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6" r:id="rId1"/>
  </p:sldMasterIdLst>
  <p:sldIdLst>
    <p:sldId id="270" r:id="rId2"/>
    <p:sldId id="271" r:id="rId3"/>
    <p:sldId id="264" r:id="rId4"/>
    <p:sldId id="256" r:id="rId5"/>
    <p:sldId id="263" r:id="rId6"/>
    <p:sldId id="261" r:id="rId7"/>
    <p:sldId id="262" r:id="rId8"/>
    <p:sldId id="266" r:id="rId9"/>
    <p:sldId id="265" r:id="rId10"/>
    <p:sldId id="268" r:id="rId11"/>
    <p:sldId id="269" r:id="rId12"/>
    <p:sldId id="272" r:id="rId13"/>
    <p:sldId id="257" r:id="rId14"/>
  </p:sldIdLst>
  <p:sldSz cx="12192000" cy="6858000"/>
  <p:notesSz cx="7010400" cy="9296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A0CCB2-2E0B-47A5-9203-BD9226193EBD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DBF4F9-5FE8-45F7-90F6-C4EFDA687205}">
      <dgm:prSet custT="1"/>
      <dgm:spPr>
        <a:solidFill>
          <a:schemeClr val="accent1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US" sz="3200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 1</a:t>
          </a:r>
        </a:p>
      </dgm:t>
    </dgm:pt>
    <dgm:pt modelId="{463C5D1C-CA13-4468-889D-25F1FC471A49}" type="parTrans" cxnId="{FFCF2DAD-2A0D-4A3D-B233-394FB9AF58EB}">
      <dgm:prSet/>
      <dgm:spPr/>
      <dgm:t>
        <a:bodyPr/>
        <a:lstStyle/>
        <a:p>
          <a:endParaRPr lang="en-US"/>
        </a:p>
      </dgm:t>
    </dgm:pt>
    <dgm:pt modelId="{FF5EF2A7-3BD7-47F1-8E83-734587B4D6AA}" type="sibTrans" cxnId="{FFCF2DAD-2A0D-4A3D-B233-394FB9AF58EB}">
      <dgm:prSet/>
      <dgm:spPr/>
      <dgm:t>
        <a:bodyPr/>
        <a:lstStyle/>
        <a:p>
          <a:endParaRPr lang="en-US"/>
        </a:p>
      </dgm:t>
    </dgm:pt>
    <dgm:pt modelId="{D9CE4117-DAB2-4AD5-AB1B-A20E1631F400}">
      <dgm:prSet custT="1"/>
      <dgm:spPr/>
      <dgm:t>
        <a:bodyPr/>
        <a:lstStyle/>
        <a:p>
          <a:r>
            <a:rPr lang="en-US" sz="4000" b="1" i="1" u="none" dirty="0">
              <a:latin typeface="+mn-lt"/>
            </a:rPr>
            <a:t>	</a:t>
          </a:r>
          <a:r>
            <a:rPr lang="en-US" sz="4000" b="1" i="1" u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rPr>
            <a:t>Forming.</a:t>
          </a:r>
        </a:p>
      </dgm:t>
    </dgm:pt>
    <dgm:pt modelId="{3F520A3A-BFD6-4361-AF1B-073F6D4C9967}" type="parTrans" cxnId="{7DDDF32E-BE29-42F6-906E-1C98B8EFF099}">
      <dgm:prSet/>
      <dgm:spPr/>
      <dgm:t>
        <a:bodyPr/>
        <a:lstStyle/>
        <a:p>
          <a:endParaRPr lang="en-US"/>
        </a:p>
      </dgm:t>
    </dgm:pt>
    <dgm:pt modelId="{E102885E-F68B-4485-9D34-2422A89831D2}" type="sibTrans" cxnId="{7DDDF32E-BE29-42F6-906E-1C98B8EFF099}">
      <dgm:prSet/>
      <dgm:spPr/>
      <dgm:t>
        <a:bodyPr/>
        <a:lstStyle/>
        <a:p>
          <a:endParaRPr lang="en-US"/>
        </a:p>
      </dgm:t>
    </dgm:pt>
    <dgm:pt modelId="{FA208C21-C0AD-4558-9C44-56CF47A5C964}">
      <dgm:prSet custT="1"/>
      <dgm:spPr>
        <a:solidFill>
          <a:schemeClr val="accent1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 2</a:t>
          </a:r>
        </a:p>
      </dgm:t>
    </dgm:pt>
    <dgm:pt modelId="{E917A52F-4021-49CA-B9BD-445FDCAE190F}" type="parTrans" cxnId="{F797499A-8982-4811-884D-7D02C66C26CA}">
      <dgm:prSet/>
      <dgm:spPr/>
      <dgm:t>
        <a:bodyPr/>
        <a:lstStyle/>
        <a:p>
          <a:endParaRPr lang="en-US"/>
        </a:p>
      </dgm:t>
    </dgm:pt>
    <dgm:pt modelId="{C9F90DE5-B4DA-4B7E-8BFC-CC91B4C9C7B2}" type="sibTrans" cxnId="{F797499A-8982-4811-884D-7D02C66C26CA}">
      <dgm:prSet/>
      <dgm:spPr/>
      <dgm:t>
        <a:bodyPr/>
        <a:lstStyle/>
        <a:p>
          <a:endParaRPr lang="en-US"/>
        </a:p>
      </dgm:t>
    </dgm:pt>
    <dgm:pt modelId="{79CA7A5A-D821-4CED-B356-F397339FA4AB}">
      <dgm:prSet custT="1"/>
      <dgm:spPr/>
      <dgm:t>
        <a:bodyPr/>
        <a:lstStyle/>
        <a:p>
          <a:r>
            <a:rPr lang="en-US" sz="4000" b="1" i="1" dirty="0">
              <a:latin typeface="+mn-lt"/>
            </a:rPr>
            <a:t>	</a:t>
          </a:r>
          <a:r>
            <a:rPr lang="en-US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rPr>
            <a:t>Storming</a:t>
          </a:r>
        </a:p>
      </dgm:t>
    </dgm:pt>
    <dgm:pt modelId="{CE4DF48B-7163-4A6D-9852-5EA9FC10957D}" type="parTrans" cxnId="{2DAFA761-DABA-4A42-8EF1-46DB44EBC62B}">
      <dgm:prSet/>
      <dgm:spPr/>
      <dgm:t>
        <a:bodyPr/>
        <a:lstStyle/>
        <a:p>
          <a:endParaRPr lang="en-US"/>
        </a:p>
      </dgm:t>
    </dgm:pt>
    <dgm:pt modelId="{3EA05BCD-1440-42BC-BCFF-2B1E3BC5927F}" type="sibTrans" cxnId="{2DAFA761-DABA-4A42-8EF1-46DB44EBC62B}">
      <dgm:prSet/>
      <dgm:spPr/>
      <dgm:t>
        <a:bodyPr/>
        <a:lstStyle/>
        <a:p>
          <a:endParaRPr lang="en-US"/>
        </a:p>
      </dgm:t>
    </dgm:pt>
    <dgm:pt modelId="{2E91E7DB-1F5E-4733-A870-7C168098B22D}">
      <dgm:prSet custT="1"/>
      <dgm:spPr>
        <a:solidFill>
          <a:schemeClr val="accent1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 3</a:t>
          </a:r>
        </a:p>
      </dgm:t>
    </dgm:pt>
    <dgm:pt modelId="{AA83111C-E384-47BD-B5E0-96F510A6BD4B}" type="parTrans" cxnId="{DC8B1A24-A0B7-4F0A-A17C-DF14456F495E}">
      <dgm:prSet/>
      <dgm:spPr/>
      <dgm:t>
        <a:bodyPr/>
        <a:lstStyle/>
        <a:p>
          <a:endParaRPr lang="en-US"/>
        </a:p>
      </dgm:t>
    </dgm:pt>
    <dgm:pt modelId="{3A5575E2-E5F4-4368-AD57-62EB43A91DFA}" type="sibTrans" cxnId="{DC8B1A24-A0B7-4F0A-A17C-DF14456F495E}">
      <dgm:prSet/>
      <dgm:spPr/>
      <dgm:t>
        <a:bodyPr/>
        <a:lstStyle/>
        <a:p>
          <a:endParaRPr lang="en-US"/>
        </a:p>
      </dgm:t>
    </dgm:pt>
    <dgm:pt modelId="{06D330B7-BA26-478E-8189-75E83F524D62}">
      <dgm:prSet custT="1"/>
      <dgm:spPr/>
      <dgm:t>
        <a:bodyPr/>
        <a:lstStyle/>
        <a:p>
          <a:r>
            <a:rPr lang="en-US" sz="4000" b="1" i="1" dirty="0">
              <a:latin typeface="+mn-lt"/>
            </a:rPr>
            <a:t>	</a:t>
          </a:r>
          <a:r>
            <a:rPr lang="en-US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rPr>
            <a:t>Norming</a:t>
          </a:r>
        </a:p>
      </dgm:t>
    </dgm:pt>
    <dgm:pt modelId="{4AF18DF8-2E40-473D-847B-EE8FB6940FCF}" type="parTrans" cxnId="{CA5F8F77-8C84-4809-8A1A-432962C0FEDE}">
      <dgm:prSet/>
      <dgm:spPr/>
      <dgm:t>
        <a:bodyPr/>
        <a:lstStyle/>
        <a:p>
          <a:endParaRPr lang="en-US"/>
        </a:p>
      </dgm:t>
    </dgm:pt>
    <dgm:pt modelId="{85902107-C739-41ED-AE49-E78F74DE3A33}" type="sibTrans" cxnId="{CA5F8F77-8C84-4809-8A1A-432962C0FEDE}">
      <dgm:prSet/>
      <dgm:spPr/>
      <dgm:t>
        <a:bodyPr/>
        <a:lstStyle/>
        <a:p>
          <a:endParaRPr lang="en-US"/>
        </a:p>
      </dgm:t>
    </dgm:pt>
    <dgm:pt modelId="{0EDB72FF-691D-430A-9430-1B12D3D55AED}">
      <dgm:prSet custT="1"/>
      <dgm:spPr>
        <a:solidFill>
          <a:schemeClr val="accent1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 4</a:t>
          </a:r>
        </a:p>
      </dgm:t>
    </dgm:pt>
    <dgm:pt modelId="{CD5DB9F7-735E-4A2A-8D5B-860494C75F32}" type="parTrans" cxnId="{B6A194D3-56A3-4731-B74D-2B88230912C2}">
      <dgm:prSet/>
      <dgm:spPr/>
      <dgm:t>
        <a:bodyPr/>
        <a:lstStyle/>
        <a:p>
          <a:endParaRPr lang="en-US"/>
        </a:p>
      </dgm:t>
    </dgm:pt>
    <dgm:pt modelId="{B001A4ED-F65E-427A-B803-6D298DEC2140}" type="sibTrans" cxnId="{B6A194D3-56A3-4731-B74D-2B88230912C2}">
      <dgm:prSet/>
      <dgm:spPr/>
      <dgm:t>
        <a:bodyPr/>
        <a:lstStyle/>
        <a:p>
          <a:endParaRPr lang="en-US"/>
        </a:p>
      </dgm:t>
    </dgm:pt>
    <dgm:pt modelId="{592E4B36-A261-4CDE-AF0F-54C7D941E089}">
      <dgm:prSet custT="1"/>
      <dgm:spPr/>
      <dgm:t>
        <a:bodyPr/>
        <a:lstStyle/>
        <a:p>
          <a:r>
            <a:rPr lang="en-US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	Performing</a:t>
          </a:r>
        </a:p>
      </dgm:t>
    </dgm:pt>
    <dgm:pt modelId="{252E6B61-7EA4-459C-9605-D48724665A48}" type="parTrans" cxnId="{3A73D810-1821-4E5A-8C4D-13E491D8A961}">
      <dgm:prSet/>
      <dgm:spPr/>
      <dgm:t>
        <a:bodyPr/>
        <a:lstStyle/>
        <a:p>
          <a:endParaRPr lang="en-US"/>
        </a:p>
      </dgm:t>
    </dgm:pt>
    <dgm:pt modelId="{DFF6A82E-F46F-4596-8F81-90056E6C2754}" type="sibTrans" cxnId="{3A73D810-1821-4E5A-8C4D-13E491D8A961}">
      <dgm:prSet/>
      <dgm:spPr/>
      <dgm:t>
        <a:bodyPr/>
        <a:lstStyle/>
        <a:p>
          <a:endParaRPr lang="en-US"/>
        </a:p>
      </dgm:t>
    </dgm:pt>
    <dgm:pt modelId="{65DF5EFE-11A9-45FD-87E8-19EE9C30720B}">
      <dgm:prSet custT="1"/>
      <dgm:spPr>
        <a:solidFill>
          <a:schemeClr val="accent1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r>
            <a:rPr lang="en-US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</a:t>
          </a:r>
          <a:r>
            <a: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5</a:t>
          </a:r>
        </a:p>
      </dgm:t>
    </dgm:pt>
    <dgm:pt modelId="{B3F189CC-604C-426D-97F5-CDE6D8F3475A}" type="parTrans" cxnId="{957F0EEB-4C32-459E-8B0A-0026531805D9}">
      <dgm:prSet/>
      <dgm:spPr/>
      <dgm:t>
        <a:bodyPr/>
        <a:lstStyle/>
        <a:p>
          <a:endParaRPr lang="en-US"/>
        </a:p>
      </dgm:t>
    </dgm:pt>
    <dgm:pt modelId="{BFA16DF8-6497-46C1-ACF1-580F540EC3B8}" type="sibTrans" cxnId="{957F0EEB-4C32-459E-8B0A-0026531805D9}">
      <dgm:prSet/>
      <dgm:spPr/>
      <dgm:t>
        <a:bodyPr/>
        <a:lstStyle/>
        <a:p>
          <a:endParaRPr lang="en-US"/>
        </a:p>
      </dgm:t>
    </dgm:pt>
    <dgm:pt modelId="{AD8DC407-6EDA-4AB6-BEF5-BBBDADA1DEE2}">
      <dgm:prSet custT="1"/>
      <dgm:spPr/>
      <dgm:t>
        <a:bodyPr/>
        <a:lstStyle/>
        <a:p>
          <a:r>
            <a:rPr lang="en-US" sz="4000" b="1" u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 Mourning? Performing?</a:t>
          </a:r>
        </a:p>
      </dgm:t>
    </dgm:pt>
    <dgm:pt modelId="{5833DBEE-AA6F-45F2-AEF6-35A99F273A1A}" type="parTrans" cxnId="{4C28DEBD-5CD1-4AC7-8791-D5C46B57B715}">
      <dgm:prSet/>
      <dgm:spPr/>
      <dgm:t>
        <a:bodyPr/>
        <a:lstStyle/>
        <a:p>
          <a:endParaRPr lang="en-US"/>
        </a:p>
      </dgm:t>
    </dgm:pt>
    <dgm:pt modelId="{B7E8EC13-8DFD-461A-9C3D-5931BB2ECC54}" type="sibTrans" cxnId="{4C28DEBD-5CD1-4AC7-8791-D5C46B57B715}">
      <dgm:prSet/>
      <dgm:spPr/>
      <dgm:t>
        <a:bodyPr/>
        <a:lstStyle/>
        <a:p>
          <a:endParaRPr lang="en-US"/>
        </a:p>
      </dgm:t>
    </dgm:pt>
    <dgm:pt modelId="{2CA3E594-255F-42E7-93F4-1F1D7E1D8ED6}" type="pres">
      <dgm:prSet presAssocID="{28A0CCB2-2E0B-47A5-9203-BD9226193EBD}" presName="Name0" presStyleCnt="0">
        <dgm:presLayoutVars>
          <dgm:dir/>
          <dgm:animLvl val="lvl"/>
          <dgm:resizeHandles val="exact"/>
        </dgm:presLayoutVars>
      </dgm:prSet>
      <dgm:spPr/>
    </dgm:pt>
    <dgm:pt modelId="{FBEEF129-6ABE-4EB8-97DA-4971F989499A}" type="pres">
      <dgm:prSet presAssocID="{65DF5EFE-11A9-45FD-87E8-19EE9C30720B}" presName="boxAndChildren" presStyleCnt="0"/>
      <dgm:spPr/>
    </dgm:pt>
    <dgm:pt modelId="{37046F66-81C6-45F3-82B2-231A9F8A5D55}" type="pres">
      <dgm:prSet presAssocID="{65DF5EFE-11A9-45FD-87E8-19EE9C30720B}" presName="parentTextBox" presStyleLbl="alignNode1" presStyleIdx="0" presStyleCnt="5"/>
      <dgm:spPr/>
    </dgm:pt>
    <dgm:pt modelId="{D1F50A1A-BB0D-46F4-9F4A-26BEABC7D7E3}" type="pres">
      <dgm:prSet presAssocID="{65DF5EFE-11A9-45FD-87E8-19EE9C30720B}" presName="descendantBox" presStyleLbl="bgAccFollowNode1" presStyleIdx="0" presStyleCnt="5"/>
      <dgm:spPr/>
    </dgm:pt>
    <dgm:pt modelId="{1376736E-C0A3-4736-84F8-A9ADF693122A}" type="pres">
      <dgm:prSet presAssocID="{B001A4ED-F65E-427A-B803-6D298DEC2140}" presName="sp" presStyleCnt="0"/>
      <dgm:spPr/>
    </dgm:pt>
    <dgm:pt modelId="{E0725AF6-4ED5-49B9-A44C-0337DB4A31FE}" type="pres">
      <dgm:prSet presAssocID="{0EDB72FF-691D-430A-9430-1B12D3D55AED}" presName="arrowAndChildren" presStyleCnt="0"/>
      <dgm:spPr/>
    </dgm:pt>
    <dgm:pt modelId="{9640B8D3-2E45-44BB-BC3D-A8D27315839A}" type="pres">
      <dgm:prSet presAssocID="{0EDB72FF-691D-430A-9430-1B12D3D55AED}" presName="parentTextArrow" presStyleLbl="node1" presStyleIdx="0" presStyleCnt="0"/>
      <dgm:spPr/>
    </dgm:pt>
    <dgm:pt modelId="{62934DF9-E12C-4B91-A4D3-9C49F10410ED}" type="pres">
      <dgm:prSet presAssocID="{0EDB72FF-691D-430A-9430-1B12D3D55AED}" presName="arrow" presStyleLbl="alignNode1" presStyleIdx="1" presStyleCnt="5"/>
      <dgm:spPr/>
    </dgm:pt>
    <dgm:pt modelId="{218C2448-86CA-491C-8D68-E7F39E8D7DDB}" type="pres">
      <dgm:prSet presAssocID="{0EDB72FF-691D-430A-9430-1B12D3D55AED}" presName="descendantArrow" presStyleLbl="bgAccFollowNode1" presStyleIdx="1" presStyleCnt="5"/>
      <dgm:spPr/>
    </dgm:pt>
    <dgm:pt modelId="{BC971D56-AB0A-4470-9559-94CBA04DA689}" type="pres">
      <dgm:prSet presAssocID="{3A5575E2-E5F4-4368-AD57-62EB43A91DFA}" presName="sp" presStyleCnt="0"/>
      <dgm:spPr/>
    </dgm:pt>
    <dgm:pt modelId="{19777884-266B-47F8-A40E-E1BEDA45E8A9}" type="pres">
      <dgm:prSet presAssocID="{2E91E7DB-1F5E-4733-A870-7C168098B22D}" presName="arrowAndChildren" presStyleCnt="0"/>
      <dgm:spPr/>
    </dgm:pt>
    <dgm:pt modelId="{17AAE9E7-17DC-4C9E-814D-3BB33AA32F53}" type="pres">
      <dgm:prSet presAssocID="{2E91E7DB-1F5E-4733-A870-7C168098B22D}" presName="parentTextArrow" presStyleLbl="node1" presStyleIdx="0" presStyleCnt="0"/>
      <dgm:spPr/>
    </dgm:pt>
    <dgm:pt modelId="{B670CB49-29C9-4383-8E70-AAB09050AFD5}" type="pres">
      <dgm:prSet presAssocID="{2E91E7DB-1F5E-4733-A870-7C168098B22D}" presName="arrow" presStyleLbl="alignNode1" presStyleIdx="2" presStyleCnt="5"/>
      <dgm:spPr/>
    </dgm:pt>
    <dgm:pt modelId="{5AB3A151-FBE3-4060-80A0-8F18BF42A9AB}" type="pres">
      <dgm:prSet presAssocID="{2E91E7DB-1F5E-4733-A870-7C168098B22D}" presName="descendantArrow" presStyleLbl="bgAccFollowNode1" presStyleIdx="2" presStyleCnt="5"/>
      <dgm:spPr/>
    </dgm:pt>
    <dgm:pt modelId="{A772BF0A-9A88-4622-9355-4CFE4A8542C5}" type="pres">
      <dgm:prSet presAssocID="{C9F90DE5-B4DA-4B7E-8BFC-CC91B4C9C7B2}" presName="sp" presStyleCnt="0"/>
      <dgm:spPr/>
    </dgm:pt>
    <dgm:pt modelId="{856BFFBF-3BEB-4FB9-AA8E-B78029BC33CF}" type="pres">
      <dgm:prSet presAssocID="{FA208C21-C0AD-4558-9C44-56CF47A5C964}" presName="arrowAndChildren" presStyleCnt="0"/>
      <dgm:spPr/>
    </dgm:pt>
    <dgm:pt modelId="{10A1FAE2-8CB6-4B8A-94AC-E4BA28BEFA3A}" type="pres">
      <dgm:prSet presAssocID="{FA208C21-C0AD-4558-9C44-56CF47A5C964}" presName="parentTextArrow" presStyleLbl="node1" presStyleIdx="0" presStyleCnt="0"/>
      <dgm:spPr/>
    </dgm:pt>
    <dgm:pt modelId="{50902AB0-9399-4393-9563-78C8A5CF21B3}" type="pres">
      <dgm:prSet presAssocID="{FA208C21-C0AD-4558-9C44-56CF47A5C964}" presName="arrow" presStyleLbl="alignNode1" presStyleIdx="3" presStyleCnt="5" custLinFactNeighborX="167"/>
      <dgm:spPr/>
    </dgm:pt>
    <dgm:pt modelId="{5ED1E1BD-790C-45C3-9E1A-5A32F090E829}" type="pres">
      <dgm:prSet presAssocID="{FA208C21-C0AD-4558-9C44-56CF47A5C964}" presName="descendantArrow" presStyleLbl="bgAccFollowNode1" presStyleIdx="3" presStyleCnt="5"/>
      <dgm:spPr/>
    </dgm:pt>
    <dgm:pt modelId="{BF917379-F985-4761-A1FD-12EDA3323761}" type="pres">
      <dgm:prSet presAssocID="{FF5EF2A7-3BD7-47F1-8E83-734587B4D6AA}" presName="sp" presStyleCnt="0"/>
      <dgm:spPr/>
    </dgm:pt>
    <dgm:pt modelId="{D39263FC-43B6-42F0-A0FE-EA885787370B}" type="pres">
      <dgm:prSet presAssocID="{3DDBF4F9-5FE8-45F7-90F6-C4EFDA687205}" presName="arrowAndChildren" presStyleCnt="0"/>
      <dgm:spPr/>
    </dgm:pt>
    <dgm:pt modelId="{844C1EF2-DF52-4BB2-86EA-B58B99C22E65}" type="pres">
      <dgm:prSet presAssocID="{3DDBF4F9-5FE8-45F7-90F6-C4EFDA687205}" presName="parentTextArrow" presStyleLbl="node1" presStyleIdx="0" presStyleCnt="0"/>
      <dgm:spPr/>
    </dgm:pt>
    <dgm:pt modelId="{C7B16FDF-69E8-4A42-B9E5-D52681FAEA0B}" type="pres">
      <dgm:prSet presAssocID="{3DDBF4F9-5FE8-45F7-90F6-C4EFDA687205}" presName="arrow" presStyleLbl="alignNode1" presStyleIdx="4" presStyleCnt="5"/>
      <dgm:spPr/>
    </dgm:pt>
    <dgm:pt modelId="{218E1E72-E0EC-4D86-AC69-69C9A30E429D}" type="pres">
      <dgm:prSet presAssocID="{3DDBF4F9-5FE8-45F7-90F6-C4EFDA687205}" presName="descendantArrow" presStyleLbl="bgAccFollowNode1" presStyleIdx="4" presStyleCnt="5" custLinFactNeighborX="-460" custLinFactNeighborY="-4731"/>
      <dgm:spPr/>
    </dgm:pt>
  </dgm:ptLst>
  <dgm:cxnLst>
    <dgm:cxn modelId="{24BF4304-9A6E-4FD9-87C9-DDEAB46F31F6}" type="presOf" srcId="{28A0CCB2-2E0B-47A5-9203-BD9226193EBD}" destId="{2CA3E594-255F-42E7-93F4-1F1D7E1D8ED6}" srcOrd="0" destOrd="0" presId="urn:microsoft.com/office/officeart/2016/7/layout/VerticalDownArrowProcess"/>
    <dgm:cxn modelId="{BFDA640D-6BF0-439F-AA33-00A2E5C157C7}" type="presOf" srcId="{0EDB72FF-691D-430A-9430-1B12D3D55AED}" destId="{9640B8D3-2E45-44BB-BC3D-A8D27315839A}" srcOrd="0" destOrd="0" presId="urn:microsoft.com/office/officeart/2016/7/layout/VerticalDownArrowProcess"/>
    <dgm:cxn modelId="{3A73D810-1821-4E5A-8C4D-13E491D8A961}" srcId="{0EDB72FF-691D-430A-9430-1B12D3D55AED}" destId="{592E4B36-A261-4CDE-AF0F-54C7D941E089}" srcOrd="0" destOrd="0" parTransId="{252E6B61-7EA4-459C-9605-D48724665A48}" sibTransId="{DFF6A82E-F46F-4596-8F81-90056E6C2754}"/>
    <dgm:cxn modelId="{EDF30117-EB01-4A9A-9896-05F41434A7E5}" type="presOf" srcId="{AD8DC407-6EDA-4AB6-BEF5-BBBDADA1DEE2}" destId="{D1F50A1A-BB0D-46F4-9F4A-26BEABC7D7E3}" srcOrd="0" destOrd="0" presId="urn:microsoft.com/office/officeart/2016/7/layout/VerticalDownArrowProcess"/>
    <dgm:cxn modelId="{0285A918-E99E-4DF5-88CB-E25BD01001E9}" type="presOf" srcId="{D9CE4117-DAB2-4AD5-AB1B-A20E1631F400}" destId="{218E1E72-E0EC-4D86-AC69-69C9A30E429D}" srcOrd="0" destOrd="0" presId="urn:microsoft.com/office/officeart/2016/7/layout/VerticalDownArrowProcess"/>
    <dgm:cxn modelId="{DC8B1A24-A0B7-4F0A-A17C-DF14456F495E}" srcId="{28A0CCB2-2E0B-47A5-9203-BD9226193EBD}" destId="{2E91E7DB-1F5E-4733-A870-7C168098B22D}" srcOrd="2" destOrd="0" parTransId="{AA83111C-E384-47BD-B5E0-96F510A6BD4B}" sibTransId="{3A5575E2-E5F4-4368-AD57-62EB43A91DFA}"/>
    <dgm:cxn modelId="{7DDDF32E-BE29-42F6-906E-1C98B8EFF099}" srcId="{3DDBF4F9-5FE8-45F7-90F6-C4EFDA687205}" destId="{D9CE4117-DAB2-4AD5-AB1B-A20E1631F400}" srcOrd="0" destOrd="0" parTransId="{3F520A3A-BFD6-4361-AF1B-073F6D4C9967}" sibTransId="{E102885E-F68B-4485-9D34-2422A89831D2}"/>
    <dgm:cxn modelId="{C4674B3E-7EA7-4416-B1CF-777C6CA856B6}" type="presOf" srcId="{592E4B36-A261-4CDE-AF0F-54C7D941E089}" destId="{218C2448-86CA-491C-8D68-E7F39E8D7DDB}" srcOrd="0" destOrd="0" presId="urn:microsoft.com/office/officeart/2016/7/layout/VerticalDownArrowProcess"/>
    <dgm:cxn modelId="{2DAFA761-DABA-4A42-8EF1-46DB44EBC62B}" srcId="{FA208C21-C0AD-4558-9C44-56CF47A5C964}" destId="{79CA7A5A-D821-4CED-B356-F397339FA4AB}" srcOrd="0" destOrd="0" parTransId="{CE4DF48B-7163-4A6D-9852-5EA9FC10957D}" sibTransId="{3EA05BCD-1440-42BC-BCFF-2B1E3BC5927F}"/>
    <dgm:cxn modelId="{561C4D6C-2FE9-4BD3-A2FB-C27DC3000182}" type="presOf" srcId="{79CA7A5A-D821-4CED-B356-F397339FA4AB}" destId="{5ED1E1BD-790C-45C3-9E1A-5A32F090E829}" srcOrd="0" destOrd="0" presId="urn:microsoft.com/office/officeart/2016/7/layout/VerticalDownArrowProcess"/>
    <dgm:cxn modelId="{A1F75574-ACFC-419F-B68B-7AC6D37958EC}" type="presOf" srcId="{2E91E7DB-1F5E-4733-A870-7C168098B22D}" destId="{17AAE9E7-17DC-4C9E-814D-3BB33AA32F53}" srcOrd="0" destOrd="0" presId="urn:microsoft.com/office/officeart/2016/7/layout/VerticalDownArrowProcess"/>
    <dgm:cxn modelId="{CA5F8F77-8C84-4809-8A1A-432962C0FEDE}" srcId="{2E91E7DB-1F5E-4733-A870-7C168098B22D}" destId="{06D330B7-BA26-478E-8189-75E83F524D62}" srcOrd="0" destOrd="0" parTransId="{4AF18DF8-2E40-473D-847B-EE8FB6940FCF}" sibTransId="{85902107-C739-41ED-AE49-E78F74DE3A33}"/>
    <dgm:cxn modelId="{F797499A-8982-4811-884D-7D02C66C26CA}" srcId="{28A0CCB2-2E0B-47A5-9203-BD9226193EBD}" destId="{FA208C21-C0AD-4558-9C44-56CF47A5C964}" srcOrd="1" destOrd="0" parTransId="{E917A52F-4021-49CA-B9BD-445FDCAE190F}" sibTransId="{C9F90DE5-B4DA-4B7E-8BFC-CC91B4C9C7B2}"/>
    <dgm:cxn modelId="{FEE65E9D-E5FE-47EE-BA44-75561533E0EA}" type="presOf" srcId="{2E91E7DB-1F5E-4733-A870-7C168098B22D}" destId="{B670CB49-29C9-4383-8E70-AAB09050AFD5}" srcOrd="1" destOrd="0" presId="urn:microsoft.com/office/officeart/2016/7/layout/VerticalDownArrowProcess"/>
    <dgm:cxn modelId="{DF8C9D9D-01F1-4448-AFD8-D5A112AFF03F}" type="presOf" srcId="{FA208C21-C0AD-4558-9C44-56CF47A5C964}" destId="{10A1FAE2-8CB6-4B8A-94AC-E4BA28BEFA3A}" srcOrd="0" destOrd="0" presId="urn:microsoft.com/office/officeart/2016/7/layout/VerticalDownArrowProcess"/>
    <dgm:cxn modelId="{27F506A6-8B7D-4ED4-8EC1-B328E5F52B2B}" type="presOf" srcId="{0EDB72FF-691D-430A-9430-1B12D3D55AED}" destId="{62934DF9-E12C-4B91-A4D3-9C49F10410ED}" srcOrd="1" destOrd="0" presId="urn:microsoft.com/office/officeart/2016/7/layout/VerticalDownArrowProcess"/>
    <dgm:cxn modelId="{FFCF2DAD-2A0D-4A3D-B233-394FB9AF58EB}" srcId="{28A0CCB2-2E0B-47A5-9203-BD9226193EBD}" destId="{3DDBF4F9-5FE8-45F7-90F6-C4EFDA687205}" srcOrd="0" destOrd="0" parTransId="{463C5D1C-CA13-4468-889D-25F1FC471A49}" sibTransId="{FF5EF2A7-3BD7-47F1-8E83-734587B4D6AA}"/>
    <dgm:cxn modelId="{A4C3E4AF-3B31-4B42-98B0-7A991146456F}" type="presOf" srcId="{3DDBF4F9-5FE8-45F7-90F6-C4EFDA687205}" destId="{C7B16FDF-69E8-4A42-B9E5-D52681FAEA0B}" srcOrd="1" destOrd="0" presId="urn:microsoft.com/office/officeart/2016/7/layout/VerticalDownArrowProcess"/>
    <dgm:cxn modelId="{9F2110B2-59F8-4643-B4E4-1A204CB51C2D}" type="presOf" srcId="{65DF5EFE-11A9-45FD-87E8-19EE9C30720B}" destId="{37046F66-81C6-45F3-82B2-231A9F8A5D55}" srcOrd="0" destOrd="0" presId="urn:microsoft.com/office/officeart/2016/7/layout/VerticalDownArrowProcess"/>
    <dgm:cxn modelId="{4C28DEBD-5CD1-4AC7-8791-D5C46B57B715}" srcId="{65DF5EFE-11A9-45FD-87E8-19EE9C30720B}" destId="{AD8DC407-6EDA-4AB6-BEF5-BBBDADA1DEE2}" srcOrd="0" destOrd="0" parTransId="{5833DBEE-AA6F-45F2-AEF6-35A99F273A1A}" sibTransId="{B7E8EC13-8DFD-461A-9C3D-5931BB2ECC54}"/>
    <dgm:cxn modelId="{943EF0C7-0ECE-48EC-8D29-D9D706CC3C4B}" type="presOf" srcId="{3DDBF4F9-5FE8-45F7-90F6-C4EFDA687205}" destId="{844C1EF2-DF52-4BB2-86EA-B58B99C22E65}" srcOrd="0" destOrd="0" presId="urn:microsoft.com/office/officeart/2016/7/layout/VerticalDownArrowProcess"/>
    <dgm:cxn modelId="{B6A194D3-56A3-4731-B74D-2B88230912C2}" srcId="{28A0CCB2-2E0B-47A5-9203-BD9226193EBD}" destId="{0EDB72FF-691D-430A-9430-1B12D3D55AED}" srcOrd="3" destOrd="0" parTransId="{CD5DB9F7-735E-4A2A-8D5B-860494C75F32}" sibTransId="{B001A4ED-F65E-427A-B803-6D298DEC2140}"/>
    <dgm:cxn modelId="{957F0EEB-4C32-459E-8B0A-0026531805D9}" srcId="{28A0CCB2-2E0B-47A5-9203-BD9226193EBD}" destId="{65DF5EFE-11A9-45FD-87E8-19EE9C30720B}" srcOrd="4" destOrd="0" parTransId="{B3F189CC-604C-426D-97F5-CDE6D8F3475A}" sibTransId="{BFA16DF8-6497-46C1-ACF1-580F540EC3B8}"/>
    <dgm:cxn modelId="{8F55E8ED-9CF3-4D80-B8CF-89456E6591E6}" type="presOf" srcId="{06D330B7-BA26-478E-8189-75E83F524D62}" destId="{5AB3A151-FBE3-4060-80A0-8F18BF42A9AB}" srcOrd="0" destOrd="0" presId="urn:microsoft.com/office/officeart/2016/7/layout/VerticalDownArrowProcess"/>
    <dgm:cxn modelId="{C36338EE-322A-497D-88FD-C5CC49FA43FB}" type="presOf" srcId="{FA208C21-C0AD-4558-9C44-56CF47A5C964}" destId="{50902AB0-9399-4393-9563-78C8A5CF21B3}" srcOrd="1" destOrd="0" presId="urn:microsoft.com/office/officeart/2016/7/layout/VerticalDownArrowProcess"/>
    <dgm:cxn modelId="{7271CBCC-B134-40DF-AF10-72189288CD3C}" type="presParOf" srcId="{2CA3E594-255F-42E7-93F4-1F1D7E1D8ED6}" destId="{FBEEF129-6ABE-4EB8-97DA-4971F989499A}" srcOrd="0" destOrd="0" presId="urn:microsoft.com/office/officeart/2016/7/layout/VerticalDownArrowProcess"/>
    <dgm:cxn modelId="{5BAE1E47-2D2A-4BA1-8C8F-60435F8EF837}" type="presParOf" srcId="{FBEEF129-6ABE-4EB8-97DA-4971F989499A}" destId="{37046F66-81C6-45F3-82B2-231A9F8A5D55}" srcOrd="0" destOrd="0" presId="urn:microsoft.com/office/officeart/2016/7/layout/VerticalDownArrowProcess"/>
    <dgm:cxn modelId="{A8905997-5F82-4A1D-ADF9-DDAFC326BF27}" type="presParOf" srcId="{FBEEF129-6ABE-4EB8-97DA-4971F989499A}" destId="{D1F50A1A-BB0D-46F4-9F4A-26BEABC7D7E3}" srcOrd="1" destOrd="0" presId="urn:microsoft.com/office/officeart/2016/7/layout/VerticalDownArrowProcess"/>
    <dgm:cxn modelId="{2D3F8B71-77AB-4820-9E06-D9A3AB7D355C}" type="presParOf" srcId="{2CA3E594-255F-42E7-93F4-1F1D7E1D8ED6}" destId="{1376736E-C0A3-4736-84F8-A9ADF693122A}" srcOrd="1" destOrd="0" presId="urn:microsoft.com/office/officeart/2016/7/layout/VerticalDownArrowProcess"/>
    <dgm:cxn modelId="{BB50F470-1053-4276-BC82-6A075D2994F8}" type="presParOf" srcId="{2CA3E594-255F-42E7-93F4-1F1D7E1D8ED6}" destId="{E0725AF6-4ED5-49B9-A44C-0337DB4A31FE}" srcOrd="2" destOrd="0" presId="urn:microsoft.com/office/officeart/2016/7/layout/VerticalDownArrowProcess"/>
    <dgm:cxn modelId="{97F75B60-2E75-4E9A-B407-59BCA6DD9644}" type="presParOf" srcId="{E0725AF6-4ED5-49B9-A44C-0337DB4A31FE}" destId="{9640B8D3-2E45-44BB-BC3D-A8D27315839A}" srcOrd="0" destOrd="0" presId="urn:microsoft.com/office/officeart/2016/7/layout/VerticalDownArrowProcess"/>
    <dgm:cxn modelId="{507D242F-9187-4113-A05F-95DF1A702F7A}" type="presParOf" srcId="{E0725AF6-4ED5-49B9-A44C-0337DB4A31FE}" destId="{62934DF9-E12C-4B91-A4D3-9C49F10410ED}" srcOrd="1" destOrd="0" presId="urn:microsoft.com/office/officeart/2016/7/layout/VerticalDownArrowProcess"/>
    <dgm:cxn modelId="{D610686C-D677-4D7C-8CE9-3C88CCC20731}" type="presParOf" srcId="{E0725AF6-4ED5-49B9-A44C-0337DB4A31FE}" destId="{218C2448-86CA-491C-8D68-E7F39E8D7DDB}" srcOrd="2" destOrd="0" presId="urn:microsoft.com/office/officeart/2016/7/layout/VerticalDownArrowProcess"/>
    <dgm:cxn modelId="{25C2378E-53B7-4B58-B750-72E5C0F3C9D2}" type="presParOf" srcId="{2CA3E594-255F-42E7-93F4-1F1D7E1D8ED6}" destId="{BC971D56-AB0A-4470-9559-94CBA04DA689}" srcOrd="3" destOrd="0" presId="urn:microsoft.com/office/officeart/2016/7/layout/VerticalDownArrowProcess"/>
    <dgm:cxn modelId="{9F8C8C07-8A2C-4C25-91A4-ADA01971630C}" type="presParOf" srcId="{2CA3E594-255F-42E7-93F4-1F1D7E1D8ED6}" destId="{19777884-266B-47F8-A40E-E1BEDA45E8A9}" srcOrd="4" destOrd="0" presId="urn:microsoft.com/office/officeart/2016/7/layout/VerticalDownArrowProcess"/>
    <dgm:cxn modelId="{33BD3509-81AB-40B1-866C-C161D8EF238C}" type="presParOf" srcId="{19777884-266B-47F8-A40E-E1BEDA45E8A9}" destId="{17AAE9E7-17DC-4C9E-814D-3BB33AA32F53}" srcOrd="0" destOrd="0" presId="urn:microsoft.com/office/officeart/2016/7/layout/VerticalDownArrowProcess"/>
    <dgm:cxn modelId="{99E89A87-2033-404A-8372-CEC5A4A05D40}" type="presParOf" srcId="{19777884-266B-47F8-A40E-E1BEDA45E8A9}" destId="{B670CB49-29C9-4383-8E70-AAB09050AFD5}" srcOrd="1" destOrd="0" presId="urn:microsoft.com/office/officeart/2016/7/layout/VerticalDownArrowProcess"/>
    <dgm:cxn modelId="{86F40449-B457-479A-AC44-AB549A7E753F}" type="presParOf" srcId="{19777884-266B-47F8-A40E-E1BEDA45E8A9}" destId="{5AB3A151-FBE3-4060-80A0-8F18BF42A9AB}" srcOrd="2" destOrd="0" presId="urn:microsoft.com/office/officeart/2016/7/layout/VerticalDownArrowProcess"/>
    <dgm:cxn modelId="{64364462-BE09-4E92-80BE-42F70237ACC6}" type="presParOf" srcId="{2CA3E594-255F-42E7-93F4-1F1D7E1D8ED6}" destId="{A772BF0A-9A88-4622-9355-4CFE4A8542C5}" srcOrd="5" destOrd="0" presId="urn:microsoft.com/office/officeart/2016/7/layout/VerticalDownArrowProcess"/>
    <dgm:cxn modelId="{C94342B5-E05B-4CB3-AF05-EDFEFC2CD78F}" type="presParOf" srcId="{2CA3E594-255F-42E7-93F4-1F1D7E1D8ED6}" destId="{856BFFBF-3BEB-4FB9-AA8E-B78029BC33CF}" srcOrd="6" destOrd="0" presId="urn:microsoft.com/office/officeart/2016/7/layout/VerticalDownArrowProcess"/>
    <dgm:cxn modelId="{92CA51B8-ACD3-4B13-A10B-8ECE8D5CC2AB}" type="presParOf" srcId="{856BFFBF-3BEB-4FB9-AA8E-B78029BC33CF}" destId="{10A1FAE2-8CB6-4B8A-94AC-E4BA28BEFA3A}" srcOrd="0" destOrd="0" presId="urn:microsoft.com/office/officeart/2016/7/layout/VerticalDownArrowProcess"/>
    <dgm:cxn modelId="{E5B69F8E-3678-4EBF-AFD4-1B4942A2CB4B}" type="presParOf" srcId="{856BFFBF-3BEB-4FB9-AA8E-B78029BC33CF}" destId="{50902AB0-9399-4393-9563-78C8A5CF21B3}" srcOrd="1" destOrd="0" presId="urn:microsoft.com/office/officeart/2016/7/layout/VerticalDownArrowProcess"/>
    <dgm:cxn modelId="{D37AC44A-EAF2-43ED-9EDC-9A48823FEE15}" type="presParOf" srcId="{856BFFBF-3BEB-4FB9-AA8E-B78029BC33CF}" destId="{5ED1E1BD-790C-45C3-9E1A-5A32F090E829}" srcOrd="2" destOrd="0" presId="urn:microsoft.com/office/officeart/2016/7/layout/VerticalDownArrowProcess"/>
    <dgm:cxn modelId="{052C31AB-6607-4D8B-A79F-746D0930833F}" type="presParOf" srcId="{2CA3E594-255F-42E7-93F4-1F1D7E1D8ED6}" destId="{BF917379-F985-4761-A1FD-12EDA3323761}" srcOrd="7" destOrd="0" presId="urn:microsoft.com/office/officeart/2016/7/layout/VerticalDownArrowProcess"/>
    <dgm:cxn modelId="{E8D7D091-51A1-4144-A961-FE3164DB62D7}" type="presParOf" srcId="{2CA3E594-255F-42E7-93F4-1F1D7E1D8ED6}" destId="{D39263FC-43B6-42F0-A0FE-EA885787370B}" srcOrd="8" destOrd="0" presId="urn:microsoft.com/office/officeart/2016/7/layout/VerticalDownArrowProcess"/>
    <dgm:cxn modelId="{83A7FF6F-DE14-43CA-96E2-946E182BF798}" type="presParOf" srcId="{D39263FC-43B6-42F0-A0FE-EA885787370B}" destId="{844C1EF2-DF52-4BB2-86EA-B58B99C22E65}" srcOrd="0" destOrd="0" presId="urn:microsoft.com/office/officeart/2016/7/layout/VerticalDownArrowProcess"/>
    <dgm:cxn modelId="{EF9D3ED1-E536-4814-A7B1-BFA3F9A5C987}" type="presParOf" srcId="{D39263FC-43B6-42F0-A0FE-EA885787370B}" destId="{C7B16FDF-69E8-4A42-B9E5-D52681FAEA0B}" srcOrd="1" destOrd="0" presId="urn:microsoft.com/office/officeart/2016/7/layout/VerticalDownArrowProcess"/>
    <dgm:cxn modelId="{F77182A6-A119-42E4-ADC9-B6BEA05C384E}" type="presParOf" srcId="{D39263FC-43B6-42F0-A0FE-EA885787370B}" destId="{218E1E72-E0EC-4D86-AC69-69C9A30E429D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71EE95-A8DF-48EB-8D90-9D3C044DD98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C960D3-F8FC-42E0-935A-F8135FDB1AD9}">
      <dgm:prSet/>
      <dgm:spPr/>
      <dgm:t>
        <a:bodyPr/>
        <a:lstStyle/>
        <a:p>
          <a:r>
            <a:rPr lang="en-US" b="1" i="1" dirty="0"/>
            <a:t>The Hierarchical Mode.</a:t>
          </a:r>
          <a:endParaRPr lang="en-US" dirty="0"/>
        </a:p>
      </dgm:t>
    </dgm:pt>
    <dgm:pt modelId="{34085845-9798-4E76-BA73-CA3D3768ED70}" type="parTrans" cxnId="{8274CEF8-FCB8-40F0-9811-BFE8735CD4A0}">
      <dgm:prSet/>
      <dgm:spPr/>
      <dgm:t>
        <a:bodyPr/>
        <a:lstStyle/>
        <a:p>
          <a:endParaRPr lang="en-US"/>
        </a:p>
      </dgm:t>
    </dgm:pt>
    <dgm:pt modelId="{5387C683-EE8F-41C5-89A1-942E532FF86C}" type="sibTrans" cxnId="{8274CEF8-FCB8-40F0-9811-BFE8735CD4A0}">
      <dgm:prSet/>
      <dgm:spPr/>
      <dgm:t>
        <a:bodyPr/>
        <a:lstStyle/>
        <a:p>
          <a:endParaRPr lang="en-US"/>
        </a:p>
      </dgm:t>
    </dgm:pt>
    <dgm:pt modelId="{80A2755E-B89E-481D-99AF-71D1E9427D9A}">
      <dgm:prSet/>
      <dgm:spPr/>
      <dgm:t>
        <a:bodyPr/>
        <a:lstStyle/>
        <a:p>
          <a:r>
            <a:rPr lang="en-US" b="1" i="1" dirty="0"/>
            <a:t>The Co-operative Mode</a:t>
          </a:r>
          <a:endParaRPr lang="en-US" dirty="0"/>
        </a:p>
      </dgm:t>
    </dgm:pt>
    <dgm:pt modelId="{EB4AE11E-C3A9-4B33-B950-BB03B9C546CF}" type="parTrans" cxnId="{6B54CC92-DB3C-4F1C-93E2-C92C39E30C29}">
      <dgm:prSet/>
      <dgm:spPr/>
      <dgm:t>
        <a:bodyPr/>
        <a:lstStyle/>
        <a:p>
          <a:endParaRPr lang="en-US"/>
        </a:p>
      </dgm:t>
    </dgm:pt>
    <dgm:pt modelId="{BD24ABE6-9A58-4B96-BBB3-6B66EAEDE355}" type="sibTrans" cxnId="{6B54CC92-DB3C-4F1C-93E2-C92C39E30C29}">
      <dgm:prSet/>
      <dgm:spPr/>
      <dgm:t>
        <a:bodyPr/>
        <a:lstStyle/>
        <a:p>
          <a:endParaRPr lang="en-US"/>
        </a:p>
      </dgm:t>
    </dgm:pt>
    <dgm:pt modelId="{708D33A5-92C4-44E4-9534-24E70DA8E5ED}">
      <dgm:prSet/>
      <dgm:spPr/>
      <dgm:t>
        <a:bodyPr/>
        <a:lstStyle/>
        <a:p>
          <a:r>
            <a:rPr lang="en-US" b="1" i="1"/>
            <a:t>The Autonomous mode</a:t>
          </a:r>
          <a:endParaRPr lang="en-US"/>
        </a:p>
      </dgm:t>
    </dgm:pt>
    <dgm:pt modelId="{BFC0874A-8651-49AA-B642-5C6D0B7D5C9F}" type="parTrans" cxnId="{A513C702-21E5-4741-B48D-16C1D1DB2BF9}">
      <dgm:prSet/>
      <dgm:spPr/>
      <dgm:t>
        <a:bodyPr/>
        <a:lstStyle/>
        <a:p>
          <a:endParaRPr lang="en-US"/>
        </a:p>
      </dgm:t>
    </dgm:pt>
    <dgm:pt modelId="{6A0208AD-D49B-44FB-BCD4-5B0F0B122B9D}" type="sibTrans" cxnId="{A513C702-21E5-4741-B48D-16C1D1DB2BF9}">
      <dgm:prSet/>
      <dgm:spPr/>
      <dgm:t>
        <a:bodyPr/>
        <a:lstStyle/>
        <a:p>
          <a:endParaRPr lang="en-US"/>
        </a:p>
      </dgm:t>
    </dgm:pt>
    <dgm:pt modelId="{14DB5DEB-E6B7-4530-91ED-9D05F00136CF}" type="pres">
      <dgm:prSet presAssocID="{4C71EE95-A8DF-48EB-8D90-9D3C044DD98D}" presName="linear" presStyleCnt="0">
        <dgm:presLayoutVars>
          <dgm:animLvl val="lvl"/>
          <dgm:resizeHandles val="exact"/>
        </dgm:presLayoutVars>
      </dgm:prSet>
      <dgm:spPr/>
    </dgm:pt>
    <dgm:pt modelId="{D133EEC1-5CB8-4A5D-B78F-A65E7CCFB7A9}" type="pres">
      <dgm:prSet presAssocID="{52C960D3-F8FC-42E0-935A-F8135FDB1A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7622F23-982A-40E3-9676-CC1B2B45AFA7}" type="pres">
      <dgm:prSet presAssocID="{5387C683-EE8F-41C5-89A1-942E532FF86C}" presName="spacer" presStyleCnt="0"/>
      <dgm:spPr/>
    </dgm:pt>
    <dgm:pt modelId="{3C8C0686-165A-4C18-BB93-6CA4ADBE16B7}" type="pres">
      <dgm:prSet presAssocID="{80A2755E-B89E-481D-99AF-71D1E9427D9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BBDDEED-8A69-4396-9B29-9BA7819E1F3F}" type="pres">
      <dgm:prSet presAssocID="{BD24ABE6-9A58-4B96-BBB3-6B66EAEDE355}" presName="spacer" presStyleCnt="0"/>
      <dgm:spPr/>
    </dgm:pt>
    <dgm:pt modelId="{813173D8-92DD-4E2E-8EB7-FE5411DEF55F}" type="pres">
      <dgm:prSet presAssocID="{708D33A5-92C4-44E4-9534-24E70DA8E5E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13C702-21E5-4741-B48D-16C1D1DB2BF9}" srcId="{4C71EE95-A8DF-48EB-8D90-9D3C044DD98D}" destId="{708D33A5-92C4-44E4-9534-24E70DA8E5ED}" srcOrd="2" destOrd="0" parTransId="{BFC0874A-8651-49AA-B642-5C6D0B7D5C9F}" sibTransId="{6A0208AD-D49B-44FB-BCD4-5B0F0B122B9D}"/>
    <dgm:cxn modelId="{6661975C-A3A4-4C73-AE04-C46AA020DE78}" type="presOf" srcId="{80A2755E-B89E-481D-99AF-71D1E9427D9A}" destId="{3C8C0686-165A-4C18-BB93-6CA4ADBE16B7}" srcOrd="0" destOrd="0" presId="urn:microsoft.com/office/officeart/2005/8/layout/vList2"/>
    <dgm:cxn modelId="{6B54CC92-DB3C-4F1C-93E2-C92C39E30C29}" srcId="{4C71EE95-A8DF-48EB-8D90-9D3C044DD98D}" destId="{80A2755E-B89E-481D-99AF-71D1E9427D9A}" srcOrd="1" destOrd="0" parTransId="{EB4AE11E-C3A9-4B33-B950-BB03B9C546CF}" sibTransId="{BD24ABE6-9A58-4B96-BBB3-6B66EAEDE355}"/>
    <dgm:cxn modelId="{CB7418C0-AAD8-4924-8918-0CFC4F711860}" type="presOf" srcId="{52C960D3-F8FC-42E0-935A-F8135FDB1AD9}" destId="{D133EEC1-5CB8-4A5D-B78F-A65E7CCFB7A9}" srcOrd="0" destOrd="0" presId="urn:microsoft.com/office/officeart/2005/8/layout/vList2"/>
    <dgm:cxn modelId="{ACE4B1E4-029C-40E1-B401-CDC6BF90F0DA}" type="presOf" srcId="{4C71EE95-A8DF-48EB-8D90-9D3C044DD98D}" destId="{14DB5DEB-E6B7-4530-91ED-9D05F00136CF}" srcOrd="0" destOrd="0" presId="urn:microsoft.com/office/officeart/2005/8/layout/vList2"/>
    <dgm:cxn modelId="{2CCEFEF0-6FAF-4939-9708-6099F2906813}" type="presOf" srcId="{708D33A5-92C4-44E4-9534-24E70DA8E5ED}" destId="{813173D8-92DD-4E2E-8EB7-FE5411DEF55F}" srcOrd="0" destOrd="0" presId="urn:microsoft.com/office/officeart/2005/8/layout/vList2"/>
    <dgm:cxn modelId="{8274CEF8-FCB8-40F0-9811-BFE8735CD4A0}" srcId="{4C71EE95-A8DF-48EB-8D90-9D3C044DD98D}" destId="{52C960D3-F8FC-42E0-935A-F8135FDB1AD9}" srcOrd="0" destOrd="0" parTransId="{34085845-9798-4E76-BA73-CA3D3768ED70}" sibTransId="{5387C683-EE8F-41C5-89A1-942E532FF86C}"/>
    <dgm:cxn modelId="{B3BAA172-E279-46DE-AB5B-E31FDA89E2BF}" type="presParOf" srcId="{14DB5DEB-E6B7-4530-91ED-9D05F00136CF}" destId="{D133EEC1-5CB8-4A5D-B78F-A65E7CCFB7A9}" srcOrd="0" destOrd="0" presId="urn:microsoft.com/office/officeart/2005/8/layout/vList2"/>
    <dgm:cxn modelId="{02E7C558-927A-41C5-B9CD-C46701F35624}" type="presParOf" srcId="{14DB5DEB-E6B7-4530-91ED-9D05F00136CF}" destId="{37622F23-982A-40E3-9676-CC1B2B45AFA7}" srcOrd="1" destOrd="0" presId="urn:microsoft.com/office/officeart/2005/8/layout/vList2"/>
    <dgm:cxn modelId="{41413D6F-7799-4BAE-A7D6-38A0DC4343F7}" type="presParOf" srcId="{14DB5DEB-E6B7-4530-91ED-9D05F00136CF}" destId="{3C8C0686-165A-4C18-BB93-6CA4ADBE16B7}" srcOrd="2" destOrd="0" presId="urn:microsoft.com/office/officeart/2005/8/layout/vList2"/>
    <dgm:cxn modelId="{415A7261-D5FE-4522-A20E-1E98DC3A93A3}" type="presParOf" srcId="{14DB5DEB-E6B7-4530-91ED-9D05F00136CF}" destId="{4BBDDEED-8A69-4396-9B29-9BA7819E1F3F}" srcOrd="3" destOrd="0" presId="urn:microsoft.com/office/officeart/2005/8/layout/vList2"/>
    <dgm:cxn modelId="{C2E3833F-0CC6-4BDE-B60F-17C0AA74ADE5}" type="presParOf" srcId="{14DB5DEB-E6B7-4530-91ED-9D05F00136CF}" destId="{813173D8-92DD-4E2E-8EB7-FE5411DEF55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18B016-D231-4350-91F9-13A3403E5ED4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4C55863-552C-4FF4-BDF3-CF6D15AFCFBE}">
      <dgm:prSet custT="1"/>
      <dgm:spPr/>
      <dgm:t>
        <a:bodyPr/>
        <a:lstStyle/>
        <a:p>
          <a:r>
            <a:rPr lang="en-US" sz="3200" dirty="0">
              <a:solidFill>
                <a:schemeClr val="accent1">
                  <a:lumMod val="75000"/>
                </a:schemeClr>
              </a:solidFill>
            </a:rPr>
            <a:t>Stage 1</a:t>
          </a:r>
        </a:p>
      </dgm:t>
    </dgm:pt>
    <dgm:pt modelId="{FD69CFF7-ECCB-4608-8395-5B99304720BC}" type="parTrans" cxnId="{A36420CA-CA57-46F7-BEAF-60468579D297}">
      <dgm:prSet/>
      <dgm:spPr/>
      <dgm:t>
        <a:bodyPr/>
        <a:lstStyle/>
        <a:p>
          <a:endParaRPr lang="en-US"/>
        </a:p>
      </dgm:t>
    </dgm:pt>
    <dgm:pt modelId="{A2400073-0D0E-478B-BAF9-BF63A216FC6D}" type="sibTrans" cxnId="{A36420CA-CA57-46F7-BEAF-60468579D297}">
      <dgm:prSet/>
      <dgm:spPr/>
      <dgm:t>
        <a:bodyPr/>
        <a:lstStyle/>
        <a:p>
          <a:endParaRPr lang="en-US"/>
        </a:p>
      </dgm:t>
    </dgm:pt>
    <dgm:pt modelId="{8A746944-DA04-4E14-A11A-76ABC26FA8D6}">
      <dgm:prSet custT="1"/>
      <dgm:spPr/>
      <dgm:t>
        <a:bodyPr/>
        <a:lstStyle/>
        <a:p>
          <a:r>
            <a:rPr lang="en-US" sz="3600" dirty="0"/>
            <a:t>What is the Young Person’s story</a:t>
          </a:r>
          <a:r>
            <a:rPr lang="en-US" sz="3200" dirty="0">
              <a:latin typeface="Abadi" panose="020B0604020202020204" pitchFamily="34" charset="0"/>
            </a:rPr>
            <a:t>?</a:t>
          </a:r>
        </a:p>
      </dgm:t>
    </dgm:pt>
    <dgm:pt modelId="{8DA5B795-C599-4A58-949D-3C58623C0961}" type="parTrans" cxnId="{78454572-74D1-41CF-BD8B-EE02127D9FA7}">
      <dgm:prSet/>
      <dgm:spPr/>
      <dgm:t>
        <a:bodyPr/>
        <a:lstStyle/>
        <a:p>
          <a:endParaRPr lang="en-US"/>
        </a:p>
      </dgm:t>
    </dgm:pt>
    <dgm:pt modelId="{71559462-3BCA-44BE-B6C1-3F01D36298B4}" type="sibTrans" cxnId="{78454572-74D1-41CF-BD8B-EE02127D9FA7}">
      <dgm:prSet/>
      <dgm:spPr/>
      <dgm:t>
        <a:bodyPr/>
        <a:lstStyle/>
        <a:p>
          <a:endParaRPr lang="en-US"/>
        </a:p>
      </dgm:t>
    </dgm:pt>
    <dgm:pt modelId="{3F0AAE2B-DF04-4F58-86C4-645418ECA2FD}">
      <dgm:prSet custT="1"/>
      <dgm:spPr/>
      <dgm:t>
        <a:bodyPr/>
        <a:lstStyle/>
        <a:p>
          <a:r>
            <a:rPr lang="en-US" sz="3200" dirty="0">
              <a:solidFill>
                <a:schemeClr val="accent1">
                  <a:lumMod val="75000"/>
                </a:schemeClr>
              </a:solidFill>
            </a:rPr>
            <a:t>Stage 2</a:t>
          </a:r>
        </a:p>
      </dgm:t>
    </dgm:pt>
    <dgm:pt modelId="{6CAC1FE9-F8EF-4194-A14C-BD7CD27455FD}" type="parTrans" cxnId="{68F72AFA-11EA-4B8F-8B06-745066E47FA8}">
      <dgm:prSet/>
      <dgm:spPr/>
      <dgm:t>
        <a:bodyPr/>
        <a:lstStyle/>
        <a:p>
          <a:endParaRPr lang="en-US"/>
        </a:p>
      </dgm:t>
    </dgm:pt>
    <dgm:pt modelId="{7516761C-24AA-40E5-B84B-471EEC44640F}" type="sibTrans" cxnId="{68F72AFA-11EA-4B8F-8B06-745066E47FA8}">
      <dgm:prSet/>
      <dgm:spPr/>
      <dgm:t>
        <a:bodyPr/>
        <a:lstStyle/>
        <a:p>
          <a:endParaRPr lang="en-US"/>
        </a:p>
      </dgm:t>
    </dgm:pt>
    <dgm:pt modelId="{9FAF72D7-423D-42DF-BEA2-CA6010218A1B}">
      <dgm:prSet custT="1"/>
      <dgm:spPr/>
      <dgm:t>
        <a:bodyPr/>
        <a:lstStyle/>
        <a:p>
          <a:r>
            <a:rPr lang="en-US" sz="3600" dirty="0"/>
            <a:t>What is The Young Persons understanding of the situation</a:t>
          </a:r>
          <a:r>
            <a:rPr lang="en-US" sz="3200" dirty="0">
              <a:latin typeface="Abadi" panose="020B0604020104020204" pitchFamily="34" charset="0"/>
            </a:rPr>
            <a:t>?</a:t>
          </a:r>
        </a:p>
      </dgm:t>
    </dgm:pt>
    <dgm:pt modelId="{C47A9E57-3C07-4F72-A7D7-6F76558875C6}" type="parTrans" cxnId="{336CD115-6DAA-45F3-86B8-14CDA13E2B88}">
      <dgm:prSet/>
      <dgm:spPr/>
      <dgm:t>
        <a:bodyPr/>
        <a:lstStyle/>
        <a:p>
          <a:endParaRPr lang="en-US"/>
        </a:p>
      </dgm:t>
    </dgm:pt>
    <dgm:pt modelId="{F511BF93-3507-4125-A371-76A9933E9108}" type="sibTrans" cxnId="{336CD115-6DAA-45F3-86B8-14CDA13E2B88}">
      <dgm:prSet/>
      <dgm:spPr/>
      <dgm:t>
        <a:bodyPr/>
        <a:lstStyle/>
        <a:p>
          <a:endParaRPr lang="en-US"/>
        </a:p>
      </dgm:t>
    </dgm:pt>
    <dgm:pt modelId="{211C5639-DC23-4627-8E98-E6AA00F6BEBD}">
      <dgm:prSet custT="1"/>
      <dgm:spPr/>
      <dgm:t>
        <a:bodyPr/>
        <a:lstStyle/>
        <a:p>
          <a:r>
            <a:rPr lang="en-US" sz="3200" dirty="0">
              <a:solidFill>
                <a:schemeClr val="accent1">
                  <a:lumMod val="75000"/>
                </a:schemeClr>
              </a:solidFill>
            </a:rPr>
            <a:t>Stage 3</a:t>
          </a:r>
        </a:p>
      </dgm:t>
    </dgm:pt>
    <dgm:pt modelId="{702E28D9-5A75-445C-B2EB-058400ECDFF9}" type="parTrans" cxnId="{BD5EF57A-A1EE-4817-94F0-9BCE20AE8864}">
      <dgm:prSet/>
      <dgm:spPr/>
      <dgm:t>
        <a:bodyPr/>
        <a:lstStyle/>
        <a:p>
          <a:endParaRPr lang="en-US"/>
        </a:p>
      </dgm:t>
    </dgm:pt>
    <dgm:pt modelId="{B44ECD44-1601-4FB4-B569-21FC2FDB76AE}" type="sibTrans" cxnId="{BD5EF57A-A1EE-4817-94F0-9BCE20AE8864}">
      <dgm:prSet/>
      <dgm:spPr/>
      <dgm:t>
        <a:bodyPr/>
        <a:lstStyle/>
        <a:p>
          <a:endParaRPr lang="en-US"/>
        </a:p>
      </dgm:t>
    </dgm:pt>
    <dgm:pt modelId="{02661D4E-2C6B-4548-BA98-6CF3FE85620A}">
      <dgm:prSet custT="1"/>
      <dgm:spPr/>
      <dgm:t>
        <a:bodyPr/>
        <a:lstStyle/>
        <a:p>
          <a:r>
            <a:rPr lang="en-US" sz="3600" dirty="0"/>
            <a:t>What are the Young Person’s options</a:t>
          </a:r>
          <a:r>
            <a:rPr lang="en-US" sz="3200" dirty="0">
              <a:latin typeface="Abadi" panose="020B0604020104020204" pitchFamily="34" charset="0"/>
            </a:rPr>
            <a:t>?</a:t>
          </a:r>
        </a:p>
      </dgm:t>
    </dgm:pt>
    <dgm:pt modelId="{09DE9D2E-71CF-4E37-8B17-FB5F467638B0}" type="parTrans" cxnId="{F892498B-4D39-452D-AE12-828F08C83A18}">
      <dgm:prSet/>
      <dgm:spPr/>
      <dgm:t>
        <a:bodyPr/>
        <a:lstStyle/>
        <a:p>
          <a:endParaRPr lang="en-US"/>
        </a:p>
      </dgm:t>
    </dgm:pt>
    <dgm:pt modelId="{3D231982-F7CF-4E9A-9EE9-E7F347E9C83D}" type="sibTrans" cxnId="{F892498B-4D39-452D-AE12-828F08C83A18}">
      <dgm:prSet/>
      <dgm:spPr/>
      <dgm:t>
        <a:bodyPr/>
        <a:lstStyle/>
        <a:p>
          <a:endParaRPr lang="en-US"/>
        </a:p>
      </dgm:t>
    </dgm:pt>
    <dgm:pt modelId="{4B2E9F6D-3DF2-422D-B10D-6BC4EAD94B2D}" type="pres">
      <dgm:prSet presAssocID="{6718B016-D231-4350-91F9-13A3403E5ED4}" presName="Name0" presStyleCnt="0">
        <dgm:presLayoutVars>
          <dgm:dir/>
          <dgm:animLvl val="lvl"/>
          <dgm:resizeHandles val="exact"/>
        </dgm:presLayoutVars>
      </dgm:prSet>
      <dgm:spPr/>
    </dgm:pt>
    <dgm:pt modelId="{E0817C79-B901-4EE6-928E-AA3557686A64}" type="pres">
      <dgm:prSet presAssocID="{211C5639-DC23-4627-8E98-E6AA00F6BEBD}" presName="boxAndChildren" presStyleCnt="0"/>
      <dgm:spPr/>
    </dgm:pt>
    <dgm:pt modelId="{FB00F4EA-3478-42A8-924F-80035DF0E800}" type="pres">
      <dgm:prSet presAssocID="{211C5639-DC23-4627-8E98-E6AA00F6BEBD}" presName="parentTextBox" presStyleLbl="alignNode1" presStyleIdx="0" presStyleCnt="3"/>
      <dgm:spPr/>
    </dgm:pt>
    <dgm:pt modelId="{8BB0E584-0600-45DE-A414-D07AD9998194}" type="pres">
      <dgm:prSet presAssocID="{211C5639-DC23-4627-8E98-E6AA00F6BEBD}" presName="descendantBox" presStyleLbl="bgAccFollowNode1" presStyleIdx="0" presStyleCnt="3"/>
      <dgm:spPr/>
    </dgm:pt>
    <dgm:pt modelId="{B202AB5C-1E63-4DB4-83A2-CBCD486CADDA}" type="pres">
      <dgm:prSet presAssocID="{7516761C-24AA-40E5-B84B-471EEC44640F}" presName="sp" presStyleCnt="0"/>
      <dgm:spPr/>
    </dgm:pt>
    <dgm:pt modelId="{430C246F-739E-49AF-B78E-EEE6A2996570}" type="pres">
      <dgm:prSet presAssocID="{3F0AAE2B-DF04-4F58-86C4-645418ECA2FD}" presName="arrowAndChildren" presStyleCnt="0"/>
      <dgm:spPr/>
    </dgm:pt>
    <dgm:pt modelId="{4C16ABF6-1AB1-4CD8-8468-9A8A96752C29}" type="pres">
      <dgm:prSet presAssocID="{3F0AAE2B-DF04-4F58-86C4-645418ECA2FD}" presName="parentTextArrow" presStyleLbl="node1" presStyleIdx="0" presStyleCnt="0"/>
      <dgm:spPr/>
    </dgm:pt>
    <dgm:pt modelId="{2AB06DFE-7BAA-4113-A9BB-589360E234C2}" type="pres">
      <dgm:prSet presAssocID="{3F0AAE2B-DF04-4F58-86C4-645418ECA2FD}" presName="arrow" presStyleLbl="alignNode1" presStyleIdx="1" presStyleCnt="3"/>
      <dgm:spPr/>
    </dgm:pt>
    <dgm:pt modelId="{72B05F36-9F38-4E37-B6A5-DB7F6E0E9DA1}" type="pres">
      <dgm:prSet presAssocID="{3F0AAE2B-DF04-4F58-86C4-645418ECA2FD}" presName="descendantArrow" presStyleLbl="bgAccFollowNode1" presStyleIdx="1" presStyleCnt="3"/>
      <dgm:spPr/>
    </dgm:pt>
    <dgm:pt modelId="{C521159B-269D-47FC-A9A3-9F4C9FBCA7C8}" type="pres">
      <dgm:prSet presAssocID="{A2400073-0D0E-478B-BAF9-BF63A216FC6D}" presName="sp" presStyleCnt="0"/>
      <dgm:spPr/>
    </dgm:pt>
    <dgm:pt modelId="{3B47273A-0BA6-445B-8C69-FDDDC1FC5EBE}" type="pres">
      <dgm:prSet presAssocID="{F4C55863-552C-4FF4-BDF3-CF6D15AFCFBE}" presName="arrowAndChildren" presStyleCnt="0"/>
      <dgm:spPr/>
    </dgm:pt>
    <dgm:pt modelId="{D44BCD8E-E5AD-4108-A7FD-490D675284C3}" type="pres">
      <dgm:prSet presAssocID="{F4C55863-552C-4FF4-BDF3-CF6D15AFCFBE}" presName="parentTextArrow" presStyleLbl="node1" presStyleIdx="0" presStyleCnt="0"/>
      <dgm:spPr/>
    </dgm:pt>
    <dgm:pt modelId="{BB13CA99-0918-4713-A0E7-904C4E6E5FF4}" type="pres">
      <dgm:prSet presAssocID="{F4C55863-552C-4FF4-BDF3-CF6D15AFCFBE}" presName="arrow" presStyleLbl="alignNode1" presStyleIdx="2" presStyleCnt="3"/>
      <dgm:spPr/>
    </dgm:pt>
    <dgm:pt modelId="{3BACF977-54FB-4DA4-918D-0BDD90682547}" type="pres">
      <dgm:prSet presAssocID="{F4C55863-552C-4FF4-BDF3-CF6D15AFCFBE}" presName="descendantArrow" presStyleLbl="bgAccFollowNode1" presStyleIdx="2" presStyleCnt="3"/>
      <dgm:spPr/>
    </dgm:pt>
  </dgm:ptLst>
  <dgm:cxnLst>
    <dgm:cxn modelId="{336CD115-6DAA-45F3-86B8-14CDA13E2B88}" srcId="{3F0AAE2B-DF04-4F58-86C4-645418ECA2FD}" destId="{9FAF72D7-423D-42DF-BEA2-CA6010218A1B}" srcOrd="0" destOrd="0" parTransId="{C47A9E57-3C07-4F72-A7D7-6F76558875C6}" sibTransId="{F511BF93-3507-4125-A371-76A9933E9108}"/>
    <dgm:cxn modelId="{8B251522-3AC0-40E5-A140-1391FE8F0585}" type="presOf" srcId="{9FAF72D7-423D-42DF-BEA2-CA6010218A1B}" destId="{72B05F36-9F38-4E37-B6A5-DB7F6E0E9DA1}" srcOrd="0" destOrd="0" presId="urn:microsoft.com/office/officeart/2016/7/layout/VerticalDownArrowProcess"/>
    <dgm:cxn modelId="{9CDA2847-11D6-42D1-8DED-997C9C97CF76}" type="presOf" srcId="{3F0AAE2B-DF04-4F58-86C4-645418ECA2FD}" destId="{4C16ABF6-1AB1-4CD8-8468-9A8A96752C29}" srcOrd="0" destOrd="0" presId="urn:microsoft.com/office/officeart/2016/7/layout/VerticalDownArrowProcess"/>
    <dgm:cxn modelId="{78454572-74D1-41CF-BD8B-EE02127D9FA7}" srcId="{F4C55863-552C-4FF4-BDF3-CF6D15AFCFBE}" destId="{8A746944-DA04-4E14-A11A-76ABC26FA8D6}" srcOrd="0" destOrd="0" parTransId="{8DA5B795-C599-4A58-949D-3C58623C0961}" sibTransId="{71559462-3BCA-44BE-B6C1-3F01D36298B4}"/>
    <dgm:cxn modelId="{BD5EF57A-A1EE-4817-94F0-9BCE20AE8864}" srcId="{6718B016-D231-4350-91F9-13A3403E5ED4}" destId="{211C5639-DC23-4627-8E98-E6AA00F6BEBD}" srcOrd="2" destOrd="0" parTransId="{702E28D9-5A75-445C-B2EB-058400ECDFF9}" sibTransId="{B44ECD44-1601-4FB4-B569-21FC2FDB76AE}"/>
    <dgm:cxn modelId="{F892498B-4D39-452D-AE12-828F08C83A18}" srcId="{211C5639-DC23-4627-8E98-E6AA00F6BEBD}" destId="{02661D4E-2C6B-4548-BA98-6CF3FE85620A}" srcOrd="0" destOrd="0" parTransId="{09DE9D2E-71CF-4E37-8B17-FB5F467638B0}" sibTransId="{3D231982-F7CF-4E9A-9EE9-E7F347E9C83D}"/>
    <dgm:cxn modelId="{A9994D96-6124-461A-B9DA-B1B0F06E5160}" type="presOf" srcId="{3F0AAE2B-DF04-4F58-86C4-645418ECA2FD}" destId="{2AB06DFE-7BAA-4113-A9BB-589360E234C2}" srcOrd="1" destOrd="0" presId="urn:microsoft.com/office/officeart/2016/7/layout/VerticalDownArrowProcess"/>
    <dgm:cxn modelId="{BCC59797-93D0-4539-B1F5-1E6F7CBD6475}" type="presOf" srcId="{8A746944-DA04-4E14-A11A-76ABC26FA8D6}" destId="{3BACF977-54FB-4DA4-918D-0BDD90682547}" srcOrd="0" destOrd="0" presId="urn:microsoft.com/office/officeart/2016/7/layout/VerticalDownArrowProcess"/>
    <dgm:cxn modelId="{BFD4D4B7-024A-4835-8DD5-C8901D29DF0D}" type="presOf" srcId="{6718B016-D231-4350-91F9-13A3403E5ED4}" destId="{4B2E9F6D-3DF2-422D-B10D-6BC4EAD94B2D}" srcOrd="0" destOrd="0" presId="urn:microsoft.com/office/officeart/2016/7/layout/VerticalDownArrowProcess"/>
    <dgm:cxn modelId="{F39F24BC-57C3-45DC-B377-BB4EE8A52054}" type="presOf" srcId="{02661D4E-2C6B-4548-BA98-6CF3FE85620A}" destId="{8BB0E584-0600-45DE-A414-D07AD9998194}" srcOrd="0" destOrd="0" presId="urn:microsoft.com/office/officeart/2016/7/layout/VerticalDownArrowProcess"/>
    <dgm:cxn modelId="{283DDFC2-A2B3-4981-AA67-6E90346F8712}" type="presOf" srcId="{211C5639-DC23-4627-8E98-E6AA00F6BEBD}" destId="{FB00F4EA-3478-42A8-924F-80035DF0E800}" srcOrd="0" destOrd="0" presId="urn:microsoft.com/office/officeart/2016/7/layout/VerticalDownArrowProcess"/>
    <dgm:cxn modelId="{A36420CA-CA57-46F7-BEAF-60468579D297}" srcId="{6718B016-D231-4350-91F9-13A3403E5ED4}" destId="{F4C55863-552C-4FF4-BDF3-CF6D15AFCFBE}" srcOrd="0" destOrd="0" parTransId="{FD69CFF7-ECCB-4608-8395-5B99304720BC}" sibTransId="{A2400073-0D0E-478B-BAF9-BF63A216FC6D}"/>
    <dgm:cxn modelId="{5D97CACB-B48D-4D03-A931-A46B0866A460}" type="presOf" srcId="{F4C55863-552C-4FF4-BDF3-CF6D15AFCFBE}" destId="{D44BCD8E-E5AD-4108-A7FD-490D675284C3}" srcOrd="0" destOrd="0" presId="urn:microsoft.com/office/officeart/2016/7/layout/VerticalDownArrowProcess"/>
    <dgm:cxn modelId="{D6FAF4F1-6295-44EF-82F0-9FBBDD35102B}" type="presOf" srcId="{F4C55863-552C-4FF4-BDF3-CF6D15AFCFBE}" destId="{BB13CA99-0918-4713-A0E7-904C4E6E5FF4}" srcOrd="1" destOrd="0" presId="urn:microsoft.com/office/officeart/2016/7/layout/VerticalDownArrowProcess"/>
    <dgm:cxn modelId="{68F72AFA-11EA-4B8F-8B06-745066E47FA8}" srcId="{6718B016-D231-4350-91F9-13A3403E5ED4}" destId="{3F0AAE2B-DF04-4F58-86C4-645418ECA2FD}" srcOrd="1" destOrd="0" parTransId="{6CAC1FE9-F8EF-4194-A14C-BD7CD27455FD}" sibTransId="{7516761C-24AA-40E5-B84B-471EEC44640F}"/>
    <dgm:cxn modelId="{8B8BF722-712F-43C8-AE53-5A7B97BAAB44}" type="presParOf" srcId="{4B2E9F6D-3DF2-422D-B10D-6BC4EAD94B2D}" destId="{E0817C79-B901-4EE6-928E-AA3557686A64}" srcOrd="0" destOrd="0" presId="urn:microsoft.com/office/officeart/2016/7/layout/VerticalDownArrowProcess"/>
    <dgm:cxn modelId="{898912CB-8AF7-4190-AE1C-BCA3A526BC99}" type="presParOf" srcId="{E0817C79-B901-4EE6-928E-AA3557686A64}" destId="{FB00F4EA-3478-42A8-924F-80035DF0E800}" srcOrd="0" destOrd="0" presId="urn:microsoft.com/office/officeart/2016/7/layout/VerticalDownArrowProcess"/>
    <dgm:cxn modelId="{F1CCA24A-BBBE-48FE-A857-956F77E98235}" type="presParOf" srcId="{E0817C79-B901-4EE6-928E-AA3557686A64}" destId="{8BB0E584-0600-45DE-A414-D07AD9998194}" srcOrd="1" destOrd="0" presId="urn:microsoft.com/office/officeart/2016/7/layout/VerticalDownArrowProcess"/>
    <dgm:cxn modelId="{F95B6C31-9862-4FAB-A1DC-DC03BCC40F37}" type="presParOf" srcId="{4B2E9F6D-3DF2-422D-B10D-6BC4EAD94B2D}" destId="{B202AB5C-1E63-4DB4-83A2-CBCD486CADDA}" srcOrd="1" destOrd="0" presId="urn:microsoft.com/office/officeart/2016/7/layout/VerticalDownArrowProcess"/>
    <dgm:cxn modelId="{7D4CDC27-94F1-43FB-8F9A-27CE7F2845B5}" type="presParOf" srcId="{4B2E9F6D-3DF2-422D-B10D-6BC4EAD94B2D}" destId="{430C246F-739E-49AF-B78E-EEE6A2996570}" srcOrd="2" destOrd="0" presId="urn:microsoft.com/office/officeart/2016/7/layout/VerticalDownArrowProcess"/>
    <dgm:cxn modelId="{577B9C06-0F92-4BC2-BDA7-E35D81313DDB}" type="presParOf" srcId="{430C246F-739E-49AF-B78E-EEE6A2996570}" destId="{4C16ABF6-1AB1-4CD8-8468-9A8A96752C29}" srcOrd="0" destOrd="0" presId="urn:microsoft.com/office/officeart/2016/7/layout/VerticalDownArrowProcess"/>
    <dgm:cxn modelId="{2E2A757C-5A8A-43C4-B29E-756F1169B792}" type="presParOf" srcId="{430C246F-739E-49AF-B78E-EEE6A2996570}" destId="{2AB06DFE-7BAA-4113-A9BB-589360E234C2}" srcOrd="1" destOrd="0" presId="urn:microsoft.com/office/officeart/2016/7/layout/VerticalDownArrowProcess"/>
    <dgm:cxn modelId="{4C2561E9-B6B7-41E3-94C6-A2C8B9A55F05}" type="presParOf" srcId="{430C246F-739E-49AF-B78E-EEE6A2996570}" destId="{72B05F36-9F38-4E37-B6A5-DB7F6E0E9DA1}" srcOrd="2" destOrd="0" presId="urn:microsoft.com/office/officeart/2016/7/layout/VerticalDownArrowProcess"/>
    <dgm:cxn modelId="{843826FA-872E-4AC0-BD11-D32A18D643A0}" type="presParOf" srcId="{4B2E9F6D-3DF2-422D-B10D-6BC4EAD94B2D}" destId="{C521159B-269D-47FC-A9A3-9F4C9FBCA7C8}" srcOrd="3" destOrd="0" presId="urn:microsoft.com/office/officeart/2016/7/layout/VerticalDownArrowProcess"/>
    <dgm:cxn modelId="{7A96826A-CA1F-4D2B-A9AD-6507107FCB79}" type="presParOf" srcId="{4B2E9F6D-3DF2-422D-B10D-6BC4EAD94B2D}" destId="{3B47273A-0BA6-445B-8C69-FDDDC1FC5EBE}" srcOrd="4" destOrd="0" presId="urn:microsoft.com/office/officeart/2016/7/layout/VerticalDownArrowProcess"/>
    <dgm:cxn modelId="{145723CF-16A1-4997-8C60-10CA5246896B}" type="presParOf" srcId="{3B47273A-0BA6-445B-8C69-FDDDC1FC5EBE}" destId="{D44BCD8E-E5AD-4108-A7FD-490D675284C3}" srcOrd="0" destOrd="0" presId="urn:microsoft.com/office/officeart/2016/7/layout/VerticalDownArrowProcess"/>
    <dgm:cxn modelId="{E5301E31-1244-427D-AC8C-AB398C49B3D8}" type="presParOf" srcId="{3B47273A-0BA6-445B-8C69-FDDDC1FC5EBE}" destId="{BB13CA99-0918-4713-A0E7-904C4E6E5FF4}" srcOrd="1" destOrd="0" presId="urn:microsoft.com/office/officeart/2016/7/layout/VerticalDownArrowProcess"/>
    <dgm:cxn modelId="{F28258D9-0095-442E-B513-574A5CB3CF6A}" type="presParOf" srcId="{3B47273A-0BA6-445B-8C69-FDDDC1FC5EBE}" destId="{3BACF977-54FB-4DA4-918D-0BDD90682547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28D44B-E8F6-46AF-812A-E60A35F6D6A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6DBF4F-34CC-4CBD-B69A-A9F578D378A6}">
      <dgm:prSet custT="1"/>
      <dgm:spPr>
        <a:solidFill>
          <a:schemeClr val="accent4">
            <a:lumMod val="75000"/>
          </a:schemeClr>
        </a:solidFill>
        <a:ln>
          <a:solidFill>
            <a:schemeClr val="tx2">
              <a:lumMod val="50000"/>
            </a:schemeClr>
          </a:solidFill>
        </a:ln>
        <a:scene3d>
          <a:camera prst="orthographicFront"/>
          <a:lightRig rig="threePt" dir="t"/>
        </a:scene3d>
        <a:sp3d>
          <a:bevelT w="114300" prst="artDeco"/>
        </a:sp3d>
      </dgm:spPr>
      <dgm:t>
        <a:bodyPr/>
        <a:lstStyle/>
        <a:p>
          <a:pPr>
            <a:lnSpc>
              <a:spcPct val="100000"/>
            </a:lnSpc>
          </a:pPr>
          <a:r>
            <a:rPr lang="en-US" sz="3600" dirty="0"/>
            <a:t>Time</a:t>
          </a:r>
        </a:p>
      </dgm:t>
    </dgm:pt>
    <dgm:pt modelId="{407B56BC-A588-4E91-80CE-8E0EED79732F}" type="parTrans" cxnId="{144CCE3D-447F-4F43-BB7B-0555DCD63D73}">
      <dgm:prSet/>
      <dgm:spPr/>
      <dgm:t>
        <a:bodyPr/>
        <a:lstStyle/>
        <a:p>
          <a:endParaRPr lang="en-US"/>
        </a:p>
      </dgm:t>
    </dgm:pt>
    <dgm:pt modelId="{AB0CBE60-6A12-4245-B452-B0B47292ECFA}" type="sibTrans" cxnId="{144CCE3D-447F-4F43-BB7B-0555DCD63D73}">
      <dgm:prSet/>
      <dgm:spPr/>
      <dgm:t>
        <a:bodyPr/>
        <a:lstStyle/>
        <a:p>
          <a:endParaRPr lang="en-US"/>
        </a:p>
      </dgm:t>
    </dgm:pt>
    <dgm:pt modelId="{EC377A36-F3D5-4262-B9BF-AC4D069C3EFF}">
      <dgm:prSet custT="1"/>
      <dgm:spPr>
        <a:solidFill>
          <a:schemeClr val="accent2">
            <a:lumMod val="75000"/>
          </a:schemeClr>
        </a:solidFill>
        <a:ln>
          <a:solidFill>
            <a:schemeClr val="tx2">
              <a:lumMod val="50000"/>
            </a:schemeClr>
          </a:solidFill>
        </a:ln>
        <a:scene3d>
          <a:camera prst="orthographicFront"/>
          <a:lightRig rig="threePt" dir="t"/>
        </a:scene3d>
        <a:sp3d>
          <a:bevelT w="114300" prst="artDeco"/>
        </a:sp3d>
      </dgm:spPr>
      <dgm:t>
        <a:bodyPr/>
        <a:lstStyle/>
        <a:p>
          <a:pPr>
            <a:lnSpc>
              <a:spcPct val="100000"/>
            </a:lnSpc>
          </a:pPr>
          <a:r>
            <a:rPr lang="en-US" sz="3600" dirty="0"/>
            <a:t>Space</a:t>
          </a:r>
        </a:p>
      </dgm:t>
    </dgm:pt>
    <dgm:pt modelId="{B18EF106-24FD-4F30-8235-7D4ECED58864}" type="parTrans" cxnId="{AB3B0878-0FEF-4AEA-9EA2-F8424A072141}">
      <dgm:prSet/>
      <dgm:spPr/>
      <dgm:t>
        <a:bodyPr/>
        <a:lstStyle/>
        <a:p>
          <a:endParaRPr lang="en-US"/>
        </a:p>
      </dgm:t>
    </dgm:pt>
    <dgm:pt modelId="{13C8BAE5-9DF2-41D6-B3AD-C7EB5B509FF0}" type="sibTrans" cxnId="{AB3B0878-0FEF-4AEA-9EA2-F8424A072141}">
      <dgm:prSet/>
      <dgm:spPr/>
      <dgm:t>
        <a:bodyPr/>
        <a:lstStyle/>
        <a:p>
          <a:endParaRPr lang="en-US"/>
        </a:p>
      </dgm:t>
    </dgm:pt>
    <dgm:pt modelId="{0B4AEF5B-0DA5-49F4-B52C-47E188CA1BAE}">
      <dgm:prSet custT="1"/>
      <dgm:spPr>
        <a:solidFill>
          <a:schemeClr val="bg2">
            <a:lumMod val="75000"/>
          </a:schemeClr>
        </a:solidFill>
        <a:scene3d>
          <a:camera prst="orthographicFront"/>
          <a:lightRig rig="threePt" dir="t"/>
        </a:scene3d>
        <a:sp3d>
          <a:bevelT w="114300" prst="artDeco"/>
        </a:sp3d>
      </dgm:spPr>
      <dgm:t>
        <a:bodyPr/>
        <a:lstStyle/>
        <a:p>
          <a:pPr>
            <a:lnSpc>
              <a:spcPct val="100000"/>
            </a:lnSpc>
          </a:pPr>
          <a:r>
            <a:rPr lang="en-US" sz="3600" dirty="0"/>
            <a:t>Boundaries</a:t>
          </a:r>
        </a:p>
      </dgm:t>
    </dgm:pt>
    <dgm:pt modelId="{48CA9101-AD1E-41A7-B6A3-9046B36ADAF7}" type="parTrans" cxnId="{EE70E226-CE9F-452E-A544-9BB84AE6B972}">
      <dgm:prSet/>
      <dgm:spPr/>
      <dgm:t>
        <a:bodyPr/>
        <a:lstStyle/>
        <a:p>
          <a:endParaRPr lang="en-US"/>
        </a:p>
      </dgm:t>
    </dgm:pt>
    <dgm:pt modelId="{0F59A5A6-94F4-43A5-99B3-C1C61DB83584}" type="sibTrans" cxnId="{EE70E226-CE9F-452E-A544-9BB84AE6B972}">
      <dgm:prSet/>
      <dgm:spPr/>
      <dgm:t>
        <a:bodyPr/>
        <a:lstStyle/>
        <a:p>
          <a:endParaRPr lang="en-US"/>
        </a:p>
      </dgm:t>
    </dgm:pt>
    <dgm:pt modelId="{D34522C6-39A9-426C-85D6-9A10C570F217}" type="pres">
      <dgm:prSet presAssocID="{7128D44B-E8F6-46AF-812A-E60A35F6D6AC}" presName="root" presStyleCnt="0">
        <dgm:presLayoutVars>
          <dgm:dir/>
          <dgm:resizeHandles val="exact"/>
        </dgm:presLayoutVars>
      </dgm:prSet>
      <dgm:spPr/>
    </dgm:pt>
    <dgm:pt modelId="{E4126A0F-EA7D-4561-AA53-87B4FF7AA7AA}" type="pres">
      <dgm:prSet presAssocID="{B16DBF4F-34CC-4CBD-B69A-A9F578D378A6}" presName="compNode" presStyleCnt="0"/>
      <dgm:spPr/>
    </dgm:pt>
    <dgm:pt modelId="{43C0BD3E-E1B1-4990-8F15-94217713E6C8}" type="pres">
      <dgm:prSet presAssocID="{B16DBF4F-34CC-4CBD-B69A-A9F578D378A6}" presName="iconRect" presStyleLbl="node1" presStyleIdx="0" presStyleCnt="3" custScaleX="326006" custScaleY="288978" custLinFactY="-72640" custLinFactNeighborX="-46568" custLinFactNeighborY="-1000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D747CECB-9880-480D-8182-99ED72C781DB}" type="pres">
      <dgm:prSet presAssocID="{B16DBF4F-34CC-4CBD-B69A-A9F578D378A6}" presName="spaceRect" presStyleCnt="0"/>
      <dgm:spPr/>
    </dgm:pt>
    <dgm:pt modelId="{C80F40C4-5E22-4BCE-8653-822A32B9067F}" type="pres">
      <dgm:prSet presAssocID="{B16DBF4F-34CC-4CBD-B69A-A9F578D378A6}" presName="textRect" presStyleLbl="revTx" presStyleIdx="0" presStyleCnt="3" custScaleX="151525" custLinFactY="-7529" custLinFactNeighborX="-8892" custLinFactNeighborY="-100000">
        <dgm:presLayoutVars>
          <dgm:chMax val="1"/>
          <dgm:chPref val="1"/>
        </dgm:presLayoutVars>
      </dgm:prSet>
      <dgm:spPr/>
    </dgm:pt>
    <dgm:pt modelId="{643DAB81-1024-43B6-9224-8C2D2BCD7913}" type="pres">
      <dgm:prSet presAssocID="{AB0CBE60-6A12-4245-B452-B0B47292ECFA}" presName="sibTrans" presStyleCnt="0"/>
      <dgm:spPr/>
    </dgm:pt>
    <dgm:pt modelId="{DAC45853-EBFF-4170-8811-A24B89DD59EC}" type="pres">
      <dgm:prSet presAssocID="{EC377A36-F3D5-4262-B9BF-AC4D069C3EFF}" presName="compNode" presStyleCnt="0"/>
      <dgm:spPr/>
    </dgm:pt>
    <dgm:pt modelId="{94C66EC7-684C-4C63-9A19-A2E188D39ED7}" type="pres">
      <dgm:prSet presAssocID="{EC377A36-F3D5-4262-B9BF-AC4D069C3EFF}" presName="iconRect" presStyleLbl="node1" presStyleIdx="1" presStyleCnt="3" custScaleX="295936" custScaleY="262008" custLinFactNeighborX="11365" custLinFactNeighborY="-8000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C8B0C99B-EF3C-45F4-9FCB-786415865118}" type="pres">
      <dgm:prSet presAssocID="{EC377A36-F3D5-4262-B9BF-AC4D069C3EFF}" presName="spaceRect" presStyleCnt="0"/>
      <dgm:spPr/>
    </dgm:pt>
    <dgm:pt modelId="{94064BBD-9E85-41C8-BEC1-91B844C0DD6B}" type="pres">
      <dgm:prSet presAssocID="{EC377A36-F3D5-4262-B9BF-AC4D069C3EFF}" presName="textRect" presStyleLbl="revTx" presStyleIdx="1" presStyleCnt="3" custScaleX="140986" custLinFactNeighborX="4577" custLinFactNeighborY="31123">
        <dgm:presLayoutVars>
          <dgm:chMax val="1"/>
          <dgm:chPref val="1"/>
        </dgm:presLayoutVars>
      </dgm:prSet>
      <dgm:spPr/>
    </dgm:pt>
    <dgm:pt modelId="{B5F64A50-5199-46F6-A4B3-21B9EA193138}" type="pres">
      <dgm:prSet presAssocID="{13C8BAE5-9DF2-41D6-B3AD-C7EB5B509FF0}" presName="sibTrans" presStyleCnt="0"/>
      <dgm:spPr/>
    </dgm:pt>
    <dgm:pt modelId="{9A579CE4-8160-4B69-937E-783AA30FA119}" type="pres">
      <dgm:prSet presAssocID="{0B4AEF5B-0DA5-49F4-B52C-47E188CA1BAE}" presName="compNode" presStyleCnt="0"/>
      <dgm:spPr/>
    </dgm:pt>
    <dgm:pt modelId="{CD88E453-D402-41F9-99A4-76EEFFAB32F2}" type="pres">
      <dgm:prSet presAssocID="{0B4AEF5B-0DA5-49F4-B52C-47E188CA1BAE}" presName="iconRect" presStyleLbl="node1" presStyleIdx="2" presStyleCnt="3" custScaleX="365722" custScaleY="335770" custLinFactNeighborX="24046" custLinFactNeighborY="45608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scene3d>
          <a:camera prst="orthographicFront"/>
          <a:lightRig rig="threePt" dir="t"/>
        </a:scene3d>
        <a:sp3d prstMaterial="matte"/>
      </dgm:spPr>
      <dgm:extLst>
        <a:ext uri="{E40237B7-FDA0-4F09-8148-C483321AD2D9}">
          <dgm14:cNvPr xmlns:dgm14="http://schemas.microsoft.com/office/drawing/2010/diagram" id="0" name="" descr="Jail with solid fill"/>
        </a:ext>
      </dgm:extLst>
    </dgm:pt>
    <dgm:pt modelId="{064E9B8D-7EF2-448A-AB59-DD04282C9560}" type="pres">
      <dgm:prSet presAssocID="{0B4AEF5B-0DA5-49F4-B52C-47E188CA1BAE}" presName="spaceRect" presStyleCnt="0"/>
      <dgm:spPr/>
    </dgm:pt>
    <dgm:pt modelId="{5073589F-384A-4950-9198-1D83BD413884}" type="pres">
      <dgm:prSet presAssocID="{0B4AEF5B-0DA5-49F4-B52C-47E188CA1BAE}" presName="textRect" presStyleLbl="revTx" presStyleIdx="2" presStyleCnt="3" custScaleX="138624" custScaleY="98309" custLinFactY="62451" custLinFactNeighborX="12315" custLinFactNeighborY="100000">
        <dgm:presLayoutVars>
          <dgm:chMax val="1"/>
          <dgm:chPref val="1"/>
        </dgm:presLayoutVars>
      </dgm:prSet>
      <dgm:spPr/>
    </dgm:pt>
  </dgm:ptLst>
  <dgm:cxnLst>
    <dgm:cxn modelId="{EE70E226-CE9F-452E-A544-9BB84AE6B972}" srcId="{7128D44B-E8F6-46AF-812A-E60A35F6D6AC}" destId="{0B4AEF5B-0DA5-49F4-B52C-47E188CA1BAE}" srcOrd="2" destOrd="0" parTransId="{48CA9101-AD1E-41A7-B6A3-9046B36ADAF7}" sibTransId="{0F59A5A6-94F4-43A5-99B3-C1C61DB83584}"/>
    <dgm:cxn modelId="{144CCE3D-447F-4F43-BB7B-0555DCD63D73}" srcId="{7128D44B-E8F6-46AF-812A-E60A35F6D6AC}" destId="{B16DBF4F-34CC-4CBD-B69A-A9F578D378A6}" srcOrd="0" destOrd="0" parTransId="{407B56BC-A588-4E91-80CE-8E0EED79732F}" sibTransId="{AB0CBE60-6A12-4245-B452-B0B47292ECFA}"/>
    <dgm:cxn modelId="{AB3B0878-0FEF-4AEA-9EA2-F8424A072141}" srcId="{7128D44B-E8F6-46AF-812A-E60A35F6D6AC}" destId="{EC377A36-F3D5-4262-B9BF-AC4D069C3EFF}" srcOrd="1" destOrd="0" parTransId="{B18EF106-24FD-4F30-8235-7D4ECED58864}" sibTransId="{13C8BAE5-9DF2-41D6-B3AD-C7EB5B509FF0}"/>
    <dgm:cxn modelId="{AC5C6890-7676-45E5-BE83-D3F7FA87D4DD}" type="presOf" srcId="{B16DBF4F-34CC-4CBD-B69A-A9F578D378A6}" destId="{C80F40C4-5E22-4BCE-8653-822A32B9067F}" srcOrd="0" destOrd="0" presId="urn:microsoft.com/office/officeart/2018/2/layout/IconLabelList"/>
    <dgm:cxn modelId="{102802B8-1A14-465A-893F-4F5997E63B72}" type="presOf" srcId="{0B4AEF5B-0DA5-49F4-B52C-47E188CA1BAE}" destId="{5073589F-384A-4950-9198-1D83BD413884}" srcOrd="0" destOrd="0" presId="urn:microsoft.com/office/officeart/2018/2/layout/IconLabelList"/>
    <dgm:cxn modelId="{F3969AE6-05F1-4A00-AE29-C6A44DC9DF89}" type="presOf" srcId="{7128D44B-E8F6-46AF-812A-E60A35F6D6AC}" destId="{D34522C6-39A9-426C-85D6-9A10C570F217}" srcOrd="0" destOrd="0" presId="urn:microsoft.com/office/officeart/2018/2/layout/IconLabelList"/>
    <dgm:cxn modelId="{ACF0DCE6-9D22-4522-BB29-F6B730460733}" type="presOf" srcId="{EC377A36-F3D5-4262-B9BF-AC4D069C3EFF}" destId="{94064BBD-9E85-41C8-BEC1-91B844C0DD6B}" srcOrd="0" destOrd="0" presId="urn:microsoft.com/office/officeart/2018/2/layout/IconLabelList"/>
    <dgm:cxn modelId="{421BC5A4-DCFB-4EC6-9917-AEBB99CC7E47}" type="presParOf" srcId="{D34522C6-39A9-426C-85D6-9A10C570F217}" destId="{E4126A0F-EA7D-4561-AA53-87B4FF7AA7AA}" srcOrd="0" destOrd="0" presId="urn:microsoft.com/office/officeart/2018/2/layout/IconLabelList"/>
    <dgm:cxn modelId="{877D4D55-4FDD-4AD7-A757-DA7E816B0DEF}" type="presParOf" srcId="{E4126A0F-EA7D-4561-AA53-87B4FF7AA7AA}" destId="{43C0BD3E-E1B1-4990-8F15-94217713E6C8}" srcOrd="0" destOrd="0" presId="urn:microsoft.com/office/officeart/2018/2/layout/IconLabelList"/>
    <dgm:cxn modelId="{AF5F56E1-8F65-4F72-96E6-7A7E95BE13F5}" type="presParOf" srcId="{E4126A0F-EA7D-4561-AA53-87B4FF7AA7AA}" destId="{D747CECB-9880-480D-8182-99ED72C781DB}" srcOrd="1" destOrd="0" presId="urn:microsoft.com/office/officeart/2018/2/layout/IconLabelList"/>
    <dgm:cxn modelId="{B3BBD4C4-A3A0-4457-9AED-5C3015485E53}" type="presParOf" srcId="{E4126A0F-EA7D-4561-AA53-87B4FF7AA7AA}" destId="{C80F40C4-5E22-4BCE-8653-822A32B9067F}" srcOrd="2" destOrd="0" presId="urn:microsoft.com/office/officeart/2018/2/layout/IconLabelList"/>
    <dgm:cxn modelId="{E936BCFF-BE45-4980-8E27-B49432D4300F}" type="presParOf" srcId="{D34522C6-39A9-426C-85D6-9A10C570F217}" destId="{643DAB81-1024-43B6-9224-8C2D2BCD7913}" srcOrd="1" destOrd="0" presId="urn:microsoft.com/office/officeart/2018/2/layout/IconLabelList"/>
    <dgm:cxn modelId="{9E7351D7-324B-4C9D-851D-A6463A23DAF5}" type="presParOf" srcId="{D34522C6-39A9-426C-85D6-9A10C570F217}" destId="{DAC45853-EBFF-4170-8811-A24B89DD59EC}" srcOrd="2" destOrd="0" presId="urn:microsoft.com/office/officeart/2018/2/layout/IconLabelList"/>
    <dgm:cxn modelId="{4C3C3042-4490-4AEF-8C30-A065BD5AD6F4}" type="presParOf" srcId="{DAC45853-EBFF-4170-8811-A24B89DD59EC}" destId="{94C66EC7-684C-4C63-9A19-A2E188D39ED7}" srcOrd="0" destOrd="0" presId="urn:microsoft.com/office/officeart/2018/2/layout/IconLabelList"/>
    <dgm:cxn modelId="{69FB2ED8-76AF-41FB-88B0-D39FE09D44F6}" type="presParOf" srcId="{DAC45853-EBFF-4170-8811-A24B89DD59EC}" destId="{C8B0C99B-EF3C-45F4-9FCB-786415865118}" srcOrd="1" destOrd="0" presId="urn:microsoft.com/office/officeart/2018/2/layout/IconLabelList"/>
    <dgm:cxn modelId="{C1D60784-1F4A-4BA6-B710-D962D833339A}" type="presParOf" srcId="{DAC45853-EBFF-4170-8811-A24B89DD59EC}" destId="{94064BBD-9E85-41C8-BEC1-91B844C0DD6B}" srcOrd="2" destOrd="0" presId="urn:microsoft.com/office/officeart/2018/2/layout/IconLabelList"/>
    <dgm:cxn modelId="{CB99FCAD-9A68-44AA-AB53-E7DFBE6885BD}" type="presParOf" srcId="{D34522C6-39A9-426C-85D6-9A10C570F217}" destId="{B5F64A50-5199-46F6-A4B3-21B9EA193138}" srcOrd="3" destOrd="0" presId="urn:microsoft.com/office/officeart/2018/2/layout/IconLabelList"/>
    <dgm:cxn modelId="{BE5DF780-03C6-4A16-933C-4899F80E1527}" type="presParOf" srcId="{D34522C6-39A9-426C-85D6-9A10C570F217}" destId="{9A579CE4-8160-4B69-937E-783AA30FA119}" srcOrd="4" destOrd="0" presId="urn:microsoft.com/office/officeart/2018/2/layout/IconLabelList"/>
    <dgm:cxn modelId="{6789075A-CDEE-48F5-B7A0-74BD99F26B6D}" type="presParOf" srcId="{9A579CE4-8160-4B69-937E-783AA30FA119}" destId="{CD88E453-D402-41F9-99A4-76EEFFAB32F2}" srcOrd="0" destOrd="0" presId="urn:microsoft.com/office/officeart/2018/2/layout/IconLabelList"/>
    <dgm:cxn modelId="{48127575-3C97-49DF-8E9B-2CD3DD7FCFE4}" type="presParOf" srcId="{9A579CE4-8160-4B69-937E-783AA30FA119}" destId="{064E9B8D-7EF2-448A-AB59-DD04282C9560}" srcOrd="1" destOrd="0" presId="urn:microsoft.com/office/officeart/2018/2/layout/IconLabelList"/>
    <dgm:cxn modelId="{ACDDAC97-974C-464B-9655-46FB5137C788}" type="presParOf" srcId="{9A579CE4-8160-4B69-937E-783AA30FA119}" destId="{5073589F-384A-4950-9198-1D83BD41388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526E31-4690-4C68-8CAC-BA884BEA73A3}" type="doc">
      <dgm:prSet loTypeId="urn:microsoft.com/office/officeart/2011/layout/HexagonRadial" loCatId="officeonline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76709706-08F6-460E-9BF0-872765A54BBD}">
      <dgm:prSet phldrT="[Text]"/>
      <dgm:spPr/>
      <dgm:t>
        <a:bodyPr/>
        <a:lstStyle/>
        <a:p>
          <a:r>
            <a:rPr lang="en-US" dirty="0">
              <a:solidFill>
                <a:srgbClr val="002060"/>
              </a:solidFill>
            </a:rPr>
            <a:t>Values of Youth Work</a:t>
          </a:r>
          <a:endParaRPr lang="en-GB" dirty="0">
            <a:solidFill>
              <a:srgbClr val="002060"/>
            </a:solidFill>
          </a:endParaRPr>
        </a:p>
      </dgm:t>
    </dgm:pt>
    <dgm:pt modelId="{0A93F8DF-DF5E-4E28-A58E-1B218C703CE4}" type="parTrans" cxnId="{D2DB22E5-C70F-44BF-9B32-3EAD8702435B}">
      <dgm:prSet/>
      <dgm:spPr/>
      <dgm:t>
        <a:bodyPr/>
        <a:lstStyle/>
        <a:p>
          <a:endParaRPr lang="en-GB"/>
        </a:p>
      </dgm:t>
    </dgm:pt>
    <dgm:pt modelId="{886340D2-AC41-4896-83C8-84F600CFB7B0}" type="sibTrans" cxnId="{D2DB22E5-C70F-44BF-9B32-3EAD8702435B}">
      <dgm:prSet/>
      <dgm:spPr/>
      <dgm:t>
        <a:bodyPr/>
        <a:lstStyle/>
        <a:p>
          <a:endParaRPr lang="en-GB"/>
        </a:p>
      </dgm:t>
    </dgm:pt>
    <dgm:pt modelId="{2F1CC2A0-95C7-475A-9BAD-10E4D7E6F59D}">
      <dgm:prSet phldrT="[Text]" custT="1"/>
      <dgm:spPr/>
      <dgm:t>
        <a:bodyPr/>
        <a:lstStyle/>
        <a:p>
          <a:r>
            <a:rPr lang="en-US" sz="2000" dirty="0"/>
            <a:t>E: Develop, lead and manage self and others.</a:t>
          </a:r>
          <a:endParaRPr lang="en-GB" sz="2000" dirty="0"/>
        </a:p>
      </dgm:t>
    </dgm:pt>
    <dgm:pt modelId="{62D82195-4C14-4C64-A4F8-550DD23E3F57}" type="parTrans" cxnId="{5ED950C7-435B-4101-BFEB-5B59894A28DB}">
      <dgm:prSet/>
      <dgm:spPr/>
      <dgm:t>
        <a:bodyPr/>
        <a:lstStyle/>
        <a:p>
          <a:endParaRPr lang="en-GB"/>
        </a:p>
      </dgm:t>
    </dgm:pt>
    <dgm:pt modelId="{BFC46865-99A7-4ACD-BAEE-60C0706E90E0}" type="sibTrans" cxnId="{5ED950C7-435B-4101-BFEB-5B59894A28DB}">
      <dgm:prSet/>
      <dgm:spPr/>
      <dgm:t>
        <a:bodyPr/>
        <a:lstStyle/>
        <a:p>
          <a:endParaRPr lang="en-GB"/>
        </a:p>
      </dgm:t>
    </dgm:pt>
    <dgm:pt modelId="{FE24AB7D-B6A4-4C2D-BFDB-3A7DE706CD10}">
      <dgm:prSet phldrT="[Text]" custT="1"/>
      <dgm:spPr/>
      <dgm:t>
        <a:bodyPr/>
        <a:lstStyle/>
        <a:p>
          <a:r>
            <a:rPr lang="en-US" sz="1800" dirty="0">
              <a:solidFill>
                <a:schemeClr val="bg2">
                  <a:lumMod val="50000"/>
                </a:schemeClr>
              </a:solidFill>
            </a:rPr>
            <a:t>B: Facilitate the personal, social and educational development of young people</a:t>
          </a:r>
          <a:endParaRPr lang="en-GB" sz="1800" dirty="0">
            <a:solidFill>
              <a:schemeClr val="bg2">
                <a:lumMod val="50000"/>
              </a:schemeClr>
            </a:solidFill>
          </a:endParaRPr>
        </a:p>
      </dgm:t>
    </dgm:pt>
    <dgm:pt modelId="{BCC77BFD-C228-4AC6-B5B9-7E04F6AC21B9}" type="parTrans" cxnId="{26F63828-2DEA-497C-A34E-65FD747FEDFF}">
      <dgm:prSet/>
      <dgm:spPr/>
      <dgm:t>
        <a:bodyPr/>
        <a:lstStyle/>
        <a:p>
          <a:endParaRPr lang="en-GB"/>
        </a:p>
      </dgm:t>
    </dgm:pt>
    <dgm:pt modelId="{393DD050-CE16-4E28-BE33-6AEEC2301B7A}" type="sibTrans" cxnId="{26F63828-2DEA-497C-A34E-65FD747FEDFF}">
      <dgm:prSet/>
      <dgm:spPr/>
      <dgm:t>
        <a:bodyPr/>
        <a:lstStyle/>
        <a:p>
          <a:endParaRPr lang="en-GB"/>
        </a:p>
      </dgm:t>
    </dgm:pt>
    <dgm:pt modelId="{E8EDE5B6-8F50-4003-B4BD-CEF4A301A0E4}">
      <dgm:prSet phldrT="[Text]" custT="1"/>
      <dgm:spPr/>
      <dgm:t>
        <a:bodyPr/>
        <a:lstStyle/>
        <a:p>
          <a:r>
            <a:rPr lang="en-US" sz="2000" dirty="0">
              <a:solidFill>
                <a:schemeClr val="accent2">
                  <a:lumMod val="50000"/>
                </a:schemeClr>
              </a:solidFill>
            </a:rPr>
            <a:t>C: Promote inclusion, equity and young people’s interests and wellbeing</a:t>
          </a:r>
          <a:r>
            <a:rPr lang="en-US" sz="2000" dirty="0"/>
            <a:t>.</a:t>
          </a:r>
          <a:endParaRPr lang="en-GB" sz="2000" dirty="0"/>
        </a:p>
      </dgm:t>
    </dgm:pt>
    <dgm:pt modelId="{F5959E30-A9E6-4D7A-905D-8A50727C4EA1}" type="parTrans" cxnId="{552EC4FE-5C51-46F5-881B-E73D6938F097}">
      <dgm:prSet/>
      <dgm:spPr/>
      <dgm:t>
        <a:bodyPr/>
        <a:lstStyle/>
        <a:p>
          <a:endParaRPr lang="en-GB"/>
        </a:p>
      </dgm:t>
    </dgm:pt>
    <dgm:pt modelId="{1EA76B56-5957-4365-BF48-EA9255390799}" type="sibTrans" cxnId="{552EC4FE-5C51-46F5-881B-E73D6938F097}">
      <dgm:prSet/>
      <dgm:spPr/>
      <dgm:t>
        <a:bodyPr/>
        <a:lstStyle/>
        <a:p>
          <a:endParaRPr lang="en-GB"/>
        </a:p>
      </dgm:t>
    </dgm:pt>
    <dgm:pt modelId="{8F610897-7F3A-45FF-AD83-484A2F3C37AD}">
      <dgm:prSet phldrT="[Text]" custT="1"/>
      <dgm:spPr/>
      <dgm:t>
        <a:bodyPr/>
        <a:lstStyle/>
        <a:p>
          <a:r>
            <a:rPr lang="en-US" sz="2000" dirty="0">
              <a:solidFill>
                <a:schemeClr val="bg1">
                  <a:lumMod val="75000"/>
                  <a:lumOff val="25000"/>
                </a:schemeClr>
              </a:solidFill>
            </a:rPr>
            <a:t>D: Develop youth work strategy and practice </a:t>
          </a:r>
          <a:endParaRPr lang="en-GB" sz="2000" dirty="0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ACC90F3D-FC84-484B-B96A-22F11EDAD63D}" type="parTrans" cxnId="{46217D58-4A2C-433B-946F-B652CFE85793}">
      <dgm:prSet/>
      <dgm:spPr/>
      <dgm:t>
        <a:bodyPr/>
        <a:lstStyle/>
        <a:p>
          <a:endParaRPr lang="en-GB"/>
        </a:p>
      </dgm:t>
    </dgm:pt>
    <dgm:pt modelId="{4E92A403-9CD6-4DE5-8765-9C31FB4EC1A8}" type="sibTrans" cxnId="{46217D58-4A2C-433B-946F-B652CFE85793}">
      <dgm:prSet/>
      <dgm:spPr/>
      <dgm:t>
        <a:bodyPr/>
        <a:lstStyle/>
        <a:p>
          <a:endParaRPr lang="en-GB"/>
        </a:p>
      </dgm:t>
    </dgm:pt>
    <dgm:pt modelId="{CBEE9CB9-3A13-4752-83AE-C3F333783650}">
      <dgm:prSet custT="1"/>
      <dgm:spPr/>
      <dgm:t>
        <a:bodyPr/>
        <a:lstStyle/>
        <a:p>
          <a:r>
            <a:rPr lang="en-US" sz="2000" dirty="0"/>
            <a:t>A : Work with young people and others</a:t>
          </a:r>
          <a:endParaRPr lang="en-GB" sz="2000" dirty="0"/>
        </a:p>
      </dgm:t>
    </dgm:pt>
    <dgm:pt modelId="{609FAA1E-8B30-4F99-8334-4860DB8252BE}" type="parTrans" cxnId="{00F0F6A9-66C0-4B0D-8A4B-8FFC78E2E0C3}">
      <dgm:prSet/>
      <dgm:spPr/>
      <dgm:t>
        <a:bodyPr/>
        <a:lstStyle/>
        <a:p>
          <a:endParaRPr lang="en-GB"/>
        </a:p>
      </dgm:t>
    </dgm:pt>
    <dgm:pt modelId="{6C8A9C36-72ED-4A0E-9958-4092EC72DF2E}" type="sibTrans" cxnId="{00F0F6A9-66C0-4B0D-8A4B-8FFC78E2E0C3}">
      <dgm:prSet/>
      <dgm:spPr/>
      <dgm:t>
        <a:bodyPr/>
        <a:lstStyle/>
        <a:p>
          <a:endParaRPr lang="en-GB"/>
        </a:p>
      </dgm:t>
    </dgm:pt>
    <dgm:pt modelId="{26D4BBD1-32B4-496C-85CC-1B0D7A4E7C8B}" type="pres">
      <dgm:prSet presAssocID="{4C526E31-4690-4C68-8CAC-BA884BEA73A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1E00260-14B5-4E7A-9859-7FBCB86F2195}" type="pres">
      <dgm:prSet presAssocID="{76709706-08F6-460E-9BF0-872765A54BBD}" presName="Parent" presStyleLbl="node0" presStyleIdx="0" presStyleCnt="1">
        <dgm:presLayoutVars>
          <dgm:chMax val="6"/>
          <dgm:chPref val="6"/>
        </dgm:presLayoutVars>
      </dgm:prSet>
      <dgm:spPr/>
    </dgm:pt>
    <dgm:pt modelId="{1EE9CB9D-E4B0-4CF4-8582-482346C0D80F}" type="pres">
      <dgm:prSet presAssocID="{2F1CC2A0-95C7-475A-9BAD-10E4D7E6F59D}" presName="Accent1" presStyleCnt="0"/>
      <dgm:spPr/>
    </dgm:pt>
    <dgm:pt modelId="{C51D69B8-FB4A-4C41-92BF-8378C159345A}" type="pres">
      <dgm:prSet presAssocID="{2F1CC2A0-95C7-475A-9BAD-10E4D7E6F59D}" presName="Accent" presStyleLbl="bgShp" presStyleIdx="0" presStyleCnt="5"/>
      <dgm:spPr/>
    </dgm:pt>
    <dgm:pt modelId="{43816957-BD68-4E24-82BB-AC5DE3773F17}" type="pres">
      <dgm:prSet presAssocID="{2F1CC2A0-95C7-475A-9BAD-10E4D7E6F59D}" presName="Child1" presStyleLbl="node1" presStyleIdx="0" presStyleCnt="5" custLinFactNeighborX="-93256" custLinFactNeighborY="60239">
        <dgm:presLayoutVars>
          <dgm:chMax val="0"/>
          <dgm:chPref val="0"/>
          <dgm:bulletEnabled val="1"/>
        </dgm:presLayoutVars>
      </dgm:prSet>
      <dgm:spPr/>
    </dgm:pt>
    <dgm:pt modelId="{766908A4-08B7-4213-A467-49870FD55A6E}" type="pres">
      <dgm:prSet presAssocID="{CBEE9CB9-3A13-4752-83AE-C3F333783650}" presName="Accent2" presStyleCnt="0"/>
      <dgm:spPr/>
    </dgm:pt>
    <dgm:pt modelId="{24B54E27-4C8B-4BC0-8D25-4803551D74C8}" type="pres">
      <dgm:prSet presAssocID="{CBEE9CB9-3A13-4752-83AE-C3F333783650}" presName="Accent" presStyleLbl="bgShp" presStyleIdx="1" presStyleCnt="5"/>
      <dgm:spPr/>
    </dgm:pt>
    <dgm:pt modelId="{7FBEAFDD-307B-4781-A47E-91EA6F0BC4E3}" type="pres">
      <dgm:prSet presAssocID="{CBEE9CB9-3A13-4752-83AE-C3F333783650}" presName="Child2" presStyleLbl="node1" presStyleIdx="1" presStyleCnt="5" custLinFactNeighborX="877" custLinFactNeighborY="507">
        <dgm:presLayoutVars>
          <dgm:chMax val="0"/>
          <dgm:chPref val="0"/>
          <dgm:bulletEnabled val="1"/>
        </dgm:presLayoutVars>
      </dgm:prSet>
      <dgm:spPr/>
    </dgm:pt>
    <dgm:pt modelId="{DE1B77BA-0D32-4C78-9A56-25925929F111}" type="pres">
      <dgm:prSet presAssocID="{FE24AB7D-B6A4-4C2D-BFDB-3A7DE706CD10}" presName="Accent3" presStyleCnt="0"/>
      <dgm:spPr/>
    </dgm:pt>
    <dgm:pt modelId="{77F6E8C8-86CB-4903-88F0-0D860DCF572A}" type="pres">
      <dgm:prSet presAssocID="{FE24AB7D-B6A4-4C2D-BFDB-3A7DE706CD10}" presName="Accent" presStyleLbl="bgShp" presStyleIdx="2" presStyleCnt="5"/>
      <dgm:spPr/>
    </dgm:pt>
    <dgm:pt modelId="{5B669363-9ED1-4D8F-BEC5-026B1CD6E5AD}" type="pres">
      <dgm:prSet presAssocID="{FE24AB7D-B6A4-4C2D-BFDB-3A7DE706CD10}" presName="Child3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1D00FEEC-8BB1-4831-8518-8288A8D4CBD8}" type="pres">
      <dgm:prSet presAssocID="{E8EDE5B6-8F50-4003-B4BD-CEF4A301A0E4}" presName="Accent4" presStyleCnt="0"/>
      <dgm:spPr/>
    </dgm:pt>
    <dgm:pt modelId="{7FBC25DE-4BE4-46D5-B4B3-02004AC6E073}" type="pres">
      <dgm:prSet presAssocID="{E8EDE5B6-8F50-4003-B4BD-CEF4A301A0E4}" presName="Accent" presStyleLbl="bgShp" presStyleIdx="3" presStyleCnt="5"/>
      <dgm:spPr/>
    </dgm:pt>
    <dgm:pt modelId="{D4BFA087-CB52-4FC8-A5FF-ECC13637E410}" type="pres">
      <dgm:prSet presAssocID="{E8EDE5B6-8F50-4003-B4BD-CEF4A301A0E4}" presName="Child4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FB41846A-908F-45C2-BCEF-D3457184628F}" type="pres">
      <dgm:prSet presAssocID="{8F610897-7F3A-45FF-AD83-484A2F3C37AD}" presName="Accent5" presStyleCnt="0"/>
      <dgm:spPr/>
    </dgm:pt>
    <dgm:pt modelId="{86A2E812-6146-47D9-A438-3CC2CC4CDB5A}" type="pres">
      <dgm:prSet presAssocID="{8F610897-7F3A-45FF-AD83-484A2F3C37AD}" presName="Accent" presStyleLbl="bgShp" presStyleIdx="4" presStyleCnt="5"/>
      <dgm:spPr/>
    </dgm:pt>
    <dgm:pt modelId="{6B4FA831-4716-4CDD-8FF9-00E572293312}" type="pres">
      <dgm:prSet presAssocID="{8F610897-7F3A-45FF-AD83-484A2F3C37AD}" presName="Child5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26F63828-2DEA-497C-A34E-65FD747FEDFF}" srcId="{76709706-08F6-460E-9BF0-872765A54BBD}" destId="{FE24AB7D-B6A4-4C2D-BFDB-3A7DE706CD10}" srcOrd="2" destOrd="0" parTransId="{BCC77BFD-C228-4AC6-B5B9-7E04F6AC21B9}" sibTransId="{393DD050-CE16-4E28-BE33-6AEEC2301B7A}"/>
    <dgm:cxn modelId="{1B771044-2DDA-4529-B467-21344101D2C9}" type="presOf" srcId="{76709706-08F6-460E-9BF0-872765A54BBD}" destId="{21E00260-14B5-4E7A-9859-7FBCB86F2195}" srcOrd="0" destOrd="0" presId="urn:microsoft.com/office/officeart/2011/layout/HexagonRadial"/>
    <dgm:cxn modelId="{49B39974-A23D-4A29-BB0B-FD3653D12E97}" type="presOf" srcId="{4C526E31-4690-4C68-8CAC-BA884BEA73A3}" destId="{26D4BBD1-32B4-496C-85CC-1B0D7A4E7C8B}" srcOrd="0" destOrd="0" presId="urn:microsoft.com/office/officeart/2011/layout/HexagonRadial"/>
    <dgm:cxn modelId="{46217D58-4A2C-433B-946F-B652CFE85793}" srcId="{76709706-08F6-460E-9BF0-872765A54BBD}" destId="{8F610897-7F3A-45FF-AD83-484A2F3C37AD}" srcOrd="4" destOrd="0" parTransId="{ACC90F3D-FC84-484B-B96A-22F11EDAD63D}" sibTransId="{4E92A403-9CD6-4DE5-8765-9C31FB4EC1A8}"/>
    <dgm:cxn modelId="{051E007E-58A8-4CC0-916B-92A832706852}" type="presOf" srcId="{FE24AB7D-B6A4-4C2D-BFDB-3A7DE706CD10}" destId="{5B669363-9ED1-4D8F-BEC5-026B1CD6E5AD}" srcOrd="0" destOrd="0" presId="urn:microsoft.com/office/officeart/2011/layout/HexagonRadial"/>
    <dgm:cxn modelId="{49905489-1E08-4F29-BE6B-C81FAA911B59}" type="presOf" srcId="{E8EDE5B6-8F50-4003-B4BD-CEF4A301A0E4}" destId="{D4BFA087-CB52-4FC8-A5FF-ECC13637E410}" srcOrd="0" destOrd="0" presId="urn:microsoft.com/office/officeart/2011/layout/HexagonRadial"/>
    <dgm:cxn modelId="{D683178D-AA4E-4095-A476-7BF6A764C008}" type="presOf" srcId="{CBEE9CB9-3A13-4752-83AE-C3F333783650}" destId="{7FBEAFDD-307B-4781-A47E-91EA6F0BC4E3}" srcOrd="0" destOrd="0" presId="urn:microsoft.com/office/officeart/2011/layout/HexagonRadial"/>
    <dgm:cxn modelId="{00F0F6A9-66C0-4B0D-8A4B-8FFC78E2E0C3}" srcId="{76709706-08F6-460E-9BF0-872765A54BBD}" destId="{CBEE9CB9-3A13-4752-83AE-C3F333783650}" srcOrd="1" destOrd="0" parTransId="{609FAA1E-8B30-4F99-8334-4860DB8252BE}" sibTransId="{6C8A9C36-72ED-4A0E-9958-4092EC72DF2E}"/>
    <dgm:cxn modelId="{27B3FAB6-D046-43B7-9A6B-001D6E352F4D}" type="presOf" srcId="{8F610897-7F3A-45FF-AD83-484A2F3C37AD}" destId="{6B4FA831-4716-4CDD-8FF9-00E572293312}" srcOrd="0" destOrd="0" presId="urn:microsoft.com/office/officeart/2011/layout/HexagonRadial"/>
    <dgm:cxn modelId="{5ED950C7-435B-4101-BFEB-5B59894A28DB}" srcId="{76709706-08F6-460E-9BF0-872765A54BBD}" destId="{2F1CC2A0-95C7-475A-9BAD-10E4D7E6F59D}" srcOrd="0" destOrd="0" parTransId="{62D82195-4C14-4C64-A4F8-550DD23E3F57}" sibTransId="{BFC46865-99A7-4ACD-BAEE-60C0706E90E0}"/>
    <dgm:cxn modelId="{CDD8EACC-7A93-487B-9CCD-0AE3A9E77418}" type="presOf" srcId="{2F1CC2A0-95C7-475A-9BAD-10E4D7E6F59D}" destId="{43816957-BD68-4E24-82BB-AC5DE3773F17}" srcOrd="0" destOrd="0" presId="urn:microsoft.com/office/officeart/2011/layout/HexagonRadial"/>
    <dgm:cxn modelId="{D2DB22E5-C70F-44BF-9B32-3EAD8702435B}" srcId="{4C526E31-4690-4C68-8CAC-BA884BEA73A3}" destId="{76709706-08F6-460E-9BF0-872765A54BBD}" srcOrd="0" destOrd="0" parTransId="{0A93F8DF-DF5E-4E28-A58E-1B218C703CE4}" sibTransId="{886340D2-AC41-4896-83C8-84F600CFB7B0}"/>
    <dgm:cxn modelId="{552EC4FE-5C51-46F5-881B-E73D6938F097}" srcId="{76709706-08F6-460E-9BF0-872765A54BBD}" destId="{E8EDE5B6-8F50-4003-B4BD-CEF4A301A0E4}" srcOrd="3" destOrd="0" parTransId="{F5959E30-A9E6-4D7A-905D-8A50727C4EA1}" sibTransId="{1EA76B56-5957-4365-BF48-EA9255390799}"/>
    <dgm:cxn modelId="{FBB6340B-74C8-4C99-89EB-D5E53AA0A8FD}" type="presParOf" srcId="{26D4BBD1-32B4-496C-85CC-1B0D7A4E7C8B}" destId="{21E00260-14B5-4E7A-9859-7FBCB86F2195}" srcOrd="0" destOrd="0" presId="urn:microsoft.com/office/officeart/2011/layout/HexagonRadial"/>
    <dgm:cxn modelId="{A7D47EDF-A5B8-4629-9966-98CD99F8CAB1}" type="presParOf" srcId="{26D4BBD1-32B4-496C-85CC-1B0D7A4E7C8B}" destId="{1EE9CB9D-E4B0-4CF4-8582-482346C0D80F}" srcOrd="1" destOrd="0" presId="urn:microsoft.com/office/officeart/2011/layout/HexagonRadial"/>
    <dgm:cxn modelId="{7684CFDB-BD50-4C07-B8F9-C3CDD4B6C129}" type="presParOf" srcId="{1EE9CB9D-E4B0-4CF4-8582-482346C0D80F}" destId="{C51D69B8-FB4A-4C41-92BF-8378C159345A}" srcOrd="0" destOrd="0" presId="urn:microsoft.com/office/officeart/2011/layout/HexagonRadial"/>
    <dgm:cxn modelId="{D521BCEC-E882-4C0E-9B6E-18B710B742B4}" type="presParOf" srcId="{26D4BBD1-32B4-496C-85CC-1B0D7A4E7C8B}" destId="{43816957-BD68-4E24-82BB-AC5DE3773F17}" srcOrd="2" destOrd="0" presId="urn:microsoft.com/office/officeart/2011/layout/HexagonRadial"/>
    <dgm:cxn modelId="{77DBF426-CCD5-4589-B415-8692CC97B1D8}" type="presParOf" srcId="{26D4BBD1-32B4-496C-85CC-1B0D7A4E7C8B}" destId="{766908A4-08B7-4213-A467-49870FD55A6E}" srcOrd="3" destOrd="0" presId="urn:microsoft.com/office/officeart/2011/layout/HexagonRadial"/>
    <dgm:cxn modelId="{F7D04D16-D86C-40EE-8173-AA277873BA19}" type="presParOf" srcId="{766908A4-08B7-4213-A467-49870FD55A6E}" destId="{24B54E27-4C8B-4BC0-8D25-4803551D74C8}" srcOrd="0" destOrd="0" presId="urn:microsoft.com/office/officeart/2011/layout/HexagonRadial"/>
    <dgm:cxn modelId="{FF81EB71-6DC0-49F1-883F-6830C97C569D}" type="presParOf" srcId="{26D4BBD1-32B4-496C-85CC-1B0D7A4E7C8B}" destId="{7FBEAFDD-307B-4781-A47E-91EA6F0BC4E3}" srcOrd="4" destOrd="0" presId="urn:microsoft.com/office/officeart/2011/layout/HexagonRadial"/>
    <dgm:cxn modelId="{0D323A65-C87E-4F0A-9140-C01440C24934}" type="presParOf" srcId="{26D4BBD1-32B4-496C-85CC-1B0D7A4E7C8B}" destId="{DE1B77BA-0D32-4C78-9A56-25925929F111}" srcOrd="5" destOrd="0" presId="urn:microsoft.com/office/officeart/2011/layout/HexagonRadial"/>
    <dgm:cxn modelId="{E8AF18F9-FDA9-4E87-A57E-31441B5BEDDD}" type="presParOf" srcId="{DE1B77BA-0D32-4C78-9A56-25925929F111}" destId="{77F6E8C8-86CB-4903-88F0-0D860DCF572A}" srcOrd="0" destOrd="0" presId="urn:microsoft.com/office/officeart/2011/layout/HexagonRadial"/>
    <dgm:cxn modelId="{082EFE0E-7A5C-4C31-AD9A-D9E7FBCD8142}" type="presParOf" srcId="{26D4BBD1-32B4-496C-85CC-1B0D7A4E7C8B}" destId="{5B669363-9ED1-4D8F-BEC5-026B1CD6E5AD}" srcOrd="6" destOrd="0" presId="urn:microsoft.com/office/officeart/2011/layout/HexagonRadial"/>
    <dgm:cxn modelId="{2873DF45-200F-412C-8EDA-145EF3579C1D}" type="presParOf" srcId="{26D4BBD1-32B4-496C-85CC-1B0D7A4E7C8B}" destId="{1D00FEEC-8BB1-4831-8518-8288A8D4CBD8}" srcOrd="7" destOrd="0" presId="urn:microsoft.com/office/officeart/2011/layout/HexagonRadial"/>
    <dgm:cxn modelId="{E34F5E29-1A9F-4DDF-8B10-FCF552DC6537}" type="presParOf" srcId="{1D00FEEC-8BB1-4831-8518-8288A8D4CBD8}" destId="{7FBC25DE-4BE4-46D5-B4B3-02004AC6E073}" srcOrd="0" destOrd="0" presId="urn:microsoft.com/office/officeart/2011/layout/HexagonRadial"/>
    <dgm:cxn modelId="{C46C99AB-064A-4FE9-B7FB-E57EE9CB2C6D}" type="presParOf" srcId="{26D4BBD1-32B4-496C-85CC-1B0D7A4E7C8B}" destId="{D4BFA087-CB52-4FC8-A5FF-ECC13637E410}" srcOrd="8" destOrd="0" presId="urn:microsoft.com/office/officeart/2011/layout/HexagonRadial"/>
    <dgm:cxn modelId="{41C8B543-725E-4056-A417-D1EA6F2DFD53}" type="presParOf" srcId="{26D4BBD1-32B4-496C-85CC-1B0D7A4E7C8B}" destId="{FB41846A-908F-45C2-BCEF-D3457184628F}" srcOrd="9" destOrd="0" presId="urn:microsoft.com/office/officeart/2011/layout/HexagonRadial"/>
    <dgm:cxn modelId="{3DD492F1-BC7D-4BF3-A29C-7D5CB9892EA0}" type="presParOf" srcId="{FB41846A-908F-45C2-BCEF-D3457184628F}" destId="{86A2E812-6146-47D9-A438-3CC2CC4CDB5A}" srcOrd="0" destOrd="0" presId="urn:microsoft.com/office/officeart/2011/layout/HexagonRadial"/>
    <dgm:cxn modelId="{99228B83-6E4B-4C46-A39D-190D5D37F106}" type="presParOf" srcId="{26D4BBD1-32B4-496C-85CC-1B0D7A4E7C8B}" destId="{6B4FA831-4716-4CDD-8FF9-00E572293312}" srcOrd="10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046F66-81C6-45F3-82B2-231A9F8A5D55}">
      <dsp:nvSpPr>
        <dsp:cNvPr id="0" name=""/>
        <dsp:cNvSpPr/>
      </dsp:nvSpPr>
      <dsp:spPr>
        <a:xfrm>
          <a:off x="0" y="3243665"/>
          <a:ext cx="2228850" cy="532150"/>
        </a:xfrm>
        <a:prstGeom prst="rect">
          <a:avLst/>
        </a:prstGeom>
        <a:solidFill>
          <a:schemeClr val="accent1">
            <a:lumMod val="75000"/>
          </a:schemeClr>
        </a:solidFill>
        <a:ln w="15875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516" tIns="227584" rIns="158516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</a:t>
          </a:r>
          <a:r>
            <a:rPr lang="en-US" sz="36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5</a:t>
          </a:r>
        </a:p>
      </dsp:txBody>
      <dsp:txXfrm>
        <a:off x="0" y="3243665"/>
        <a:ext cx="2228850" cy="532150"/>
      </dsp:txXfrm>
    </dsp:sp>
    <dsp:sp modelId="{D1F50A1A-BB0D-46F4-9F4A-26BEABC7D7E3}">
      <dsp:nvSpPr>
        <dsp:cNvPr id="0" name=""/>
        <dsp:cNvSpPr/>
      </dsp:nvSpPr>
      <dsp:spPr>
        <a:xfrm>
          <a:off x="2228849" y="3243665"/>
          <a:ext cx="6686550" cy="53215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635" tIns="508000" rIns="135635" bIns="5080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u="none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 Mourning? Performing?</a:t>
          </a:r>
        </a:p>
      </dsp:txBody>
      <dsp:txXfrm>
        <a:off x="2228849" y="3243665"/>
        <a:ext cx="6686550" cy="532150"/>
      </dsp:txXfrm>
    </dsp:sp>
    <dsp:sp modelId="{62934DF9-E12C-4B91-A4D3-9C49F10410ED}">
      <dsp:nvSpPr>
        <dsp:cNvPr id="0" name=""/>
        <dsp:cNvSpPr/>
      </dsp:nvSpPr>
      <dsp:spPr>
        <a:xfrm rot="10800000">
          <a:off x="0" y="2433200"/>
          <a:ext cx="2228850" cy="8184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1">
            <a:lumMod val="75000"/>
          </a:schemeClr>
        </a:solidFill>
        <a:ln w="15875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516" tIns="227584" rIns="158516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 4</a:t>
          </a:r>
        </a:p>
      </dsp:txBody>
      <dsp:txXfrm rot="-10800000">
        <a:off x="0" y="2433200"/>
        <a:ext cx="2228850" cy="531990"/>
      </dsp:txXfrm>
    </dsp:sp>
    <dsp:sp modelId="{218C2448-86CA-491C-8D68-E7F39E8D7DDB}">
      <dsp:nvSpPr>
        <dsp:cNvPr id="0" name=""/>
        <dsp:cNvSpPr/>
      </dsp:nvSpPr>
      <dsp:spPr>
        <a:xfrm>
          <a:off x="2228849" y="2433200"/>
          <a:ext cx="6686550" cy="531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635" tIns="508000" rIns="135635" bIns="5080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	Performing</a:t>
          </a:r>
        </a:p>
      </dsp:txBody>
      <dsp:txXfrm>
        <a:off x="2228849" y="2433200"/>
        <a:ext cx="6686550" cy="531990"/>
      </dsp:txXfrm>
    </dsp:sp>
    <dsp:sp modelId="{B670CB49-29C9-4383-8E70-AAB09050AFD5}">
      <dsp:nvSpPr>
        <dsp:cNvPr id="0" name=""/>
        <dsp:cNvSpPr/>
      </dsp:nvSpPr>
      <dsp:spPr>
        <a:xfrm rot="10800000">
          <a:off x="0" y="1622735"/>
          <a:ext cx="2228850" cy="8184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1">
            <a:lumMod val="75000"/>
          </a:schemeClr>
        </a:solidFill>
        <a:ln w="15875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516" tIns="227584" rIns="158516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 3</a:t>
          </a:r>
        </a:p>
      </dsp:txBody>
      <dsp:txXfrm rot="-10800000">
        <a:off x="0" y="1622735"/>
        <a:ext cx="2228850" cy="531990"/>
      </dsp:txXfrm>
    </dsp:sp>
    <dsp:sp modelId="{5AB3A151-FBE3-4060-80A0-8F18BF42A9AB}">
      <dsp:nvSpPr>
        <dsp:cNvPr id="0" name=""/>
        <dsp:cNvSpPr/>
      </dsp:nvSpPr>
      <dsp:spPr>
        <a:xfrm>
          <a:off x="2228849" y="1622735"/>
          <a:ext cx="6686550" cy="531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635" tIns="508000" rIns="135635" bIns="5080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i="1" kern="1200" dirty="0">
              <a:latin typeface="+mn-lt"/>
            </a:rPr>
            <a:t>	</a:t>
          </a:r>
          <a:r>
            <a:rPr lang="en-US" sz="4000" b="1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rPr>
            <a:t>Norming</a:t>
          </a:r>
        </a:p>
      </dsp:txBody>
      <dsp:txXfrm>
        <a:off x="2228849" y="1622735"/>
        <a:ext cx="6686550" cy="531990"/>
      </dsp:txXfrm>
    </dsp:sp>
    <dsp:sp modelId="{50902AB0-9399-4393-9563-78C8A5CF21B3}">
      <dsp:nvSpPr>
        <dsp:cNvPr id="0" name=""/>
        <dsp:cNvSpPr/>
      </dsp:nvSpPr>
      <dsp:spPr>
        <a:xfrm rot="10800000">
          <a:off x="3722" y="812270"/>
          <a:ext cx="2228850" cy="8184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1">
            <a:lumMod val="75000"/>
          </a:schemeClr>
        </a:solidFill>
        <a:ln w="15875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516" tIns="227584" rIns="158516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 2</a:t>
          </a:r>
        </a:p>
      </dsp:txBody>
      <dsp:txXfrm rot="-10800000">
        <a:off x="3722" y="812270"/>
        <a:ext cx="2228850" cy="531990"/>
      </dsp:txXfrm>
    </dsp:sp>
    <dsp:sp modelId="{5ED1E1BD-790C-45C3-9E1A-5A32F090E829}">
      <dsp:nvSpPr>
        <dsp:cNvPr id="0" name=""/>
        <dsp:cNvSpPr/>
      </dsp:nvSpPr>
      <dsp:spPr>
        <a:xfrm>
          <a:off x="2228849" y="812270"/>
          <a:ext cx="6686550" cy="531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635" tIns="508000" rIns="135635" bIns="5080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i="1" kern="1200" dirty="0">
              <a:latin typeface="+mn-lt"/>
            </a:rPr>
            <a:t>	</a:t>
          </a:r>
          <a:r>
            <a:rPr lang="en-US" sz="4000" b="1" i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rPr>
            <a:t>Storming</a:t>
          </a:r>
        </a:p>
      </dsp:txBody>
      <dsp:txXfrm>
        <a:off x="2228849" y="812270"/>
        <a:ext cx="6686550" cy="531990"/>
      </dsp:txXfrm>
    </dsp:sp>
    <dsp:sp modelId="{C7B16FDF-69E8-4A42-B9E5-D52681FAEA0B}">
      <dsp:nvSpPr>
        <dsp:cNvPr id="0" name=""/>
        <dsp:cNvSpPr/>
      </dsp:nvSpPr>
      <dsp:spPr>
        <a:xfrm rot="10800000">
          <a:off x="0" y="1805"/>
          <a:ext cx="2228850" cy="81844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1">
            <a:lumMod val="75000"/>
          </a:schemeClr>
        </a:solidFill>
        <a:ln w="15875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516" tIns="227584" rIns="158516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Stage 1</a:t>
          </a:r>
        </a:p>
      </dsp:txBody>
      <dsp:txXfrm rot="-10800000">
        <a:off x="0" y="1805"/>
        <a:ext cx="2228850" cy="531990"/>
      </dsp:txXfrm>
    </dsp:sp>
    <dsp:sp modelId="{218E1E72-E0EC-4D86-AC69-69C9A30E429D}">
      <dsp:nvSpPr>
        <dsp:cNvPr id="0" name=""/>
        <dsp:cNvSpPr/>
      </dsp:nvSpPr>
      <dsp:spPr>
        <a:xfrm>
          <a:off x="2198091" y="0"/>
          <a:ext cx="6686550" cy="531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635" tIns="508000" rIns="135635" bIns="5080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i="1" u="none" kern="1200" dirty="0">
              <a:latin typeface="+mn-lt"/>
            </a:rPr>
            <a:t>	</a:t>
          </a:r>
          <a:r>
            <a:rPr lang="en-US" sz="4000" b="1" i="1" u="none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rPr>
            <a:t>Forming.</a:t>
          </a:r>
        </a:p>
      </dsp:txBody>
      <dsp:txXfrm>
        <a:off x="2198091" y="0"/>
        <a:ext cx="6686550" cy="5319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3EEC1-5CB8-4A5D-B78F-A65E7CCFB7A9}">
      <dsp:nvSpPr>
        <dsp:cNvPr id="0" name=""/>
        <dsp:cNvSpPr/>
      </dsp:nvSpPr>
      <dsp:spPr>
        <a:xfrm>
          <a:off x="0" y="650656"/>
          <a:ext cx="6832212" cy="12232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b="1" i="1" kern="1200" dirty="0"/>
            <a:t>The Hierarchical Mode.</a:t>
          </a:r>
          <a:endParaRPr lang="en-US" sz="5100" kern="1200" dirty="0"/>
        </a:p>
      </dsp:txBody>
      <dsp:txXfrm>
        <a:off x="59713" y="710369"/>
        <a:ext cx="6712786" cy="1103809"/>
      </dsp:txXfrm>
    </dsp:sp>
    <dsp:sp modelId="{3C8C0686-165A-4C18-BB93-6CA4ADBE16B7}">
      <dsp:nvSpPr>
        <dsp:cNvPr id="0" name=""/>
        <dsp:cNvSpPr/>
      </dsp:nvSpPr>
      <dsp:spPr>
        <a:xfrm>
          <a:off x="0" y="2020771"/>
          <a:ext cx="6832212" cy="1223235"/>
        </a:xfrm>
        <a:prstGeom prst="roundRect">
          <a:avLst/>
        </a:prstGeom>
        <a:solidFill>
          <a:schemeClr val="accent2">
            <a:hueOff val="1408927"/>
            <a:satOff val="-10081"/>
            <a:lumOff val="-58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b="1" i="1" kern="1200" dirty="0"/>
            <a:t>The Co-operative Mode</a:t>
          </a:r>
          <a:endParaRPr lang="en-US" sz="5100" kern="1200" dirty="0"/>
        </a:p>
      </dsp:txBody>
      <dsp:txXfrm>
        <a:off x="59713" y="2080484"/>
        <a:ext cx="6712786" cy="1103809"/>
      </dsp:txXfrm>
    </dsp:sp>
    <dsp:sp modelId="{813173D8-92DD-4E2E-8EB7-FE5411DEF55F}">
      <dsp:nvSpPr>
        <dsp:cNvPr id="0" name=""/>
        <dsp:cNvSpPr/>
      </dsp:nvSpPr>
      <dsp:spPr>
        <a:xfrm>
          <a:off x="0" y="3390886"/>
          <a:ext cx="6832212" cy="1223235"/>
        </a:xfrm>
        <a:prstGeom prst="roundRect">
          <a:avLst/>
        </a:prstGeom>
        <a:solidFill>
          <a:schemeClr val="accent2">
            <a:hueOff val="2817853"/>
            <a:satOff val="-20162"/>
            <a:lumOff val="-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b="1" i="1" kern="1200"/>
            <a:t>The Autonomous mode</a:t>
          </a:r>
          <a:endParaRPr lang="en-US" sz="5100" kern="1200"/>
        </a:p>
      </dsp:txBody>
      <dsp:txXfrm>
        <a:off x="59713" y="3450599"/>
        <a:ext cx="6712786" cy="11038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00F4EA-3478-42A8-924F-80035DF0E800}">
      <dsp:nvSpPr>
        <dsp:cNvPr id="0" name=""/>
        <dsp:cNvSpPr/>
      </dsp:nvSpPr>
      <dsp:spPr>
        <a:xfrm>
          <a:off x="0" y="4319349"/>
          <a:ext cx="1774797" cy="14177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2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6224" tIns="227584" rIns="12622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accent1">
                  <a:lumMod val="75000"/>
                </a:schemeClr>
              </a:solidFill>
            </a:rPr>
            <a:t>Stage 3</a:t>
          </a:r>
        </a:p>
      </dsp:txBody>
      <dsp:txXfrm>
        <a:off x="0" y="4319349"/>
        <a:ext cx="1774797" cy="1417706"/>
      </dsp:txXfrm>
    </dsp:sp>
    <dsp:sp modelId="{8BB0E584-0600-45DE-A414-D07AD9998194}">
      <dsp:nvSpPr>
        <dsp:cNvPr id="0" name=""/>
        <dsp:cNvSpPr/>
      </dsp:nvSpPr>
      <dsp:spPr>
        <a:xfrm>
          <a:off x="1774797" y="4319349"/>
          <a:ext cx="5324393" cy="141770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004" tIns="457200" rIns="108004" bIns="45720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What are the Young Person’s options</a:t>
          </a:r>
          <a:r>
            <a:rPr lang="en-US" sz="3200" kern="1200" dirty="0">
              <a:latin typeface="Abadi" panose="020B0604020104020204" pitchFamily="34" charset="0"/>
            </a:rPr>
            <a:t>?</a:t>
          </a:r>
        </a:p>
      </dsp:txBody>
      <dsp:txXfrm>
        <a:off x="1774797" y="4319349"/>
        <a:ext cx="5324393" cy="1417706"/>
      </dsp:txXfrm>
    </dsp:sp>
    <dsp:sp modelId="{2AB06DFE-7BAA-4113-A9BB-589360E234C2}">
      <dsp:nvSpPr>
        <dsp:cNvPr id="0" name=""/>
        <dsp:cNvSpPr/>
      </dsp:nvSpPr>
      <dsp:spPr>
        <a:xfrm rot="10800000">
          <a:off x="0" y="2160181"/>
          <a:ext cx="1774797" cy="218043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1408927"/>
                <a:satOff val="-10081"/>
                <a:lumOff val="-589"/>
                <a:alphaOff val="0"/>
                <a:shade val="85000"/>
                <a:satMod val="130000"/>
              </a:schemeClr>
            </a:gs>
            <a:gs pos="34000">
              <a:schemeClr val="accent2">
                <a:hueOff val="1408927"/>
                <a:satOff val="-10081"/>
                <a:lumOff val="-589"/>
                <a:alphaOff val="0"/>
                <a:shade val="87000"/>
                <a:satMod val="125000"/>
              </a:schemeClr>
            </a:gs>
            <a:gs pos="70000">
              <a:schemeClr val="accent2">
                <a:hueOff val="1408927"/>
                <a:satOff val="-10081"/>
                <a:lumOff val="-589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1408927"/>
                <a:satOff val="-10081"/>
                <a:lumOff val="-589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1408927"/>
              <a:satOff val="-10081"/>
              <a:lumOff val="-589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6224" tIns="227584" rIns="12622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accent1">
                  <a:lumMod val="75000"/>
                </a:schemeClr>
              </a:solidFill>
            </a:rPr>
            <a:t>Stage 2</a:t>
          </a:r>
        </a:p>
      </dsp:txBody>
      <dsp:txXfrm rot="-10800000">
        <a:off x="0" y="2160181"/>
        <a:ext cx="1774797" cy="1417281"/>
      </dsp:txXfrm>
    </dsp:sp>
    <dsp:sp modelId="{72B05F36-9F38-4E37-B6A5-DB7F6E0E9DA1}">
      <dsp:nvSpPr>
        <dsp:cNvPr id="0" name=""/>
        <dsp:cNvSpPr/>
      </dsp:nvSpPr>
      <dsp:spPr>
        <a:xfrm>
          <a:off x="1774797" y="2160181"/>
          <a:ext cx="5324393" cy="1417281"/>
        </a:xfrm>
        <a:prstGeom prst="rect">
          <a:avLst/>
        </a:prstGeom>
        <a:solidFill>
          <a:schemeClr val="accent2">
            <a:tint val="40000"/>
            <a:alpha val="90000"/>
            <a:hueOff val="1490595"/>
            <a:satOff val="-9087"/>
            <a:lumOff val="-58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90595"/>
              <a:satOff val="-9087"/>
              <a:lumOff val="-58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004" tIns="457200" rIns="108004" bIns="45720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What is The Young Persons understanding of the situation</a:t>
          </a:r>
          <a:r>
            <a:rPr lang="en-US" sz="3200" kern="1200" dirty="0">
              <a:latin typeface="Abadi" panose="020B0604020104020204" pitchFamily="34" charset="0"/>
            </a:rPr>
            <a:t>?</a:t>
          </a:r>
        </a:p>
      </dsp:txBody>
      <dsp:txXfrm>
        <a:off x="1774797" y="2160181"/>
        <a:ext cx="5324393" cy="1417281"/>
      </dsp:txXfrm>
    </dsp:sp>
    <dsp:sp modelId="{BB13CA99-0918-4713-A0E7-904C4E6E5FF4}">
      <dsp:nvSpPr>
        <dsp:cNvPr id="0" name=""/>
        <dsp:cNvSpPr/>
      </dsp:nvSpPr>
      <dsp:spPr>
        <a:xfrm rot="10800000">
          <a:off x="0" y="1014"/>
          <a:ext cx="1774797" cy="218043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2817853"/>
                <a:satOff val="-20162"/>
                <a:lumOff val="-1177"/>
                <a:alphaOff val="0"/>
                <a:shade val="85000"/>
                <a:satMod val="130000"/>
              </a:schemeClr>
            </a:gs>
            <a:gs pos="34000">
              <a:schemeClr val="accent2">
                <a:hueOff val="2817853"/>
                <a:satOff val="-20162"/>
                <a:lumOff val="-1177"/>
                <a:alphaOff val="0"/>
                <a:shade val="87000"/>
                <a:satMod val="125000"/>
              </a:schemeClr>
            </a:gs>
            <a:gs pos="70000">
              <a:schemeClr val="accent2">
                <a:hueOff val="2817853"/>
                <a:satOff val="-20162"/>
                <a:lumOff val="-1177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2">
                <a:hueOff val="2817853"/>
                <a:satOff val="-20162"/>
                <a:lumOff val="-1177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2">
              <a:hueOff val="2817853"/>
              <a:satOff val="-20162"/>
              <a:lumOff val="-1177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6224" tIns="227584" rIns="12622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solidFill>
                <a:schemeClr val="accent1">
                  <a:lumMod val="75000"/>
                </a:schemeClr>
              </a:solidFill>
            </a:rPr>
            <a:t>Stage 1</a:t>
          </a:r>
        </a:p>
      </dsp:txBody>
      <dsp:txXfrm rot="-10800000">
        <a:off x="0" y="1014"/>
        <a:ext cx="1774797" cy="1417281"/>
      </dsp:txXfrm>
    </dsp:sp>
    <dsp:sp modelId="{3BACF977-54FB-4DA4-918D-0BDD90682547}">
      <dsp:nvSpPr>
        <dsp:cNvPr id="0" name=""/>
        <dsp:cNvSpPr/>
      </dsp:nvSpPr>
      <dsp:spPr>
        <a:xfrm>
          <a:off x="1774797" y="1014"/>
          <a:ext cx="5324393" cy="1417281"/>
        </a:xfrm>
        <a:prstGeom prst="rect">
          <a:avLst/>
        </a:prstGeom>
        <a:solidFill>
          <a:schemeClr val="accent2">
            <a:tint val="40000"/>
            <a:alpha val="90000"/>
            <a:hueOff val="2981190"/>
            <a:satOff val="-18174"/>
            <a:lumOff val="-117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981190"/>
              <a:satOff val="-18174"/>
              <a:lumOff val="-117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004" tIns="457200" rIns="108004" bIns="45720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What is the Young Person’s story</a:t>
          </a:r>
          <a:r>
            <a:rPr lang="en-US" sz="3200" kern="1200" dirty="0">
              <a:latin typeface="Abadi" panose="020B0604020202020204" pitchFamily="34" charset="0"/>
            </a:rPr>
            <a:t>?</a:t>
          </a:r>
        </a:p>
      </dsp:txBody>
      <dsp:txXfrm>
        <a:off x="1774797" y="1014"/>
        <a:ext cx="5324393" cy="14172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0BD3E-E1B1-4990-8F15-94217713E6C8}">
      <dsp:nvSpPr>
        <dsp:cNvPr id="0" name=""/>
        <dsp:cNvSpPr/>
      </dsp:nvSpPr>
      <dsp:spPr>
        <a:xfrm>
          <a:off x="0" y="0"/>
          <a:ext cx="3054633" cy="27076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0F40C4-5E22-4BCE-8653-822A32B9067F}">
      <dsp:nvSpPr>
        <dsp:cNvPr id="0" name=""/>
        <dsp:cNvSpPr/>
      </dsp:nvSpPr>
      <dsp:spPr>
        <a:xfrm>
          <a:off x="106854" y="2945287"/>
          <a:ext cx="3155043" cy="729944"/>
        </a:xfrm>
        <a:prstGeom prst="rect">
          <a:avLst/>
        </a:prstGeom>
        <a:solidFill>
          <a:schemeClr val="accent4">
            <a:lumMod val="75000"/>
          </a:schemeClr>
        </a:solidFill>
        <a:ln>
          <a:solidFill>
            <a:schemeClr val="tx2">
              <a:lumMod val="50000"/>
            </a:schemeClr>
          </a:solidFill>
        </a:ln>
        <a:effectLst/>
        <a:scene3d>
          <a:camera prst="orthographicFront"/>
          <a:lightRig rig="threePt" dir="t"/>
        </a:scene3d>
        <a:sp3d>
          <a:bevelT w="114300" prst="artDeco"/>
        </a:sp3d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Time</a:t>
          </a:r>
        </a:p>
      </dsp:txBody>
      <dsp:txXfrm>
        <a:off x="106854" y="2945287"/>
        <a:ext cx="3155043" cy="729944"/>
      </dsp:txXfrm>
    </dsp:sp>
    <dsp:sp modelId="{94C66EC7-684C-4C63-9A19-A2E188D39ED7}">
      <dsp:nvSpPr>
        <dsp:cNvPr id="0" name=""/>
        <dsp:cNvSpPr/>
      </dsp:nvSpPr>
      <dsp:spPr>
        <a:xfrm>
          <a:off x="3999279" y="860902"/>
          <a:ext cx="2772881" cy="24549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64BBD-9E85-41C8-BEC1-91B844C0DD6B}">
      <dsp:nvSpPr>
        <dsp:cNvPr id="0" name=""/>
        <dsp:cNvSpPr/>
      </dsp:nvSpPr>
      <dsp:spPr>
        <a:xfrm>
          <a:off x="3906732" y="3894193"/>
          <a:ext cx="2935601" cy="729944"/>
        </a:xfrm>
        <a:prstGeom prst="rect">
          <a:avLst/>
        </a:prstGeom>
        <a:solidFill>
          <a:schemeClr val="accent2">
            <a:lumMod val="75000"/>
          </a:schemeClr>
        </a:solidFill>
        <a:ln>
          <a:solidFill>
            <a:schemeClr val="tx2">
              <a:lumMod val="50000"/>
            </a:schemeClr>
          </a:solidFill>
        </a:ln>
        <a:effectLst/>
        <a:scene3d>
          <a:camera prst="orthographicFront"/>
          <a:lightRig rig="threePt" dir="t"/>
        </a:scene3d>
        <a:sp3d>
          <a:bevelT w="114300" prst="artDeco"/>
        </a:sp3d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Space</a:t>
          </a:r>
        </a:p>
      </dsp:txBody>
      <dsp:txXfrm>
        <a:off x="3906732" y="3894193"/>
        <a:ext cx="2935601" cy="729944"/>
      </dsp:txXfrm>
    </dsp:sp>
    <dsp:sp modelId="{CD88E453-D402-41F9-99A4-76EEFFAB32F2}">
      <dsp:nvSpPr>
        <dsp:cNvPr id="0" name=""/>
        <dsp:cNvSpPr/>
      </dsp:nvSpPr>
      <dsp:spPr>
        <a:xfrm>
          <a:off x="7336723" y="1858047"/>
          <a:ext cx="3426767" cy="31461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  <a:scene3d>
          <a:camera prst="orthographicFront"/>
          <a:lightRig rig="threePt" dir="t"/>
        </a:scene3d>
        <a:sp3d prstMaterial="matte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3589F-384A-4950-9198-1D83BD413884}">
      <dsp:nvSpPr>
        <dsp:cNvPr id="0" name=""/>
        <dsp:cNvSpPr/>
      </dsp:nvSpPr>
      <dsp:spPr>
        <a:xfrm>
          <a:off x="7638011" y="5024686"/>
          <a:ext cx="2886419" cy="717600"/>
        </a:xfrm>
        <a:prstGeom prst="rect">
          <a:avLst/>
        </a:prstGeom>
        <a:solidFill>
          <a:schemeClr val="bg2">
            <a:lumMod val="75000"/>
          </a:schemeClr>
        </a:solidFill>
        <a:ln>
          <a:noFill/>
        </a:ln>
        <a:effectLst/>
        <a:scene3d>
          <a:camera prst="orthographicFront"/>
          <a:lightRig rig="threePt" dir="t"/>
        </a:scene3d>
        <a:sp3d>
          <a:bevelT w="114300" prst="artDeco"/>
        </a:sp3d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Boundaries</a:t>
          </a:r>
        </a:p>
      </dsp:txBody>
      <dsp:txXfrm>
        <a:off x="7638011" y="5024686"/>
        <a:ext cx="2886419" cy="7176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00260-14B5-4E7A-9859-7FBCB86F2195}">
      <dsp:nvSpPr>
        <dsp:cNvPr id="0" name=""/>
        <dsp:cNvSpPr/>
      </dsp:nvSpPr>
      <dsp:spPr>
        <a:xfrm>
          <a:off x="4649147" y="2276108"/>
          <a:ext cx="2893032" cy="250259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>
              <a:solidFill>
                <a:srgbClr val="002060"/>
              </a:solidFill>
            </a:rPr>
            <a:t>Values of Youth Work</a:t>
          </a:r>
          <a:endParaRPr lang="en-GB" sz="3700" kern="1200" dirty="0">
            <a:solidFill>
              <a:srgbClr val="002060"/>
            </a:solidFill>
          </a:endParaRPr>
        </a:p>
      </dsp:txBody>
      <dsp:txXfrm>
        <a:off x="5128563" y="2690822"/>
        <a:ext cx="1934200" cy="1673162"/>
      </dsp:txXfrm>
    </dsp:sp>
    <dsp:sp modelId="{24B54E27-4C8B-4BC0-8D25-4803551D74C8}">
      <dsp:nvSpPr>
        <dsp:cNvPr id="0" name=""/>
        <dsp:cNvSpPr/>
      </dsp:nvSpPr>
      <dsp:spPr>
        <a:xfrm>
          <a:off x="6460741" y="1078787"/>
          <a:ext cx="1091532" cy="94049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16957-BD68-4E24-82BB-AC5DE3773F17}">
      <dsp:nvSpPr>
        <dsp:cNvPr id="0" name=""/>
        <dsp:cNvSpPr/>
      </dsp:nvSpPr>
      <dsp:spPr>
        <a:xfrm>
          <a:off x="2704705" y="1235524"/>
          <a:ext cx="2370819" cy="205103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E: Develop, lead and manage self and others.</a:t>
          </a:r>
          <a:endParaRPr lang="en-GB" sz="2000" kern="1200" dirty="0"/>
        </a:p>
      </dsp:txBody>
      <dsp:txXfrm>
        <a:off x="3097600" y="1575425"/>
        <a:ext cx="1585029" cy="1371235"/>
      </dsp:txXfrm>
    </dsp:sp>
    <dsp:sp modelId="{77F6E8C8-86CB-4903-88F0-0D860DCF572A}">
      <dsp:nvSpPr>
        <dsp:cNvPr id="0" name=""/>
        <dsp:cNvSpPr/>
      </dsp:nvSpPr>
      <dsp:spPr>
        <a:xfrm>
          <a:off x="7734645" y="2837021"/>
          <a:ext cx="1091532" cy="94049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BEAFDD-307B-4781-A47E-91EA6F0BC4E3}">
      <dsp:nvSpPr>
        <dsp:cNvPr id="0" name=""/>
        <dsp:cNvSpPr/>
      </dsp:nvSpPr>
      <dsp:spPr>
        <a:xfrm>
          <a:off x="7110746" y="1271924"/>
          <a:ext cx="2370819" cy="205103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704463"/>
            <a:satOff val="-5041"/>
            <a:lumOff val="-2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 : Work with young people and others</a:t>
          </a:r>
          <a:endParaRPr lang="en-GB" sz="2000" kern="1200" dirty="0"/>
        </a:p>
      </dsp:txBody>
      <dsp:txXfrm>
        <a:off x="7503641" y="1611825"/>
        <a:ext cx="1585029" cy="1371235"/>
      </dsp:txXfrm>
    </dsp:sp>
    <dsp:sp modelId="{7FBC25DE-4BE4-46D5-B4B3-02004AC6E073}">
      <dsp:nvSpPr>
        <dsp:cNvPr id="0" name=""/>
        <dsp:cNvSpPr/>
      </dsp:nvSpPr>
      <dsp:spPr>
        <a:xfrm>
          <a:off x="6849709" y="4821737"/>
          <a:ext cx="1091532" cy="94049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669363-9ED1-4D8F-BEC5-026B1CD6E5AD}">
      <dsp:nvSpPr>
        <dsp:cNvPr id="0" name=""/>
        <dsp:cNvSpPr/>
      </dsp:nvSpPr>
      <dsp:spPr>
        <a:xfrm>
          <a:off x="7089954" y="3741538"/>
          <a:ext cx="2370819" cy="205103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1408927"/>
            <a:satOff val="-10081"/>
            <a:lumOff val="-58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2">
                  <a:lumMod val="50000"/>
                </a:schemeClr>
              </a:solidFill>
            </a:rPr>
            <a:t>B: Facilitate the personal, social and educational development of young people</a:t>
          </a:r>
          <a:endParaRPr lang="en-GB" sz="1800" kern="1200" dirty="0">
            <a:solidFill>
              <a:schemeClr val="bg2">
                <a:lumMod val="50000"/>
              </a:schemeClr>
            </a:solidFill>
          </a:endParaRPr>
        </a:p>
      </dsp:txBody>
      <dsp:txXfrm>
        <a:off x="7482849" y="4081439"/>
        <a:ext cx="1585029" cy="1371235"/>
      </dsp:txXfrm>
    </dsp:sp>
    <dsp:sp modelId="{86A2E812-6146-47D9-A438-3CC2CC4CDB5A}">
      <dsp:nvSpPr>
        <dsp:cNvPr id="0" name=""/>
        <dsp:cNvSpPr/>
      </dsp:nvSpPr>
      <dsp:spPr>
        <a:xfrm>
          <a:off x="4654530" y="5027758"/>
          <a:ext cx="1091532" cy="94049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BFA087-CB52-4FC8-A5FF-ECC13637E410}">
      <dsp:nvSpPr>
        <dsp:cNvPr id="0" name=""/>
        <dsp:cNvSpPr/>
      </dsp:nvSpPr>
      <dsp:spPr>
        <a:xfrm>
          <a:off x="4915637" y="5004475"/>
          <a:ext cx="2370819" cy="205103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2113390"/>
            <a:satOff val="-15122"/>
            <a:lumOff val="-88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accent2">
                  <a:lumMod val="50000"/>
                </a:schemeClr>
              </a:solidFill>
            </a:rPr>
            <a:t>C: Promote inclusion, equity and young people’s interests and wellbeing</a:t>
          </a:r>
          <a:r>
            <a:rPr lang="en-US" sz="2000" kern="1200" dirty="0"/>
            <a:t>.</a:t>
          </a:r>
          <a:endParaRPr lang="en-GB" sz="2000" kern="1200" dirty="0"/>
        </a:p>
      </dsp:txBody>
      <dsp:txXfrm>
        <a:off x="5308532" y="5344376"/>
        <a:ext cx="1585029" cy="1371235"/>
      </dsp:txXfrm>
    </dsp:sp>
    <dsp:sp modelId="{6B4FA831-4716-4CDD-8FF9-00E572293312}">
      <dsp:nvSpPr>
        <dsp:cNvPr id="0" name=""/>
        <dsp:cNvSpPr/>
      </dsp:nvSpPr>
      <dsp:spPr>
        <a:xfrm>
          <a:off x="2731225" y="3742949"/>
          <a:ext cx="2370819" cy="2051037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2817853"/>
            <a:satOff val="-20162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>
                  <a:lumMod val="75000"/>
                  <a:lumOff val="25000"/>
                </a:schemeClr>
              </a:solidFill>
            </a:rPr>
            <a:t>D: Develop youth work strategy and practice </a:t>
          </a:r>
          <a:endParaRPr lang="en-GB" sz="2000" kern="1200" dirty="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124120" y="4082850"/>
        <a:ext cx="1585029" cy="13712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187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9725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9266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486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>
                    <a:lumMod val="9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>
                    <a:lumMod val="9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337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530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882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4050791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507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1">
              <a:lumMod val="50000"/>
              <a:lumOff val="5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896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983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672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128E5F4-5CBB-44A5-992D-7C442A21FC7A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68E4940-1371-45D5-B7AA-EDF9083104A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95984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7" r:id="rId1"/>
    <p:sldLayoutId id="2147483988" r:id="rId2"/>
    <p:sldLayoutId id="2147483989" r:id="rId3"/>
    <p:sldLayoutId id="2147483990" r:id="rId4"/>
    <p:sldLayoutId id="2147483991" r:id="rId5"/>
    <p:sldLayoutId id="2147483992" r:id="rId6"/>
    <p:sldLayoutId id="2147483993" r:id="rId7"/>
    <p:sldLayoutId id="2147483994" r:id="rId8"/>
    <p:sldLayoutId id="2147483995" r:id="rId9"/>
    <p:sldLayoutId id="2147483996" r:id="rId10"/>
    <p:sldLayoutId id="214748399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3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3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5Hv6XtvwTdE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ardman.com/work/shaun-the-sheep-the-movie/" TargetMode="External"/><Relationship Id="rId2" Type="http://schemas.openxmlformats.org/officeDocument/2006/relationships/hyperlink" Target="https://youtu.be/5Hv6XtvwT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eerswales.gov.wales/courses-and-training" TargetMode="External"/><Relationship Id="rId5" Type="http://schemas.openxmlformats.org/officeDocument/2006/relationships/hyperlink" Target="http://highgatecounselling.org.uk/members/certificate/CT1W3%20Paper%202.pdf" TargetMode="External"/><Relationship Id="rId4" Type="http://schemas.openxmlformats.org/officeDocument/2006/relationships/hyperlink" Target="http://www.human-inquiry.com/cfh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0">
            <a:extLst>
              <a:ext uri="{FF2B5EF4-FFF2-40B4-BE49-F238E27FC236}">
                <a16:creationId xmlns:a16="http://schemas.microsoft.com/office/drawing/2014/main" id="{D38BD592-6439-4EB3-B629-6C2E44792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92692-44CE-4E76-8035-B735E714A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3917" y="457200"/>
            <a:ext cx="6574972" cy="2194111"/>
          </a:xfrm>
        </p:spPr>
        <p:txBody>
          <a:bodyPr>
            <a:noAutofit/>
          </a:bodyPr>
          <a:lstStyle/>
          <a:p>
            <a:r>
              <a:rPr lang="en-US" sz="4000" dirty="0">
                <a:latin typeface="Algerian" panose="04020705040A02060702" pitchFamily="82" charset="0"/>
              </a:rPr>
              <a:t>Counselling Skills, Mindfulness and</a:t>
            </a:r>
            <a:br>
              <a:rPr lang="en-US" sz="4000" dirty="0">
                <a:latin typeface="Algerian" panose="04020705040A02060702" pitchFamily="82" charset="0"/>
              </a:rPr>
            </a:br>
            <a:r>
              <a:rPr lang="en-US" sz="4000" dirty="0">
                <a:latin typeface="Algerian" panose="04020705040A02060702" pitchFamily="82" charset="0"/>
              </a:rPr>
              <a:t>Therapeutic Practice Presentation</a:t>
            </a:r>
            <a:endParaRPr lang="en-GB" sz="4000" dirty="0">
              <a:latin typeface="Algerian" panose="04020705040A02060702" pitchFamily="82" charset="0"/>
            </a:endParaRPr>
          </a:p>
        </p:txBody>
      </p:sp>
      <p:pic>
        <p:nvPicPr>
          <p:cNvPr id="5" name="Picture 4" descr="White stones balanced in a stack">
            <a:extLst>
              <a:ext uri="{FF2B5EF4-FFF2-40B4-BE49-F238E27FC236}">
                <a16:creationId xmlns:a16="http://schemas.microsoft.com/office/drawing/2014/main" id="{9A00D4BE-AAD6-4539-922D-03B4377B07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43" r="-1" b="-1"/>
          <a:stretch/>
        </p:blipFill>
        <p:spPr>
          <a:xfrm>
            <a:off x="633999" y="640081"/>
            <a:ext cx="4001315" cy="5314406"/>
          </a:xfrm>
          <a:prstGeom prst="rect">
            <a:avLst/>
          </a:prstGeom>
        </p:spPr>
      </p:pic>
      <p:cxnSp>
        <p:nvCxnSpPr>
          <p:cNvPr id="29" name="Straight Connector 22">
            <a:extLst>
              <a:ext uri="{FF2B5EF4-FFF2-40B4-BE49-F238E27FC236}">
                <a16:creationId xmlns:a16="http://schemas.microsoft.com/office/drawing/2014/main" id="{F265B927-6638-4D61-901B-BCEC69234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4770" y="2086188"/>
            <a:ext cx="608976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A08A868-ADC1-43FC-AC54-0F168EA97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171" y="2730620"/>
            <a:ext cx="6574973" cy="3537212"/>
          </a:xfrm>
          <a:solidFill>
            <a:schemeClr val="bg1">
              <a:lumMod val="65000"/>
              <a:lumOff val="35000"/>
            </a:schemeClr>
          </a:solidFill>
        </p:spPr>
        <p:txBody>
          <a:bodyPr>
            <a:normAutofit/>
          </a:bodyPr>
          <a:lstStyle/>
          <a:p>
            <a:r>
              <a:rPr lang="en-GB" sz="3600" dirty="0"/>
              <a:t>This presentation will discuss the skills tools and approaches required for effective practice with young people.</a:t>
            </a:r>
          </a:p>
          <a:p>
            <a:r>
              <a:rPr lang="en-US" sz="3600" dirty="0">
                <a:latin typeface="Bradley Hand ITC" panose="03070402050302030203" pitchFamily="66" charset="0"/>
              </a:rPr>
              <a:t>Nicholas Sutton.  </a:t>
            </a:r>
            <a:endParaRPr lang="en-US" sz="3600" dirty="0">
              <a:cs typeface="Angsana New" panose="02020603050405020304" pitchFamily="18" charset="-34"/>
            </a:endParaRPr>
          </a:p>
          <a:p>
            <a:r>
              <a:rPr lang="en-US" sz="2400" dirty="0"/>
              <a:t>2012183 </a:t>
            </a:r>
            <a:r>
              <a:rPr lang="en-US" sz="1600" dirty="0"/>
              <a:t>25</a:t>
            </a:r>
            <a:r>
              <a:rPr lang="en-US" sz="1600" baseline="30000" dirty="0"/>
              <a:t>th</a:t>
            </a:r>
            <a:r>
              <a:rPr lang="en-US" sz="1600" dirty="0"/>
              <a:t> February 2021.</a:t>
            </a:r>
          </a:p>
          <a:p>
            <a:endParaRPr lang="en-GB" dirty="0"/>
          </a:p>
        </p:txBody>
      </p:sp>
      <p:sp>
        <p:nvSpPr>
          <p:cNvPr id="30" name="Rectangle 24">
            <a:extLst>
              <a:ext uri="{FF2B5EF4-FFF2-40B4-BE49-F238E27FC236}">
                <a16:creationId xmlns:a16="http://schemas.microsoft.com/office/drawing/2014/main" id="{E936E5B2-B32D-4A68-9672-F3BCD01C2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57E2A8E-E27F-4938-9358-22037CA28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12002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6E6FEC8-170C-492C-84E0-54394629D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EE940A1-B9E0-4C5D-A55E-B19742379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1C8E47B-A563-4B44-A9B0-9316605C2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54BFABF9-7D43-458F-B85F-04FF279AC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2E64342-BCC2-4FB3-B9DC-14B19B5D7E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55778F3B-E4B2-4521-8A94-0489264D24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25" b="17330"/>
          <a:stretch/>
        </p:blipFill>
        <p:spPr>
          <a:xfrm>
            <a:off x="-3191" y="27889"/>
            <a:ext cx="12192031" cy="587761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41FDFEF-4571-4291-B8DF-C06799352365}"/>
              </a:ext>
            </a:extLst>
          </p:cNvPr>
          <p:cNvSpPr/>
          <p:nvPr/>
        </p:nvSpPr>
        <p:spPr>
          <a:xfrm rot="21133579">
            <a:off x="1470875" y="4977975"/>
            <a:ext cx="9221153" cy="125175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none" spc="-5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lgerian" panose="04020705040A02060702" pitchFamily="82" charset="0"/>
                <a:ea typeface="+mj-ea"/>
                <a:cs typeface="+mj-cs"/>
              </a:rPr>
              <a:t>Café </a:t>
            </a:r>
            <a:r>
              <a:rPr lang="en-US" sz="9600" b="1" u="sng" cap="none" spc="-5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lgerian" panose="04020705040A02060702" pitchFamily="82" charset="0"/>
                <a:ea typeface="+mj-ea"/>
                <a:cs typeface="+mj-cs"/>
              </a:rPr>
              <a:t>Beyond !</a:t>
            </a:r>
            <a:endParaRPr lang="en-US" sz="9600" b="1" cap="none" spc="-50" dirty="0">
              <a:ln w="9525">
                <a:solidFill>
                  <a:schemeClr val="bg1"/>
                </a:solidFill>
                <a:prstDash val="solid"/>
              </a:ln>
              <a:solidFill>
                <a:srgbClr val="FFFF00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lgerian" panose="04020705040A02060702" pitchFamily="82" charset="0"/>
              <a:ea typeface="+mj-ea"/>
              <a:cs typeface="+mj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199E608-4C88-482E-BCEA-7724D87F1C08}"/>
              </a:ext>
            </a:extLst>
          </p:cNvPr>
          <p:cNvSpPr txBox="1"/>
          <p:nvPr/>
        </p:nvSpPr>
        <p:spPr>
          <a:xfrm>
            <a:off x="5656191" y="6366320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Sheep inspired by </a:t>
            </a:r>
            <a:r>
              <a:rPr lang="en-GB" dirty="0" err="1"/>
              <a:t>Aardman</a:t>
            </a:r>
            <a:r>
              <a:rPr lang="en-GB" dirty="0"/>
              <a:t>. (2015).</a:t>
            </a:r>
          </a:p>
        </p:txBody>
      </p:sp>
    </p:spTree>
    <p:extLst>
      <p:ext uri="{BB962C8B-B14F-4D97-AF65-F5344CB8AC3E}">
        <p14:creationId xmlns:p14="http://schemas.microsoft.com/office/powerpoint/2010/main" val="3313240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18FC3-46B2-4AEB-B5A3-EBDF83AAF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858" y="399656"/>
            <a:ext cx="3559935" cy="1292411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Algerian" panose="04020705040A02060702" pitchFamily="82" charset="0"/>
              </a:rPr>
              <a:t>Introduction</a:t>
            </a:r>
            <a:endParaRPr lang="en-GB" sz="4000" dirty="0">
              <a:solidFill>
                <a:schemeClr val="bg1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E8ADC7-E2BE-4611-B060-A47301D43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9080" y="282805"/>
            <a:ext cx="7445531" cy="6410226"/>
          </a:xfrm>
        </p:spPr>
        <p:txBody>
          <a:bodyPr anchor="ctr">
            <a:normAutofit/>
          </a:bodyPr>
          <a:lstStyle/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training video for being a Barista.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Tuckman’s (1965) theory of stages in groups.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group chat on learning styles.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John Heron’s theory  of the three modes of facilitation (or learning); 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presentation on the theories of Carl Rogers and Gerard Egan,  with a fictional guest called Robyn. 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group task where each person offers  Robyn a piece of advice. 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Some aspects about Time, Place and Boundaries in yout</a:t>
            </a:r>
            <a:r>
              <a:rPr lang="en-US" sz="2200" b="1" dirty="0">
                <a:ea typeface="Calibri" panose="020F0502020204030204" pitchFamily="34" charset="0"/>
                <a:cs typeface="Times New Roman" panose="02020603050405020304" pitchFamily="18" charset="0"/>
              </a:rPr>
              <a:t>h Work.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Links to the Youth Work National Occupational Standards.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Conclusion.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22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References.</a:t>
            </a:r>
            <a:endParaRPr lang="en-GB" sz="2200" b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902172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D687B3E-34EF-415D-8915-0423402AFC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3182" y="251670"/>
            <a:ext cx="10450818" cy="810579"/>
          </a:xfrm>
        </p:spPr>
        <p:txBody>
          <a:bodyPr>
            <a:noAutofit/>
          </a:bodyPr>
          <a:lstStyle/>
          <a:p>
            <a:r>
              <a:rPr lang="en-US" sz="4400" i="1" dirty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Algerian" panose="04020705040A02060702" pitchFamily="82" charset="0"/>
                <a:ea typeface="Calibri" panose="020F0502020204030204" pitchFamily="34" charset="0"/>
              </a:rPr>
              <a:t>What's it like to be a Barista?</a:t>
            </a:r>
            <a:endParaRPr lang="en-GB" sz="4400" dirty="0">
              <a:solidFill>
                <a:schemeClr val="accent5">
                  <a:lumMod val="20000"/>
                  <a:lumOff val="80000"/>
                </a:schemeClr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Online Media 3" title="What's it like to be a Barista? | Hospitality and Catering Jobs">
            <a:hlinkClick r:id="" action="ppaction://media"/>
            <a:extLst>
              <a:ext uri="{FF2B5EF4-FFF2-40B4-BE49-F238E27FC236}">
                <a16:creationId xmlns:a16="http://schemas.microsoft.com/office/drawing/2014/main" id="{C4E936A2-36F7-4B88-ABB8-132CC8C65C1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33182" y="1289066"/>
            <a:ext cx="9099133" cy="51410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A1C031C-90FF-49B1-B2E5-982B75E544ED}"/>
              </a:ext>
            </a:extLst>
          </p:cNvPr>
          <p:cNvSpPr txBox="1"/>
          <p:nvPr/>
        </p:nvSpPr>
        <p:spPr>
          <a:xfrm>
            <a:off x="483765" y="6399674"/>
            <a:ext cx="60946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What's it like to be a Barista? (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Blue Arrow. 2019).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6588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1172C-5342-42B5-B42E-D9780185A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4182" y="203200"/>
            <a:ext cx="10465310" cy="1477818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br>
              <a:rPr lang="en-US" sz="44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</a:br>
            <a:br>
              <a:rPr lang="en-US" sz="44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</a:br>
            <a:br>
              <a:rPr lang="en-US" sz="44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</a:br>
            <a:br>
              <a:rPr lang="en-US" sz="44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</a:br>
            <a:r>
              <a:rPr lang="en-US" sz="44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Tuckman’s (1965) stages in groups.</a:t>
            </a:r>
            <a:br>
              <a:rPr lang="en-US" sz="44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</a:br>
            <a:r>
              <a:rPr lang="en-US" sz="14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(</a:t>
            </a:r>
            <a:r>
              <a:rPr lang="en-US" sz="1400" dirty="0" err="1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Handy's</a:t>
            </a:r>
            <a:r>
              <a:rPr lang="en-US" sz="1400" dirty="0">
                <a:solidFill>
                  <a:schemeClr val="accent1">
                    <a:lumMod val="75000"/>
                  </a:schemeClr>
                </a:solidFill>
                <a:latin typeface="Algerian" panose="04020705040A02060702" pitchFamily="82" charset="0"/>
              </a:rPr>
              <a:t> (1999) interpretation)</a:t>
            </a:r>
            <a:br>
              <a:rPr lang="en-GB" sz="4400" dirty="0">
                <a:solidFill>
                  <a:schemeClr val="tx2">
                    <a:lumMod val="50000"/>
                  </a:schemeClr>
                </a:solidFill>
                <a:latin typeface="Algerian" panose="04020705040A02060702" pitchFamily="82" charset="0"/>
              </a:rPr>
            </a:br>
            <a:endParaRPr lang="en-GB" sz="4400" dirty="0"/>
          </a:p>
        </p:txBody>
      </p:sp>
      <p:graphicFrame>
        <p:nvGraphicFramePr>
          <p:cNvPr id="43" name="Content Placeholder 2">
            <a:extLst>
              <a:ext uri="{FF2B5EF4-FFF2-40B4-BE49-F238E27FC236}">
                <a16:creationId xmlns:a16="http://schemas.microsoft.com/office/drawing/2014/main" id="{BEE31E65-CBAD-4153-B77A-24B4AD5412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6913952"/>
              </p:ext>
            </p:extLst>
          </p:nvPr>
        </p:nvGraphicFramePr>
        <p:xfrm>
          <a:off x="2245102" y="2363306"/>
          <a:ext cx="8915400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FD491C7-7BF7-4E25-B195-5980CE0DD1E4}"/>
              </a:ext>
            </a:extLst>
          </p:cNvPr>
          <p:cNvSpPr txBox="1"/>
          <p:nvPr/>
        </p:nvSpPr>
        <p:spPr>
          <a:xfrm>
            <a:off x="138979" y="5553320"/>
            <a:ext cx="17233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Sapin</a:t>
            </a:r>
            <a:r>
              <a:rPr lang="en-US" dirty="0"/>
              <a:t>. 2013. p.128-130).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912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A941F-F158-4706-9111-9140C6610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5" y="437716"/>
            <a:ext cx="4139247" cy="12598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400" dirty="0">
                <a:solidFill>
                  <a:schemeClr val="accent1">
                    <a:lumMod val="40000"/>
                    <a:lumOff val="60000"/>
                  </a:schemeClr>
                </a:solidFill>
                <a:latin typeface="Algerian" panose="04020705040A02060702" pitchFamily="82" charset="0"/>
              </a:rPr>
              <a:t>Group task.</a:t>
            </a:r>
            <a:br>
              <a:rPr lang="en-US" sz="4400" dirty="0">
                <a:solidFill>
                  <a:schemeClr val="accent1">
                    <a:lumMod val="40000"/>
                    <a:lumOff val="60000"/>
                  </a:schemeClr>
                </a:solidFill>
              </a:rPr>
            </a:br>
            <a:endParaRPr lang="en-US" sz="4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4E5F2E-12BA-4453-8395-9281FD732EB8}"/>
              </a:ext>
            </a:extLst>
          </p:cNvPr>
          <p:cNvSpPr txBox="1"/>
          <p:nvPr/>
        </p:nvSpPr>
        <p:spPr>
          <a:xfrm>
            <a:off x="649225" y="1329180"/>
            <a:ext cx="3650278" cy="45636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 you were going to be taught how to be a barista and use the coffee machine,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sz="3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</a:pPr>
            <a:r>
              <a:rPr 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 do you prefer to learn &gt; ?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</a:pP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Picture 5" descr="Tray of takeaway coffees">
            <a:extLst>
              <a:ext uri="{FF2B5EF4-FFF2-40B4-BE49-F238E27FC236}">
                <a16:creationId xmlns:a16="http://schemas.microsoft.com/office/drawing/2014/main" id="{9D4CA5CE-B274-4FE5-92DB-61B4185C25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03" r="15492" b="-1"/>
          <a:stretch/>
        </p:blipFill>
        <p:spPr>
          <a:xfrm>
            <a:off x="4619543" y="10"/>
            <a:ext cx="757245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3332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A0045-94CC-48F4-B79B-AEF980CE7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2706" y="1981382"/>
            <a:ext cx="4292614" cy="2585116"/>
          </a:xfrm>
          <a:solidFill>
            <a:schemeClr val="bg2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800" dirty="0">
                <a:solidFill>
                  <a:schemeClr val="bg1"/>
                </a:solidFill>
                <a:latin typeface="Algerian" panose="04020705040A02060702" pitchFamily="82" charset="0"/>
              </a:rPr>
              <a:t>Herons’ modes of facilitation</a:t>
            </a:r>
            <a:br>
              <a:rPr lang="en-US" sz="4000" dirty="0">
                <a:solidFill>
                  <a:schemeClr val="bg1"/>
                </a:solidFill>
              </a:rPr>
            </a:br>
            <a:endParaRPr lang="en-US" sz="4000" dirty="0">
              <a:solidFill>
                <a:schemeClr val="bg1"/>
              </a:solidFill>
            </a:endParaRP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86BEEB82-96AA-4C24-8B13-65C2F98EDC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6875745"/>
              </p:ext>
            </p:extLst>
          </p:nvPr>
        </p:nvGraphicFramePr>
        <p:xfrm>
          <a:off x="6164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1394D7F-9E73-4472-BFF4-9361D32C5DA3}"/>
              </a:ext>
            </a:extLst>
          </p:cNvPr>
          <p:cNvSpPr txBox="1"/>
          <p:nvPr/>
        </p:nvSpPr>
        <p:spPr>
          <a:xfrm>
            <a:off x="165462" y="6390620"/>
            <a:ext cx="9161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Jeffs, T. and Smith, M. K. (2005), </a:t>
            </a:r>
            <a:r>
              <a:rPr lang="en-US" sz="18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Heron, J. (1999).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249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C5994-BAEE-4D64-8785-7A4363EC1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627" y="1482017"/>
            <a:ext cx="2454052" cy="3029344"/>
          </a:xfrm>
          <a:solidFill>
            <a:schemeClr val="bg1">
              <a:lumMod val="75000"/>
              <a:lumOff val="25000"/>
            </a:schemeClr>
          </a:solidFill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bg2">
                    <a:lumMod val="40000"/>
                    <a:lumOff val="60000"/>
                  </a:schemeClr>
                </a:solidFill>
                <a:latin typeface="Algerian" panose="04020705040A02060702" pitchFamily="82" charset="0"/>
              </a:rPr>
              <a:t>Egan’s 3 Stage model</a:t>
            </a:r>
            <a:endParaRPr lang="en-GB" sz="4800" dirty="0">
              <a:solidFill>
                <a:schemeClr val="bg2">
                  <a:lumMod val="40000"/>
                  <a:lumOff val="60000"/>
                </a:schemeClr>
              </a:solidFill>
              <a:latin typeface="Algerian" panose="04020705040A02060702" pitchFamily="82" charset="0"/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8C66D92F-4D1F-4F54-80BC-73E61AB09A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1253377"/>
              </p:ext>
            </p:extLst>
          </p:nvPr>
        </p:nvGraphicFramePr>
        <p:xfrm>
          <a:off x="4446165" y="536895"/>
          <a:ext cx="7099191" cy="5738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CCD2AE8-40FA-4373-9822-8554FB45F6FF}"/>
              </a:ext>
            </a:extLst>
          </p:cNvPr>
          <p:cNvSpPr txBox="1"/>
          <p:nvPr/>
        </p:nvSpPr>
        <p:spPr>
          <a:xfrm>
            <a:off x="152400" y="6400800"/>
            <a:ext cx="1188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Nelson, P. J.M. (2007), Nelson-Jones, R. (2008), 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Reid, H.L. and Fielding, A.J. (2013) </a:t>
            </a:r>
            <a:r>
              <a:rPr lang="en-US" sz="14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Career Wales (2021)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56062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19A6D-9304-4735-81C7-182183CBA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902" y="2494855"/>
            <a:ext cx="10414044" cy="1280890"/>
          </a:xfrm>
          <a:solidFill>
            <a:schemeClr val="accent6">
              <a:lumMod val="75000"/>
            </a:schemeClr>
          </a:solidFill>
          <a:ln>
            <a:solidFill>
              <a:srgbClr val="00B0F0"/>
            </a:solidFill>
          </a:ln>
          <a:effectLst>
            <a:reflection blurRad="6350" stA="50000" endA="300" endPos="90000" dist="50800" dir="5400000" sy="-100000" algn="bl" rotWithShape="0"/>
            <a:softEdge rad="31750"/>
          </a:effectLst>
          <a:scene3d>
            <a:camera prst="orthographicFront"/>
            <a:lightRig rig="threePt" dir="t"/>
          </a:scene3d>
          <a:sp3d>
            <a:bevelT w="114300" prst="hardEdge"/>
          </a:sp3d>
        </p:spPr>
        <p:txBody>
          <a:bodyPr>
            <a:noAutofit/>
          </a:bodyPr>
          <a:lstStyle/>
          <a:p>
            <a:r>
              <a:rPr lang="en-US" sz="8000" dirty="0">
                <a:solidFill>
                  <a:schemeClr val="accent2">
                    <a:lumMod val="60000"/>
                    <a:lumOff val="40000"/>
                  </a:schemeClr>
                </a:solidFill>
                <a:latin typeface="Algerian" panose="04020705040A02060702" pitchFamily="82" charset="0"/>
              </a:rPr>
              <a:t>A Chat with Robyn</a:t>
            </a:r>
            <a:endParaRPr lang="en-GB" sz="8000" dirty="0">
              <a:solidFill>
                <a:schemeClr val="accent2">
                  <a:lumMod val="60000"/>
                  <a:lumOff val="40000"/>
                </a:schemeClr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8962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000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38D826-7F29-4F07-878A-8BF509B7C4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514930"/>
              </p:ext>
            </p:extLst>
          </p:nvPr>
        </p:nvGraphicFramePr>
        <p:xfrm>
          <a:off x="620784" y="334544"/>
          <a:ext cx="10830187" cy="6007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0FF7600-E71F-4E01-808D-9D666D74B31B}"/>
              </a:ext>
            </a:extLst>
          </p:cNvPr>
          <p:cNvSpPr txBox="1"/>
          <p:nvPr/>
        </p:nvSpPr>
        <p:spPr>
          <a:xfrm>
            <a:off x="369115" y="6342078"/>
            <a:ext cx="5601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Batsleer, J. (2013),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Morgan and Banks (1999, p. 150)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552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234663B-5BFF-482A-865A-27F31AF09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10">
            <a:extLst>
              <a:ext uri="{FF2B5EF4-FFF2-40B4-BE49-F238E27FC236}">
                <a16:creationId xmlns:a16="http://schemas.microsoft.com/office/drawing/2014/main" id="{14B68BB4-E55B-4DC8-825B-0A792D33A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76438C-C6C1-4170-95B8-E2CA8180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449C8E4-6387-4741-9BF0-B5F959F721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4950006"/>
              </p:ext>
            </p:extLst>
          </p:nvPr>
        </p:nvGraphicFramePr>
        <p:xfrm>
          <a:off x="-102669" y="-452582"/>
          <a:ext cx="12192000" cy="7055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D1A280C-C22F-4091-8712-AA434B28DD5E}"/>
              </a:ext>
            </a:extLst>
          </p:cNvPr>
          <p:cNvSpPr txBox="1"/>
          <p:nvPr/>
        </p:nvSpPr>
        <p:spPr>
          <a:xfrm>
            <a:off x="258520" y="255069"/>
            <a:ext cx="4627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CLD Standards Council Scotland. (2019)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274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6DF20-6AC9-4D9F-BB4E-4F845757C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820744"/>
          </a:xfrm>
        </p:spPr>
        <p:txBody>
          <a:bodyPr>
            <a:normAutofit/>
          </a:bodyPr>
          <a:lstStyle/>
          <a:p>
            <a:pPr algn="ctr"/>
            <a:r>
              <a:rPr lang="en-US" sz="4400" dirty="0">
                <a:latin typeface="Algerian" panose="04020705040A02060702" pitchFamily="82" charset="0"/>
              </a:rPr>
              <a:t>Conclusion</a:t>
            </a:r>
            <a:endParaRPr lang="en-GB" sz="44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1E34C-F676-4CB3-AE1C-E78E7BDDF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672" y="1107348"/>
            <a:ext cx="11417416" cy="5545122"/>
          </a:xfrm>
        </p:spPr>
        <p:txBody>
          <a:bodyPr>
            <a:normAutofit/>
          </a:bodyPr>
          <a:lstStyle/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 started with a bit of fun, an essential aspect of youth work, when describing the café’s logo and introducing Ginger, while the audience was asked to role play a group of NEETs. </a:t>
            </a:r>
            <a:endParaRPr lang="en-GB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Tuckman’s (1965) five stages in groups followed, using the journey of the young people in the Cafe as the example.</a:t>
            </a: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was followed by a group exercise on preferred learning methods to become a Barista which introduced John Heron’s modes of facilitation, through formal and informal learning. </a:t>
            </a: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Next came the work by Gerard Egan using the 3-stage model, the explanation of counselling skills from Carl Rogers, Based on Robyn’s story and a group task.</a:t>
            </a: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Thoughts about various aspects of Time, Place and Boundaries within the youth work sphere were explored, including safe spaces, boundaries of trust and professional boundaries.</a:t>
            </a:r>
          </a:p>
          <a:p>
            <a:pPr marL="342900" indent="-342900" algn="just">
              <a:spcBef>
                <a:spcPts val="600"/>
              </a:spcBef>
              <a:spcAft>
                <a:spcPts val="600"/>
              </a:spcAft>
              <a:buFont typeface="+mj-lt"/>
              <a:buAutoNum type="alphaUcPeriod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Finally, the values of youth work within the National Occupational standards of youthwork was briefly covered, using the young people from the café as examples of good practice.</a:t>
            </a:r>
            <a:endParaRPr lang="en-GB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is the moment of mourning, the last stage of Tuckman’s theory. I trust you enjoyed the experience and thank you for taking part. I will leave you with the index. </a:t>
            </a:r>
            <a:endParaRPr lang="en-GB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206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B73DA-CE61-44EA-87EF-FE2FF537B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latin typeface="Algerian" panose="04020705040A02060702" pitchFamily="82" charset="0"/>
              </a:rPr>
              <a:t>References</a:t>
            </a:r>
            <a:endParaRPr lang="en-GB" dirty="0">
              <a:solidFill>
                <a:srgbClr val="FFFFFF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EE0A5-F05F-4E6A-9800-B2EEAD008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54004"/>
            <a:ext cx="12113702" cy="5030392"/>
          </a:xfrm>
        </p:spPr>
        <p:txBody>
          <a:bodyPr>
            <a:normAutofit fontScale="40000" lnSpcReduction="20000"/>
          </a:bodyPr>
          <a:lstStyle/>
          <a:p>
            <a:r>
              <a:rPr lang="en-GB" sz="25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Sheep in rocket </a:t>
            </a:r>
            <a:r>
              <a:rPr lang="en-GB" sz="25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insired</a:t>
            </a:r>
            <a:r>
              <a:rPr lang="en-GB" sz="25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by </a:t>
            </a:r>
            <a:r>
              <a:rPr lang="en-GB" sz="25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Aarman</a:t>
            </a:r>
            <a:r>
              <a:rPr lang="en-GB" sz="25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(2015) in </a:t>
            </a:r>
            <a:r>
              <a:rPr lang="en-US" sz="2400" b="0" i="1" cap="all" dirty="0">
                <a:solidFill>
                  <a:srgbClr val="D64045"/>
                </a:solidFill>
                <a:effectLst/>
                <a:latin typeface="League Gothic"/>
              </a:rPr>
              <a:t>SHAUN THE SHEEP THE MOVIE. </a:t>
            </a:r>
            <a:r>
              <a:rPr lang="en-US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US" sz="2400" b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https://www.aardman.com/work/shaun-the-sheep-the-movie/</a:t>
            </a:r>
            <a:r>
              <a:rPr lang="en-US" sz="24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18</a:t>
            </a:r>
            <a:r>
              <a:rPr lang="en-US" sz="24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</a:t>
            </a:r>
          </a:p>
          <a:p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Blue Arrow. (2019) </a:t>
            </a:r>
            <a:r>
              <a:rPr lang="en-US" sz="25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What's it like to be a Barista? [video] </a:t>
            </a:r>
            <a:r>
              <a:rPr lang="en-GB" sz="25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. 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: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https://youtu.be/5Hv6XtvwTdE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16th Feb 2021) .</a:t>
            </a:r>
          </a:p>
          <a:p>
            <a:r>
              <a:rPr lang="en-GB" sz="25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Sapin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(2013) Essential Skills for Youth Work Practice. 2</a:t>
            </a:r>
            <a:r>
              <a:rPr lang="en-GB" sz="25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5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Sage Publications Ltd. </a:t>
            </a:r>
            <a:endParaRPr lang="en-US" sz="2500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Jeffs, T. and Smith, M. K. (2005) </a:t>
            </a:r>
            <a:r>
              <a:rPr lang="en-US" sz="25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Informal education: conversation, democracy and learning.</a:t>
            </a:r>
            <a:r>
              <a:rPr lang="en-US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Nottingham: Educational Heretics Press.</a:t>
            </a:r>
            <a:endParaRPr lang="en-GB" sz="25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25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Heron, J. (1999) </a:t>
            </a:r>
            <a:r>
              <a:rPr lang="en-US" sz="25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complete facilitators handbook</a:t>
            </a:r>
            <a:r>
              <a:rPr lang="en-US" sz="25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Kogan page Ltd. Available at : </a:t>
            </a:r>
            <a:r>
              <a:rPr lang="en-US" sz="2500" b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http://www.human-inquiry.com/cfh.pdf</a:t>
            </a:r>
            <a:r>
              <a:rPr lang="en-US" sz="25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 18</a:t>
            </a:r>
            <a:r>
              <a:rPr lang="en-US" sz="2500" b="0" baseline="30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5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February 2021).</a:t>
            </a:r>
          </a:p>
          <a:p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Nelson-Jones, R. (2008) </a:t>
            </a:r>
            <a:r>
              <a:rPr lang="en-GB" sz="25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Basic Counselling Skills: A helper’s manual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</a:t>
            </a:r>
            <a:r>
              <a:rPr lang="en-GB" sz="25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5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London: Sage Publications Ltd.</a:t>
            </a:r>
          </a:p>
          <a:p>
            <a:r>
              <a:rPr lang="en-US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Reid, H.L. and Fielding, A.J. (2013) ‘Helping: definitions and purpose’ in Curran, S., Harrison, R. and Mackinnon, D. (eds.) </a:t>
            </a:r>
            <a:r>
              <a:rPr lang="en-US" sz="25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Working with young people. </a:t>
            </a:r>
            <a:r>
              <a:rPr lang="en-US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US" sz="25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US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ed. Milton Keynes: The Open University.</a:t>
            </a: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Nelson, P. J.M. (2007)An Easy Introduction to Egan’s Skilled Helper Solution Focused Counselling Approach. Part 1. Pgs. 1-5. Available at:</a:t>
            </a:r>
          </a:p>
          <a:p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2500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http://highgatecounselling.org.uk/members/certificate/CT1W3%20Paper%202.pdf</a:t>
            </a:r>
            <a:r>
              <a:rPr lang="en-US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18</a:t>
            </a:r>
            <a:r>
              <a:rPr lang="en-US" sz="25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</a:t>
            </a:r>
          </a:p>
          <a:p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Batsleer, J. (2013) ‘Informal Learning in Youth Work: Times, People and Places’, in Curran, S., Harrison, R. and Mackinnon, D. (eds.) </a:t>
            </a:r>
            <a:r>
              <a:rPr lang="en-US" sz="25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Working with young people. 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sz="2500" baseline="30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5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Milton Keynes: The Open University.</a:t>
            </a:r>
          </a:p>
          <a:p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Morgan, S. and Banks, S. (1999) ‘The Youth Worker as Confidante’, in Banks, S. (ed.) </a:t>
            </a:r>
            <a:r>
              <a:rPr lang="en-US" sz="25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Ethical issues in youth work. 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Routledge. </a:t>
            </a:r>
            <a:endParaRPr lang="en-GB" sz="25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Career Wales (2021) </a:t>
            </a:r>
            <a:r>
              <a:rPr lang="en-US" sz="25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Courses and Training. 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: </a:t>
            </a:r>
            <a:r>
              <a:rPr lang="en-US" sz="25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https://careerswales.gov.wales/courses-and-training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 18</a:t>
            </a:r>
            <a:r>
              <a:rPr lang="en-US" sz="2500" baseline="30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February 2021).</a:t>
            </a:r>
          </a:p>
          <a:p>
            <a:pPr mar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5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Pembrokeshire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Youth (2021) </a:t>
            </a:r>
            <a:r>
              <a:rPr lang="en-GB" sz="2500" i="1" spc="375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 </a:t>
            </a:r>
            <a:r>
              <a:rPr lang="en-GB" sz="2500" i="1" spc="375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Nesa</a:t>
            </a:r>
            <a:r>
              <a:rPr lang="en-GB" sz="2500" i="1" spc="375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2500" spc="375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https://www.pembrokeshireyouth.co.uk/content.asp?nav=21&amp;id=79 (accessed 18</a:t>
            </a:r>
            <a:r>
              <a:rPr lang="en-US" sz="2500" baseline="30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US" sz="25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2021).</a:t>
            </a:r>
            <a:endParaRPr lang="en-GB" sz="25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CLD Standards Council Scotland. (2019) </a:t>
            </a:r>
            <a:r>
              <a:rPr lang="en-GB" sz="25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 National Occupational Standards</a:t>
            </a:r>
            <a:r>
              <a:rPr lang="en-GB" sz="2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Glasgow: CLD Standards Council Scotland.</a:t>
            </a:r>
          </a:p>
          <a:p>
            <a:pPr marL="457200">
              <a:spcAft>
                <a:spcPts val="800"/>
              </a:spcAft>
            </a:pPr>
            <a:r>
              <a:rPr lang="en-US" sz="1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5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8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ED12F-9F06-4B37-87B7-F98F52937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3553333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E3DA18C2-75F1-4980-A5F0-165F6F71DE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3158</TotalTime>
  <Words>1142</Words>
  <Application>Microsoft Office PowerPoint</Application>
  <PresentationFormat>Widescreen</PresentationFormat>
  <Paragraphs>87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Abadi</vt:lpstr>
      <vt:lpstr>Algerian</vt:lpstr>
      <vt:lpstr>Arial</vt:lpstr>
      <vt:lpstr>Bradley Hand ITC</vt:lpstr>
      <vt:lpstr>Calibri</vt:lpstr>
      <vt:lpstr>Calibri Light</vt:lpstr>
      <vt:lpstr>League Gothic</vt:lpstr>
      <vt:lpstr>Symbol</vt:lpstr>
      <vt:lpstr>Times New Roman</vt:lpstr>
      <vt:lpstr>Wingdings 3</vt:lpstr>
      <vt:lpstr>Retrospect</vt:lpstr>
      <vt:lpstr>Counselling Skills, Mindfulness and Therapeutic Practice Presentation</vt:lpstr>
      <vt:lpstr>PowerPoint Presentation</vt:lpstr>
      <vt:lpstr>Introduction</vt:lpstr>
      <vt:lpstr>PowerPoint Presentation</vt:lpstr>
      <vt:lpstr>    Tuckman’s (1965) stages in groups. (Handy's (1999) interpretation) </vt:lpstr>
      <vt:lpstr>Group task. </vt:lpstr>
      <vt:lpstr>Herons’ modes of facilitation </vt:lpstr>
      <vt:lpstr>Egan’s 3 Stage model</vt:lpstr>
      <vt:lpstr>A Chat with Robyn</vt:lpstr>
      <vt:lpstr>PowerPoint Presentation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Nicholas Mark Sutton</dc:creator>
  <cp:lastModifiedBy>Nicholas Mark Sutton</cp:lastModifiedBy>
  <cp:revision>60</cp:revision>
  <cp:lastPrinted>2021-02-22T12:32:47Z</cp:lastPrinted>
  <dcterms:created xsi:type="dcterms:W3CDTF">2021-02-16T10:29:03Z</dcterms:created>
  <dcterms:modified xsi:type="dcterms:W3CDTF">2021-02-23T15:37:12Z</dcterms:modified>
</cp:coreProperties>
</file>