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1" r:id="rId1"/>
  </p:sldMasterIdLst>
  <p:notesMasterIdLst>
    <p:notesMasterId r:id="rId15"/>
  </p:notesMasterIdLst>
  <p:sldIdLst>
    <p:sldId id="260" r:id="rId2"/>
    <p:sldId id="276" r:id="rId3"/>
    <p:sldId id="277" r:id="rId4"/>
    <p:sldId id="278" r:id="rId5"/>
    <p:sldId id="279" r:id="rId6"/>
    <p:sldId id="290" r:id="rId7"/>
    <p:sldId id="291" r:id="rId8"/>
    <p:sldId id="292" r:id="rId9"/>
    <p:sldId id="293" r:id="rId10"/>
    <p:sldId id="294" r:id="rId11"/>
    <p:sldId id="295" r:id="rId12"/>
    <p:sldId id="261" r:id="rId13"/>
    <p:sldId id="262" r:id="rId14"/>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76030" autoAdjust="0"/>
  </p:normalViewPr>
  <p:slideViewPr>
    <p:cSldViewPr snapToGrid="0">
      <p:cViewPr varScale="1">
        <p:scale>
          <a:sx n="65" d="100"/>
          <a:sy n="65" d="100"/>
        </p:scale>
        <p:origin x="1330" y="34"/>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theme" Target="theme/theme1.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viewProps" Target="viewProps.xml"/><Relationship Id="rId2" Type="http://schemas.openxmlformats.org/officeDocument/2006/relationships/slide" Target="slides/slide1.xml"/><Relationship Id="rId16" Type="http://schemas.openxmlformats.org/officeDocument/2006/relationships/presProps" Target="pres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notesMaster" Target="notesMasters/notesMaster1.xml"/><Relationship Id="rId10" Type="http://schemas.openxmlformats.org/officeDocument/2006/relationships/slide" Target="slides/slide9.xml"/><Relationship Id="rId19" Type="http://schemas.openxmlformats.org/officeDocument/2006/relationships/tableStyles" Target="tableStyle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DA57D4DC-78D6-427A-83BD-DE502B00BEFA}" type="datetimeFigureOut">
              <a:rPr lang="en-US" smtClean="0"/>
              <a:t>18-07-2026</a:t>
            </a:fld>
            <a:endParaRPr lang="en-US"/>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FDD31A79-AF07-492B-B20F-70F7E1A79D31}" type="slidenum">
              <a:rPr lang="en-US" smtClean="0"/>
              <a:t>‹#›</a:t>
            </a:fld>
            <a:endParaRPr lang="en-US"/>
          </a:p>
        </p:txBody>
      </p:sp>
    </p:spTree>
    <p:extLst>
      <p:ext uri="{BB962C8B-B14F-4D97-AF65-F5344CB8AC3E}">
        <p14:creationId xmlns:p14="http://schemas.microsoft.com/office/powerpoint/2010/main" val="409571697"/>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AC58F55C-BA68-22E9-7F9D-430EF3E37D2A}"/>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F3B31E0B-8515-0353-D6AC-55AFBB009A80}"/>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080D90C5-9AC6-5CFD-33F8-1120E63DD9F6}"/>
              </a:ext>
            </a:extLst>
          </p:cNvPr>
          <p:cNvSpPr>
            <a:spLocks noGrp="1"/>
          </p:cNvSpPr>
          <p:nvPr>
            <p:ph type="body" idx="1"/>
          </p:nvPr>
        </p:nvSpPr>
        <p:spPr/>
        <p:txBody>
          <a:bodyPr/>
          <a:lstStyle/>
          <a:p>
            <a:r>
              <a:rPr lang="en-US" sz="1200" kern="1200" dirty="0" err="1">
                <a:solidFill>
                  <a:schemeClr val="tx1"/>
                </a:solidFill>
                <a:effectLst/>
                <a:latin typeface="+mn-lt"/>
                <a:ea typeface="+mn-ea"/>
                <a:cs typeface="+mn-cs"/>
              </a:rPr>
              <a:t>EcoWash</a:t>
            </a:r>
            <a:r>
              <a:rPr lang="en-US" sz="1200" kern="1200" dirty="0">
                <a:solidFill>
                  <a:schemeClr val="tx1"/>
                </a:solidFill>
                <a:effectLst/>
                <a:latin typeface="+mn-lt"/>
                <a:ea typeface="+mn-ea"/>
                <a:cs typeface="+mn-cs"/>
              </a:rPr>
              <a:t> Pro provides mobile car washing services for professionals at their customer's preferred location. The business is also environmentally conscious, as the products are biodegradable and the cleaning process is done with an eye towards water efficiency. It is about reliable vehicle maintenance in an environmentally responsible manner and responsible utilization of resources.</a:t>
            </a:r>
          </a:p>
        </p:txBody>
      </p:sp>
      <p:sp>
        <p:nvSpPr>
          <p:cNvPr id="4" name="Slide Number Placeholder 3">
            <a:extLst>
              <a:ext uri="{FF2B5EF4-FFF2-40B4-BE49-F238E27FC236}">
                <a16:creationId xmlns:a16="http://schemas.microsoft.com/office/drawing/2014/main" id="{FCB11BDA-5D4E-85CA-4927-200BC567F4BB}"/>
              </a:ext>
            </a:extLst>
          </p:cNvPr>
          <p:cNvSpPr>
            <a:spLocks noGrp="1"/>
          </p:cNvSpPr>
          <p:nvPr>
            <p:ph type="sldNum" sz="quarter" idx="5"/>
          </p:nvPr>
        </p:nvSpPr>
        <p:spPr/>
        <p:txBody>
          <a:bodyPr/>
          <a:lstStyle/>
          <a:p>
            <a:fld id="{FDD31A79-AF07-492B-B20F-70F7E1A79D31}" type="slidenum">
              <a:rPr lang="en-US" smtClean="0"/>
              <a:t>2</a:t>
            </a:fld>
            <a:endParaRPr lang="en-US"/>
          </a:p>
        </p:txBody>
      </p:sp>
    </p:spTree>
    <p:extLst>
      <p:ext uri="{BB962C8B-B14F-4D97-AF65-F5344CB8AC3E}">
        <p14:creationId xmlns:p14="http://schemas.microsoft.com/office/powerpoint/2010/main" val="207215372"/>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E96B6057-019D-8449-E5D7-1527905084BC}"/>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59A114C0-08DE-8407-92F1-18DE7A21B122}"/>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FE8418E0-C41F-E68F-3BBE-86B44AF7DDDE}"/>
              </a:ext>
            </a:extLst>
          </p:cNvPr>
          <p:cNvSpPr>
            <a:spLocks noGrp="1"/>
          </p:cNvSpPr>
          <p:nvPr>
            <p:ph type="body" idx="1"/>
          </p:nvPr>
        </p:nvSpPr>
        <p:spPr/>
        <p:txBody>
          <a:bodyPr/>
          <a:lstStyle/>
          <a:p>
            <a:r>
              <a:rPr lang="en-US" sz="1200" kern="1200" dirty="0" err="1">
                <a:solidFill>
                  <a:schemeClr val="tx1"/>
                </a:solidFill>
                <a:effectLst/>
                <a:latin typeface="+mn-lt"/>
                <a:ea typeface="+mn-ea"/>
                <a:cs typeface="+mn-cs"/>
              </a:rPr>
              <a:t>EcoWash</a:t>
            </a:r>
            <a:r>
              <a:rPr lang="en-US" sz="1200" kern="1200" dirty="0">
                <a:solidFill>
                  <a:schemeClr val="tx1"/>
                </a:solidFill>
                <a:effectLst/>
                <a:latin typeface="+mn-lt"/>
                <a:ea typeface="+mn-ea"/>
                <a:cs typeface="+mn-cs"/>
              </a:rPr>
              <a:t> Pro offers a full range of vehicle wash, detail, wax and paint protection services. The business provides water-saving techniques and environmentally friendly cleaning solutions, making it more convenient for customers. Customers get quality service and are involved in 'green' vehicle maintenance.</a:t>
            </a:r>
          </a:p>
        </p:txBody>
      </p:sp>
      <p:sp>
        <p:nvSpPr>
          <p:cNvPr id="4" name="Slide Number Placeholder 3">
            <a:extLst>
              <a:ext uri="{FF2B5EF4-FFF2-40B4-BE49-F238E27FC236}">
                <a16:creationId xmlns:a16="http://schemas.microsoft.com/office/drawing/2014/main" id="{6D7870E9-9A5B-4745-C07D-BA1810D2A666}"/>
              </a:ext>
            </a:extLst>
          </p:cNvPr>
          <p:cNvSpPr>
            <a:spLocks noGrp="1"/>
          </p:cNvSpPr>
          <p:nvPr>
            <p:ph type="sldNum" sz="quarter" idx="5"/>
          </p:nvPr>
        </p:nvSpPr>
        <p:spPr/>
        <p:txBody>
          <a:bodyPr/>
          <a:lstStyle/>
          <a:p>
            <a:fld id="{FDD31A79-AF07-492B-B20F-70F7E1A79D31}" type="slidenum">
              <a:rPr lang="en-US" smtClean="0"/>
              <a:t>3</a:t>
            </a:fld>
            <a:endParaRPr lang="en-US"/>
          </a:p>
        </p:txBody>
      </p:sp>
    </p:spTree>
    <p:extLst>
      <p:ext uri="{BB962C8B-B14F-4D97-AF65-F5344CB8AC3E}">
        <p14:creationId xmlns:p14="http://schemas.microsoft.com/office/powerpoint/2010/main" val="2115608430"/>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B864994E-E806-D4D8-BB78-8F252C6029E7}"/>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3703F953-4609-B29F-7A39-135AFC2C71C6}"/>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5BB839D4-3BD2-2036-1919-DBEEC326045F}"/>
              </a:ext>
            </a:extLst>
          </p:cNvPr>
          <p:cNvSpPr>
            <a:spLocks noGrp="1"/>
          </p:cNvSpPr>
          <p:nvPr>
            <p:ph type="body" idx="1"/>
          </p:nvPr>
        </p:nvSpPr>
        <p:spPr/>
        <p:txBody>
          <a:bodyPr/>
          <a:lstStyle/>
          <a:p>
            <a:r>
              <a:rPr lang="en-US" sz="1200" kern="1200" dirty="0" err="1">
                <a:solidFill>
                  <a:schemeClr val="tx1"/>
                </a:solidFill>
                <a:effectLst/>
                <a:latin typeface="+mn-lt"/>
                <a:ea typeface="+mn-ea"/>
                <a:cs typeface="+mn-cs"/>
              </a:rPr>
              <a:t>EcoWash</a:t>
            </a:r>
            <a:r>
              <a:rPr lang="en-US" sz="1200" kern="1200" dirty="0">
                <a:solidFill>
                  <a:schemeClr val="tx1"/>
                </a:solidFill>
                <a:effectLst/>
                <a:latin typeface="+mn-lt"/>
                <a:ea typeface="+mn-ea"/>
                <a:cs typeface="+mn-cs"/>
              </a:rPr>
              <a:t> Pro is an organization that is simple, with clear and defined responsibilities. The Founder decides on strategy, the Operations Manager on day-to-day operations. As a Private Limited Company, it provides limited liability protection, increases the credibility of the business and helps in investment planning.</a:t>
            </a:r>
          </a:p>
        </p:txBody>
      </p:sp>
      <p:sp>
        <p:nvSpPr>
          <p:cNvPr id="4" name="Slide Number Placeholder 3">
            <a:extLst>
              <a:ext uri="{FF2B5EF4-FFF2-40B4-BE49-F238E27FC236}">
                <a16:creationId xmlns:a16="http://schemas.microsoft.com/office/drawing/2014/main" id="{79740A75-AFFA-C566-9902-296FFA62CB7D}"/>
              </a:ext>
            </a:extLst>
          </p:cNvPr>
          <p:cNvSpPr>
            <a:spLocks noGrp="1"/>
          </p:cNvSpPr>
          <p:nvPr>
            <p:ph type="sldNum" sz="quarter" idx="5"/>
          </p:nvPr>
        </p:nvSpPr>
        <p:spPr/>
        <p:txBody>
          <a:bodyPr/>
          <a:lstStyle/>
          <a:p>
            <a:fld id="{FDD31A79-AF07-492B-B20F-70F7E1A79D31}" type="slidenum">
              <a:rPr lang="en-US" smtClean="0"/>
              <a:t>4</a:t>
            </a:fld>
            <a:endParaRPr lang="en-US"/>
          </a:p>
        </p:txBody>
      </p:sp>
    </p:spTree>
    <p:extLst>
      <p:ext uri="{BB962C8B-B14F-4D97-AF65-F5344CB8AC3E}">
        <p14:creationId xmlns:p14="http://schemas.microsoft.com/office/powerpoint/2010/main" val="1339582796"/>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69B049D7-B516-7280-15D7-4F186E170573}"/>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44320D81-0F90-DB16-C3DD-5120F10D3CB4}"/>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1111F0DB-C3E4-5380-7369-DA2CE854B7B6}"/>
              </a:ext>
            </a:extLst>
          </p:cNvPr>
          <p:cNvSpPr>
            <a:spLocks noGrp="1"/>
          </p:cNvSpPr>
          <p:nvPr>
            <p:ph type="body" idx="1"/>
          </p:nvPr>
        </p:nvSpPr>
        <p:spPr/>
        <p:txBody>
          <a:bodyPr/>
          <a:lstStyle/>
          <a:p>
            <a:r>
              <a:rPr lang="en-US" sz="1200" kern="1200" dirty="0">
                <a:solidFill>
                  <a:schemeClr val="tx1"/>
                </a:solidFill>
                <a:effectLst/>
                <a:latin typeface="+mn-lt"/>
                <a:ea typeface="+mn-ea"/>
                <a:cs typeface="+mn-cs"/>
              </a:rPr>
              <a:t>Political support encourages </a:t>
            </a:r>
            <a:r>
              <a:rPr lang="en-US" sz="1200" kern="1200" dirty="0" err="1">
                <a:solidFill>
                  <a:schemeClr val="tx1"/>
                </a:solidFill>
                <a:effectLst/>
                <a:latin typeface="+mn-lt"/>
                <a:ea typeface="+mn-ea"/>
                <a:cs typeface="+mn-cs"/>
              </a:rPr>
              <a:t>EcoWash</a:t>
            </a:r>
            <a:r>
              <a:rPr lang="en-US" sz="1200" kern="1200" dirty="0">
                <a:solidFill>
                  <a:schemeClr val="tx1"/>
                </a:solidFill>
                <a:effectLst/>
                <a:latin typeface="+mn-lt"/>
                <a:ea typeface="+mn-ea"/>
                <a:cs typeface="+mn-cs"/>
              </a:rPr>
              <a:t> Pro through sustainability measures and green funding options. Economically, more vehicle ownership creates market potential but inflation may affect the buying choices of customers. In the long run, it will help to keep prices competitive and to operate the business efficiently.</a:t>
            </a:r>
          </a:p>
        </p:txBody>
      </p:sp>
      <p:sp>
        <p:nvSpPr>
          <p:cNvPr id="4" name="Slide Number Placeholder 3">
            <a:extLst>
              <a:ext uri="{FF2B5EF4-FFF2-40B4-BE49-F238E27FC236}">
                <a16:creationId xmlns:a16="http://schemas.microsoft.com/office/drawing/2014/main" id="{AD4CDDDF-9578-2013-B056-A3A22C132BDB}"/>
              </a:ext>
            </a:extLst>
          </p:cNvPr>
          <p:cNvSpPr>
            <a:spLocks noGrp="1"/>
          </p:cNvSpPr>
          <p:nvPr>
            <p:ph type="sldNum" sz="quarter" idx="5"/>
          </p:nvPr>
        </p:nvSpPr>
        <p:spPr/>
        <p:txBody>
          <a:bodyPr/>
          <a:lstStyle/>
          <a:p>
            <a:fld id="{FDD31A79-AF07-492B-B20F-70F7E1A79D31}" type="slidenum">
              <a:rPr lang="en-US" smtClean="0"/>
              <a:t>5</a:t>
            </a:fld>
            <a:endParaRPr lang="en-US"/>
          </a:p>
        </p:txBody>
      </p:sp>
    </p:spTree>
    <p:extLst>
      <p:ext uri="{BB962C8B-B14F-4D97-AF65-F5344CB8AC3E}">
        <p14:creationId xmlns:p14="http://schemas.microsoft.com/office/powerpoint/2010/main" val="1766650940"/>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66DB97BD-417B-E1B6-56FE-F57E6EC82118}"/>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EFED42FB-7CAF-A628-E7D3-09BBB380C32C}"/>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8E5133C6-F527-B4C3-5AD5-8534C744A1F2}"/>
              </a:ext>
            </a:extLst>
          </p:cNvPr>
          <p:cNvSpPr>
            <a:spLocks noGrp="1"/>
          </p:cNvSpPr>
          <p:nvPr>
            <p:ph type="body" idx="1"/>
          </p:nvPr>
        </p:nvSpPr>
        <p:spPr/>
        <p:txBody>
          <a:bodyPr/>
          <a:lstStyle/>
          <a:p>
            <a:r>
              <a:rPr lang="en-US" sz="1200" kern="1200" dirty="0" err="1">
                <a:solidFill>
                  <a:schemeClr val="tx1"/>
                </a:solidFill>
                <a:effectLst/>
                <a:latin typeface="+mn-lt"/>
                <a:ea typeface="+mn-ea"/>
                <a:cs typeface="+mn-cs"/>
              </a:rPr>
              <a:t>EcoWash</a:t>
            </a:r>
            <a:r>
              <a:rPr lang="en-US" sz="1200" kern="1200" dirty="0">
                <a:solidFill>
                  <a:schemeClr val="tx1"/>
                </a:solidFill>
                <a:effectLst/>
                <a:latin typeface="+mn-lt"/>
                <a:ea typeface="+mn-ea"/>
                <a:cs typeface="+mn-cs"/>
              </a:rPr>
              <a:t> Pro is in high demand because consumers are increasingly aware of the services they want that are convenient and eco-friendly. The use of digital technologies not only increases the operational efficiency and customer satisfaction but also decreases the amount of water used and pollution of the environment during cleaning, which further enhances the company's competitiveness.</a:t>
            </a:r>
          </a:p>
        </p:txBody>
      </p:sp>
      <p:sp>
        <p:nvSpPr>
          <p:cNvPr id="4" name="Slide Number Placeholder 3">
            <a:extLst>
              <a:ext uri="{FF2B5EF4-FFF2-40B4-BE49-F238E27FC236}">
                <a16:creationId xmlns:a16="http://schemas.microsoft.com/office/drawing/2014/main" id="{6C044675-2991-2F2F-C361-E3D40EFD0805}"/>
              </a:ext>
            </a:extLst>
          </p:cNvPr>
          <p:cNvSpPr>
            <a:spLocks noGrp="1"/>
          </p:cNvSpPr>
          <p:nvPr>
            <p:ph type="sldNum" sz="quarter" idx="5"/>
          </p:nvPr>
        </p:nvSpPr>
        <p:spPr/>
        <p:txBody>
          <a:bodyPr/>
          <a:lstStyle/>
          <a:p>
            <a:fld id="{FDD31A79-AF07-492B-B20F-70F7E1A79D31}" type="slidenum">
              <a:rPr lang="en-US" smtClean="0"/>
              <a:t>6</a:t>
            </a:fld>
            <a:endParaRPr lang="en-US"/>
          </a:p>
        </p:txBody>
      </p:sp>
    </p:spTree>
    <p:extLst>
      <p:ext uri="{BB962C8B-B14F-4D97-AF65-F5344CB8AC3E}">
        <p14:creationId xmlns:p14="http://schemas.microsoft.com/office/powerpoint/2010/main" val="2663757570"/>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6A1162BF-DBB3-0D35-022C-D13786D5178F}"/>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3BE93997-6CBD-432A-AD42-8E71A9C8F50A}"/>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2A059725-AF04-428A-E96F-47B6A2B1291C}"/>
              </a:ext>
            </a:extLst>
          </p:cNvPr>
          <p:cNvSpPr>
            <a:spLocks noGrp="1"/>
          </p:cNvSpPr>
          <p:nvPr>
            <p:ph type="body" idx="1"/>
          </p:nvPr>
        </p:nvSpPr>
        <p:spPr/>
        <p:txBody>
          <a:bodyPr/>
          <a:lstStyle/>
          <a:p>
            <a:r>
              <a:rPr lang="en-US" sz="1200" kern="1200" dirty="0" err="1">
                <a:solidFill>
                  <a:schemeClr val="tx1"/>
                </a:solidFill>
                <a:effectLst/>
                <a:latin typeface="+mn-lt"/>
                <a:ea typeface="+mn-ea"/>
                <a:cs typeface="+mn-cs"/>
              </a:rPr>
              <a:t>EcoWash</a:t>
            </a:r>
            <a:r>
              <a:rPr lang="en-US" sz="1200" kern="1200" dirty="0">
                <a:solidFill>
                  <a:schemeClr val="tx1"/>
                </a:solidFill>
                <a:effectLst/>
                <a:latin typeface="+mn-lt"/>
                <a:ea typeface="+mn-ea"/>
                <a:cs typeface="+mn-cs"/>
              </a:rPr>
              <a:t> Pro is targeted at busy professionals, families, business and fleet owners in need of a convenient, reliable, eco-friendly vehicle cleaning service. These segments are motivated by quality, flexibility and sustainability and are good value for long-term customer relations and business growth.</a:t>
            </a:r>
          </a:p>
        </p:txBody>
      </p:sp>
      <p:sp>
        <p:nvSpPr>
          <p:cNvPr id="4" name="Slide Number Placeholder 3">
            <a:extLst>
              <a:ext uri="{FF2B5EF4-FFF2-40B4-BE49-F238E27FC236}">
                <a16:creationId xmlns:a16="http://schemas.microsoft.com/office/drawing/2014/main" id="{1C8D28D0-9FE5-A1EB-2D04-51DDDCB43B90}"/>
              </a:ext>
            </a:extLst>
          </p:cNvPr>
          <p:cNvSpPr>
            <a:spLocks noGrp="1"/>
          </p:cNvSpPr>
          <p:nvPr>
            <p:ph type="sldNum" sz="quarter" idx="5"/>
          </p:nvPr>
        </p:nvSpPr>
        <p:spPr/>
        <p:txBody>
          <a:bodyPr/>
          <a:lstStyle/>
          <a:p>
            <a:fld id="{FDD31A79-AF07-492B-B20F-70F7E1A79D31}" type="slidenum">
              <a:rPr lang="en-US" smtClean="0"/>
              <a:t>7</a:t>
            </a:fld>
            <a:endParaRPr lang="en-US"/>
          </a:p>
        </p:txBody>
      </p:sp>
    </p:spTree>
    <p:extLst>
      <p:ext uri="{BB962C8B-B14F-4D97-AF65-F5344CB8AC3E}">
        <p14:creationId xmlns:p14="http://schemas.microsoft.com/office/powerpoint/2010/main" val="3553809208"/>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CD09D872-DDB8-7D91-88CD-44A88B5059DC}"/>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DD54307E-B7CA-A546-7337-32C80D314822}"/>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C5EA9897-E5EC-4C9C-1757-F8CF9C53953E}"/>
              </a:ext>
            </a:extLst>
          </p:cNvPr>
          <p:cNvSpPr>
            <a:spLocks noGrp="1"/>
          </p:cNvSpPr>
          <p:nvPr>
            <p:ph type="body" idx="1"/>
          </p:nvPr>
        </p:nvSpPr>
        <p:spPr/>
        <p:txBody>
          <a:bodyPr/>
          <a:lstStyle/>
          <a:p>
            <a:r>
              <a:rPr lang="en-US" sz="1200" kern="1200" dirty="0">
                <a:solidFill>
                  <a:schemeClr val="tx1"/>
                </a:solidFill>
                <a:effectLst/>
                <a:latin typeface="+mn-lt"/>
                <a:ea typeface="+mn-ea"/>
                <a:cs typeface="+mn-cs"/>
              </a:rPr>
              <a:t>Digital marketing will build good brand awareness and efficiently attract new customers. Social media highlights services, SEO optimizes local search results, Google Business Profile increases visibility, builds customer confidence, and helps local customers easily discover your business, resulting in frequent questions and long-term business opportunities.</a:t>
            </a:r>
          </a:p>
        </p:txBody>
      </p:sp>
      <p:sp>
        <p:nvSpPr>
          <p:cNvPr id="4" name="Slide Number Placeholder 3">
            <a:extLst>
              <a:ext uri="{FF2B5EF4-FFF2-40B4-BE49-F238E27FC236}">
                <a16:creationId xmlns:a16="http://schemas.microsoft.com/office/drawing/2014/main" id="{2C7FBE8B-0636-1743-F3D0-51A3E96C72A2}"/>
              </a:ext>
            </a:extLst>
          </p:cNvPr>
          <p:cNvSpPr>
            <a:spLocks noGrp="1"/>
          </p:cNvSpPr>
          <p:nvPr>
            <p:ph type="sldNum" sz="quarter" idx="5"/>
          </p:nvPr>
        </p:nvSpPr>
        <p:spPr/>
        <p:txBody>
          <a:bodyPr/>
          <a:lstStyle/>
          <a:p>
            <a:fld id="{FDD31A79-AF07-492B-B20F-70F7E1A79D31}" type="slidenum">
              <a:rPr lang="en-US" smtClean="0"/>
              <a:t>8</a:t>
            </a:fld>
            <a:endParaRPr lang="en-US"/>
          </a:p>
        </p:txBody>
      </p:sp>
    </p:spTree>
    <p:extLst>
      <p:ext uri="{BB962C8B-B14F-4D97-AF65-F5344CB8AC3E}">
        <p14:creationId xmlns:p14="http://schemas.microsoft.com/office/powerpoint/2010/main" val="1989974491"/>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267FEE01-9F31-A5B2-897F-EA0895075561}"/>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1B5B913E-9787-D4E4-5401-C8ACBB46447B}"/>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00EB597F-922A-6DAD-42A7-720CF19A0E9D}"/>
              </a:ext>
            </a:extLst>
          </p:cNvPr>
          <p:cNvSpPr>
            <a:spLocks noGrp="1"/>
          </p:cNvSpPr>
          <p:nvPr>
            <p:ph type="body" idx="1"/>
          </p:nvPr>
        </p:nvSpPr>
        <p:spPr/>
        <p:txBody>
          <a:bodyPr/>
          <a:lstStyle/>
          <a:p>
            <a:r>
              <a:rPr lang="en-US" sz="1200" kern="1200" dirty="0">
                <a:solidFill>
                  <a:schemeClr val="tx1"/>
                </a:solidFill>
                <a:effectLst/>
                <a:latin typeface="+mn-lt"/>
                <a:ea typeface="+mn-ea"/>
                <a:cs typeface="+mn-cs"/>
              </a:rPr>
              <a:t>Customer retention strategy is a strategy that helps to keep customers and reduce marketing costs. Referral rewards attract new customers, loyalty rewards provide repeat sales and good customer service fosters trust and satisfaction, ensuring the longevity of business success.</a:t>
            </a:r>
          </a:p>
        </p:txBody>
      </p:sp>
      <p:sp>
        <p:nvSpPr>
          <p:cNvPr id="4" name="Slide Number Placeholder 3">
            <a:extLst>
              <a:ext uri="{FF2B5EF4-FFF2-40B4-BE49-F238E27FC236}">
                <a16:creationId xmlns:a16="http://schemas.microsoft.com/office/drawing/2014/main" id="{E0C75300-0203-C5A4-0E10-CDF6F450F613}"/>
              </a:ext>
            </a:extLst>
          </p:cNvPr>
          <p:cNvSpPr>
            <a:spLocks noGrp="1"/>
          </p:cNvSpPr>
          <p:nvPr>
            <p:ph type="sldNum" sz="quarter" idx="5"/>
          </p:nvPr>
        </p:nvSpPr>
        <p:spPr/>
        <p:txBody>
          <a:bodyPr/>
          <a:lstStyle/>
          <a:p>
            <a:fld id="{FDD31A79-AF07-492B-B20F-70F7E1A79D31}" type="slidenum">
              <a:rPr lang="en-US" smtClean="0"/>
              <a:t>9</a:t>
            </a:fld>
            <a:endParaRPr lang="en-US"/>
          </a:p>
        </p:txBody>
      </p:sp>
    </p:spTree>
    <p:extLst>
      <p:ext uri="{BB962C8B-B14F-4D97-AF65-F5344CB8AC3E}">
        <p14:creationId xmlns:p14="http://schemas.microsoft.com/office/powerpoint/2010/main" val="4062421627"/>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4DCB3D8C-85B1-2E36-4EB4-38A31EE9994D}"/>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934745B2-8979-70E1-C1F3-38E76D75F703}"/>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4E1C7E20-027D-4BE8-71D8-0E3F4119E332}"/>
              </a:ext>
            </a:extLst>
          </p:cNvPr>
          <p:cNvSpPr>
            <a:spLocks noGrp="1"/>
          </p:cNvSpPr>
          <p:nvPr>
            <p:ph type="body" idx="1"/>
          </p:nvPr>
        </p:nvSpPr>
        <p:spPr/>
        <p:txBody>
          <a:bodyPr/>
          <a:lstStyle/>
          <a:p>
            <a:r>
              <a:rPr lang="en-US" sz="1200" kern="1200" dirty="0">
                <a:solidFill>
                  <a:schemeClr val="tx1"/>
                </a:solidFill>
                <a:effectLst/>
                <a:latin typeface="+mn-lt"/>
                <a:ea typeface="+mn-ea"/>
                <a:cs typeface="+mn-cs"/>
              </a:rPr>
              <a:t>The costs involved in running </a:t>
            </a:r>
            <a:r>
              <a:rPr lang="en-US" sz="1200" kern="1200" dirty="0" err="1">
                <a:solidFill>
                  <a:schemeClr val="tx1"/>
                </a:solidFill>
                <a:effectLst/>
                <a:latin typeface="+mn-lt"/>
                <a:ea typeface="+mn-ea"/>
                <a:cs typeface="+mn-cs"/>
              </a:rPr>
              <a:t>EcoWash</a:t>
            </a:r>
            <a:r>
              <a:rPr lang="en-US" sz="1200" kern="1200" dirty="0">
                <a:solidFill>
                  <a:schemeClr val="tx1"/>
                </a:solidFill>
                <a:effectLst/>
                <a:latin typeface="+mn-lt"/>
                <a:ea typeface="+mn-ea"/>
                <a:cs typeface="+mn-cs"/>
              </a:rPr>
              <a:t> Pro and offering high quality services are £30,000. Funding sources are personal investment, bank financing and green grant financing. Vehicles, equipment, marketing, insurance, website and other startup costs will be covered by the budget.</a:t>
            </a:r>
          </a:p>
        </p:txBody>
      </p:sp>
      <p:sp>
        <p:nvSpPr>
          <p:cNvPr id="4" name="Slide Number Placeholder 3">
            <a:extLst>
              <a:ext uri="{FF2B5EF4-FFF2-40B4-BE49-F238E27FC236}">
                <a16:creationId xmlns:a16="http://schemas.microsoft.com/office/drawing/2014/main" id="{8EC354DF-77B2-91A3-8ADF-1C4D221333EF}"/>
              </a:ext>
            </a:extLst>
          </p:cNvPr>
          <p:cNvSpPr>
            <a:spLocks noGrp="1"/>
          </p:cNvSpPr>
          <p:nvPr>
            <p:ph type="sldNum" sz="quarter" idx="5"/>
          </p:nvPr>
        </p:nvSpPr>
        <p:spPr/>
        <p:txBody>
          <a:bodyPr/>
          <a:lstStyle/>
          <a:p>
            <a:fld id="{FDD31A79-AF07-492B-B20F-70F7E1A79D31}" type="slidenum">
              <a:rPr lang="en-US" smtClean="0"/>
              <a:t>10</a:t>
            </a:fld>
            <a:endParaRPr lang="en-US"/>
          </a:p>
        </p:txBody>
      </p:sp>
    </p:spTree>
    <p:extLst>
      <p:ext uri="{BB962C8B-B14F-4D97-AF65-F5344CB8AC3E}">
        <p14:creationId xmlns:p14="http://schemas.microsoft.com/office/powerpoint/2010/main" val="232942359"/>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8517015A-18C0-02EB-F2EB-C0C5FCDBBEFE}"/>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299052D0-E309-8229-7BE8-4BA052D8C59B}"/>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B523A15F-94A5-2CA9-1B11-7D74EF281520}"/>
              </a:ext>
            </a:extLst>
          </p:cNvPr>
          <p:cNvSpPr>
            <a:spLocks noGrp="1"/>
          </p:cNvSpPr>
          <p:nvPr>
            <p:ph type="body" idx="1"/>
          </p:nvPr>
        </p:nvSpPr>
        <p:spPr/>
        <p:txBody>
          <a:bodyPr/>
          <a:lstStyle/>
          <a:p>
            <a:r>
              <a:rPr lang="en-US" sz="1200" kern="1200" dirty="0" err="1">
                <a:solidFill>
                  <a:schemeClr val="tx1"/>
                </a:solidFill>
                <a:effectLst/>
                <a:latin typeface="+mn-lt"/>
                <a:ea typeface="+mn-ea"/>
                <a:cs typeface="+mn-cs"/>
              </a:rPr>
              <a:t>EcoWash</a:t>
            </a:r>
            <a:r>
              <a:rPr lang="en-US" sz="1200" kern="1200" dirty="0">
                <a:solidFill>
                  <a:schemeClr val="tx1"/>
                </a:solidFill>
                <a:effectLst/>
                <a:latin typeface="+mn-lt"/>
                <a:ea typeface="+mn-ea"/>
                <a:cs typeface="+mn-cs"/>
              </a:rPr>
              <a:t> Pro is a viable and lucrative business opportunity with tremendous market potential and competitive edge. Its eco-friendly methods, its ease for the consumer, and its services for long-term success. Continued expansion will enhance the market presence, boost profitability and foster sustainable business growth.</a:t>
            </a:r>
          </a:p>
        </p:txBody>
      </p:sp>
      <p:sp>
        <p:nvSpPr>
          <p:cNvPr id="4" name="Slide Number Placeholder 3">
            <a:extLst>
              <a:ext uri="{FF2B5EF4-FFF2-40B4-BE49-F238E27FC236}">
                <a16:creationId xmlns:a16="http://schemas.microsoft.com/office/drawing/2014/main" id="{ED3C9ADC-44EA-5792-F558-83DA6549CEF0}"/>
              </a:ext>
            </a:extLst>
          </p:cNvPr>
          <p:cNvSpPr>
            <a:spLocks noGrp="1"/>
          </p:cNvSpPr>
          <p:nvPr>
            <p:ph type="sldNum" sz="quarter" idx="5"/>
          </p:nvPr>
        </p:nvSpPr>
        <p:spPr/>
        <p:txBody>
          <a:bodyPr/>
          <a:lstStyle/>
          <a:p>
            <a:fld id="{FDD31A79-AF07-492B-B20F-70F7E1A79D31}" type="slidenum">
              <a:rPr lang="en-US" smtClean="0"/>
              <a:t>11</a:t>
            </a:fld>
            <a:endParaRPr lang="en-US"/>
          </a:p>
        </p:txBody>
      </p:sp>
    </p:spTree>
    <p:extLst>
      <p:ext uri="{BB962C8B-B14F-4D97-AF65-F5344CB8AC3E}">
        <p14:creationId xmlns:p14="http://schemas.microsoft.com/office/powerpoint/2010/main" val="1266516393"/>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FDD31A79-AF07-492B-B20F-70F7E1A79D31}" type="slidenum">
              <a:rPr lang="en-US" smtClean="0"/>
              <a:t>12</a:t>
            </a:fld>
            <a:endParaRPr lang="en-US"/>
          </a:p>
        </p:txBody>
      </p:sp>
    </p:spTree>
    <p:extLst>
      <p:ext uri="{BB962C8B-B14F-4D97-AF65-F5344CB8AC3E}">
        <p14:creationId xmlns:p14="http://schemas.microsoft.com/office/powerpoint/2010/main" val="297420308"/>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2589213" y="2514600"/>
            <a:ext cx="8915399" cy="2262781"/>
          </a:xfrm>
        </p:spPr>
        <p:txBody>
          <a:bodyPr anchor="b">
            <a:normAutofit/>
          </a:bodyPr>
          <a:lstStyle>
            <a:lvl1pPr>
              <a:defRPr sz="5400"/>
            </a:lvl1pPr>
          </a:lstStyle>
          <a:p>
            <a:r>
              <a:rPr lang="en-US"/>
              <a:t>Click to edit Master title style</a:t>
            </a:r>
            <a:endParaRPr lang="en-US" dirty="0"/>
          </a:p>
        </p:txBody>
      </p:sp>
      <p:sp>
        <p:nvSpPr>
          <p:cNvPr id="3" name="Subtitle 2"/>
          <p:cNvSpPr>
            <a:spLocks noGrp="1"/>
          </p:cNvSpPr>
          <p:nvPr>
            <p:ph type="subTitle" idx="1"/>
          </p:nvPr>
        </p:nvSpPr>
        <p:spPr>
          <a:xfrm>
            <a:off x="2589213" y="4777379"/>
            <a:ext cx="8915399" cy="1126283"/>
          </a:xfrm>
        </p:spPr>
        <p:txBody>
          <a:bodyPr anchor="t"/>
          <a:lstStyle>
            <a:lvl1pPr marL="0" indent="0" algn="l">
              <a:buNone/>
              <a:defRPr>
                <a:solidFill>
                  <a:schemeClr val="tx1">
                    <a:lumMod val="65000"/>
                    <a:lumOff val="3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6C7DA897-DB2C-43F5-8CDE-94F4FA5E969A}" type="datetimeFigureOut">
              <a:rPr lang="en-US" smtClean="0"/>
              <a:t>18-07-2026</a:t>
            </a:fld>
            <a:endParaRPr lang="en-US"/>
          </a:p>
        </p:txBody>
      </p:sp>
      <p:sp>
        <p:nvSpPr>
          <p:cNvPr id="5" name="Footer Placeholder 4"/>
          <p:cNvSpPr>
            <a:spLocks noGrp="1"/>
          </p:cNvSpPr>
          <p:nvPr>
            <p:ph type="ftr" sz="quarter" idx="11"/>
          </p:nvPr>
        </p:nvSpPr>
        <p:spPr/>
        <p:txBody>
          <a:bodyPr/>
          <a:lstStyle/>
          <a:p>
            <a:endParaRPr lang="en-US"/>
          </a:p>
        </p:txBody>
      </p:sp>
      <p:sp>
        <p:nvSpPr>
          <p:cNvPr id="7" name="Freeform 6"/>
          <p:cNvSpPr/>
          <p:nvPr/>
        </p:nvSpPr>
        <p:spPr bwMode="auto">
          <a:xfrm>
            <a:off x="0" y="4323810"/>
            <a:ext cx="1744652" cy="778589"/>
          </a:xfrm>
          <a:custGeom>
            <a:avLst/>
            <a:gdLst/>
            <a:ahLst/>
            <a:cxnLst/>
            <a:rect l="0" t="0" r="r" b="b"/>
            <a:pathLst>
              <a:path w="372" h="166">
                <a:moveTo>
                  <a:pt x="287" y="166"/>
                </a:moveTo>
                <a:cubicBezTo>
                  <a:pt x="290" y="166"/>
                  <a:pt x="292" y="165"/>
                  <a:pt x="293" y="164"/>
                </a:cubicBezTo>
                <a:cubicBezTo>
                  <a:pt x="293" y="163"/>
                  <a:pt x="294" y="163"/>
                  <a:pt x="294" y="163"/>
                </a:cubicBezTo>
                <a:cubicBezTo>
                  <a:pt x="370" y="87"/>
                  <a:pt x="370" y="87"/>
                  <a:pt x="370" y="87"/>
                </a:cubicBezTo>
                <a:cubicBezTo>
                  <a:pt x="372" y="85"/>
                  <a:pt x="372" y="81"/>
                  <a:pt x="370" y="78"/>
                </a:cubicBezTo>
                <a:cubicBezTo>
                  <a:pt x="294" y="3"/>
                  <a:pt x="294" y="3"/>
                  <a:pt x="294" y="3"/>
                </a:cubicBezTo>
                <a:cubicBezTo>
                  <a:pt x="294" y="2"/>
                  <a:pt x="293" y="2"/>
                  <a:pt x="293" y="2"/>
                </a:cubicBezTo>
                <a:cubicBezTo>
                  <a:pt x="292" y="1"/>
                  <a:pt x="290" y="0"/>
                  <a:pt x="287" y="0"/>
                </a:cubicBezTo>
                <a:cubicBezTo>
                  <a:pt x="0" y="0"/>
                  <a:pt x="0" y="0"/>
                  <a:pt x="0" y="0"/>
                </a:cubicBezTo>
                <a:cubicBezTo>
                  <a:pt x="0" y="166"/>
                  <a:pt x="0" y="166"/>
                  <a:pt x="0" y="166"/>
                </a:cubicBezTo>
                <a:lnTo>
                  <a:pt x="287" y="166"/>
                </a:lnTo>
                <a:close/>
              </a:path>
            </a:pathLst>
          </a:custGeom>
          <a:solidFill>
            <a:schemeClr val="accent1"/>
          </a:solidFill>
          <a:ln>
            <a:noFill/>
          </a:ln>
        </p:spPr>
      </p:sp>
      <p:sp>
        <p:nvSpPr>
          <p:cNvPr id="6" name="Slide Number Placeholder 5"/>
          <p:cNvSpPr>
            <a:spLocks noGrp="1"/>
          </p:cNvSpPr>
          <p:nvPr>
            <p:ph type="sldNum" sz="quarter" idx="12"/>
          </p:nvPr>
        </p:nvSpPr>
        <p:spPr>
          <a:xfrm>
            <a:off x="531812" y="4529540"/>
            <a:ext cx="779767" cy="365125"/>
          </a:xfrm>
        </p:spPr>
        <p:txBody>
          <a:bodyPr/>
          <a:lstStyle/>
          <a:p>
            <a:fld id="{0CB11834-E070-4139-8A81-AA515A139EF5}" type="slidenum">
              <a:rPr lang="en-US" smtClean="0"/>
              <a:t>‹#›</a:t>
            </a:fld>
            <a:endParaRPr lang="en-US"/>
          </a:p>
        </p:txBody>
      </p:sp>
    </p:spTree>
    <p:extLst>
      <p:ext uri="{BB962C8B-B14F-4D97-AF65-F5344CB8AC3E}">
        <p14:creationId xmlns:p14="http://schemas.microsoft.com/office/powerpoint/2010/main" val="2921955253"/>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a:xfrm>
            <a:off x="2592925" y="624110"/>
            <a:ext cx="8911687" cy="1280890"/>
          </a:xfrm>
        </p:spPr>
        <p:txBody>
          <a:bodyPr/>
          <a:lstStyle/>
          <a:p>
            <a:r>
              <a:rPr lang="en-US"/>
              <a:t>Click to edit Master title style</a:t>
            </a:r>
            <a:endParaRPr lang="en-US" dirty="0"/>
          </a:p>
        </p:txBody>
      </p:sp>
      <p:sp>
        <p:nvSpPr>
          <p:cNvPr id="3" name="Content Placeholder 2"/>
          <p:cNvSpPr>
            <a:spLocks noGrp="1"/>
          </p:cNvSpPr>
          <p:nvPr>
            <p:ph idx="1"/>
          </p:nvPr>
        </p:nvSpPr>
        <p:spPr>
          <a:xfrm>
            <a:off x="2589212" y="2133600"/>
            <a:ext cx="8915400" cy="377762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6C7DA897-DB2C-43F5-8CDE-94F4FA5E969A}" type="datetimeFigureOut">
              <a:rPr lang="en-US" smtClean="0"/>
              <a:t>18-07-2026</a:t>
            </a:fld>
            <a:endParaRPr lang="en-US"/>
          </a:p>
        </p:txBody>
      </p:sp>
      <p:sp>
        <p:nvSpPr>
          <p:cNvPr id="5" name="Footer Placeholder 4"/>
          <p:cNvSpPr>
            <a:spLocks noGrp="1"/>
          </p:cNvSpPr>
          <p:nvPr>
            <p:ph type="ftr" sz="quarter" idx="11"/>
          </p:nvPr>
        </p:nvSpPr>
        <p:spPr/>
        <p:txBody>
          <a:bodyPr/>
          <a:lstStyle/>
          <a:p>
            <a:endParaRPr lang="en-US"/>
          </a:p>
        </p:txBody>
      </p:sp>
      <p:sp>
        <p:nvSpPr>
          <p:cNvPr id="8"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6" name="Slide Number Placeholder 5"/>
          <p:cNvSpPr>
            <a:spLocks noGrp="1"/>
          </p:cNvSpPr>
          <p:nvPr>
            <p:ph type="sldNum" sz="quarter" idx="12"/>
          </p:nvPr>
        </p:nvSpPr>
        <p:spPr/>
        <p:txBody>
          <a:bodyPr/>
          <a:lstStyle/>
          <a:p>
            <a:fld id="{0CB11834-E070-4139-8A81-AA515A139EF5}" type="slidenum">
              <a:rPr lang="en-US" smtClean="0"/>
              <a:t>‹#›</a:t>
            </a:fld>
            <a:endParaRPr lang="en-US"/>
          </a:p>
        </p:txBody>
      </p:sp>
    </p:spTree>
    <p:extLst>
      <p:ext uri="{BB962C8B-B14F-4D97-AF65-F5344CB8AC3E}">
        <p14:creationId xmlns:p14="http://schemas.microsoft.com/office/powerpoint/2010/main" val="2393869997"/>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2589212" y="2058750"/>
            <a:ext cx="8915399" cy="1468800"/>
          </a:xfrm>
        </p:spPr>
        <p:txBody>
          <a:bodyPr anchor="b"/>
          <a:lstStyle>
            <a:lvl1pPr algn="l">
              <a:defRPr sz="4000" b="0" cap="none"/>
            </a:lvl1pPr>
          </a:lstStyle>
          <a:p>
            <a:r>
              <a:rPr lang="en-US"/>
              <a:t>Click to edit Master title style</a:t>
            </a:r>
            <a:endParaRPr lang="en-US" dirty="0"/>
          </a:p>
        </p:txBody>
      </p:sp>
      <p:sp>
        <p:nvSpPr>
          <p:cNvPr id="3" name="Text Placeholder 2"/>
          <p:cNvSpPr>
            <a:spLocks noGrp="1"/>
          </p:cNvSpPr>
          <p:nvPr>
            <p:ph type="body" idx="1"/>
          </p:nvPr>
        </p:nvSpPr>
        <p:spPr>
          <a:xfrm>
            <a:off x="2589212" y="3530129"/>
            <a:ext cx="8915399" cy="860400"/>
          </a:xfrm>
        </p:spPr>
        <p:txBody>
          <a:bodyPr anchor="t"/>
          <a:lstStyle>
            <a:lvl1pPr marL="0" indent="0" algn="l">
              <a:buNone/>
              <a:defRPr sz="2000">
                <a:solidFill>
                  <a:schemeClr val="tx1">
                    <a:lumMod val="65000"/>
                    <a:lumOff val="3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6C7DA897-DB2C-43F5-8CDE-94F4FA5E969A}" type="datetimeFigureOut">
              <a:rPr lang="en-US" smtClean="0"/>
              <a:t>18-07-2026</a:t>
            </a:fld>
            <a:endParaRPr lang="en-US"/>
          </a:p>
        </p:txBody>
      </p:sp>
      <p:sp>
        <p:nvSpPr>
          <p:cNvPr id="5" name="Footer Placeholder 4"/>
          <p:cNvSpPr>
            <a:spLocks noGrp="1"/>
          </p:cNvSpPr>
          <p:nvPr>
            <p:ph type="ftr" sz="quarter" idx="11"/>
          </p:nvPr>
        </p:nvSpPr>
        <p:spPr/>
        <p:txBody>
          <a:bodyPr/>
          <a:lstStyle/>
          <a:p>
            <a:endParaRPr lang="en-US"/>
          </a:p>
        </p:txBody>
      </p:sp>
      <p:sp>
        <p:nvSpPr>
          <p:cNvPr id="9" name="Freeform 11"/>
          <p:cNvSpPr/>
          <p:nvPr/>
        </p:nvSpPr>
        <p:spPr bwMode="auto">
          <a:xfrm flipV="1">
            <a:off x="-4189" y="31781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6" name="Slide Number Placeholder 5"/>
          <p:cNvSpPr>
            <a:spLocks noGrp="1"/>
          </p:cNvSpPr>
          <p:nvPr>
            <p:ph type="sldNum" sz="quarter" idx="12"/>
          </p:nvPr>
        </p:nvSpPr>
        <p:spPr>
          <a:xfrm>
            <a:off x="531812" y="3244139"/>
            <a:ext cx="779767" cy="365125"/>
          </a:xfrm>
        </p:spPr>
        <p:txBody>
          <a:bodyPr/>
          <a:lstStyle/>
          <a:p>
            <a:fld id="{0CB11834-E070-4139-8A81-AA515A139EF5}" type="slidenum">
              <a:rPr lang="en-US" smtClean="0"/>
              <a:t>‹#›</a:t>
            </a:fld>
            <a:endParaRPr lang="en-US"/>
          </a:p>
        </p:txBody>
      </p:sp>
    </p:spTree>
    <p:extLst>
      <p:ext uri="{BB962C8B-B14F-4D97-AF65-F5344CB8AC3E}">
        <p14:creationId xmlns:p14="http://schemas.microsoft.com/office/powerpoint/2010/main" val="4122595461"/>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8" name="Title 7"/>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2589212" y="2133600"/>
            <a:ext cx="4313864" cy="3777622"/>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7190747" y="2126222"/>
            <a:ext cx="4313864" cy="3777622"/>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6C7DA897-DB2C-43F5-8CDE-94F4FA5E969A}" type="datetimeFigureOut">
              <a:rPr lang="en-US" smtClean="0"/>
              <a:t>18-07-2026</a:t>
            </a:fld>
            <a:endParaRPr lang="en-US"/>
          </a:p>
        </p:txBody>
      </p:sp>
      <p:sp>
        <p:nvSpPr>
          <p:cNvPr id="6" name="Footer Placeholder 5"/>
          <p:cNvSpPr>
            <a:spLocks noGrp="1"/>
          </p:cNvSpPr>
          <p:nvPr>
            <p:ph type="ftr" sz="quarter" idx="11"/>
          </p:nvPr>
        </p:nvSpPr>
        <p:spPr/>
        <p:txBody>
          <a:bodyPr/>
          <a:lstStyle/>
          <a:p>
            <a:endParaRPr lang="en-US"/>
          </a:p>
        </p:txBody>
      </p:sp>
      <p:sp>
        <p:nvSpPr>
          <p:cNvPr id="10"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11" name="Slide Number Placeholder 5"/>
          <p:cNvSpPr>
            <a:spLocks noGrp="1"/>
          </p:cNvSpPr>
          <p:nvPr>
            <p:ph type="sldNum" sz="quarter" idx="12"/>
          </p:nvPr>
        </p:nvSpPr>
        <p:spPr>
          <a:xfrm>
            <a:off x="531812" y="787782"/>
            <a:ext cx="779767" cy="365125"/>
          </a:xfrm>
        </p:spPr>
        <p:txBody>
          <a:bodyPr/>
          <a:lstStyle/>
          <a:p>
            <a:fld id="{0CB11834-E070-4139-8A81-AA515A139EF5}" type="slidenum">
              <a:rPr lang="en-US" smtClean="0"/>
              <a:t>‹#›</a:t>
            </a:fld>
            <a:endParaRPr lang="en-US"/>
          </a:p>
        </p:txBody>
      </p:sp>
    </p:spTree>
    <p:extLst>
      <p:ext uri="{BB962C8B-B14F-4D97-AF65-F5344CB8AC3E}">
        <p14:creationId xmlns:p14="http://schemas.microsoft.com/office/powerpoint/2010/main" val="3967814758"/>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10" name="Title 9"/>
          <p:cNvSpPr>
            <a:spLocks noGrp="1"/>
          </p:cNvSpPr>
          <p:nvPr>
            <p:ph type="title"/>
          </p:nvPr>
        </p:nvSpPr>
        <p:spPr/>
        <p:txBody>
          <a:bodyPr/>
          <a:lstStyle/>
          <a:p>
            <a:r>
              <a:rPr lang="en-US"/>
              <a:t>Click to edit Master title style</a:t>
            </a:r>
            <a:endParaRPr lang="en-US" dirty="0"/>
          </a:p>
        </p:txBody>
      </p:sp>
      <p:sp>
        <p:nvSpPr>
          <p:cNvPr id="3" name="Text Placeholder 2"/>
          <p:cNvSpPr>
            <a:spLocks noGrp="1"/>
          </p:cNvSpPr>
          <p:nvPr>
            <p:ph type="body" idx="1"/>
          </p:nvPr>
        </p:nvSpPr>
        <p:spPr>
          <a:xfrm>
            <a:off x="2939373" y="1972703"/>
            <a:ext cx="3992732"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2589212" y="2548966"/>
            <a:ext cx="4342893" cy="3354060"/>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7506629" y="1969475"/>
            <a:ext cx="3999001"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7166957" y="2545738"/>
            <a:ext cx="4338674" cy="3354060"/>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6C7DA897-DB2C-43F5-8CDE-94F4FA5E969A}" type="datetimeFigureOut">
              <a:rPr lang="en-US" smtClean="0"/>
              <a:t>18-07-2026</a:t>
            </a:fld>
            <a:endParaRPr lang="en-US"/>
          </a:p>
        </p:txBody>
      </p:sp>
      <p:sp>
        <p:nvSpPr>
          <p:cNvPr id="8" name="Footer Placeholder 7"/>
          <p:cNvSpPr>
            <a:spLocks noGrp="1"/>
          </p:cNvSpPr>
          <p:nvPr>
            <p:ph type="ftr" sz="quarter" idx="11"/>
          </p:nvPr>
        </p:nvSpPr>
        <p:spPr/>
        <p:txBody>
          <a:bodyPr/>
          <a:lstStyle/>
          <a:p>
            <a:endParaRPr lang="en-US"/>
          </a:p>
        </p:txBody>
      </p:sp>
      <p:sp>
        <p:nvSpPr>
          <p:cNvPr id="12"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13" name="Slide Number Placeholder 5"/>
          <p:cNvSpPr>
            <a:spLocks noGrp="1"/>
          </p:cNvSpPr>
          <p:nvPr>
            <p:ph type="sldNum" sz="quarter" idx="12"/>
          </p:nvPr>
        </p:nvSpPr>
        <p:spPr>
          <a:xfrm>
            <a:off x="531812" y="787782"/>
            <a:ext cx="779767" cy="365125"/>
          </a:xfrm>
        </p:spPr>
        <p:txBody>
          <a:bodyPr/>
          <a:lstStyle/>
          <a:p>
            <a:fld id="{0CB11834-E070-4139-8A81-AA515A139EF5}" type="slidenum">
              <a:rPr lang="en-US" smtClean="0"/>
              <a:t>‹#›</a:t>
            </a:fld>
            <a:endParaRPr lang="en-US"/>
          </a:p>
        </p:txBody>
      </p:sp>
    </p:spTree>
    <p:extLst>
      <p:ext uri="{BB962C8B-B14F-4D97-AF65-F5344CB8AC3E}">
        <p14:creationId xmlns:p14="http://schemas.microsoft.com/office/powerpoint/2010/main" val="1440070209"/>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6C7DA897-DB2C-43F5-8CDE-94F4FA5E969A}" type="datetimeFigureOut">
              <a:rPr lang="en-US" smtClean="0"/>
              <a:t>18-07-2026</a:t>
            </a:fld>
            <a:endParaRPr lang="en-US"/>
          </a:p>
        </p:txBody>
      </p:sp>
      <p:sp>
        <p:nvSpPr>
          <p:cNvPr id="4" name="Footer Placeholder 3"/>
          <p:cNvSpPr>
            <a:spLocks noGrp="1"/>
          </p:cNvSpPr>
          <p:nvPr>
            <p:ph type="ftr" sz="quarter" idx="11"/>
          </p:nvPr>
        </p:nvSpPr>
        <p:spPr/>
        <p:txBody>
          <a:bodyPr/>
          <a:lstStyle/>
          <a:p>
            <a:endParaRPr lang="en-US"/>
          </a:p>
        </p:txBody>
      </p:sp>
      <p:sp>
        <p:nvSpPr>
          <p:cNvPr id="7"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5" name="Slide Number Placeholder 4"/>
          <p:cNvSpPr>
            <a:spLocks noGrp="1"/>
          </p:cNvSpPr>
          <p:nvPr>
            <p:ph type="sldNum" sz="quarter" idx="12"/>
          </p:nvPr>
        </p:nvSpPr>
        <p:spPr/>
        <p:txBody>
          <a:bodyPr/>
          <a:lstStyle/>
          <a:p>
            <a:fld id="{0CB11834-E070-4139-8A81-AA515A139EF5}" type="slidenum">
              <a:rPr lang="en-US" smtClean="0"/>
              <a:t>‹#›</a:t>
            </a:fld>
            <a:endParaRPr lang="en-US"/>
          </a:p>
        </p:txBody>
      </p:sp>
    </p:spTree>
    <p:extLst>
      <p:ext uri="{BB962C8B-B14F-4D97-AF65-F5344CB8AC3E}">
        <p14:creationId xmlns:p14="http://schemas.microsoft.com/office/powerpoint/2010/main" val="4063898446"/>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6C7DA897-DB2C-43F5-8CDE-94F4FA5E969A}" type="datetimeFigureOut">
              <a:rPr lang="en-US" smtClean="0"/>
              <a:t>18-07-2026</a:t>
            </a:fld>
            <a:endParaRPr lang="en-US"/>
          </a:p>
        </p:txBody>
      </p:sp>
      <p:sp>
        <p:nvSpPr>
          <p:cNvPr id="3" name="Footer Placeholder 2"/>
          <p:cNvSpPr>
            <a:spLocks noGrp="1"/>
          </p:cNvSpPr>
          <p:nvPr>
            <p:ph type="ftr" sz="quarter" idx="11"/>
          </p:nvPr>
        </p:nvSpPr>
        <p:spPr/>
        <p:txBody>
          <a:bodyPr/>
          <a:lstStyle/>
          <a:p>
            <a:endParaRPr lang="en-US"/>
          </a:p>
        </p:txBody>
      </p:sp>
      <p:sp>
        <p:nvSpPr>
          <p:cNvPr id="6"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4" name="Slide Number Placeholder 3"/>
          <p:cNvSpPr>
            <a:spLocks noGrp="1"/>
          </p:cNvSpPr>
          <p:nvPr>
            <p:ph type="sldNum" sz="quarter" idx="12"/>
          </p:nvPr>
        </p:nvSpPr>
        <p:spPr/>
        <p:txBody>
          <a:bodyPr/>
          <a:lstStyle/>
          <a:p>
            <a:fld id="{0CB11834-E070-4139-8A81-AA515A139EF5}" type="slidenum">
              <a:rPr lang="en-US" smtClean="0"/>
              <a:t>‹#›</a:t>
            </a:fld>
            <a:endParaRPr lang="en-US"/>
          </a:p>
        </p:txBody>
      </p:sp>
    </p:spTree>
    <p:extLst>
      <p:ext uri="{BB962C8B-B14F-4D97-AF65-F5344CB8AC3E}">
        <p14:creationId xmlns:p14="http://schemas.microsoft.com/office/powerpoint/2010/main" val="1756187186"/>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589212" y="446088"/>
            <a:ext cx="3505199" cy="976312"/>
          </a:xfrm>
        </p:spPr>
        <p:txBody>
          <a:bodyPr anchor="b"/>
          <a:lstStyle>
            <a:lvl1pPr algn="l">
              <a:defRPr sz="2000" b="0"/>
            </a:lvl1pPr>
          </a:lstStyle>
          <a:p>
            <a:r>
              <a:rPr lang="en-US"/>
              <a:t>Click to edit Master title style</a:t>
            </a:r>
            <a:endParaRPr lang="en-US" dirty="0"/>
          </a:p>
        </p:txBody>
      </p:sp>
      <p:sp>
        <p:nvSpPr>
          <p:cNvPr id="3" name="Content Placeholder 2"/>
          <p:cNvSpPr>
            <a:spLocks noGrp="1"/>
          </p:cNvSpPr>
          <p:nvPr>
            <p:ph idx="1"/>
          </p:nvPr>
        </p:nvSpPr>
        <p:spPr>
          <a:xfrm>
            <a:off x="6323012" y="446088"/>
            <a:ext cx="5181600" cy="5414963"/>
          </a:xfrm>
        </p:spPr>
        <p:txBody>
          <a:bodyPr anchor="ct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2589212" y="1598613"/>
            <a:ext cx="3505199" cy="4262436"/>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6C7DA897-DB2C-43F5-8CDE-94F4FA5E969A}" type="datetimeFigureOut">
              <a:rPr lang="en-US" smtClean="0"/>
              <a:t>18-07-2026</a:t>
            </a:fld>
            <a:endParaRPr lang="en-US"/>
          </a:p>
        </p:txBody>
      </p:sp>
      <p:sp>
        <p:nvSpPr>
          <p:cNvPr id="6" name="Footer Placeholder 5"/>
          <p:cNvSpPr>
            <a:spLocks noGrp="1"/>
          </p:cNvSpPr>
          <p:nvPr>
            <p:ph type="ftr" sz="quarter" idx="11"/>
          </p:nvPr>
        </p:nvSpPr>
        <p:spPr/>
        <p:txBody>
          <a:bodyPr/>
          <a:lstStyle/>
          <a:p>
            <a:endParaRPr lang="en-US"/>
          </a:p>
        </p:txBody>
      </p:sp>
      <p:sp>
        <p:nvSpPr>
          <p:cNvPr id="9"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7" name="Slide Number Placeholder 6"/>
          <p:cNvSpPr>
            <a:spLocks noGrp="1"/>
          </p:cNvSpPr>
          <p:nvPr>
            <p:ph type="sldNum" sz="quarter" idx="12"/>
          </p:nvPr>
        </p:nvSpPr>
        <p:spPr/>
        <p:txBody>
          <a:bodyPr/>
          <a:lstStyle/>
          <a:p>
            <a:fld id="{0CB11834-E070-4139-8A81-AA515A139EF5}" type="slidenum">
              <a:rPr lang="en-US" smtClean="0"/>
              <a:t>‹#›</a:t>
            </a:fld>
            <a:endParaRPr lang="en-US"/>
          </a:p>
        </p:txBody>
      </p:sp>
    </p:spTree>
    <p:extLst>
      <p:ext uri="{BB962C8B-B14F-4D97-AF65-F5344CB8AC3E}">
        <p14:creationId xmlns:p14="http://schemas.microsoft.com/office/powerpoint/2010/main" val="3814524126"/>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589213" y="4800600"/>
            <a:ext cx="8915400" cy="566738"/>
          </a:xfrm>
        </p:spPr>
        <p:txBody>
          <a:bodyPr anchor="b">
            <a:normAutofit/>
          </a:bodyPr>
          <a:lstStyle>
            <a:lvl1pPr algn="l">
              <a:defRPr sz="2400" b="0"/>
            </a:lvl1pPr>
          </a:lstStyle>
          <a:p>
            <a:r>
              <a:rPr lang="en-US"/>
              <a:t>Click to edit Master title style</a:t>
            </a:r>
            <a:endParaRPr lang="en-US" dirty="0"/>
          </a:p>
        </p:txBody>
      </p:sp>
      <p:sp>
        <p:nvSpPr>
          <p:cNvPr id="3" name="Picture Placeholder 2"/>
          <p:cNvSpPr>
            <a:spLocks noGrp="1" noChangeAspect="1"/>
          </p:cNvSpPr>
          <p:nvPr>
            <p:ph type="pic" idx="1"/>
          </p:nvPr>
        </p:nvSpPr>
        <p:spPr>
          <a:xfrm>
            <a:off x="2589212" y="634965"/>
            <a:ext cx="8915400" cy="3854970"/>
          </a:xfrm>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4" name="Text Placeholder 3"/>
          <p:cNvSpPr>
            <a:spLocks noGrp="1"/>
          </p:cNvSpPr>
          <p:nvPr>
            <p:ph type="body" sz="half" idx="2"/>
          </p:nvPr>
        </p:nvSpPr>
        <p:spPr>
          <a:xfrm>
            <a:off x="2589213" y="5367338"/>
            <a:ext cx="8915400" cy="493712"/>
          </a:xfrm>
        </p:spPr>
        <p:txBody>
          <a:bodyPr>
            <a:normAutofit/>
          </a:bodyPr>
          <a:lstStyle>
            <a:lvl1pPr marL="0" indent="0">
              <a:buNone/>
              <a:defRPr sz="12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6C7DA897-DB2C-43F5-8CDE-94F4FA5E969A}" type="datetimeFigureOut">
              <a:rPr lang="en-US" smtClean="0"/>
              <a:t>18-07-2026</a:t>
            </a:fld>
            <a:endParaRPr lang="en-US"/>
          </a:p>
        </p:txBody>
      </p:sp>
      <p:sp>
        <p:nvSpPr>
          <p:cNvPr id="6" name="Footer Placeholder 5"/>
          <p:cNvSpPr>
            <a:spLocks noGrp="1"/>
          </p:cNvSpPr>
          <p:nvPr>
            <p:ph type="ftr" sz="quarter" idx="11"/>
          </p:nvPr>
        </p:nvSpPr>
        <p:spPr/>
        <p:txBody>
          <a:bodyPr/>
          <a:lstStyle/>
          <a:p>
            <a:endParaRPr lang="en-US"/>
          </a:p>
        </p:txBody>
      </p:sp>
      <p:sp>
        <p:nvSpPr>
          <p:cNvPr id="9" name="Freeform 11"/>
          <p:cNvSpPr/>
          <p:nvPr/>
        </p:nvSpPr>
        <p:spPr bwMode="auto">
          <a:xfrm flipV="1">
            <a:off x="-4189" y="491172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7" name="Slide Number Placeholder 6"/>
          <p:cNvSpPr>
            <a:spLocks noGrp="1"/>
          </p:cNvSpPr>
          <p:nvPr>
            <p:ph type="sldNum" sz="quarter" idx="12"/>
          </p:nvPr>
        </p:nvSpPr>
        <p:spPr>
          <a:xfrm>
            <a:off x="531812" y="4983087"/>
            <a:ext cx="779767" cy="365125"/>
          </a:xfrm>
        </p:spPr>
        <p:txBody>
          <a:bodyPr/>
          <a:lstStyle/>
          <a:p>
            <a:fld id="{0CB11834-E070-4139-8A81-AA515A139EF5}" type="slidenum">
              <a:rPr lang="en-US" smtClean="0"/>
              <a:t>‹#›</a:t>
            </a:fld>
            <a:endParaRPr lang="en-US"/>
          </a:p>
        </p:txBody>
      </p:sp>
    </p:spTree>
    <p:extLst>
      <p:ext uri="{BB962C8B-B14F-4D97-AF65-F5344CB8AC3E}">
        <p14:creationId xmlns:p14="http://schemas.microsoft.com/office/powerpoint/2010/main" val="1307754807"/>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2589212" y="609600"/>
            <a:ext cx="8915399" cy="3117040"/>
          </a:xfrm>
        </p:spPr>
        <p:txBody>
          <a:bodyPr anchor="ctr">
            <a:normAutofit/>
          </a:bodyPr>
          <a:lstStyle>
            <a:lvl1pPr algn="l">
              <a:defRPr sz="4800" b="0" cap="none"/>
            </a:lvl1pPr>
          </a:lstStyle>
          <a:p>
            <a:r>
              <a:rPr lang="en-US"/>
              <a:t>Click to edit Master title style</a:t>
            </a:r>
            <a:endParaRPr lang="en-US" dirty="0"/>
          </a:p>
        </p:txBody>
      </p:sp>
      <p:sp>
        <p:nvSpPr>
          <p:cNvPr id="3" name="Text Placeholder 2"/>
          <p:cNvSpPr>
            <a:spLocks noGrp="1"/>
          </p:cNvSpPr>
          <p:nvPr>
            <p:ph type="body" idx="1"/>
          </p:nvPr>
        </p:nvSpPr>
        <p:spPr>
          <a:xfrm>
            <a:off x="2589212" y="4354046"/>
            <a:ext cx="8915399" cy="1555864"/>
          </a:xfrm>
        </p:spPr>
        <p:txBody>
          <a:bodyPr anchor="ctr">
            <a:normAutofit/>
          </a:bodyPr>
          <a:lstStyle>
            <a:lvl1pPr marL="0" indent="0" algn="l">
              <a:buNone/>
              <a:defRPr sz="1800">
                <a:solidFill>
                  <a:schemeClr val="tx1">
                    <a:lumMod val="65000"/>
                    <a:lumOff val="3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6C7DA897-DB2C-43F5-8CDE-94F4FA5E969A}" type="datetimeFigureOut">
              <a:rPr lang="en-US" smtClean="0"/>
              <a:t>18-07-2026</a:t>
            </a:fld>
            <a:endParaRPr lang="en-US"/>
          </a:p>
        </p:txBody>
      </p:sp>
      <p:sp>
        <p:nvSpPr>
          <p:cNvPr id="5" name="Footer Placeholder 4"/>
          <p:cNvSpPr>
            <a:spLocks noGrp="1"/>
          </p:cNvSpPr>
          <p:nvPr>
            <p:ph type="ftr" sz="quarter" idx="11"/>
          </p:nvPr>
        </p:nvSpPr>
        <p:spPr/>
        <p:txBody>
          <a:bodyPr/>
          <a:lstStyle/>
          <a:p>
            <a:endParaRPr lang="en-US"/>
          </a:p>
        </p:txBody>
      </p:sp>
      <p:sp>
        <p:nvSpPr>
          <p:cNvPr id="9" name="Freeform 11"/>
          <p:cNvSpPr/>
          <p:nvPr/>
        </p:nvSpPr>
        <p:spPr bwMode="auto">
          <a:xfrm flipV="1">
            <a:off x="-4189" y="31781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6" name="Slide Number Placeholder 5"/>
          <p:cNvSpPr>
            <a:spLocks noGrp="1"/>
          </p:cNvSpPr>
          <p:nvPr>
            <p:ph type="sldNum" sz="quarter" idx="12"/>
          </p:nvPr>
        </p:nvSpPr>
        <p:spPr>
          <a:xfrm>
            <a:off x="531812" y="3244139"/>
            <a:ext cx="779767" cy="365125"/>
          </a:xfrm>
        </p:spPr>
        <p:txBody>
          <a:bodyPr/>
          <a:lstStyle/>
          <a:p>
            <a:fld id="{0CB11834-E070-4139-8A81-AA515A139EF5}" type="slidenum">
              <a:rPr lang="en-US" smtClean="0"/>
              <a:t>‹#›</a:t>
            </a:fld>
            <a:endParaRPr lang="en-US"/>
          </a:p>
        </p:txBody>
      </p:sp>
    </p:spTree>
    <p:extLst>
      <p:ext uri="{BB962C8B-B14F-4D97-AF65-F5344CB8AC3E}">
        <p14:creationId xmlns:p14="http://schemas.microsoft.com/office/powerpoint/2010/main" val="292155764"/>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849949" y="609600"/>
            <a:ext cx="8393926" cy="2895600"/>
          </a:xfrm>
        </p:spPr>
        <p:txBody>
          <a:bodyPr anchor="ctr">
            <a:normAutofit/>
          </a:bodyPr>
          <a:lstStyle>
            <a:lvl1pPr algn="l">
              <a:defRPr sz="4800" b="0" cap="none"/>
            </a:lvl1pPr>
          </a:lstStyle>
          <a:p>
            <a:r>
              <a:rPr lang="en-US"/>
              <a:t>Click to edit Master title style</a:t>
            </a:r>
            <a:endParaRPr lang="en-US" dirty="0"/>
          </a:p>
        </p:txBody>
      </p:sp>
      <p:sp>
        <p:nvSpPr>
          <p:cNvPr id="13" name="Text Placeholder 9"/>
          <p:cNvSpPr>
            <a:spLocks noGrp="1"/>
          </p:cNvSpPr>
          <p:nvPr>
            <p:ph type="body" sz="quarter" idx="13"/>
          </p:nvPr>
        </p:nvSpPr>
        <p:spPr>
          <a:xfrm>
            <a:off x="3275012" y="3505200"/>
            <a:ext cx="7536554" cy="381000"/>
          </a:xfrm>
        </p:spPr>
        <p:txBody>
          <a:bodyPr anchor="ctr">
            <a:noAutofit/>
          </a:bodyPr>
          <a:lstStyle>
            <a:lvl1pPr marL="0" indent="0">
              <a:buFontTx/>
              <a:buNone/>
              <a:defRPr sz="1600">
                <a:solidFill>
                  <a:schemeClr val="tx1">
                    <a:lumMod val="50000"/>
                    <a:lumOff val="50000"/>
                  </a:schemeClr>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3" name="Text Placeholder 2"/>
          <p:cNvSpPr>
            <a:spLocks noGrp="1"/>
          </p:cNvSpPr>
          <p:nvPr>
            <p:ph type="body" idx="1"/>
          </p:nvPr>
        </p:nvSpPr>
        <p:spPr>
          <a:xfrm>
            <a:off x="2589212" y="4354046"/>
            <a:ext cx="8915399" cy="1555864"/>
          </a:xfrm>
        </p:spPr>
        <p:txBody>
          <a:bodyPr anchor="ctr">
            <a:normAutofit/>
          </a:bodyPr>
          <a:lstStyle>
            <a:lvl1pPr marL="0" indent="0" algn="l">
              <a:buNone/>
              <a:defRPr sz="1800">
                <a:solidFill>
                  <a:schemeClr val="tx1">
                    <a:lumMod val="65000"/>
                    <a:lumOff val="3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6C7DA897-DB2C-43F5-8CDE-94F4FA5E969A}" type="datetimeFigureOut">
              <a:rPr lang="en-US" smtClean="0"/>
              <a:t>18-07-2026</a:t>
            </a:fld>
            <a:endParaRPr lang="en-US"/>
          </a:p>
        </p:txBody>
      </p:sp>
      <p:sp>
        <p:nvSpPr>
          <p:cNvPr id="5" name="Footer Placeholder 4"/>
          <p:cNvSpPr>
            <a:spLocks noGrp="1"/>
          </p:cNvSpPr>
          <p:nvPr>
            <p:ph type="ftr" sz="quarter" idx="11"/>
          </p:nvPr>
        </p:nvSpPr>
        <p:spPr/>
        <p:txBody>
          <a:bodyPr/>
          <a:lstStyle/>
          <a:p>
            <a:endParaRPr lang="en-US"/>
          </a:p>
        </p:txBody>
      </p:sp>
      <p:sp>
        <p:nvSpPr>
          <p:cNvPr id="11" name="Freeform 11"/>
          <p:cNvSpPr/>
          <p:nvPr/>
        </p:nvSpPr>
        <p:spPr bwMode="auto">
          <a:xfrm flipV="1">
            <a:off x="-4189" y="31781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6" name="Slide Number Placeholder 5"/>
          <p:cNvSpPr>
            <a:spLocks noGrp="1"/>
          </p:cNvSpPr>
          <p:nvPr>
            <p:ph type="sldNum" sz="quarter" idx="12"/>
          </p:nvPr>
        </p:nvSpPr>
        <p:spPr>
          <a:xfrm>
            <a:off x="531812" y="3244139"/>
            <a:ext cx="779767" cy="365125"/>
          </a:xfrm>
        </p:spPr>
        <p:txBody>
          <a:bodyPr/>
          <a:lstStyle/>
          <a:p>
            <a:fld id="{0CB11834-E070-4139-8A81-AA515A139EF5}" type="slidenum">
              <a:rPr lang="en-US" smtClean="0"/>
              <a:t>‹#›</a:t>
            </a:fld>
            <a:endParaRPr lang="en-US"/>
          </a:p>
        </p:txBody>
      </p:sp>
      <p:sp>
        <p:nvSpPr>
          <p:cNvPr id="14" name="TextBox 13"/>
          <p:cNvSpPr txBox="1"/>
          <p:nvPr/>
        </p:nvSpPr>
        <p:spPr>
          <a:xfrm>
            <a:off x="2467652" y="648005"/>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solidFill>
                <a:effectLst/>
                <a:latin typeface="Arial"/>
              </a:rPr>
              <a:t>“</a:t>
            </a:r>
          </a:p>
        </p:txBody>
      </p:sp>
      <p:sp>
        <p:nvSpPr>
          <p:cNvPr id="15" name="TextBox 14"/>
          <p:cNvSpPr txBox="1"/>
          <p:nvPr/>
        </p:nvSpPr>
        <p:spPr>
          <a:xfrm>
            <a:off x="11114852" y="2905306"/>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solidFill>
                <a:effectLst/>
                <a:latin typeface="Arial"/>
              </a:rPr>
              <a:t>”</a:t>
            </a:r>
          </a:p>
        </p:txBody>
      </p:sp>
    </p:spTree>
    <p:extLst>
      <p:ext uri="{BB962C8B-B14F-4D97-AF65-F5344CB8AC3E}">
        <p14:creationId xmlns:p14="http://schemas.microsoft.com/office/powerpoint/2010/main" val="710750609"/>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2589213" y="2438400"/>
            <a:ext cx="8915400" cy="2724845"/>
          </a:xfrm>
        </p:spPr>
        <p:txBody>
          <a:bodyPr anchor="b">
            <a:normAutofit/>
          </a:bodyPr>
          <a:lstStyle>
            <a:lvl1pPr algn="l">
              <a:defRPr sz="4800" b="0"/>
            </a:lvl1pPr>
          </a:lstStyle>
          <a:p>
            <a:r>
              <a:rPr lang="en-US"/>
              <a:t>Click to edit Master title style</a:t>
            </a:r>
            <a:endParaRPr lang="en-US" dirty="0"/>
          </a:p>
        </p:txBody>
      </p:sp>
      <p:sp>
        <p:nvSpPr>
          <p:cNvPr id="4" name="Text Placeholder 3"/>
          <p:cNvSpPr>
            <a:spLocks noGrp="1"/>
          </p:cNvSpPr>
          <p:nvPr>
            <p:ph type="body" sz="half" idx="2"/>
          </p:nvPr>
        </p:nvSpPr>
        <p:spPr>
          <a:xfrm>
            <a:off x="2589213" y="5181600"/>
            <a:ext cx="8915400" cy="729622"/>
          </a:xfrm>
        </p:spPr>
        <p:txBody>
          <a:bodyPr vert="horz" lIns="91440" tIns="45720" rIns="91440" bIns="45720" rtlCol="0" anchor="t">
            <a:normAutofit/>
          </a:bodyPr>
          <a:lstStyle>
            <a:lvl1pPr>
              <a:buNone/>
              <a:defRPr lang="en-US">
                <a:solidFill>
                  <a:schemeClr val="tx1">
                    <a:lumMod val="65000"/>
                    <a:lumOff val="35000"/>
                  </a:schemeClr>
                </a:solidFill>
              </a:defRPr>
            </a:lvl1pPr>
          </a:lstStyle>
          <a:p>
            <a:pPr marL="0" lvl="0" indent="0">
              <a:buNone/>
            </a:pPr>
            <a:r>
              <a:rPr lang="en-US"/>
              <a:t>Click to edit Master text styles</a:t>
            </a:r>
          </a:p>
        </p:txBody>
      </p:sp>
      <p:sp>
        <p:nvSpPr>
          <p:cNvPr id="5" name="Date Placeholder 4"/>
          <p:cNvSpPr>
            <a:spLocks noGrp="1"/>
          </p:cNvSpPr>
          <p:nvPr>
            <p:ph type="dt" sz="half" idx="10"/>
          </p:nvPr>
        </p:nvSpPr>
        <p:spPr/>
        <p:txBody>
          <a:bodyPr/>
          <a:lstStyle/>
          <a:p>
            <a:fld id="{6C7DA897-DB2C-43F5-8CDE-94F4FA5E969A}" type="datetimeFigureOut">
              <a:rPr lang="en-US" smtClean="0"/>
              <a:t>18-07-2026</a:t>
            </a:fld>
            <a:endParaRPr lang="en-US"/>
          </a:p>
        </p:txBody>
      </p:sp>
      <p:sp>
        <p:nvSpPr>
          <p:cNvPr id="6" name="Footer Placeholder 5"/>
          <p:cNvSpPr>
            <a:spLocks noGrp="1"/>
          </p:cNvSpPr>
          <p:nvPr>
            <p:ph type="ftr" sz="quarter" idx="11"/>
          </p:nvPr>
        </p:nvSpPr>
        <p:spPr/>
        <p:txBody>
          <a:bodyPr/>
          <a:lstStyle/>
          <a:p>
            <a:endParaRPr lang="en-US"/>
          </a:p>
        </p:txBody>
      </p:sp>
      <p:sp>
        <p:nvSpPr>
          <p:cNvPr id="9" name="Freeform 11"/>
          <p:cNvSpPr/>
          <p:nvPr/>
        </p:nvSpPr>
        <p:spPr bwMode="auto">
          <a:xfrm flipV="1">
            <a:off x="-4189" y="491172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7" name="Slide Number Placeholder 6"/>
          <p:cNvSpPr>
            <a:spLocks noGrp="1"/>
          </p:cNvSpPr>
          <p:nvPr>
            <p:ph type="sldNum" sz="quarter" idx="12"/>
          </p:nvPr>
        </p:nvSpPr>
        <p:spPr>
          <a:xfrm>
            <a:off x="531812" y="4983087"/>
            <a:ext cx="779767" cy="365125"/>
          </a:xfrm>
        </p:spPr>
        <p:txBody>
          <a:bodyPr/>
          <a:lstStyle/>
          <a:p>
            <a:fld id="{0CB11834-E070-4139-8A81-AA515A139EF5}" type="slidenum">
              <a:rPr lang="en-US" smtClean="0"/>
              <a:t>‹#›</a:t>
            </a:fld>
            <a:endParaRPr lang="en-US"/>
          </a:p>
        </p:txBody>
      </p:sp>
    </p:spTree>
    <p:extLst>
      <p:ext uri="{BB962C8B-B14F-4D97-AF65-F5344CB8AC3E}">
        <p14:creationId xmlns:p14="http://schemas.microsoft.com/office/powerpoint/2010/main" val="2495204365"/>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Quote Name Card">
    <p:spTree>
      <p:nvGrpSpPr>
        <p:cNvPr id="1" name=""/>
        <p:cNvGrpSpPr/>
        <p:nvPr/>
      </p:nvGrpSpPr>
      <p:grpSpPr>
        <a:xfrm>
          <a:off x="0" y="0"/>
          <a:ext cx="0" cy="0"/>
          <a:chOff x="0" y="0"/>
          <a:chExt cx="0" cy="0"/>
        </a:xfrm>
      </p:grpSpPr>
      <p:sp>
        <p:nvSpPr>
          <p:cNvPr id="12" name="Title 1"/>
          <p:cNvSpPr>
            <a:spLocks noGrp="1"/>
          </p:cNvSpPr>
          <p:nvPr>
            <p:ph type="title"/>
          </p:nvPr>
        </p:nvSpPr>
        <p:spPr>
          <a:xfrm>
            <a:off x="2849949" y="609600"/>
            <a:ext cx="8393926" cy="2895600"/>
          </a:xfrm>
        </p:spPr>
        <p:txBody>
          <a:bodyPr anchor="ctr">
            <a:normAutofit/>
          </a:bodyPr>
          <a:lstStyle>
            <a:lvl1pPr algn="l">
              <a:defRPr sz="4800" b="0" cap="none"/>
            </a:lvl1pPr>
          </a:lstStyle>
          <a:p>
            <a:r>
              <a:rPr lang="en-US"/>
              <a:t>Click to edit Master title style</a:t>
            </a:r>
            <a:endParaRPr lang="en-US" dirty="0"/>
          </a:p>
        </p:txBody>
      </p:sp>
      <p:sp>
        <p:nvSpPr>
          <p:cNvPr id="21" name="Text Placeholder 9"/>
          <p:cNvSpPr>
            <a:spLocks noGrp="1"/>
          </p:cNvSpPr>
          <p:nvPr>
            <p:ph type="body" sz="quarter" idx="13"/>
          </p:nvPr>
        </p:nvSpPr>
        <p:spPr>
          <a:xfrm>
            <a:off x="2589212" y="4343400"/>
            <a:ext cx="8915400" cy="838200"/>
          </a:xfrm>
        </p:spPr>
        <p:txBody>
          <a:bodyPr anchor="b">
            <a:noAutofit/>
          </a:bodyPr>
          <a:lstStyle>
            <a:lvl1pPr marL="0" indent="0">
              <a:buFontTx/>
              <a:buNone/>
              <a:defRPr sz="2400">
                <a:solidFill>
                  <a:schemeClr val="accent1"/>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4" name="Text Placeholder 3"/>
          <p:cNvSpPr>
            <a:spLocks noGrp="1"/>
          </p:cNvSpPr>
          <p:nvPr>
            <p:ph type="body" sz="half" idx="2"/>
          </p:nvPr>
        </p:nvSpPr>
        <p:spPr>
          <a:xfrm>
            <a:off x="2589213" y="5181600"/>
            <a:ext cx="8915400" cy="729622"/>
          </a:xfrm>
        </p:spPr>
        <p:txBody>
          <a:bodyPr vert="horz" lIns="91440" tIns="45720" rIns="91440" bIns="45720" rtlCol="0" anchor="t">
            <a:normAutofit/>
          </a:bodyPr>
          <a:lstStyle>
            <a:lvl1pPr>
              <a:buNone/>
              <a:defRPr lang="en-US">
                <a:solidFill>
                  <a:schemeClr val="tx1">
                    <a:lumMod val="65000"/>
                    <a:lumOff val="35000"/>
                  </a:schemeClr>
                </a:solidFill>
              </a:defRPr>
            </a:lvl1pPr>
          </a:lstStyle>
          <a:p>
            <a:pPr marL="0" lvl="0" indent="0">
              <a:buNone/>
            </a:pPr>
            <a:r>
              <a:rPr lang="en-US"/>
              <a:t>Click to edit Master text styles</a:t>
            </a:r>
          </a:p>
        </p:txBody>
      </p:sp>
      <p:sp>
        <p:nvSpPr>
          <p:cNvPr id="5" name="Date Placeholder 4"/>
          <p:cNvSpPr>
            <a:spLocks noGrp="1"/>
          </p:cNvSpPr>
          <p:nvPr>
            <p:ph type="dt" sz="half" idx="10"/>
          </p:nvPr>
        </p:nvSpPr>
        <p:spPr/>
        <p:txBody>
          <a:bodyPr/>
          <a:lstStyle/>
          <a:p>
            <a:fld id="{6C7DA897-DB2C-43F5-8CDE-94F4FA5E969A}" type="datetimeFigureOut">
              <a:rPr lang="en-US" smtClean="0"/>
              <a:t>18-07-2026</a:t>
            </a:fld>
            <a:endParaRPr lang="en-US"/>
          </a:p>
        </p:txBody>
      </p:sp>
      <p:sp>
        <p:nvSpPr>
          <p:cNvPr id="6" name="Footer Placeholder 5"/>
          <p:cNvSpPr>
            <a:spLocks noGrp="1"/>
          </p:cNvSpPr>
          <p:nvPr>
            <p:ph type="ftr" sz="quarter" idx="11"/>
          </p:nvPr>
        </p:nvSpPr>
        <p:spPr/>
        <p:txBody>
          <a:bodyPr/>
          <a:lstStyle/>
          <a:p>
            <a:endParaRPr lang="en-US"/>
          </a:p>
        </p:txBody>
      </p:sp>
      <p:sp>
        <p:nvSpPr>
          <p:cNvPr id="11" name="Freeform 11"/>
          <p:cNvSpPr/>
          <p:nvPr/>
        </p:nvSpPr>
        <p:spPr bwMode="auto">
          <a:xfrm flipV="1">
            <a:off x="-4189" y="491172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7" name="Slide Number Placeholder 6"/>
          <p:cNvSpPr>
            <a:spLocks noGrp="1"/>
          </p:cNvSpPr>
          <p:nvPr>
            <p:ph type="sldNum" sz="quarter" idx="12"/>
          </p:nvPr>
        </p:nvSpPr>
        <p:spPr>
          <a:xfrm>
            <a:off x="531812" y="4983087"/>
            <a:ext cx="779767" cy="365125"/>
          </a:xfrm>
        </p:spPr>
        <p:txBody>
          <a:bodyPr/>
          <a:lstStyle/>
          <a:p>
            <a:fld id="{0CB11834-E070-4139-8A81-AA515A139EF5}" type="slidenum">
              <a:rPr lang="en-US" smtClean="0"/>
              <a:t>‹#›</a:t>
            </a:fld>
            <a:endParaRPr lang="en-US"/>
          </a:p>
        </p:txBody>
      </p:sp>
      <p:sp>
        <p:nvSpPr>
          <p:cNvPr id="17" name="TextBox 16"/>
          <p:cNvSpPr txBox="1"/>
          <p:nvPr/>
        </p:nvSpPr>
        <p:spPr>
          <a:xfrm>
            <a:off x="2467652" y="648005"/>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solidFill>
                <a:effectLst/>
                <a:latin typeface="Arial"/>
              </a:rPr>
              <a:t>“</a:t>
            </a:r>
          </a:p>
        </p:txBody>
      </p:sp>
      <p:sp>
        <p:nvSpPr>
          <p:cNvPr id="18" name="TextBox 17"/>
          <p:cNvSpPr txBox="1"/>
          <p:nvPr/>
        </p:nvSpPr>
        <p:spPr>
          <a:xfrm>
            <a:off x="11114852" y="2905306"/>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solidFill>
                <a:effectLst/>
                <a:latin typeface="Arial"/>
              </a:rPr>
              <a:t>”</a:t>
            </a:r>
          </a:p>
        </p:txBody>
      </p:sp>
    </p:spTree>
    <p:extLst>
      <p:ext uri="{BB962C8B-B14F-4D97-AF65-F5344CB8AC3E}">
        <p14:creationId xmlns:p14="http://schemas.microsoft.com/office/powerpoint/2010/main" val="2615486806"/>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True or False">
    <p:spTree>
      <p:nvGrpSpPr>
        <p:cNvPr id="1" name=""/>
        <p:cNvGrpSpPr/>
        <p:nvPr/>
      </p:nvGrpSpPr>
      <p:grpSpPr>
        <a:xfrm>
          <a:off x="0" y="0"/>
          <a:ext cx="0" cy="0"/>
          <a:chOff x="0" y="0"/>
          <a:chExt cx="0" cy="0"/>
        </a:xfrm>
      </p:grpSpPr>
      <p:sp>
        <p:nvSpPr>
          <p:cNvPr id="2" name="Title 1"/>
          <p:cNvSpPr>
            <a:spLocks noGrp="1"/>
          </p:cNvSpPr>
          <p:nvPr>
            <p:ph type="title"/>
          </p:nvPr>
        </p:nvSpPr>
        <p:spPr>
          <a:xfrm>
            <a:off x="2589212" y="627407"/>
            <a:ext cx="8915399" cy="2880020"/>
          </a:xfrm>
        </p:spPr>
        <p:txBody>
          <a:bodyPr anchor="ctr">
            <a:normAutofit/>
          </a:bodyPr>
          <a:lstStyle>
            <a:lvl1pPr algn="l">
              <a:defRPr sz="4800" b="0"/>
            </a:lvl1pPr>
          </a:lstStyle>
          <a:p>
            <a:r>
              <a:rPr lang="en-US"/>
              <a:t>Click to edit Master title style</a:t>
            </a:r>
            <a:endParaRPr lang="en-US" dirty="0"/>
          </a:p>
        </p:txBody>
      </p:sp>
      <p:sp>
        <p:nvSpPr>
          <p:cNvPr id="21" name="Text Placeholder 9"/>
          <p:cNvSpPr>
            <a:spLocks noGrp="1"/>
          </p:cNvSpPr>
          <p:nvPr>
            <p:ph type="body" sz="quarter" idx="13"/>
          </p:nvPr>
        </p:nvSpPr>
        <p:spPr>
          <a:xfrm>
            <a:off x="2589212" y="4343400"/>
            <a:ext cx="8915400" cy="838200"/>
          </a:xfrm>
        </p:spPr>
        <p:txBody>
          <a:bodyPr anchor="b">
            <a:noAutofit/>
          </a:bodyPr>
          <a:lstStyle>
            <a:lvl1pPr marL="0" indent="0">
              <a:buFontTx/>
              <a:buNone/>
              <a:defRPr sz="2400">
                <a:solidFill>
                  <a:schemeClr val="accent1"/>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4" name="Text Placeholder 3"/>
          <p:cNvSpPr>
            <a:spLocks noGrp="1"/>
          </p:cNvSpPr>
          <p:nvPr>
            <p:ph type="body" sz="half" idx="2"/>
          </p:nvPr>
        </p:nvSpPr>
        <p:spPr>
          <a:xfrm>
            <a:off x="2589213" y="5181600"/>
            <a:ext cx="8915400" cy="729622"/>
          </a:xfrm>
        </p:spPr>
        <p:txBody>
          <a:bodyPr vert="horz" lIns="91440" tIns="45720" rIns="91440" bIns="45720" rtlCol="0" anchor="t">
            <a:normAutofit/>
          </a:bodyPr>
          <a:lstStyle>
            <a:lvl1pPr>
              <a:buNone/>
              <a:defRPr lang="en-US">
                <a:solidFill>
                  <a:schemeClr val="tx1">
                    <a:lumMod val="65000"/>
                    <a:lumOff val="35000"/>
                  </a:schemeClr>
                </a:solidFill>
              </a:defRPr>
            </a:lvl1pPr>
          </a:lstStyle>
          <a:p>
            <a:pPr marL="0" lvl="0" indent="0">
              <a:buNone/>
            </a:pPr>
            <a:r>
              <a:rPr lang="en-US"/>
              <a:t>Click to edit Master text styles</a:t>
            </a:r>
          </a:p>
        </p:txBody>
      </p:sp>
      <p:sp>
        <p:nvSpPr>
          <p:cNvPr id="5" name="Date Placeholder 4"/>
          <p:cNvSpPr>
            <a:spLocks noGrp="1"/>
          </p:cNvSpPr>
          <p:nvPr>
            <p:ph type="dt" sz="half" idx="10"/>
          </p:nvPr>
        </p:nvSpPr>
        <p:spPr/>
        <p:txBody>
          <a:bodyPr/>
          <a:lstStyle/>
          <a:p>
            <a:fld id="{6C7DA897-DB2C-43F5-8CDE-94F4FA5E969A}" type="datetimeFigureOut">
              <a:rPr lang="en-US" smtClean="0"/>
              <a:t>18-07-2026</a:t>
            </a:fld>
            <a:endParaRPr lang="en-US"/>
          </a:p>
        </p:txBody>
      </p:sp>
      <p:sp>
        <p:nvSpPr>
          <p:cNvPr id="6" name="Footer Placeholder 5"/>
          <p:cNvSpPr>
            <a:spLocks noGrp="1"/>
          </p:cNvSpPr>
          <p:nvPr>
            <p:ph type="ftr" sz="quarter" idx="11"/>
          </p:nvPr>
        </p:nvSpPr>
        <p:spPr/>
        <p:txBody>
          <a:bodyPr/>
          <a:lstStyle/>
          <a:p>
            <a:endParaRPr lang="en-US"/>
          </a:p>
        </p:txBody>
      </p:sp>
      <p:sp>
        <p:nvSpPr>
          <p:cNvPr id="9" name="Freeform 11"/>
          <p:cNvSpPr/>
          <p:nvPr/>
        </p:nvSpPr>
        <p:spPr bwMode="auto">
          <a:xfrm flipV="1">
            <a:off x="-4189" y="491172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7" name="Slide Number Placeholder 6"/>
          <p:cNvSpPr>
            <a:spLocks noGrp="1"/>
          </p:cNvSpPr>
          <p:nvPr>
            <p:ph type="sldNum" sz="quarter" idx="12"/>
          </p:nvPr>
        </p:nvSpPr>
        <p:spPr>
          <a:xfrm>
            <a:off x="531812" y="4983087"/>
            <a:ext cx="779767" cy="365125"/>
          </a:xfrm>
        </p:spPr>
        <p:txBody>
          <a:bodyPr/>
          <a:lstStyle/>
          <a:p>
            <a:fld id="{0CB11834-E070-4139-8A81-AA515A139EF5}" type="slidenum">
              <a:rPr lang="en-US" smtClean="0"/>
              <a:t>‹#›</a:t>
            </a:fld>
            <a:endParaRPr lang="en-US"/>
          </a:p>
        </p:txBody>
      </p:sp>
    </p:spTree>
    <p:extLst>
      <p:ext uri="{BB962C8B-B14F-4D97-AF65-F5344CB8AC3E}">
        <p14:creationId xmlns:p14="http://schemas.microsoft.com/office/powerpoint/2010/main" val="732757701"/>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ncho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6C7DA897-DB2C-43F5-8CDE-94F4FA5E969A}" type="datetimeFigureOut">
              <a:rPr lang="en-US" smtClean="0"/>
              <a:t>18-07-2026</a:t>
            </a:fld>
            <a:endParaRPr lang="en-US"/>
          </a:p>
        </p:txBody>
      </p:sp>
      <p:sp>
        <p:nvSpPr>
          <p:cNvPr id="5" name="Footer Placeholder 4"/>
          <p:cNvSpPr>
            <a:spLocks noGrp="1"/>
          </p:cNvSpPr>
          <p:nvPr>
            <p:ph type="ftr" sz="quarter" idx="11"/>
          </p:nvPr>
        </p:nvSpPr>
        <p:spPr/>
        <p:txBody>
          <a:bodyPr/>
          <a:lstStyle/>
          <a:p>
            <a:endParaRPr lang="en-US"/>
          </a:p>
        </p:txBody>
      </p:sp>
      <p:sp>
        <p:nvSpPr>
          <p:cNvPr id="8"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6" name="Slide Number Placeholder 5"/>
          <p:cNvSpPr>
            <a:spLocks noGrp="1"/>
          </p:cNvSpPr>
          <p:nvPr>
            <p:ph type="sldNum" sz="quarter" idx="12"/>
          </p:nvPr>
        </p:nvSpPr>
        <p:spPr/>
        <p:txBody>
          <a:bodyPr/>
          <a:lstStyle/>
          <a:p>
            <a:fld id="{0CB11834-E070-4139-8A81-AA515A139EF5}" type="slidenum">
              <a:rPr lang="en-US" smtClean="0"/>
              <a:t>‹#›</a:t>
            </a:fld>
            <a:endParaRPr lang="en-US"/>
          </a:p>
        </p:txBody>
      </p:sp>
    </p:spTree>
    <p:extLst>
      <p:ext uri="{BB962C8B-B14F-4D97-AF65-F5344CB8AC3E}">
        <p14:creationId xmlns:p14="http://schemas.microsoft.com/office/powerpoint/2010/main" val="70468049"/>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9294812" y="627405"/>
            <a:ext cx="2207601" cy="5283817"/>
          </a:xfrm>
        </p:spPr>
        <p:txBody>
          <a:bodyPr vert="eaVert" anchor="ctr"/>
          <a:lstStyle/>
          <a:p>
            <a:r>
              <a:rPr lang="en-US"/>
              <a:t>Click to edit Master title style</a:t>
            </a:r>
            <a:endParaRPr lang="en-US" dirty="0"/>
          </a:p>
        </p:txBody>
      </p:sp>
      <p:sp>
        <p:nvSpPr>
          <p:cNvPr id="3" name="Vertical Text Placeholder 2"/>
          <p:cNvSpPr>
            <a:spLocks noGrp="1"/>
          </p:cNvSpPr>
          <p:nvPr>
            <p:ph type="body" orient="vert" idx="1"/>
          </p:nvPr>
        </p:nvSpPr>
        <p:spPr>
          <a:xfrm>
            <a:off x="2589212" y="627405"/>
            <a:ext cx="6477000" cy="5283817"/>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6C7DA897-DB2C-43F5-8CDE-94F4FA5E969A}" type="datetimeFigureOut">
              <a:rPr lang="en-US" smtClean="0"/>
              <a:t>18-07-2026</a:t>
            </a:fld>
            <a:endParaRPr lang="en-US"/>
          </a:p>
        </p:txBody>
      </p:sp>
      <p:sp>
        <p:nvSpPr>
          <p:cNvPr id="5" name="Footer Placeholder 4"/>
          <p:cNvSpPr>
            <a:spLocks noGrp="1"/>
          </p:cNvSpPr>
          <p:nvPr>
            <p:ph type="ftr" sz="quarter" idx="11"/>
          </p:nvPr>
        </p:nvSpPr>
        <p:spPr/>
        <p:txBody>
          <a:bodyPr/>
          <a:lstStyle/>
          <a:p>
            <a:endParaRPr lang="en-US"/>
          </a:p>
        </p:txBody>
      </p:sp>
      <p:sp>
        <p:nvSpPr>
          <p:cNvPr id="8"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6" name="Slide Number Placeholder 5"/>
          <p:cNvSpPr>
            <a:spLocks noGrp="1"/>
          </p:cNvSpPr>
          <p:nvPr>
            <p:ph type="sldNum" sz="quarter" idx="12"/>
          </p:nvPr>
        </p:nvSpPr>
        <p:spPr/>
        <p:txBody>
          <a:bodyPr/>
          <a:lstStyle/>
          <a:p>
            <a:fld id="{0CB11834-E070-4139-8A81-AA515A139EF5}" type="slidenum">
              <a:rPr lang="en-US" smtClean="0"/>
              <a:t>‹#›</a:t>
            </a:fld>
            <a:endParaRPr lang="en-US"/>
          </a:p>
        </p:txBody>
      </p:sp>
    </p:spTree>
    <p:extLst>
      <p:ext uri="{BB962C8B-B14F-4D97-AF65-F5344CB8AC3E}">
        <p14:creationId xmlns:p14="http://schemas.microsoft.com/office/powerpoint/2010/main" val="2145754638"/>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tx">
  <p:cSld name="Title and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19A626C-AD4E-35CA-1731-CBF68F85663C}"/>
              </a:ext>
            </a:extLst>
          </p:cNvPr>
          <p:cNvSpPr>
            <a:spLocks noGrp="1"/>
          </p:cNvSpPr>
          <p:nvPr>
            <p:ph type="title"/>
          </p:nvPr>
        </p:nvSpPr>
        <p:spPr/>
        <p:txBody>
          <a:bodyPr/>
          <a:lstStyle/>
          <a:p>
            <a:r>
              <a:rPr lang="en-US"/>
              <a:t>Click to edit Master title style</a:t>
            </a:r>
          </a:p>
        </p:txBody>
      </p:sp>
      <p:sp>
        <p:nvSpPr>
          <p:cNvPr id="3" name="Text Placeholder 2">
            <a:extLst>
              <a:ext uri="{FF2B5EF4-FFF2-40B4-BE49-F238E27FC236}">
                <a16:creationId xmlns:a16="http://schemas.microsoft.com/office/drawing/2014/main" id="{85E43FA1-BC64-C09B-3A0E-ACA1A6B8BE6D}"/>
              </a:ext>
            </a:extLst>
          </p:cNvPr>
          <p:cNvSpPr>
            <a:spLocks noGrp="1"/>
          </p:cNvSpPr>
          <p:nvPr>
            <p:ph type="body"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909A6A04-91D3-1898-965E-4BB3978482EF}"/>
              </a:ext>
            </a:extLst>
          </p:cNvPr>
          <p:cNvSpPr>
            <a:spLocks noGrp="1"/>
          </p:cNvSpPr>
          <p:nvPr>
            <p:ph type="dt" sz="half" idx="10"/>
          </p:nvPr>
        </p:nvSpPr>
        <p:spPr/>
        <p:txBody>
          <a:bodyPr/>
          <a:lstStyle/>
          <a:p>
            <a:fld id="{6C7DA897-DB2C-43F5-8CDE-94F4FA5E969A}" type="datetimeFigureOut">
              <a:rPr lang="en-US" smtClean="0"/>
              <a:t>18-07-2026</a:t>
            </a:fld>
            <a:endParaRPr lang="en-US"/>
          </a:p>
        </p:txBody>
      </p:sp>
      <p:sp>
        <p:nvSpPr>
          <p:cNvPr id="5" name="Footer Placeholder 4">
            <a:extLst>
              <a:ext uri="{FF2B5EF4-FFF2-40B4-BE49-F238E27FC236}">
                <a16:creationId xmlns:a16="http://schemas.microsoft.com/office/drawing/2014/main" id="{948730E6-57C5-F97E-87AE-D8083BC6CC4C}"/>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AAF20233-3B82-8009-E131-1E777F05E573}"/>
              </a:ext>
            </a:extLst>
          </p:cNvPr>
          <p:cNvSpPr>
            <a:spLocks noGrp="1"/>
          </p:cNvSpPr>
          <p:nvPr>
            <p:ph type="sldNum" sz="quarter" idx="12"/>
          </p:nvPr>
        </p:nvSpPr>
        <p:spPr/>
        <p:txBody>
          <a:bodyPr/>
          <a:lstStyle/>
          <a:p>
            <a:fld id="{0CB11834-E070-4139-8A81-AA515A139EF5}" type="slidenum">
              <a:rPr lang="en-US" smtClean="0"/>
              <a:t>‹#›</a:t>
            </a:fld>
            <a:endParaRPr lang="en-US"/>
          </a:p>
        </p:txBody>
      </p:sp>
    </p:spTree>
    <p:extLst>
      <p:ext uri="{BB962C8B-B14F-4D97-AF65-F5344CB8AC3E}">
        <p14:creationId xmlns:p14="http://schemas.microsoft.com/office/powerpoint/2010/main" val="441944567"/>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chemeClr val="accent6">
            <a:lumMod val="60000"/>
            <a:lumOff val="40000"/>
          </a:schemeClr>
        </a:solidFill>
        <a:effectLst/>
      </p:bgPr>
    </p:bg>
    <p:spTree>
      <p:nvGrpSpPr>
        <p:cNvPr id="1" name=""/>
        <p:cNvGrpSpPr/>
        <p:nvPr/>
      </p:nvGrpSpPr>
      <p:grpSpPr>
        <a:xfrm>
          <a:off x="0" y="0"/>
          <a:ext cx="0" cy="0"/>
          <a:chOff x="0" y="0"/>
          <a:chExt cx="0" cy="0"/>
        </a:xfrm>
      </p:grpSpPr>
      <p:grpSp>
        <p:nvGrpSpPr>
          <p:cNvPr id="23" name="Group 22"/>
          <p:cNvGrpSpPr/>
          <p:nvPr/>
        </p:nvGrpSpPr>
        <p:grpSpPr>
          <a:xfrm>
            <a:off x="1" y="228600"/>
            <a:ext cx="2851516" cy="6638628"/>
            <a:chOff x="2487613" y="285750"/>
            <a:chExt cx="2428875" cy="5654676"/>
          </a:xfrm>
        </p:grpSpPr>
        <p:sp>
          <p:nvSpPr>
            <p:cNvPr id="24" name="Freeform 11"/>
            <p:cNvSpPr/>
            <p:nvPr/>
          </p:nvSpPr>
          <p:spPr bwMode="auto">
            <a:xfrm>
              <a:off x="2487613" y="2284413"/>
              <a:ext cx="85725" cy="533400"/>
            </a:xfrm>
            <a:custGeom>
              <a:avLst/>
              <a:gdLst/>
              <a:ahLst/>
              <a:cxnLst/>
              <a:rect l="0" t="0" r="r" b="b"/>
              <a:pathLst>
                <a:path w="22" h="136">
                  <a:moveTo>
                    <a:pt x="22" y="136"/>
                  </a:moveTo>
                  <a:cubicBezTo>
                    <a:pt x="20" y="117"/>
                    <a:pt x="19" y="99"/>
                    <a:pt x="17" y="80"/>
                  </a:cubicBezTo>
                  <a:cubicBezTo>
                    <a:pt x="11" y="54"/>
                    <a:pt x="6" y="27"/>
                    <a:pt x="0" y="0"/>
                  </a:cubicBezTo>
                  <a:cubicBezTo>
                    <a:pt x="0" y="35"/>
                    <a:pt x="0" y="35"/>
                    <a:pt x="0" y="35"/>
                  </a:cubicBezTo>
                  <a:cubicBezTo>
                    <a:pt x="6" y="64"/>
                    <a:pt x="13" y="94"/>
                    <a:pt x="20" y="124"/>
                  </a:cubicBezTo>
                  <a:cubicBezTo>
                    <a:pt x="20" y="128"/>
                    <a:pt x="21" y="132"/>
                    <a:pt x="22" y="136"/>
                  </a:cubicBezTo>
                  <a:close/>
                </a:path>
              </a:pathLst>
            </a:custGeom>
            <a:solidFill>
              <a:schemeClr val="tx2">
                <a:alpha val="20000"/>
              </a:schemeClr>
            </a:solidFill>
            <a:ln>
              <a:noFill/>
            </a:ln>
          </p:spPr>
        </p:sp>
        <p:sp>
          <p:nvSpPr>
            <p:cNvPr id="25" name="Freeform 12"/>
            <p:cNvSpPr/>
            <p:nvPr/>
          </p:nvSpPr>
          <p:spPr bwMode="auto">
            <a:xfrm>
              <a:off x="2597151" y="2779713"/>
              <a:ext cx="550863" cy="1978025"/>
            </a:xfrm>
            <a:custGeom>
              <a:avLst/>
              <a:gdLst/>
              <a:ahLst/>
              <a:cxnLst/>
              <a:rect l="0" t="0" r="r" b="b"/>
              <a:pathLst>
                <a:path w="140" h="504">
                  <a:moveTo>
                    <a:pt x="86" y="350"/>
                  </a:moveTo>
                  <a:cubicBezTo>
                    <a:pt x="103" y="402"/>
                    <a:pt x="120" y="453"/>
                    <a:pt x="139" y="504"/>
                  </a:cubicBezTo>
                  <a:cubicBezTo>
                    <a:pt x="139" y="495"/>
                    <a:pt x="139" y="487"/>
                    <a:pt x="140" y="478"/>
                  </a:cubicBezTo>
                  <a:cubicBezTo>
                    <a:pt x="124" y="435"/>
                    <a:pt x="109" y="391"/>
                    <a:pt x="95" y="347"/>
                  </a:cubicBezTo>
                  <a:cubicBezTo>
                    <a:pt x="58" y="233"/>
                    <a:pt x="27" y="117"/>
                    <a:pt x="0" y="0"/>
                  </a:cubicBezTo>
                  <a:cubicBezTo>
                    <a:pt x="2" y="20"/>
                    <a:pt x="4" y="41"/>
                    <a:pt x="6" y="61"/>
                  </a:cubicBezTo>
                  <a:cubicBezTo>
                    <a:pt x="30" y="158"/>
                    <a:pt x="56" y="255"/>
                    <a:pt x="86" y="350"/>
                  </a:cubicBezTo>
                  <a:close/>
                </a:path>
              </a:pathLst>
            </a:custGeom>
            <a:solidFill>
              <a:schemeClr val="tx2">
                <a:alpha val="20000"/>
              </a:schemeClr>
            </a:solidFill>
            <a:ln>
              <a:noFill/>
            </a:ln>
          </p:spPr>
        </p:sp>
        <p:sp>
          <p:nvSpPr>
            <p:cNvPr id="26" name="Freeform 13"/>
            <p:cNvSpPr/>
            <p:nvPr/>
          </p:nvSpPr>
          <p:spPr bwMode="auto">
            <a:xfrm>
              <a:off x="3175001" y="4730750"/>
              <a:ext cx="519113" cy="1209675"/>
            </a:xfrm>
            <a:custGeom>
              <a:avLst/>
              <a:gdLst/>
              <a:ahLst/>
              <a:cxnLst/>
              <a:rect l="0" t="0" r="r" b="b"/>
              <a:pathLst>
                <a:path w="132" h="308">
                  <a:moveTo>
                    <a:pt x="8" y="22"/>
                  </a:moveTo>
                  <a:cubicBezTo>
                    <a:pt x="5" y="15"/>
                    <a:pt x="2" y="8"/>
                    <a:pt x="0" y="0"/>
                  </a:cubicBezTo>
                  <a:cubicBezTo>
                    <a:pt x="0" y="10"/>
                    <a:pt x="0" y="19"/>
                    <a:pt x="0" y="29"/>
                  </a:cubicBezTo>
                  <a:cubicBezTo>
                    <a:pt x="21" y="85"/>
                    <a:pt x="44" y="140"/>
                    <a:pt x="68" y="194"/>
                  </a:cubicBezTo>
                  <a:cubicBezTo>
                    <a:pt x="85" y="232"/>
                    <a:pt x="104" y="270"/>
                    <a:pt x="123" y="308"/>
                  </a:cubicBezTo>
                  <a:cubicBezTo>
                    <a:pt x="132" y="308"/>
                    <a:pt x="132" y="308"/>
                    <a:pt x="132" y="308"/>
                  </a:cubicBezTo>
                  <a:cubicBezTo>
                    <a:pt x="113" y="269"/>
                    <a:pt x="94" y="230"/>
                    <a:pt x="77" y="190"/>
                  </a:cubicBezTo>
                  <a:cubicBezTo>
                    <a:pt x="52" y="135"/>
                    <a:pt x="29" y="79"/>
                    <a:pt x="8" y="22"/>
                  </a:cubicBezTo>
                  <a:close/>
                </a:path>
              </a:pathLst>
            </a:custGeom>
            <a:solidFill>
              <a:schemeClr val="tx2">
                <a:alpha val="20000"/>
              </a:schemeClr>
            </a:solidFill>
            <a:ln>
              <a:noFill/>
            </a:ln>
          </p:spPr>
        </p:sp>
        <p:sp>
          <p:nvSpPr>
            <p:cNvPr id="27" name="Freeform 14"/>
            <p:cNvSpPr/>
            <p:nvPr/>
          </p:nvSpPr>
          <p:spPr bwMode="auto">
            <a:xfrm>
              <a:off x="3305176" y="5630863"/>
              <a:ext cx="146050" cy="309563"/>
            </a:xfrm>
            <a:custGeom>
              <a:avLst/>
              <a:gdLst/>
              <a:ahLst/>
              <a:cxnLst/>
              <a:rect l="0" t="0" r="r" b="b"/>
              <a:pathLst>
                <a:path w="37" h="79">
                  <a:moveTo>
                    <a:pt x="28" y="79"/>
                  </a:moveTo>
                  <a:cubicBezTo>
                    <a:pt x="37" y="79"/>
                    <a:pt x="37" y="79"/>
                    <a:pt x="37" y="79"/>
                  </a:cubicBezTo>
                  <a:cubicBezTo>
                    <a:pt x="24" y="53"/>
                    <a:pt x="12" y="27"/>
                    <a:pt x="0" y="0"/>
                  </a:cubicBezTo>
                  <a:cubicBezTo>
                    <a:pt x="8" y="27"/>
                    <a:pt x="17" y="53"/>
                    <a:pt x="28" y="79"/>
                  </a:cubicBezTo>
                  <a:close/>
                </a:path>
              </a:pathLst>
            </a:custGeom>
            <a:solidFill>
              <a:schemeClr val="tx2">
                <a:alpha val="20000"/>
              </a:schemeClr>
            </a:solidFill>
            <a:ln>
              <a:noFill/>
            </a:ln>
          </p:spPr>
        </p:sp>
        <p:sp>
          <p:nvSpPr>
            <p:cNvPr id="28" name="Freeform 15"/>
            <p:cNvSpPr/>
            <p:nvPr/>
          </p:nvSpPr>
          <p:spPr bwMode="auto">
            <a:xfrm>
              <a:off x="2573338" y="2817813"/>
              <a:ext cx="700088" cy="2835275"/>
            </a:xfrm>
            <a:custGeom>
              <a:avLst/>
              <a:gdLst/>
              <a:ahLst/>
              <a:cxnLst/>
              <a:rect l="0" t="0" r="r" b="b"/>
              <a:pathLst>
                <a:path w="178" h="722">
                  <a:moveTo>
                    <a:pt x="162" y="660"/>
                  </a:moveTo>
                  <a:cubicBezTo>
                    <a:pt x="145" y="618"/>
                    <a:pt x="130" y="576"/>
                    <a:pt x="116" y="534"/>
                  </a:cubicBezTo>
                  <a:cubicBezTo>
                    <a:pt x="84" y="437"/>
                    <a:pt x="59" y="337"/>
                    <a:pt x="40" y="236"/>
                  </a:cubicBezTo>
                  <a:cubicBezTo>
                    <a:pt x="29" y="175"/>
                    <a:pt x="20" y="113"/>
                    <a:pt x="12" y="51"/>
                  </a:cubicBezTo>
                  <a:cubicBezTo>
                    <a:pt x="8" y="34"/>
                    <a:pt x="4" y="17"/>
                    <a:pt x="0" y="0"/>
                  </a:cubicBezTo>
                  <a:cubicBezTo>
                    <a:pt x="8" y="79"/>
                    <a:pt x="19" y="159"/>
                    <a:pt x="33" y="237"/>
                  </a:cubicBezTo>
                  <a:cubicBezTo>
                    <a:pt x="51" y="339"/>
                    <a:pt x="76" y="439"/>
                    <a:pt x="107" y="537"/>
                  </a:cubicBezTo>
                  <a:cubicBezTo>
                    <a:pt x="123" y="586"/>
                    <a:pt x="141" y="634"/>
                    <a:pt x="160" y="681"/>
                  </a:cubicBezTo>
                  <a:cubicBezTo>
                    <a:pt x="166" y="695"/>
                    <a:pt x="172" y="708"/>
                    <a:pt x="178" y="722"/>
                  </a:cubicBezTo>
                  <a:cubicBezTo>
                    <a:pt x="176" y="717"/>
                    <a:pt x="175" y="713"/>
                    <a:pt x="174" y="708"/>
                  </a:cubicBezTo>
                  <a:cubicBezTo>
                    <a:pt x="169" y="692"/>
                    <a:pt x="165" y="676"/>
                    <a:pt x="162" y="660"/>
                  </a:cubicBezTo>
                  <a:close/>
                </a:path>
              </a:pathLst>
            </a:custGeom>
            <a:solidFill>
              <a:schemeClr val="tx2">
                <a:alpha val="20000"/>
              </a:schemeClr>
            </a:solidFill>
            <a:ln>
              <a:noFill/>
            </a:ln>
          </p:spPr>
        </p:sp>
        <p:sp>
          <p:nvSpPr>
            <p:cNvPr id="29" name="Freeform 16"/>
            <p:cNvSpPr/>
            <p:nvPr/>
          </p:nvSpPr>
          <p:spPr bwMode="auto">
            <a:xfrm>
              <a:off x="2506663" y="285750"/>
              <a:ext cx="90488" cy="2493963"/>
            </a:xfrm>
            <a:custGeom>
              <a:avLst/>
              <a:gdLst/>
              <a:ahLst/>
              <a:cxnLst/>
              <a:rect l="0" t="0" r="r" b="b"/>
              <a:pathLst>
                <a:path w="23" h="635">
                  <a:moveTo>
                    <a:pt x="11" y="577"/>
                  </a:moveTo>
                  <a:cubicBezTo>
                    <a:pt x="12" y="581"/>
                    <a:pt x="12" y="585"/>
                    <a:pt x="12" y="589"/>
                  </a:cubicBezTo>
                  <a:cubicBezTo>
                    <a:pt x="15" y="603"/>
                    <a:pt x="19" y="617"/>
                    <a:pt x="22" y="632"/>
                  </a:cubicBezTo>
                  <a:cubicBezTo>
                    <a:pt x="22" y="633"/>
                    <a:pt x="22" y="634"/>
                    <a:pt x="23" y="635"/>
                  </a:cubicBezTo>
                  <a:cubicBezTo>
                    <a:pt x="21" y="615"/>
                    <a:pt x="19" y="596"/>
                    <a:pt x="17" y="576"/>
                  </a:cubicBezTo>
                  <a:cubicBezTo>
                    <a:pt x="9" y="474"/>
                    <a:pt x="5" y="372"/>
                    <a:pt x="5" y="269"/>
                  </a:cubicBezTo>
                  <a:cubicBezTo>
                    <a:pt x="6" y="179"/>
                    <a:pt x="9" y="90"/>
                    <a:pt x="15" y="0"/>
                  </a:cubicBezTo>
                  <a:cubicBezTo>
                    <a:pt x="12" y="0"/>
                    <a:pt x="12" y="0"/>
                    <a:pt x="12" y="0"/>
                  </a:cubicBezTo>
                  <a:cubicBezTo>
                    <a:pt x="5" y="89"/>
                    <a:pt x="2" y="179"/>
                    <a:pt x="1" y="269"/>
                  </a:cubicBezTo>
                  <a:cubicBezTo>
                    <a:pt x="0" y="372"/>
                    <a:pt x="3" y="474"/>
                    <a:pt x="11" y="577"/>
                  </a:cubicBezTo>
                  <a:close/>
                </a:path>
              </a:pathLst>
            </a:custGeom>
            <a:solidFill>
              <a:schemeClr val="tx2">
                <a:alpha val="20000"/>
              </a:schemeClr>
            </a:solidFill>
            <a:ln>
              <a:noFill/>
            </a:ln>
          </p:spPr>
        </p:sp>
        <p:sp>
          <p:nvSpPr>
            <p:cNvPr id="30" name="Freeform 17"/>
            <p:cNvSpPr/>
            <p:nvPr/>
          </p:nvSpPr>
          <p:spPr bwMode="auto">
            <a:xfrm>
              <a:off x="2554288" y="2598738"/>
              <a:ext cx="66675" cy="420688"/>
            </a:xfrm>
            <a:custGeom>
              <a:avLst/>
              <a:gdLst/>
              <a:ahLst/>
              <a:cxnLst/>
              <a:rect l="0" t="0" r="r" b="b"/>
              <a:pathLst>
                <a:path w="17" h="107">
                  <a:moveTo>
                    <a:pt x="0" y="0"/>
                  </a:moveTo>
                  <a:cubicBezTo>
                    <a:pt x="2" y="19"/>
                    <a:pt x="3" y="37"/>
                    <a:pt x="5" y="56"/>
                  </a:cubicBezTo>
                  <a:cubicBezTo>
                    <a:pt x="9" y="73"/>
                    <a:pt x="13" y="90"/>
                    <a:pt x="17" y="107"/>
                  </a:cubicBezTo>
                  <a:cubicBezTo>
                    <a:pt x="15" y="87"/>
                    <a:pt x="13" y="66"/>
                    <a:pt x="11" y="46"/>
                  </a:cubicBezTo>
                  <a:cubicBezTo>
                    <a:pt x="10" y="45"/>
                    <a:pt x="10" y="44"/>
                    <a:pt x="10" y="43"/>
                  </a:cubicBezTo>
                  <a:cubicBezTo>
                    <a:pt x="7" y="28"/>
                    <a:pt x="3" y="14"/>
                    <a:pt x="0" y="0"/>
                  </a:cubicBezTo>
                  <a:close/>
                </a:path>
              </a:pathLst>
            </a:custGeom>
            <a:solidFill>
              <a:schemeClr val="tx2">
                <a:alpha val="20000"/>
              </a:schemeClr>
            </a:solidFill>
            <a:ln>
              <a:noFill/>
            </a:ln>
          </p:spPr>
        </p:sp>
        <p:sp>
          <p:nvSpPr>
            <p:cNvPr id="31" name="Freeform 18"/>
            <p:cNvSpPr/>
            <p:nvPr/>
          </p:nvSpPr>
          <p:spPr bwMode="auto">
            <a:xfrm>
              <a:off x="3143251" y="4757738"/>
              <a:ext cx="161925" cy="873125"/>
            </a:xfrm>
            <a:custGeom>
              <a:avLst/>
              <a:gdLst/>
              <a:ahLst/>
              <a:cxnLst/>
              <a:rect l="0" t="0" r="r" b="b"/>
              <a:pathLst>
                <a:path w="41" h="222">
                  <a:moveTo>
                    <a:pt x="0" y="0"/>
                  </a:moveTo>
                  <a:cubicBezTo>
                    <a:pt x="0" y="31"/>
                    <a:pt x="2" y="62"/>
                    <a:pt x="5" y="93"/>
                  </a:cubicBezTo>
                  <a:cubicBezTo>
                    <a:pt x="8" y="117"/>
                    <a:pt x="12" y="142"/>
                    <a:pt x="17" y="166"/>
                  </a:cubicBezTo>
                  <a:cubicBezTo>
                    <a:pt x="19" y="172"/>
                    <a:pt x="22" y="178"/>
                    <a:pt x="24" y="184"/>
                  </a:cubicBezTo>
                  <a:cubicBezTo>
                    <a:pt x="30" y="197"/>
                    <a:pt x="35" y="209"/>
                    <a:pt x="41" y="222"/>
                  </a:cubicBezTo>
                  <a:cubicBezTo>
                    <a:pt x="40" y="219"/>
                    <a:pt x="39" y="215"/>
                    <a:pt x="38" y="212"/>
                  </a:cubicBezTo>
                  <a:cubicBezTo>
                    <a:pt x="26" y="172"/>
                    <a:pt x="18" y="132"/>
                    <a:pt x="13" y="92"/>
                  </a:cubicBezTo>
                  <a:cubicBezTo>
                    <a:pt x="11" y="68"/>
                    <a:pt x="9" y="45"/>
                    <a:pt x="8" y="22"/>
                  </a:cubicBezTo>
                  <a:cubicBezTo>
                    <a:pt x="8" y="21"/>
                    <a:pt x="7" y="20"/>
                    <a:pt x="7" y="18"/>
                  </a:cubicBezTo>
                  <a:cubicBezTo>
                    <a:pt x="5" y="12"/>
                    <a:pt x="2" y="6"/>
                    <a:pt x="0" y="0"/>
                  </a:cubicBezTo>
                  <a:close/>
                </a:path>
              </a:pathLst>
            </a:custGeom>
            <a:solidFill>
              <a:schemeClr val="tx2">
                <a:alpha val="20000"/>
              </a:schemeClr>
            </a:solidFill>
            <a:ln>
              <a:noFill/>
            </a:ln>
          </p:spPr>
        </p:sp>
        <p:sp>
          <p:nvSpPr>
            <p:cNvPr id="32" name="Freeform 19"/>
            <p:cNvSpPr/>
            <p:nvPr/>
          </p:nvSpPr>
          <p:spPr bwMode="auto">
            <a:xfrm>
              <a:off x="3148013" y="1282700"/>
              <a:ext cx="1768475" cy="3448050"/>
            </a:xfrm>
            <a:custGeom>
              <a:avLst/>
              <a:gdLst/>
              <a:ahLst/>
              <a:cxnLst/>
              <a:rect l="0" t="0" r="r" b="b"/>
              <a:pathLst>
                <a:path w="450" h="878">
                  <a:moveTo>
                    <a:pt x="7" y="854"/>
                  </a:moveTo>
                  <a:cubicBezTo>
                    <a:pt x="10" y="772"/>
                    <a:pt x="26" y="691"/>
                    <a:pt x="50" y="613"/>
                  </a:cubicBezTo>
                  <a:cubicBezTo>
                    <a:pt x="75" y="535"/>
                    <a:pt x="109" y="460"/>
                    <a:pt x="149" y="388"/>
                  </a:cubicBezTo>
                  <a:cubicBezTo>
                    <a:pt x="189" y="316"/>
                    <a:pt x="235" y="248"/>
                    <a:pt x="285" y="183"/>
                  </a:cubicBezTo>
                  <a:cubicBezTo>
                    <a:pt x="310" y="151"/>
                    <a:pt x="337" y="119"/>
                    <a:pt x="364" y="89"/>
                  </a:cubicBezTo>
                  <a:cubicBezTo>
                    <a:pt x="378" y="74"/>
                    <a:pt x="392" y="58"/>
                    <a:pt x="406" y="44"/>
                  </a:cubicBezTo>
                  <a:cubicBezTo>
                    <a:pt x="421" y="29"/>
                    <a:pt x="435" y="15"/>
                    <a:pt x="450" y="1"/>
                  </a:cubicBezTo>
                  <a:cubicBezTo>
                    <a:pt x="450" y="0"/>
                    <a:pt x="450" y="0"/>
                    <a:pt x="450" y="0"/>
                  </a:cubicBezTo>
                  <a:cubicBezTo>
                    <a:pt x="434" y="14"/>
                    <a:pt x="420" y="28"/>
                    <a:pt x="405" y="43"/>
                  </a:cubicBezTo>
                  <a:cubicBezTo>
                    <a:pt x="391" y="57"/>
                    <a:pt x="377" y="72"/>
                    <a:pt x="363" y="88"/>
                  </a:cubicBezTo>
                  <a:cubicBezTo>
                    <a:pt x="335" y="118"/>
                    <a:pt x="308" y="149"/>
                    <a:pt x="283" y="181"/>
                  </a:cubicBezTo>
                  <a:cubicBezTo>
                    <a:pt x="232" y="246"/>
                    <a:pt x="185" y="314"/>
                    <a:pt x="145" y="386"/>
                  </a:cubicBezTo>
                  <a:cubicBezTo>
                    <a:pt x="104" y="457"/>
                    <a:pt x="70" y="533"/>
                    <a:pt x="45" y="611"/>
                  </a:cubicBezTo>
                  <a:cubicBezTo>
                    <a:pt x="19" y="690"/>
                    <a:pt x="3" y="771"/>
                    <a:pt x="0" y="854"/>
                  </a:cubicBezTo>
                  <a:cubicBezTo>
                    <a:pt x="0" y="856"/>
                    <a:pt x="0" y="857"/>
                    <a:pt x="0" y="859"/>
                  </a:cubicBezTo>
                  <a:cubicBezTo>
                    <a:pt x="2" y="865"/>
                    <a:pt x="4" y="872"/>
                    <a:pt x="7" y="878"/>
                  </a:cubicBezTo>
                  <a:cubicBezTo>
                    <a:pt x="7" y="870"/>
                    <a:pt x="7" y="862"/>
                    <a:pt x="7" y="854"/>
                  </a:cubicBezTo>
                  <a:close/>
                </a:path>
              </a:pathLst>
            </a:custGeom>
            <a:solidFill>
              <a:schemeClr val="tx2">
                <a:alpha val="20000"/>
              </a:schemeClr>
            </a:solidFill>
            <a:ln>
              <a:noFill/>
            </a:ln>
          </p:spPr>
        </p:sp>
        <p:sp>
          <p:nvSpPr>
            <p:cNvPr id="33" name="Freeform 20"/>
            <p:cNvSpPr/>
            <p:nvPr/>
          </p:nvSpPr>
          <p:spPr bwMode="auto">
            <a:xfrm>
              <a:off x="3273426" y="5653088"/>
              <a:ext cx="138113" cy="287338"/>
            </a:xfrm>
            <a:custGeom>
              <a:avLst/>
              <a:gdLst/>
              <a:ahLst/>
              <a:cxnLst/>
              <a:rect l="0" t="0" r="r" b="b"/>
              <a:pathLst>
                <a:path w="35" h="73">
                  <a:moveTo>
                    <a:pt x="0" y="0"/>
                  </a:moveTo>
                  <a:cubicBezTo>
                    <a:pt x="7" y="24"/>
                    <a:pt x="16" y="49"/>
                    <a:pt x="26" y="73"/>
                  </a:cubicBezTo>
                  <a:cubicBezTo>
                    <a:pt x="35" y="73"/>
                    <a:pt x="35" y="73"/>
                    <a:pt x="35" y="73"/>
                  </a:cubicBezTo>
                  <a:cubicBezTo>
                    <a:pt x="23" y="49"/>
                    <a:pt x="11" y="24"/>
                    <a:pt x="0" y="0"/>
                  </a:cubicBezTo>
                  <a:close/>
                </a:path>
              </a:pathLst>
            </a:custGeom>
            <a:solidFill>
              <a:schemeClr val="tx2">
                <a:alpha val="20000"/>
              </a:schemeClr>
            </a:solidFill>
            <a:ln>
              <a:noFill/>
            </a:ln>
          </p:spPr>
        </p:sp>
        <p:sp>
          <p:nvSpPr>
            <p:cNvPr id="34" name="Freeform 21"/>
            <p:cNvSpPr/>
            <p:nvPr/>
          </p:nvSpPr>
          <p:spPr bwMode="auto">
            <a:xfrm>
              <a:off x="3143251" y="4656138"/>
              <a:ext cx="31750" cy="188913"/>
            </a:xfrm>
            <a:custGeom>
              <a:avLst/>
              <a:gdLst/>
              <a:ahLst/>
              <a:cxnLst/>
              <a:rect l="0" t="0" r="r" b="b"/>
              <a:pathLst>
                <a:path w="8" h="48">
                  <a:moveTo>
                    <a:pt x="7" y="44"/>
                  </a:moveTo>
                  <a:cubicBezTo>
                    <a:pt x="7" y="46"/>
                    <a:pt x="8" y="47"/>
                    <a:pt x="8" y="48"/>
                  </a:cubicBezTo>
                  <a:cubicBezTo>
                    <a:pt x="8" y="38"/>
                    <a:pt x="8" y="29"/>
                    <a:pt x="8" y="19"/>
                  </a:cubicBezTo>
                  <a:cubicBezTo>
                    <a:pt x="5" y="13"/>
                    <a:pt x="3" y="6"/>
                    <a:pt x="1" y="0"/>
                  </a:cubicBezTo>
                  <a:cubicBezTo>
                    <a:pt x="0" y="9"/>
                    <a:pt x="0" y="17"/>
                    <a:pt x="0" y="26"/>
                  </a:cubicBezTo>
                  <a:cubicBezTo>
                    <a:pt x="2" y="32"/>
                    <a:pt x="5" y="38"/>
                    <a:pt x="7" y="44"/>
                  </a:cubicBezTo>
                  <a:close/>
                </a:path>
              </a:pathLst>
            </a:custGeom>
            <a:solidFill>
              <a:schemeClr val="tx2">
                <a:alpha val="20000"/>
              </a:schemeClr>
            </a:solidFill>
            <a:ln>
              <a:noFill/>
            </a:ln>
          </p:spPr>
        </p:sp>
        <p:sp>
          <p:nvSpPr>
            <p:cNvPr id="35" name="Freeform 22"/>
            <p:cNvSpPr/>
            <p:nvPr/>
          </p:nvSpPr>
          <p:spPr bwMode="auto">
            <a:xfrm>
              <a:off x="3211513" y="5410200"/>
              <a:ext cx="203200" cy="530225"/>
            </a:xfrm>
            <a:custGeom>
              <a:avLst/>
              <a:gdLst/>
              <a:ahLst/>
              <a:cxnLst/>
              <a:rect l="0" t="0" r="r" b="b"/>
              <a:pathLst>
                <a:path w="52" h="135">
                  <a:moveTo>
                    <a:pt x="7" y="18"/>
                  </a:moveTo>
                  <a:cubicBezTo>
                    <a:pt x="5" y="12"/>
                    <a:pt x="2" y="6"/>
                    <a:pt x="0" y="0"/>
                  </a:cubicBezTo>
                  <a:cubicBezTo>
                    <a:pt x="3" y="16"/>
                    <a:pt x="7" y="32"/>
                    <a:pt x="12" y="48"/>
                  </a:cubicBezTo>
                  <a:cubicBezTo>
                    <a:pt x="13" y="53"/>
                    <a:pt x="14" y="57"/>
                    <a:pt x="16" y="62"/>
                  </a:cubicBezTo>
                  <a:cubicBezTo>
                    <a:pt x="27" y="86"/>
                    <a:pt x="39" y="111"/>
                    <a:pt x="51" y="135"/>
                  </a:cubicBezTo>
                  <a:cubicBezTo>
                    <a:pt x="52" y="135"/>
                    <a:pt x="52" y="135"/>
                    <a:pt x="52" y="135"/>
                  </a:cubicBezTo>
                  <a:cubicBezTo>
                    <a:pt x="41" y="109"/>
                    <a:pt x="32" y="83"/>
                    <a:pt x="24" y="56"/>
                  </a:cubicBezTo>
                  <a:cubicBezTo>
                    <a:pt x="18" y="43"/>
                    <a:pt x="13" y="31"/>
                    <a:pt x="7" y="18"/>
                  </a:cubicBezTo>
                  <a:close/>
                </a:path>
              </a:pathLst>
            </a:custGeom>
            <a:solidFill>
              <a:schemeClr val="tx2">
                <a:alpha val="20000"/>
              </a:schemeClr>
            </a:solidFill>
            <a:ln>
              <a:noFill/>
            </a:ln>
          </p:spPr>
        </p:sp>
      </p:grpSp>
      <p:grpSp>
        <p:nvGrpSpPr>
          <p:cNvPr id="10" name="Group 9"/>
          <p:cNvGrpSpPr/>
          <p:nvPr/>
        </p:nvGrpSpPr>
        <p:grpSpPr>
          <a:xfrm>
            <a:off x="27221" y="-786"/>
            <a:ext cx="2356674" cy="6854039"/>
            <a:chOff x="6627813" y="194833"/>
            <a:chExt cx="1952625" cy="5678918"/>
          </a:xfrm>
        </p:grpSpPr>
        <p:sp>
          <p:nvSpPr>
            <p:cNvPr id="11" name="Freeform 27"/>
            <p:cNvSpPr/>
            <p:nvPr/>
          </p:nvSpPr>
          <p:spPr bwMode="auto">
            <a:xfrm>
              <a:off x="6627813" y="194833"/>
              <a:ext cx="409575" cy="3646488"/>
            </a:xfrm>
            <a:custGeom>
              <a:avLst/>
              <a:gdLst/>
              <a:ahLst/>
              <a:cxnLst/>
              <a:rect l="0" t="0" r="r" b="b"/>
              <a:pathLst>
                <a:path w="103" h="920">
                  <a:moveTo>
                    <a:pt x="7" y="210"/>
                  </a:moveTo>
                  <a:cubicBezTo>
                    <a:pt x="11" y="288"/>
                    <a:pt x="17" y="367"/>
                    <a:pt x="26" y="445"/>
                  </a:cubicBezTo>
                  <a:cubicBezTo>
                    <a:pt x="34" y="523"/>
                    <a:pt x="44" y="601"/>
                    <a:pt x="57" y="679"/>
                  </a:cubicBezTo>
                  <a:cubicBezTo>
                    <a:pt x="69" y="757"/>
                    <a:pt x="84" y="834"/>
                    <a:pt x="101" y="911"/>
                  </a:cubicBezTo>
                  <a:cubicBezTo>
                    <a:pt x="102" y="914"/>
                    <a:pt x="103" y="917"/>
                    <a:pt x="103" y="920"/>
                  </a:cubicBezTo>
                  <a:cubicBezTo>
                    <a:pt x="102" y="905"/>
                    <a:pt x="100" y="889"/>
                    <a:pt x="99" y="874"/>
                  </a:cubicBezTo>
                  <a:cubicBezTo>
                    <a:pt x="99" y="871"/>
                    <a:pt x="99" y="868"/>
                    <a:pt x="99" y="866"/>
                  </a:cubicBezTo>
                  <a:cubicBezTo>
                    <a:pt x="85" y="803"/>
                    <a:pt x="73" y="741"/>
                    <a:pt x="63" y="678"/>
                  </a:cubicBezTo>
                  <a:cubicBezTo>
                    <a:pt x="50" y="600"/>
                    <a:pt x="39" y="523"/>
                    <a:pt x="30" y="444"/>
                  </a:cubicBezTo>
                  <a:cubicBezTo>
                    <a:pt x="21" y="366"/>
                    <a:pt x="14" y="288"/>
                    <a:pt x="9" y="209"/>
                  </a:cubicBezTo>
                  <a:cubicBezTo>
                    <a:pt x="7" y="170"/>
                    <a:pt x="5" y="131"/>
                    <a:pt x="3" y="92"/>
                  </a:cubicBezTo>
                  <a:cubicBezTo>
                    <a:pt x="2" y="61"/>
                    <a:pt x="1" y="31"/>
                    <a:pt x="1" y="0"/>
                  </a:cubicBezTo>
                  <a:cubicBezTo>
                    <a:pt x="0" y="0"/>
                    <a:pt x="0" y="0"/>
                    <a:pt x="0" y="0"/>
                  </a:cubicBezTo>
                  <a:cubicBezTo>
                    <a:pt x="0" y="31"/>
                    <a:pt x="1" y="61"/>
                    <a:pt x="1" y="92"/>
                  </a:cubicBezTo>
                  <a:cubicBezTo>
                    <a:pt x="3" y="131"/>
                    <a:pt x="4" y="170"/>
                    <a:pt x="7" y="210"/>
                  </a:cubicBezTo>
                  <a:close/>
                </a:path>
              </a:pathLst>
            </a:custGeom>
            <a:solidFill>
              <a:schemeClr val="tx2"/>
            </a:solidFill>
            <a:ln>
              <a:noFill/>
            </a:ln>
          </p:spPr>
        </p:sp>
        <p:sp>
          <p:nvSpPr>
            <p:cNvPr id="12" name="Freeform 28"/>
            <p:cNvSpPr/>
            <p:nvPr/>
          </p:nvSpPr>
          <p:spPr bwMode="auto">
            <a:xfrm>
              <a:off x="7061201" y="3771900"/>
              <a:ext cx="350838" cy="1309688"/>
            </a:xfrm>
            <a:custGeom>
              <a:avLst/>
              <a:gdLst/>
              <a:ahLst/>
              <a:cxnLst/>
              <a:rect l="0" t="0" r="r" b="b"/>
              <a:pathLst>
                <a:path w="88" h="330">
                  <a:moveTo>
                    <a:pt x="53" y="229"/>
                  </a:moveTo>
                  <a:cubicBezTo>
                    <a:pt x="64" y="263"/>
                    <a:pt x="75" y="297"/>
                    <a:pt x="88" y="330"/>
                  </a:cubicBezTo>
                  <a:cubicBezTo>
                    <a:pt x="88" y="323"/>
                    <a:pt x="88" y="315"/>
                    <a:pt x="88" y="308"/>
                  </a:cubicBezTo>
                  <a:cubicBezTo>
                    <a:pt x="88" y="307"/>
                    <a:pt x="88" y="305"/>
                    <a:pt x="88" y="304"/>
                  </a:cubicBezTo>
                  <a:cubicBezTo>
                    <a:pt x="79" y="278"/>
                    <a:pt x="70" y="252"/>
                    <a:pt x="62" y="226"/>
                  </a:cubicBezTo>
                  <a:cubicBezTo>
                    <a:pt x="38" y="152"/>
                    <a:pt x="17" y="76"/>
                    <a:pt x="0" y="0"/>
                  </a:cubicBezTo>
                  <a:cubicBezTo>
                    <a:pt x="2" y="21"/>
                    <a:pt x="4" y="42"/>
                    <a:pt x="7" y="63"/>
                  </a:cubicBezTo>
                  <a:cubicBezTo>
                    <a:pt x="21" y="119"/>
                    <a:pt x="36" y="174"/>
                    <a:pt x="53" y="229"/>
                  </a:cubicBezTo>
                  <a:close/>
                </a:path>
              </a:pathLst>
            </a:custGeom>
            <a:solidFill>
              <a:schemeClr val="tx2"/>
            </a:solidFill>
            <a:ln>
              <a:noFill/>
            </a:ln>
          </p:spPr>
        </p:sp>
        <p:sp>
          <p:nvSpPr>
            <p:cNvPr id="13" name="Freeform 29"/>
            <p:cNvSpPr/>
            <p:nvPr/>
          </p:nvSpPr>
          <p:spPr bwMode="auto">
            <a:xfrm>
              <a:off x="7439026" y="5053013"/>
              <a:ext cx="357188" cy="820738"/>
            </a:xfrm>
            <a:custGeom>
              <a:avLst/>
              <a:gdLst/>
              <a:ahLst/>
              <a:cxnLst/>
              <a:rect l="0" t="0" r="r" b="b"/>
              <a:pathLst>
                <a:path w="90" h="207">
                  <a:moveTo>
                    <a:pt x="6" y="15"/>
                  </a:moveTo>
                  <a:cubicBezTo>
                    <a:pt x="4" y="10"/>
                    <a:pt x="2" y="5"/>
                    <a:pt x="0" y="0"/>
                  </a:cubicBezTo>
                  <a:cubicBezTo>
                    <a:pt x="0" y="9"/>
                    <a:pt x="0" y="19"/>
                    <a:pt x="1" y="29"/>
                  </a:cubicBezTo>
                  <a:cubicBezTo>
                    <a:pt x="14" y="62"/>
                    <a:pt x="27" y="95"/>
                    <a:pt x="42" y="127"/>
                  </a:cubicBezTo>
                  <a:cubicBezTo>
                    <a:pt x="54" y="154"/>
                    <a:pt x="67" y="181"/>
                    <a:pt x="80" y="207"/>
                  </a:cubicBezTo>
                  <a:cubicBezTo>
                    <a:pt x="90" y="207"/>
                    <a:pt x="90" y="207"/>
                    <a:pt x="90" y="207"/>
                  </a:cubicBezTo>
                  <a:cubicBezTo>
                    <a:pt x="76" y="180"/>
                    <a:pt x="63" y="152"/>
                    <a:pt x="50" y="123"/>
                  </a:cubicBezTo>
                  <a:cubicBezTo>
                    <a:pt x="34" y="88"/>
                    <a:pt x="20" y="51"/>
                    <a:pt x="6" y="15"/>
                  </a:cubicBezTo>
                  <a:close/>
                </a:path>
              </a:pathLst>
            </a:custGeom>
            <a:solidFill>
              <a:schemeClr val="tx2"/>
            </a:solidFill>
            <a:ln>
              <a:noFill/>
            </a:ln>
          </p:spPr>
        </p:sp>
        <p:sp>
          <p:nvSpPr>
            <p:cNvPr id="14" name="Freeform 30"/>
            <p:cNvSpPr/>
            <p:nvPr/>
          </p:nvSpPr>
          <p:spPr bwMode="auto">
            <a:xfrm>
              <a:off x="7037388" y="3811588"/>
              <a:ext cx="457200" cy="1852613"/>
            </a:xfrm>
            <a:custGeom>
              <a:avLst/>
              <a:gdLst/>
              <a:ahLst/>
              <a:cxnLst/>
              <a:rect l="0" t="0" r="r" b="b"/>
              <a:pathLst>
                <a:path w="115" h="467">
                  <a:moveTo>
                    <a:pt x="101" y="409"/>
                  </a:moveTo>
                  <a:cubicBezTo>
                    <a:pt x="93" y="388"/>
                    <a:pt x="85" y="366"/>
                    <a:pt x="78" y="344"/>
                  </a:cubicBezTo>
                  <a:cubicBezTo>
                    <a:pt x="57" y="281"/>
                    <a:pt x="41" y="216"/>
                    <a:pt x="29" y="151"/>
                  </a:cubicBezTo>
                  <a:cubicBezTo>
                    <a:pt x="22" y="119"/>
                    <a:pt x="17" y="86"/>
                    <a:pt x="13" y="53"/>
                  </a:cubicBezTo>
                  <a:cubicBezTo>
                    <a:pt x="9" y="35"/>
                    <a:pt x="4" y="18"/>
                    <a:pt x="0" y="0"/>
                  </a:cubicBezTo>
                  <a:cubicBezTo>
                    <a:pt x="5" y="51"/>
                    <a:pt x="12" y="102"/>
                    <a:pt x="21" y="152"/>
                  </a:cubicBezTo>
                  <a:cubicBezTo>
                    <a:pt x="33" y="218"/>
                    <a:pt x="49" y="283"/>
                    <a:pt x="69" y="347"/>
                  </a:cubicBezTo>
                  <a:cubicBezTo>
                    <a:pt x="79" y="378"/>
                    <a:pt x="90" y="410"/>
                    <a:pt x="103" y="441"/>
                  </a:cubicBezTo>
                  <a:cubicBezTo>
                    <a:pt x="107" y="449"/>
                    <a:pt x="111" y="458"/>
                    <a:pt x="115" y="467"/>
                  </a:cubicBezTo>
                  <a:cubicBezTo>
                    <a:pt x="114" y="464"/>
                    <a:pt x="113" y="461"/>
                    <a:pt x="112" y="458"/>
                  </a:cubicBezTo>
                  <a:cubicBezTo>
                    <a:pt x="108" y="442"/>
                    <a:pt x="104" y="425"/>
                    <a:pt x="101" y="409"/>
                  </a:cubicBezTo>
                  <a:close/>
                </a:path>
              </a:pathLst>
            </a:custGeom>
            <a:solidFill>
              <a:schemeClr val="tx2"/>
            </a:solidFill>
            <a:ln>
              <a:noFill/>
            </a:ln>
          </p:spPr>
        </p:sp>
        <p:sp>
          <p:nvSpPr>
            <p:cNvPr id="15" name="Freeform 31"/>
            <p:cNvSpPr/>
            <p:nvPr/>
          </p:nvSpPr>
          <p:spPr bwMode="auto">
            <a:xfrm>
              <a:off x="6992938" y="1263650"/>
              <a:ext cx="144463" cy="2508250"/>
            </a:xfrm>
            <a:custGeom>
              <a:avLst/>
              <a:gdLst/>
              <a:ahLst/>
              <a:cxnLst/>
              <a:rect l="0" t="0" r="r" b="b"/>
              <a:pathLst>
                <a:path w="36" h="633">
                  <a:moveTo>
                    <a:pt x="17" y="633"/>
                  </a:moveTo>
                  <a:cubicBezTo>
                    <a:pt x="15" y="621"/>
                    <a:pt x="14" y="609"/>
                    <a:pt x="13" y="597"/>
                  </a:cubicBezTo>
                  <a:cubicBezTo>
                    <a:pt x="8" y="530"/>
                    <a:pt x="5" y="464"/>
                    <a:pt x="5" y="398"/>
                  </a:cubicBezTo>
                  <a:cubicBezTo>
                    <a:pt x="5" y="331"/>
                    <a:pt x="8" y="265"/>
                    <a:pt x="13" y="198"/>
                  </a:cubicBezTo>
                  <a:cubicBezTo>
                    <a:pt x="15" y="165"/>
                    <a:pt x="18" y="132"/>
                    <a:pt x="22" y="99"/>
                  </a:cubicBezTo>
                  <a:cubicBezTo>
                    <a:pt x="26" y="66"/>
                    <a:pt x="30" y="33"/>
                    <a:pt x="36" y="0"/>
                  </a:cubicBezTo>
                  <a:cubicBezTo>
                    <a:pt x="35" y="0"/>
                    <a:pt x="35" y="0"/>
                    <a:pt x="35" y="0"/>
                  </a:cubicBezTo>
                  <a:cubicBezTo>
                    <a:pt x="29" y="33"/>
                    <a:pt x="24" y="66"/>
                    <a:pt x="20" y="99"/>
                  </a:cubicBezTo>
                  <a:cubicBezTo>
                    <a:pt x="16" y="132"/>
                    <a:pt x="13" y="165"/>
                    <a:pt x="10" y="198"/>
                  </a:cubicBezTo>
                  <a:cubicBezTo>
                    <a:pt x="4" y="264"/>
                    <a:pt x="1" y="331"/>
                    <a:pt x="1" y="398"/>
                  </a:cubicBezTo>
                  <a:cubicBezTo>
                    <a:pt x="0" y="461"/>
                    <a:pt x="2" y="525"/>
                    <a:pt x="7" y="589"/>
                  </a:cubicBezTo>
                  <a:cubicBezTo>
                    <a:pt x="10" y="603"/>
                    <a:pt x="13" y="618"/>
                    <a:pt x="16" y="632"/>
                  </a:cubicBezTo>
                  <a:cubicBezTo>
                    <a:pt x="16" y="632"/>
                    <a:pt x="17" y="633"/>
                    <a:pt x="17" y="633"/>
                  </a:cubicBezTo>
                  <a:close/>
                </a:path>
              </a:pathLst>
            </a:custGeom>
            <a:solidFill>
              <a:schemeClr val="tx2"/>
            </a:solidFill>
            <a:ln>
              <a:noFill/>
            </a:ln>
          </p:spPr>
        </p:sp>
        <p:sp>
          <p:nvSpPr>
            <p:cNvPr id="16" name="Freeform 32"/>
            <p:cNvSpPr/>
            <p:nvPr/>
          </p:nvSpPr>
          <p:spPr bwMode="auto">
            <a:xfrm>
              <a:off x="7526338" y="5640388"/>
              <a:ext cx="111125" cy="233363"/>
            </a:xfrm>
            <a:custGeom>
              <a:avLst/>
              <a:gdLst/>
              <a:ahLst/>
              <a:cxnLst/>
              <a:rect l="0" t="0" r="r" b="b"/>
              <a:pathLst>
                <a:path w="28" h="59">
                  <a:moveTo>
                    <a:pt x="22" y="59"/>
                  </a:moveTo>
                  <a:cubicBezTo>
                    <a:pt x="28" y="59"/>
                    <a:pt x="28" y="59"/>
                    <a:pt x="28" y="59"/>
                  </a:cubicBezTo>
                  <a:cubicBezTo>
                    <a:pt x="18" y="40"/>
                    <a:pt x="9" y="20"/>
                    <a:pt x="0" y="0"/>
                  </a:cubicBezTo>
                  <a:cubicBezTo>
                    <a:pt x="6" y="20"/>
                    <a:pt x="13" y="40"/>
                    <a:pt x="22" y="59"/>
                  </a:cubicBezTo>
                  <a:close/>
                </a:path>
              </a:pathLst>
            </a:custGeom>
            <a:solidFill>
              <a:schemeClr val="tx2"/>
            </a:solidFill>
            <a:ln>
              <a:noFill/>
            </a:ln>
          </p:spPr>
        </p:sp>
        <p:sp>
          <p:nvSpPr>
            <p:cNvPr id="17" name="Freeform 33"/>
            <p:cNvSpPr/>
            <p:nvPr/>
          </p:nvSpPr>
          <p:spPr bwMode="auto">
            <a:xfrm>
              <a:off x="7021513" y="3598863"/>
              <a:ext cx="68263" cy="423863"/>
            </a:xfrm>
            <a:custGeom>
              <a:avLst/>
              <a:gdLst/>
              <a:ahLst/>
              <a:cxnLst/>
              <a:rect l="0" t="0" r="r" b="b"/>
              <a:pathLst>
                <a:path w="17" h="107">
                  <a:moveTo>
                    <a:pt x="4" y="54"/>
                  </a:moveTo>
                  <a:cubicBezTo>
                    <a:pt x="8" y="72"/>
                    <a:pt x="13" y="89"/>
                    <a:pt x="17" y="107"/>
                  </a:cubicBezTo>
                  <a:cubicBezTo>
                    <a:pt x="14" y="86"/>
                    <a:pt x="12" y="65"/>
                    <a:pt x="10" y="44"/>
                  </a:cubicBezTo>
                  <a:cubicBezTo>
                    <a:pt x="10" y="44"/>
                    <a:pt x="9" y="43"/>
                    <a:pt x="9" y="43"/>
                  </a:cubicBezTo>
                  <a:cubicBezTo>
                    <a:pt x="6" y="29"/>
                    <a:pt x="3" y="14"/>
                    <a:pt x="0" y="0"/>
                  </a:cubicBezTo>
                  <a:cubicBezTo>
                    <a:pt x="0" y="2"/>
                    <a:pt x="0" y="5"/>
                    <a:pt x="0" y="8"/>
                  </a:cubicBezTo>
                  <a:cubicBezTo>
                    <a:pt x="1" y="23"/>
                    <a:pt x="3" y="39"/>
                    <a:pt x="4" y="54"/>
                  </a:cubicBezTo>
                  <a:close/>
                </a:path>
              </a:pathLst>
            </a:custGeom>
            <a:solidFill>
              <a:schemeClr val="tx2"/>
            </a:solidFill>
            <a:ln>
              <a:noFill/>
            </a:ln>
          </p:spPr>
        </p:sp>
        <p:sp>
          <p:nvSpPr>
            <p:cNvPr id="18" name="Freeform 34"/>
            <p:cNvSpPr/>
            <p:nvPr/>
          </p:nvSpPr>
          <p:spPr bwMode="auto">
            <a:xfrm>
              <a:off x="7412038" y="2801938"/>
              <a:ext cx="1168400" cy="2251075"/>
            </a:xfrm>
            <a:custGeom>
              <a:avLst/>
              <a:gdLst/>
              <a:ahLst/>
              <a:cxnLst/>
              <a:rect l="0" t="0" r="r" b="b"/>
              <a:pathLst>
                <a:path w="294" h="568">
                  <a:moveTo>
                    <a:pt x="8" y="553"/>
                  </a:moveTo>
                  <a:cubicBezTo>
                    <a:pt x="9" y="501"/>
                    <a:pt x="19" y="448"/>
                    <a:pt x="35" y="397"/>
                  </a:cubicBezTo>
                  <a:cubicBezTo>
                    <a:pt x="51" y="347"/>
                    <a:pt x="73" y="298"/>
                    <a:pt x="99" y="252"/>
                  </a:cubicBezTo>
                  <a:cubicBezTo>
                    <a:pt x="124" y="205"/>
                    <a:pt x="154" y="161"/>
                    <a:pt x="187" y="119"/>
                  </a:cubicBezTo>
                  <a:cubicBezTo>
                    <a:pt x="203" y="98"/>
                    <a:pt x="220" y="77"/>
                    <a:pt x="238" y="58"/>
                  </a:cubicBezTo>
                  <a:cubicBezTo>
                    <a:pt x="247" y="48"/>
                    <a:pt x="256" y="38"/>
                    <a:pt x="265" y="28"/>
                  </a:cubicBezTo>
                  <a:cubicBezTo>
                    <a:pt x="274" y="19"/>
                    <a:pt x="284" y="9"/>
                    <a:pt x="294" y="0"/>
                  </a:cubicBezTo>
                  <a:cubicBezTo>
                    <a:pt x="293" y="0"/>
                    <a:pt x="293" y="0"/>
                    <a:pt x="293" y="0"/>
                  </a:cubicBezTo>
                  <a:cubicBezTo>
                    <a:pt x="283" y="9"/>
                    <a:pt x="273" y="18"/>
                    <a:pt x="264" y="27"/>
                  </a:cubicBezTo>
                  <a:cubicBezTo>
                    <a:pt x="255" y="37"/>
                    <a:pt x="246" y="47"/>
                    <a:pt x="237" y="56"/>
                  </a:cubicBezTo>
                  <a:cubicBezTo>
                    <a:pt x="218" y="76"/>
                    <a:pt x="201" y="96"/>
                    <a:pt x="185" y="117"/>
                  </a:cubicBezTo>
                  <a:cubicBezTo>
                    <a:pt x="151" y="159"/>
                    <a:pt x="121" y="203"/>
                    <a:pt x="95" y="249"/>
                  </a:cubicBezTo>
                  <a:cubicBezTo>
                    <a:pt x="68" y="296"/>
                    <a:pt x="46" y="345"/>
                    <a:pt x="30" y="396"/>
                  </a:cubicBezTo>
                  <a:cubicBezTo>
                    <a:pt x="13" y="445"/>
                    <a:pt x="3" y="497"/>
                    <a:pt x="0" y="549"/>
                  </a:cubicBezTo>
                  <a:cubicBezTo>
                    <a:pt x="3" y="555"/>
                    <a:pt x="5" y="561"/>
                    <a:pt x="7" y="568"/>
                  </a:cubicBezTo>
                  <a:cubicBezTo>
                    <a:pt x="7" y="563"/>
                    <a:pt x="7" y="558"/>
                    <a:pt x="8" y="553"/>
                  </a:cubicBezTo>
                  <a:close/>
                </a:path>
              </a:pathLst>
            </a:custGeom>
            <a:solidFill>
              <a:schemeClr val="tx2"/>
            </a:solidFill>
            <a:ln>
              <a:noFill/>
            </a:ln>
          </p:spPr>
        </p:sp>
        <p:sp>
          <p:nvSpPr>
            <p:cNvPr id="19" name="Freeform 35"/>
            <p:cNvSpPr/>
            <p:nvPr/>
          </p:nvSpPr>
          <p:spPr bwMode="auto">
            <a:xfrm>
              <a:off x="7494588" y="5664200"/>
              <a:ext cx="100013" cy="209550"/>
            </a:xfrm>
            <a:custGeom>
              <a:avLst/>
              <a:gdLst/>
              <a:ahLst/>
              <a:cxnLst/>
              <a:rect l="0" t="0" r="r" b="b"/>
              <a:pathLst>
                <a:path w="25" h="53">
                  <a:moveTo>
                    <a:pt x="0" y="0"/>
                  </a:moveTo>
                  <a:cubicBezTo>
                    <a:pt x="5" y="18"/>
                    <a:pt x="12" y="36"/>
                    <a:pt x="19" y="53"/>
                  </a:cubicBezTo>
                  <a:cubicBezTo>
                    <a:pt x="25" y="53"/>
                    <a:pt x="25" y="53"/>
                    <a:pt x="25" y="53"/>
                  </a:cubicBezTo>
                  <a:cubicBezTo>
                    <a:pt x="16" y="36"/>
                    <a:pt x="8" y="18"/>
                    <a:pt x="0" y="0"/>
                  </a:cubicBezTo>
                  <a:close/>
                </a:path>
              </a:pathLst>
            </a:custGeom>
            <a:solidFill>
              <a:schemeClr val="tx2"/>
            </a:solidFill>
            <a:ln>
              <a:noFill/>
            </a:ln>
          </p:spPr>
        </p:sp>
        <p:sp>
          <p:nvSpPr>
            <p:cNvPr id="20" name="Freeform 36"/>
            <p:cNvSpPr/>
            <p:nvPr/>
          </p:nvSpPr>
          <p:spPr bwMode="auto">
            <a:xfrm>
              <a:off x="7412038" y="5081588"/>
              <a:ext cx="114300" cy="558800"/>
            </a:xfrm>
            <a:custGeom>
              <a:avLst/>
              <a:gdLst/>
              <a:ahLst/>
              <a:cxnLst/>
              <a:rect l="0" t="0" r="r" b="b"/>
              <a:pathLst>
                <a:path w="29" h="141">
                  <a:moveTo>
                    <a:pt x="0" y="0"/>
                  </a:moveTo>
                  <a:cubicBezTo>
                    <a:pt x="0" y="30"/>
                    <a:pt x="2" y="60"/>
                    <a:pt x="7" y="89"/>
                  </a:cubicBezTo>
                  <a:cubicBezTo>
                    <a:pt x="11" y="98"/>
                    <a:pt x="14" y="108"/>
                    <a:pt x="18" y="117"/>
                  </a:cubicBezTo>
                  <a:cubicBezTo>
                    <a:pt x="22" y="125"/>
                    <a:pt x="25" y="133"/>
                    <a:pt x="29" y="141"/>
                  </a:cubicBezTo>
                  <a:cubicBezTo>
                    <a:pt x="28" y="139"/>
                    <a:pt x="28" y="137"/>
                    <a:pt x="27" y="135"/>
                  </a:cubicBezTo>
                  <a:cubicBezTo>
                    <a:pt x="16" y="98"/>
                    <a:pt x="10" y="60"/>
                    <a:pt x="8" y="22"/>
                  </a:cubicBezTo>
                  <a:cubicBezTo>
                    <a:pt x="7" y="18"/>
                    <a:pt x="5" y="15"/>
                    <a:pt x="4" y="11"/>
                  </a:cubicBezTo>
                  <a:cubicBezTo>
                    <a:pt x="2" y="7"/>
                    <a:pt x="1" y="3"/>
                    <a:pt x="0" y="0"/>
                  </a:cubicBezTo>
                  <a:close/>
                </a:path>
              </a:pathLst>
            </a:custGeom>
            <a:solidFill>
              <a:schemeClr val="tx2"/>
            </a:solidFill>
            <a:ln>
              <a:noFill/>
            </a:ln>
          </p:spPr>
        </p:sp>
        <p:sp>
          <p:nvSpPr>
            <p:cNvPr id="21" name="Freeform 37"/>
            <p:cNvSpPr/>
            <p:nvPr/>
          </p:nvSpPr>
          <p:spPr bwMode="auto">
            <a:xfrm>
              <a:off x="7412038" y="4978400"/>
              <a:ext cx="31750" cy="188913"/>
            </a:xfrm>
            <a:custGeom>
              <a:avLst/>
              <a:gdLst/>
              <a:ahLst/>
              <a:cxnLst/>
              <a:rect l="0" t="0" r="r" b="b"/>
              <a:pathLst>
                <a:path w="8" h="48">
                  <a:moveTo>
                    <a:pt x="0" y="26"/>
                  </a:moveTo>
                  <a:cubicBezTo>
                    <a:pt x="1" y="29"/>
                    <a:pt x="2" y="33"/>
                    <a:pt x="4" y="37"/>
                  </a:cubicBezTo>
                  <a:cubicBezTo>
                    <a:pt x="5" y="41"/>
                    <a:pt x="7" y="44"/>
                    <a:pt x="8" y="48"/>
                  </a:cubicBezTo>
                  <a:cubicBezTo>
                    <a:pt x="7" y="38"/>
                    <a:pt x="7" y="28"/>
                    <a:pt x="7" y="19"/>
                  </a:cubicBezTo>
                  <a:cubicBezTo>
                    <a:pt x="5" y="12"/>
                    <a:pt x="3" y="6"/>
                    <a:pt x="0" y="0"/>
                  </a:cubicBezTo>
                  <a:cubicBezTo>
                    <a:pt x="0" y="1"/>
                    <a:pt x="0" y="3"/>
                    <a:pt x="0" y="4"/>
                  </a:cubicBezTo>
                  <a:cubicBezTo>
                    <a:pt x="0" y="11"/>
                    <a:pt x="0" y="19"/>
                    <a:pt x="0" y="26"/>
                  </a:cubicBezTo>
                  <a:close/>
                </a:path>
              </a:pathLst>
            </a:custGeom>
            <a:solidFill>
              <a:schemeClr val="tx2"/>
            </a:solidFill>
            <a:ln>
              <a:noFill/>
            </a:ln>
          </p:spPr>
        </p:sp>
        <p:sp>
          <p:nvSpPr>
            <p:cNvPr id="22" name="Freeform 38"/>
            <p:cNvSpPr/>
            <p:nvPr/>
          </p:nvSpPr>
          <p:spPr bwMode="auto">
            <a:xfrm>
              <a:off x="7439026" y="5434013"/>
              <a:ext cx="174625" cy="439738"/>
            </a:xfrm>
            <a:custGeom>
              <a:avLst/>
              <a:gdLst/>
              <a:ahLst/>
              <a:cxnLst/>
              <a:rect l="0" t="0" r="r" b="b"/>
              <a:pathLst>
                <a:path w="44" h="111">
                  <a:moveTo>
                    <a:pt x="11" y="28"/>
                  </a:moveTo>
                  <a:cubicBezTo>
                    <a:pt x="7" y="19"/>
                    <a:pt x="4" y="9"/>
                    <a:pt x="0" y="0"/>
                  </a:cubicBezTo>
                  <a:cubicBezTo>
                    <a:pt x="3" y="16"/>
                    <a:pt x="7" y="33"/>
                    <a:pt x="11" y="49"/>
                  </a:cubicBezTo>
                  <a:cubicBezTo>
                    <a:pt x="12" y="52"/>
                    <a:pt x="13" y="55"/>
                    <a:pt x="14" y="58"/>
                  </a:cubicBezTo>
                  <a:cubicBezTo>
                    <a:pt x="22" y="76"/>
                    <a:pt x="30" y="94"/>
                    <a:pt x="39" y="111"/>
                  </a:cubicBezTo>
                  <a:cubicBezTo>
                    <a:pt x="44" y="111"/>
                    <a:pt x="44" y="111"/>
                    <a:pt x="44" y="111"/>
                  </a:cubicBezTo>
                  <a:cubicBezTo>
                    <a:pt x="35" y="92"/>
                    <a:pt x="28" y="72"/>
                    <a:pt x="22" y="52"/>
                  </a:cubicBezTo>
                  <a:cubicBezTo>
                    <a:pt x="18" y="44"/>
                    <a:pt x="15" y="36"/>
                    <a:pt x="11" y="28"/>
                  </a:cubicBezTo>
                  <a:close/>
                </a:path>
              </a:pathLst>
            </a:custGeom>
            <a:solidFill>
              <a:schemeClr val="tx2"/>
            </a:solidFill>
            <a:ln>
              <a:noFill/>
            </a:ln>
          </p:spPr>
        </p:sp>
      </p:grpSp>
      <p:sp>
        <p:nvSpPr>
          <p:cNvPr id="7" name="Rectangle 6"/>
          <p:cNvSpPr/>
          <p:nvPr/>
        </p:nvSpPr>
        <p:spPr>
          <a:xfrm>
            <a:off x="0" y="0"/>
            <a:ext cx="182880" cy="6858000"/>
          </a:xfrm>
          <a:prstGeom prst="rect">
            <a:avLst/>
          </a:prstGeom>
          <a:solidFill>
            <a:schemeClr val="tx2"/>
          </a:solidFill>
          <a:ln>
            <a:noFill/>
          </a:ln>
          <a:effectLst/>
        </p:spPr>
        <p:style>
          <a:lnRef idx="1">
            <a:schemeClr val="accent1"/>
          </a:lnRef>
          <a:fillRef idx="3">
            <a:schemeClr val="accent1"/>
          </a:fillRef>
          <a:effectRef idx="2">
            <a:schemeClr val="accent1"/>
          </a:effectRef>
          <a:fontRef idx="minor">
            <a:schemeClr val="lt1"/>
          </a:fontRef>
        </p:style>
      </p:sp>
      <p:sp>
        <p:nvSpPr>
          <p:cNvPr id="2" name="Title Placeholder 1"/>
          <p:cNvSpPr>
            <a:spLocks noGrp="1"/>
          </p:cNvSpPr>
          <p:nvPr>
            <p:ph type="title"/>
          </p:nvPr>
        </p:nvSpPr>
        <p:spPr>
          <a:xfrm>
            <a:off x="2592924" y="624110"/>
            <a:ext cx="8911687" cy="1280890"/>
          </a:xfrm>
          <a:prstGeom prst="rect">
            <a:avLst/>
          </a:prstGeom>
        </p:spPr>
        <p:txBody>
          <a:bodyPr vert="horz" lIns="91440" tIns="45720" rIns="91440" bIns="45720" rtlCol="0" anchor="t">
            <a:normAutofit/>
          </a:bodyPr>
          <a:lstStyle/>
          <a:p>
            <a:r>
              <a:rPr lang="en-US"/>
              <a:t>Click to edit Master title style</a:t>
            </a:r>
            <a:endParaRPr lang="en-US" dirty="0"/>
          </a:p>
        </p:txBody>
      </p:sp>
      <p:sp>
        <p:nvSpPr>
          <p:cNvPr id="3" name="Text Placeholder 2"/>
          <p:cNvSpPr>
            <a:spLocks noGrp="1"/>
          </p:cNvSpPr>
          <p:nvPr>
            <p:ph type="body" idx="1"/>
          </p:nvPr>
        </p:nvSpPr>
        <p:spPr>
          <a:xfrm>
            <a:off x="2589212" y="2133600"/>
            <a:ext cx="8915400" cy="3886200"/>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10361612" y="6130437"/>
            <a:ext cx="1146283" cy="370396"/>
          </a:xfrm>
          <a:prstGeom prst="rect">
            <a:avLst/>
          </a:prstGeom>
        </p:spPr>
        <p:txBody>
          <a:bodyPr vert="horz" lIns="91440" tIns="45720" rIns="91440" bIns="45720" rtlCol="0" anchor="ctr"/>
          <a:lstStyle>
            <a:lvl1pPr algn="r">
              <a:defRPr sz="900">
                <a:solidFill>
                  <a:schemeClr val="tx1">
                    <a:tint val="75000"/>
                  </a:schemeClr>
                </a:solidFill>
              </a:defRPr>
            </a:lvl1pPr>
          </a:lstStyle>
          <a:p>
            <a:fld id="{6C7DA897-DB2C-43F5-8CDE-94F4FA5E969A}" type="datetimeFigureOut">
              <a:rPr lang="en-US" smtClean="0"/>
              <a:t>18-07-2026</a:t>
            </a:fld>
            <a:endParaRPr lang="en-US"/>
          </a:p>
        </p:txBody>
      </p:sp>
      <p:sp>
        <p:nvSpPr>
          <p:cNvPr id="5" name="Footer Placeholder 4"/>
          <p:cNvSpPr>
            <a:spLocks noGrp="1"/>
          </p:cNvSpPr>
          <p:nvPr>
            <p:ph type="ftr" sz="quarter" idx="3"/>
          </p:nvPr>
        </p:nvSpPr>
        <p:spPr>
          <a:xfrm>
            <a:off x="2589212" y="6135808"/>
            <a:ext cx="7619999" cy="365125"/>
          </a:xfrm>
          <a:prstGeom prst="rect">
            <a:avLst/>
          </a:prstGeom>
        </p:spPr>
        <p:txBody>
          <a:bodyPr vert="horz" lIns="91440" tIns="45720" rIns="91440" bIns="45720" rtlCol="0" anchor="ctr"/>
          <a:lstStyle>
            <a:lvl1pPr algn="l">
              <a:defRPr sz="900">
                <a:solidFill>
                  <a:schemeClr val="tx1">
                    <a:tint val="75000"/>
                  </a:schemeClr>
                </a:solidFill>
              </a:defRPr>
            </a:lvl1pPr>
          </a:lstStyle>
          <a:p>
            <a:endParaRPr lang="en-US"/>
          </a:p>
        </p:txBody>
      </p:sp>
      <p:sp>
        <p:nvSpPr>
          <p:cNvPr id="6" name="Slide Number Placeholder 5"/>
          <p:cNvSpPr>
            <a:spLocks noGrp="1"/>
          </p:cNvSpPr>
          <p:nvPr>
            <p:ph type="sldNum" sz="quarter" idx="4"/>
          </p:nvPr>
        </p:nvSpPr>
        <p:spPr bwMode="gray">
          <a:xfrm>
            <a:off x="531812" y="787782"/>
            <a:ext cx="779767" cy="365125"/>
          </a:xfrm>
          <a:prstGeom prst="rect">
            <a:avLst/>
          </a:prstGeom>
        </p:spPr>
        <p:txBody>
          <a:bodyPr vert="horz" lIns="91440" tIns="45720" rIns="91440" bIns="45720" rtlCol="0" anchor="ctr"/>
          <a:lstStyle>
            <a:lvl1pPr algn="r">
              <a:defRPr sz="2000">
                <a:solidFill>
                  <a:srgbClr val="FEFFFF"/>
                </a:solidFill>
              </a:defRPr>
            </a:lvl1pPr>
          </a:lstStyle>
          <a:p>
            <a:fld id="{0CB11834-E070-4139-8A81-AA515A139EF5}" type="slidenum">
              <a:rPr lang="en-US" smtClean="0"/>
              <a:t>‹#›</a:t>
            </a:fld>
            <a:endParaRPr lang="en-US"/>
          </a:p>
        </p:txBody>
      </p:sp>
    </p:spTree>
    <p:extLst>
      <p:ext uri="{BB962C8B-B14F-4D97-AF65-F5344CB8AC3E}">
        <p14:creationId xmlns:p14="http://schemas.microsoft.com/office/powerpoint/2010/main" val="1610902094"/>
      </p:ext>
    </p:extLst>
  </p:cSld>
  <p:clrMap bg1="lt1" tx1="dk1" bg2="lt2" tx2="dk2" accent1="accent1" accent2="accent2" accent3="accent3" accent4="accent4" accent5="accent5" accent6="accent6" hlink="hlink" folHlink="folHlink"/>
  <p:sldLayoutIdLst>
    <p:sldLayoutId id="2147483662" r:id="rId1"/>
    <p:sldLayoutId id="2147483663" r:id="rId2"/>
    <p:sldLayoutId id="2147483664" r:id="rId3"/>
    <p:sldLayoutId id="2147483665" r:id="rId4"/>
    <p:sldLayoutId id="2147483666" r:id="rId5"/>
    <p:sldLayoutId id="2147483667" r:id="rId6"/>
    <p:sldLayoutId id="2147483668" r:id="rId7"/>
    <p:sldLayoutId id="2147483669" r:id="rId8"/>
    <p:sldLayoutId id="2147483670" r:id="rId9"/>
    <p:sldLayoutId id="2147483671" r:id="rId10"/>
    <p:sldLayoutId id="2147483672" r:id="rId11"/>
    <p:sldLayoutId id="2147483673" r:id="rId12"/>
    <p:sldLayoutId id="2147483674" r:id="rId13"/>
    <p:sldLayoutId id="2147483675" r:id="rId14"/>
    <p:sldLayoutId id="2147483676" r:id="rId15"/>
    <p:sldLayoutId id="2147483677" r:id="rId16"/>
    <p:sldLayoutId id="2147483678" r:id="rId17"/>
  </p:sldLayoutIdLst>
  <p:txStyles>
    <p:titleStyle>
      <a:lvl1pPr algn="l" defTabSz="457200" rtl="0" eaLnBrk="1" latinLnBrk="0" hangingPunct="1">
        <a:spcBef>
          <a:spcPct val="0"/>
        </a:spcBef>
        <a:buNone/>
        <a:defRPr sz="3600" kern="1200">
          <a:solidFill>
            <a:schemeClr val="tx1">
              <a:lumMod val="85000"/>
              <a:lumOff val="15000"/>
            </a:schemeClr>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42900" indent="-342900" algn="l" defTabSz="457200" rtl="0" eaLnBrk="1" latinLnBrk="0" hangingPunct="1">
        <a:spcBef>
          <a:spcPts val="1000"/>
        </a:spcBef>
        <a:spcAft>
          <a:spcPts val="0"/>
        </a:spcAft>
        <a:buClr>
          <a:schemeClr val="accent1"/>
        </a:buClr>
        <a:buFont typeface="Wingdings 3" charset="2"/>
        <a:buChar char=""/>
        <a:defRPr sz="1800" kern="1200">
          <a:solidFill>
            <a:schemeClr val="tx1">
              <a:lumMod val="75000"/>
              <a:lumOff val="25000"/>
            </a:schemeClr>
          </a:solidFill>
          <a:latin typeface="+mn-lt"/>
          <a:ea typeface="+mn-ea"/>
          <a:cs typeface="+mn-cs"/>
        </a:defRPr>
      </a:lvl1pPr>
      <a:lvl2pPr marL="742950" indent="-285750" algn="l" defTabSz="457200" rtl="0" eaLnBrk="1" latinLnBrk="0" hangingPunct="1">
        <a:spcBef>
          <a:spcPts val="1000"/>
        </a:spcBef>
        <a:spcAft>
          <a:spcPts val="0"/>
        </a:spcAft>
        <a:buClr>
          <a:schemeClr val="accent1"/>
        </a:buClr>
        <a:buFont typeface="Wingdings 3" charset="2"/>
        <a:buChar char=""/>
        <a:defRPr sz="1600" kern="1200">
          <a:solidFill>
            <a:schemeClr val="tx1">
              <a:lumMod val="75000"/>
              <a:lumOff val="25000"/>
            </a:schemeClr>
          </a:solidFill>
          <a:latin typeface="+mn-lt"/>
          <a:ea typeface="+mn-ea"/>
          <a:cs typeface="+mn-cs"/>
        </a:defRPr>
      </a:lvl2pPr>
      <a:lvl3pPr marL="1143000" indent="-228600" algn="l" defTabSz="457200" rtl="0" eaLnBrk="1" latinLnBrk="0" hangingPunct="1">
        <a:spcBef>
          <a:spcPts val="1000"/>
        </a:spcBef>
        <a:spcAft>
          <a:spcPts val="0"/>
        </a:spcAft>
        <a:buClr>
          <a:schemeClr val="accent1"/>
        </a:buClr>
        <a:buFont typeface="Wingdings 3" charset="2"/>
        <a:buChar char=""/>
        <a:defRPr sz="1400" kern="1200">
          <a:solidFill>
            <a:schemeClr val="tx1">
              <a:lumMod val="75000"/>
              <a:lumOff val="25000"/>
            </a:schemeClr>
          </a:solidFill>
          <a:latin typeface="+mn-lt"/>
          <a:ea typeface="+mn-ea"/>
          <a:cs typeface="+mn-cs"/>
        </a:defRPr>
      </a:lvl3pPr>
      <a:lvl4pPr marL="16002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4pPr>
      <a:lvl5pPr marL="20574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5pPr>
      <a:lvl6pPr marL="25146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6pPr>
      <a:lvl7pPr marL="29718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7pPr>
      <a:lvl8pPr marL="34290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8pPr>
      <a:lvl9pPr marL="38862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7.xml"/></Relationships>
</file>

<file path=ppt/slides/_rels/slide2.xml.rels><?xml version="1.0" encoding="UTF-8" standalone="yes"?>
<Relationships xmlns="http://schemas.openxmlformats.org/package/2006/relationships"><Relationship Id="rId3" Type="http://schemas.openxmlformats.org/officeDocument/2006/relationships/image" Target="../media/image1.jpeg"/><Relationship Id="rId2" Type="http://schemas.openxmlformats.org/officeDocument/2006/relationships/notesSlide" Target="../notesSlides/notesSlide1.xml"/><Relationship Id="rId1" Type="http://schemas.openxmlformats.org/officeDocument/2006/relationships/slideLayout" Target="../slideLayouts/slideLayout17.xml"/></Relationships>
</file>

<file path=ppt/slides/_rels/slide3.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17.xml"/></Relationships>
</file>

<file path=ppt/slides/_rels/slide4.xml.rels><?xml version="1.0" encoding="UTF-8" standalone="yes"?>
<Relationships xmlns="http://schemas.openxmlformats.org/package/2006/relationships"><Relationship Id="rId3" Type="http://schemas.openxmlformats.org/officeDocument/2006/relationships/image" Target="../media/image2.jpeg"/><Relationship Id="rId2" Type="http://schemas.openxmlformats.org/officeDocument/2006/relationships/notesSlide" Target="../notesSlides/notesSlide3.xml"/><Relationship Id="rId1" Type="http://schemas.openxmlformats.org/officeDocument/2006/relationships/slideLayout" Target="../slideLayouts/slideLayout17.xml"/></Relationships>
</file>

<file path=ppt/slides/_rels/slide5.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4.xml"/><Relationship Id="rId1" Type="http://schemas.openxmlformats.org/officeDocument/2006/relationships/slideLayout" Target="../slideLayouts/slideLayout17.xml"/></Relationships>
</file>

<file path=ppt/slides/_rels/slide6.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5.xml"/><Relationship Id="rId1" Type="http://schemas.openxmlformats.org/officeDocument/2006/relationships/slideLayout" Target="../slideLayouts/slideLayout17.xml"/></Relationships>
</file>

<file path=ppt/slides/_rels/slide7.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17.xml"/></Relationships>
</file>

<file path=ppt/slides/_rels/slide8.xml.rels><?xml version="1.0" encoding="UTF-8" standalone="yes"?>
<Relationships xmlns="http://schemas.openxmlformats.org/package/2006/relationships"><Relationship Id="rId3" Type="http://schemas.openxmlformats.org/officeDocument/2006/relationships/image" Target="../media/image4.jpeg"/><Relationship Id="rId2" Type="http://schemas.openxmlformats.org/officeDocument/2006/relationships/notesSlide" Target="../notesSlides/notesSlide7.xml"/><Relationship Id="rId1" Type="http://schemas.openxmlformats.org/officeDocument/2006/relationships/slideLayout" Target="../slideLayouts/slideLayout17.xml"/></Relationships>
</file>

<file path=ppt/slides/_rels/slide9.xml.rels><?xml version="1.0" encoding="UTF-8" standalone="yes"?>
<Relationships xmlns="http://schemas.openxmlformats.org/package/2006/relationships"><Relationship Id="rId3" Type="http://schemas.openxmlformats.org/officeDocument/2006/relationships/image" Target="../media/image5.jpeg"/><Relationship Id="rId2" Type="http://schemas.openxmlformats.org/officeDocument/2006/relationships/notesSlide" Target="../notesSlides/notesSlide8.xml"/><Relationship Id="rId1" Type="http://schemas.openxmlformats.org/officeDocument/2006/relationships/slideLayout" Target="../slideLayouts/slideLayout17.xml"/></Relationships>
</file>

<file path=ppt/slides/_rels/slide10.xml.rels><?xml version="1.0" encoding="UTF-8" standalone="yes"?>
<Relationships xmlns="http://schemas.openxmlformats.org/package/2006/relationships"><Relationship Id="rId3" Type="http://schemas.openxmlformats.org/officeDocument/2006/relationships/image" Target="../media/image6.jpeg"/><Relationship Id="rId2" Type="http://schemas.openxmlformats.org/officeDocument/2006/relationships/notesSlide" Target="../notesSlides/notesSlide9.xml"/><Relationship Id="rId1" Type="http://schemas.openxmlformats.org/officeDocument/2006/relationships/slideLayout" Target="../slideLayouts/slideLayout17.xml"/></Relationships>
</file>

<file path=ppt/slides/_rels/slide11.xml.rels><?xml version="1.0" encoding="UTF-8" standalone="yes"?>
<Relationships xmlns="http://schemas.openxmlformats.org/package/2006/relationships"><Relationship Id="rId2" Type="http://schemas.openxmlformats.org/officeDocument/2006/relationships/notesSlide" Target="../notesSlides/notesSlide10.xml"/><Relationship Id="rId1" Type="http://schemas.openxmlformats.org/officeDocument/2006/relationships/slideLayout" Target="../slideLayouts/slideLayout17.xml"/></Relationships>
</file>

<file path=ppt/slides/_rels/slide12.xml.rels><?xml version="1.0" encoding="UTF-8" standalone="yes"?>
<Relationships xmlns="http://schemas.openxmlformats.org/package/2006/relationships"><Relationship Id="rId2" Type="http://schemas.openxmlformats.org/officeDocument/2006/relationships/notesSlide" Target="../notesSlides/notesSlide11.xml"/><Relationship Id="rId1" Type="http://schemas.openxmlformats.org/officeDocument/2006/relationships/slideLayout" Target="../slideLayouts/slideLayout17.xml"/></Relationships>
</file>

<file path=ppt/slides/_rels/slide13.xml.rels><?xml version="1.0" encoding="UTF-8" standalone="yes"?>
<Relationships xmlns="http://schemas.openxmlformats.org/package/2006/relationships"><Relationship Id="rId2" Type="http://schemas.openxmlformats.org/officeDocument/2006/relationships/image" Target="../media/image7.jpeg"/><Relationship Id="rId1" Type="http://schemas.openxmlformats.org/officeDocument/2006/relationships/slideLayout" Target="../slideLayouts/slideLayout17.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D54DAD6-3C1D-474A-E220-214F2183E5D1}"/>
              </a:ext>
            </a:extLst>
          </p:cNvPr>
          <p:cNvSpPr>
            <a:spLocks noGrp="1"/>
          </p:cNvSpPr>
          <p:nvPr>
            <p:ph type="title"/>
          </p:nvPr>
        </p:nvSpPr>
        <p:spPr>
          <a:xfrm>
            <a:off x="504092" y="1"/>
            <a:ext cx="11125200" cy="6858000"/>
          </a:xfrm>
        </p:spPr>
        <p:txBody>
          <a:bodyPr>
            <a:normAutofit/>
          </a:bodyPr>
          <a:lstStyle/>
          <a:p>
            <a:pPr algn="ctr"/>
            <a:br>
              <a:rPr lang="en-US" b="1" dirty="0">
                <a:effectLst/>
                <a:latin typeface="Times New Roman" panose="02020603050405020304" pitchFamily="18" charset="0"/>
                <a:ea typeface="Calibri" panose="020F0502020204030204" pitchFamily="34" charset="0"/>
              </a:rPr>
            </a:br>
            <a:br>
              <a:rPr lang="en-US" b="1" dirty="0">
                <a:effectLst/>
                <a:latin typeface="Times New Roman" panose="02020603050405020304" pitchFamily="18" charset="0"/>
                <a:ea typeface="Calibri" panose="020F0502020204030204" pitchFamily="34" charset="0"/>
              </a:rPr>
            </a:br>
            <a:br>
              <a:rPr lang="en-US" b="1" dirty="0">
                <a:effectLst/>
                <a:latin typeface="Times New Roman" panose="02020603050405020304" pitchFamily="18" charset="0"/>
                <a:ea typeface="Calibri" panose="020F0502020204030204" pitchFamily="34" charset="0"/>
              </a:rPr>
            </a:br>
            <a:br>
              <a:rPr lang="en-US" b="1" dirty="0">
                <a:effectLst/>
                <a:latin typeface="Times New Roman" panose="02020603050405020304" pitchFamily="18" charset="0"/>
                <a:ea typeface="Calibri" panose="020F0502020204030204" pitchFamily="34" charset="0"/>
              </a:rPr>
            </a:br>
            <a:r>
              <a:rPr lang="en-US" b="1" dirty="0">
                <a:effectLst/>
                <a:latin typeface="Times New Roman" panose="02020603050405020304" pitchFamily="18" charset="0"/>
                <a:ea typeface="Calibri" panose="020F0502020204030204" pitchFamily="34" charset="0"/>
              </a:rPr>
              <a:t>ECOWASH PRO: A SUSTAINABLE MOBILE CAR WASH BUSINESS PITCH</a:t>
            </a:r>
          </a:p>
        </p:txBody>
      </p:sp>
    </p:spTree>
    <p:extLst>
      <p:ext uri="{BB962C8B-B14F-4D97-AF65-F5344CB8AC3E}">
        <p14:creationId xmlns:p14="http://schemas.microsoft.com/office/powerpoint/2010/main" val="975217380"/>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0267FB99-F02E-C5B2-B4A0-72A34FBB517A}"/>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8960E08F-11C0-9D7A-F923-90EEEF1F70E6}"/>
              </a:ext>
            </a:extLst>
          </p:cNvPr>
          <p:cNvSpPr>
            <a:spLocks noGrp="1"/>
          </p:cNvSpPr>
          <p:nvPr>
            <p:ph type="title"/>
          </p:nvPr>
        </p:nvSpPr>
        <p:spPr>
          <a:xfrm>
            <a:off x="187569" y="13160"/>
            <a:ext cx="12004431" cy="514380"/>
          </a:xfrm>
          <a:solidFill>
            <a:schemeClr val="accent1">
              <a:lumMod val="40000"/>
              <a:lumOff val="60000"/>
            </a:schemeClr>
          </a:solidFill>
        </p:spPr>
        <p:txBody>
          <a:bodyPr>
            <a:normAutofit fontScale="90000"/>
          </a:bodyPr>
          <a:lstStyle/>
          <a:p>
            <a:pPr algn="ctr"/>
            <a:r>
              <a:rPr lang="en-US" sz="3000" b="1" dirty="0">
                <a:effectLst/>
                <a:latin typeface="Times New Roman" panose="02020603050405020304" pitchFamily="18" charset="0"/>
                <a:ea typeface="Calibri" panose="020F0502020204030204" pitchFamily="34" charset="0"/>
                <a:cs typeface="Times New Roman" panose="02020603050405020304" pitchFamily="18" charset="0"/>
              </a:rPr>
              <a:t>Business Overview</a:t>
            </a:r>
            <a:endParaRPr lang="en-US" sz="3000" b="1" dirty="0">
              <a:latin typeface="Times New Roman" panose="02020603050405020304" pitchFamily="18" charset="0"/>
              <a:cs typeface="Times New Roman" panose="02020603050405020304" pitchFamily="18" charset="0"/>
            </a:endParaRPr>
          </a:p>
        </p:txBody>
      </p:sp>
      <p:sp>
        <p:nvSpPr>
          <p:cNvPr id="3" name="Text Placeholder 2">
            <a:extLst>
              <a:ext uri="{FF2B5EF4-FFF2-40B4-BE49-F238E27FC236}">
                <a16:creationId xmlns:a16="http://schemas.microsoft.com/office/drawing/2014/main" id="{DD3DC232-491A-3789-149E-BA434DA57541}"/>
              </a:ext>
            </a:extLst>
          </p:cNvPr>
          <p:cNvSpPr>
            <a:spLocks noGrp="1"/>
          </p:cNvSpPr>
          <p:nvPr>
            <p:ph type="body" idx="1"/>
          </p:nvPr>
        </p:nvSpPr>
        <p:spPr>
          <a:xfrm>
            <a:off x="686190" y="1216269"/>
            <a:ext cx="9090855" cy="2995246"/>
          </a:xfrm>
        </p:spPr>
        <p:txBody>
          <a:bodyPr>
            <a:noAutofit/>
          </a:bodyPr>
          <a:lstStyle/>
          <a:p>
            <a:pPr algn="just">
              <a:lnSpc>
                <a:spcPct val="150000"/>
              </a:lnSpc>
            </a:pPr>
            <a:r>
              <a:rPr lang="en-US" dirty="0">
                <a:latin typeface="Times New Roman" panose="02020603050405020304" pitchFamily="18" charset="0"/>
                <a:cs typeface="Times New Roman" panose="02020603050405020304" pitchFamily="18" charset="0"/>
              </a:rPr>
              <a:t>•	</a:t>
            </a:r>
            <a:r>
              <a:rPr lang="en-US" dirty="0" err="1">
                <a:latin typeface="Times New Roman" panose="02020603050405020304" pitchFamily="18" charset="0"/>
                <a:cs typeface="Times New Roman" panose="02020603050405020304" pitchFamily="18" charset="0"/>
              </a:rPr>
              <a:t>EcoWash</a:t>
            </a:r>
            <a:r>
              <a:rPr lang="en-US" dirty="0">
                <a:latin typeface="Times New Roman" panose="02020603050405020304" pitchFamily="18" charset="0"/>
                <a:cs typeface="Times New Roman" panose="02020603050405020304" pitchFamily="18" charset="0"/>
              </a:rPr>
              <a:t> Pro offers mobile car washing services to customers' locations in ways that are environmentally friendly. </a:t>
            </a:r>
          </a:p>
          <a:p>
            <a:pPr algn="just">
              <a:lnSpc>
                <a:spcPct val="150000"/>
              </a:lnSpc>
            </a:pPr>
            <a:r>
              <a:rPr lang="en-US" dirty="0">
                <a:latin typeface="Times New Roman" panose="02020603050405020304" pitchFamily="18" charset="0"/>
                <a:cs typeface="Times New Roman" panose="02020603050405020304" pitchFamily="18" charset="0"/>
              </a:rPr>
              <a:t>•	The mission of Mission is to provide the customer with convenient, quality cleaning of vehicles in an environmentally responsible way. </a:t>
            </a:r>
          </a:p>
          <a:p>
            <a:pPr algn="just">
              <a:lnSpc>
                <a:spcPct val="150000"/>
              </a:lnSpc>
            </a:pPr>
            <a:r>
              <a:rPr lang="en-US" dirty="0">
                <a:latin typeface="Times New Roman" panose="02020603050405020304" pitchFamily="18" charset="0"/>
                <a:cs typeface="Times New Roman" panose="02020603050405020304" pitchFamily="18" charset="0"/>
              </a:rPr>
              <a:t>•	Industry promotes water conservation practices with biodegradable materials and cleaning practices. </a:t>
            </a:r>
          </a:p>
        </p:txBody>
      </p:sp>
      <p:pic>
        <p:nvPicPr>
          <p:cNvPr id="5" name="Picture 4">
            <a:extLst>
              <a:ext uri="{FF2B5EF4-FFF2-40B4-BE49-F238E27FC236}">
                <a16:creationId xmlns:a16="http://schemas.microsoft.com/office/drawing/2014/main" id="{2DE71D62-BD08-87E3-8808-B5A4A1CA005A}"/>
              </a:ext>
            </a:extLst>
          </p:cNvPr>
          <p:cNvPicPr>
            <a:picLocks noChangeAspect="1"/>
          </p:cNvPicPr>
          <p:nvPr/>
        </p:nvPicPr>
        <p:blipFill>
          <a:blip r:embed="rId3">
            <a:extLst>
              <a:ext uri="{28A0092B-C50C-407E-A947-70E740481C1C}">
                <a14:useLocalDpi xmlns:a14="http://schemas.microsoft.com/office/drawing/2010/main" val="0"/>
              </a:ext>
            </a:extLst>
          </a:blip>
          <a:srcRect/>
          <a:stretch>
            <a:fillRect/>
          </a:stretch>
        </p:blipFill>
        <p:spPr bwMode="auto">
          <a:xfrm>
            <a:off x="6581409" y="3912821"/>
            <a:ext cx="3648075" cy="2432050"/>
          </a:xfrm>
          <a:prstGeom prst="rect">
            <a:avLst/>
          </a:prstGeom>
          <a:noFill/>
          <a:ln>
            <a:noFill/>
          </a:ln>
        </p:spPr>
      </p:pic>
    </p:spTree>
    <p:extLst>
      <p:ext uri="{BB962C8B-B14F-4D97-AF65-F5344CB8AC3E}">
        <p14:creationId xmlns:p14="http://schemas.microsoft.com/office/powerpoint/2010/main" val="1666217626"/>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AA5F2328-BEE8-3BCE-5185-4788FBEE6D5A}"/>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7083703E-0114-1855-62E8-6D57B76A1473}"/>
              </a:ext>
            </a:extLst>
          </p:cNvPr>
          <p:cNvSpPr>
            <a:spLocks noGrp="1"/>
          </p:cNvSpPr>
          <p:nvPr>
            <p:ph type="title"/>
          </p:nvPr>
        </p:nvSpPr>
        <p:spPr>
          <a:xfrm>
            <a:off x="187569" y="13160"/>
            <a:ext cx="12004431" cy="514380"/>
          </a:xfrm>
          <a:solidFill>
            <a:schemeClr val="accent1">
              <a:lumMod val="40000"/>
              <a:lumOff val="60000"/>
            </a:schemeClr>
          </a:solidFill>
        </p:spPr>
        <p:txBody>
          <a:bodyPr>
            <a:normAutofit fontScale="90000"/>
          </a:bodyPr>
          <a:lstStyle/>
          <a:p>
            <a:pPr algn="ctr"/>
            <a:r>
              <a:rPr lang="en-US" sz="3000" b="1" dirty="0">
                <a:effectLst/>
                <a:latin typeface="Times New Roman" panose="02020603050405020304" pitchFamily="18" charset="0"/>
                <a:ea typeface="Calibri" panose="020F0502020204030204" pitchFamily="34" charset="0"/>
                <a:cs typeface="Times New Roman" panose="02020603050405020304" pitchFamily="18" charset="0"/>
              </a:rPr>
              <a:t>Products, Services &amp; Unique Selling Proposition</a:t>
            </a:r>
            <a:endParaRPr lang="en-US" sz="3000" b="1" dirty="0">
              <a:latin typeface="Times New Roman" panose="02020603050405020304" pitchFamily="18" charset="0"/>
              <a:cs typeface="Times New Roman" panose="02020603050405020304" pitchFamily="18" charset="0"/>
            </a:endParaRPr>
          </a:p>
        </p:txBody>
      </p:sp>
      <p:sp>
        <p:nvSpPr>
          <p:cNvPr id="3" name="Text Placeholder 2">
            <a:extLst>
              <a:ext uri="{FF2B5EF4-FFF2-40B4-BE49-F238E27FC236}">
                <a16:creationId xmlns:a16="http://schemas.microsoft.com/office/drawing/2014/main" id="{C69DC8F9-7227-5E94-8AA2-B7920278E647}"/>
              </a:ext>
            </a:extLst>
          </p:cNvPr>
          <p:cNvSpPr>
            <a:spLocks noGrp="1"/>
          </p:cNvSpPr>
          <p:nvPr>
            <p:ph type="body" idx="1"/>
          </p:nvPr>
        </p:nvSpPr>
        <p:spPr>
          <a:xfrm>
            <a:off x="1099038" y="1034562"/>
            <a:ext cx="10061331" cy="3264876"/>
          </a:xfrm>
        </p:spPr>
        <p:txBody>
          <a:bodyPr>
            <a:noAutofit/>
          </a:bodyPr>
          <a:lstStyle/>
          <a:p>
            <a:pPr lvl="0" algn="just">
              <a:lnSpc>
                <a:spcPct val="150000"/>
              </a:lnSpc>
            </a:pPr>
            <a:r>
              <a:rPr lang="en-US" dirty="0">
                <a:latin typeface="Times New Roman" panose="02020603050405020304" pitchFamily="18" charset="0"/>
                <a:cs typeface="Times New Roman" panose="02020603050405020304" pitchFamily="18" charset="0"/>
              </a:rPr>
              <a:t>Exterior washing, interior detailing, high-grade waxing and paint protection service (</a:t>
            </a:r>
            <a:r>
              <a:rPr lang="en-US" dirty="0" err="1">
                <a:latin typeface="Times New Roman" panose="02020603050405020304" pitchFamily="18" charset="0"/>
                <a:cs typeface="Times New Roman" panose="02020603050405020304" pitchFamily="18" charset="0"/>
              </a:rPr>
              <a:t>Stonig</a:t>
            </a:r>
            <a:r>
              <a:rPr lang="en-US" dirty="0">
                <a:latin typeface="Times New Roman" panose="02020603050405020304" pitchFamily="18" charset="0"/>
                <a:cs typeface="Times New Roman" panose="02020603050405020304" pitchFamily="18" charset="0"/>
              </a:rPr>
              <a:t>, Schmid and Müller-</a:t>
            </a:r>
            <a:r>
              <a:rPr lang="en-US" dirty="0" err="1">
                <a:latin typeface="Times New Roman" panose="02020603050405020304" pitchFamily="18" charset="0"/>
                <a:cs typeface="Times New Roman" panose="02020603050405020304" pitchFamily="18" charset="0"/>
              </a:rPr>
              <a:t>Stewens</a:t>
            </a:r>
            <a:r>
              <a:rPr lang="en-US" dirty="0">
                <a:latin typeface="Times New Roman" panose="02020603050405020304" pitchFamily="18" charset="0"/>
                <a:cs typeface="Times New Roman" panose="02020603050405020304" pitchFamily="18" charset="0"/>
              </a:rPr>
              <a:t>, 2022). </a:t>
            </a:r>
          </a:p>
          <a:p>
            <a:pPr lvl="0" algn="just">
              <a:lnSpc>
                <a:spcPct val="150000"/>
              </a:lnSpc>
            </a:pPr>
            <a:r>
              <a:rPr lang="en-US" dirty="0">
                <a:latin typeface="Times New Roman" panose="02020603050405020304" pitchFamily="18" charset="0"/>
                <a:cs typeface="Times New Roman" panose="02020603050405020304" pitchFamily="18" charset="0"/>
              </a:rPr>
              <a:t>Works environmentally; uses non-toxic cleaners and water conservation methods. </a:t>
            </a:r>
          </a:p>
          <a:p>
            <a:pPr lvl="0" algn="just">
              <a:lnSpc>
                <a:spcPct val="150000"/>
              </a:lnSpc>
            </a:pPr>
            <a:r>
              <a:rPr lang="en-US" dirty="0" err="1">
                <a:latin typeface="Times New Roman" panose="02020603050405020304" pitchFamily="18" charset="0"/>
                <a:cs typeface="Times New Roman" panose="02020603050405020304" pitchFamily="18" charset="0"/>
              </a:rPr>
              <a:t>EcoWash</a:t>
            </a:r>
            <a:r>
              <a:rPr lang="en-US" dirty="0">
                <a:latin typeface="Times New Roman" panose="02020603050405020304" pitchFamily="18" charset="0"/>
                <a:cs typeface="Times New Roman" panose="02020603050405020304" pitchFamily="18" charset="0"/>
              </a:rPr>
              <a:t> Pro is distinguished by its mobile convenience and sustainability. </a:t>
            </a:r>
          </a:p>
        </p:txBody>
      </p:sp>
    </p:spTree>
    <p:extLst>
      <p:ext uri="{BB962C8B-B14F-4D97-AF65-F5344CB8AC3E}">
        <p14:creationId xmlns:p14="http://schemas.microsoft.com/office/powerpoint/2010/main" val="3566409188"/>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4C6493EB-C491-1308-1D19-B5FA157DA133}"/>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167B013E-BA44-C69C-1164-8EFE6154EA73}"/>
              </a:ext>
            </a:extLst>
          </p:cNvPr>
          <p:cNvSpPr>
            <a:spLocks noGrp="1"/>
          </p:cNvSpPr>
          <p:nvPr>
            <p:ph type="title"/>
          </p:nvPr>
        </p:nvSpPr>
        <p:spPr>
          <a:xfrm>
            <a:off x="187569" y="13160"/>
            <a:ext cx="12004431" cy="514380"/>
          </a:xfrm>
          <a:solidFill>
            <a:schemeClr val="accent1">
              <a:lumMod val="40000"/>
              <a:lumOff val="60000"/>
            </a:schemeClr>
          </a:solidFill>
        </p:spPr>
        <p:txBody>
          <a:bodyPr>
            <a:normAutofit fontScale="90000"/>
          </a:bodyPr>
          <a:lstStyle/>
          <a:p>
            <a:pPr algn="ctr"/>
            <a:r>
              <a:rPr lang="en-US" sz="3000" b="1" dirty="0">
                <a:effectLst/>
                <a:latin typeface="Times New Roman" panose="02020603050405020304" pitchFamily="18" charset="0"/>
                <a:ea typeface="Calibri" panose="020F0502020204030204" pitchFamily="34" charset="0"/>
                <a:cs typeface="Times New Roman" panose="02020603050405020304" pitchFamily="18" charset="0"/>
              </a:rPr>
              <a:t>Management &amp; Legal Structure</a:t>
            </a:r>
            <a:endParaRPr lang="en-US" sz="3000" b="1" dirty="0">
              <a:latin typeface="Times New Roman" panose="02020603050405020304" pitchFamily="18" charset="0"/>
              <a:cs typeface="Times New Roman" panose="02020603050405020304" pitchFamily="18" charset="0"/>
            </a:endParaRPr>
          </a:p>
        </p:txBody>
      </p:sp>
      <p:sp>
        <p:nvSpPr>
          <p:cNvPr id="3" name="Text Placeholder 2">
            <a:extLst>
              <a:ext uri="{FF2B5EF4-FFF2-40B4-BE49-F238E27FC236}">
                <a16:creationId xmlns:a16="http://schemas.microsoft.com/office/drawing/2014/main" id="{B411DFCF-51A9-8D01-A5F9-B397C77BD00E}"/>
              </a:ext>
            </a:extLst>
          </p:cNvPr>
          <p:cNvSpPr>
            <a:spLocks noGrp="1"/>
          </p:cNvSpPr>
          <p:nvPr>
            <p:ph type="body" idx="1"/>
          </p:nvPr>
        </p:nvSpPr>
        <p:spPr>
          <a:xfrm>
            <a:off x="1063869" y="764931"/>
            <a:ext cx="6509239" cy="5328137"/>
          </a:xfrm>
        </p:spPr>
        <p:txBody>
          <a:bodyPr>
            <a:noAutofit/>
          </a:bodyPr>
          <a:lstStyle/>
          <a:p>
            <a:pPr lvl="0" algn="just">
              <a:lnSpc>
                <a:spcPct val="150000"/>
              </a:lnSpc>
            </a:pPr>
            <a:r>
              <a:rPr lang="en-US" dirty="0">
                <a:latin typeface="Times New Roman" panose="02020603050405020304" pitchFamily="18" charset="0"/>
                <a:cs typeface="Times New Roman" panose="02020603050405020304" pitchFamily="18" charset="0"/>
              </a:rPr>
              <a:t>Founder drives the long-term vision, agenda of finance, business development and organizational growth. </a:t>
            </a:r>
          </a:p>
          <a:p>
            <a:pPr lvl="0" algn="just">
              <a:lnSpc>
                <a:spcPct val="150000"/>
              </a:lnSpc>
            </a:pPr>
            <a:r>
              <a:rPr lang="en-US" dirty="0">
                <a:latin typeface="Times New Roman" panose="02020603050405020304" pitchFamily="18" charset="0"/>
                <a:cs typeface="Times New Roman" panose="02020603050405020304" pitchFamily="18" charset="0"/>
              </a:rPr>
              <a:t>The Operations Manager will handle all day-to-day operations, scheduling, quality control and employee performance. </a:t>
            </a:r>
          </a:p>
          <a:p>
            <a:pPr lvl="0" algn="just">
              <a:lnSpc>
                <a:spcPct val="150000"/>
              </a:lnSpc>
            </a:pPr>
            <a:r>
              <a:rPr lang="en-US" dirty="0">
                <a:latin typeface="Times New Roman" panose="02020603050405020304" pitchFamily="18" charset="0"/>
                <a:cs typeface="Times New Roman" panose="02020603050405020304" pitchFamily="18" charset="0"/>
              </a:rPr>
              <a:t>Private limited company provides investor protection and credibility, capacity, growth. </a:t>
            </a:r>
          </a:p>
        </p:txBody>
      </p:sp>
      <p:pic>
        <p:nvPicPr>
          <p:cNvPr id="5" name="Picture 4">
            <a:extLst>
              <a:ext uri="{FF2B5EF4-FFF2-40B4-BE49-F238E27FC236}">
                <a16:creationId xmlns:a16="http://schemas.microsoft.com/office/drawing/2014/main" id="{1A5A8A67-2199-9A4B-5CD9-BB7A8C2DC599}"/>
              </a:ext>
            </a:extLst>
          </p:cNvPr>
          <p:cNvPicPr>
            <a:picLocks noChangeAspect="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7573108" y="3428999"/>
            <a:ext cx="3390900" cy="2712720"/>
          </a:xfrm>
          <a:prstGeom prst="rect">
            <a:avLst/>
          </a:prstGeom>
          <a:noFill/>
          <a:ln>
            <a:noFill/>
          </a:ln>
        </p:spPr>
      </p:pic>
    </p:spTree>
    <p:extLst>
      <p:ext uri="{BB962C8B-B14F-4D97-AF65-F5344CB8AC3E}">
        <p14:creationId xmlns:p14="http://schemas.microsoft.com/office/powerpoint/2010/main" val="2963895417"/>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1C8A1BFF-7FD0-BFAE-1C22-A155ACD941E5}"/>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7DFBA59E-4FEB-9037-ACB7-4980D75AFB5B}"/>
              </a:ext>
            </a:extLst>
          </p:cNvPr>
          <p:cNvSpPr>
            <a:spLocks noGrp="1"/>
          </p:cNvSpPr>
          <p:nvPr>
            <p:ph type="title"/>
          </p:nvPr>
        </p:nvSpPr>
        <p:spPr>
          <a:xfrm>
            <a:off x="187569" y="13160"/>
            <a:ext cx="12004431" cy="514380"/>
          </a:xfrm>
          <a:solidFill>
            <a:schemeClr val="accent1">
              <a:lumMod val="40000"/>
              <a:lumOff val="60000"/>
            </a:schemeClr>
          </a:solidFill>
        </p:spPr>
        <p:txBody>
          <a:bodyPr>
            <a:normAutofit fontScale="90000"/>
          </a:bodyPr>
          <a:lstStyle/>
          <a:p>
            <a:pPr algn="ctr"/>
            <a:r>
              <a:rPr lang="en-US" sz="3000" b="1" dirty="0">
                <a:effectLst/>
                <a:latin typeface="Times New Roman" panose="02020603050405020304" pitchFamily="18" charset="0"/>
                <a:ea typeface="Calibri" panose="020F0502020204030204" pitchFamily="34" charset="0"/>
                <a:cs typeface="Times New Roman" panose="02020603050405020304" pitchFamily="18" charset="0"/>
              </a:rPr>
              <a:t>PESTEL Analysis – Political &amp; Economic Factors</a:t>
            </a:r>
            <a:endParaRPr lang="en-US" sz="3000" b="1" dirty="0">
              <a:latin typeface="Times New Roman" panose="02020603050405020304" pitchFamily="18" charset="0"/>
              <a:cs typeface="Times New Roman" panose="02020603050405020304" pitchFamily="18" charset="0"/>
            </a:endParaRPr>
          </a:p>
        </p:txBody>
      </p:sp>
      <p:graphicFrame>
        <p:nvGraphicFramePr>
          <p:cNvPr id="7" name="Table 6">
            <a:extLst>
              <a:ext uri="{FF2B5EF4-FFF2-40B4-BE49-F238E27FC236}">
                <a16:creationId xmlns:a16="http://schemas.microsoft.com/office/drawing/2014/main" id="{C43E8D61-3B3D-B270-C1C1-BFF9E1073ED0}"/>
              </a:ext>
            </a:extLst>
          </p:cNvPr>
          <p:cNvGraphicFramePr>
            <a:graphicFrameLocks noGrp="1"/>
          </p:cNvGraphicFramePr>
          <p:nvPr>
            <p:extLst>
              <p:ext uri="{D42A27DB-BD31-4B8C-83A1-F6EECF244321}">
                <p14:modId xmlns:p14="http://schemas.microsoft.com/office/powerpoint/2010/main" val="3841121219"/>
              </p:ext>
            </p:extLst>
          </p:nvPr>
        </p:nvGraphicFramePr>
        <p:xfrm>
          <a:off x="736967" y="1182819"/>
          <a:ext cx="7727096" cy="3706368"/>
        </p:xfrm>
        <a:graphic>
          <a:graphicData uri="http://schemas.openxmlformats.org/drawingml/2006/table">
            <a:tbl>
              <a:tblPr firstRow="1" firstCol="1" bandRow="1">
                <a:tableStyleId>{5C22544A-7EE6-4342-B048-85BDC9FD1C3A}</a:tableStyleId>
              </a:tblPr>
              <a:tblGrid>
                <a:gridCol w="3863548">
                  <a:extLst>
                    <a:ext uri="{9D8B030D-6E8A-4147-A177-3AD203B41FA5}">
                      <a16:colId xmlns:a16="http://schemas.microsoft.com/office/drawing/2014/main" val="4076351168"/>
                    </a:ext>
                  </a:extLst>
                </a:gridCol>
                <a:gridCol w="3863548">
                  <a:extLst>
                    <a:ext uri="{9D8B030D-6E8A-4147-A177-3AD203B41FA5}">
                      <a16:colId xmlns:a16="http://schemas.microsoft.com/office/drawing/2014/main" val="2923897162"/>
                    </a:ext>
                  </a:extLst>
                </a:gridCol>
              </a:tblGrid>
              <a:tr h="47156">
                <a:tc>
                  <a:txBody>
                    <a:bodyPr/>
                    <a:lstStyle/>
                    <a:p>
                      <a:pPr marL="0" marR="0" algn="just">
                        <a:lnSpc>
                          <a:spcPct val="150000"/>
                        </a:lnSpc>
                        <a:spcAft>
                          <a:spcPts val="800"/>
                        </a:spcAft>
                        <a:buNone/>
                      </a:pPr>
                      <a:r>
                        <a:rPr lang="en-US" sz="1800" kern="100" dirty="0">
                          <a:effectLst/>
                          <a:latin typeface="Times New Roman" panose="02020603050405020304" pitchFamily="18" charset="0"/>
                          <a:cs typeface="Times New Roman" panose="02020603050405020304" pitchFamily="18" charset="0"/>
                        </a:rPr>
                        <a:t>Political</a:t>
                      </a:r>
                      <a:endParaRPr lang="en-US" sz="1800" kern="100"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endParaRPr>
                    </a:p>
                  </a:txBody>
                  <a:tcPr marL="68580" marR="68580" marT="0" marB="0"/>
                </a:tc>
                <a:tc>
                  <a:txBody>
                    <a:bodyPr/>
                    <a:lstStyle/>
                    <a:p>
                      <a:pPr marL="0" marR="0" algn="just">
                        <a:lnSpc>
                          <a:spcPct val="150000"/>
                        </a:lnSpc>
                        <a:spcAft>
                          <a:spcPts val="800"/>
                        </a:spcAft>
                        <a:buNone/>
                      </a:pPr>
                      <a:r>
                        <a:rPr lang="en-US" sz="1800" kern="100">
                          <a:effectLst/>
                          <a:latin typeface="Times New Roman" panose="02020603050405020304" pitchFamily="18" charset="0"/>
                          <a:cs typeface="Times New Roman" panose="02020603050405020304" pitchFamily="18" charset="0"/>
                        </a:rPr>
                        <a:t>Economic</a:t>
                      </a:r>
                      <a:endParaRPr lang="en-US" sz="1800" kern="10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endParaRPr>
                    </a:p>
                  </a:txBody>
                  <a:tcPr marL="68580" marR="68580" marT="0" marB="0"/>
                </a:tc>
                <a:extLst>
                  <a:ext uri="{0D108BD9-81ED-4DB2-BD59-A6C34878D82A}">
                    <a16:rowId xmlns:a16="http://schemas.microsoft.com/office/drawing/2014/main" val="2502435317"/>
                  </a:ext>
                </a:extLst>
              </a:tr>
              <a:tr h="0">
                <a:tc>
                  <a:txBody>
                    <a:bodyPr/>
                    <a:lstStyle/>
                    <a:p>
                      <a:pPr marL="0" marR="0" algn="just">
                        <a:lnSpc>
                          <a:spcPct val="150000"/>
                        </a:lnSpc>
                        <a:spcAft>
                          <a:spcPts val="800"/>
                        </a:spcAft>
                        <a:buNone/>
                      </a:pPr>
                      <a:r>
                        <a:rPr lang="en-US" sz="1800" kern="100" dirty="0">
                          <a:effectLst/>
                          <a:latin typeface="Times New Roman" panose="02020603050405020304" pitchFamily="18" charset="0"/>
                          <a:cs typeface="Times New Roman" panose="02020603050405020304" pitchFamily="18" charset="0"/>
                        </a:rPr>
                        <a:t>• Government promotes sustainable businesses through green initiatives and environmental support </a:t>
                      </a:r>
                      <a:r>
                        <a:rPr lang="en-US" sz="1800" kern="100" dirty="0" err="1">
                          <a:effectLst/>
                          <a:latin typeface="Times New Roman" panose="02020603050405020304" pitchFamily="18" charset="0"/>
                          <a:cs typeface="Times New Roman" panose="02020603050405020304" pitchFamily="18" charset="0"/>
                        </a:rPr>
                        <a:t>programmes</a:t>
                      </a:r>
                      <a:r>
                        <a:rPr lang="en-US" sz="1800" kern="100" dirty="0">
                          <a:effectLst/>
                          <a:latin typeface="Times New Roman" panose="02020603050405020304" pitchFamily="18" charset="0"/>
                          <a:cs typeface="Times New Roman" panose="02020603050405020304" pitchFamily="18" charset="0"/>
                        </a:rPr>
                        <a:t> (Bou Hatoum et al., 2023).</a:t>
                      </a:r>
                    </a:p>
                    <a:p>
                      <a:pPr marL="0" marR="0" algn="just">
                        <a:lnSpc>
                          <a:spcPct val="150000"/>
                        </a:lnSpc>
                        <a:spcAft>
                          <a:spcPts val="800"/>
                        </a:spcAft>
                        <a:buNone/>
                      </a:pPr>
                      <a:r>
                        <a:rPr lang="en-US" sz="1800" kern="100" dirty="0">
                          <a:effectLst/>
                          <a:latin typeface="Times New Roman" panose="02020603050405020304" pitchFamily="18" charset="0"/>
                          <a:cs typeface="Times New Roman" panose="02020603050405020304" pitchFamily="18" charset="0"/>
                        </a:rPr>
                        <a:t>• Green grants encourage investment in environmentally friendly equipment and operations.</a:t>
                      </a:r>
                      <a:endParaRPr lang="en-US" sz="1800" kern="100"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endParaRPr>
                    </a:p>
                  </a:txBody>
                  <a:tcPr marL="68580" marR="68580" marT="0" marB="0"/>
                </a:tc>
                <a:tc>
                  <a:txBody>
                    <a:bodyPr/>
                    <a:lstStyle/>
                    <a:p>
                      <a:pPr marL="0" marR="0" algn="just">
                        <a:lnSpc>
                          <a:spcPct val="150000"/>
                        </a:lnSpc>
                        <a:spcAft>
                          <a:spcPts val="800"/>
                        </a:spcAft>
                        <a:buNone/>
                      </a:pPr>
                      <a:r>
                        <a:rPr lang="en-US" sz="1800" kern="100" dirty="0">
                          <a:effectLst/>
                          <a:latin typeface="Times New Roman" panose="02020603050405020304" pitchFamily="18" charset="0"/>
                          <a:cs typeface="Times New Roman" panose="02020603050405020304" pitchFamily="18" charset="0"/>
                        </a:rPr>
                        <a:t>• Rising vehicle ownership increases long-term demand for convenient mobile cleaning services.</a:t>
                      </a:r>
                    </a:p>
                    <a:p>
                      <a:pPr marL="0" marR="0" algn="just">
                        <a:lnSpc>
                          <a:spcPct val="150000"/>
                        </a:lnSpc>
                        <a:spcAft>
                          <a:spcPts val="800"/>
                        </a:spcAft>
                        <a:buNone/>
                      </a:pPr>
                      <a:r>
                        <a:rPr lang="en-US" sz="1800" kern="100" dirty="0">
                          <a:effectLst/>
                          <a:latin typeface="Times New Roman" panose="02020603050405020304" pitchFamily="18" charset="0"/>
                          <a:cs typeface="Times New Roman" panose="02020603050405020304" pitchFamily="18" charset="0"/>
                        </a:rPr>
                        <a:t>• Inflation may influence customer spending, requiring competitive pricing and efficient operations.</a:t>
                      </a:r>
                      <a:endParaRPr lang="en-US" sz="1800" kern="100"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endParaRPr>
                    </a:p>
                  </a:txBody>
                  <a:tcPr marL="68580" marR="68580" marT="0" marB="0"/>
                </a:tc>
                <a:extLst>
                  <a:ext uri="{0D108BD9-81ED-4DB2-BD59-A6C34878D82A}">
                    <a16:rowId xmlns:a16="http://schemas.microsoft.com/office/drawing/2014/main" val="246326901"/>
                  </a:ext>
                </a:extLst>
              </a:tr>
            </a:tbl>
          </a:graphicData>
        </a:graphic>
      </p:graphicFrame>
      <p:pic>
        <p:nvPicPr>
          <p:cNvPr id="8" name="Picture 7">
            <a:extLst>
              <a:ext uri="{FF2B5EF4-FFF2-40B4-BE49-F238E27FC236}">
                <a16:creationId xmlns:a16="http://schemas.microsoft.com/office/drawing/2014/main" id="{86837430-C4CA-69B0-48C3-96CB305A965C}"/>
              </a:ext>
            </a:extLst>
          </p:cNvPr>
          <p:cNvPicPr>
            <a:picLocks noChangeAspect="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8845550" y="1862137"/>
            <a:ext cx="3346450" cy="3133725"/>
          </a:xfrm>
          <a:prstGeom prst="rect">
            <a:avLst/>
          </a:prstGeom>
          <a:noFill/>
        </p:spPr>
      </p:pic>
    </p:spTree>
    <p:extLst>
      <p:ext uri="{BB962C8B-B14F-4D97-AF65-F5344CB8AC3E}">
        <p14:creationId xmlns:p14="http://schemas.microsoft.com/office/powerpoint/2010/main" val="371107564"/>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A37832D7-1AB1-C58B-AA86-7EF4CAA1492B}"/>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C8EAD7CB-9A3D-8D11-6B18-F7A5390C5357}"/>
              </a:ext>
            </a:extLst>
          </p:cNvPr>
          <p:cNvSpPr>
            <a:spLocks noGrp="1"/>
          </p:cNvSpPr>
          <p:nvPr>
            <p:ph type="title"/>
          </p:nvPr>
        </p:nvSpPr>
        <p:spPr>
          <a:xfrm>
            <a:off x="187569" y="13160"/>
            <a:ext cx="12004431" cy="514380"/>
          </a:xfrm>
          <a:solidFill>
            <a:schemeClr val="accent1">
              <a:lumMod val="40000"/>
              <a:lumOff val="60000"/>
            </a:schemeClr>
          </a:solidFill>
        </p:spPr>
        <p:txBody>
          <a:bodyPr>
            <a:normAutofit fontScale="90000"/>
          </a:bodyPr>
          <a:lstStyle/>
          <a:p>
            <a:pPr algn="ctr"/>
            <a:r>
              <a:rPr lang="en-US" sz="3000" b="1" dirty="0">
                <a:effectLst/>
                <a:latin typeface="Times New Roman" panose="02020603050405020304" pitchFamily="18" charset="0"/>
                <a:ea typeface="Calibri" panose="020F0502020204030204" pitchFamily="34" charset="0"/>
                <a:cs typeface="Times New Roman" panose="02020603050405020304" pitchFamily="18" charset="0"/>
              </a:rPr>
              <a:t>PESTEL Analysis – Social, Technological &amp; Environmental Factors</a:t>
            </a:r>
            <a:endParaRPr lang="en-US" sz="3000" b="1" dirty="0">
              <a:latin typeface="Times New Roman" panose="02020603050405020304" pitchFamily="18" charset="0"/>
              <a:cs typeface="Times New Roman" panose="02020603050405020304" pitchFamily="18" charset="0"/>
            </a:endParaRPr>
          </a:p>
        </p:txBody>
      </p:sp>
      <p:graphicFrame>
        <p:nvGraphicFramePr>
          <p:cNvPr id="6" name="Table 5">
            <a:extLst>
              <a:ext uri="{FF2B5EF4-FFF2-40B4-BE49-F238E27FC236}">
                <a16:creationId xmlns:a16="http://schemas.microsoft.com/office/drawing/2014/main" id="{DFA375AC-3EA6-7AE4-69E9-E48FF4F32790}"/>
              </a:ext>
            </a:extLst>
          </p:cNvPr>
          <p:cNvGraphicFramePr>
            <a:graphicFrameLocks noGrp="1"/>
          </p:cNvGraphicFramePr>
          <p:nvPr>
            <p:extLst>
              <p:ext uri="{D42A27DB-BD31-4B8C-83A1-F6EECF244321}">
                <p14:modId xmlns:p14="http://schemas.microsoft.com/office/powerpoint/2010/main" val="990395510"/>
              </p:ext>
            </p:extLst>
          </p:nvPr>
        </p:nvGraphicFramePr>
        <p:xfrm>
          <a:off x="1182444" y="946316"/>
          <a:ext cx="7187834" cy="3706368"/>
        </p:xfrm>
        <a:graphic>
          <a:graphicData uri="http://schemas.openxmlformats.org/drawingml/2006/table">
            <a:tbl>
              <a:tblPr firstRow="1" firstCol="1" bandRow="1">
                <a:tableStyleId>{5C22544A-7EE6-4342-B048-85BDC9FD1C3A}</a:tableStyleId>
              </a:tblPr>
              <a:tblGrid>
                <a:gridCol w="3593917">
                  <a:extLst>
                    <a:ext uri="{9D8B030D-6E8A-4147-A177-3AD203B41FA5}">
                      <a16:colId xmlns:a16="http://schemas.microsoft.com/office/drawing/2014/main" val="3402096646"/>
                    </a:ext>
                  </a:extLst>
                </a:gridCol>
                <a:gridCol w="3593917">
                  <a:extLst>
                    <a:ext uri="{9D8B030D-6E8A-4147-A177-3AD203B41FA5}">
                      <a16:colId xmlns:a16="http://schemas.microsoft.com/office/drawing/2014/main" val="2580927106"/>
                    </a:ext>
                  </a:extLst>
                </a:gridCol>
              </a:tblGrid>
              <a:tr h="0">
                <a:tc>
                  <a:txBody>
                    <a:bodyPr/>
                    <a:lstStyle/>
                    <a:p>
                      <a:pPr marL="0" marR="0" algn="just">
                        <a:lnSpc>
                          <a:spcPct val="150000"/>
                        </a:lnSpc>
                        <a:spcAft>
                          <a:spcPts val="800"/>
                        </a:spcAft>
                        <a:buNone/>
                      </a:pPr>
                      <a:r>
                        <a:rPr lang="en-US" sz="1800" kern="100" dirty="0">
                          <a:effectLst/>
                          <a:latin typeface="Times New Roman" panose="02020603050405020304" pitchFamily="18" charset="0"/>
                          <a:cs typeface="Times New Roman" panose="02020603050405020304" pitchFamily="18" charset="0"/>
                        </a:rPr>
                        <a:t>Social</a:t>
                      </a:r>
                      <a:endParaRPr lang="en-US" sz="1800" kern="100"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endParaRPr>
                    </a:p>
                  </a:txBody>
                  <a:tcPr marL="68580" marR="68580" marT="0" marB="0"/>
                </a:tc>
                <a:tc>
                  <a:txBody>
                    <a:bodyPr/>
                    <a:lstStyle/>
                    <a:p>
                      <a:pPr marL="0" marR="0" algn="just">
                        <a:lnSpc>
                          <a:spcPct val="150000"/>
                        </a:lnSpc>
                        <a:spcAft>
                          <a:spcPts val="800"/>
                        </a:spcAft>
                        <a:buNone/>
                      </a:pPr>
                      <a:r>
                        <a:rPr lang="en-US" sz="1800" kern="100">
                          <a:effectLst/>
                          <a:latin typeface="Times New Roman" panose="02020603050405020304" pitchFamily="18" charset="0"/>
                          <a:cs typeface="Times New Roman" panose="02020603050405020304" pitchFamily="18" charset="0"/>
                        </a:rPr>
                        <a:t>Technological &amp; Environmental</a:t>
                      </a:r>
                      <a:endParaRPr lang="en-US" sz="1800" kern="10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endParaRPr>
                    </a:p>
                  </a:txBody>
                  <a:tcPr marL="68580" marR="68580" marT="0" marB="0"/>
                </a:tc>
                <a:extLst>
                  <a:ext uri="{0D108BD9-81ED-4DB2-BD59-A6C34878D82A}">
                    <a16:rowId xmlns:a16="http://schemas.microsoft.com/office/drawing/2014/main" val="3744086725"/>
                  </a:ext>
                </a:extLst>
              </a:tr>
              <a:tr h="0">
                <a:tc>
                  <a:txBody>
                    <a:bodyPr/>
                    <a:lstStyle/>
                    <a:p>
                      <a:pPr marL="0" marR="0" algn="just">
                        <a:lnSpc>
                          <a:spcPct val="150000"/>
                        </a:lnSpc>
                        <a:spcAft>
                          <a:spcPts val="800"/>
                        </a:spcAft>
                        <a:buNone/>
                      </a:pPr>
                      <a:r>
                        <a:rPr lang="en-US" sz="1800" kern="100" dirty="0">
                          <a:effectLst/>
                          <a:latin typeface="Times New Roman" panose="02020603050405020304" pitchFamily="18" charset="0"/>
                          <a:cs typeface="Times New Roman" panose="02020603050405020304" pitchFamily="18" charset="0"/>
                        </a:rPr>
                        <a:t>• Customers increasingly value convenience, quality, and environmentally responsible vehicle cleaning services.</a:t>
                      </a:r>
                    </a:p>
                    <a:p>
                      <a:pPr marL="0" marR="0" algn="just">
                        <a:lnSpc>
                          <a:spcPct val="150000"/>
                        </a:lnSpc>
                        <a:spcAft>
                          <a:spcPts val="800"/>
                        </a:spcAft>
                        <a:buNone/>
                      </a:pPr>
                      <a:r>
                        <a:rPr lang="en-US" sz="1800" kern="100" dirty="0">
                          <a:effectLst/>
                          <a:latin typeface="Times New Roman" panose="02020603050405020304" pitchFamily="18" charset="0"/>
                          <a:cs typeface="Times New Roman" panose="02020603050405020304" pitchFamily="18" charset="0"/>
                        </a:rPr>
                        <a:t>• Growing environmental awareness encourages preference for sustainable business solutions.</a:t>
                      </a:r>
                      <a:endParaRPr lang="en-US" sz="1800" kern="100"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endParaRPr>
                    </a:p>
                  </a:txBody>
                  <a:tcPr marL="68580" marR="68580" marT="0" marB="0"/>
                </a:tc>
                <a:tc>
                  <a:txBody>
                    <a:bodyPr/>
                    <a:lstStyle/>
                    <a:p>
                      <a:pPr marL="0" marR="0" algn="just">
                        <a:lnSpc>
                          <a:spcPct val="150000"/>
                        </a:lnSpc>
                        <a:spcAft>
                          <a:spcPts val="800"/>
                        </a:spcAft>
                        <a:buNone/>
                      </a:pPr>
                      <a:r>
                        <a:rPr lang="en-US" sz="1800" kern="100" dirty="0">
                          <a:effectLst/>
                          <a:latin typeface="Times New Roman" panose="02020603050405020304" pitchFamily="18" charset="0"/>
                          <a:cs typeface="Times New Roman" panose="02020603050405020304" pitchFamily="18" charset="0"/>
                        </a:rPr>
                        <a:t>• Online booking, digital payments, and GPS improve customer experience and operational efficiency (Hysa and Mularczyk, 2024).</a:t>
                      </a:r>
                    </a:p>
                    <a:p>
                      <a:pPr marL="0" marR="0" algn="just">
                        <a:lnSpc>
                          <a:spcPct val="150000"/>
                        </a:lnSpc>
                        <a:spcAft>
                          <a:spcPts val="800"/>
                        </a:spcAft>
                        <a:buNone/>
                      </a:pPr>
                      <a:r>
                        <a:rPr lang="en-US" sz="1800" kern="100" dirty="0">
                          <a:effectLst/>
                          <a:latin typeface="Times New Roman" panose="02020603050405020304" pitchFamily="18" charset="0"/>
                          <a:cs typeface="Times New Roman" panose="02020603050405020304" pitchFamily="18" charset="0"/>
                        </a:rPr>
                        <a:t>• Water-saving methods and biodegradable products </a:t>
                      </a:r>
                      <a:r>
                        <a:rPr lang="en-US" sz="1800" kern="100" dirty="0" err="1">
                          <a:effectLst/>
                          <a:latin typeface="Times New Roman" panose="02020603050405020304" pitchFamily="18" charset="0"/>
                          <a:cs typeface="Times New Roman" panose="02020603050405020304" pitchFamily="18" charset="0"/>
                        </a:rPr>
                        <a:t>minimise</a:t>
                      </a:r>
                      <a:r>
                        <a:rPr lang="en-US" sz="1800" kern="100" dirty="0">
                          <a:effectLst/>
                          <a:latin typeface="Times New Roman" panose="02020603050405020304" pitchFamily="18" charset="0"/>
                          <a:cs typeface="Times New Roman" panose="02020603050405020304" pitchFamily="18" charset="0"/>
                        </a:rPr>
                        <a:t> environmental impact and resource consumption.</a:t>
                      </a:r>
                      <a:endParaRPr lang="en-US" sz="1800" kern="100"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endParaRPr>
                    </a:p>
                  </a:txBody>
                  <a:tcPr marL="68580" marR="68580" marT="0" marB="0"/>
                </a:tc>
                <a:extLst>
                  <a:ext uri="{0D108BD9-81ED-4DB2-BD59-A6C34878D82A}">
                    <a16:rowId xmlns:a16="http://schemas.microsoft.com/office/drawing/2014/main" val="994233559"/>
                  </a:ext>
                </a:extLst>
              </a:tr>
            </a:tbl>
          </a:graphicData>
        </a:graphic>
      </p:graphicFrame>
      <p:pic>
        <p:nvPicPr>
          <p:cNvPr id="7" name="Picture 6">
            <a:extLst>
              <a:ext uri="{FF2B5EF4-FFF2-40B4-BE49-F238E27FC236}">
                <a16:creationId xmlns:a16="http://schemas.microsoft.com/office/drawing/2014/main" id="{9B3183EB-863B-1C1D-8384-9507C78D808A}"/>
              </a:ext>
            </a:extLst>
          </p:cNvPr>
          <p:cNvPicPr>
            <a:picLocks noChangeAspect="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8607914" y="2162908"/>
            <a:ext cx="3346450" cy="3133725"/>
          </a:xfrm>
          <a:prstGeom prst="rect">
            <a:avLst/>
          </a:prstGeom>
          <a:noFill/>
        </p:spPr>
      </p:pic>
    </p:spTree>
    <p:extLst>
      <p:ext uri="{BB962C8B-B14F-4D97-AF65-F5344CB8AC3E}">
        <p14:creationId xmlns:p14="http://schemas.microsoft.com/office/powerpoint/2010/main" val="3521400837"/>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086CF86A-2339-3F57-6FCB-2A1EDED6087E}"/>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F9DACEBD-F120-4FF6-3647-C5C2EE78543B}"/>
              </a:ext>
            </a:extLst>
          </p:cNvPr>
          <p:cNvSpPr>
            <a:spLocks noGrp="1"/>
          </p:cNvSpPr>
          <p:nvPr>
            <p:ph type="title"/>
          </p:nvPr>
        </p:nvSpPr>
        <p:spPr>
          <a:xfrm>
            <a:off x="187569" y="13160"/>
            <a:ext cx="12004431" cy="514380"/>
          </a:xfrm>
          <a:solidFill>
            <a:schemeClr val="accent1">
              <a:lumMod val="40000"/>
              <a:lumOff val="60000"/>
            </a:schemeClr>
          </a:solidFill>
        </p:spPr>
        <p:txBody>
          <a:bodyPr>
            <a:normAutofit fontScale="90000"/>
          </a:bodyPr>
          <a:lstStyle/>
          <a:p>
            <a:pPr algn="ctr"/>
            <a:r>
              <a:rPr lang="en-US" sz="3000" b="1" dirty="0">
                <a:effectLst/>
                <a:latin typeface="Times New Roman" panose="02020603050405020304" pitchFamily="18" charset="0"/>
                <a:ea typeface="Calibri" panose="020F0502020204030204" pitchFamily="34" charset="0"/>
                <a:cs typeface="Times New Roman" panose="02020603050405020304" pitchFamily="18" charset="0"/>
              </a:rPr>
              <a:t>Target Market &amp; Customer Segments</a:t>
            </a:r>
            <a:endParaRPr lang="en-US" sz="3000" b="1" dirty="0">
              <a:latin typeface="Times New Roman" panose="02020603050405020304" pitchFamily="18" charset="0"/>
              <a:cs typeface="Times New Roman" panose="02020603050405020304" pitchFamily="18" charset="0"/>
            </a:endParaRPr>
          </a:p>
        </p:txBody>
      </p:sp>
      <p:sp>
        <p:nvSpPr>
          <p:cNvPr id="3" name="Text Placeholder 2">
            <a:extLst>
              <a:ext uri="{FF2B5EF4-FFF2-40B4-BE49-F238E27FC236}">
                <a16:creationId xmlns:a16="http://schemas.microsoft.com/office/drawing/2014/main" id="{9D0BB6F9-C5AE-7F33-E9C3-1EBAAA64A5DC}"/>
              </a:ext>
            </a:extLst>
          </p:cNvPr>
          <p:cNvSpPr>
            <a:spLocks noGrp="1"/>
          </p:cNvSpPr>
          <p:nvPr>
            <p:ph type="body" idx="1"/>
          </p:nvPr>
        </p:nvSpPr>
        <p:spPr>
          <a:xfrm>
            <a:off x="1334965" y="742982"/>
            <a:ext cx="9146930" cy="3346938"/>
          </a:xfrm>
        </p:spPr>
        <p:txBody>
          <a:bodyPr>
            <a:noAutofit/>
          </a:bodyPr>
          <a:lstStyle/>
          <a:p>
            <a:pPr lvl="0" algn="just">
              <a:lnSpc>
                <a:spcPct val="150000"/>
              </a:lnSpc>
            </a:pPr>
            <a:r>
              <a:rPr lang="en-US" dirty="0">
                <a:latin typeface="Times New Roman" panose="02020603050405020304" pitchFamily="18" charset="0"/>
                <a:cs typeface="Times New Roman" panose="02020603050405020304" pitchFamily="18" charset="0"/>
              </a:rPr>
              <a:t>Time is very important for busy professionals and they require convenient and vehicle washing services that save their time.</a:t>
            </a:r>
          </a:p>
          <a:p>
            <a:pPr lvl="0" algn="just">
              <a:lnSpc>
                <a:spcPct val="150000"/>
              </a:lnSpc>
            </a:pPr>
            <a:r>
              <a:rPr lang="en-US" dirty="0">
                <a:latin typeface="Times New Roman" panose="02020603050405020304" pitchFamily="18" charset="0"/>
                <a:cs typeface="Times New Roman" panose="02020603050405020304" pitchFamily="18" charset="0"/>
              </a:rPr>
              <a:t>The families prefer a reliable, and safe service for their cars with environment-friendly maintenance that works regularly (Arora and Thota, 2024).</a:t>
            </a:r>
          </a:p>
          <a:p>
            <a:pPr lvl="0" algn="just">
              <a:lnSpc>
                <a:spcPct val="150000"/>
              </a:lnSpc>
            </a:pPr>
            <a:r>
              <a:rPr lang="en-US" dirty="0">
                <a:latin typeface="Times New Roman" panose="02020603050405020304" pitchFamily="18" charset="0"/>
                <a:cs typeface="Times New Roman" panose="02020603050405020304" pitchFamily="18" charset="0"/>
              </a:rPr>
              <a:t>Efficient, cost-effective cleaning for multiple commercial vehicles is needed by businesses or fleet owners.</a:t>
            </a:r>
          </a:p>
        </p:txBody>
      </p:sp>
    </p:spTree>
    <p:extLst>
      <p:ext uri="{BB962C8B-B14F-4D97-AF65-F5344CB8AC3E}">
        <p14:creationId xmlns:p14="http://schemas.microsoft.com/office/powerpoint/2010/main" val="102934133"/>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81870E88-76C9-34D0-8CD3-873E15C99655}"/>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B20D3ED5-AD86-B8F6-65BA-4EC8157B2683}"/>
              </a:ext>
            </a:extLst>
          </p:cNvPr>
          <p:cNvSpPr>
            <a:spLocks noGrp="1"/>
          </p:cNvSpPr>
          <p:nvPr>
            <p:ph type="title"/>
          </p:nvPr>
        </p:nvSpPr>
        <p:spPr>
          <a:xfrm>
            <a:off x="187569" y="13160"/>
            <a:ext cx="12004431" cy="514380"/>
          </a:xfrm>
          <a:solidFill>
            <a:schemeClr val="accent1">
              <a:lumMod val="40000"/>
              <a:lumOff val="60000"/>
            </a:schemeClr>
          </a:solidFill>
        </p:spPr>
        <p:txBody>
          <a:bodyPr>
            <a:normAutofit fontScale="90000"/>
          </a:bodyPr>
          <a:lstStyle/>
          <a:p>
            <a:pPr algn="ctr"/>
            <a:r>
              <a:rPr lang="en-US" sz="3000" b="1" dirty="0">
                <a:effectLst/>
                <a:latin typeface="Times New Roman" panose="02020603050405020304" pitchFamily="18" charset="0"/>
                <a:ea typeface="Calibri" panose="020F0502020204030204" pitchFamily="34" charset="0"/>
                <a:cs typeface="Times New Roman" panose="02020603050405020304" pitchFamily="18" charset="0"/>
              </a:rPr>
              <a:t>Marketing Strategy 1 – Digital Marketing</a:t>
            </a:r>
            <a:endParaRPr lang="en-US" sz="3000" b="1" dirty="0">
              <a:latin typeface="Times New Roman" panose="02020603050405020304" pitchFamily="18" charset="0"/>
              <a:cs typeface="Times New Roman" panose="02020603050405020304" pitchFamily="18" charset="0"/>
            </a:endParaRPr>
          </a:p>
        </p:txBody>
      </p:sp>
      <p:sp>
        <p:nvSpPr>
          <p:cNvPr id="3" name="Text Placeholder 2">
            <a:extLst>
              <a:ext uri="{FF2B5EF4-FFF2-40B4-BE49-F238E27FC236}">
                <a16:creationId xmlns:a16="http://schemas.microsoft.com/office/drawing/2014/main" id="{2291D95C-4C6A-F679-DBD1-5D4BC9E97948}"/>
              </a:ext>
            </a:extLst>
          </p:cNvPr>
          <p:cNvSpPr>
            <a:spLocks noGrp="1"/>
          </p:cNvSpPr>
          <p:nvPr>
            <p:ph type="body" idx="1"/>
          </p:nvPr>
        </p:nvSpPr>
        <p:spPr>
          <a:xfrm>
            <a:off x="1100504" y="1235351"/>
            <a:ext cx="6320203" cy="3346938"/>
          </a:xfrm>
        </p:spPr>
        <p:txBody>
          <a:bodyPr>
            <a:noAutofit/>
          </a:bodyPr>
          <a:lstStyle/>
          <a:p>
            <a:pPr lvl="0" algn="just">
              <a:lnSpc>
                <a:spcPct val="150000"/>
              </a:lnSpc>
            </a:pPr>
            <a:r>
              <a:rPr lang="en-US" dirty="0">
                <a:latin typeface="Times New Roman" panose="02020603050405020304" pitchFamily="18" charset="0"/>
                <a:cs typeface="Times New Roman" panose="02020603050405020304" pitchFamily="18" charset="0"/>
              </a:rPr>
              <a:t>They're using social media sites to build brand awareness by creating fun promotional material that businesses can use.</a:t>
            </a:r>
          </a:p>
          <a:p>
            <a:pPr lvl="0" algn="just">
              <a:lnSpc>
                <a:spcPct val="150000"/>
              </a:lnSpc>
            </a:pPr>
            <a:r>
              <a:rPr lang="en-US" dirty="0">
                <a:latin typeface="Times New Roman" panose="02020603050405020304" pitchFamily="18" charset="0"/>
                <a:cs typeface="Times New Roman" panose="02020603050405020304" pitchFamily="18" charset="0"/>
              </a:rPr>
              <a:t>Indeed, the Search Engine </a:t>
            </a:r>
            <a:r>
              <a:rPr lang="en-US" dirty="0" err="1">
                <a:latin typeface="Times New Roman" panose="02020603050405020304" pitchFamily="18" charset="0"/>
                <a:cs typeface="Times New Roman" panose="02020603050405020304" pitchFamily="18" charset="0"/>
              </a:rPr>
              <a:t>Optimisation</a:t>
            </a:r>
            <a:r>
              <a:rPr lang="en-US" dirty="0">
                <a:latin typeface="Times New Roman" panose="02020603050405020304" pitchFamily="18" charset="0"/>
                <a:cs typeface="Times New Roman" panose="02020603050405020304" pitchFamily="18" charset="0"/>
              </a:rPr>
              <a:t> (SEO) </a:t>
            </a:r>
            <a:r>
              <a:rPr lang="en-US" dirty="0" err="1">
                <a:latin typeface="Times New Roman" panose="02020603050405020304" pitchFamily="18" charset="0"/>
                <a:cs typeface="Times New Roman" panose="02020603050405020304" pitchFamily="18" charset="0"/>
              </a:rPr>
              <a:t>optimises</a:t>
            </a:r>
            <a:r>
              <a:rPr lang="en-US" dirty="0">
                <a:latin typeface="Times New Roman" panose="02020603050405020304" pitchFamily="18" charset="0"/>
                <a:cs typeface="Times New Roman" panose="02020603050405020304" pitchFamily="18" charset="0"/>
              </a:rPr>
              <a:t> the visibility of local search results in online environments (Laila et al., 2024).</a:t>
            </a:r>
          </a:p>
          <a:p>
            <a:pPr lvl="0" algn="just">
              <a:lnSpc>
                <a:spcPct val="150000"/>
              </a:lnSpc>
            </a:pPr>
            <a:r>
              <a:rPr lang="en-US" dirty="0">
                <a:latin typeface="Times New Roman" panose="02020603050405020304" pitchFamily="18" charset="0"/>
                <a:cs typeface="Times New Roman" panose="02020603050405020304" pitchFamily="18" charset="0"/>
              </a:rPr>
              <a:t>Google Business Profile enhances credibility with reviews, directions and customer enquiries.</a:t>
            </a:r>
          </a:p>
        </p:txBody>
      </p:sp>
      <p:pic>
        <p:nvPicPr>
          <p:cNvPr id="5" name="Picture 4" descr="Expert Google Business Profile &amp; Listing Services by Chris Abraham">
            <a:extLst>
              <a:ext uri="{FF2B5EF4-FFF2-40B4-BE49-F238E27FC236}">
                <a16:creationId xmlns:a16="http://schemas.microsoft.com/office/drawing/2014/main" id="{83F7F3D0-6E76-CD2C-88D3-A3F144DEF597}"/>
              </a:ext>
            </a:extLst>
          </p:cNvPr>
          <p:cNvPicPr>
            <a:picLocks noChangeAspect="1"/>
          </p:cNvPicPr>
          <p:nvPr/>
        </p:nvPicPr>
        <p:blipFill>
          <a:blip r:embed="rId3">
            <a:extLst>
              <a:ext uri="{28A0092B-C50C-407E-A947-70E740481C1C}">
                <a14:useLocalDpi xmlns:a14="http://schemas.microsoft.com/office/drawing/2010/main" val="0"/>
              </a:ext>
            </a:extLst>
          </a:blip>
          <a:srcRect/>
          <a:stretch>
            <a:fillRect/>
          </a:stretch>
        </p:blipFill>
        <p:spPr bwMode="auto">
          <a:xfrm>
            <a:off x="7758502" y="2664833"/>
            <a:ext cx="4224655" cy="2409825"/>
          </a:xfrm>
          <a:prstGeom prst="rect">
            <a:avLst/>
          </a:prstGeom>
          <a:noFill/>
          <a:ln>
            <a:noFill/>
          </a:ln>
        </p:spPr>
      </p:pic>
    </p:spTree>
    <p:extLst>
      <p:ext uri="{BB962C8B-B14F-4D97-AF65-F5344CB8AC3E}">
        <p14:creationId xmlns:p14="http://schemas.microsoft.com/office/powerpoint/2010/main" val="2107500484"/>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68846F4A-B346-A10F-5B07-709CBE39C1BD}"/>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627A6885-EE9B-B82E-0D9F-182AABD979AD}"/>
              </a:ext>
            </a:extLst>
          </p:cNvPr>
          <p:cNvSpPr>
            <a:spLocks noGrp="1"/>
          </p:cNvSpPr>
          <p:nvPr>
            <p:ph type="title"/>
          </p:nvPr>
        </p:nvSpPr>
        <p:spPr>
          <a:xfrm>
            <a:off x="187569" y="13160"/>
            <a:ext cx="12004431" cy="514380"/>
          </a:xfrm>
          <a:solidFill>
            <a:schemeClr val="accent1">
              <a:lumMod val="40000"/>
              <a:lumOff val="60000"/>
            </a:schemeClr>
          </a:solidFill>
        </p:spPr>
        <p:txBody>
          <a:bodyPr>
            <a:normAutofit fontScale="90000"/>
          </a:bodyPr>
          <a:lstStyle/>
          <a:p>
            <a:pPr algn="ctr"/>
            <a:r>
              <a:rPr lang="en-US" sz="3000" b="1" dirty="0">
                <a:effectLst/>
                <a:latin typeface="Times New Roman" panose="02020603050405020304" pitchFamily="18" charset="0"/>
                <a:ea typeface="Calibri" panose="020F0502020204030204" pitchFamily="34" charset="0"/>
                <a:cs typeface="Times New Roman" panose="02020603050405020304" pitchFamily="18" charset="0"/>
              </a:rPr>
              <a:t>Marketing Strategy 2 – Customer Retention</a:t>
            </a:r>
            <a:endParaRPr lang="en-US" sz="3000" b="1" dirty="0">
              <a:latin typeface="Times New Roman" panose="02020603050405020304" pitchFamily="18" charset="0"/>
              <a:cs typeface="Times New Roman" panose="02020603050405020304" pitchFamily="18" charset="0"/>
            </a:endParaRPr>
          </a:p>
        </p:txBody>
      </p:sp>
      <p:sp>
        <p:nvSpPr>
          <p:cNvPr id="3" name="Text Placeholder 2">
            <a:extLst>
              <a:ext uri="{FF2B5EF4-FFF2-40B4-BE49-F238E27FC236}">
                <a16:creationId xmlns:a16="http://schemas.microsoft.com/office/drawing/2014/main" id="{ED3FE83B-D37D-CDF5-5336-E35ED07D48C6}"/>
              </a:ext>
            </a:extLst>
          </p:cNvPr>
          <p:cNvSpPr>
            <a:spLocks noGrp="1"/>
          </p:cNvSpPr>
          <p:nvPr>
            <p:ph type="body" idx="1"/>
          </p:nvPr>
        </p:nvSpPr>
        <p:spPr>
          <a:xfrm>
            <a:off x="1323242" y="691861"/>
            <a:ext cx="9146930" cy="3346938"/>
          </a:xfrm>
        </p:spPr>
        <p:txBody>
          <a:bodyPr>
            <a:noAutofit/>
          </a:bodyPr>
          <a:lstStyle/>
          <a:p>
            <a:pPr lvl="0" algn="just">
              <a:lnSpc>
                <a:spcPct val="150000"/>
              </a:lnSpc>
            </a:pPr>
            <a:r>
              <a:rPr lang="en-US" dirty="0">
                <a:latin typeface="Times New Roman" panose="02020603050405020304" pitchFamily="18" charset="0"/>
                <a:cs typeface="Times New Roman" panose="02020603050405020304" pitchFamily="18" charset="0"/>
              </a:rPr>
              <a:t>A referral program is a strategy that involves encouraging existing customers to promote information about the services they use to other individuals through incentives like discounts, or free services (Rosário and Casaca, 2023).</a:t>
            </a:r>
          </a:p>
          <a:p>
            <a:pPr lvl="0" algn="just">
              <a:lnSpc>
                <a:spcPct val="150000"/>
              </a:lnSpc>
            </a:pPr>
            <a:r>
              <a:rPr lang="en-US" dirty="0">
                <a:latin typeface="Times New Roman" panose="02020603050405020304" pitchFamily="18" charset="0"/>
                <a:cs typeface="Times New Roman" panose="02020603050405020304" pitchFamily="18" charset="0"/>
              </a:rPr>
              <a:t>Loyalty </a:t>
            </a:r>
            <a:r>
              <a:rPr lang="en-US" dirty="0" err="1">
                <a:latin typeface="Times New Roman" panose="02020603050405020304" pitchFamily="18" charset="0"/>
                <a:cs typeface="Times New Roman" panose="02020603050405020304" pitchFamily="18" charset="0"/>
              </a:rPr>
              <a:t>programmes</a:t>
            </a:r>
            <a:r>
              <a:rPr lang="en-US" dirty="0">
                <a:latin typeface="Times New Roman" panose="02020603050405020304" pitchFamily="18" charset="0"/>
                <a:cs typeface="Times New Roman" panose="02020603050405020304" pitchFamily="18" charset="0"/>
              </a:rPr>
              <a:t> provide customers with special deals and discounts when they return regularly.</a:t>
            </a:r>
          </a:p>
          <a:p>
            <a:pPr lvl="0" algn="just">
              <a:lnSpc>
                <a:spcPct val="150000"/>
              </a:lnSpc>
            </a:pPr>
            <a:r>
              <a:rPr lang="en-US" dirty="0">
                <a:latin typeface="Times New Roman" panose="02020603050405020304" pitchFamily="18" charset="0"/>
                <a:cs typeface="Times New Roman" panose="02020603050405020304" pitchFamily="18" charset="0"/>
              </a:rPr>
              <a:t>Good customer service generates customer satisfaction, trust and the development of long term customer business relationships.</a:t>
            </a:r>
          </a:p>
        </p:txBody>
      </p:sp>
      <p:pic>
        <p:nvPicPr>
          <p:cNvPr id="5" name="Picture 4" descr="Referral marketing banner. Hand with phone and users avatat. Vector cartoon illustration">
            <a:extLst>
              <a:ext uri="{FF2B5EF4-FFF2-40B4-BE49-F238E27FC236}">
                <a16:creationId xmlns:a16="http://schemas.microsoft.com/office/drawing/2014/main" id="{D4ED57B4-6727-A178-BA4B-77D87B1F9CCE}"/>
              </a:ext>
            </a:extLst>
          </p:cNvPr>
          <p:cNvPicPr>
            <a:picLocks noChangeAspect="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6650281" y="4038799"/>
            <a:ext cx="4143375" cy="1907540"/>
          </a:xfrm>
          <a:prstGeom prst="rect">
            <a:avLst/>
          </a:prstGeom>
          <a:noFill/>
          <a:ln>
            <a:noFill/>
          </a:ln>
        </p:spPr>
      </p:pic>
    </p:spTree>
    <p:extLst>
      <p:ext uri="{BB962C8B-B14F-4D97-AF65-F5344CB8AC3E}">
        <p14:creationId xmlns:p14="http://schemas.microsoft.com/office/powerpoint/2010/main" val="1270086588"/>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B0FC536D-D6B6-AA5E-D825-66D118C29265}"/>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61367363-10CA-C230-0262-03613421A524}"/>
              </a:ext>
            </a:extLst>
          </p:cNvPr>
          <p:cNvSpPr>
            <a:spLocks noGrp="1"/>
          </p:cNvSpPr>
          <p:nvPr>
            <p:ph type="title"/>
          </p:nvPr>
        </p:nvSpPr>
        <p:spPr>
          <a:xfrm>
            <a:off x="187569" y="13160"/>
            <a:ext cx="12004431" cy="514380"/>
          </a:xfrm>
          <a:solidFill>
            <a:schemeClr val="accent1">
              <a:lumMod val="40000"/>
              <a:lumOff val="60000"/>
            </a:schemeClr>
          </a:solidFill>
        </p:spPr>
        <p:txBody>
          <a:bodyPr>
            <a:normAutofit fontScale="90000"/>
          </a:bodyPr>
          <a:lstStyle/>
          <a:p>
            <a:pPr algn="ctr"/>
            <a:r>
              <a:rPr lang="en-US" sz="3000" b="1" dirty="0">
                <a:effectLst/>
                <a:latin typeface="Times New Roman" panose="02020603050405020304" pitchFamily="18" charset="0"/>
                <a:ea typeface="Calibri" panose="020F0502020204030204" pitchFamily="34" charset="0"/>
                <a:cs typeface="Times New Roman" panose="02020603050405020304" pitchFamily="18" charset="0"/>
              </a:rPr>
              <a:t>Funding Requirement &amp; Startup Cost Allocation</a:t>
            </a:r>
            <a:endParaRPr lang="en-US" sz="3000" b="1" dirty="0">
              <a:latin typeface="Times New Roman" panose="02020603050405020304" pitchFamily="18" charset="0"/>
              <a:cs typeface="Times New Roman" panose="02020603050405020304" pitchFamily="18" charset="0"/>
            </a:endParaRPr>
          </a:p>
        </p:txBody>
      </p:sp>
      <p:sp>
        <p:nvSpPr>
          <p:cNvPr id="3" name="Text Placeholder 2">
            <a:extLst>
              <a:ext uri="{FF2B5EF4-FFF2-40B4-BE49-F238E27FC236}">
                <a16:creationId xmlns:a16="http://schemas.microsoft.com/office/drawing/2014/main" id="{176DCF7B-8E86-418D-3E35-3DD20B8E8F37}"/>
              </a:ext>
            </a:extLst>
          </p:cNvPr>
          <p:cNvSpPr>
            <a:spLocks noGrp="1"/>
          </p:cNvSpPr>
          <p:nvPr>
            <p:ph type="body" idx="1"/>
          </p:nvPr>
        </p:nvSpPr>
        <p:spPr>
          <a:xfrm>
            <a:off x="1522535" y="1727720"/>
            <a:ext cx="9146930" cy="3346938"/>
          </a:xfrm>
        </p:spPr>
        <p:txBody>
          <a:bodyPr>
            <a:noAutofit/>
          </a:bodyPr>
          <a:lstStyle/>
          <a:p>
            <a:pPr lvl="0" algn="just">
              <a:lnSpc>
                <a:spcPct val="150000"/>
              </a:lnSpc>
            </a:pPr>
            <a:r>
              <a:rPr lang="en-US" dirty="0">
                <a:latin typeface="Times New Roman" panose="02020603050405020304" pitchFamily="18" charset="0"/>
                <a:cs typeface="Times New Roman" panose="02020603050405020304" pitchFamily="18" charset="0"/>
              </a:rPr>
              <a:t>If the business wishes to operate sustainably on mobile, at least £30,000 is required.</a:t>
            </a:r>
          </a:p>
          <a:p>
            <a:pPr lvl="0" algn="just">
              <a:lnSpc>
                <a:spcPct val="150000"/>
              </a:lnSpc>
            </a:pPr>
            <a:r>
              <a:rPr lang="en-US" dirty="0">
                <a:latin typeface="Times New Roman" panose="02020603050405020304" pitchFamily="18" charset="0"/>
                <a:cs typeface="Times New Roman" panose="02020603050405020304" pitchFamily="18" charset="0"/>
              </a:rPr>
              <a:t>Funding consists of personal investment, bank loans and green business funding.</a:t>
            </a:r>
          </a:p>
          <a:p>
            <a:pPr lvl="0" algn="just">
              <a:lnSpc>
                <a:spcPct val="150000"/>
              </a:lnSpc>
            </a:pPr>
            <a:r>
              <a:rPr lang="en-US" dirty="0">
                <a:latin typeface="Times New Roman" panose="02020603050405020304" pitchFamily="18" charset="0"/>
                <a:cs typeface="Times New Roman" panose="02020603050405020304" pitchFamily="18" charset="0"/>
              </a:rPr>
              <a:t>Budget covers business expenses, insurance, website, marketing, equipment and vehicles.</a:t>
            </a:r>
          </a:p>
        </p:txBody>
      </p:sp>
      <p:pic>
        <p:nvPicPr>
          <p:cNvPr id="4" name="Picture 3" descr="Investing Money in a Small Business?  Get it in Writing.">
            <a:extLst>
              <a:ext uri="{FF2B5EF4-FFF2-40B4-BE49-F238E27FC236}">
                <a16:creationId xmlns:a16="http://schemas.microsoft.com/office/drawing/2014/main" id="{938F0B50-AA72-D3FD-64B2-53A5FA857515}"/>
              </a:ext>
            </a:extLst>
          </p:cNvPr>
          <p:cNvPicPr>
            <a:picLocks noChangeAspect="1"/>
          </p:cNvPicPr>
          <p:nvPr/>
        </p:nvPicPr>
        <p:blipFill>
          <a:blip r:embed="rId3">
            <a:extLst>
              <a:ext uri="{28A0092B-C50C-407E-A947-70E740481C1C}">
                <a14:useLocalDpi xmlns:a14="http://schemas.microsoft.com/office/drawing/2010/main" val="0"/>
              </a:ext>
            </a:extLst>
          </a:blip>
          <a:srcRect/>
          <a:stretch>
            <a:fillRect/>
          </a:stretch>
        </p:blipFill>
        <p:spPr bwMode="auto">
          <a:xfrm>
            <a:off x="6364165" y="3977152"/>
            <a:ext cx="4305300" cy="2420620"/>
          </a:xfrm>
          <a:prstGeom prst="rect">
            <a:avLst/>
          </a:prstGeom>
          <a:noFill/>
          <a:ln>
            <a:noFill/>
          </a:ln>
        </p:spPr>
      </p:pic>
    </p:spTree>
    <p:extLst>
      <p:ext uri="{BB962C8B-B14F-4D97-AF65-F5344CB8AC3E}">
        <p14:creationId xmlns:p14="http://schemas.microsoft.com/office/powerpoint/2010/main" val="759427113"/>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4554F803-5089-0469-0EF8-C10CE82B3DBA}"/>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04DF5BC6-52EB-24FD-8204-5F96E7E3D9C4}"/>
              </a:ext>
            </a:extLst>
          </p:cNvPr>
          <p:cNvSpPr>
            <a:spLocks noGrp="1"/>
          </p:cNvSpPr>
          <p:nvPr>
            <p:ph type="title"/>
          </p:nvPr>
        </p:nvSpPr>
        <p:spPr>
          <a:xfrm>
            <a:off x="187569" y="13160"/>
            <a:ext cx="12004431" cy="514380"/>
          </a:xfrm>
          <a:solidFill>
            <a:schemeClr val="accent1">
              <a:lumMod val="40000"/>
              <a:lumOff val="60000"/>
            </a:schemeClr>
          </a:solidFill>
        </p:spPr>
        <p:txBody>
          <a:bodyPr>
            <a:normAutofit fontScale="90000"/>
          </a:bodyPr>
          <a:lstStyle/>
          <a:p>
            <a:pPr algn="ctr"/>
            <a:r>
              <a:rPr lang="en-US" sz="3000" b="1" dirty="0">
                <a:effectLst/>
                <a:latin typeface="Times New Roman" panose="02020603050405020304" pitchFamily="18" charset="0"/>
                <a:ea typeface="Calibri" panose="020F0502020204030204" pitchFamily="34" charset="0"/>
                <a:cs typeface="Times New Roman" panose="02020603050405020304" pitchFamily="18" charset="0"/>
              </a:rPr>
              <a:t>Business Value &amp; Future Growth</a:t>
            </a:r>
            <a:endParaRPr lang="en-US" sz="3000" b="1" dirty="0">
              <a:latin typeface="Times New Roman" panose="02020603050405020304" pitchFamily="18" charset="0"/>
              <a:cs typeface="Times New Roman" panose="02020603050405020304" pitchFamily="18" charset="0"/>
            </a:endParaRPr>
          </a:p>
        </p:txBody>
      </p:sp>
      <p:sp>
        <p:nvSpPr>
          <p:cNvPr id="3" name="Text Placeholder 2">
            <a:extLst>
              <a:ext uri="{FF2B5EF4-FFF2-40B4-BE49-F238E27FC236}">
                <a16:creationId xmlns:a16="http://schemas.microsoft.com/office/drawing/2014/main" id="{DC28090C-B1AD-0876-0917-708EFF04C84C}"/>
              </a:ext>
            </a:extLst>
          </p:cNvPr>
          <p:cNvSpPr>
            <a:spLocks noGrp="1"/>
          </p:cNvSpPr>
          <p:nvPr>
            <p:ph type="body" idx="1"/>
          </p:nvPr>
        </p:nvSpPr>
        <p:spPr>
          <a:xfrm>
            <a:off x="1522535" y="1727720"/>
            <a:ext cx="9146930" cy="3346938"/>
          </a:xfrm>
        </p:spPr>
        <p:txBody>
          <a:bodyPr>
            <a:noAutofit/>
          </a:bodyPr>
          <a:lstStyle/>
          <a:p>
            <a:pPr lvl="0" algn="just">
              <a:lnSpc>
                <a:spcPct val="150000"/>
              </a:lnSpc>
            </a:pPr>
            <a:r>
              <a:rPr lang="en-US" dirty="0" err="1">
                <a:latin typeface="Times New Roman" panose="02020603050405020304" pitchFamily="18" charset="0"/>
                <a:cs typeface="Times New Roman" panose="02020603050405020304" pitchFamily="18" charset="0"/>
              </a:rPr>
              <a:t>EcoWash</a:t>
            </a:r>
            <a:r>
              <a:rPr lang="en-US" dirty="0">
                <a:latin typeface="Times New Roman" panose="02020603050405020304" pitchFamily="18" charset="0"/>
                <a:cs typeface="Times New Roman" panose="02020603050405020304" pitchFamily="18" charset="0"/>
              </a:rPr>
              <a:t> Pro delivers significantly effective results in integrating convenience, sustainability, and professional vehicle cleaning services together.</a:t>
            </a:r>
          </a:p>
          <a:p>
            <a:pPr lvl="0" algn="just">
              <a:lnSpc>
                <a:spcPct val="150000"/>
              </a:lnSpc>
            </a:pPr>
            <a:r>
              <a:rPr lang="en-US" dirty="0">
                <a:latin typeface="Times New Roman" panose="02020603050405020304" pitchFamily="18" charset="0"/>
                <a:cs typeface="Times New Roman" panose="02020603050405020304" pitchFamily="18" charset="0"/>
              </a:rPr>
              <a:t>Competitive advantages establish high client value in an innovative and environmentally friendly business.</a:t>
            </a:r>
          </a:p>
          <a:p>
            <a:pPr lvl="0" algn="just">
              <a:lnSpc>
                <a:spcPct val="150000"/>
              </a:lnSpc>
            </a:pPr>
            <a:r>
              <a:rPr lang="en-US" dirty="0">
                <a:latin typeface="Times New Roman" panose="02020603050405020304" pitchFamily="18" charset="0"/>
                <a:cs typeface="Times New Roman" panose="02020603050405020304" pitchFamily="18" charset="0"/>
              </a:rPr>
              <a:t>Additional locations, additional fleets, additional customers throughout the market are planned for the future.</a:t>
            </a:r>
          </a:p>
        </p:txBody>
      </p:sp>
    </p:spTree>
    <p:extLst>
      <p:ext uri="{BB962C8B-B14F-4D97-AF65-F5344CB8AC3E}">
        <p14:creationId xmlns:p14="http://schemas.microsoft.com/office/powerpoint/2010/main" val="3368116996"/>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3D4646E-1B33-CC7A-B89D-C0163311A91E}"/>
              </a:ext>
            </a:extLst>
          </p:cNvPr>
          <p:cNvSpPr>
            <a:spLocks noGrp="1"/>
          </p:cNvSpPr>
          <p:nvPr>
            <p:ph type="title"/>
          </p:nvPr>
        </p:nvSpPr>
        <p:spPr>
          <a:xfrm>
            <a:off x="175846" y="20338"/>
            <a:ext cx="12016154" cy="522513"/>
          </a:xfrm>
          <a:solidFill>
            <a:schemeClr val="accent1">
              <a:lumMod val="40000"/>
              <a:lumOff val="60000"/>
            </a:schemeClr>
          </a:solidFill>
        </p:spPr>
        <p:txBody>
          <a:bodyPr>
            <a:normAutofit fontScale="90000"/>
          </a:bodyPr>
          <a:lstStyle/>
          <a:p>
            <a:pPr algn="ctr"/>
            <a:r>
              <a:rPr lang="en-US" sz="3000" b="1" dirty="0">
                <a:latin typeface="Times New Roman" panose="02020603050405020304" pitchFamily="18" charset="0"/>
                <a:cs typeface="Times New Roman" panose="02020603050405020304" pitchFamily="18" charset="0"/>
              </a:rPr>
              <a:t>Reference List</a:t>
            </a:r>
          </a:p>
        </p:txBody>
      </p:sp>
      <p:sp>
        <p:nvSpPr>
          <p:cNvPr id="5" name="TextBox 4">
            <a:extLst>
              <a:ext uri="{FF2B5EF4-FFF2-40B4-BE49-F238E27FC236}">
                <a16:creationId xmlns:a16="http://schemas.microsoft.com/office/drawing/2014/main" id="{66450EB1-9678-11AA-1632-4E4EA9B67FD6}"/>
              </a:ext>
            </a:extLst>
          </p:cNvPr>
          <p:cNvSpPr txBox="1"/>
          <p:nvPr/>
        </p:nvSpPr>
        <p:spPr>
          <a:xfrm>
            <a:off x="644769" y="830424"/>
            <a:ext cx="11289322" cy="5859553"/>
          </a:xfrm>
          <a:prstGeom prst="rect">
            <a:avLst/>
          </a:prstGeom>
          <a:noFill/>
        </p:spPr>
        <p:txBody>
          <a:bodyPr wrap="square">
            <a:spAutoFit/>
          </a:bodyPr>
          <a:lstStyle/>
          <a:p>
            <a:pPr marL="285750" indent="-285750" algn="just">
              <a:lnSpc>
                <a:spcPct val="150000"/>
              </a:lnSpc>
              <a:buFont typeface="Arial" panose="020B0604020202020204" pitchFamily="34" charset="0"/>
              <a:buChar char="•"/>
            </a:pPr>
            <a:r>
              <a:rPr lang="en-US" dirty="0">
                <a:latin typeface="Times New Roman" panose="02020603050405020304" pitchFamily="18" charset="0"/>
                <a:cs typeface="Times New Roman" panose="02020603050405020304" pitchFamily="18" charset="0"/>
              </a:rPr>
              <a:t>Arora, S. and Thota, S.R., 2024. Using artificial intelligence with big data analytics for targeted marketing campaigns. </a:t>
            </a:r>
            <a:r>
              <a:rPr lang="en-US" i="1" dirty="0">
                <a:latin typeface="Times New Roman" panose="02020603050405020304" pitchFamily="18" charset="0"/>
                <a:cs typeface="Times New Roman" panose="02020603050405020304" pitchFamily="18" charset="0"/>
              </a:rPr>
              <a:t>International Journal of Advanced Research in Science, Communication and Technology</a:t>
            </a:r>
            <a:r>
              <a:rPr lang="en-US" dirty="0">
                <a:latin typeface="Times New Roman" panose="02020603050405020304" pitchFamily="18" charset="0"/>
                <a:cs typeface="Times New Roman" panose="02020603050405020304" pitchFamily="18" charset="0"/>
              </a:rPr>
              <a:t>, </a:t>
            </a:r>
            <a:r>
              <a:rPr lang="en-US" i="1" dirty="0">
                <a:latin typeface="Times New Roman" panose="02020603050405020304" pitchFamily="18" charset="0"/>
                <a:cs typeface="Times New Roman" panose="02020603050405020304" pitchFamily="18" charset="0"/>
              </a:rPr>
              <a:t>4</a:t>
            </a:r>
            <a:r>
              <a:rPr lang="en-US" dirty="0">
                <a:latin typeface="Times New Roman" panose="02020603050405020304" pitchFamily="18" charset="0"/>
                <a:cs typeface="Times New Roman" panose="02020603050405020304" pitchFamily="18" charset="0"/>
              </a:rPr>
              <a:t>(3), pp.593-602.</a:t>
            </a:r>
          </a:p>
          <a:p>
            <a:pPr marL="285750" indent="-285750" algn="just">
              <a:lnSpc>
                <a:spcPct val="150000"/>
              </a:lnSpc>
              <a:buFont typeface="Arial" panose="020B0604020202020204" pitchFamily="34" charset="0"/>
              <a:buChar char="•"/>
            </a:pPr>
            <a:r>
              <a:rPr lang="en-US" dirty="0">
                <a:latin typeface="Times New Roman" panose="02020603050405020304" pitchFamily="18" charset="0"/>
                <a:cs typeface="Times New Roman" panose="02020603050405020304" pitchFamily="18" charset="0"/>
              </a:rPr>
              <a:t>Bou Hatoum, M., </a:t>
            </a:r>
            <a:r>
              <a:rPr lang="en-US" dirty="0" err="1">
                <a:latin typeface="Times New Roman" panose="02020603050405020304" pitchFamily="18" charset="0"/>
                <a:cs typeface="Times New Roman" panose="02020603050405020304" pitchFamily="18" charset="0"/>
              </a:rPr>
              <a:t>Nassereddine</a:t>
            </a:r>
            <a:r>
              <a:rPr lang="en-US" dirty="0">
                <a:latin typeface="Times New Roman" panose="02020603050405020304" pitchFamily="18" charset="0"/>
                <a:cs typeface="Times New Roman" panose="02020603050405020304" pitchFamily="18" charset="0"/>
              </a:rPr>
              <a:t>, H., Musick, S. and El-Jazzar, M., 2023. Investigation of PESTEL factors driving change in capital project organizations. </a:t>
            </a:r>
            <a:r>
              <a:rPr lang="en-US" i="1" dirty="0">
                <a:latin typeface="Times New Roman" panose="02020603050405020304" pitchFamily="18" charset="0"/>
                <a:cs typeface="Times New Roman" panose="02020603050405020304" pitchFamily="18" charset="0"/>
              </a:rPr>
              <a:t>Frontiers in Built Environment</a:t>
            </a:r>
            <a:r>
              <a:rPr lang="en-US" dirty="0">
                <a:latin typeface="Times New Roman" panose="02020603050405020304" pitchFamily="18" charset="0"/>
                <a:cs typeface="Times New Roman" panose="02020603050405020304" pitchFamily="18" charset="0"/>
              </a:rPr>
              <a:t>, </a:t>
            </a:r>
            <a:r>
              <a:rPr lang="en-US" i="1" dirty="0">
                <a:latin typeface="Times New Roman" panose="02020603050405020304" pitchFamily="18" charset="0"/>
                <a:cs typeface="Times New Roman" panose="02020603050405020304" pitchFamily="18" charset="0"/>
              </a:rPr>
              <a:t>9</a:t>
            </a:r>
            <a:r>
              <a:rPr lang="en-US" dirty="0">
                <a:latin typeface="Times New Roman" panose="02020603050405020304" pitchFamily="18" charset="0"/>
                <a:cs typeface="Times New Roman" panose="02020603050405020304" pitchFamily="18" charset="0"/>
              </a:rPr>
              <a:t>, p.1207564.</a:t>
            </a:r>
          </a:p>
          <a:p>
            <a:pPr marL="285750" indent="-285750" algn="just">
              <a:lnSpc>
                <a:spcPct val="150000"/>
              </a:lnSpc>
              <a:buFont typeface="Arial" panose="020B0604020202020204" pitchFamily="34" charset="0"/>
              <a:buChar char="•"/>
            </a:pPr>
            <a:r>
              <a:rPr lang="en-US" dirty="0">
                <a:latin typeface="Times New Roman" panose="02020603050405020304" pitchFamily="18" charset="0"/>
                <a:cs typeface="Times New Roman" panose="02020603050405020304" pitchFamily="18" charset="0"/>
              </a:rPr>
              <a:t>Hysa, B. and Mularczyk, A., 2024. PESTEL Analysis of the Photovoltaic Market in Poland—A Systematic Review of Opportunities and Threats. Resources, 13(10), p.136.</a:t>
            </a:r>
          </a:p>
          <a:p>
            <a:pPr marL="285750" indent="-285750" algn="just">
              <a:lnSpc>
                <a:spcPct val="150000"/>
              </a:lnSpc>
              <a:buFont typeface="Arial" panose="020B0604020202020204" pitchFamily="34" charset="0"/>
              <a:buChar char="•"/>
            </a:pPr>
            <a:r>
              <a:rPr lang="en-US" dirty="0">
                <a:latin typeface="Times New Roman" panose="02020603050405020304" pitchFamily="18" charset="0"/>
                <a:cs typeface="Times New Roman" panose="02020603050405020304" pitchFamily="18" charset="0"/>
              </a:rPr>
              <a:t>Laila, N., </a:t>
            </a:r>
            <a:r>
              <a:rPr lang="en-US" dirty="0" err="1">
                <a:latin typeface="Times New Roman" panose="02020603050405020304" pitchFamily="18" charset="0"/>
                <a:cs typeface="Times New Roman" panose="02020603050405020304" pitchFamily="18" charset="0"/>
              </a:rPr>
              <a:t>Sucia</a:t>
            </a:r>
            <a:r>
              <a:rPr lang="en-US" dirty="0">
                <a:latin typeface="Times New Roman" panose="02020603050405020304" pitchFamily="18" charset="0"/>
                <a:cs typeface="Times New Roman" panose="02020603050405020304" pitchFamily="18" charset="0"/>
              </a:rPr>
              <a:t> </a:t>
            </a:r>
            <a:r>
              <a:rPr lang="en-US" dirty="0" err="1">
                <a:latin typeface="Times New Roman" panose="02020603050405020304" pitchFamily="18" charset="0"/>
                <a:cs typeface="Times New Roman" panose="02020603050405020304" pitchFamily="18" charset="0"/>
              </a:rPr>
              <a:t>Sukmaningrum</a:t>
            </a:r>
            <a:r>
              <a:rPr lang="en-US" dirty="0">
                <a:latin typeface="Times New Roman" panose="02020603050405020304" pitchFamily="18" charset="0"/>
                <a:cs typeface="Times New Roman" panose="02020603050405020304" pitchFamily="18" charset="0"/>
              </a:rPr>
              <a:t>, P., Saini Wan Ngah, W.A., Nur </a:t>
            </a:r>
            <a:r>
              <a:rPr lang="en-US" dirty="0" err="1">
                <a:latin typeface="Times New Roman" panose="02020603050405020304" pitchFamily="18" charset="0"/>
                <a:cs typeface="Times New Roman" panose="02020603050405020304" pitchFamily="18" charset="0"/>
              </a:rPr>
              <a:t>Rosyidi</a:t>
            </a:r>
            <a:r>
              <a:rPr lang="en-US" dirty="0">
                <a:latin typeface="Times New Roman" panose="02020603050405020304" pitchFamily="18" charset="0"/>
                <a:cs typeface="Times New Roman" panose="02020603050405020304" pitchFamily="18" charset="0"/>
              </a:rPr>
              <a:t>, L. and Rahmawati, I., 2024. An in-depth analysis of digital marketing trends and prospects in small and medium-sized enterprises: utilizing bibliometric mapping. </a:t>
            </a:r>
            <a:r>
              <a:rPr lang="en-US" i="1" dirty="0">
                <a:latin typeface="Times New Roman" panose="02020603050405020304" pitchFamily="18" charset="0"/>
                <a:cs typeface="Times New Roman" panose="02020603050405020304" pitchFamily="18" charset="0"/>
              </a:rPr>
              <a:t>Cogent Business &amp; Management</a:t>
            </a:r>
            <a:r>
              <a:rPr lang="en-US" dirty="0">
                <a:latin typeface="Times New Roman" panose="02020603050405020304" pitchFamily="18" charset="0"/>
                <a:cs typeface="Times New Roman" panose="02020603050405020304" pitchFamily="18" charset="0"/>
              </a:rPr>
              <a:t>, </a:t>
            </a:r>
            <a:r>
              <a:rPr lang="en-US" i="1" dirty="0">
                <a:latin typeface="Times New Roman" panose="02020603050405020304" pitchFamily="18" charset="0"/>
                <a:cs typeface="Times New Roman" panose="02020603050405020304" pitchFamily="18" charset="0"/>
              </a:rPr>
              <a:t>11</a:t>
            </a:r>
            <a:r>
              <a:rPr lang="en-US" dirty="0">
                <a:latin typeface="Times New Roman" panose="02020603050405020304" pitchFamily="18" charset="0"/>
                <a:cs typeface="Times New Roman" panose="02020603050405020304" pitchFamily="18" charset="0"/>
              </a:rPr>
              <a:t>(1), p.2336565.</a:t>
            </a:r>
          </a:p>
          <a:p>
            <a:pPr marL="285750" indent="-285750" algn="just">
              <a:lnSpc>
                <a:spcPct val="150000"/>
              </a:lnSpc>
              <a:buFont typeface="Arial" panose="020B0604020202020204" pitchFamily="34" charset="0"/>
              <a:buChar char="•"/>
            </a:pPr>
            <a:r>
              <a:rPr lang="en-US" dirty="0">
                <a:latin typeface="Times New Roman" panose="02020603050405020304" pitchFamily="18" charset="0"/>
                <a:cs typeface="Times New Roman" panose="02020603050405020304" pitchFamily="18" charset="0"/>
              </a:rPr>
              <a:t>Rosário, A. and Casaca, J.A., 2023. Relationship marketing and customer retention-a systematic literature review. </a:t>
            </a:r>
            <a:r>
              <a:rPr lang="en-US" i="1" dirty="0">
                <a:latin typeface="Times New Roman" panose="02020603050405020304" pitchFamily="18" charset="0"/>
                <a:cs typeface="Times New Roman" panose="02020603050405020304" pitchFamily="18" charset="0"/>
              </a:rPr>
              <a:t>Studies in Business and Economics</a:t>
            </a:r>
            <a:r>
              <a:rPr lang="en-US" dirty="0">
                <a:latin typeface="Times New Roman" panose="02020603050405020304" pitchFamily="18" charset="0"/>
                <a:cs typeface="Times New Roman" panose="02020603050405020304" pitchFamily="18" charset="0"/>
              </a:rPr>
              <a:t>, </a:t>
            </a:r>
            <a:r>
              <a:rPr lang="en-US" i="1" dirty="0">
                <a:latin typeface="Times New Roman" panose="02020603050405020304" pitchFamily="18" charset="0"/>
                <a:cs typeface="Times New Roman" panose="02020603050405020304" pitchFamily="18" charset="0"/>
              </a:rPr>
              <a:t>18</a:t>
            </a:r>
            <a:r>
              <a:rPr lang="en-US" dirty="0">
                <a:latin typeface="Times New Roman" panose="02020603050405020304" pitchFamily="18" charset="0"/>
                <a:cs typeface="Times New Roman" panose="02020603050405020304" pitchFamily="18" charset="0"/>
              </a:rPr>
              <a:t>(3), pp.44-66.</a:t>
            </a:r>
          </a:p>
          <a:p>
            <a:pPr marL="285750" indent="-285750" algn="just">
              <a:lnSpc>
                <a:spcPct val="150000"/>
              </a:lnSpc>
              <a:buFont typeface="Arial" panose="020B0604020202020204" pitchFamily="34" charset="0"/>
              <a:buChar char="•"/>
            </a:pPr>
            <a:r>
              <a:rPr lang="en-US" dirty="0" err="1">
                <a:latin typeface="Times New Roman" panose="02020603050405020304" pitchFamily="18" charset="0"/>
                <a:cs typeface="Times New Roman" panose="02020603050405020304" pitchFamily="18" charset="0"/>
              </a:rPr>
              <a:t>Stonig</a:t>
            </a:r>
            <a:r>
              <a:rPr lang="en-US" dirty="0">
                <a:latin typeface="Times New Roman" panose="02020603050405020304" pitchFamily="18" charset="0"/>
                <a:cs typeface="Times New Roman" panose="02020603050405020304" pitchFamily="18" charset="0"/>
              </a:rPr>
              <a:t>, J., Schmid, T. and Müller‐</a:t>
            </a:r>
            <a:r>
              <a:rPr lang="en-US" dirty="0" err="1">
                <a:latin typeface="Times New Roman" panose="02020603050405020304" pitchFamily="18" charset="0"/>
                <a:cs typeface="Times New Roman" panose="02020603050405020304" pitchFamily="18" charset="0"/>
              </a:rPr>
              <a:t>Stewens</a:t>
            </a:r>
            <a:r>
              <a:rPr lang="en-US" dirty="0">
                <a:latin typeface="Times New Roman" panose="02020603050405020304" pitchFamily="18" charset="0"/>
                <a:cs typeface="Times New Roman" panose="02020603050405020304" pitchFamily="18" charset="0"/>
              </a:rPr>
              <a:t>, G., 2022. From product system to ecosystem: how firms adapt to provide an integrated value proposition. </a:t>
            </a:r>
            <a:r>
              <a:rPr lang="en-US" i="1" dirty="0">
                <a:latin typeface="Times New Roman" panose="02020603050405020304" pitchFamily="18" charset="0"/>
                <a:cs typeface="Times New Roman" panose="02020603050405020304" pitchFamily="18" charset="0"/>
              </a:rPr>
              <a:t>Strategic Management Journal</a:t>
            </a:r>
            <a:r>
              <a:rPr lang="en-US" dirty="0">
                <a:latin typeface="Times New Roman" panose="02020603050405020304" pitchFamily="18" charset="0"/>
                <a:cs typeface="Times New Roman" panose="02020603050405020304" pitchFamily="18" charset="0"/>
              </a:rPr>
              <a:t>, </a:t>
            </a:r>
            <a:r>
              <a:rPr lang="en-US" i="1" dirty="0">
                <a:latin typeface="Times New Roman" panose="02020603050405020304" pitchFamily="18" charset="0"/>
                <a:cs typeface="Times New Roman" panose="02020603050405020304" pitchFamily="18" charset="0"/>
              </a:rPr>
              <a:t>43</a:t>
            </a:r>
            <a:r>
              <a:rPr lang="en-US" dirty="0">
                <a:latin typeface="Times New Roman" panose="02020603050405020304" pitchFamily="18" charset="0"/>
                <a:cs typeface="Times New Roman" panose="02020603050405020304" pitchFamily="18" charset="0"/>
              </a:rPr>
              <a:t>(9), pp.1927-1957.</a:t>
            </a:r>
          </a:p>
        </p:txBody>
      </p:sp>
    </p:spTree>
    <p:extLst>
      <p:ext uri="{BB962C8B-B14F-4D97-AF65-F5344CB8AC3E}">
        <p14:creationId xmlns:p14="http://schemas.microsoft.com/office/powerpoint/2010/main" val="4064794901"/>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098" name="Picture 2" descr="1,000+ Best Thank You Images · 100% Free Download · Pexels ...">
            <a:extLst>
              <a:ext uri="{FF2B5EF4-FFF2-40B4-BE49-F238E27FC236}">
                <a16:creationId xmlns:a16="http://schemas.microsoft.com/office/drawing/2014/main" id="{DECD9B34-C3EB-8D22-CFC7-4EE418B3B169}"/>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0" y="0"/>
            <a:ext cx="12192000" cy="6857999"/>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539875959"/>
      </p:ext>
    </p:extLst>
  </p:cSld>
  <p:clrMapOvr>
    <a:masterClrMapping/>
  </p:clrMapOvr>
</p:sld>
</file>

<file path=ppt/theme/theme1.xml><?xml version="1.0" encoding="utf-8"?>
<a:theme xmlns:a="http://schemas.openxmlformats.org/drawingml/2006/main" name="Wisp">
  <a:themeElements>
    <a:clrScheme name="Wisp">
      <a:dk1>
        <a:sysClr val="windowText" lastClr="000000"/>
      </a:dk1>
      <a:lt1>
        <a:sysClr val="window" lastClr="FFFFFF"/>
      </a:lt1>
      <a:dk2>
        <a:srgbClr val="766F54"/>
      </a:dk2>
      <a:lt2>
        <a:srgbClr val="E3EACF"/>
      </a:lt2>
      <a:accent1>
        <a:srgbClr val="A53010"/>
      </a:accent1>
      <a:accent2>
        <a:srgbClr val="DE7E18"/>
      </a:accent2>
      <a:accent3>
        <a:srgbClr val="9F8351"/>
      </a:accent3>
      <a:accent4>
        <a:srgbClr val="728653"/>
      </a:accent4>
      <a:accent5>
        <a:srgbClr val="92AA4C"/>
      </a:accent5>
      <a:accent6>
        <a:srgbClr val="6AAC91"/>
      </a:accent6>
      <a:hlink>
        <a:srgbClr val="FB4A18"/>
      </a:hlink>
      <a:folHlink>
        <a:srgbClr val="FB9318"/>
      </a:folHlink>
    </a:clrScheme>
    <a:fontScheme name="Wisp">
      <a:majorFont>
        <a:latin typeface="Century Gothic" panose="020B0502020202020204"/>
        <a:ea typeface=""/>
        <a:cs typeface=""/>
        <a:font script="Jpan" typeface="メイリオ"/>
        <a:font script="Hang" typeface="HY중고딕"/>
        <a:font script="Hans" typeface="幼圆"/>
        <a:font script="Hant" typeface="微軟正黑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Century Gothic" panose="020B0502020202020204"/>
        <a:ea typeface=""/>
        <a:cs typeface=""/>
        <a:font script="Jpan" typeface="メイリオ"/>
        <a:font script="Hang" typeface="HY중고딕"/>
        <a:font script="Hans" typeface="幼圆"/>
        <a:font script="Hant" typeface="微軟正黑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inorFont>
    </a:fontScheme>
    <a:fmtScheme name="Wisp">
      <a:fillStyleLst>
        <a:solidFill>
          <a:schemeClr val="phClr"/>
        </a:solidFill>
        <a:solidFill>
          <a:schemeClr val="phClr">
            <a:tint val="70000"/>
            <a:lumMod val="104000"/>
          </a:schemeClr>
        </a:solidFill>
        <a:gradFill rotWithShape="1">
          <a:gsLst>
            <a:gs pos="0">
              <a:schemeClr val="phClr">
                <a:tint val="96000"/>
                <a:lumMod val="104000"/>
              </a:schemeClr>
            </a:gs>
            <a:gs pos="100000">
              <a:schemeClr val="phClr">
                <a:shade val="98000"/>
                <a:lumMod val="94000"/>
              </a:schemeClr>
            </a:gs>
          </a:gsLst>
          <a:lin ang="5400000" scaled="0"/>
        </a:gradFill>
      </a:fillStyleLst>
      <a:lnStyleLst>
        <a:ln w="9525" cap="rnd" cmpd="sng" algn="ctr">
          <a:solidFill>
            <a:schemeClr val="phClr">
              <a:shade val="90000"/>
            </a:schemeClr>
          </a:solidFill>
          <a:prstDash val="solid"/>
        </a:ln>
        <a:ln w="15875" cap="rnd" cmpd="sng" algn="ctr">
          <a:solidFill>
            <a:schemeClr val="phClr"/>
          </a:solidFill>
          <a:prstDash val="solid"/>
        </a:ln>
        <a:ln w="22225" cap="rnd" cmpd="sng" algn="ctr">
          <a:solidFill>
            <a:schemeClr val="phClr"/>
          </a:solidFill>
          <a:prstDash val="solid"/>
        </a:ln>
      </a:lnStyleLst>
      <a:effectStyleLst>
        <a:effectStyle>
          <a:effectLst/>
        </a:effectStyle>
        <a:effectStyle>
          <a:effectLst>
            <a:outerShdw blurRad="38100" dist="25400" dir="5400000" rotWithShape="0">
              <a:srgbClr val="000000">
                <a:alpha val="25000"/>
              </a:srgbClr>
            </a:outerShdw>
          </a:effectLst>
        </a:effectStyle>
        <a:effectStyle>
          <a:effectLst>
            <a:outerShdw blurRad="50800" dist="38100" dir="5400000" rotWithShape="0">
              <a:srgbClr val="000000">
                <a:alpha val="60000"/>
              </a:srgbClr>
            </a:outerShdw>
          </a:effectLst>
        </a:effectStyle>
      </a:effectStyleLst>
      <a:bgFillStyleLst>
        <a:solidFill>
          <a:schemeClr val="phClr"/>
        </a:solidFill>
        <a:gradFill rotWithShape="1">
          <a:gsLst>
            <a:gs pos="0">
              <a:schemeClr val="phClr">
                <a:tint val="90000"/>
                <a:lumMod val="120000"/>
              </a:schemeClr>
            </a:gs>
            <a:gs pos="100000">
              <a:schemeClr val="phClr">
                <a:shade val="98000"/>
                <a:satMod val="120000"/>
                <a:lumMod val="98000"/>
              </a:schemeClr>
            </a:gs>
          </a:gsLst>
          <a:lin ang="5400000" scaled="0"/>
        </a:gradFill>
        <a:gradFill rotWithShape="1">
          <a:gsLst>
            <a:gs pos="0">
              <a:schemeClr val="phClr">
                <a:tint val="90000"/>
                <a:satMod val="92000"/>
                <a:lumMod val="120000"/>
              </a:schemeClr>
            </a:gs>
            <a:gs pos="100000">
              <a:schemeClr val="phClr">
                <a:shade val="98000"/>
                <a:satMod val="120000"/>
                <a:lumMod val="98000"/>
              </a:schemeClr>
            </a:gs>
          </a:gsLst>
          <a:path path="circle">
            <a:fillToRect l="50000" t="50000" r="100000" b="100000"/>
          </a:path>
        </a:gradFill>
      </a:bgFillStyleLst>
    </a:fmtScheme>
  </a:themeElements>
  <a:objectDefaults/>
  <a:extraClrSchemeLst/>
  <a:extLst>
    <a:ext uri="{05A4C25C-085E-4340-85A3-A5531E510DB2}">
      <thm15:themeFamily xmlns:thm15="http://schemas.microsoft.com/office/thememl/2012/main" name="Wisp" id="{7CB32D59-10C0-40DD-B7BD-2E94284A981C}" vid="{24B1A44C-C006-48B2-A4D7-E5549B3D8CD4}"/>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Wisp</Template>
  <TotalTime>177</TotalTime>
  <Words>1407</Words>
  <Application>Microsoft Office PowerPoint</Application>
  <PresentationFormat>Widescreen</PresentationFormat>
  <Paragraphs>75</Paragraphs>
  <Slides>13</Slides>
  <Notes>11</Notes>
  <HiddenSlides>0</HiddenSlides>
  <MMClips>0</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13</vt:i4>
      </vt:variant>
    </vt:vector>
  </HeadingPairs>
  <TitlesOfParts>
    <vt:vector size="19" baseType="lpstr">
      <vt:lpstr>Arial</vt:lpstr>
      <vt:lpstr>Calibri</vt:lpstr>
      <vt:lpstr>Century Gothic</vt:lpstr>
      <vt:lpstr>Times New Roman</vt:lpstr>
      <vt:lpstr>Wingdings 3</vt:lpstr>
      <vt:lpstr>Wisp</vt:lpstr>
      <vt:lpstr>    ECOWASH PRO: A SUSTAINABLE MOBILE CAR WASH BUSINESS PITCH</vt:lpstr>
      <vt:lpstr>Business Overview</vt:lpstr>
      <vt:lpstr>Products, Services &amp; Unique Selling Proposition</vt:lpstr>
      <vt:lpstr>Management &amp; Legal Structure</vt:lpstr>
      <vt:lpstr>PESTEL Analysis – Political &amp; Economic Factors</vt:lpstr>
      <vt:lpstr>PESTEL Analysis – Social, Technological &amp; Environmental Factors</vt:lpstr>
      <vt:lpstr>Target Market &amp; Customer Segments</vt:lpstr>
      <vt:lpstr>Marketing Strategy 1 – Digital Marketing</vt:lpstr>
      <vt:lpstr>Marketing Strategy 2 – Customer Retention</vt:lpstr>
      <vt:lpstr>Funding Requirement &amp; Startup Cost Allocation</vt:lpstr>
      <vt:lpstr>Business Value &amp; Future Growth</vt:lpstr>
      <vt:lpstr>Reference List</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User</dc:creator>
  <cp:lastModifiedBy>User</cp:lastModifiedBy>
  <cp:revision>34</cp:revision>
  <dcterms:created xsi:type="dcterms:W3CDTF">2024-07-26T07:57:18Z</dcterms:created>
  <dcterms:modified xsi:type="dcterms:W3CDTF">2026-07-18T11:04:37Z</dcterms:modified>
</cp:coreProperties>
</file>