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4"/>
  </p:sldMasterIdLst>
  <p:notesMasterIdLst>
    <p:notesMasterId r:id="rId27"/>
  </p:notesMasterIdLst>
  <p:handoutMasterIdLst>
    <p:handoutMasterId r:id="rId28"/>
  </p:handoutMasterIdLst>
  <p:sldIdLst>
    <p:sldId id="260" r:id="rId5"/>
    <p:sldId id="323" r:id="rId6"/>
    <p:sldId id="261" r:id="rId7"/>
    <p:sldId id="286" r:id="rId8"/>
    <p:sldId id="287" r:id="rId9"/>
    <p:sldId id="271" r:id="rId10"/>
    <p:sldId id="306" r:id="rId11"/>
    <p:sldId id="304" r:id="rId12"/>
    <p:sldId id="307" r:id="rId13"/>
    <p:sldId id="312" r:id="rId14"/>
    <p:sldId id="309" r:id="rId15"/>
    <p:sldId id="308" r:id="rId16"/>
    <p:sldId id="328" r:id="rId17"/>
    <p:sldId id="310" r:id="rId18"/>
    <p:sldId id="313" r:id="rId19"/>
    <p:sldId id="314" r:id="rId20"/>
    <p:sldId id="316" r:id="rId21"/>
    <p:sldId id="319" r:id="rId22"/>
    <p:sldId id="324" r:id="rId23"/>
    <p:sldId id="300" r:id="rId24"/>
    <p:sldId id="329" r:id="rId25"/>
    <p:sldId id="299" r:id="rId26"/>
  </p:sldIdLst>
  <p:sldSz cx="9144000" cy="6858000" type="screen4x3"/>
  <p:notesSz cx="6724650" cy="97742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9" userDrawn="1">
          <p15:clr>
            <a:srgbClr val="A4A3A4"/>
          </p15:clr>
        </p15:guide>
        <p15:guide id="2" pos="211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8527DCA-1E2A-11D3-96A5-7D0F10DD7567}" v="561" dt="2021-02-01T16:16:22.351"/>
  </p1510:revLst>
</p1510:revInfo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09" autoAdjust="0"/>
    <p:restoredTop sz="74840" autoAdjust="0"/>
  </p:normalViewPr>
  <p:slideViewPr>
    <p:cSldViewPr>
      <p:cViewPr varScale="1">
        <p:scale>
          <a:sx n="65" d="100"/>
          <a:sy n="65" d="100"/>
        </p:scale>
        <p:origin x="1810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0" d="100"/>
        <a:sy n="120" d="100"/>
      </p:scale>
      <p:origin x="0" y="-3152"/>
    </p:cViewPr>
  </p:sorter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3079"/>
        <p:guide pos="211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lie Hayward" userId="S::julie.hayward@uwtsd.ac.uk::ca36735c-1641-450a-978e-fa18b6a40d1b" providerId="AD" clId="Web-{08527DCA-1E2A-11D3-96A5-7D0F10DD7567}"/>
    <pc:docChg chg="addSld delSld modSld sldOrd addMainMaster delMainMaster">
      <pc:chgData name="Julie Hayward" userId="S::julie.hayward@uwtsd.ac.uk::ca36735c-1641-450a-978e-fa18b6a40d1b" providerId="AD" clId="Web-{08527DCA-1E2A-11D3-96A5-7D0F10DD7567}" dt="2021-02-01T16:12:06.321" v="418" actId="20577"/>
      <pc:docMkLst>
        <pc:docMk/>
      </pc:docMkLst>
      <pc:sldChg chg="addSp delSp modSp mod setBg modClrScheme chgLayout">
        <pc:chgData name="Julie Hayward" userId="S::julie.hayward@uwtsd.ac.uk::ca36735c-1641-450a-978e-fa18b6a40d1b" providerId="AD" clId="Web-{08527DCA-1E2A-11D3-96A5-7D0F10DD7567}" dt="2021-02-01T14:38:06.229" v="4"/>
        <pc:sldMkLst>
          <pc:docMk/>
          <pc:sldMk cId="4067934760" sldId="260"/>
        </pc:sldMkLst>
        <pc:spChg chg="mod ord">
          <ac:chgData name="Julie Hayward" userId="S::julie.hayward@uwtsd.ac.uk::ca36735c-1641-450a-978e-fa18b6a40d1b" providerId="AD" clId="Web-{08527DCA-1E2A-11D3-96A5-7D0F10DD7567}" dt="2021-02-01T14:38:06.229" v="4"/>
          <ac:spMkLst>
            <pc:docMk/>
            <pc:sldMk cId="4067934760" sldId="260"/>
            <ac:spMk id="2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4:38:06.229" v="4"/>
          <ac:spMkLst>
            <pc:docMk/>
            <pc:sldMk cId="4067934760" sldId="260"/>
            <ac:spMk id="4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4:38:06.229" v="4"/>
          <ac:spMkLst>
            <pc:docMk/>
            <pc:sldMk cId="4067934760" sldId="260"/>
            <ac:spMk id="5" creationId="{00000000-0000-0000-0000-000000000000}"/>
          </ac:spMkLst>
        </pc:spChg>
        <pc:spChg chg="add">
          <ac:chgData name="Julie Hayward" userId="S::julie.hayward@uwtsd.ac.uk::ca36735c-1641-450a-978e-fa18b6a40d1b" providerId="AD" clId="Web-{08527DCA-1E2A-11D3-96A5-7D0F10DD7567}" dt="2021-02-01T14:38:06.229" v="4"/>
          <ac:spMkLst>
            <pc:docMk/>
            <pc:sldMk cId="4067934760" sldId="260"/>
            <ac:spMk id="7" creationId="{117586EA-60FD-42F2-88A3-EA438310DB22}"/>
          </ac:spMkLst>
        </pc:spChg>
        <pc:spChg chg="add">
          <ac:chgData name="Julie Hayward" userId="S::julie.hayward@uwtsd.ac.uk::ca36735c-1641-450a-978e-fa18b6a40d1b" providerId="AD" clId="Web-{08527DCA-1E2A-11D3-96A5-7D0F10DD7567}" dt="2021-02-01T14:38:06.229" v="4"/>
          <ac:spMkLst>
            <pc:docMk/>
            <pc:sldMk cId="4067934760" sldId="260"/>
            <ac:spMk id="8" creationId="{02CC9D39-BB06-4AD7-A8E2-764CAEC2A7C3}"/>
          </ac:spMkLst>
        </pc:spChg>
        <pc:spChg chg="add">
          <ac:chgData name="Julie Hayward" userId="S::julie.hayward@uwtsd.ac.uk::ca36735c-1641-450a-978e-fa18b6a40d1b" providerId="AD" clId="Web-{08527DCA-1E2A-11D3-96A5-7D0F10DD7567}" dt="2021-02-01T14:38:06.229" v="4"/>
          <ac:spMkLst>
            <pc:docMk/>
            <pc:sldMk cId="4067934760" sldId="260"/>
            <ac:spMk id="9" creationId="{C685FEC3-AC4E-4604-AAE1-BC317B8347D0}"/>
          </ac:spMkLst>
        </pc:spChg>
        <pc:spChg chg="add del">
          <ac:chgData name="Julie Hayward" userId="S::julie.hayward@uwtsd.ac.uk::ca36735c-1641-450a-978e-fa18b6a40d1b" providerId="AD" clId="Web-{08527DCA-1E2A-11D3-96A5-7D0F10DD7567}" dt="2021-02-01T14:38:06.214" v="3"/>
          <ac:spMkLst>
            <pc:docMk/>
            <pc:sldMk cId="4067934760" sldId="260"/>
            <ac:spMk id="10" creationId="{42D4960A-896E-4F6B-BF65-B4662AC9DEB6}"/>
          </ac:spMkLst>
        </pc:spChg>
        <pc:spChg chg="add del">
          <ac:chgData name="Julie Hayward" userId="S::julie.hayward@uwtsd.ac.uk::ca36735c-1641-450a-978e-fa18b6a40d1b" providerId="AD" clId="Web-{08527DCA-1E2A-11D3-96A5-7D0F10DD7567}" dt="2021-02-01T14:38:06.214" v="3"/>
          <ac:spMkLst>
            <pc:docMk/>
            <pc:sldMk cId="4067934760" sldId="260"/>
            <ac:spMk id="12" creationId="{5684944A-8803-462C-84C5-4576C56A7758}"/>
          </ac:spMkLst>
        </pc:spChg>
        <pc:spChg chg="add del">
          <ac:chgData name="Julie Hayward" userId="S::julie.hayward@uwtsd.ac.uk::ca36735c-1641-450a-978e-fa18b6a40d1b" providerId="AD" clId="Web-{08527DCA-1E2A-11D3-96A5-7D0F10DD7567}" dt="2021-02-01T14:38:06.214" v="3"/>
          <ac:spMkLst>
            <pc:docMk/>
            <pc:sldMk cId="4067934760" sldId="260"/>
            <ac:spMk id="14" creationId="{E07F3B49-8C20-42F5-831D-59306D05F667}"/>
          </ac:spMkLst>
        </pc:spChg>
        <pc:grpChg chg="add">
          <ac:chgData name="Julie Hayward" userId="S::julie.hayward@uwtsd.ac.uk::ca36735c-1641-450a-978e-fa18b6a40d1b" providerId="AD" clId="Web-{08527DCA-1E2A-11D3-96A5-7D0F10DD7567}" dt="2021-02-01T14:38:06.229" v="4"/>
          <ac:grpSpMkLst>
            <pc:docMk/>
            <pc:sldMk cId="4067934760" sldId="260"/>
            <ac:grpSpMk id="16" creationId="{42C8672C-C7ED-40AB-AF9B-4586C5F37F54}"/>
          </ac:grpSpMkLst>
        </pc:grpChg>
        <pc:picChg chg="add mod ord">
          <ac:chgData name="Julie Hayward" userId="S::julie.hayward@uwtsd.ac.uk::ca36735c-1641-450a-978e-fa18b6a40d1b" providerId="AD" clId="Web-{08527DCA-1E2A-11D3-96A5-7D0F10DD7567}" dt="2021-02-01T14:38:06.229" v="4"/>
          <ac:picMkLst>
            <pc:docMk/>
            <pc:sldMk cId="4067934760" sldId="260"/>
            <ac:picMk id="3" creationId="{3427E950-048C-4124-A693-006B5D6F9C08}"/>
          </ac:picMkLst>
        </pc:picChg>
      </pc:sldChg>
      <pc:sldChg chg="modSp mod modClrScheme chgLayout">
        <pc:chgData name="Julie Hayward" userId="S::julie.hayward@uwtsd.ac.uk::ca36735c-1641-450a-978e-fa18b6a40d1b" providerId="AD" clId="Web-{08527DCA-1E2A-11D3-96A5-7D0F10DD7567}" dt="2021-02-01T14:41:35.273" v="135"/>
        <pc:sldMkLst>
          <pc:docMk/>
          <pc:sldMk cId="395838438" sldId="261"/>
        </pc:sldMkLst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395838438" sldId="261"/>
            <ac:spMk id="2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395838438" sldId="261"/>
            <ac:spMk id="35842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4:41:16.303" v="113" actId="1076"/>
          <ac:spMkLst>
            <pc:docMk/>
            <pc:sldMk cId="395838438" sldId="261"/>
            <ac:spMk id="57346" creationId="{00000000-0000-0000-0000-000000000000}"/>
          </ac:spMkLst>
        </pc:spChg>
        <pc:graphicFrameChg chg="mod ord modGraphic">
          <ac:chgData name="Julie Hayward" userId="S::julie.hayward@uwtsd.ac.uk::ca36735c-1641-450a-978e-fa18b6a40d1b" providerId="AD" clId="Web-{08527DCA-1E2A-11D3-96A5-7D0F10DD7567}" dt="2021-02-01T14:41:35.273" v="135"/>
          <ac:graphicFrameMkLst>
            <pc:docMk/>
            <pc:sldMk cId="395838438" sldId="261"/>
            <ac:graphicFrameMk id="7" creationId="{00000000-0000-0000-0000-000000000000}"/>
          </ac:graphicFrameMkLst>
        </pc:graphicFrameChg>
      </pc:sldChg>
      <pc:sldChg chg="delSp modSp mod modClrScheme chgLayout">
        <pc:chgData name="Julie Hayward" userId="S::julie.hayward@uwtsd.ac.uk::ca36735c-1641-450a-978e-fa18b6a40d1b" providerId="AD" clId="Web-{08527DCA-1E2A-11D3-96A5-7D0F10DD7567}" dt="2021-02-01T14:47:36.107" v="178"/>
        <pc:sldMkLst>
          <pc:docMk/>
          <pc:sldMk cId="1258585520" sldId="271"/>
        </pc:sldMkLst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1258585520" sldId="271"/>
            <ac:spMk id="2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1258585520" sldId="271"/>
            <ac:spMk id="3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4:47:36.107" v="178"/>
          <ac:spMkLst>
            <pc:docMk/>
            <pc:sldMk cId="1258585520" sldId="271"/>
            <ac:spMk id="4" creationId="{00000000-0000-0000-0000-000000000000}"/>
          </ac:spMkLst>
        </pc:spChg>
        <pc:spChg chg="del mod ord">
          <ac:chgData name="Julie Hayward" userId="S::julie.hayward@uwtsd.ac.uk::ca36735c-1641-450a-978e-fa18b6a40d1b" providerId="AD" clId="Web-{08527DCA-1E2A-11D3-96A5-7D0F10DD7567}" dt="2021-02-01T14:47:03.652" v="170"/>
          <ac:spMkLst>
            <pc:docMk/>
            <pc:sldMk cId="1258585520" sldId="271"/>
            <ac:spMk id="5" creationId="{00000000-0000-0000-0000-000000000000}"/>
          </ac:spMkLst>
        </pc:spChg>
      </pc:sldChg>
      <pc:sldChg chg="modSp del mod modClrScheme chgLayout">
        <pc:chgData name="Julie Hayward" userId="S::julie.hayward@uwtsd.ac.uk::ca36735c-1641-450a-978e-fa18b6a40d1b" providerId="AD" clId="Web-{08527DCA-1E2A-11D3-96A5-7D0F10DD7567}" dt="2021-02-01T14:59:08.741" v="241"/>
        <pc:sldMkLst>
          <pc:docMk/>
          <pc:sldMk cId="2798660056" sldId="284"/>
        </pc:sldMkLst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2798660056" sldId="284"/>
            <ac:spMk id="2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2798660056" sldId="284"/>
            <ac:spMk id="3" creationId="{00000000-0000-0000-0000-000000000000}"/>
          </ac:spMkLst>
        </pc:spChg>
      </pc:sldChg>
      <pc:sldChg chg="modSp del mod modClrScheme chgLayout">
        <pc:chgData name="Julie Hayward" userId="S::julie.hayward@uwtsd.ac.uk::ca36735c-1641-450a-978e-fa18b6a40d1b" providerId="AD" clId="Web-{08527DCA-1E2A-11D3-96A5-7D0F10DD7567}" dt="2021-02-01T14:59:11.023" v="242"/>
        <pc:sldMkLst>
          <pc:docMk/>
          <pc:sldMk cId="2815955722" sldId="285"/>
        </pc:sldMkLst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2815955722" sldId="285"/>
            <ac:spMk id="2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2815955722" sldId="285"/>
            <ac:spMk id="4" creationId="{00000000-0000-0000-0000-000000000000}"/>
          </ac:spMkLst>
        </pc:spChg>
      </pc:sldChg>
      <pc:sldChg chg="delSp modSp mod modClrScheme chgLayout">
        <pc:chgData name="Julie Hayward" userId="S::julie.hayward@uwtsd.ac.uk::ca36735c-1641-450a-978e-fa18b6a40d1b" providerId="AD" clId="Web-{08527DCA-1E2A-11D3-96A5-7D0F10DD7567}" dt="2021-02-01T14:44:37.909" v="159" actId="1076"/>
        <pc:sldMkLst>
          <pc:docMk/>
          <pc:sldMk cId="3958046718" sldId="286"/>
        </pc:sldMkLst>
        <pc:spChg chg="mod ord">
          <ac:chgData name="Julie Hayward" userId="S::julie.hayward@uwtsd.ac.uk::ca36735c-1641-450a-978e-fa18b6a40d1b" providerId="AD" clId="Web-{08527DCA-1E2A-11D3-96A5-7D0F10DD7567}" dt="2021-02-01T14:42:45.261" v="150"/>
          <ac:spMkLst>
            <pc:docMk/>
            <pc:sldMk cId="3958046718" sldId="286"/>
            <ac:spMk id="2" creationId="{00000000-0000-0000-0000-000000000000}"/>
          </ac:spMkLst>
        </pc:spChg>
        <pc:spChg chg="del mod ord">
          <ac:chgData name="Julie Hayward" userId="S::julie.hayward@uwtsd.ac.uk::ca36735c-1641-450a-978e-fa18b6a40d1b" providerId="AD" clId="Web-{08527DCA-1E2A-11D3-96A5-7D0F10DD7567}" dt="2021-02-01T14:42:19.635" v="137"/>
          <ac:spMkLst>
            <pc:docMk/>
            <pc:sldMk cId="3958046718" sldId="286"/>
            <ac:spMk id="6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4:42:57.262" v="151" actId="20577"/>
          <ac:spMkLst>
            <pc:docMk/>
            <pc:sldMk cId="3958046718" sldId="286"/>
            <ac:spMk id="4098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4:44:37.909" v="159" actId="1076"/>
          <ac:spMkLst>
            <pc:docMk/>
            <pc:sldMk cId="3958046718" sldId="286"/>
            <ac:spMk id="4099" creationId="{00000000-0000-0000-0000-000000000000}"/>
          </ac:spMkLst>
        </pc:spChg>
      </pc:sldChg>
      <pc:sldChg chg="delSp modSp mod modClrScheme chgLayout">
        <pc:chgData name="Julie Hayward" userId="S::julie.hayward@uwtsd.ac.uk::ca36735c-1641-450a-978e-fa18b6a40d1b" providerId="AD" clId="Web-{08527DCA-1E2A-11D3-96A5-7D0F10DD7567}" dt="2021-02-01T14:47:41.326" v="180"/>
        <pc:sldMkLst>
          <pc:docMk/>
          <pc:sldMk cId="3258643812" sldId="287"/>
        </pc:sldMkLst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3258643812" sldId="287"/>
            <ac:spMk id="2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4:43:20.935" v="156" actId="1076"/>
          <ac:spMkLst>
            <pc:docMk/>
            <pc:sldMk cId="3258643812" sldId="287"/>
            <ac:spMk id="3" creationId="{00000000-0000-0000-0000-000000000000}"/>
          </ac:spMkLst>
        </pc:spChg>
        <pc:spChg chg="del mod ord">
          <ac:chgData name="Julie Hayward" userId="S::julie.hayward@uwtsd.ac.uk::ca36735c-1641-450a-978e-fa18b6a40d1b" providerId="AD" clId="Web-{08527DCA-1E2A-11D3-96A5-7D0F10DD7567}" dt="2021-02-01T14:43:06.466" v="153"/>
          <ac:spMkLst>
            <pc:docMk/>
            <pc:sldMk cId="3258643812" sldId="287"/>
            <ac:spMk id="5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4:47:41.326" v="180"/>
          <ac:spMkLst>
            <pc:docMk/>
            <pc:sldMk cId="3258643812" sldId="287"/>
            <ac:spMk id="6" creationId="{00000000-0000-0000-0000-000000000000}"/>
          </ac:spMkLst>
        </pc:spChg>
        <pc:picChg chg="mod">
          <ac:chgData name="Julie Hayward" userId="S::julie.hayward@uwtsd.ac.uk::ca36735c-1641-450a-978e-fa18b6a40d1b" providerId="AD" clId="Web-{08527DCA-1E2A-11D3-96A5-7D0F10DD7567}" dt="2021-02-01T14:43:26.389" v="157" actId="1076"/>
          <ac:picMkLst>
            <pc:docMk/>
            <pc:sldMk cId="3258643812" sldId="287"/>
            <ac:picMk id="7" creationId="{00000000-0000-0000-0000-000000000000}"/>
          </ac:picMkLst>
        </pc:picChg>
      </pc:sldChg>
      <pc:sldChg chg="modSp del mod modClrScheme chgLayout">
        <pc:chgData name="Julie Hayward" userId="S::julie.hayward@uwtsd.ac.uk::ca36735c-1641-450a-978e-fa18b6a40d1b" providerId="AD" clId="Web-{08527DCA-1E2A-11D3-96A5-7D0F10DD7567}" dt="2021-02-01T14:46:47.963" v="167"/>
        <pc:sldMkLst>
          <pc:docMk/>
          <pc:sldMk cId="2140896281" sldId="288"/>
        </pc:sldMkLst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2140896281" sldId="288"/>
            <ac:spMk id="2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4:46:43.854" v="166" actId="20577"/>
          <ac:spMkLst>
            <pc:docMk/>
            <pc:sldMk cId="2140896281" sldId="288"/>
            <ac:spMk id="3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4:46:31.103" v="164" actId="1076"/>
          <ac:spMkLst>
            <pc:docMk/>
            <pc:sldMk cId="2140896281" sldId="288"/>
            <ac:spMk id="4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2140896281" sldId="288"/>
            <ac:spMk id="5" creationId="{00000000-0000-0000-0000-000000000000}"/>
          </ac:spMkLst>
        </pc:spChg>
      </pc:sldChg>
      <pc:sldChg chg="modSp mod ord modClrScheme chgLayout">
        <pc:chgData name="Julie Hayward" userId="S::julie.hayward@uwtsd.ac.uk::ca36735c-1641-450a-978e-fa18b6a40d1b" providerId="AD" clId="Web-{08527DCA-1E2A-11D3-96A5-7D0F10DD7567}" dt="2021-02-01T15:45:42.141" v="285"/>
        <pc:sldMkLst>
          <pc:docMk/>
          <pc:sldMk cId="750927832" sldId="299"/>
        </pc:sldMkLst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750927832" sldId="299"/>
            <ac:spMk id="3074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5:40:25.875" v="243" actId="1076"/>
          <ac:spMkLst>
            <pc:docMk/>
            <pc:sldMk cId="750927832" sldId="299"/>
            <ac:spMk id="3075" creationId="{00000000-0000-0000-0000-000000000000}"/>
          </ac:spMkLst>
        </pc:spChg>
      </pc:sldChg>
      <pc:sldChg chg="modSp mod ord modClrScheme chgLayout">
        <pc:chgData name="Julie Hayward" userId="S::julie.hayward@uwtsd.ac.uk::ca36735c-1641-450a-978e-fa18b6a40d1b" providerId="AD" clId="Web-{08527DCA-1E2A-11D3-96A5-7D0F10DD7567}" dt="2021-02-01T16:12:06.321" v="418" actId="20577"/>
        <pc:sldMkLst>
          <pc:docMk/>
          <pc:sldMk cId="928196885" sldId="300"/>
        </pc:sldMkLst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928196885" sldId="300"/>
            <ac:spMk id="2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6:12:06.321" v="418" actId="20577"/>
          <ac:spMkLst>
            <pc:docMk/>
            <pc:sldMk cId="928196885" sldId="300"/>
            <ac:spMk id="3" creationId="{00000000-0000-0000-0000-000000000000}"/>
          </ac:spMkLst>
        </pc:spChg>
      </pc:sldChg>
      <pc:sldChg chg="delSp modSp mod modClrScheme chgLayout">
        <pc:chgData name="Julie Hayward" userId="S::julie.hayward@uwtsd.ac.uk::ca36735c-1641-450a-978e-fa18b6a40d1b" providerId="AD" clId="Web-{08527DCA-1E2A-11D3-96A5-7D0F10DD7567}" dt="2021-02-01T14:51:55.872" v="207"/>
        <pc:sldMkLst>
          <pc:docMk/>
          <pc:sldMk cId="3546528078" sldId="304"/>
        </pc:sldMkLst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3546528078" sldId="304"/>
            <ac:spMk id="2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4:51:48.715" v="205" actId="20577"/>
          <ac:spMkLst>
            <pc:docMk/>
            <pc:sldMk cId="3546528078" sldId="304"/>
            <ac:spMk id="3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4:51:39.043" v="203" actId="20577"/>
          <ac:spMkLst>
            <pc:docMk/>
            <pc:sldMk cId="3546528078" sldId="304"/>
            <ac:spMk id="4" creationId="{00000000-0000-0000-0000-000000000000}"/>
          </ac:spMkLst>
        </pc:spChg>
        <pc:spChg chg="del mod ord">
          <ac:chgData name="Julie Hayward" userId="S::julie.hayward@uwtsd.ac.uk::ca36735c-1641-450a-978e-fa18b6a40d1b" providerId="AD" clId="Web-{08527DCA-1E2A-11D3-96A5-7D0F10DD7567}" dt="2021-02-01T14:51:55.872" v="207"/>
          <ac:spMkLst>
            <pc:docMk/>
            <pc:sldMk cId="3546528078" sldId="304"/>
            <ac:spMk id="5" creationId="{00000000-0000-0000-0000-000000000000}"/>
          </ac:spMkLst>
        </pc:spChg>
      </pc:sldChg>
      <pc:sldChg chg="modSp del mod modClrScheme chgLayout">
        <pc:chgData name="Julie Hayward" userId="S::julie.hayward@uwtsd.ac.uk::ca36735c-1641-450a-978e-fa18b6a40d1b" providerId="AD" clId="Web-{08527DCA-1E2A-11D3-96A5-7D0F10DD7567}" dt="2021-02-01T14:52:03.279" v="208"/>
        <pc:sldMkLst>
          <pc:docMk/>
          <pc:sldMk cId="4132915959" sldId="305"/>
        </pc:sldMkLst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4132915959" sldId="305"/>
            <ac:spMk id="2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4:49:08.690" v="192" actId="1076"/>
          <ac:spMkLst>
            <pc:docMk/>
            <pc:sldMk cId="4132915959" sldId="305"/>
            <ac:spMk id="3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4:47:30.528" v="175"/>
          <ac:spMkLst>
            <pc:docMk/>
            <pc:sldMk cId="4132915959" sldId="305"/>
            <ac:spMk id="4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4132915959" sldId="305"/>
            <ac:spMk id="5" creationId="{00000000-0000-0000-0000-000000000000}"/>
          </ac:spMkLst>
        </pc:spChg>
      </pc:sldChg>
      <pc:sldChg chg="delSp modSp mod modClrScheme chgLayout">
        <pc:chgData name="Julie Hayward" userId="S::julie.hayward@uwtsd.ac.uk::ca36735c-1641-450a-978e-fa18b6a40d1b" providerId="AD" clId="Web-{08527DCA-1E2A-11D3-96A5-7D0F10DD7567}" dt="2021-02-01T14:49:00.627" v="191"/>
        <pc:sldMkLst>
          <pc:docMk/>
          <pc:sldMk cId="3282185851" sldId="306"/>
        </pc:sldMkLst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3282185851" sldId="306"/>
            <ac:spMk id="2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4:48:53.002" v="189" actId="20577"/>
          <ac:spMkLst>
            <pc:docMk/>
            <pc:sldMk cId="3282185851" sldId="306"/>
            <ac:spMk id="3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4:49:00.627" v="191"/>
          <ac:spMkLst>
            <pc:docMk/>
            <pc:sldMk cId="3282185851" sldId="306"/>
            <ac:spMk id="4" creationId="{00000000-0000-0000-0000-000000000000}"/>
          </ac:spMkLst>
        </pc:spChg>
        <pc:spChg chg="del mod ord">
          <ac:chgData name="Julie Hayward" userId="S::julie.hayward@uwtsd.ac.uk::ca36735c-1641-450a-978e-fa18b6a40d1b" providerId="AD" clId="Web-{08527DCA-1E2A-11D3-96A5-7D0F10DD7567}" dt="2021-02-01T14:48:35.485" v="184"/>
          <ac:spMkLst>
            <pc:docMk/>
            <pc:sldMk cId="3282185851" sldId="306"/>
            <ac:spMk id="5" creationId="{00000000-0000-0000-0000-000000000000}"/>
          </ac:spMkLst>
        </pc:spChg>
      </pc:sldChg>
      <pc:sldChg chg="delSp modSp mod modClrScheme chgLayout">
        <pc:chgData name="Julie Hayward" userId="S::julie.hayward@uwtsd.ac.uk::ca36735c-1641-450a-978e-fa18b6a40d1b" providerId="AD" clId="Web-{08527DCA-1E2A-11D3-96A5-7D0F10DD7567}" dt="2021-02-01T15:52:55.383" v="362"/>
        <pc:sldMkLst>
          <pc:docMk/>
          <pc:sldMk cId="3637861866" sldId="307"/>
        </pc:sldMkLst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3637861866" sldId="307"/>
            <ac:spMk id="2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4:52:57.782" v="212" actId="20577"/>
          <ac:spMkLst>
            <pc:docMk/>
            <pc:sldMk cId="3637861866" sldId="307"/>
            <ac:spMk id="3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5:52:55.383" v="362"/>
          <ac:spMkLst>
            <pc:docMk/>
            <pc:sldMk cId="3637861866" sldId="307"/>
            <ac:spMk id="4" creationId="{00000000-0000-0000-0000-000000000000}"/>
          </ac:spMkLst>
        </pc:spChg>
        <pc:spChg chg="del mod ord">
          <ac:chgData name="Julie Hayward" userId="S::julie.hayward@uwtsd.ac.uk::ca36735c-1641-450a-978e-fa18b6a40d1b" providerId="AD" clId="Web-{08527DCA-1E2A-11D3-96A5-7D0F10DD7567}" dt="2021-02-01T14:52:37.359" v="209"/>
          <ac:spMkLst>
            <pc:docMk/>
            <pc:sldMk cId="3637861866" sldId="307"/>
            <ac:spMk id="5" creationId="{00000000-0000-0000-0000-000000000000}"/>
          </ac:spMkLst>
        </pc:spChg>
      </pc:sldChg>
      <pc:sldChg chg="delSp modSp mod modClrScheme chgLayout">
        <pc:chgData name="Julie Hayward" userId="S::julie.hayward@uwtsd.ac.uk::ca36735c-1641-450a-978e-fa18b6a40d1b" providerId="AD" clId="Web-{08527DCA-1E2A-11D3-96A5-7D0F10DD7567}" dt="2021-02-01T16:10:46.973" v="411" actId="1076"/>
        <pc:sldMkLst>
          <pc:docMk/>
          <pc:sldMk cId="3208218585" sldId="308"/>
        </pc:sldMkLst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3208218585" sldId="308"/>
            <ac:spMk id="2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6:10:46.973" v="411" actId="1076"/>
          <ac:spMkLst>
            <pc:docMk/>
            <pc:sldMk cId="3208218585" sldId="308"/>
            <ac:spMk id="4" creationId="{00000000-0000-0000-0000-000000000000}"/>
          </ac:spMkLst>
        </pc:spChg>
        <pc:spChg chg="del mod ord">
          <ac:chgData name="Julie Hayward" userId="S::julie.hayward@uwtsd.ac.uk::ca36735c-1641-450a-978e-fa18b6a40d1b" providerId="AD" clId="Web-{08527DCA-1E2A-11D3-96A5-7D0F10DD7567}" dt="2021-02-01T14:55:50.480" v="231"/>
          <ac:spMkLst>
            <pc:docMk/>
            <pc:sldMk cId="3208218585" sldId="308"/>
            <ac:spMk id="5" creationId="{00000000-0000-0000-0000-000000000000}"/>
          </ac:spMkLst>
        </pc:spChg>
        <pc:graphicFrameChg chg="mod modGraphic">
          <ac:chgData name="Julie Hayward" userId="S::julie.hayward@uwtsd.ac.uk::ca36735c-1641-450a-978e-fa18b6a40d1b" providerId="AD" clId="Web-{08527DCA-1E2A-11D3-96A5-7D0F10DD7567}" dt="2021-02-01T14:55:55.527" v="233" actId="1076"/>
          <ac:graphicFrameMkLst>
            <pc:docMk/>
            <pc:sldMk cId="3208218585" sldId="308"/>
            <ac:graphicFrameMk id="6" creationId="{00000000-0000-0000-0000-000000000000}"/>
          </ac:graphicFrameMkLst>
        </pc:graphicFrameChg>
      </pc:sldChg>
      <pc:sldChg chg="delSp modSp mod modClrScheme chgLayout">
        <pc:chgData name="Julie Hayward" userId="S::julie.hayward@uwtsd.ac.uk::ca36735c-1641-450a-978e-fa18b6a40d1b" providerId="AD" clId="Web-{08527DCA-1E2A-11D3-96A5-7D0F10DD7567}" dt="2021-02-01T16:10:24.644" v="409" actId="1076"/>
        <pc:sldMkLst>
          <pc:docMk/>
          <pc:sldMk cId="3099494185" sldId="309"/>
        </pc:sldMkLst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3099494185" sldId="309"/>
            <ac:spMk id="2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5:53:03.978" v="364"/>
          <ac:spMkLst>
            <pc:docMk/>
            <pc:sldMk cId="3099494185" sldId="309"/>
            <ac:spMk id="4" creationId="{00000000-0000-0000-0000-000000000000}"/>
          </ac:spMkLst>
        </pc:spChg>
        <pc:spChg chg="del mod ord">
          <ac:chgData name="Julie Hayward" userId="S::julie.hayward@uwtsd.ac.uk::ca36735c-1641-450a-978e-fa18b6a40d1b" providerId="AD" clId="Web-{08527DCA-1E2A-11D3-96A5-7D0F10DD7567}" dt="2021-02-01T14:55:13.227" v="228"/>
          <ac:spMkLst>
            <pc:docMk/>
            <pc:sldMk cId="3099494185" sldId="309"/>
            <ac:spMk id="5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6:10:24.644" v="409" actId="1076"/>
          <ac:spMkLst>
            <pc:docMk/>
            <pc:sldMk cId="3099494185" sldId="309"/>
            <ac:spMk id="6" creationId="{00000000-0000-0000-0000-000000000000}"/>
          </ac:spMkLst>
        </pc:spChg>
      </pc:sldChg>
      <pc:sldChg chg="delSp modSp mod modClrScheme chgLayout">
        <pc:chgData name="Julie Hayward" userId="S::julie.hayward@uwtsd.ac.uk::ca36735c-1641-450a-978e-fa18b6a40d1b" providerId="AD" clId="Web-{08527DCA-1E2A-11D3-96A5-7D0F10DD7567}" dt="2021-02-01T16:11:36.445" v="416"/>
        <pc:sldMkLst>
          <pc:docMk/>
          <pc:sldMk cId="2715352840" sldId="310"/>
        </pc:sldMkLst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2715352840" sldId="310"/>
            <ac:spMk id="2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6:02:42.775" v="370"/>
          <ac:spMkLst>
            <pc:docMk/>
            <pc:sldMk cId="2715352840" sldId="310"/>
            <ac:spMk id="4" creationId="{00000000-0000-0000-0000-000000000000}"/>
          </ac:spMkLst>
        </pc:spChg>
        <pc:spChg chg="del mod ord">
          <ac:chgData name="Julie Hayward" userId="S::julie.hayward@uwtsd.ac.uk::ca36735c-1641-450a-978e-fa18b6a40d1b" providerId="AD" clId="Web-{08527DCA-1E2A-11D3-96A5-7D0F10DD7567}" dt="2021-02-01T14:56:34.513" v="238"/>
          <ac:spMkLst>
            <pc:docMk/>
            <pc:sldMk cId="2715352840" sldId="310"/>
            <ac:spMk id="5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6:11:36.445" v="416"/>
          <ac:spMkLst>
            <pc:docMk/>
            <pc:sldMk cId="2715352840" sldId="310"/>
            <ac:spMk id="6" creationId="{00000000-0000-0000-0000-000000000000}"/>
          </ac:spMkLst>
        </pc:spChg>
      </pc:sldChg>
      <pc:sldChg chg="delSp modSp del mod modClrScheme chgLayout">
        <pc:chgData name="Julie Hayward" userId="S::julie.hayward@uwtsd.ac.uk::ca36735c-1641-450a-978e-fa18b6a40d1b" providerId="AD" clId="Web-{08527DCA-1E2A-11D3-96A5-7D0F10DD7567}" dt="2021-02-01T16:06:25.943" v="406"/>
        <pc:sldMkLst>
          <pc:docMk/>
          <pc:sldMk cId="3464290378" sldId="311"/>
        </pc:sldMkLst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3464290378" sldId="311"/>
            <ac:spMk id="2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6:02:57.635" v="373"/>
          <ac:spMkLst>
            <pc:docMk/>
            <pc:sldMk cId="3464290378" sldId="311"/>
            <ac:spMk id="4" creationId="{00000000-0000-0000-0000-000000000000}"/>
          </ac:spMkLst>
        </pc:spChg>
        <pc:spChg chg="del mod ord">
          <ac:chgData name="Julie Hayward" userId="S::julie.hayward@uwtsd.ac.uk::ca36735c-1641-450a-978e-fa18b6a40d1b" providerId="AD" clId="Web-{08527DCA-1E2A-11D3-96A5-7D0F10DD7567}" dt="2021-02-01T14:56:51.311" v="240"/>
          <ac:spMkLst>
            <pc:docMk/>
            <pc:sldMk cId="3464290378" sldId="311"/>
            <ac:spMk id="5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6:02:53.369" v="371" actId="1076"/>
          <ac:spMkLst>
            <pc:docMk/>
            <pc:sldMk cId="3464290378" sldId="311"/>
            <ac:spMk id="6" creationId="{00000000-0000-0000-0000-000000000000}"/>
          </ac:spMkLst>
        </pc:spChg>
      </pc:sldChg>
      <pc:sldChg chg="addSp delSp modSp mod setBg modClrScheme chgLayout">
        <pc:chgData name="Julie Hayward" userId="S::julie.hayward@uwtsd.ac.uk::ca36735c-1641-450a-978e-fa18b6a40d1b" providerId="AD" clId="Web-{08527DCA-1E2A-11D3-96A5-7D0F10DD7567}" dt="2021-02-01T14:54:31.053" v="221" actId="1076"/>
        <pc:sldMkLst>
          <pc:docMk/>
          <pc:sldMk cId="2039553493" sldId="312"/>
        </pc:sldMkLst>
        <pc:spChg chg="mod ord">
          <ac:chgData name="Julie Hayward" userId="S::julie.hayward@uwtsd.ac.uk::ca36735c-1641-450a-978e-fa18b6a40d1b" providerId="AD" clId="Web-{08527DCA-1E2A-11D3-96A5-7D0F10DD7567}" dt="2021-02-01T14:53:22.612" v="215"/>
          <ac:spMkLst>
            <pc:docMk/>
            <pc:sldMk cId="2039553493" sldId="312"/>
            <ac:spMk id="2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4:53:22.612" v="215"/>
          <ac:spMkLst>
            <pc:docMk/>
            <pc:sldMk cId="2039553493" sldId="312"/>
            <ac:spMk id="4" creationId="{00000000-0000-0000-0000-000000000000}"/>
          </ac:spMkLst>
        </pc:spChg>
        <pc:spChg chg="del mod ord">
          <ac:chgData name="Julie Hayward" userId="S::julie.hayward@uwtsd.ac.uk::ca36735c-1641-450a-978e-fa18b6a40d1b" providerId="AD" clId="Web-{08527DCA-1E2A-11D3-96A5-7D0F10DD7567}" dt="2021-02-01T14:53:19.549" v="214"/>
          <ac:spMkLst>
            <pc:docMk/>
            <pc:sldMk cId="2039553493" sldId="312"/>
            <ac:spMk id="5" creationId="{00000000-0000-0000-0000-000000000000}"/>
          </ac:spMkLst>
        </pc:spChg>
        <pc:spChg chg="add">
          <ac:chgData name="Julie Hayward" userId="S::julie.hayward@uwtsd.ac.uk::ca36735c-1641-450a-978e-fa18b6a40d1b" providerId="AD" clId="Web-{08527DCA-1E2A-11D3-96A5-7D0F10DD7567}" dt="2021-02-01T14:53:22.612" v="215"/>
          <ac:spMkLst>
            <pc:docMk/>
            <pc:sldMk cId="2039553493" sldId="312"/>
            <ac:spMk id="12" creationId="{DB691D59-8F51-4DD8-AD41-D568D29B08F8}"/>
          </ac:spMkLst>
        </pc:spChg>
        <pc:spChg chg="add">
          <ac:chgData name="Julie Hayward" userId="S::julie.hayward@uwtsd.ac.uk::ca36735c-1641-450a-978e-fa18b6a40d1b" providerId="AD" clId="Web-{08527DCA-1E2A-11D3-96A5-7D0F10DD7567}" dt="2021-02-01T14:53:22.612" v="215"/>
          <ac:spMkLst>
            <pc:docMk/>
            <pc:sldMk cId="2039553493" sldId="312"/>
            <ac:spMk id="14" creationId="{204AEF18-0627-48F3-9B3D-F7E8F050B1D4}"/>
          </ac:spMkLst>
        </pc:spChg>
        <pc:spChg chg="add">
          <ac:chgData name="Julie Hayward" userId="S::julie.hayward@uwtsd.ac.uk::ca36735c-1641-450a-978e-fa18b6a40d1b" providerId="AD" clId="Web-{08527DCA-1E2A-11D3-96A5-7D0F10DD7567}" dt="2021-02-01T14:53:22.612" v="215"/>
          <ac:spMkLst>
            <pc:docMk/>
            <pc:sldMk cId="2039553493" sldId="312"/>
            <ac:spMk id="16" creationId="{CEAEE08A-C572-438F-9753-B0D527A515A7}"/>
          </ac:spMkLst>
        </pc:spChg>
        <pc:spChg chg="add">
          <ac:chgData name="Julie Hayward" userId="S::julie.hayward@uwtsd.ac.uk::ca36735c-1641-450a-978e-fa18b6a40d1b" providerId="AD" clId="Web-{08527DCA-1E2A-11D3-96A5-7D0F10DD7567}" dt="2021-02-01T14:53:22.612" v="215"/>
          <ac:spMkLst>
            <pc:docMk/>
            <pc:sldMk cId="2039553493" sldId="312"/>
            <ac:spMk id="18" creationId="{DB93146F-62ED-4C59-844C-0935D0FB5031}"/>
          </ac:spMkLst>
        </pc:spChg>
        <pc:spChg chg="add">
          <ac:chgData name="Julie Hayward" userId="S::julie.hayward@uwtsd.ac.uk::ca36735c-1641-450a-978e-fa18b6a40d1b" providerId="AD" clId="Web-{08527DCA-1E2A-11D3-96A5-7D0F10DD7567}" dt="2021-02-01T14:53:22.612" v="215"/>
          <ac:spMkLst>
            <pc:docMk/>
            <pc:sldMk cId="2039553493" sldId="312"/>
            <ac:spMk id="20" creationId="{BF3D65BA-1C65-40FB-92EF-83951BDC1D7C}"/>
          </ac:spMkLst>
        </pc:spChg>
        <pc:spChg chg="add">
          <ac:chgData name="Julie Hayward" userId="S::julie.hayward@uwtsd.ac.uk::ca36735c-1641-450a-978e-fa18b6a40d1b" providerId="AD" clId="Web-{08527DCA-1E2A-11D3-96A5-7D0F10DD7567}" dt="2021-02-01T14:53:22.612" v="215"/>
          <ac:spMkLst>
            <pc:docMk/>
            <pc:sldMk cId="2039553493" sldId="312"/>
            <ac:spMk id="22" creationId="{ADF52CCA-FCDD-49A0-BFFC-3BD41F1B827A}"/>
          </ac:spMkLst>
        </pc:spChg>
        <pc:picChg chg="mod ord modCrop">
          <ac:chgData name="Julie Hayward" userId="S::julie.hayward@uwtsd.ac.uk::ca36735c-1641-450a-978e-fa18b6a40d1b" providerId="AD" clId="Web-{08527DCA-1E2A-11D3-96A5-7D0F10DD7567}" dt="2021-02-01T14:54:31.053" v="221" actId="1076"/>
          <ac:picMkLst>
            <pc:docMk/>
            <pc:sldMk cId="2039553493" sldId="312"/>
            <ac:picMk id="7" creationId="{00000000-0000-0000-0000-000000000000}"/>
          </ac:picMkLst>
        </pc:picChg>
      </pc:sldChg>
      <pc:sldChg chg="delSp modSp mod modClrScheme chgLayout">
        <pc:chgData name="Julie Hayward" userId="S::julie.hayward@uwtsd.ac.uk::ca36735c-1641-450a-978e-fa18b6a40d1b" providerId="AD" clId="Web-{08527DCA-1E2A-11D3-96A5-7D0F10DD7567}" dt="2021-02-01T16:03:20.089" v="380"/>
        <pc:sldMkLst>
          <pc:docMk/>
          <pc:sldMk cId="1947406481" sldId="313"/>
        </pc:sldMkLst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1947406481" sldId="313"/>
            <ac:spMk id="2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6:03:20.089" v="380"/>
          <ac:spMkLst>
            <pc:docMk/>
            <pc:sldMk cId="1947406481" sldId="313"/>
            <ac:spMk id="4" creationId="{00000000-0000-0000-0000-000000000000}"/>
          </ac:spMkLst>
        </pc:spChg>
        <pc:spChg chg="del mod ord">
          <ac:chgData name="Julie Hayward" userId="S::julie.hayward@uwtsd.ac.uk::ca36735c-1641-450a-978e-fa18b6a40d1b" providerId="AD" clId="Web-{08527DCA-1E2A-11D3-96A5-7D0F10DD7567}" dt="2021-02-01T16:03:06.042" v="374"/>
          <ac:spMkLst>
            <pc:docMk/>
            <pc:sldMk cId="1947406481" sldId="313"/>
            <ac:spMk id="5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1947406481" sldId="313"/>
            <ac:spMk id="6" creationId="{00000000-0000-0000-0000-000000000000}"/>
          </ac:spMkLst>
        </pc:spChg>
      </pc:sldChg>
      <pc:sldChg chg="delSp modSp mod modClrScheme chgLayout">
        <pc:chgData name="Julie Hayward" userId="S::julie.hayward@uwtsd.ac.uk::ca36735c-1641-450a-978e-fa18b6a40d1b" providerId="AD" clId="Web-{08527DCA-1E2A-11D3-96A5-7D0F10DD7567}" dt="2021-02-01T16:04:02.810" v="388"/>
        <pc:sldMkLst>
          <pc:docMk/>
          <pc:sldMk cId="3031393771" sldId="314"/>
        </pc:sldMkLst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3031393771" sldId="314"/>
            <ac:spMk id="2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6:04:02.810" v="388"/>
          <ac:spMkLst>
            <pc:docMk/>
            <pc:sldMk cId="3031393771" sldId="314"/>
            <ac:spMk id="4" creationId="{00000000-0000-0000-0000-000000000000}"/>
          </ac:spMkLst>
        </pc:spChg>
        <pc:spChg chg="del mod ord">
          <ac:chgData name="Julie Hayward" userId="S::julie.hayward@uwtsd.ac.uk::ca36735c-1641-450a-978e-fa18b6a40d1b" providerId="AD" clId="Web-{08527DCA-1E2A-11D3-96A5-7D0F10DD7567}" dt="2021-02-01T16:03:52.966" v="385"/>
          <ac:spMkLst>
            <pc:docMk/>
            <pc:sldMk cId="3031393771" sldId="314"/>
            <ac:spMk id="5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6:03:48.966" v="384" actId="1076"/>
          <ac:spMkLst>
            <pc:docMk/>
            <pc:sldMk cId="3031393771" sldId="314"/>
            <ac:spMk id="6" creationId="{00000000-0000-0000-0000-000000000000}"/>
          </ac:spMkLst>
        </pc:spChg>
      </pc:sldChg>
      <pc:sldChg chg="delSp modSp mod modClrScheme chgLayout">
        <pc:chgData name="Julie Hayward" userId="S::julie.hayward@uwtsd.ac.uk::ca36735c-1641-450a-978e-fa18b6a40d1b" providerId="AD" clId="Web-{08527DCA-1E2A-11D3-96A5-7D0F10DD7567}" dt="2021-02-01T16:05:13.752" v="398" actId="20577"/>
        <pc:sldMkLst>
          <pc:docMk/>
          <pc:sldMk cId="216106835" sldId="316"/>
        </pc:sldMkLst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216106835" sldId="316"/>
            <ac:spMk id="2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6:04:39.500" v="393"/>
          <ac:spMkLst>
            <pc:docMk/>
            <pc:sldMk cId="216106835" sldId="316"/>
            <ac:spMk id="4" creationId="{00000000-0000-0000-0000-000000000000}"/>
          </ac:spMkLst>
        </pc:spChg>
        <pc:spChg chg="del mod ord">
          <ac:chgData name="Julie Hayward" userId="S::julie.hayward@uwtsd.ac.uk::ca36735c-1641-450a-978e-fa18b6a40d1b" providerId="AD" clId="Web-{08527DCA-1E2A-11D3-96A5-7D0F10DD7567}" dt="2021-02-01T16:04:34" v="389"/>
          <ac:spMkLst>
            <pc:docMk/>
            <pc:sldMk cId="216106835" sldId="316"/>
            <ac:spMk id="5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6:05:13.752" v="398" actId="20577"/>
          <ac:spMkLst>
            <pc:docMk/>
            <pc:sldMk cId="216106835" sldId="316"/>
            <ac:spMk id="6" creationId="{00000000-0000-0000-0000-000000000000}"/>
          </ac:spMkLst>
        </pc:spChg>
      </pc:sldChg>
      <pc:sldChg chg="modSp del mod modClrScheme chgLayout">
        <pc:chgData name="Julie Hayward" userId="S::julie.hayward@uwtsd.ac.uk::ca36735c-1641-450a-978e-fa18b6a40d1b" providerId="AD" clId="Web-{08527DCA-1E2A-11D3-96A5-7D0F10DD7567}" dt="2021-02-01T14:46:50.917" v="168"/>
        <pc:sldMkLst>
          <pc:docMk/>
          <pc:sldMk cId="321881024" sldId="317"/>
        </pc:sldMkLst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321881024" sldId="317"/>
            <ac:spMk id="4" creationId="{00000000-0000-0000-0000-000000000000}"/>
          </ac:spMkLst>
        </pc:spChg>
      </pc:sldChg>
      <pc:sldChg chg="delSp modSp mod modClrScheme chgLayout">
        <pc:chgData name="Julie Hayward" userId="S::julie.hayward@uwtsd.ac.uk::ca36735c-1641-450a-978e-fa18b6a40d1b" providerId="AD" clId="Web-{08527DCA-1E2A-11D3-96A5-7D0F10DD7567}" dt="2021-02-01T16:05:36.066" v="405"/>
        <pc:sldMkLst>
          <pc:docMk/>
          <pc:sldMk cId="1945231661" sldId="319"/>
        </pc:sldMkLst>
        <pc:spChg chg="del mod ord">
          <ac:chgData name="Julie Hayward" userId="S::julie.hayward@uwtsd.ac.uk::ca36735c-1641-450a-978e-fa18b6a40d1b" providerId="AD" clId="Web-{08527DCA-1E2A-11D3-96A5-7D0F10DD7567}" dt="2021-02-01T16:05:29.846" v="402"/>
          <ac:spMkLst>
            <pc:docMk/>
            <pc:sldMk cId="1945231661" sldId="319"/>
            <ac:spMk id="4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1945231661" sldId="319"/>
            <ac:spMk id="5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1945231661" sldId="319"/>
            <ac:spMk id="6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6:05:36.066" v="405"/>
          <ac:spMkLst>
            <pc:docMk/>
            <pc:sldMk cId="1945231661" sldId="319"/>
            <ac:spMk id="7" creationId="{00000000-0000-0000-0000-000000000000}"/>
          </ac:spMkLst>
        </pc:spChg>
      </pc:sldChg>
      <pc:sldChg chg="modSp del mod modClrScheme chgLayout">
        <pc:chgData name="Julie Hayward" userId="S::julie.hayward@uwtsd.ac.uk::ca36735c-1641-450a-978e-fa18b6a40d1b" providerId="AD" clId="Web-{08527DCA-1E2A-11D3-96A5-7D0F10DD7567}" dt="2021-02-01T14:46:15.180" v="160"/>
        <pc:sldMkLst>
          <pc:docMk/>
          <pc:sldMk cId="2379162057" sldId="321"/>
        </pc:sldMkLst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2379162057" sldId="321"/>
            <ac:spMk id="5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2379162057" sldId="321"/>
            <ac:spMk id="6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2379162057" sldId="321"/>
            <ac:spMk id="8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2379162057" sldId="321"/>
            <ac:spMk id="11" creationId="{00000000-0000-0000-0000-000000000000}"/>
          </ac:spMkLst>
        </pc:spChg>
      </pc:sldChg>
      <pc:sldChg chg="modSp del mod modClrScheme chgLayout">
        <pc:chgData name="Julie Hayward" userId="S::julie.hayward@uwtsd.ac.uk::ca36735c-1641-450a-978e-fa18b6a40d1b" providerId="AD" clId="Web-{08527DCA-1E2A-11D3-96A5-7D0F10DD7567}" dt="2021-02-01T14:46:20.462" v="161"/>
        <pc:sldMkLst>
          <pc:docMk/>
          <pc:sldMk cId="3168148434" sldId="322"/>
        </pc:sldMkLst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3168148434" sldId="322"/>
            <ac:spMk id="5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3168148434" sldId="322"/>
            <ac:spMk id="6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3168148434" sldId="322"/>
            <ac:spMk id="8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3168148434" sldId="322"/>
            <ac:spMk id="9" creationId="{00000000-0000-0000-0000-000000000000}"/>
          </ac:spMkLst>
        </pc:spChg>
      </pc:sldChg>
      <pc:sldChg chg="delSp modSp mod modClrScheme chgLayout">
        <pc:chgData name="Julie Hayward" userId="S::julie.hayward@uwtsd.ac.uk::ca36735c-1641-450a-978e-fa18b6a40d1b" providerId="AD" clId="Web-{08527DCA-1E2A-11D3-96A5-7D0F10DD7567}" dt="2021-02-01T14:41:07.787" v="112"/>
        <pc:sldMkLst>
          <pc:docMk/>
          <pc:sldMk cId="118750627" sldId="323"/>
        </pc:sldMkLst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118750627" sldId="323"/>
            <ac:spMk id="2" creationId="{00000000-0000-0000-0000-000000000000}"/>
          </ac:spMkLst>
        </pc:spChg>
        <pc:spChg chg="mod">
          <ac:chgData name="Julie Hayward" userId="S::julie.hayward@uwtsd.ac.uk::ca36735c-1641-450a-978e-fa18b6a40d1b" providerId="AD" clId="Web-{08527DCA-1E2A-11D3-96A5-7D0F10DD7567}" dt="2021-02-01T14:38:27.496" v="6" actId="20577"/>
          <ac:spMkLst>
            <pc:docMk/>
            <pc:sldMk cId="118750627" sldId="323"/>
            <ac:spMk id="3" creationId="{00000000-0000-0000-0000-000000000000}"/>
          </ac:spMkLst>
        </pc:spChg>
        <pc:spChg chg="del mod ord">
          <ac:chgData name="Julie Hayward" userId="S::julie.hayward@uwtsd.ac.uk::ca36735c-1641-450a-978e-fa18b6a40d1b" providerId="AD" clId="Web-{08527DCA-1E2A-11D3-96A5-7D0F10DD7567}" dt="2021-02-01T14:38:44.325" v="8"/>
          <ac:spMkLst>
            <pc:docMk/>
            <pc:sldMk cId="118750627" sldId="323"/>
            <ac:spMk id="57346" creationId="{00000000-0000-0000-0000-000000000000}"/>
          </ac:spMkLst>
        </pc:spChg>
        <pc:graphicFrameChg chg="mod ord modGraphic">
          <ac:chgData name="Julie Hayward" userId="S::julie.hayward@uwtsd.ac.uk::ca36735c-1641-450a-978e-fa18b6a40d1b" providerId="AD" clId="Web-{08527DCA-1E2A-11D3-96A5-7D0F10DD7567}" dt="2021-02-01T14:41:07.787" v="112"/>
          <ac:graphicFrameMkLst>
            <pc:docMk/>
            <pc:sldMk cId="118750627" sldId="323"/>
            <ac:graphicFrameMk id="7" creationId="{00000000-0000-0000-0000-000000000000}"/>
          </ac:graphicFrameMkLst>
        </pc:graphicFrameChg>
      </pc:sldChg>
      <pc:sldChg chg="addSp delSp modSp mod modClrScheme chgLayout">
        <pc:chgData name="Julie Hayward" userId="S::julie.hayward@uwtsd.ac.uk::ca36735c-1641-450a-978e-fa18b6a40d1b" providerId="AD" clId="Web-{08527DCA-1E2A-11D3-96A5-7D0F10DD7567}" dt="2021-02-01T15:47:31.569" v="359" actId="20577"/>
        <pc:sldMkLst>
          <pc:docMk/>
          <pc:sldMk cId="1661556879" sldId="324"/>
        </pc:sldMkLst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1661556879" sldId="324"/>
            <ac:spMk id="2" creationId="{00000000-0000-0000-0000-000000000000}"/>
          </ac:spMkLst>
        </pc:spChg>
        <pc:spChg chg="mod">
          <ac:chgData name="Julie Hayward" userId="S::julie.hayward@uwtsd.ac.uk::ca36735c-1641-450a-978e-fa18b6a40d1b" providerId="AD" clId="Web-{08527DCA-1E2A-11D3-96A5-7D0F10DD7567}" dt="2021-02-01T15:41:17.861" v="248" actId="20577"/>
          <ac:spMkLst>
            <pc:docMk/>
            <pc:sldMk cId="1661556879" sldId="324"/>
            <ac:spMk id="3" creationId="{00000000-0000-0000-0000-000000000000}"/>
          </ac:spMkLst>
        </pc:spChg>
        <pc:spChg chg="add del mod">
          <ac:chgData name="Julie Hayward" userId="S::julie.hayward@uwtsd.ac.uk::ca36735c-1641-450a-978e-fa18b6a40d1b" providerId="AD" clId="Web-{08527DCA-1E2A-11D3-96A5-7D0F10DD7567}" dt="2021-02-01T15:41:13.236" v="246"/>
          <ac:spMkLst>
            <pc:docMk/>
            <pc:sldMk cId="1661556879" sldId="324"/>
            <ac:spMk id="5" creationId="{9EC5CDE5-1B9E-45A5-92C9-05B61194F413}"/>
          </ac:spMkLst>
        </pc:spChg>
        <pc:spChg chg="add mod">
          <ac:chgData name="Julie Hayward" userId="S::julie.hayward@uwtsd.ac.uk::ca36735c-1641-450a-978e-fa18b6a40d1b" providerId="AD" clId="Web-{08527DCA-1E2A-11D3-96A5-7D0F10DD7567}" dt="2021-02-01T15:47:31.569" v="359" actId="20577"/>
          <ac:spMkLst>
            <pc:docMk/>
            <pc:sldMk cId="1661556879" sldId="324"/>
            <ac:spMk id="6" creationId="{229EA5D3-E871-48F6-817A-52676E17E772}"/>
          </ac:spMkLst>
        </pc:spChg>
        <pc:spChg chg="del mod ord">
          <ac:chgData name="Julie Hayward" userId="S::julie.hayward@uwtsd.ac.uk::ca36735c-1641-450a-978e-fa18b6a40d1b" providerId="AD" clId="Web-{08527DCA-1E2A-11D3-96A5-7D0F10DD7567}" dt="2021-02-01T15:41:06.610" v="245"/>
          <ac:spMkLst>
            <pc:docMk/>
            <pc:sldMk cId="1661556879" sldId="324"/>
            <ac:spMk id="57346" creationId="{00000000-0000-0000-0000-000000000000}"/>
          </ac:spMkLst>
        </pc:spChg>
        <pc:graphicFrameChg chg="mod ord modGraphic">
          <ac:chgData name="Julie Hayward" userId="S::julie.hayward@uwtsd.ac.uk::ca36735c-1641-450a-978e-fa18b6a40d1b" providerId="AD" clId="Web-{08527DCA-1E2A-11D3-96A5-7D0F10DD7567}" dt="2021-02-01T15:41:44.769" v="254"/>
          <ac:graphicFrameMkLst>
            <pc:docMk/>
            <pc:sldMk cId="1661556879" sldId="324"/>
            <ac:graphicFrameMk id="7" creationId="{00000000-0000-0000-0000-000000000000}"/>
          </ac:graphicFrameMkLst>
        </pc:graphicFrameChg>
      </pc:sldChg>
      <pc:sldChg chg="modSp del mod modClrScheme chgLayout">
        <pc:chgData name="Julie Hayward" userId="S::julie.hayward@uwtsd.ac.uk::ca36735c-1641-450a-978e-fa18b6a40d1b" providerId="AD" clId="Web-{08527DCA-1E2A-11D3-96A5-7D0F10DD7567}" dt="2021-02-01T16:05:21.377" v="400"/>
        <pc:sldMkLst>
          <pc:docMk/>
          <pc:sldMk cId="2733546501" sldId="325"/>
        </pc:sldMkLst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2733546501" sldId="325"/>
            <ac:spMk id="2" creationId="{00000000-0000-0000-0000-000000000000}"/>
          </ac:spMkLst>
        </pc:spChg>
        <pc:spChg chg="mod">
          <ac:chgData name="Julie Hayward" userId="S::julie.hayward@uwtsd.ac.uk::ca36735c-1641-450a-978e-fa18b6a40d1b" providerId="AD" clId="Web-{08527DCA-1E2A-11D3-96A5-7D0F10DD7567}" dt="2021-02-01T16:05:19.408" v="399" actId="1076"/>
          <ac:spMkLst>
            <pc:docMk/>
            <pc:sldMk cId="2733546501" sldId="325"/>
            <ac:spMk id="8" creationId="{00000000-0000-0000-0000-000000000000}"/>
          </ac:spMkLst>
        </pc:spChg>
      </pc:sldChg>
      <pc:sldChg chg="modSp del mod modClrScheme chgLayout">
        <pc:chgData name="Julie Hayward" userId="S::julie.hayward@uwtsd.ac.uk::ca36735c-1641-450a-978e-fa18b6a40d1b" providerId="AD" clId="Web-{08527DCA-1E2A-11D3-96A5-7D0F10DD7567}" dt="2021-02-01T14:46:23.868" v="162"/>
        <pc:sldMkLst>
          <pc:docMk/>
          <pc:sldMk cId="1579086713" sldId="326"/>
        </pc:sldMkLst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1579086713" sldId="326"/>
            <ac:spMk id="4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1579086713" sldId="326"/>
            <ac:spMk id="5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1579086713" sldId="326"/>
            <ac:spMk id="6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1579086713" sldId="326"/>
            <ac:spMk id="8" creationId="{00000000-0000-0000-0000-000000000000}"/>
          </ac:spMkLst>
        </pc:spChg>
      </pc:sldChg>
      <pc:sldChg chg="modSp del mod modClrScheme chgLayout">
        <pc:chgData name="Julie Hayward" userId="S::julie.hayward@uwtsd.ac.uk::ca36735c-1641-450a-978e-fa18b6a40d1b" providerId="AD" clId="Web-{08527DCA-1E2A-11D3-96A5-7D0F10DD7567}" dt="2021-02-01T14:46:24.321" v="163"/>
        <pc:sldMkLst>
          <pc:docMk/>
          <pc:sldMk cId="356675628" sldId="327"/>
        </pc:sldMkLst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356675628" sldId="327"/>
            <ac:spMk id="4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356675628" sldId="327"/>
            <ac:spMk id="5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356675628" sldId="327"/>
            <ac:spMk id="6" creationId="{00000000-0000-0000-0000-000000000000}"/>
          </ac:spMkLst>
        </pc:spChg>
        <pc:spChg chg="mod ord">
          <ac:chgData name="Julie Hayward" userId="S::julie.hayward@uwtsd.ac.uk::ca36735c-1641-450a-978e-fa18b6a40d1b" providerId="AD" clId="Web-{08527DCA-1E2A-11D3-96A5-7D0F10DD7567}" dt="2021-02-01T14:36:32.005" v="0"/>
          <ac:spMkLst>
            <pc:docMk/>
            <pc:sldMk cId="356675628" sldId="327"/>
            <ac:spMk id="8" creationId="{00000000-0000-0000-0000-000000000000}"/>
          </ac:spMkLst>
        </pc:spChg>
      </pc:sldChg>
      <pc:sldChg chg="mod modClrScheme chgLayout">
        <pc:chgData name="Julie Hayward" userId="S::julie.hayward@uwtsd.ac.uk::ca36735c-1641-450a-978e-fa18b6a40d1b" providerId="AD" clId="Web-{08527DCA-1E2A-11D3-96A5-7D0F10DD7567}" dt="2021-02-01T14:36:32.005" v="0"/>
        <pc:sldMkLst>
          <pc:docMk/>
          <pc:sldMk cId="3388991995" sldId="328"/>
        </pc:sldMkLst>
      </pc:sldChg>
      <pc:sldChg chg="addSp delSp modSp new ord">
        <pc:chgData name="Julie Hayward" userId="S::julie.hayward@uwtsd.ac.uk::ca36735c-1641-450a-978e-fa18b6a40d1b" providerId="AD" clId="Web-{08527DCA-1E2A-11D3-96A5-7D0F10DD7567}" dt="2021-02-01T15:46:57.208" v="347" actId="20577"/>
        <pc:sldMkLst>
          <pc:docMk/>
          <pc:sldMk cId="1463037925" sldId="329"/>
        </pc:sldMkLst>
        <pc:spChg chg="mod">
          <ac:chgData name="Julie Hayward" userId="S::julie.hayward@uwtsd.ac.uk::ca36735c-1641-450a-978e-fa18b6a40d1b" providerId="AD" clId="Web-{08527DCA-1E2A-11D3-96A5-7D0F10DD7567}" dt="2021-02-01T15:42:58.023" v="266" actId="20577"/>
          <ac:spMkLst>
            <pc:docMk/>
            <pc:sldMk cId="1463037925" sldId="329"/>
            <ac:spMk id="2" creationId="{1CB8C2D5-4032-4D09-A17E-9BA9BD717C00}"/>
          </ac:spMkLst>
        </pc:spChg>
        <pc:spChg chg="mod">
          <ac:chgData name="Julie Hayward" userId="S::julie.hayward@uwtsd.ac.uk::ca36735c-1641-450a-978e-fa18b6a40d1b" providerId="AD" clId="Web-{08527DCA-1E2A-11D3-96A5-7D0F10DD7567}" dt="2021-02-01T15:46:57.208" v="347" actId="20577"/>
          <ac:spMkLst>
            <pc:docMk/>
            <pc:sldMk cId="1463037925" sldId="329"/>
            <ac:spMk id="3" creationId="{C47145AE-60F3-48B0-BB28-AE613E80822F}"/>
          </ac:spMkLst>
        </pc:spChg>
        <pc:picChg chg="add del mod">
          <ac:chgData name="Julie Hayward" userId="S::julie.hayward@uwtsd.ac.uk::ca36735c-1641-450a-978e-fa18b6a40d1b" providerId="AD" clId="Web-{08527DCA-1E2A-11D3-96A5-7D0F10DD7567}" dt="2021-02-01T15:45:17.905" v="279"/>
          <ac:picMkLst>
            <pc:docMk/>
            <pc:sldMk cId="1463037925" sldId="329"/>
            <ac:picMk id="4" creationId="{1870049B-15AA-41EB-A913-9626467870AB}"/>
          </ac:picMkLst>
        </pc:picChg>
      </pc:sldChg>
      <pc:sldMasterChg chg="del delSldLayout">
        <pc:chgData name="Julie Hayward" userId="S::julie.hayward@uwtsd.ac.uk::ca36735c-1641-450a-978e-fa18b6a40d1b" providerId="AD" clId="Web-{08527DCA-1E2A-11D3-96A5-7D0F10DD7567}" dt="2021-02-01T14:36:32.005" v="0"/>
        <pc:sldMasterMkLst>
          <pc:docMk/>
          <pc:sldMasterMk cId="637017333" sldId="2147483648"/>
        </pc:sldMasterMkLst>
        <pc:sldLayoutChg chg="del">
          <pc:chgData name="Julie Hayward" userId="S::julie.hayward@uwtsd.ac.uk::ca36735c-1641-450a-978e-fa18b6a40d1b" providerId="AD" clId="Web-{08527DCA-1E2A-11D3-96A5-7D0F10DD7567}" dt="2021-02-01T14:36:32.005" v="0"/>
          <pc:sldLayoutMkLst>
            <pc:docMk/>
            <pc:sldMasterMk cId="637017333" sldId="2147483648"/>
            <pc:sldLayoutMk cId="75880645" sldId="2147483649"/>
          </pc:sldLayoutMkLst>
        </pc:sldLayoutChg>
        <pc:sldLayoutChg chg="del">
          <pc:chgData name="Julie Hayward" userId="S::julie.hayward@uwtsd.ac.uk::ca36735c-1641-450a-978e-fa18b6a40d1b" providerId="AD" clId="Web-{08527DCA-1E2A-11D3-96A5-7D0F10DD7567}" dt="2021-02-01T14:36:32.005" v="0"/>
          <pc:sldLayoutMkLst>
            <pc:docMk/>
            <pc:sldMasterMk cId="637017333" sldId="2147483648"/>
            <pc:sldLayoutMk cId="1861903015" sldId="2147483650"/>
          </pc:sldLayoutMkLst>
        </pc:sldLayoutChg>
        <pc:sldLayoutChg chg="del">
          <pc:chgData name="Julie Hayward" userId="S::julie.hayward@uwtsd.ac.uk::ca36735c-1641-450a-978e-fa18b6a40d1b" providerId="AD" clId="Web-{08527DCA-1E2A-11D3-96A5-7D0F10DD7567}" dt="2021-02-01T14:36:32.005" v="0"/>
          <pc:sldLayoutMkLst>
            <pc:docMk/>
            <pc:sldMasterMk cId="637017333" sldId="2147483648"/>
            <pc:sldLayoutMk cId="2181350662" sldId="2147483651"/>
          </pc:sldLayoutMkLst>
        </pc:sldLayoutChg>
        <pc:sldLayoutChg chg="del">
          <pc:chgData name="Julie Hayward" userId="S::julie.hayward@uwtsd.ac.uk::ca36735c-1641-450a-978e-fa18b6a40d1b" providerId="AD" clId="Web-{08527DCA-1E2A-11D3-96A5-7D0F10DD7567}" dt="2021-02-01T14:36:32.005" v="0"/>
          <pc:sldLayoutMkLst>
            <pc:docMk/>
            <pc:sldMasterMk cId="637017333" sldId="2147483648"/>
            <pc:sldLayoutMk cId="2408740811" sldId="2147483652"/>
          </pc:sldLayoutMkLst>
        </pc:sldLayoutChg>
        <pc:sldLayoutChg chg="del">
          <pc:chgData name="Julie Hayward" userId="S::julie.hayward@uwtsd.ac.uk::ca36735c-1641-450a-978e-fa18b6a40d1b" providerId="AD" clId="Web-{08527DCA-1E2A-11D3-96A5-7D0F10DD7567}" dt="2021-02-01T14:36:32.005" v="0"/>
          <pc:sldLayoutMkLst>
            <pc:docMk/>
            <pc:sldMasterMk cId="637017333" sldId="2147483648"/>
            <pc:sldLayoutMk cId="3044404830" sldId="2147483653"/>
          </pc:sldLayoutMkLst>
        </pc:sldLayoutChg>
        <pc:sldLayoutChg chg="del">
          <pc:chgData name="Julie Hayward" userId="S::julie.hayward@uwtsd.ac.uk::ca36735c-1641-450a-978e-fa18b6a40d1b" providerId="AD" clId="Web-{08527DCA-1E2A-11D3-96A5-7D0F10DD7567}" dt="2021-02-01T14:36:32.005" v="0"/>
          <pc:sldLayoutMkLst>
            <pc:docMk/>
            <pc:sldMasterMk cId="637017333" sldId="2147483648"/>
            <pc:sldLayoutMk cId="1293505104" sldId="2147483654"/>
          </pc:sldLayoutMkLst>
        </pc:sldLayoutChg>
        <pc:sldLayoutChg chg="del">
          <pc:chgData name="Julie Hayward" userId="S::julie.hayward@uwtsd.ac.uk::ca36735c-1641-450a-978e-fa18b6a40d1b" providerId="AD" clId="Web-{08527DCA-1E2A-11D3-96A5-7D0F10DD7567}" dt="2021-02-01T14:36:32.005" v="0"/>
          <pc:sldLayoutMkLst>
            <pc:docMk/>
            <pc:sldMasterMk cId="637017333" sldId="2147483648"/>
            <pc:sldLayoutMk cId="231099650" sldId="2147483655"/>
          </pc:sldLayoutMkLst>
        </pc:sldLayoutChg>
        <pc:sldLayoutChg chg="del">
          <pc:chgData name="Julie Hayward" userId="S::julie.hayward@uwtsd.ac.uk::ca36735c-1641-450a-978e-fa18b6a40d1b" providerId="AD" clId="Web-{08527DCA-1E2A-11D3-96A5-7D0F10DD7567}" dt="2021-02-01T14:36:32.005" v="0"/>
          <pc:sldLayoutMkLst>
            <pc:docMk/>
            <pc:sldMasterMk cId="637017333" sldId="2147483648"/>
            <pc:sldLayoutMk cId="2403223369" sldId="2147483656"/>
          </pc:sldLayoutMkLst>
        </pc:sldLayoutChg>
        <pc:sldLayoutChg chg="del">
          <pc:chgData name="Julie Hayward" userId="S::julie.hayward@uwtsd.ac.uk::ca36735c-1641-450a-978e-fa18b6a40d1b" providerId="AD" clId="Web-{08527DCA-1E2A-11D3-96A5-7D0F10DD7567}" dt="2021-02-01T14:36:32.005" v="0"/>
          <pc:sldLayoutMkLst>
            <pc:docMk/>
            <pc:sldMasterMk cId="637017333" sldId="2147483648"/>
            <pc:sldLayoutMk cId="2536763344" sldId="2147483657"/>
          </pc:sldLayoutMkLst>
        </pc:sldLayoutChg>
        <pc:sldLayoutChg chg="del">
          <pc:chgData name="Julie Hayward" userId="S::julie.hayward@uwtsd.ac.uk::ca36735c-1641-450a-978e-fa18b6a40d1b" providerId="AD" clId="Web-{08527DCA-1E2A-11D3-96A5-7D0F10DD7567}" dt="2021-02-01T14:36:32.005" v="0"/>
          <pc:sldLayoutMkLst>
            <pc:docMk/>
            <pc:sldMasterMk cId="637017333" sldId="2147483648"/>
            <pc:sldLayoutMk cId="2885291963" sldId="2147483658"/>
          </pc:sldLayoutMkLst>
        </pc:sldLayoutChg>
        <pc:sldLayoutChg chg="del">
          <pc:chgData name="Julie Hayward" userId="S::julie.hayward@uwtsd.ac.uk::ca36735c-1641-450a-978e-fa18b6a40d1b" providerId="AD" clId="Web-{08527DCA-1E2A-11D3-96A5-7D0F10DD7567}" dt="2021-02-01T14:36:32.005" v="0"/>
          <pc:sldLayoutMkLst>
            <pc:docMk/>
            <pc:sldMasterMk cId="637017333" sldId="2147483648"/>
            <pc:sldLayoutMk cId="2691687140" sldId="2147483659"/>
          </pc:sldLayoutMkLst>
        </pc:sldLayoutChg>
        <pc:sldLayoutChg chg="del">
          <pc:chgData name="Julie Hayward" userId="S::julie.hayward@uwtsd.ac.uk::ca36735c-1641-450a-978e-fa18b6a40d1b" providerId="AD" clId="Web-{08527DCA-1E2A-11D3-96A5-7D0F10DD7567}" dt="2021-02-01T14:36:32.005" v="0"/>
          <pc:sldLayoutMkLst>
            <pc:docMk/>
            <pc:sldMasterMk cId="637017333" sldId="2147483648"/>
            <pc:sldLayoutMk cId="4032868308" sldId="2147483660"/>
          </pc:sldLayoutMkLst>
        </pc:sldLayoutChg>
        <pc:sldLayoutChg chg="del">
          <pc:chgData name="Julie Hayward" userId="S::julie.hayward@uwtsd.ac.uk::ca36735c-1641-450a-978e-fa18b6a40d1b" providerId="AD" clId="Web-{08527DCA-1E2A-11D3-96A5-7D0F10DD7567}" dt="2021-02-01T14:36:32.005" v="0"/>
          <pc:sldLayoutMkLst>
            <pc:docMk/>
            <pc:sldMasterMk cId="637017333" sldId="2147483648"/>
            <pc:sldLayoutMk cId="1597171848" sldId="2147483661"/>
          </pc:sldLayoutMkLst>
        </pc:sldLayoutChg>
      </pc:sldMasterChg>
      <pc:sldMasterChg chg="add addSldLayout modSldLayout">
        <pc:chgData name="Julie Hayward" userId="S::julie.hayward@uwtsd.ac.uk::ca36735c-1641-450a-978e-fa18b6a40d1b" providerId="AD" clId="Web-{08527DCA-1E2A-11D3-96A5-7D0F10DD7567}" dt="2021-02-01T14:36:32.005" v="0"/>
        <pc:sldMasterMkLst>
          <pc:docMk/>
          <pc:sldMasterMk cId="163277993" sldId="2147483662"/>
        </pc:sldMasterMkLst>
        <pc:sldLayoutChg chg="add mod replId">
          <pc:chgData name="Julie Hayward" userId="S::julie.hayward@uwtsd.ac.uk::ca36735c-1641-450a-978e-fa18b6a40d1b" providerId="AD" clId="Web-{08527DCA-1E2A-11D3-96A5-7D0F10DD7567}" dt="2021-02-01T14:36:32.005" v="0"/>
          <pc:sldLayoutMkLst>
            <pc:docMk/>
            <pc:sldMasterMk cId="163277993" sldId="2147483662"/>
            <pc:sldLayoutMk cId="1945815465" sldId="2147483663"/>
          </pc:sldLayoutMkLst>
        </pc:sldLayoutChg>
        <pc:sldLayoutChg chg="add mod replId">
          <pc:chgData name="Julie Hayward" userId="S::julie.hayward@uwtsd.ac.uk::ca36735c-1641-450a-978e-fa18b6a40d1b" providerId="AD" clId="Web-{08527DCA-1E2A-11D3-96A5-7D0F10DD7567}" dt="2021-02-01T14:36:32.005" v="0"/>
          <pc:sldLayoutMkLst>
            <pc:docMk/>
            <pc:sldMasterMk cId="163277993" sldId="2147483662"/>
            <pc:sldLayoutMk cId="669926229" sldId="2147483664"/>
          </pc:sldLayoutMkLst>
        </pc:sldLayoutChg>
        <pc:sldLayoutChg chg="add mod replId">
          <pc:chgData name="Julie Hayward" userId="S::julie.hayward@uwtsd.ac.uk::ca36735c-1641-450a-978e-fa18b6a40d1b" providerId="AD" clId="Web-{08527DCA-1E2A-11D3-96A5-7D0F10DD7567}" dt="2021-02-01T14:36:32.005" v="0"/>
          <pc:sldLayoutMkLst>
            <pc:docMk/>
            <pc:sldMasterMk cId="163277993" sldId="2147483662"/>
            <pc:sldLayoutMk cId="2876121589" sldId="2147483665"/>
          </pc:sldLayoutMkLst>
        </pc:sldLayoutChg>
        <pc:sldLayoutChg chg="add mod replId">
          <pc:chgData name="Julie Hayward" userId="S::julie.hayward@uwtsd.ac.uk::ca36735c-1641-450a-978e-fa18b6a40d1b" providerId="AD" clId="Web-{08527DCA-1E2A-11D3-96A5-7D0F10DD7567}" dt="2021-02-01T14:36:32.005" v="0"/>
          <pc:sldLayoutMkLst>
            <pc:docMk/>
            <pc:sldMasterMk cId="163277993" sldId="2147483662"/>
            <pc:sldLayoutMk cId="3969736399" sldId="2147483666"/>
          </pc:sldLayoutMkLst>
        </pc:sldLayoutChg>
        <pc:sldLayoutChg chg="add mod replId">
          <pc:chgData name="Julie Hayward" userId="S::julie.hayward@uwtsd.ac.uk::ca36735c-1641-450a-978e-fa18b6a40d1b" providerId="AD" clId="Web-{08527DCA-1E2A-11D3-96A5-7D0F10DD7567}" dt="2021-02-01T14:36:32.005" v="0"/>
          <pc:sldLayoutMkLst>
            <pc:docMk/>
            <pc:sldMasterMk cId="163277993" sldId="2147483662"/>
            <pc:sldLayoutMk cId="256463481" sldId="2147483667"/>
          </pc:sldLayoutMkLst>
        </pc:sldLayoutChg>
        <pc:sldLayoutChg chg="add mod replId">
          <pc:chgData name="Julie Hayward" userId="S::julie.hayward@uwtsd.ac.uk::ca36735c-1641-450a-978e-fa18b6a40d1b" providerId="AD" clId="Web-{08527DCA-1E2A-11D3-96A5-7D0F10DD7567}" dt="2021-02-01T14:36:32.005" v="0"/>
          <pc:sldLayoutMkLst>
            <pc:docMk/>
            <pc:sldMasterMk cId="163277993" sldId="2147483662"/>
            <pc:sldLayoutMk cId="1952556048" sldId="2147483668"/>
          </pc:sldLayoutMkLst>
        </pc:sldLayoutChg>
        <pc:sldLayoutChg chg="add mod replId">
          <pc:chgData name="Julie Hayward" userId="S::julie.hayward@uwtsd.ac.uk::ca36735c-1641-450a-978e-fa18b6a40d1b" providerId="AD" clId="Web-{08527DCA-1E2A-11D3-96A5-7D0F10DD7567}" dt="2021-02-01T14:36:32.005" v="0"/>
          <pc:sldLayoutMkLst>
            <pc:docMk/>
            <pc:sldMasterMk cId="163277993" sldId="2147483662"/>
            <pc:sldLayoutMk cId="1616062234" sldId="2147483669"/>
          </pc:sldLayoutMkLst>
        </pc:sldLayoutChg>
        <pc:sldLayoutChg chg="add mod replId">
          <pc:chgData name="Julie Hayward" userId="S::julie.hayward@uwtsd.ac.uk::ca36735c-1641-450a-978e-fa18b6a40d1b" providerId="AD" clId="Web-{08527DCA-1E2A-11D3-96A5-7D0F10DD7567}" dt="2021-02-01T14:36:32.005" v="0"/>
          <pc:sldLayoutMkLst>
            <pc:docMk/>
            <pc:sldMasterMk cId="163277993" sldId="2147483662"/>
            <pc:sldLayoutMk cId="756221143" sldId="2147483670"/>
          </pc:sldLayoutMkLst>
        </pc:sldLayoutChg>
        <pc:sldLayoutChg chg="add mod replId">
          <pc:chgData name="Julie Hayward" userId="S::julie.hayward@uwtsd.ac.uk::ca36735c-1641-450a-978e-fa18b6a40d1b" providerId="AD" clId="Web-{08527DCA-1E2A-11D3-96A5-7D0F10DD7567}" dt="2021-02-01T14:36:32.005" v="0"/>
          <pc:sldLayoutMkLst>
            <pc:docMk/>
            <pc:sldMasterMk cId="163277993" sldId="2147483662"/>
            <pc:sldLayoutMk cId="2861907925" sldId="2147483671"/>
          </pc:sldLayoutMkLst>
        </pc:sldLayoutChg>
        <pc:sldLayoutChg chg="add mod replId">
          <pc:chgData name="Julie Hayward" userId="S::julie.hayward@uwtsd.ac.uk::ca36735c-1641-450a-978e-fa18b6a40d1b" providerId="AD" clId="Web-{08527DCA-1E2A-11D3-96A5-7D0F10DD7567}" dt="2021-02-01T14:36:32.005" v="0"/>
          <pc:sldLayoutMkLst>
            <pc:docMk/>
            <pc:sldMasterMk cId="163277993" sldId="2147483662"/>
            <pc:sldLayoutMk cId="1220897775" sldId="2147483672"/>
          </pc:sldLayoutMkLst>
        </pc:sldLayoutChg>
        <pc:sldLayoutChg chg="add mod replId">
          <pc:chgData name="Julie Hayward" userId="S::julie.hayward@uwtsd.ac.uk::ca36735c-1641-450a-978e-fa18b6a40d1b" providerId="AD" clId="Web-{08527DCA-1E2A-11D3-96A5-7D0F10DD7567}" dt="2021-02-01T14:36:32.005" v="0"/>
          <pc:sldLayoutMkLst>
            <pc:docMk/>
            <pc:sldMasterMk cId="163277993" sldId="2147483662"/>
            <pc:sldLayoutMk cId="1270456793" sldId="2147483673"/>
          </pc:sldLayoutMkLst>
        </pc:sldLayoutChg>
        <pc:sldLayoutChg chg="add mod replId">
          <pc:chgData name="Julie Hayward" userId="S::julie.hayward@uwtsd.ac.uk::ca36735c-1641-450a-978e-fa18b6a40d1b" providerId="AD" clId="Web-{08527DCA-1E2A-11D3-96A5-7D0F10DD7567}" dt="2021-02-01T14:36:32.005" v="0"/>
          <pc:sldLayoutMkLst>
            <pc:docMk/>
            <pc:sldMasterMk cId="163277993" sldId="2147483662"/>
            <pc:sldLayoutMk cId="4048993620" sldId="2147483674"/>
          </pc:sldLayoutMkLst>
        </pc:sldLayoutChg>
        <pc:sldLayoutChg chg="add mod replId">
          <pc:chgData name="Julie Hayward" userId="S::julie.hayward@uwtsd.ac.uk::ca36735c-1641-450a-978e-fa18b6a40d1b" providerId="AD" clId="Web-{08527DCA-1E2A-11D3-96A5-7D0F10DD7567}" dt="2021-02-01T14:36:32.005" v="0"/>
          <pc:sldLayoutMkLst>
            <pc:docMk/>
            <pc:sldMasterMk cId="163277993" sldId="2147483662"/>
            <pc:sldLayoutMk cId="2172100521" sldId="2147483675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4015" cy="488712"/>
          </a:xfrm>
          <a:prstGeom prst="rect">
            <a:avLst/>
          </a:prstGeom>
        </p:spPr>
        <p:txBody>
          <a:bodyPr vert="horz" lIns="90206" tIns="45103" rIns="90206" bIns="45103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09079" y="0"/>
            <a:ext cx="2914015" cy="488712"/>
          </a:xfrm>
          <a:prstGeom prst="rect">
            <a:avLst/>
          </a:prstGeom>
        </p:spPr>
        <p:txBody>
          <a:bodyPr vert="horz" lIns="90206" tIns="45103" rIns="90206" bIns="45103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83829"/>
            <a:ext cx="2914015" cy="488712"/>
          </a:xfrm>
          <a:prstGeom prst="rect">
            <a:avLst/>
          </a:prstGeom>
        </p:spPr>
        <p:txBody>
          <a:bodyPr vert="horz" lIns="90206" tIns="45103" rIns="90206" bIns="45103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09079" y="9283829"/>
            <a:ext cx="2914015" cy="488712"/>
          </a:xfrm>
          <a:prstGeom prst="rect">
            <a:avLst/>
          </a:prstGeom>
        </p:spPr>
        <p:txBody>
          <a:bodyPr vert="horz" lIns="90206" tIns="45103" rIns="90206" bIns="45103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4015" cy="490410"/>
          </a:xfrm>
          <a:prstGeom prst="rect">
            <a:avLst/>
          </a:prstGeom>
        </p:spPr>
        <p:txBody>
          <a:bodyPr vert="horz" lIns="90206" tIns="45103" rIns="90206" bIns="45103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09079" y="0"/>
            <a:ext cx="2914015" cy="490410"/>
          </a:xfrm>
          <a:prstGeom prst="rect">
            <a:avLst/>
          </a:prstGeom>
        </p:spPr>
        <p:txBody>
          <a:bodyPr vert="horz" lIns="90206" tIns="45103" rIns="90206" bIns="45103" rtlCol="0"/>
          <a:lstStyle>
            <a:lvl1pPr algn="r">
              <a:defRPr sz="1200"/>
            </a:lvl1pPr>
          </a:lstStyle>
          <a:p>
            <a:fld id="{1E9EAB9E-E8D5-476C-93BA-6CDCDF16D67A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3638" y="1222375"/>
            <a:ext cx="4397375" cy="32988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206" tIns="45103" rIns="90206" bIns="45103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2465" y="4703852"/>
            <a:ext cx="5379720" cy="3848606"/>
          </a:xfrm>
          <a:prstGeom prst="rect">
            <a:avLst/>
          </a:prstGeom>
        </p:spPr>
        <p:txBody>
          <a:bodyPr vert="horz" lIns="90206" tIns="45103" rIns="90206" bIns="45103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83831"/>
            <a:ext cx="2914015" cy="490409"/>
          </a:xfrm>
          <a:prstGeom prst="rect">
            <a:avLst/>
          </a:prstGeom>
        </p:spPr>
        <p:txBody>
          <a:bodyPr vert="horz" lIns="90206" tIns="45103" rIns="90206" bIns="45103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09079" y="9283831"/>
            <a:ext cx="2914015" cy="490409"/>
          </a:xfrm>
          <a:prstGeom prst="rect">
            <a:avLst/>
          </a:prstGeom>
        </p:spPr>
        <p:txBody>
          <a:bodyPr vert="horz" lIns="90206" tIns="45103" rIns="90206" bIns="45103" rtlCol="0" anchor="b"/>
          <a:lstStyle>
            <a:lvl1pPr algn="r">
              <a:defRPr sz="1200"/>
            </a:lvl1pPr>
          </a:lstStyle>
          <a:p>
            <a:fld id="{831A1511-BA99-4995-9603-94CCAF14FA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9045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1A1511-BA99-4995-9603-94CCAF14FA3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3598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dirty="0"/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2920" indent="-281892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7570" indent="-225514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8597" indent="-225514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9625" indent="-225514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0653" indent="-22551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31681" indent="-22551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82709" indent="-22551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33736" indent="-22551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718910D-D3B9-42B9-A0FC-A071AB1BA6C9}" type="slidenum">
              <a:rPr lang="en-US" altLang="en-US" smtClean="0">
                <a:solidFill>
                  <a:srgbClr val="000000"/>
                </a:solidFill>
                <a:latin typeface="Calibri" panose="020F0502020204030204" pitchFamily="34" charset="0"/>
              </a:rPr>
              <a:pPr/>
              <a:t>2</a:t>
            </a:fld>
            <a:endParaRPr lang="en-US" altLang="en-US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40970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2920" indent="-281892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7570" indent="-225514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8597" indent="-225514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9625" indent="-225514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0653" indent="-22551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31681" indent="-22551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82709" indent="-22551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33736" indent="-22551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718910D-D3B9-42B9-A0FC-A071AB1BA6C9}" type="slidenum">
              <a:rPr lang="en-US" altLang="en-US" smtClean="0">
                <a:solidFill>
                  <a:srgbClr val="000000"/>
                </a:solidFill>
                <a:latin typeface="Calibri" panose="020F0502020204030204" pitchFamily="34" charset="0"/>
              </a:rPr>
              <a:pPr/>
              <a:t>3</a:t>
            </a:fld>
            <a:endParaRPr lang="en-US" altLang="en-US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8381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1A1511-BA99-4995-9603-94CCAF14FA3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7177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1A1511-BA99-4995-9603-94CCAF14FA3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5598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1A1511-BA99-4995-9603-94CCAF14FA3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33901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1A1511-BA99-4995-9603-94CCAF14FA3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28843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1A1511-BA99-4995-9603-94CCAF14FA3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84918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1A1511-BA99-4995-9603-94CCAF14FA3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12236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Organisation</a:t>
            </a:r>
          </a:p>
          <a:p>
            <a:pPr lvl="1"/>
            <a:r>
              <a:rPr lang="en-GB" dirty="0"/>
              <a:t>To understand the amount of and types of learning needed to ensure that all employees have the right capabilities to deliver the organisation strategy</a:t>
            </a:r>
          </a:p>
          <a:p>
            <a:r>
              <a:rPr lang="en-GB" dirty="0"/>
              <a:t>Department/team/project</a:t>
            </a:r>
          </a:p>
          <a:p>
            <a:pPr lvl="1"/>
            <a:r>
              <a:rPr lang="en-GB" dirty="0"/>
              <a:t>New projects or opportunities, reorganisation, restructuring</a:t>
            </a:r>
          </a:p>
          <a:p>
            <a:r>
              <a:rPr lang="en-GB" dirty="0"/>
              <a:t>Individual</a:t>
            </a:r>
          </a:p>
          <a:p>
            <a:pPr lvl="1"/>
            <a:r>
              <a:rPr lang="en-GB" dirty="0"/>
              <a:t>Linking own personal learning to those of the business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What are the typical types of development needs at</a:t>
            </a:r>
            <a:r>
              <a:rPr lang="en-GB" baseline="0" dirty="0"/>
              <a:t> each level.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1A1511-BA99-4995-9603-94CCAF14FA3D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4847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1A1511-BA99-4995-9603-94CCAF14FA3D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58104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1A1511-BA99-4995-9603-94CCAF14FA3D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9656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/>
          </a:p>
          <a:p>
            <a:r>
              <a:rPr lang="en-GB" baseline="0" dirty="0"/>
              <a:t>How reliable is appraisal data in identifying org needs?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1A1511-BA99-4995-9603-94CCAF14FA3D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47232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Example of 360, CDP and</a:t>
            </a:r>
            <a:r>
              <a:rPr lang="en-GB" baseline="0" dirty="0"/>
              <a:t> skills profile.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1A1511-BA99-4995-9603-94CCAF14FA3D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92902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1A1511-BA99-4995-9603-94CCAF14FA3D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94814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1A1511-BA99-4995-9603-94CCAF14FA3D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98907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C7649C-5D2E-4AAE-91B6-EF2CD6EE2628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98403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dirty="0"/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2920" indent="-281892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7570" indent="-225514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8597" indent="-225514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9625" indent="-225514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0653" indent="-22551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31681" indent="-22551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82709" indent="-22551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33736" indent="-22551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D718910D-D3B9-42B9-A0FC-A071AB1BA6C9}" type="slidenum">
              <a:rPr lang="en-US" altLang="en-US" smtClean="0">
                <a:solidFill>
                  <a:srgbClr val="000000"/>
                </a:solidFill>
                <a:latin typeface="Calibri" panose="020F0502020204030204" pitchFamily="34" charset="0"/>
              </a:rPr>
              <a:pPr/>
              <a:t>19</a:t>
            </a:fld>
            <a:endParaRPr lang="en-US" altLang="en-US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428774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Remaining time for prep plus first 90 minutes of </a:t>
            </a:r>
            <a:r>
              <a:rPr lang="en-GB" dirty="0" err="1"/>
              <a:t>nexts</a:t>
            </a:r>
            <a:r>
              <a:rPr lang="en-GB" dirty="0"/>
              <a:t> </a:t>
            </a:r>
            <a:r>
              <a:rPr lang="en-GB"/>
              <a:t>week session.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1A1511-BA99-4995-9603-94CCAF14FA3D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260779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32920" indent="-281892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27570" indent="-225514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578597" indent="-225514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29625" indent="-225514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480653" indent="-225514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31681" indent="-225514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382709" indent="-225514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33736" indent="-225514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eaLnBrk="1" hangingPunct="1"/>
            <a:fld id="{A34028BA-4284-458A-8AC5-7301839C6432}" type="slidenum">
              <a:rPr lang="en-GB" altLang="en-US" sz="1200"/>
              <a:pPr eaLnBrk="1" hangingPunct="1"/>
              <a:t>22</a:t>
            </a:fld>
            <a:endParaRPr lang="en-GB" altLang="en-US" sz="1200" dirty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3291282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8091" y="3085765"/>
            <a:ext cx="8240108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2" y="990600"/>
            <a:ext cx="7989752" cy="1504844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2" y="2495444"/>
            <a:ext cx="7989752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5815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228003"/>
            <a:ext cx="7989752" cy="3630795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9926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52646" y="5141973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36573"/>
            <a:ext cx="7989751" cy="1504844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3" y="4541417"/>
            <a:ext cx="7989751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61215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2" y="2228002"/>
            <a:ext cx="3899527" cy="3633047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2" y="2228003"/>
            <a:ext cx="3907662" cy="3633047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9736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28003"/>
            <a:ext cx="3593500" cy="576262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2" y="2926051"/>
            <a:ext cx="3899527" cy="2934999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69308" y="2228003"/>
            <a:ext cx="3601635" cy="576262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2" y="2926051"/>
            <a:ext cx="3907662" cy="2934999"/>
          </a:xfrm>
        </p:spPr>
        <p:txBody>
          <a:bodyPr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463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25560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60622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52646" y="5141973"/>
            <a:ext cx="8238707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352" y="5262296"/>
            <a:ext cx="353662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399" y="601200"/>
            <a:ext cx="824040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305617" y="5262295"/>
            <a:ext cx="426532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62211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4693389"/>
            <a:ext cx="7989752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8093" y="599725"/>
            <a:ext cx="8238706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6"/>
            <a:ext cx="7989752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1907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8092" y="599725"/>
            <a:ext cx="823870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08977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6629400" y="599725"/>
            <a:ext cx="2057399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75725"/>
            <a:ext cx="1503123" cy="5183073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81192" y="675725"/>
            <a:ext cx="5922209" cy="5183073"/>
          </a:xfrm>
        </p:spPr>
        <p:txBody>
          <a:bodyPr vert="eaVert" anchor="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45255" y="5956136"/>
            <a:ext cx="947672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0"/>
            <a:ext cx="592220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04567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dex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kstvak 14"/>
          <p:cNvSpPr txBox="1"/>
          <p:nvPr userDrawn="1"/>
        </p:nvSpPr>
        <p:spPr>
          <a:xfrm>
            <a:off x="-85725" y="-261938"/>
            <a:ext cx="1566863" cy="2460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nl-NL"/>
            </a:defPPr>
            <a:lvl1pPr lvl="0">
              <a:defRPr sz="1000" b="1">
                <a:solidFill>
                  <a:schemeClr val="accent3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3D7EDB"/>
                </a:solidFill>
                <a:latin typeface="Arial"/>
              </a:rPr>
              <a:t>Index slide</a:t>
            </a:r>
          </a:p>
        </p:txBody>
      </p:sp>
      <p:grpSp>
        <p:nvGrpSpPr>
          <p:cNvPr id="5" name="Groep 56" hidden="1"/>
          <p:cNvGrpSpPr>
            <a:grpSpLocks/>
          </p:cNvGrpSpPr>
          <p:nvPr userDrawn="1"/>
        </p:nvGrpSpPr>
        <p:grpSpPr bwMode="auto">
          <a:xfrm>
            <a:off x="9369425" y="106363"/>
            <a:ext cx="2979738" cy="5918200"/>
            <a:chOff x="9234062" y="-92622"/>
            <a:chExt cx="2979308" cy="5917970"/>
          </a:xfrm>
        </p:grpSpPr>
        <p:sp>
          <p:nvSpPr>
            <p:cNvPr id="6" name="Tekstvak 33"/>
            <p:cNvSpPr txBox="1">
              <a:spLocks noChangeArrowheads="1"/>
            </p:cNvSpPr>
            <p:nvPr userDrawn="1"/>
          </p:nvSpPr>
          <p:spPr bwMode="auto">
            <a:xfrm>
              <a:off x="9438820" y="896352"/>
              <a:ext cx="2068213" cy="647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nl-NL" altLang="en-US" sz="1400">
                  <a:solidFill>
                    <a:srgbClr val="000000"/>
                  </a:solidFill>
                  <a:ea typeface="Tahoma" panose="020B0604030504040204" pitchFamily="34" charset="0"/>
                  <a:cs typeface="Arial" panose="020B0604020202020204" pitchFamily="34" charset="0"/>
                </a:rPr>
                <a:t>Delete existing picture and click on the icon to insert a new picture</a:t>
              </a:r>
              <a:endParaRPr lang="en-US" altLang="en-US" sz="1400">
                <a:solidFill>
                  <a:srgbClr val="000000"/>
                </a:solidFill>
                <a:ea typeface="Tahoma" panose="020B060403050404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Tekstvak 33"/>
            <p:cNvSpPr txBox="1">
              <a:spLocks noChangeArrowheads="1"/>
            </p:cNvSpPr>
            <p:nvPr userDrawn="1"/>
          </p:nvSpPr>
          <p:spPr bwMode="auto">
            <a:xfrm>
              <a:off x="9438820" y="3036218"/>
              <a:ext cx="2141228" cy="6460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en-US" altLang="en-US" sz="1400">
                  <a:solidFill>
                    <a:srgbClr val="000000"/>
                  </a:solidFill>
                  <a:ea typeface="Tahoma" panose="020B0604030504040204" pitchFamily="34" charset="0"/>
                  <a:cs typeface="Arial" panose="020B0604020202020204" pitchFamily="34" charset="0"/>
                </a:rPr>
                <a:t>Search and selected the picture you want.</a:t>
              </a:r>
              <a:br>
                <a:rPr lang="en-US" altLang="en-US" sz="1400">
                  <a:solidFill>
                    <a:srgbClr val="000000"/>
                  </a:solidFill>
                  <a:ea typeface="Tahoma" panose="020B0604030504040204" pitchFamily="34" charset="0"/>
                  <a:cs typeface="Arial" panose="020B0604020202020204" pitchFamily="34" charset="0"/>
                </a:rPr>
              </a:br>
              <a:r>
                <a:rPr lang="en-US" altLang="en-US" sz="1400">
                  <a:solidFill>
                    <a:srgbClr val="000000"/>
                  </a:solidFill>
                  <a:ea typeface="Tahoma" panose="020B0604030504040204" pitchFamily="34" charset="0"/>
                  <a:cs typeface="Arial" panose="020B0604020202020204" pitchFamily="34" charset="0"/>
                </a:rPr>
                <a:t>Click</a:t>
              </a:r>
              <a:r>
                <a:rPr lang="en-US" altLang="en-US" sz="1400">
                  <a:solidFill>
                    <a:srgbClr val="FFA100"/>
                  </a:solidFill>
                  <a:ea typeface="Tahoma" panose="020B0604030504040204" pitchFamily="34" charset="0"/>
                  <a:cs typeface="Arial" panose="020B0604020202020204" pitchFamily="34" charset="0"/>
                </a:rPr>
                <a:t> </a:t>
              </a:r>
              <a:r>
                <a:rPr lang="en-US" altLang="en-US" sz="1400" b="1">
                  <a:solidFill>
                    <a:srgbClr val="3D7EDB"/>
                  </a:solidFill>
                  <a:ea typeface="Tahoma" panose="020B0604030504040204" pitchFamily="34" charset="0"/>
                  <a:cs typeface="Arial" panose="020B0604020202020204" pitchFamily="34" charset="0"/>
                </a:rPr>
                <a:t>´Insert´</a:t>
              </a:r>
              <a:endParaRPr lang="nl-NL" altLang="en-US" sz="1400" b="1">
                <a:solidFill>
                  <a:srgbClr val="3D7EDB"/>
                </a:solidFill>
                <a:ea typeface="Tahoma" panose="020B060403050404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Ovaal 59"/>
            <p:cNvSpPr>
              <a:spLocks noChangeArrowheads="1"/>
            </p:cNvSpPr>
            <p:nvPr userDrawn="1"/>
          </p:nvSpPr>
          <p:spPr bwMode="auto">
            <a:xfrm>
              <a:off x="9395964" y="412183"/>
              <a:ext cx="401580" cy="401621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36000" rIns="0" bIns="43200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r>
                <a:rPr lang="nl-NL" altLang="en-US" sz="1600">
                  <a:solidFill>
                    <a:srgbClr val="FFFFFF"/>
                  </a:solidFill>
                </a:rPr>
                <a:t>1</a:t>
              </a:r>
            </a:p>
          </p:txBody>
        </p:sp>
        <p:sp>
          <p:nvSpPr>
            <p:cNvPr id="10" name="Ovaal 60"/>
            <p:cNvSpPr>
              <a:spLocks noChangeArrowheads="1"/>
            </p:cNvSpPr>
            <p:nvPr userDrawn="1"/>
          </p:nvSpPr>
          <p:spPr bwMode="auto">
            <a:xfrm>
              <a:off x="9395964" y="2552050"/>
              <a:ext cx="401580" cy="401621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36000" rIns="0" bIns="43200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r>
                <a:rPr lang="nl-NL" altLang="en-US" sz="1600">
                  <a:solidFill>
                    <a:srgbClr val="FFFFFF"/>
                  </a:solidFill>
                </a:rPr>
                <a:t>2</a:t>
              </a:r>
            </a:p>
          </p:txBody>
        </p:sp>
        <p:pic>
          <p:nvPicPr>
            <p:cNvPr id="11" name="Picture 3"/>
            <p:cNvPicPr>
              <a:picLocks noChangeAspect="1" noChangeArrowheads="1"/>
            </p:cNvPicPr>
            <p:nvPr userDrawn="1"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630" t="13535" r="3470" b="13927"/>
            <a:stretch/>
          </p:blipFill>
          <p:spPr bwMode="auto">
            <a:xfrm>
              <a:off x="9435801" y="3805970"/>
              <a:ext cx="1107757" cy="297656"/>
            </a:xfrm>
            <a:prstGeom prst="roundRect">
              <a:avLst>
                <a:gd name="adj" fmla="val 14496"/>
              </a:avLst>
            </a:prstGeom>
            <a:noFill/>
            <a:ln w="6350">
              <a:solidFill>
                <a:srgbClr val="E2AC00">
                  <a:lumMod val="50000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pic>
          <p:nvPicPr>
            <p:cNvPr id="12" name="Picture 3"/>
            <p:cNvPicPr>
              <a:picLocks noChangeAspect="1" noChangeArrowheads="1"/>
            </p:cNvPicPr>
            <p:nvPr userDrawn="1"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004" t="23401" r="80712" b="21471"/>
            <a:stretch/>
          </p:blipFill>
          <p:spPr bwMode="auto">
            <a:xfrm>
              <a:off x="9505259" y="3832640"/>
              <a:ext cx="792088" cy="226219"/>
            </a:xfrm>
            <a:prstGeom prst="roundRect">
              <a:avLst>
                <a:gd name="adj" fmla="val 14496"/>
              </a:avLst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13" name="Tekstvak 63"/>
            <p:cNvSpPr txBox="1"/>
            <p:nvPr userDrawn="1"/>
          </p:nvSpPr>
          <p:spPr>
            <a:xfrm>
              <a:off x="9518184" y="3833112"/>
              <a:ext cx="779350" cy="261928"/>
            </a:xfrm>
            <a:prstGeom prst="rect">
              <a:avLst/>
            </a:prstGeom>
            <a:noFill/>
          </p:spPr>
          <p:txBody>
            <a:bodyPr anchor="ctr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1100" b="1" kern="0" dirty="0">
                  <a:solidFill>
                    <a:srgbClr val="005634">
                      <a:lumMod val="25000"/>
                    </a:srgbClr>
                  </a:solidFill>
                  <a:effectLst>
                    <a:outerShdw blurRad="25400" algn="ctr" rotWithShape="0">
                      <a:prstClr val="white"/>
                    </a:outerShdw>
                  </a:effectLst>
                  <a:latin typeface="Arial"/>
                </a:rPr>
                <a:t>Insert</a:t>
              </a:r>
            </a:p>
          </p:txBody>
        </p:sp>
        <p:sp>
          <p:nvSpPr>
            <p:cNvPr id="14" name="Rechthoek 64"/>
            <p:cNvSpPr>
              <a:spLocks noChangeArrowheads="1"/>
            </p:cNvSpPr>
            <p:nvPr userDrawn="1"/>
          </p:nvSpPr>
          <p:spPr bwMode="auto">
            <a:xfrm>
              <a:off x="9234062" y="-92622"/>
              <a:ext cx="2772963" cy="3873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0" rIns="180000"/>
            <a:lstStyle>
              <a:lvl1pPr>
                <a:tabLst>
                  <a:tab pos="630238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tabLst>
                  <a:tab pos="630238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tabLst>
                  <a:tab pos="630238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tabLst>
                  <a:tab pos="630238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tabLst>
                  <a:tab pos="630238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30238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30238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30238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30238" algn="l"/>
                </a:tabLs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nl-NL" altLang="en-US" sz="1600" b="1">
                  <a:solidFill>
                    <a:srgbClr val="3D7EDB"/>
                  </a:solidFill>
                </a:rPr>
                <a:t>INSERT PICTURE</a:t>
              </a:r>
            </a:p>
          </p:txBody>
        </p:sp>
        <p:cxnSp>
          <p:nvCxnSpPr>
            <p:cNvPr id="15" name="Rechte verbindingslijn 65"/>
            <p:cNvCxnSpPr>
              <a:cxnSpLocks noChangeShapeType="1"/>
            </p:cNvCxnSpPr>
            <p:nvPr userDrawn="1"/>
          </p:nvCxnSpPr>
          <p:spPr bwMode="auto">
            <a:xfrm>
              <a:off x="9407882" y="292364"/>
              <a:ext cx="2805488" cy="0"/>
            </a:xfrm>
            <a:prstGeom prst="line">
              <a:avLst/>
            </a:prstGeom>
            <a:noFill/>
            <a:ln w="9525" algn="ctr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" name="Rechte verbindingslijn 66"/>
            <p:cNvCxnSpPr>
              <a:cxnSpLocks noChangeShapeType="1"/>
            </p:cNvCxnSpPr>
            <p:nvPr userDrawn="1"/>
          </p:nvCxnSpPr>
          <p:spPr bwMode="auto">
            <a:xfrm>
              <a:off x="9407882" y="2365810"/>
              <a:ext cx="2805488" cy="0"/>
            </a:xfrm>
            <a:prstGeom prst="line">
              <a:avLst/>
            </a:prstGeom>
            <a:noFill/>
            <a:ln w="9525" algn="ctr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" name="Rechte verbindingslijn 67"/>
            <p:cNvCxnSpPr>
              <a:cxnSpLocks noChangeShapeType="1"/>
            </p:cNvCxnSpPr>
            <p:nvPr userDrawn="1"/>
          </p:nvCxnSpPr>
          <p:spPr bwMode="auto">
            <a:xfrm>
              <a:off x="9408221" y="4238018"/>
              <a:ext cx="2805149" cy="0"/>
            </a:xfrm>
            <a:prstGeom prst="line">
              <a:avLst/>
            </a:prstGeom>
            <a:noFill/>
            <a:ln w="9525" algn="ctr">
              <a:solidFill>
                <a:schemeClr val="tx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8" name="Tekstvak 33"/>
            <p:cNvSpPr txBox="1">
              <a:spLocks noChangeArrowheads="1"/>
            </p:cNvSpPr>
            <p:nvPr userDrawn="1"/>
          </p:nvSpPr>
          <p:spPr bwMode="auto">
            <a:xfrm>
              <a:off x="9438820" y="4914158"/>
              <a:ext cx="2141228" cy="4317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defRPr/>
              </a:pPr>
              <a:r>
                <a:rPr lang="en-US" altLang="en-US" sz="1400">
                  <a:solidFill>
                    <a:srgbClr val="000000"/>
                  </a:solidFill>
                  <a:ea typeface="Tahoma" panose="020B0604030504040204" pitchFamily="34" charset="0"/>
                  <a:cs typeface="Arial" panose="020B0604020202020204" pitchFamily="34" charset="0"/>
                </a:rPr>
                <a:t>Select the picture and select</a:t>
              </a:r>
              <a:r>
                <a:rPr lang="en-US" altLang="en-US" sz="1400">
                  <a:solidFill>
                    <a:srgbClr val="3D7EDB"/>
                  </a:solidFill>
                  <a:ea typeface="Tahoma" panose="020B0604030504040204" pitchFamily="34" charset="0"/>
                  <a:cs typeface="Arial" panose="020B0604020202020204" pitchFamily="34" charset="0"/>
                </a:rPr>
                <a:t> </a:t>
              </a:r>
              <a:r>
                <a:rPr lang="en-US" altLang="en-US" sz="1400" b="1">
                  <a:solidFill>
                    <a:srgbClr val="3D7EDB"/>
                  </a:solidFill>
                  <a:ea typeface="Tahoma" panose="020B0604030504040204" pitchFamily="34" charset="0"/>
                  <a:cs typeface="Arial" panose="020B0604020202020204" pitchFamily="34" charset="0"/>
                </a:rPr>
                <a:t>‘Send to back’</a:t>
              </a:r>
            </a:p>
          </p:txBody>
        </p:sp>
        <p:sp>
          <p:nvSpPr>
            <p:cNvPr id="19" name="Ovaal 69"/>
            <p:cNvSpPr>
              <a:spLocks noChangeArrowheads="1"/>
            </p:cNvSpPr>
            <p:nvPr userDrawn="1"/>
          </p:nvSpPr>
          <p:spPr bwMode="auto">
            <a:xfrm>
              <a:off x="9395964" y="4426814"/>
              <a:ext cx="401580" cy="401622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36000" rIns="0" bIns="43200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r>
                <a:rPr lang="nl-NL" altLang="en-US" sz="1600">
                  <a:solidFill>
                    <a:srgbClr val="FFFFFF"/>
                  </a:solidFill>
                </a:rPr>
                <a:t>3</a:t>
              </a:r>
            </a:p>
          </p:txBody>
        </p:sp>
        <p:pic>
          <p:nvPicPr>
            <p:cNvPr id="20" name="Picture 2"/>
            <p:cNvPicPr>
              <a:picLocks noChangeAspect="1" noChangeArrowheads="1"/>
            </p:cNvPicPr>
            <p:nvPr userDrawn="1"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12" b="9320"/>
            <a:stretch/>
          </p:blipFill>
          <p:spPr bwMode="auto">
            <a:xfrm>
              <a:off x="9435801" y="5462154"/>
              <a:ext cx="2287853" cy="363194"/>
            </a:xfrm>
            <a:prstGeom prst="roundRect">
              <a:avLst>
                <a:gd name="adj" fmla="val 8018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1" name="Afbeelding 71"/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35801" y="1653232"/>
              <a:ext cx="610090" cy="6100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95824" y="820313"/>
            <a:ext cx="8327552" cy="21907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ijdelijke aanduiding voor tabel 7"/>
          <p:cNvSpPr>
            <a:spLocks noGrp="1"/>
          </p:cNvSpPr>
          <p:nvPr>
            <p:ph type="tbl" sz="quarter" idx="16"/>
          </p:nvPr>
        </p:nvSpPr>
        <p:spPr>
          <a:xfrm>
            <a:off x="405584" y="1210970"/>
            <a:ext cx="8316592" cy="5252526"/>
          </a:xfrm>
        </p:spPr>
        <p:txBody>
          <a:bodyPr anchor="ctr"/>
          <a:lstStyle>
            <a:lvl1pPr algn="ctr">
              <a:lnSpc>
                <a:spcPct val="150000"/>
              </a:lnSpc>
              <a:defRPr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/>
              <a:t>Click icon to add table</a:t>
            </a:r>
            <a:endParaRPr lang="en-US" noProof="0" dirty="0"/>
          </a:p>
        </p:txBody>
      </p:sp>
      <p:sp>
        <p:nvSpPr>
          <p:cNvPr id="22" name="Tijdelijke aanduiding voor voettekst 4"/>
          <p:cNvSpPr>
            <a:spLocks noGrp="1"/>
          </p:cNvSpPr>
          <p:nvPr>
            <p:ph type="ftr" sz="quarter" idx="17"/>
          </p:nvPr>
        </p:nvSpPr>
        <p:spPr>
          <a:xfrm>
            <a:off x="406400" y="414338"/>
            <a:ext cx="3581400" cy="215900"/>
          </a:xfrm>
          <a:prstGeom prst="rect">
            <a:avLst/>
          </a:prstGeom>
        </p:spPr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r>
              <a:rPr lang="en-US"/>
              <a:t>Designing, Delivering &amp; Evaluating L&amp;D</a:t>
            </a:r>
            <a:endParaRPr lang="en-US" dirty="0"/>
          </a:p>
        </p:txBody>
      </p:sp>
      <p:sp>
        <p:nvSpPr>
          <p:cNvPr id="23" name="Tijdelijke aanduiding voor dianummer 5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5452D9B6-0537-491A-B569-76F487D3EF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9936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lored bar - 100%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6"/>
          <p:cNvSpPr txBox="1"/>
          <p:nvPr userDrawn="1"/>
        </p:nvSpPr>
        <p:spPr>
          <a:xfrm>
            <a:off x="-85725" y="-261938"/>
            <a:ext cx="2497138" cy="2460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nl-NL"/>
            </a:defPPr>
            <a:lvl1pPr>
              <a:defRPr sz="1000" b="1">
                <a:solidFill>
                  <a:schemeClr val="accent3"/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3D7EDB"/>
                </a:solidFill>
                <a:latin typeface="Arial"/>
              </a:rPr>
              <a:t>Colored bar - 100% text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05584" y="222201"/>
            <a:ext cx="8229600" cy="1143000"/>
          </a:xfrm>
        </p:spPr>
        <p:txBody>
          <a:bodyPr>
            <a:normAutofit/>
          </a:bodyPr>
          <a:lstStyle>
            <a:lvl1pPr algn="l">
              <a:defRPr sz="24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05584" y="1586673"/>
            <a:ext cx="8318832" cy="4856613"/>
          </a:xfrm>
        </p:spPr>
        <p:txBody>
          <a:bodyPr tIns="108000" rIns="72000" bIns="72000"/>
          <a:lstStyle>
            <a:lvl2pPr>
              <a:defRPr/>
            </a:lvl2pPr>
            <a:lvl3pPr>
              <a:defRPr baseline="0"/>
            </a:lvl3pPr>
            <a:lvl4pPr>
              <a:defRPr baseline="0"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51" name="Tijdelijke aanduiding voor verticale tekst 2"/>
          <p:cNvSpPr>
            <a:spLocks noGrp="1"/>
          </p:cNvSpPr>
          <p:nvPr>
            <p:ph type="body" orient="vert" idx="13"/>
          </p:nvPr>
        </p:nvSpPr>
        <p:spPr>
          <a:xfrm>
            <a:off x="406146" y="1210043"/>
            <a:ext cx="8317230" cy="369741"/>
          </a:xfrm>
          <a:solidFill>
            <a:schemeClr val="accent1"/>
          </a:solidFill>
        </p:spPr>
        <p:txBody>
          <a:bodyPr wrap="none" lIns="180000" tIns="72000" rIns="216000" anchor="ctr"/>
          <a:lstStyle>
            <a:lvl1pPr>
              <a:defRPr b="1">
                <a:solidFill>
                  <a:schemeClr val="bg1"/>
                </a:solidFill>
              </a:defRPr>
            </a:lvl1pPr>
            <a:lvl3pPr>
              <a:defRPr/>
            </a:lvl3pPr>
            <a:lvl4pPr>
              <a:defRPr baseline="0"/>
            </a:lvl4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4"/>
          </p:nvPr>
        </p:nvSpPr>
        <p:spPr>
          <a:xfrm>
            <a:off x="405584" y="211802"/>
            <a:ext cx="3581400" cy="215900"/>
          </a:xfrm>
          <a:prstGeom prst="rect">
            <a:avLst/>
          </a:prstGeom>
        </p:spPr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 sz="1200"/>
            </a:lvl1pPr>
          </a:lstStyle>
          <a:p>
            <a:pPr>
              <a:defRPr/>
            </a:pPr>
            <a:r>
              <a:rPr lang="en-US" dirty="0"/>
              <a:t>Designing, Delivering &amp; Evaluating L&amp;D</a:t>
            </a:r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DFAEC5DD-68FC-4E9C-9587-DBB16356B9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21005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687474"/>
            <a:ext cx="7989752" cy="108332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228003"/>
            <a:ext cx="7989752" cy="3630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</a:t>
            </a:r>
          </a:p>
          <a:p>
            <a:pPr lvl="6"/>
            <a:r>
              <a:rPr lang="en-US" dirty="0"/>
              <a:t>Seven</a:t>
            </a:r>
          </a:p>
          <a:p>
            <a:pPr lvl="7"/>
            <a:r>
              <a:rPr lang="en-US" dirty="0"/>
              <a:t>Eight</a:t>
            </a:r>
          </a:p>
          <a:p>
            <a:pPr lvl="8"/>
            <a:r>
              <a:rPr lang="en-US" dirty="0"/>
              <a:t>ni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59327" y="595613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0"/>
            <a:ext cx="487058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00476" y="5956136"/>
            <a:ext cx="7704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8091" y="441325"/>
            <a:ext cx="2719909" cy="10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5976001" y="441325"/>
            <a:ext cx="2710800" cy="108000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3216601" y="441325"/>
            <a:ext cx="2710800" cy="1080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63277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</p:sldLayoutIdLst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9">
            <a:extLst>
              <a:ext uri="{FF2B5EF4-FFF2-40B4-BE49-F238E27FC236}">
                <a16:creationId xmlns:a16="http://schemas.microsoft.com/office/drawing/2014/main" id="{117586EA-60FD-42F2-88A3-EA438310DB2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ectangle 11">
            <a:extLst>
              <a:ext uri="{FF2B5EF4-FFF2-40B4-BE49-F238E27FC236}">
                <a16:creationId xmlns:a16="http://schemas.microsoft.com/office/drawing/2014/main" id="{02CC9D39-BB06-4AD7-A8E2-764CAEC2A7C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38175"/>
            <a:ext cx="9143999" cy="62198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3427E950-048C-4124-A693-006B5D6F9C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765" r="22280" b="2"/>
          <a:stretch/>
        </p:blipFill>
        <p:spPr>
          <a:xfrm>
            <a:off x="334899" y="723899"/>
            <a:ext cx="4652131" cy="5666666"/>
          </a:xfrm>
          <a:prstGeom prst="rect">
            <a:avLst/>
          </a:prstGeom>
        </p:spPr>
      </p:pic>
      <p:sp>
        <p:nvSpPr>
          <p:cNvPr id="9" name="Rectangle 13">
            <a:extLst>
              <a:ext uri="{FF2B5EF4-FFF2-40B4-BE49-F238E27FC236}">
                <a16:creationId xmlns:a16="http://schemas.microsoft.com/office/drawing/2014/main" id="{C685FEC3-AC4E-4604-AAE1-BC317B8347D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52059" y="723899"/>
            <a:ext cx="3757041" cy="566666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46450" y="1419225"/>
            <a:ext cx="3086938" cy="208586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i="1">
                <a:solidFill>
                  <a:srgbClr val="FFFFFF"/>
                </a:solidFill>
              </a:rPr>
              <a:t>Designing, Delivering &amp; Evaluating L&amp;D</a:t>
            </a:r>
            <a:endParaRPr lang="en-GB">
              <a:solidFill>
                <a:srgbClr val="FFFFFF"/>
              </a:solidFill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5446450" y="3505095"/>
            <a:ext cx="3086938" cy="1733655"/>
          </a:xfrm>
        </p:spPr>
        <p:txBody>
          <a:bodyPr>
            <a:normAutofit/>
          </a:bodyPr>
          <a:lstStyle/>
          <a:p>
            <a:r>
              <a:rPr lang="en-GB" i="1">
                <a:solidFill>
                  <a:srgbClr val="EBEBEB"/>
                </a:solidFill>
              </a:rPr>
              <a:t>Week 2 – L&amp;D Strategy and Establishing Learning Needs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2C8672C-C7ED-40AB-AF9B-4586C5F37F5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34900" y="453643"/>
            <a:ext cx="8474200" cy="98554"/>
            <a:chOff x="446534" y="453643"/>
            <a:chExt cx="11298933" cy="98554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23C01033-7A56-41B6-A23C-4A02E582FAF6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6534" y="457200"/>
              <a:ext cx="3703320" cy="9499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436C8E7B-AE2C-4791-9998-2739EC7BA70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42147" y="453643"/>
              <a:ext cx="3703320" cy="98554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6D2DE5BD-D6FF-4F7E-98D5-69A51C91645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241830" y="457200"/>
              <a:ext cx="3703320" cy="914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918725" y="6400800"/>
            <a:ext cx="76233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AC82685A-BD3A-4230-8D85-804689F67293}" type="slidenum">
              <a:rPr lang="en-GB" smtClean="0"/>
              <a:pPr>
                <a:spcAft>
                  <a:spcPts val="600"/>
                </a:spcAft>
              </a:pPr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9347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ijdelijke aanduiding voor tabel 6"/>
          <p:cNvGraphicFramePr>
            <a:graphicFrameLocks noGrp="1"/>
          </p:cNvGraphicFramePr>
          <p:nvPr>
            <p:ph type="tbl" sz="quarter" idx="16"/>
            <p:extLst>
              <p:ext uri="{D42A27DB-BD31-4B8C-83A1-F6EECF244321}">
                <p14:modId xmlns:p14="http://schemas.microsoft.com/office/powerpoint/2010/main" val="4161208878"/>
              </p:ext>
            </p:extLst>
          </p:nvPr>
        </p:nvGraphicFramePr>
        <p:xfrm>
          <a:off x="385887" y="2902618"/>
          <a:ext cx="8310562" cy="261461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071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034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71538">
                <a:tc>
                  <a:txBody>
                    <a:bodyPr/>
                    <a:lstStyle/>
                    <a:p>
                      <a:pPr algn="ctr"/>
                      <a:r>
                        <a:rPr lang="en-GB" sz="2000" b="1" noProof="0" dirty="0">
                          <a:solidFill>
                            <a:schemeClr val="bg1"/>
                          </a:solidFill>
                        </a:rPr>
                        <a:t>1</a:t>
                      </a:r>
                    </a:p>
                  </a:txBody>
                  <a:tcPr marL="91445" marR="91445" marT="45724" marB="45724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700" b="0" noProof="0" dirty="0">
                          <a:solidFill>
                            <a:schemeClr val="tx1"/>
                          </a:solidFill>
                        </a:rPr>
                        <a:t>Recognise</a:t>
                      </a:r>
                      <a:r>
                        <a:rPr lang="en-GB" sz="1700" b="0" baseline="0" noProof="0" dirty="0">
                          <a:solidFill>
                            <a:schemeClr val="tx1"/>
                          </a:solidFill>
                        </a:rPr>
                        <a:t> the business strategy of your organisation and whether your HRD strategy is aligned.</a:t>
                      </a:r>
                      <a:endParaRPr lang="en-GB" sz="1700" b="0" noProof="0" dirty="0">
                        <a:solidFill>
                          <a:schemeClr val="tx1"/>
                        </a:solidFill>
                      </a:endParaRPr>
                    </a:p>
                  </a:txBody>
                  <a:tcPr marL="180010" marR="180010" marT="36003" marB="36003" anchor="ctr"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71538">
                <a:tc>
                  <a:txBody>
                    <a:bodyPr/>
                    <a:lstStyle/>
                    <a:p>
                      <a:pPr algn="ctr"/>
                      <a:r>
                        <a:rPr lang="en-GB" sz="2000" b="1" noProof="0" dirty="0">
                          <a:solidFill>
                            <a:schemeClr val="bg1"/>
                          </a:solidFill>
                        </a:rPr>
                        <a:t>2</a:t>
                      </a:r>
                    </a:p>
                  </a:txBody>
                  <a:tcPr marL="91445" marR="91445" marT="45724" marB="45724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0" noProof="0" dirty="0">
                          <a:solidFill>
                            <a:schemeClr val="tx1"/>
                          </a:solidFill>
                        </a:rPr>
                        <a:t>Identify the sources of information used to define learning needs at organisational, team</a:t>
                      </a:r>
                      <a:r>
                        <a:rPr lang="en-GB" sz="1700" b="0" baseline="0" noProof="0" dirty="0">
                          <a:solidFill>
                            <a:schemeClr val="tx1"/>
                          </a:solidFill>
                        </a:rPr>
                        <a:t> and individual levels.</a:t>
                      </a:r>
                      <a:endParaRPr lang="en-GB" sz="1700" b="0" noProof="0" dirty="0">
                        <a:solidFill>
                          <a:schemeClr val="tx1"/>
                        </a:solidFill>
                      </a:endParaRPr>
                    </a:p>
                  </a:txBody>
                  <a:tcPr marL="180010" marR="180010" marT="36003" marB="36003" anchor="ctr"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DB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71538">
                <a:tc>
                  <a:txBody>
                    <a:bodyPr/>
                    <a:lstStyle/>
                    <a:p>
                      <a:pPr algn="ctr"/>
                      <a:r>
                        <a:rPr lang="en-GB" sz="2000" b="1" noProof="0" dirty="0">
                          <a:solidFill>
                            <a:schemeClr val="bg1"/>
                          </a:solidFill>
                        </a:rPr>
                        <a:t>3</a:t>
                      </a:r>
                    </a:p>
                  </a:txBody>
                  <a:tcPr marL="91445" marR="91445" marT="45724" marB="45724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700" baseline="0" noProof="0" dirty="0"/>
                        <a:t>Identify </a:t>
                      </a:r>
                      <a:r>
                        <a:rPr lang="en-GB" sz="1700" b="0" i="0" u="none" strike="noStrike" baseline="0" noProof="0" dirty="0">
                          <a:solidFill>
                            <a:schemeClr val="tx1"/>
                          </a:solidFill>
                          <a:latin typeface="Gill Sans MT"/>
                        </a:rPr>
                        <a:t>organisational, team and individual learning needs in the context of your organisation. </a:t>
                      </a:r>
                      <a:endParaRPr lang="en-GB" sz="1700" baseline="0" noProof="0" dirty="0"/>
                    </a:p>
                  </a:txBody>
                  <a:tcPr marL="180010" marR="180010" marT="36003" marB="36003" anchor="ctr">
                    <a:lnL>
                      <a:noFill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DB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pPr>
              <a:defRPr/>
            </a:pPr>
            <a:fld id="{0D8B08AE-D2AE-4567-A358-20276AEF5343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67544" y="836712"/>
            <a:ext cx="8147248" cy="203132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/>
              <a:t>The aim of this session is to: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Evaluate, select and apply a range of approaches and processes for establishing learning and development needs at organisational, group/team, occupational and individual levels in collaboration with relevant stakeholders</a:t>
            </a:r>
          </a:p>
          <a:p>
            <a:endParaRPr lang="en-GB" dirty="0"/>
          </a:p>
          <a:p>
            <a:r>
              <a:rPr lang="en-GB" dirty="0"/>
              <a:t>At the end of the session you will be able to:</a:t>
            </a:r>
          </a:p>
        </p:txBody>
      </p:sp>
    </p:spTree>
    <p:extLst>
      <p:ext uri="{BB962C8B-B14F-4D97-AF65-F5344CB8AC3E}">
        <p14:creationId xmlns:p14="http://schemas.microsoft.com/office/powerpoint/2010/main" val="118750627"/>
      </p:ext>
    </p:extLst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itel 1"/>
          <p:cNvSpPr>
            <a:spLocks noGrp="1"/>
          </p:cNvSpPr>
          <p:nvPr>
            <p:ph type="title"/>
          </p:nvPr>
        </p:nvSpPr>
        <p:spPr>
          <a:xfrm>
            <a:off x="406683" y="1141906"/>
            <a:ext cx="8328025" cy="219075"/>
          </a:xfrm>
        </p:spPr>
        <p:txBody>
          <a:bodyPr>
            <a:noAutofit/>
          </a:bodyPr>
          <a:lstStyle/>
          <a:p>
            <a:pPr algn="l" eaLnBrk="1" hangingPunct="1"/>
            <a:r>
              <a:rPr lang="en-US" altLang="en-US" sz="3200" dirty="0"/>
              <a:t>Session Overview</a:t>
            </a:r>
          </a:p>
        </p:txBody>
      </p:sp>
      <p:graphicFrame>
        <p:nvGraphicFramePr>
          <p:cNvPr id="7" name="Tijdelijke aanduiding voor tabel 6"/>
          <p:cNvGraphicFramePr>
            <a:graphicFrameLocks noGrp="1"/>
          </p:cNvGraphicFramePr>
          <p:nvPr>
            <p:ph type="tbl" sz="quarter" idx="16"/>
            <p:extLst>
              <p:ext uri="{D42A27DB-BD31-4B8C-83A1-F6EECF244321}">
                <p14:modId xmlns:p14="http://schemas.microsoft.com/office/powerpoint/2010/main" val="3084436522"/>
              </p:ext>
            </p:extLst>
          </p:nvPr>
        </p:nvGraphicFramePr>
        <p:xfrm>
          <a:off x="404813" y="1455016"/>
          <a:ext cx="8310562" cy="348615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071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034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71538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bg1"/>
                          </a:solidFill>
                        </a:rPr>
                        <a:t>1</a:t>
                      </a:r>
                    </a:p>
                  </a:txBody>
                  <a:tcPr marL="91445" marR="91445" marT="45724" marB="45724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700" b="0" dirty="0">
                          <a:solidFill>
                            <a:schemeClr val="tx1"/>
                          </a:solidFill>
                        </a:rPr>
                        <a:t>HRD Strategy</a:t>
                      </a:r>
                    </a:p>
                  </a:txBody>
                  <a:tcPr marL="180010" marR="180010" marT="36003" marB="36003" anchor="ctr"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71538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bg1"/>
                          </a:solidFill>
                        </a:rPr>
                        <a:t>2</a:t>
                      </a:r>
                    </a:p>
                  </a:txBody>
                  <a:tcPr marL="91445" marR="91445" marT="45724" marB="45724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b="0" dirty="0">
                          <a:solidFill>
                            <a:schemeClr val="tx1"/>
                          </a:solidFill>
                        </a:rPr>
                        <a:t>Establishing Learning Needs</a:t>
                      </a:r>
                    </a:p>
                  </a:txBody>
                  <a:tcPr marL="180010" marR="180010" marT="36003" marB="36003" anchor="ctr"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DB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71538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bg1"/>
                          </a:solidFill>
                        </a:rPr>
                        <a:t>3</a:t>
                      </a:r>
                    </a:p>
                  </a:txBody>
                  <a:tcPr marL="91445" marR="91445" marT="45724" marB="45724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700" dirty="0"/>
                        <a:t>Sharing &amp; Learning - Review of your organisations</a:t>
                      </a:r>
                      <a:r>
                        <a:rPr lang="en-US" sz="1700" baseline="0" dirty="0"/>
                        <a:t> practice</a:t>
                      </a:r>
                      <a:endParaRPr lang="en-US" sz="1700" dirty="0"/>
                    </a:p>
                  </a:txBody>
                  <a:tcPr marL="180010" marR="180010" marT="36003" marB="36003" anchor="ctr">
                    <a:lnL>
                      <a:noFill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DB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71538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solidFill>
                            <a:schemeClr val="bg1"/>
                          </a:solidFill>
                        </a:rPr>
                        <a:t>4</a:t>
                      </a:r>
                    </a:p>
                  </a:txBody>
                  <a:tcPr marL="91445" marR="91445" marT="45724" marB="45724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700" dirty="0"/>
                        <a:t>Prep </a:t>
                      </a:r>
                      <a:r>
                        <a:rPr lang="en-US" sz="1700" dirty="0" err="1"/>
                        <a:t>aration</a:t>
                      </a:r>
                      <a:r>
                        <a:rPr lang="en-US" sz="1700" dirty="0"/>
                        <a:t> for next week - How do</a:t>
                      </a:r>
                      <a:r>
                        <a:rPr lang="en-US" sz="1700" baseline="0" dirty="0"/>
                        <a:t> People Learn?</a:t>
                      </a:r>
                      <a:endParaRPr lang="en-US" sz="1700" dirty="0"/>
                    </a:p>
                  </a:txBody>
                  <a:tcPr marL="180010" marR="180010" marT="36003" marB="36003" anchor="ctr">
                    <a:lnL>
                      <a:noFill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DB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5842" name="Tijdelijke aanduiding voor voettekst 3"/>
          <p:cNvSpPr>
            <a:spLocks noGrp="1"/>
          </p:cNvSpPr>
          <p:nvPr>
            <p:ph type="ftr" sz="quarter" idx="17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en-GB" sz="1050" dirty="0"/>
              <a:t>Designing, Delivering &amp; Evaluating L&amp;D</a:t>
            </a:r>
            <a:endParaRPr lang="en-US" sz="105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pPr>
              <a:defRPr/>
            </a:pPr>
            <a:fld id="{0D8B08AE-D2AE-4567-A358-20276AEF5343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38438"/>
      </p:ext>
    </p:extLst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 eaLnBrk="1" hangingPunct="1"/>
            <a:r>
              <a:rPr lang="en-GB" sz="2800" dirty="0"/>
              <a:t>Strategy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orient="vert" idx="1"/>
          </p:nvPr>
        </p:nvSpPr>
        <p:spPr>
          <a:xfrm>
            <a:off x="405584" y="2180154"/>
            <a:ext cx="8486896" cy="3930559"/>
          </a:xfrm>
        </p:spPr>
        <p:txBody>
          <a:bodyPr vert="horz" lIns="91440" tIns="108000" rIns="72000" bIns="72000" rtlCol="0" anchor="ctr">
            <a:noAutofit/>
          </a:bodyPr>
          <a:lstStyle/>
          <a:p>
            <a:pPr marL="305435" indent="-305435">
              <a:lnSpc>
                <a:spcPct val="120000"/>
              </a:lnSpc>
            </a:pPr>
            <a:r>
              <a:rPr lang="en-GB" sz="2000" dirty="0"/>
              <a:t>Long term direction of the organisation e.g. product markets, geographical location</a:t>
            </a:r>
          </a:p>
          <a:p>
            <a:pPr marL="305435" indent="-305435">
              <a:lnSpc>
                <a:spcPct val="120000"/>
              </a:lnSpc>
            </a:pPr>
            <a:r>
              <a:rPr lang="en-GB" sz="2000" dirty="0"/>
              <a:t>Driving the organisation forward to achieve sustained competitive advantage  e.g. through new products, services or better value</a:t>
            </a:r>
          </a:p>
          <a:p>
            <a:pPr marL="305435" indent="-305435">
              <a:lnSpc>
                <a:spcPct val="120000"/>
              </a:lnSpc>
            </a:pPr>
            <a:r>
              <a:rPr lang="en-GB" sz="2000" dirty="0"/>
              <a:t>Determining the scope of the organisations activities e.g. remain in one sector or diversify?</a:t>
            </a:r>
          </a:p>
          <a:p>
            <a:pPr marL="305435" indent="-305435">
              <a:lnSpc>
                <a:spcPct val="120000"/>
              </a:lnSpc>
            </a:pPr>
            <a:r>
              <a:rPr lang="en-GB" sz="2000" dirty="0"/>
              <a:t>Matching internal resources and activities to the environments in which the organisation operates to achieve strategic fit (SWOT)</a:t>
            </a:r>
          </a:p>
          <a:p>
            <a:pPr marL="305435" indent="-305435" eaLnBrk="1" hangingPunct="1">
              <a:lnSpc>
                <a:spcPct val="120000"/>
              </a:lnSpc>
            </a:pPr>
            <a:endParaRPr lang="en-GB" sz="1100" dirty="0"/>
          </a:p>
        </p:txBody>
      </p:sp>
      <p:sp>
        <p:nvSpPr>
          <p:cNvPr id="2" name="Vertical Text Placeholder 1"/>
          <p:cNvSpPr>
            <a:spLocks noGrp="1"/>
          </p:cNvSpPr>
          <p:nvPr>
            <p:ph type="body" orient="vert" idx="13"/>
          </p:nvPr>
        </p:nvSpPr>
        <p:spPr>
          <a:xfrm>
            <a:off x="406146" y="1583716"/>
            <a:ext cx="8317230" cy="3697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dirty="0"/>
              <a:t>What do we mean by strategy?</a:t>
            </a:r>
          </a:p>
        </p:txBody>
      </p:sp>
    </p:spTree>
    <p:extLst>
      <p:ext uri="{BB962C8B-B14F-4D97-AF65-F5344CB8AC3E}">
        <p14:creationId xmlns:p14="http://schemas.microsoft.com/office/powerpoint/2010/main" val="39580467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l_fi" descr="http://www.referenceforbusiness.com/photos/management-levels-1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08594" y="4697047"/>
            <a:ext cx="2196880" cy="1558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2480" y="211802"/>
            <a:ext cx="8229600" cy="1143000"/>
          </a:xfrm>
        </p:spPr>
        <p:txBody>
          <a:bodyPr/>
          <a:lstStyle/>
          <a:p>
            <a:r>
              <a:rPr lang="en-GB" dirty="0"/>
              <a:t>HRD Strategy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16574" y="2092231"/>
            <a:ext cx="8318832" cy="4002567"/>
          </a:xfrm>
        </p:spPr>
        <p:txBody>
          <a:bodyPr/>
          <a:lstStyle/>
          <a:p>
            <a:pPr marL="305435" indent="-305435"/>
            <a:r>
              <a:rPr lang="en-GB" sz="2400" dirty="0"/>
              <a:t>Reflect and reinforce the approach within the broader HRM strategy</a:t>
            </a:r>
          </a:p>
          <a:p>
            <a:pPr marL="305435" indent="-305435"/>
            <a:r>
              <a:rPr lang="en-GB" sz="2400" dirty="0"/>
              <a:t>Link with other strategies e.g. reward</a:t>
            </a:r>
          </a:p>
          <a:p>
            <a:pPr marL="305435" indent="-305435"/>
            <a:r>
              <a:rPr lang="en-GB" sz="2400" dirty="0"/>
              <a:t>Reflect the overarching business strategy</a:t>
            </a:r>
          </a:p>
          <a:p>
            <a:pPr marL="305435" indent="-305435"/>
            <a:r>
              <a:rPr lang="en-GB" sz="2400" dirty="0"/>
              <a:t>Drive success towards the business strategy</a:t>
            </a:r>
          </a:p>
          <a:p>
            <a:pPr marL="0" indent="0">
              <a:buNone/>
            </a:pPr>
            <a:r>
              <a:rPr lang="en-GB" sz="2400" dirty="0"/>
              <a:t>(CIPD, 2016)</a:t>
            </a:r>
          </a:p>
        </p:txBody>
      </p:sp>
      <p:sp>
        <p:nvSpPr>
          <p:cNvPr id="6" name="Vertical Text Placeholder 5"/>
          <p:cNvSpPr>
            <a:spLocks noGrp="1"/>
          </p:cNvSpPr>
          <p:nvPr>
            <p:ph type="body" orient="vert" idx="13"/>
          </p:nvPr>
        </p:nvSpPr>
        <p:spPr>
          <a:xfrm>
            <a:off x="406146" y="1715601"/>
            <a:ext cx="8317230" cy="3697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400" dirty="0"/>
              <a:t>An HRD Strategy should…..</a:t>
            </a:r>
          </a:p>
        </p:txBody>
      </p:sp>
    </p:spTree>
    <p:extLst>
      <p:ext uri="{BB962C8B-B14F-4D97-AF65-F5344CB8AC3E}">
        <p14:creationId xmlns:p14="http://schemas.microsoft.com/office/powerpoint/2010/main" val="32586438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HRD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What is the business strategy of your organisation?</a:t>
            </a:r>
          </a:p>
          <a:p>
            <a:r>
              <a:rPr lang="en-GB" sz="2800" dirty="0"/>
              <a:t>What is the strategic culture of your organisation? </a:t>
            </a:r>
          </a:p>
          <a:p>
            <a:r>
              <a:rPr lang="en-GB" sz="2800" dirty="0"/>
              <a:t>What are the main aims of the HRD strategy?</a:t>
            </a:r>
          </a:p>
          <a:p>
            <a:r>
              <a:rPr lang="en-GB" sz="2800" dirty="0"/>
              <a:t>Does the HRD strategy align to the organisational strategy?</a:t>
            </a:r>
          </a:p>
        </p:txBody>
      </p:sp>
      <p:sp>
        <p:nvSpPr>
          <p:cNvPr id="4" name="Vertical Text Placeholder 3"/>
          <p:cNvSpPr>
            <a:spLocks noGrp="1"/>
          </p:cNvSpPr>
          <p:nvPr>
            <p:ph type="body" orient="vert" idx="13"/>
          </p:nvPr>
        </p:nvSpPr>
        <p:spPr>
          <a:xfrm>
            <a:off x="406146" y="1660649"/>
            <a:ext cx="8317230" cy="3697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dirty="0"/>
              <a:t>Organisational Strategy and HRD in your organisation</a:t>
            </a:r>
          </a:p>
        </p:txBody>
      </p:sp>
    </p:spTree>
    <p:extLst>
      <p:ext uri="{BB962C8B-B14F-4D97-AF65-F5344CB8AC3E}">
        <p14:creationId xmlns:p14="http://schemas.microsoft.com/office/powerpoint/2010/main" val="12585855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HRD Strategy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orient="vert" idx="1"/>
          </p:nvPr>
        </p:nvSpPr>
        <p:spPr>
          <a:xfrm>
            <a:off x="460536" y="2465904"/>
            <a:ext cx="8318832" cy="4002567"/>
          </a:xfrm>
        </p:spPr>
        <p:txBody>
          <a:bodyPr>
            <a:normAutofit fontScale="77500" lnSpcReduction="20000"/>
          </a:bodyPr>
          <a:lstStyle/>
          <a:p>
            <a:pPr marL="305435" indent="-305435"/>
            <a:r>
              <a:rPr lang="en-GB" sz="2800" dirty="0"/>
              <a:t>Senior management/the board</a:t>
            </a:r>
            <a:endParaRPr lang="en-US"/>
          </a:p>
          <a:p>
            <a:pPr marL="305435" indent="-305435"/>
            <a:r>
              <a:rPr lang="en-GB" sz="2800" dirty="0"/>
              <a:t>Line managers</a:t>
            </a:r>
          </a:p>
          <a:p>
            <a:pPr marL="305435" indent="-305435"/>
            <a:r>
              <a:rPr lang="en-GB" sz="2800" dirty="0"/>
              <a:t>Operational managers</a:t>
            </a:r>
          </a:p>
          <a:p>
            <a:pPr marL="305435" indent="-305435"/>
            <a:r>
              <a:rPr lang="en-GB" sz="2800" dirty="0"/>
              <a:t>Individual members of staff</a:t>
            </a:r>
          </a:p>
          <a:p>
            <a:pPr marL="305435" indent="-305435"/>
            <a:r>
              <a:rPr lang="en-GB" sz="2800" dirty="0"/>
              <a:t>Trade unions or staff representatives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/>
              <a:t>In large organisations where there are different divisions and functions it may be appropriate to involve a cross section of stakeholders</a:t>
            </a:r>
          </a:p>
          <a:p>
            <a:pPr marL="0" indent="0" algn="r">
              <a:buNone/>
            </a:pPr>
            <a:r>
              <a:rPr lang="en-GB" sz="2600" dirty="0"/>
              <a:t>(CIPD, 2016)</a:t>
            </a:r>
          </a:p>
          <a:p>
            <a:pPr marL="0" indent="0">
              <a:buNone/>
            </a:pPr>
            <a:endParaRPr lang="en-GB" sz="2800" dirty="0"/>
          </a:p>
        </p:txBody>
      </p:sp>
      <p:sp>
        <p:nvSpPr>
          <p:cNvPr id="4" name="Vertical Text Placeholder 3"/>
          <p:cNvSpPr>
            <a:spLocks noGrp="1"/>
          </p:cNvSpPr>
          <p:nvPr>
            <p:ph type="body" orient="vert" idx="13"/>
          </p:nvPr>
        </p:nvSpPr>
        <p:spPr>
          <a:xfrm>
            <a:off x="461098" y="1473812"/>
            <a:ext cx="8317230" cy="3697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400" dirty="0"/>
              <a:t>Stakeholders</a:t>
            </a:r>
          </a:p>
        </p:txBody>
      </p:sp>
    </p:spTree>
    <p:extLst>
      <p:ext uri="{BB962C8B-B14F-4D97-AF65-F5344CB8AC3E}">
        <p14:creationId xmlns:p14="http://schemas.microsoft.com/office/powerpoint/2010/main" val="32821858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Establishing Learning Needs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5584" y="1586673"/>
            <a:ext cx="8318832" cy="4002567"/>
          </a:xfrm>
        </p:spPr>
        <p:txBody>
          <a:bodyPr/>
          <a:lstStyle/>
          <a:p>
            <a:pPr marL="305435" indent="-305435"/>
            <a:r>
              <a:rPr lang="en-GB" sz="2400" dirty="0"/>
              <a:t>How will organisational, team and individual learning needs be analysed?</a:t>
            </a:r>
          </a:p>
          <a:p>
            <a:pPr marL="305435" indent="-305435"/>
            <a:r>
              <a:rPr lang="en-GB" sz="2400" dirty="0"/>
              <a:t>What budget and resources will be allocated?</a:t>
            </a:r>
          </a:p>
          <a:p>
            <a:pPr marL="305435" indent="-305435"/>
            <a:r>
              <a:rPr lang="en-GB" sz="2400" dirty="0"/>
              <a:t>What kinds of learning methods will be used?</a:t>
            </a:r>
          </a:p>
          <a:p>
            <a:pPr marL="305435" indent="-305435"/>
            <a:r>
              <a:rPr lang="en-GB" sz="2400" dirty="0"/>
              <a:t>How will learning be evaluated?</a:t>
            </a:r>
          </a:p>
        </p:txBody>
      </p:sp>
      <p:sp>
        <p:nvSpPr>
          <p:cNvPr id="4" name="Vertical Text Placeholder 3"/>
          <p:cNvSpPr>
            <a:spLocks noGrp="1"/>
          </p:cNvSpPr>
          <p:nvPr>
            <p:ph type="body" orient="vert" idx="13"/>
          </p:nvPr>
        </p:nvSpPr>
        <p:spPr>
          <a:xfrm>
            <a:off x="362184" y="1715601"/>
            <a:ext cx="8317230" cy="36974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Translating </a:t>
            </a:r>
            <a:r>
              <a:rPr lang="en-GB" sz="1900" dirty="0"/>
              <a:t>Strategy</a:t>
            </a:r>
            <a:r>
              <a:rPr lang="en-GB" dirty="0"/>
              <a:t> Into Action</a:t>
            </a:r>
          </a:p>
        </p:txBody>
      </p:sp>
    </p:spTree>
    <p:extLst>
      <p:ext uri="{BB962C8B-B14F-4D97-AF65-F5344CB8AC3E}">
        <p14:creationId xmlns:p14="http://schemas.microsoft.com/office/powerpoint/2010/main" val="35465280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ttp://www.derylearning.co.uk/userimages/bigstock-Learn-809499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4149080"/>
            <a:ext cx="2771800" cy="1564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Establishing Learning Needs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05584" y="1586673"/>
            <a:ext cx="8318832" cy="4002567"/>
          </a:xfrm>
        </p:spPr>
        <p:txBody>
          <a:bodyPr/>
          <a:lstStyle/>
          <a:p>
            <a:pPr marL="305435" indent="-305435"/>
            <a:r>
              <a:rPr lang="en-GB" sz="2400" dirty="0"/>
              <a:t>Assessment of prevailing levels of knowledge skill and attitude, and on any current or anticipated gaps</a:t>
            </a:r>
          </a:p>
          <a:p>
            <a:pPr marL="305435" indent="-305435"/>
            <a:r>
              <a:rPr lang="en-GB" sz="2400" dirty="0"/>
              <a:t>Systematic gathering of data</a:t>
            </a:r>
          </a:p>
          <a:p>
            <a:pPr marL="305435" indent="-305435"/>
            <a:r>
              <a:rPr lang="en-GB" sz="2400" dirty="0"/>
              <a:t>Consideration of statutory requirements</a:t>
            </a:r>
          </a:p>
        </p:txBody>
      </p:sp>
      <p:sp>
        <p:nvSpPr>
          <p:cNvPr id="4" name="Vertical Text Placeholder 3"/>
          <p:cNvSpPr>
            <a:spLocks noGrp="1"/>
          </p:cNvSpPr>
          <p:nvPr>
            <p:ph type="body" orient="vert" idx="13"/>
          </p:nvPr>
        </p:nvSpPr>
        <p:spPr>
          <a:xfrm>
            <a:off x="406146" y="1869466"/>
            <a:ext cx="8317230" cy="3697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dirty="0"/>
              <a:t>How are learning needs identified?</a:t>
            </a:r>
          </a:p>
        </p:txBody>
      </p:sp>
    </p:spTree>
    <p:extLst>
      <p:ext uri="{BB962C8B-B14F-4D97-AF65-F5344CB8AC3E}">
        <p14:creationId xmlns:p14="http://schemas.microsoft.com/office/powerpoint/2010/main" val="36378618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B691D59-8F51-4DD8-AD41-D568D29B08F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4900" y="457200"/>
            <a:ext cx="277749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04AEF18-0627-48F3-9B3D-F7E8F050B1D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31610" y="453643"/>
            <a:ext cx="277749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EAEE08A-C572-438F-9753-B0D527A515A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81372" y="457200"/>
            <a:ext cx="277749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B93146F-62ED-4C59-844C-0935D0FB503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4900" y="3085765"/>
            <a:ext cx="8447150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BF3D65BA-1C65-40FB-92EF-83951BDC1D7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38175"/>
            <a:ext cx="9143999" cy="62198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3" cstate="print"/>
          <a:srcRect t="8139" r="214"/>
          <a:stretch/>
        </p:blipFill>
        <p:spPr bwMode="auto">
          <a:xfrm>
            <a:off x="468676" y="1815565"/>
            <a:ext cx="5114909" cy="3472638"/>
          </a:xfrm>
          <a:prstGeom prst="rect">
            <a:avLst/>
          </a:prstGeom>
          <a:noFill/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ADF52CCA-FCDD-49A0-BFFC-3BD41F1B827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31610" y="723899"/>
            <a:ext cx="2777490" cy="566666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22206" y="1419225"/>
            <a:ext cx="2311182" cy="2085869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500">
                <a:solidFill>
                  <a:srgbClr val="FFFFFF"/>
                </a:solidFill>
              </a:rPr>
              <a:t>Establishing Learning Needs</a:t>
            </a:r>
          </a:p>
        </p:txBody>
      </p:sp>
      <p:sp>
        <p:nvSpPr>
          <p:cNvPr id="4" name="Vertical Text Placeholder 3"/>
          <p:cNvSpPr>
            <a:spLocks noGrp="1"/>
          </p:cNvSpPr>
          <p:nvPr>
            <p:ph type="body" orient="vert" idx="1"/>
          </p:nvPr>
        </p:nvSpPr>
        <p:spPr>
          <a:xfrm>
            <a:off x="6222206" y="3505095"/>
            <a:ext cx="2311182" cy="173365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1600" cap="all">
                <a:solidFill>
                  <a:srgbClr val="EBEBEB"/>
                </a:solidFill>
              </a:rPr>
              <a:t>Levels of learning needs analysis</a:t>
            </a:r>
          </a:p>
        </p:txBody>
      </p:sp>
    </p:spTree>
    <p:extLst>
      <p:ext uri="{BB962C8B-B14F-4D97-AF65-F5344CB8AC3E}">
        <p14:creationId xmlns:p14="http://schemas.microsoft.com/office/powerpoint/2010/main" val="20395534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Establishing Learning Needs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type="body" orient="vert" idx="1"/>
          </p:nvPr>
        </p:nvSpPr>
        <p:spPr>
          <a:xfrm>
            <a:off x="415803" y="2333259"/>
            <a:ext cx="8320087" cy="4003675"/>
          </a:xfrm>
        </p:spPr>
        <p:txBody>
          <a:bodyPr>
            <a:normAutofit/>
          </a:bodyPr>
          <a:lstStyle/>
          <a:p>
            <a:pPr marL="305435" indent="-305435"/>
            <a:r>
              <a:rPr lang="en-GB" sz="2400" dirty="0"/>
              <a:t>Analysis of 3 levels needs to be considered in conjunction with each other</a:t>
            </a:r>
            <a:endParaRPr lang="en-US" sz="2400"/>
          </a:p>
          <a:p>
            <a:pPr marL="305435" indent="-305435"/>
            <a:r>
              <a:rPr lang="en-GB" sz="2400" dirty="0"/>
              <a:t>Needs to be agile, fast and responsive</a:t>
            </a:r>
          </a:p>
          <a:p>
            <a:pPr marL="305435" indent="-305435"/>
            <a:r>
              <a:rPr lang="en-GB" sz="2400" dirty="0"/>
              <a:t>CIPD suggest it should follow RAM</a:t>
            </a:r>
          </a:p>
          <a:p>
            <a:pPr marL="629920" lvl="1" indent="-305435"/>
            <a:r>
              <a:rPr lang="en-GB" sz="2000" dirty="0"/>
              <a:t>Relevance : how does what we are currently doing and what we plan to do meet new opportunities and challenges for the business?</a:t>
            </a:r>
          </a:p>
          <a:p>
            <a:pPr marL="629920" lvl="1" indent="-305435"/>
            <a:r>
              <a:rPr lang="en-GB" sz="2000" dirty="0"/>
              <a:t>Alignment: ensuring that delivery meets objectives</a:t>
            </a:r>
          </a:p>
          <a:p>
            <a:pPr marL="629920" lvl="1" indent="-305435"/>
            <a:r>
              <a:rPr lang="en-GB" sz="2000" dirty="0"/>
              <a:t>Measurement: measure and evaluate learning interventions</a:t>
            </a:r>
          </a:p>
          <a:p>
            <a:pPr marL="629920" lvl="1" indent="-305435">
              <a:buNone/>
            </a:pPr>
            <a:endParaRPr lang="en-GB" dirty="0"/>
          </a:p>
        </p:txBody>
      </p:sp>
      <p:sp>
        <p:nvSpPr>
          <p:cNvPr id="4" name="Vertical Text Placeholder 3"/>
          <p:cNvSpPr>
            <a:spLocks noGrp="1"/>
          </p:cNvSpPr>
          <p:nvPr>
            <p:ph type="body" orient="vert" idx="13"/>
          </p:nvPr>
        </p:nvSpPr>
        <p:spPr>
          <a:xfrm>
            <a:off x="417136" y="1715601"/>
            <a:ext cx="8317230" cy="3697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400" dirty="0"/>
              <a:t>Levels of learning needs analysis</a:t>
            </a:r>
          </a:p>
        </p:txBody>
      </p:sp>
    </p:spTree>
    <p:extLst>
      <p:ext uri="{BB962C8B-B14F-4D97-AF65-F5344CB8AC3E}">
        <p14:creationId xmlns:p14="http://schemas.microsoft.com/office/powerpoint/2010/main" val="30994941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Establishing Learning Needs</a:t>
            </a:r>
          </a:p>
        </p:txBody>
      </p:sp>
      <p:sp>
        <p:nvSpPr>
          <p:cNvPr id="4" name="Vertical Text Placeholder 3"/>
          <p:cNvSpPr>
            <a:spLocks noGrp="1"/>
          </p:cNvSpPr>
          <p:nvPr>
            <p:ph type="body" orient="vert" idx="1"/>
          </p:nvPr>
        </p:nvSpPr>
        <p:spPr>
          <a:xfrm>
            <a:off x="406145" y="1526612"/>
            <a:ext cx="8317230" cy="36974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dirty="0"/>
              <a:t>Different types of learning needs</a:t>
            </a:r>
          </a:p>
        </p:txBody>
      </p:sp>
      <p:graphicFrame>
        <p:nvGraphicFramePr>
          <p:cNvPr id="6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41674780"/>
              </p:ext>
            </p:extLst>
          </p:nvPr>
        </p:nvGraphicFramePr>
        <p:xfrm>
          <a:off x="441333" y="2210150"/>
          <a:ext cx="8229599" cy="35661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469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678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500" dirty="0"/>
                        <a:t>Level of business benefit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dirty="0"/>
                        <a:t>Organisational need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dirty="0"/>
                        <a:t>Group</a:t>
                      </a:r>
                      <a:r>
                        <a:rPr lang="en-GB" sz="1500" baseline="0" dirty="0"/>
                        <a:t> needs</a:t>
                      </a:r>
                      <a:endParaRPr lang="en-GB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dirty="0"/>
                        <a:t>Individual needs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500" dirty="0"/>
                        <a:t>Implementing – doing things</a:t>
                      </a:r>
                      <a:r>
                        <a:rPr lang="en-GB" sz="1500" baseline="0" dirty="0"/>
                        <a:t> well</a:t>
                      </a:r>
                      <a:endParaRPr lang="en-GB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dirty="0"/>
                        <a:t>Meeting current organisational</a:t>
                      </a:r>
                      <a:r>
                        <a:rPr lang="en-GB" sz="1500" baseline="0" dirty="0"/>
                        <a:t> objectives</a:t>
                      </a:r>
                      <a:endParaRPr lang="en-GB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dirty="0"/>
                        <a:t>Working together to meet existing targets and standards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dirty="0"/>
                        <a:t>Being competent</a:t>
                      </a:r>
                      <a:r>
                        <a:rPr lang="en-GB" sz="1500" baseline="0" dirty="0"/>
                        <a:t> at the level of existing requirements</a:t>
                      </a:r>
                      <a:endParaRPr lang="en-GB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500" dirty="0"/>
                        <a:t>Improving- doing things better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dirty="0"/>
                        <a:t>Setting higher objectives, and reaching them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dirty="0"/>
                        <a:t>Continuous improvement teams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dirty="0"/>
                        <a:t>Having and using systematic continuous</a:t>
                      </a:r>
                      <a:r>
                        <a:rPr lang="en-GB" sz="1500" baseline="0" dirty="0"/>
                        <a:t> improvement skills and processes</a:t>
                      </a:r>
                      <a:endParaRPr lang="en-GB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500" dirty="0"/>
                        <a:t>Innovating – doing new and better things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dirty="0"/>
                        <a:t>Changing objectives</a:t>
                      </a:r>
                      <a:r>
                        <a:rPr lang="en-GB" sz="1500" baseline="0" dirty="0"/>
                        <a:t> and strategies</a:t>
                      </a:r>
                      <a:endParaRPr lang="en-GB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dirty="0"/>
                        <a:t>Working across</a:t>
                      </a:r>
                      <a:r>
                        <a:rPr lang="en-GB" sz="1500" baseline="0" dirty="0"/>
                        <a:t> boundaries to create new relationships and new products and services</a:t>
                      </a:r>
                      <a:endParaRPr lang="en-GB" sz="15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500" dirty="0"/>
                        <a:t>Being able to work</a:t>
                      </a:r>
                      <a:r>
                        <a:rPr lang="en-GB" sz="1500" baseline="0" dirty="0"/>
                        <a:t> differently and more creatively with a shared sense of purpose</a:t>
                      </a:r>
                      <a:endParaRPr lang="en-GB" sz="15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82185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3143" y="216129"/>
            <a:ext cx="6297714" cy="6425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9919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Establishing Learning Needs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type="body" orient="vert" idx="1"/>
          </p:nvPr>
        </p:nvSpPr>
        <p:spPr>
          <a:xfrm>
            <a:off x="404813" y="2058500"/>
            <a:ext cx="8320087" cy="400367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What sources of data are there?</a:t>
            </a:r>
          </a:p>
          <a:p>
            <a:pPr marL="305435" indent="-305435"/>
            <a:r>
              <a:rPr lang="en-GB" dirty="0"/>
              <a:t>Collection of hard eg. Information on MIS, market share and soft data e.g. surveys/opinions</a:t>
            </a:r>
          </a:p>
          <a:p>
            <a:pPr marL="305435" indent="-305435"/>
            <a:r>
              <a:rPr lang="en-GB" dirty="0"/>
              <a:t>Data collected from external and internal </a:t>
            </a:r>
            <a:r>
              <a:rPr lang="en-GB"/>
              <a:t>sources, analysed through PESTLE/SWOT analysis</a:t>
            </a:r>
          </a:p>
          <a:p>
            <a:pPr marL="305435" indent="-305435"/>
            <a:r>
              <a:rPr lang="en-GB" dirty="0"/>
              <a:t>Organisational goals and objectives</a:t>
            </a:r>
          </a:p>
          <a:p>
            <a:pPr marL="305435" indent="-305435"/>
            <a:r>
              <a:rPr lang="en-GB" dirty="0"/>
              <a:t>Human resource plan e.g. demographic data on retirement</a:t>
            </a:r>
          </a:p>
          <a:p>
            <a:pPr marL="305435" indent="-305435"/>
            <a:r>
              <a:rPr lang="en-GB" dirty="0"/>
              <a:t>Critical incident analysis</a:t>
            </a:r>
          </a:p>
          <a:p>
            <a:pPr marL="305435" indent="-305435"/>
            <a:r>
              <a:rPr lang="en-GB" dirty="0"/>
              <a:t>Gap analysis</a:t>
            </a:r>
          </a:p>
          <a:p>
            <a:pPr marL="305435" indent="-305435"/>
            <a:r>
              <a:rPr lang="en-GB" dirty="0"/>
              <a:t>Business plans and strategies</a:t>
            </a:r>
          </a:p>
          <a:p>
            <a:pPr marL="305435" indent="-305435"/>
            <a:r>
              <a:rPr lang="en-GB" dirty="0"/>
              <a:t>Performance management systems e.g. appraisal</a:t>
            </a:r>
          </a:p>
        </p:txBody>
      </p:sp>
      <p:sp>
        <p:nvSpPr>
          <p:cNvPr id="4" name="Vertical Text Placeholder 3"/>
          <p:cNvSpPr>
            <a:spLocks noGrp="1"/>
          </p:cNvSpPr>
          <p:nvPr>
            <p:ph type="body" orient="vert" idx="13"/>
          </p:nvPr>
        </p:nvSpPr>
        <p:spPr>
          <a:xfrm>
            <a:off x="417136" y="1638668"/>
            <a:ext cx="8317230" cy="3697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400" dirty="0"/>
              <a:t>Organisational Level</a:t>
            </a:r>
          </a:p>
        </p:txBody>
      </p:sp>
    </p:spTree>
    <p:extLst>
      <p:ext uri="{BB962C8B-B14F-4D97-AF65-F5344CB8AC3E}">
        <p14:creationId xmlns:p14="http://schemas.microsoft.com/office/powerpoint/2010/main" val="2715352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Establishing Learning Needs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type="body" orient="vert" idx="1"/>
          </p:nvPr>
        </p:nvSpPr>
        <p:spPr>
          <a:xfrm>
            <a:off x="404813" y="1585913"/>
            <a:ext cx="8320087" cy="4003675"/>
          </a:xfrm>
        </p:spPr>
        <p:txBody>
          <a:bodyPr/>
          <a:lstStyle/>
          <a:p>
            <a:r>
              <a:rPr lang="en-GB" dirty="0"/>
              <a:t>Assessment/skills analysis/skills matrix</a:t>
            </a:r>
          </a:p>
          <a:p>
            <a:r>
              <a:rPr lang="en-GB" dirty="0"/>
              <a:t>Appraisal</a:t>
            </a:r>
          </a:p>
          <a:p>
            <a:r>
              <a:rPr lang="en-GB" dirty="0"/>
              <a:t>360 degree feedback</a:t>
            </a:r>
          </a:p>
          <a:p>
            <a:r>
              <a:rPr lang="en-GB" dirty="0"/>
              <a:t>Assessment/development centre</a:t>
            </a:r>
          </a:p>
          <a:p>
            <a:r>
              <a:rPr lang="en-GB" dirty="0"/>
              <a:t>Self assessment</a:t>
            </a:r>
          </a:p>
          <a:p>
            <a:r>
              <a:rPr lang="en-GB" dirty="0"/>
              <a:t>Exit interviews</a:t>
            </a:r>
          </a:p>
        </p:txBody>
      </p:sp>
      <p:sp>
        <p:nvSpPr>
          <p:cNvPr id="4" name="Vertical Text Placeholder 3"/>
          <p:cNvSpPr>
            <a:spLocks noGrp="1"/>
          </p:cNvSpPr>
          <p:nvPr>
            <p:ph type="body" orient="vert" idx="13"/>
          </p:nvPr>
        </p:nvSpPr>
        <p:spPr>
          <a:xfrm>
            <a:off x="406146" y="1583716"/>
            <a:ext cx="8317230" cy="3697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dirty="0"/>
              <a:t>Individual Level</a:t>
            </a:r>
          </a:p>
        </p:txBody>
      </p:sp>
    </p:spTree>
    <p:extLst>
      <p:ext uri="{BB962C8B-B14F-4D97-AF65-F5344CB8AC3E}">
        <p14:creationId xmlns:p14="http://schemas.microsoft.com/office/powerpoint/2010/main" val="19474064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Establishing Learning Needs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type="body" orient="vert" idx="1"/>
          </p:nvPr>
        </p:nvSpPr>
        <p:spPr>
          <a:xfrm>
            <a:off x="404813" y="2014538"/>
            <a:ext cx="8320087" cy="4003675"/>
          </a:xfrm>
        </p:spPr>
        <p:txBody>
          <a:bodyPr>
            <a:normAutofit/>
          </a:bodyPr>
          <a:lstStyle/>
          <a:p>
            <a:r>
              <a:rPr lang="en-GB" dirty="0"/>
              <a:t>A report of overall training needs for the organisation will form the basis of the Learning and Development strategy</a:t>
            </a:r>
          </a:p>
          <a:p>
            <a:r>
              <a:rPr lang="en-GB" dirty="0"/>
              <a:t>Evaluate and prioritise who you want to train and how best to reach them</a:t>
            </a:r>
          </a:p>
          <a:p>
            <a:r>
              <a:rPr lang="en-GB" dirty="0"/>
              <a:t>Established how employees will best accept and integrate training and their preferred learning methods</a:t>
            </a:r>
          </a:p>
          <a:p>
            <a:r>
              <a:rPr lang="en-GB" dirty="0"/>
              <a:t>Evaluate current learning and training – what can be done in-house, budget and time available</a:t>
            </a:r>
          </a:p>
          <a:p>
            <a:r>
              <a:rPr lang="en-GB" dirty="0"/>
              <a:t>Take a decision on what type of training and learning fits your needs best</a:t>
            </a:r>
          </a:p>
          <a:p>
            <a:endParaRPr lang="en-GB" dirty="0"/>
          </a:p>
        </p:txBody>
      </p:sp>
      <p:sp>
        <p:nvSpPr>
          <p:cNvPr id="4" name="Vertical Text Placeholder 3"/>
          <p:cNvSpPr>
            <a:spLocks noGrp="1"/>
          </p:cNvSpPr>
          <p:nvPr>
            <p:ph type="body" orient="vert" idx="13"/>
          </p:nvPr>
        </p:nvSpPr>
        <p:spPr>
          <a:xfrm>
            <a:off x="406146" y="1715601"/>
            <a:ext cx="8317230" cy="3697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dirty="0"/>
              <a:t>Using the results</a:t>
            </a:r>
          </a:p>
        </p:txBody>
      </p:sp>
    </p:spTree>
    <p:extLst>
      <p:ext uri="{BB962C8B-B14F-4D97-AF65-F5344CB8AC3E}">
        <p14:creationId xmlns:p14="http://schemas.microsoft.com/office/powerpoint/2010/main" val="30313937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Establishing Learning Needs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type="body" orient="vert" idx="1"/>
          </p:nvPr>
        </p:nvSpPr>
        <p:spPr>
          <a:xfrm>
            <a:off x="404813" y="1585913"/>
            <a:ext cx="8320087" cy="4003675"/>
          </a:xfrm>
        </p:spPr>
        <p:txBody>
          <a:bodyPr>
            <a:normAutofit/>
          </a:bodyPr>
          <a:lstStyle/>
          <a:p>
            <a:pPr marL="305435" indent="-305435"/>
            <a:r>
              <a:rPr lang="en-GB" sz="2000" dirty="0"/>
              <a:t>HRD professionals might be tempted to curtail the level and depth of the LNA phase – ‘the cart before the horse’ (Goldstein &amp; Ford,2002)</a:t>
            </a:r>
          </a:p>
          <a:p>
            <a:pPr marL="305435" indent="-305435"/>
            <a:r>
              <a:rPr lang="en-GB" sz="2000" dirty="0"/>
              <a:t>Time lag between a decision being taken to undertake a LNA and the </a:t>
            </a:r>
            <a:r>
              <a:rPr lang="en-GB" sz="2000"/>
              <a:t>subsequent learning intervention being designed and delivered.</a:t>
            </a:r>
            <a:endParaRPr lang="en-GB" sz="2000" dirty="0"/>
          </a:p>
          <a:p>
            <a:pPr marL="305435" indent="-305435"/>
            <a:r>
              <a:rPr lang="en-GB" sz="2000"/>
              <a:t>Gaining commitment and agreement with the LNA process can be </a:t>
            </a:r>
            <a:r>
              <a:rPr lang="en-GB" sz="2000" dirty="0"/>
              <a:t>challenging</a:t>
            </a:r>
            <a:endParaRPr lang="en-GB"/>
          </a:p>
        </p:txBody>
      </p:sp>
      <p:sp>
        <p:nvSpPr>
          <p:cNvPr id="4" name="Vertical Text Placeholder 3"/>
          <p:cNvSpPr>
            <a:spLocks noGrp="1"/>
          </p:cNvSpPr>
          <p:nvPr>
            <p:ph type="body" orient="vert" idx="13"/>
          </p:nvPr>
        </p:nvSpPr>
        <p:spPr>
          <a:xfrm>
            <a:off x="406146" y="1638668"/>
            <a:ext cx="8317230" cy="3697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dirty="0"/>
              <a:t>Limitations of TNA/LNA</a:t>
            </a:r>
          </a:p>
        </p:txBody>
      </p:sp>
    </p:spTree>
    <p:extLst>
      <p:ext uri="{BB962C8B-B14F-4D97-AF65-F5344CB8AC3E}">
        <p14:creationId xmlns:p14="http://schemas.microsoft.com/office/powerpoint/2010/main" val="2161068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05584" y="27463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GB" sz="3200" dirty="0"/>
              <a:t>Bringing it all together</a:t>
            </a:r>
          </a:p>
        </p:txBody>
      </p:sp>
      <p:sp>
        <p:nvSpPr>
          <p:cNvPr id="7" name="Vertical Text Placeholder 6"/>
          <p:cNvSpPr>
            <a:spLocks noGrp="1"/>
          </p:cNvSpPr>
          <p:nvPr>
            <p:ph type="body" orient="vert" idx="1"/>
          </p:nvPr>
        </p:nvSpPr>
        <p:spPr>
          <a:xfrm>
            <a:off x="405584" y="1586673"/>
            <a:ext cx="8318832" cy="4002567"/>
          </a:xfrm>
        </p:spPr>
        <p:txBody>
          <a:bodyPr>
            <a:normAutofit/>
          </a:bodyPr>
          <a:lstStyle/>
          <a:p>
            <a:r>
              <a:rPr lang="en-GB" sz="2800" dirty="0"/>
              <a:t>An effective HRD strategy can deliver the capabilities, competencies and skills required to support sustainable success</a:t>
            </a:r>
          </a:p>
          <a:p>
            <a:r>
              <a:rPr lang="en-GB" sz="2800" dirty="0"/>
              <a:t>The systematic identification of learning and development needs is a key aspect to ensuring effective provision of learning.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5452D9B6-0537-491A-B569-76F487D3EFE8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52316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ijdelijke aanduiding voor tabel 6"/>
          <p:cNvGraphicFramePr>
            <a:graphicFrameLocks noGrp="1"/>
          </p:cNvGraphicFramePr>
          <p:nvPr>
            <p:ph type="tbl" sz="quarter" idx="16"/>
            <p:extLst>
              <p:ext uri="{D42A27DB-BD31-4B8C-83A1-F6EECF244321}">
                <p14:modId xmlns:p14="http://schemas.microsoft.com/office/powerpoint/2010/main" val="2774646769"/>
              </p:ext>
            </p:extLst>
          </p:nvPr>
        </p:nvGraphicFramePr>
        <p:xfrm>
          <a:off x="385887" y="2902618"/>
          <a:ext cx="8310562" cy="261461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071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034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71538">
                <a:tc>
                  <a:txBody>
                    <a:bodyPr/>
                    <a:lstStyle/>
                    <a:p>
                      <a:pPr algn="ctr"/>
                      <a:r>
                        <a:rPr lang="en-GB" sz="2000" b="1" noProof="0" dirty="0">
                          <a:solidFill>
                            <a:schemeClr val="bg1"/>
                          </a:solidFill>
                        </a:rPr>
                        <a:t>1</a:t>
                      </a:r>
                    </a:p>
                  </a:txBody>
                  <a:tcPr marL="91445" marR="91445" marT="45724" marB="45724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700" b="0" noProof="0" dirty="0">
                          <a:solidFill>
                            <a:schemeClr val="tx1"/>
                          </a:solidFill>
                        </a:rPr>
                        <a:t>Recognise</a:t>
                      </a:r>
                      <a:r>
                        <a:rPr lang="en-GB" sz="1700" b="0" baseline="0" noProof="0" dirty="0">
                          <a:solidFill>
                            <a:schemeClr val="tx1"/>
                          </a:solidFill>
                        </a:rPr>
                        <a:t> the business strategy of your organisation and whether your HRD strategy is aligned.</a:t>
                      </a:r>
                      <a:endParaRPr lang="en-GB" sz="1700" b="0" noProof="0" dirty="0">
                        <a:solidFill>
                          <a:schemeClr val="tx1"/>
                        </a:solidFill>
                      </a:endParaRPr>
                    </a:p>
                  </a:txBody>
                  <a:tcPr marL="180010" marR="180010" marT="36003" marB="36003" anchor="ctr"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71538">
                <a:tc>
                  <a:txBody>
                    <a:bodyPr/>
                    <a:lstStyle/>
                    <a:p>
                      <a:pPr algn="ctr"/>
                      <a:r>
                        <a:rPr lang="en-GB" sz="2000" b="1" noProof="0" dirty="0">
                          <a:solidFill>
                            <a:schemeClr val="bg1"/>
                          </a:solidFill>
                        </a:rPr>
                        <a:t>2</a:t>
                      </a:r>
                    </a:p>
                  </a:txBody>
                  <a:tcPr marL="91445" marR="91445" marT="45724" marB="45724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700" b="0" noProof="0" dirty="0">
                          <a:solidFill>
                            <a:schemeClr val="tx1"/>
                          </a:solidFill>
                        </a:rPr>
                        <a:t>Identify the sources of information used to define learning needs at organisational, team</a:t>
                      </a:r>
                      <a:r>
                        <a:rPr lang="en-GB" sz="1700" b="0" baseline="0" noProof="0" dirty="0">
                          <a:solidFill>
                            <a:schemeClr val="tx1"/>
                          </a:solidFill>
                        </a:rPr>
                        <a:t> and individual levels.</a:t>
                      </a:r>
                      <a:endParaRPr lang="en-GB" sz="1700" b="0" noProof="0" dirty="0">
                        <a:solidFill>
                          <a:schemeClr val="tx1"/>
                        </a:solidFill>
                      </a:endParaRPr>
                    </a:p>
                  </a:txBody>
                  <a:tcPr marL="180010" marR="180010" marT="36003" marB="36003" anchor="ctr"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DB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71538">
                <a:tc>
                  <a:txBody>
                    <a:bodyPr/>
                    <a:lstStyle/>
                    <a:p>
                      <a:pPr algn="ctr"/>
                      <a:r>
                        <a:rPr lang="en-GB" sz="2000" b="1" noProof="0" dirty="0">
                          <a:solidFill>
                            <a:schemeClr val="bg1"/>
                          </a:solidFill>
                        </a:rPr>
                        <a:t>3</a:t>
                      </a:r>
                    </a:p>
                  </a:txBody>
                  <a:tcPr marL="91445" marR="91445" marT="45724" marB="45724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 b="0" i="0" u="none" strike="noStrike" baseline="0" noProof="0">
                          <a:latin typeface="Gill Sans MT"/>
                        </a:rPr>
                        <a:t>Identify </a:t>
                      </a:r>
                      <a:r>
                        <a:rPr lang="en-GB" sz="1700" b="0" i="0" u="none" strike="noStrike" baseline="0" noProof="0">
                          <a:solidFill>
                            <a:schemeClr val="tx1"/>
                          </a:solidFill>
                          <a:latin typeface="Gill Sans MT"/>
                        </a:rPr>
                        <a:t>organisational, team and individual learning needs in the context of your organisation. </a:t>
                      </a:r>
                      <a:endParaRPr lang="en-GB" sz="1700" b="0" i="0" u="none" strike="noStrike" baseline="0" noProof="0">
                        <a:latin typeface="Gill Sans MT"/>
                      </a:endParaRPr>
                    </a:p>
                  </a:txBody>
                  <a:tcPr marL="180010" marR="180010" marT="36003" marB="36003" anchor="ctr">
                    <a:lnL>
                      <a:noFill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ADBD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pPr>
              <a:defRPr/>
            </a:pPr>
            <a:fld id="{0D8B08AE-D2AE-4567-A358-20276AEF5343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67544" y="836712"/>
            <a:ext cx="8147248" cy="203132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/>
              <a:t>The aim of this session was to: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Evaluate, select and apply a range of approaches and processes for establishing learning and development needs at organisational, group/team, occupational and individual levels in collaboration with relevant stakeholders</a:t>
            </a:r>
          </a:p>
          <a:p>
            <a:endParaRPr lang="en-GB" dirty="0"/>
          </a:p>
          <a:p>
            <a:r>
              <a:rPr lang="en-GB" dirty="0"/>
              <a:t>You should now be able to: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29EA5D3-E871-48F6-817A-52676E17E772}"/>
              </a:ext>
            </a:extLst>
          </p:cNvPr>
          <p:cNvSpPr txBox="1"/>
          <p:nvPr/>
        </p:nvSpPr>
        <p:spPr>
          <a:xfrm>
            <a:off x="551717" y="5958987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/>
              <a:t>Next week...</a:t>
            </a:r>
          </a:p>
        </p:txBody>
      </p:sp>
    </p:spTree>
    <p:extLst>
      <p:ext uri="{BB962C8B-B14F-4D97-AF65-F5344CB8AC3E}">
        <p14:creationId xmlns:p14="http://schemas.microsoft.com/office/powerpoint/2010/main" val="1661556879"/>
      </p:ext>
    </p:extLst>
  </p:cSld>
  <p:clrMapOvr>
    <a:masterClrMapping/>
  </p:clrMapOvr>
  <p:transition spd="med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/>
              <a:t>Activity: Peer Teaching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ea typeface="+mn-lt"/>
                <a:cs typeface="+mn-lt"/>
              </a:rPr>
              <a:t>Based on this week’s Multiple Intelligences activity, as a group of up to 5 design an activity or a resource to engage your fellow students in learning about a given topic related to the process of learning. Be prepared to present this work in next week’s tutorial.  You will be required to present your activity or resource in a </a:t>
            </a:r>
            <a:r>
              <a:rPr lang="en-GB">
                <a:ea typeface="+mn-lt"/>
                <a:cs typeface="+mn-lt"/>
              </a:rPr>
              <a:t>15-minute</a:t>
            </a:r>
            <a:r>
              <a:rPr lang="en-GB" dirty="0">
                <a:ea typeface="+mn-lt"/>
                <a:cs typeface="+mn-lt"/>
              </a:rPr>
              <a:t> </a:t>
            </a:r>
            <a:r>
              <a:rPr lang="en-GB">
                <a:ea typeface="+mn-lt"/>
                <a:cs typeface="+mn-lt"/>
              </a:rPr>
              <a:t>time slot in next week's tutorial.  </a:t>
            </a:r>
            <a:endParaRPr lang="en-US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281968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B8C2D5-4032-4D09-A17E-9BA9BD717C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5154" y="434695"/>
            <a:ext cx="7989752" cy="1083329"/>
          </a:xfrm>
        </p:spPr>
        <p:txBody>
          <a:bodyPr/>
          <a:lstStyle/>
          <a:p>
            <a:r>
              <a:rPr lang="en-GB"/>
              <a:t>How People Learn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7145AE-60F3-48B0-BB28-AE613E8082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/>
              <a:t>An example using the theory of  Mutiple Intelligences. 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30379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GB" altLang="en-US" sz="4000" dirty="0"/>
              <a:t>How do people learn?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471288" y="1612541"/>
            <a:ext cx="7989752" cy="3630795"/>
          </a:xfrm>
        </p:spPr>
        <p:txBody>
          <a:bodyPr/>
          <a:lstStyle/>
          <a:p>
            <a:pPr marL="609600" indent="-609600" eaLnBrk="1" hangingPunct="1">
              <a:buFontTx/>
              <a:buNone/>
            </a:pPr>
            <a:r>
              <a:rPr lang="en-GB" altLang="en-US" sz="2400" dirty="0"/>
              <a:t>The theoretical foundations of the practice of DDE:</a:t>
            </a:r>
          </a:p>
          <a:p>
            <a:pPr lvl="0"/>
            <a:r>
              <a:rPr lang="en-GB" dirty="0"/>
              <a:t>Constructivist learning</a:t>
            </a:r>
          </a:p>
          <a:p>
            <a:pPr lvl="0"/>
            <a:r>
              <a:rPr lang="en-GB" dirty="0"/>
              <a:t>Social Learning</a:t>
            </a:r>
          </a:p>
          <a:p>
            <a:pPr lvl="0"/>
            <a:r>
              <a:rPr lang="en-GB" dirty="0"/>
              <a:t>Adult Learning Theory</a:t>
            </a:r>
          </a:p>
          <a:p>
            <a:pPr lvl="0"/>
            <a:r>
              <a:rPr lang="en-GB" dirty="0"/>
              <a:t>Organisational Learning</a:t>
            </a:r>
          </a:p>
          <a:p>
            <a:r>
              <a:rPr lang="en-GB" dirty="0"/>
              <a:t>Critique of Learning Styles</a:t>
            </a:r>
            <a:endParaRPr lang="en-GB" altLang="en-US" sz="2400" dirty="0"/>
          </a:p>
        </p:txBody>
      </p:sp>
    </p:spTree>
    <p:extLst>
      <p:ext uri="{BB962C8B-B14F-4D97-AF65-F5344CB8AC3E}">
        <p14:creationId xmlns:p14="http://schemas.microsoft.com/office/powerpoint/2010/main" val="750927832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">
  <a:themeElements>
    <a:clrScheme name="Dividend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21682d76-7fed-41ad-9dab-ad3c63b4cd86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1DCDABCFA65E84D8B810BF0C5457A5E" ma:contentTypeVersion="13" ma:contentTypeDescription="Create a new document." ma:contentTypeScope="" ma:versionID="8a9b1aa4e9f0db44849dff61844ca092">
  <xsd:schema xmlns:xsd="http://www.w3.org/2001/XMLSchema" xmlns:xs="http://www.w3.org/2001/XMLSchema" xmlns:p="http://schemas.microsoft.com/office/2006/metadata/properties" xmlns:ns3="21682d76-7fed-41ad-9dab-ad3c63b4cd86" xmlns:ns4="7ac54d59-15ae-468f-8833-3c6b8f4d3013" targetNamespace="http://schemas.microsoft.com/office/2006/metadata/properties" ma:root="true" ma:fieldsID="b525c77487dee52f940dcd62c2f01479" ns3:_="" ns4:_="">
    <xsd:import namespace="21682d76-7fed-41ad-9dab-ad3c63b4cd86"/>
    <xsd:import namespace="7ac54d59-15ae-468f-8833-3c6b8f4d3013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Location" minOccurs="0"/>
                <xsd:element ref="ns4:MediaServiceOCR" minOccurs="0"/>
                <xsd:element ref="ns4:MediaServiceAutoKeyPoints" minOccurs="0"/>
                <xsd:element ref="ns4:MediaServiceKeyPoints" minOccurs="0"/>
                <xsd:element ref="ns4:MediaServiceGenerationTime" minOccurs="0"/>
                <xsd:element ref="ns4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682d76-7fed-41ad-9dab-ad3c63b4cd8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ac54d59-15ae-468f-8833-3c6b8f4d301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5FC5585-51CA-4C4C-9028-AEC8FAD67B8B}">
  <ds:schemaRefs>
    <ds:schemaRef ds:uri="http://schemas.microsoft.com/office/2006/metadata/properties"/>
    <ds:schemaRef ds:uri="http://schemas.microsoft.com/office/2006/documentManagement/types"/>
    <ds:schemaRef ds:uri="21682d76-7fed-41ad-9dab-ad3c63b4cd86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7ac54d59-15ae-468f-8833-3c6b8f4d3013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2E5DD0F1-49CA-4376-93B6-3275189E4CE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682d76-7fed-41ad-9dab-ad3c63b4cd86"/>
    <ds:schemaRef ds:uri="7ac54d59-15ae-468f-8833-3c6b8f4d301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499</TotalTime>
  <Words>1241</Words>
  <Application>Microsoft Office PowerPoint</Application>
  <PresentationFormat>On-screen Show (4:3)</PresentationFormat>
  <Paragraphs>186</Paragraphs>
  <Slides>22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Arial</vt:lpstr>
      <vt:lpstr>Calibri</vt:lpstr>
      <vt:lpstr>Gill Sans MT</vt:lpstr>
      <vt:lpstr>Tahoma</vt:lpstr>
      <vt:lpstr>Times New Roman</vt:lpstr>
      <vt:lpstr>Wingdings 2</vt:lpstr>
      <vt:lpstr>Dividend</vt:lpstr>
      <vt:lpstr>Designing, Delivering &amp; Evaluating L&amp;D</vt:lpstr>
      <vt:lpstr>PowerPoint Presentation</vt:lpstr>
      <vt:lpstr>Session Overview</vt:lpstr>
      <vt:lpstr>Strategy</vt:lpstr>
      <vt:lpstr>HRD Strategy</vt:lpstr>
      <vt:lpstr>HRD Strategy</vt:lpstr>
      <vt:lpstr>HRD Strategy</vt:lpstr>
      <vt:lpstr>Establishing Learning Needs</vt:lpstr>
      <vt:lpstr>Establishing Learning Needs</vt:lpstr>
      <vt:lpstr>Establishing Learning Needs</vt:lpstr>
      <vt:lpstr>Establishing Learning Needs</vt:lpstr>
      <vt:lpstr>Establishing Learning Needs</vt:lpstr>
      <vt:lpstr>PowerPoint Presentation</vt:lpstr>
      <vt:lpstr>Establishing Learning Needs</vt:lpstr>
      <vt:lpstr>Establishing Learning Needs</vt:lpstr>
      <vt:lpstr>Establishing Learning Needs</vt:lpstr>
      <vt:lpstr>Establishing Learning Needs</vt:lpstr>
      <vt:lpstr>Bringing it all together</vt:lpstr>
      <vt:lpstr>PowerPoint Presentation</vt:lpstr>
      <vt:lpstr>Activity: Peer Teaching</vt:lpstr>
      <vt:lpstr>How People Learn</vt:lpstr>
      <vt:lpstr>How do people learn?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Julie Potter</dc:creator>
  <cp:lastModifiedBy>Julie Hayward</cp:lastModifiedBy>
  <cp:revision>163</cp:revision>
  <cp:lastPrinted>2018-10-09T11:39:49Z</cp:lastPrinted>
  <dcterms:created xsi:type="dcterms:W3CDTF">2015-04-14T15:21:28Z</dcterms:created>
  <dcterms:modified xsi:type="dcterms:W3CDTF">2021-02-01T16:21:34Z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0x01010071DCDABCFA65E84D8B810BF0C5457A5E</vt:lpwstr>
  </property>
</Properties>
</file>