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56" r:id="rId2"/>
    <p:sldId id="257" r:id="rId3"/>
    <p:sldId id="258" r:id="rId4"/>
    <p:sldId id="259" r:id="rId5"/>
    <p:sldId id="260" r:id="rId6"/>
    <p:sldId id="262" r:id="rId7"/>
    <p:sldId id="261" r:id="rId8"/>
    <p:sldId id="263" r:id="rId9"/>
    <p:sldId id="264" r:id="rId10"/>
    <p:sldId id="265" r:id="rId11"/>
    <p:sldId id="266" r:id="rId12"/>
    <p:sldId id="267" r:id="rId13"/>
    <p:sldId id="268" r:id="rId14"/>
  </p:sldIdLst>
  <p:sldSz cx="18288000" cy="10287000"/>
  <p:notesSz cx="6858000" cy="9144000"/>
  <p:embeddedFontLst>
    <p:embeddedFont>
      <p:font typeface="210 클레이토이" panose="020B0604020202020204" charset="-127"/>
      <p:regular r:id="rId16"/>
    </p:embeddedFont>
    <p:embeddedFont>
      <p:font typeface="Arimo" panose="020B0604020202020204" charset="0"/>
      <p:regular r:id="rId17"/>
    </p:embeddedFont>
    <p:embeddedFont>
      <p:font typeface="Poetsen" panose="020B0604020202020204" charset="0"/>
      <p:regular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98F854-7DE8-439C-9FBB-AA9DD2AAE426}" v="17" dt="2025-03-06T12:39:03.7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2" d="100"/>
          <a:sy n="52" d="100"/>
        </p:scale>
        <p:origin x="883" y="-65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notesMaster" Target="notesMasters/notesMaster1.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de brown" userId="80543aff66362277" providerId="LiveId" clId="{A298F854-7DE8-439C-9FBB-AA9DD2AAE426}"/>
    <pc:docChg chg="undo custSel modSld sldOrd">
      <pc:chgData name="jade brown" userId="80543aff66362277" providerId="LiveId" clId="{A298F854-7DE8-439C-9FBB-AA9DD2AAE426}" dt="2025-03-07T11:45:49.991" v="239" actId="14100"/>
      <pc:docMkLst>
        <pc:docMk/>
      </pc:docMkLst>
      <pc:sldChg chg="addSp delSp modSp mod modTransition modAnim">
        <pc:chgData name="jade brown" userId="80543aff66362277" providerId="LiveId" clId="{A298F854-7DE8-439C-9FBB-AA9DD2AAE426}" dt="2025-03-06T12:06:30.998" v="43"/>
        <pc:sldMkLst>
          <pc:docMk/>
          <pc:sldMk cId="0" sldId="256"/>
        </pc:sldMkLst>
        <pc:picChg chg="add del mod">
          <ac:chgData name="jade brown" userId="80543aff66362277" providerId="LiveId" clId="{A298F854-7DE8-439C-9FBB-AA9DD2AAE426}" dt="2025-03-06T11:54:32.431" v="17"/>
          <ac:picMkLst>
            <pc:docMk/>
            <pc:sldMk cId="0" sldId="256"/>
            <ac:picMk id="12" creationId="{78F7CAE0-8FD4-96BB-084C-CDB69B4C1089}"/>
          </ac:picMkLst>
        </pc:picChg>
        <pc:picChg chg="add del mod ord">
          <ac:chgData name="jade brown" userId="80543aff66362277" providerId="LiveId" clId="{A298F854-7DE8-439C-9FBB-AA9DD2AAE426}" dt="2025-03-06T11:54:40.311" v="18"/>
          <ac:picMkLst>
            <pc:docMk/>
            <pc:sldMk cId="0" sldId="256"/>
            <ac:picMk id="14" creationId="{BB146512-4ECD-6AE0-C5C0-0BFF8888A483}"/>
          </ac:picMkLst>
        </pc:picChg>
        <pc:picChg chg="add del mod">
          <ac:chgData name="jade brown" userId="80543aff66362277" providerId="LiveId" clId="{A298F854-7DE8-439C-9FBB-AA9DD2AAE426}" dt="2025-03-06T11:54:45.341" v="21"/>
          <ac:picMkLst>
            <pc:docMk/>
            <pc:sldMk cId="0" sldId="256"/>
            <ac:picMk id="15" creationId="{6742D718-4DE6-6C45-459E-FE190D76BF48}"/>
          </ac:picMkLst>
        </pc:picChg>
        <pc:picChg chg="add del mod ord">
          <ac:chgData name="jade brown" userId="80543aff66362277" providerId="LiveId" clId="{A298F854-7DE8-439C-9FBB-AA9DD2AAE426}" dt="2025-03-06T11:55:14.697" v="22"/>
          <ac:picMkLst>
            <pc:docMk/>
            <pc:sldMk cId="0" sldId="256"/>
            <ac:picMk id="16" creationId="{19ED98FA-6A71-4E37-2C30-AC0E2BE1A9D2}"/>
          </ac:picMkLst>
        </pc:picChg>
        <pc:picChg chg="add del mod">
          <ac:chgData name="jade brown" userId="80543aff66362277" providerId="LiveId" clId="{A298F854-7DE8-439C-9FBB-AA9DD2AAE426}" dt="2025-03-06T11:55:17.533" v="25"/>
          <ac:picMkLst>
            <pc:docMk/>
            <pc:sldMk cId="0" sldId="256"/>
            <ac:picMk id="17" creationId="{70B73C74-1851-98C4-F82C-291BA7A769FA}"/>
          </ac:picMkLst>
        </pc:picChg>
        <pc:picChg chg="add del mod ord">
          <ac:chgData name="jade brown" userId="80543aff66362277" providerId="LiveId" clId="{A298F854-7DE8-439C-9FBB-AA9DD2AAE426}" dt="2025-03-06T11:55:31.598" v="26"/>
          <ac:picMkLst>
            <pc:docMk/>
            <pc:sldMk cId="0" sldId="256"/>
            <ac:picMk id="18" creationId="{5C36D3F9-6C2D-D042-4504-5652FDFB3312}"/>
          </ac:picMkLst>
        </pc:picChg>
        <pc:picChg chg="add del mod">
          <ac:chgData name="jade brown" userId="80543aff66362277" providerId="LiveId" clId="{A298F854-7DE8-439C-9FBB-AA9DD2AAE426}" dt="2025-03-06T11:55:34.804" v="28"/>
          <ac:picMkLst>
            <pc:docMk/>
            <pc:sldMk cId="0" sldId="256"/>
            <ac:picMk id="19" creationId="{301A647F-1C31-5D15-D6F7-52CDE9488975}"/>
          </ac:picMkLst>
        </pc:picChg>
        <pc:picChg chg="add del mod ord">
          <ac:chgData name="jade brown" userId="80543aff66362277" providerId="LiveId" clId="{A298F854-7DE8-439C-9FBB-AA9DD2AAE426}" dt="2025-03-06T11:57:40.134" v="29"/>
          <ac:picMkLst>
            <pc:docMk/>
            <pc:sldMk cId="0" sldId="256"/>
            <ac:picMk id="22" creationId="{D76D7AC8-C78F-EECB-49BA-15C8A26F5FDC}"/>
          </ac:picMkLst>
        </pc:picChg>
        <pc:picChg chg="add del mod">
          <ac:chgData name="jade brown" userId="80543aff66362277" providerId="LiveId" clId="{A298F854-7DE8-439C-9FBB-AA9DD2AAE426}" dt="2025-03-06T11:57:53.736" v="35"/>
          <ac:picMkLst>
            <pc:docMk/>
            <pc:sldMk cId="0" sldId="256"/>
            <ac:picMk id="23" creationId="{259B996B-8C04-523A-9B80-AB483A52F6F2}"/>
          </ac:picMkLst>
        </pc:picChg>
        <pc:picChg chg="add del mod ord">
          <ac:chgData name="jade brown" userId="80543aff66362277" providerId="LiveId" clId="{A298F854-7DE8-439C-9FBB-AA9DD2AAE426}" dt="2025-03-06T11:59:57.477" v="36"/>
          <ac:picMkLst>
            <pc:docMk/>
            <pc:sldMk cId="0" sldId="256"/>
            <ac:picMk id="24" creationId="{5D54EC53-BFF1-A5BC-0AA4-9BD22F143033}"/>
          </ac:picMkLst>
        </pc:picChg>
        <pc:picChg chg="add del mod">
          <ac:chgData name="jade brown" userId="80543aff66362277" providerId="LiveId" clId="{A298F854-7DE8-439C-9FBB-AA9DD2AAE426}" dt="2025-03-06T12:00:41.106" v="42"/>
          <ac:picMkLst>
            <pc:docMk/>
            <pc:sldMk cId="0" sldId="256"/>
            <ac:picMk id="25" creationId="{37654D33-E1B9-9E02-980F-83EAC8F2806F}"/>
          </ac:picMkLst>
        </pc:picChg>
        <pc:picChg chg="add del mod ord">
          <ac:chgData name="jade brown" userId="80543aff66362277" providerId="LiveId" clId="{A298F854-7DE8-439C-9FBB-AA9DD2AAE426}" dt="2025-03-06T12:06:30.998" v="43"/>
          <ac:picMkLst>
            <pc:docMk/>
            <pc:sldMk cId="0" sldId="256"/>
            <ac:picMk id="26" creationId="{08EFFA9F-9C66-AA91-A4A0-9FB85842F07C}"/>
          </ac:picMkLst>
        </pc:picChg>
        <pc:picChg chg="add mod">
          <ac:chgData name="jade brown" userId="80543aff66362277" providerId="LiveId" clId="{A298F854-7DE8-439C-9FBB-AA9DD2AAE426}" dt="2025-03-06T12:06:30.998" v="43"/>
          <ac:picMkLst>
            <pc:docMk/>
            <pc:sldMk cId="0" sldId="256"/>
            <ac:picMk id="27" creationId="{3086C903-080A-9353-A919-5066A5EA044A}"/>
          </ac:picMkLst>
        </pc:picChg>
      </pc:sldChg>
      <pc:sldChg chg="addSp delSp modSp mod modTransition delAnim modAnim">
        <pc:chgData name="jade brown" userId="80543aff66362277" providerId="LiveId" clId="{A298F854-7DE8-439C-9FBB-AA9DD2AAE426}" dt="2025-03-06T12:06:30.998" v="43"/>
        <pc:sldMkLst>
          <pc:docMk/>
          <pc:sldMk cId="0" sldId="257"/>
        </pc:sldMkLst>
        <pc:spChg chg="mod">
          <ac:chgData name="jade brown" userId="80543aff66362277" providerId="LiveId" clId="{A298F854-7DE8-439C-9FBB-AA9DD2AAE426}" dt="2025-03-06T11:53:25.556" v="2" actId="313"/>
          <ac:spMkLst>
            <pc:docMk/>
            <pc:sldMk cId="0" sldId="257"/>
            <ac:spMk id="3" creationId="{00000000-0000-0000-0000-000000000000}"/>
          </ac:spMkLst>
        </pc:spChg>
        <pc:picChg chg="add del mod">
          <ac:chgData name="jade brown" userId="80543aff66362277" providerId="LiveId" clId="{A298F854-7DE8-439C-9FBB-AA9DD2AAE426}" dt="2025-03-06T11:53:34.094" v="4" actId="478"/>
          <ac:picMkLst>
            <pc:docMk/>
            <pc:sldMk cId="0" sldId="257"/>
            <ac:picMk id="14" creationId="{397C2F9D-1412-7E5E-D609-FC9A9CD65FD8}"/>
          </ac:picMkLst>
        </pc:picChg>
        <pc:picChg chg="add del mod">
          <ac:chgData name="jade brown" userId="80543aff66362277" providerId="LiveId" clId="{A298F854-7DE8-439C-9FBB-AA9DD2AAE426}" dt="2025-03-06T11:54:40.311" v="18"/>
          <ac:picMkLst>
            <pc:docMk/>
            <pc:sldMk cId="0" sldId="257"/>
            <ac:picMk id="16" creationId="{FED8DEDF-5B8F-45F4-95C1-066BDC78C9AA}"/>
          </ac:picMkLst>
        </pc:picChg>
        <pc:picChg chg="add del mod">
          <ac:chgData name="jade brown" userId="80543aff66362277" providerId="LiveId" clId="{A298F854-7DE8-439C-9FBB-AA9DD2AAE426}" dt="2025-03-06T11:54:45.341" v="21"/>
          <ac:picMkLst>
            <pc:docMk/>
            <pc:sldMk cId="0" sldId="257"/>
            <ac:picMk id="17" creationId="{F72DADF8-9D84-DACC-07DC-2E813EA05B18}"/>
          </ac:picMkLst>
        </pc:picChg>
        <pc:picChg chg="add del mod ord">
          <ac:chgData name="jade brown" userId="80543aff66362277" providerId="LiveId" clId="{A298F854-7DE8-439C-9FBB-AA9DD2AAE426}" dt="2025-03-06T11:55:14.697" v="22"/>
          <ac:picMkLst>
            <pc:docMk/>
            <pc:sldMk cId="0" sldId="257"/>
            <ac:picMk id="20" creationId="{D4DE3554-B4F6-F714-80B5-8F217C5E8488}"/>
          </ac:picMkLst>
        </pc:picChg>
        <pc:picChg chg="add del mod">
          <ac:chgData name="jade brown" userId="80543aff66362277" providerId="LiveId" clId="{A298F854-7DE8-439C-9FBB-AA9DD2AAE426}" dt="2025-03-06T11:55:17.533" v="25"/>
          <ac:picMkLst>
            <pc:docMk/>
            <pc:sldMk cId="0" sldId="257"/>
            <ac:picMk id="21" creationId="{F20F51AC-C0F7-E87D-3CC0-E7698883184C}"/>
          </ac:picMkLst>
        </pc:picChg>
        <pc:picChg chg="add del mod ord">
          <ac:chgData name="jade brown" userId="80543aff66362277" providerId="LiveId" clId="{A298F854-7DE8-439C-9FBB-AA9DD2AAE426}" dt="2025-03-06T11:57:40.134" v="29"/>
          <ac:picMkLst>
            <pc:docMk/>
            <pc:sldMk cId="0" sldId="257"/>
            <ac:picMk id="24" creationId="{3C650D48-F5C9-D8B3-2242-AABF61920548}"/>
          </ac:picMkLst>
        </pc:picChg>
        <pc:picChg chg="add del mod">
          <ac:chgData name="jade brown" userId="80543aff66362277" providerId="LiveId" clId="{A298F854-7DE8-439C-9FBB-AA9DD2AAE426}" dt="2025-03-06T11:57:53.736" v="35"/>
          <ac:picMkLst>
            <pc:docMk/>
            <pc:sldMk cId="0" sldId="257"/>
            <ac:picMk id="25" creationId="{02519AD4-CAD4-B4D6-AB11-E3C0478B2A41}"/>
          </ac:picMkLst>
        </pc:picChg>
        <pc:picChg chg="add del mod ord">
          <ac:chgData name="jade brown" userId="80543aff66362277" providerId="LiveId" clId="{A298F854-7DE8-439C-9FBB-AA9DD2AAE426}" dt="2025-03-06T11:59:57.477" v="36"/>
          <ac:picMkLst>
            <pc:docMk/>
            <pc:sldMk cId="0" sldId="257"/>
            <ac:picMk id="26" creationId="{CA69C66A-327F-4362-4CAE-4D6EED5BFA5F}"/>
          </ac:picMkLst>
        </pc:picChg>
        <pc:picChg chg="add del mod">
          <ac:chgData name="jade brown" userId="80543aff66362277" providerId="LiveId" clId="{A298F854-7DE8-439C-9FBB-AA9DD2AAE426}" dt="2025-03-06T12:00:41.106" v="42"/>
          <ac:picMkLst>
            <pc:docMk/>
            <pc:sldMk cId="0" sldId="257"/>
            <ac:picMk id="27" creationId="{DB7071D1-D621-950E-5AB0-6294D704034C}"/>
          </ac:picMkLst>
        </pc:picChg>
        <pc:picChg chg="add del mod ord">
          <ac:chgData name="jade brown" userId="80543aff66362277" providerId="LiveId" clId="{A298F854-7DE8-439C-9FBB-AA9DD2AAE426}" dt="2025-03-06T12:06:30.998" v="43"/>
          <ac:picMkLst>
            <pc:docMk/>
            <pc:sldMk cId="0" sldId="257"/>
            <ac:picMk id="28" creationId="{A3D06558-B5BB-4494-334F-631B9273173A}"/>
          </ac:picMkLst>
        </pc:picChg>
        <pc:picChg chg="add mod">
          <ac:chgData name="jade brown" userId="80543aff66362277" providerId="LiveId" clId="{A298F854-7DE8-439C-9FBB-AA9DD2AAE426}" dt="2025-03-06T12:06:30.998" v="43"/>
          <ac:picMkLst>
            <pc:docMk/>
            <pc:sldMk cId="0" sldId="257"/>
            <ac:picMk id="29" creationId="{42CD0DF4-ED25-6FD9-0736-36E0795F9502}"/>
          </ac:picMkLst>
        </pc:picChg>
      </pc:sldChg>
      <pc:sldChg chg="addSp delSp modSp mod modTransition delAnim modAnim">
        <pc:chgData name="jade brown" userId="80543aff66362277" providerId="LiveId" clId="{A298F854-7DE8-439C-9FBB-AA9DD2AAE426}" dt="2025-03-07T11:43:28.419" v="218" actId="14100"/>
        <pc:sldMkLst>
          <pc:docMk/>
          <pc:sldMk cId="0" sldId="258"/>
        </pc:sldMkLst>
        <pc:spChg chg="mod">
          <ac:chgData name="jade brown" userId="80543aff66362277" providerId="LiveId" clId="{A298F854-7DE8-439C-9FBB-AA9DD2AAE426}" dt="2025-03-06T12:11:01.284" v="46" actId="1076"/>
          <ac:spMkLst>
            <pc:docMk/>
            <pc:sldMk cId="0" sldId="258"/>
            <ac:spMk id="3" creationId="{00000000-0000-0000-0000-000000000000}"/>
          </ac:spMkLst>
        </pc:spChg>
        <pc:spChg chg="mod">
          <ac:chgData name="jade brown" userId="80543aff66362277" providerId="LiveId" clId="{A298F854-7DE8-439C-9FBB-AA9DD2AAE426}" dt="2025-03-07T11:43:28.419" v="218" actId="14100"/>
          <ac:spMkLst>
            <pc:docMk/>
            <pc:sldMk cId="0" sldId="258"/>
            <ac:spMk id="7" creationId="{00000000-0000-0000-0000-000000000000}"/>
          </ac:spMkLst>
        </pc:spChg>
        <pc:picChg chg="add del mod">
          <ac:chgData name="jade brown" userId="80543aff66362277" providerId="LiveId" clId="{A298F854-7DE8-439C-9FBB-AA9DD2AAE426}" dt="2025-03-06T11:54:12.083" v="8" actId="478"/>
          <ac:picMkLst>
            <pc:docMk/>
            <pc:sldMk cId="0" sldId="258"/>
            <ac:picMk id="11" creationId="{40592B01-C936-0537-EA9C-BFC70F023EF2}"/>
          </ac:picMkLst>
        </pc:picChg>
        <pc:picChg chg="add del mod">
          <ac:chgData name="jade brown" userId="80543aff66362277" providerId="LiveId" clId="{A298F854-7DE8-439C-9FBB-AA9DD2AAE426}" dt="2025-03-06T11:57:40.134" v="29"/>
          <ac:picMkLst>
            <pc:docMk/>
            <pc:sldMk cId="0" sldId="258"/>
            <ac:picMk id="13" creationId="{A125BBE6-0663-A69F-435D-C98E756E31F7}"/>
          </ac:picMkLst>
        </pc:picChg>
        <pc:picChg chg="add del mod">
          <ac:chgData name="jade brown" userId="80543aff66362277" providerId="LiveId" clId="{A298F854-7DE8-439C-9FBB-AA9DD2AAE426}" dt="2025-03-06T11:57:53.736" v="35"/>
          <ac:picMkLst>
            <pc:docMk/>
            <pc:sldMk cId="0" sldId="258"/>
            <ac:picMk id="14" creationId="{7B8E47D4-7691-4180-5331-E778D4A0E33D}"/>
          </ac:picMkLst>
        </pc:picChg>
        <pc:picChg chg="add del mod ord">
          <ac:chgData name="jade brown" userId="80543aff66362277" providerId="LiveId" clId="{A298F854-7DE8-439C-9FBB-AA9DD2AAE426}" dt="2025-03-06T11:59:57.477" v="36"/>
          <ac:picMkLst>
            <pc:docMk/>
            <pc:sldMk cId="0" sldId="258"/>
            <ac:picMk id="15" creationId="{4D561833-3C96-ABA8-4CFA-A6E258B8AFCF}"/>
          </ac:picMkLst>
        </pc:picChg>
        <pc:picChg chg="add del mod">
          <ac:chgData name="jade brown" userId="80543aff66362277" providerId="LiveId" clId="{A298F854-7DE8-439C-9FBB-AA9DD2AAE426}" dt="2025-03-06T12:00:41.106" v="42"/>
          <ac:picMkLst>
            <pc:docMk/>
            <pc:sldMk cId="0" sldId="258"/>
            <ac:picMk id="16" creationId="{AB4616CA-CA85-55A6-0728-3030DDCDA66F}"/>
          </ac:picMkLst>
        </pc:picChg>
        <pc:picChg chg="add del mod ord">
          <ac:chgData name="jade brown" userId="80543aff66362277" providerId="LiveId" clId="{A298F854-7DE8-439C-9FBB-AA9DD2AAE426}" dt="2025-03-06T12:06:30.998" v="43"/>
          <ac:picMkLst>
            <pc:docMk/>
            <pc:sldMk cId="0" sldId="258"/>
            <ac:picMk id="17" creationId="{75095163-7413-FB97-310C-C39CD3951283}"/>
          </ac:picMkLst>
        </pc:picChg>
        <pc:picChg chg="add mod">
          <ac:chgData name="jade brown" userId="80543aff66362277" providerId="LiveId" clId="{A298F854-7DE8-439C-9FBB-AA9DD2AAE426}" dt="2025-03-06T12:06:30.998" v="43"/>
          <ac:picMkLst>
            <pc:docMk/>
            <pc:sldMk cId="0" sldId="258"/>
            <ac:picMk id="18" creationId="{CB062C3D-6A33-DF0A-3D88-3838C6257282}"/>
          </ac:picMkLst>
        </pc:picChg>
      </pc:sldChg>
      <pc:sldChg chg="addSp delSp modSp mod modTransition delAnim modAnim">
        <pc:chgData name="jade brown" userId="80543aff66362277" providerId="LiveId" clId="{A298F854-7DE8-439C-9FBB-AA9DD2AAE426}" dt="2025-03-07T11:43:41.240" v="220" actId="14100"/>
        <pc:sldMkLst>
          <pc:docMk/>
          <pc:sldMk cId="0" sldId="259"/>
        </pc:sldMkLst>
        <pc:spChg chg="mod">
          <ac:chgData name="jade brown" userId="80543aff66362277" providerId="LiveId" clId="{A298F854-7DE8-439C-9FBB-AA9DD2AAE426}" dt="2025-03-06T12:11:04.704" v="47" actId="1076"/>
          <ac:spMkLst>
            <pc:docMk/>
            <pc:sldMk cId="0" sldId="259"/>
            <ac:spMk id="2" creationId="{00000000-0000-0000-0000-000000000000}"/>
          </ac:spMkLst>
        </pc:spChg>
        <pc:spChg chg="mod">
          <ac:chgData name="jade brown" userId="80543aff66362277" providerId="LiveId" clId="{A298F854-7DE8-439C-9FBB-AA9DD2AAE426}" dt="2025-03-07T11:43:41.240" v="220" actId="14100"/>
          <ac:spMkLst>
            <pc:docMk/>
            <pc:sldMk cId="0" sldId="259"/>
            <ac:spMk id="12" creationId="{00000000-0000-0000-0000-000000000000}"/>
          </ac:spMkLst>
        </pc:spChg>
        <pc:picChg chg="add del mod">
          <ac:chgData name="jade brown" userId="80543aff66362277" providerId="LiveId" clId="{A298F854-7DE8-439C-9FBB-AA9DD2AAE426}" dt="2025-03-06T11:54:16.075" v="9" actId="478"/>
          <ac:picMkLst>
            <pc:docMk/>
            <pc:sldMk cId="0" sldId="259"/>
            <ac:picMk id="15" creationId="{DA8E0F3E-9E9B-1690-96E4-112BFD7EB5A8}"/>
          </ac:picMkLst>
        </pc:picChg>
        <pc:picChg chg="add del mod">
          <ac:chgData name="jade brown" userId="80543aff66362277" providerId="LiveId" clId="{A298F854-7DE8-439C-9FBB-AA9DD2AAE426}" dt="2025-03-06T11:57:40.134" v="29"/>
          <ac:picMkLst>
            <pc:docMk/>
            <pc:sldMk cId="0" sldId="259"/>
            <ac:picMk id="20" creationId="{46753954-D30E-58A4-5B5F-9AAE8ED93DFC}"/>
          </ac:picMkLst>
        </pc:picChg>
        <pc:picChg chg="add del mod">
          <ac:chgData name="jade brown" userId="80543aff66362277" providerId="LiveId" clId="{A298F854-7DE8-439C-9FBB-AA9DD2AAE426}" dt="2025-03-06T11:57:53.736" v="35"/>
          <ac:picMkLst>
            <pc:docMk/>
            <pc:sldMk cId="0" sldId="259"/>
            <ac:picMk id="21" creationId="{1493E7FC-6643-3C46-6D21-4ABB9A177F21}"/>
          </ac:picMkLst>
        </pc:picChg>
        <pc:picChg chg="add del mod ord">
          <ac:chgData name="jade brown" userId="80543aff66362277" providerId="LiveId" clId="{A298F854-7DE8-439C-9FBB-AA9DD2AAE426}" dt="2025-03-06T11:59:57.477" v="36"/>
          <ac:picMkLst>
            <pc:docMk/>
            <pc:sldMk cId="0" sldId="259"/>
            <ac:picMk id="23" creationId="{2AA7E3FB-5734-A43E-6D46-D5E171D15D1C}"/>
          </ac:picMkLst>
        </pc:picChg>
        <pc:picChg chg="add del mod">
          <ac:chgData name="jade brown" userId="80543aff66362277" providerId="LiveId" clId="{A298F854-7DE8-439C-9FBB-AA9DD2AAE426}" dt="2025-03-06T12:00:41.106" v="42"/>
          <ac:picMkLst>
            <pc:docMk/>
            <pc:sldMk cId="0" sldId="259"/>
            <ac:picMk id="24" creationId="{4305040F-9233-99C5-9BE1-5BBF9EFF47C8}"/>
          </ac:picMkLst>
        </pc:picChg>
        <pc:picChg chg="add del mod ord">
          <ac:chgData name="jade brown" userId="80543aff66362277" providerId="LiveId" clId="{A298F854-7DE8-439C-9FBB-AA9DD2AAE426}" dt="2025-03-06T12:06:30.998" v="43"/>
          <ac:picMkLst>
            <pc:docMk/>
            <pc:sldMk cId="0" sldId="259"/>
            <ac:picMk id="27" creationId="{CB36032E-C644-5673-5ECA-034D5B31FE1D}"/>
          </ac:picMkLst>
        </pc:picChg>
        <pc:picChg chg="add mod">
          <ac:chgData name="jade brown" userId="80543aff66362277" providerId="LiveId" clId="{A298F854-7DE8-439C-9FBB-AA9DD2AAE426}" dt="2025-03-06T12:11:06.701" v="48" actId="1076"/>
          <ac:picMkLst>
            <pc:docMk/>
            <pc:sldMk cId="0" sldId="259"/>
            <ac:picMk id="28" creationId="{E1F9C4E4-A440-C86E-C22B-E0D3C56715EF}"/>
          </ac:picMkLst>
        </pc:picChg>
      </pc:sldChg>
      <pc:sldChg chg="addSp delSp modSp mod modTransition delAnim modAnim">
        <pc:chgData name="jade brown" userId="80543aff66362277" providerId="LiveId" clId="{A298F854-7DE8-439C-9FBB-AA9DD2AAE426}" dt="2025-03-07T11:43:57.294" v="222" actId="14100"/>
        <pc:sldMkLst>
          <pc:docMk/>
          <pc:sldMk cId="0" sldId="260"/>
        </pc:sldMkLst>
        <pc:spChg chg="mod">
          <ac:chgData name="jade brown" userId="80543aff66362277" providerId="LiveId" clId="{A298F854-7DE8-439C-9FBB-AA9DD2AAE426}" dt="2025-03-07T11:43:57.294" v="222" actId="14100"/>
          <ac:spMkLst>
            <pc:docMk/>
            <pc:sldMk cId="0" sldId="260"/>
            <ac:spMk id="29" creationId="{00000000-0000-0000-0000-000000000000}"/>
          </ac:spMkLst>
        </pc:spChg>
        <pc:picChg chg="add del mod">
          <ac:chgData name="jade brown" userId="80543aff66362277" providerId="LiveId" clId="{A298F854-7DE8-439C-9FBB-AA9DD2AAE426}" dt="2025-03-06T11:54:19.277" v="10" actId="478"/>
          <ac:picMkLst>
            <pc:docMk/>
            <pc:sldMk cId="0" sldId="260"/>
            <ac:picMk id="32" creationId="{E6BEC48F-8D6A-9A0F-4FD8-90DF76E73104}"/>
          </ac:picMkLst>
        </pc:picChg>
        <pc:picChg chg="add del mod">
          <ac:chgData name="jade brown" userId="80543aff66362277" providerId="LiveId" clId="{A298F854-7DE8-439C-9FBB-AA9DD2AAE426}" dt="2025-03-06T11:57:40.134" v="29"/>
          <ac:picMkLst>
            <pc:docMk/>
            <pc:sldMk cId="0" sldId="260"/>
            <ac:picMk id="37" creationId="{F7AF839E-0BB9-147A-EE5F-6BABC528404F}"/>
          </ac:picMkLst>
        </pc:picChg>
        <pc:picChg chg="add del mod">
          <ac:chgData name="jade brown" userId="80543aff66362277" providerId="LiveId" clId="{A298F854-7DE8-439C-9FBB-AA9DD2AAE426}" dt="2025-03-06T11:57:53.736" v="35"/>
          <ac:picMkLst>
            <pc:docMk/>
            <pc:sldMk cId="0" sldId="260"/>
            <ac:picMk id="38" creationId="{A31F8C8F-027A-F3E1-C4C0-A34944CF53A7}"/>
          </ac:picMkLst>
        </pc:picChg>
        <pc:picChg chg="add del mod ord">
          <ac:chgData name="jade brown" userId="80543aff66362277" providerId="LiveId" clId="{A298F854-7DE8-439C-9FBB-AA9DD2AAE426}" dt="2025-03-06T11:59:57.477" v="36"/>
          <ac:picMkLst>
            <pc:docMk/>
            <pc:sldMk cId="0" sldId="260"/>
            <ac:picMk id="42" creationId="{C14C04AB-A7BE-46EA-EB8D-A6E385BD7E7D}"/>
          </ac:picMkLst>
        </pc:picChg>
        <pc:picChg chg="add del mod">
          <ac:chgData name="jade brown" userId="80543aff66362277" providerId="LiveId" clId="{A298F854-7DE8-439C-9FBB-AA9DD2AAE426}" dt="2025-03-06T12:00:41.106" v="42"/>
          <ac:picMkLst>
            <pc:docMk/>
            <pc:sldMk cId="0" sldId="260"/>
            <ac:picMk id="43" creationId="{078B6094-AEEB-7DD2-624A-1C733DC13978}"/>
          </ac:picMkLst>
        </pc:picChg>
        <pc:picChg chg="add del mod ord">
          <ac:chgData name="jade brown" userId="80543aff66362277" providerId="LiveId" clId="{A298F854-7DE8-439C-9FBB-AA9DD2AAE426}" dt="2025-03-06T12:06:30.998" v="43"/>
          <ac:picMkLst>
            <pc:docMk/>
            <pc:sldMk cId="0" sldId="260"/>
            <ac:picMk id="47" creationId="{E74AF1C0-C5E9-0D29-E5D4-C39EA0BB486D}"/>
          </ac:picMkLst>
        </pc:picChg>
        <pc:picChg chg="add mod">
          <ac:chgData name="jade brown" userId="80543aff66362277" providerId="LiveId" clId="{A298F854-7DE8-439C-9FBB-AA9DD2AAE426}" dt="2025-03-06T12:11:20.068" v="50" actId="1076"/>
          <ac:picMkLst>
            <pc:docMk/>
            <pc:sldMk cId="0" sldId="260"/>
            <ac:picMk id="48" creationId="{D367D4A3-481B-F912-2421-90F5E7329C08}"/>
          </ac:picMkLst>
        </pc:picChg>
      </pc:sldChg>
      <pc:sldChg chg="addSp delSp modSp mod modTransition delAnim">
        <pc:chgData name="jade brown" userId="80543aff66362277" providerId="LiveId" clId="{A298F854-7DE8-439C-9FBB-AA9DD2AAE426}" dt="2025-03-07T11:45:12.817" v="233" actId="14100"/>
        <pc:sldMkLst>
          <pc:docMk/>
          <pc:sldMk cId="0" sldId="261"/>
        </pc:sldMkLst>
        <pc:spChg chg="mod">
          <ac:chgData name="jade brown" userId="80543aff66362277" providerId="LiveId" clId="{A298F854-7DE8-439C-9FBB-AA9DD2AAE426}" dt="2025-03-06T12:12:11.981" v="56" actId="1076"/>
          <ac:spMkLst>
            <pc:docMk/>
            <pc:sldMk cId="0" sldId="261"/>
            <ac:spMk id="2" creationId="{00000000-0000-0000-0000-000000000000}"/>
          </ac:spMkLst>
        </pc:spChg>
        <pc:spChg chg="mod">
          <ac:chgData name="jade brown" userId="80543aff66362277" providerId="LiveId" clId="{A298F854-7DE8-439C-9FBB-AA9DD2AAE426}" dt="2025-03-07T11:45:12.817" v="233" actId="14100"/>
          <ac:spMkLst>
            <pc:docMk/>
            <pc:sldMk cId="0" sldId="261"/>
            <ac:spMk id="24" creationId="{00000000-0000-0000-0000-000000000000}"/>
          </ac:spMkLst>
        </pc:spChg>
        <pc:spChg chg="mod">
          <ac:chgData name="jade brown" userId="80543aff66362277" providerId="LiveId" clId="{A298F854-7DE8-439C-9FBB-AA9DD2AAE426}" dt="2025-03-07T11:45:00.257" v="231" actId="20577"/>
          <ac:spMkLst>
            <pc:docMk/>
            <pc:sldMk cId="0" sldId="261"/>
            <ac:spMk id="25" creationId="{00000000-0000-0000-0000-000000000000}"/>
          </ac:spMkLst>
        </pc:spChg>
        <pc:spChg chg="mod">
          <ac:chgData name="jade brown" userId="80543aff66362277" providerId="LiveId" clId="{A298F854-7DE8-439C-9FBB-AA9DD2AAE426}" dt="2025-03-07T11:44:54.328" v="230" actId="20577"/>
          <ac:spMkLst>
            <pc:docMk/>
            <pc:sldMk cId="0" sldId="261"/>
            <ac:spMk id="26" creationId="{00000000-0000-0000-0000-000000000000}"/>
          </ac:spMkLst>
        </pc:spChg>
        <pc:spChg chg="mod">
          <ac:chgData name="jade brown" userId="80543aff66362277" providerId="LiveId" clId="{A298F854-7DE8-439C-9FBB-AA9DD2AAE426}" dt="2025-03-07T11:44:43.464" v="229" actId="14100"/>
          <ac:spMkLst>
            <pc:docMk/>
            <pc:sldMk cId="0" sldId="261"/>
            <ac:spMk id="27" creationId="{00000000-0000-0000-0000-000000000000}"/>
          </ac:spMkLst>
        </pc:spChg>
        <pc:picChg chg="add del mod">
          <ac:chgData name="jade brown" userId="80543aff66362277" providerId="LiveId" clId="{A298F854-7DE8-439C-9FBB-AA9DD2AAE426}" dt="2025-03-06T11:53:56.251" v="7" actId="478"/>
          <ac:picMkLst>
            <pc:docMk/>
            <pc:sldMk cId="0" sldId="261"/>
            <ac:picMk id="30" creationId="{FEBA70F4-5737-D2CB-A5BE-63D2DB151F85}"/>
          </ac:picMkLst>
        </pc:picChg>
        <pc:picChg chg="add del mod">
          <ac:chgData name="jade brown" userId="80543aff66362277" providerId="LiveId" clId="{A298F854-7DE8-439C-9FBB-AA9DD2AAE426}" dt="2025-03-06T12:06:30.998" v="43"/>
          <ac:picMkLst>
            <pc:docMk/>
            <pc:sldMk cId="0" sldId="261"/>
            <ac:picMk id="42" creationId="{1929936A-EB54-36FA-2447-EB52AA1FD7FC}"/>
          </ac:picMkLst>
        </pc:picChg>
        <pc:picChg chg="add mod">
          <ac:chgData name="jade brown" userId="80543aff66362277" providerId="LiveId" clId="{A298F854-7DE8-439C-9FBB-AA9DD2AAE426}" dt="2025-03-06T12:12:26.067" v="58" actId="1076"/>
          <ac:picMkLst>
            <pc:docMk/>
            <pc:sldMk cId="0" sldId="261"/>
            <ac:picMk id="43" creationId="{C7DD580F-E288-A245-F44C-4FE781650C68}"/>
          </ac:picMkLst>
        </pc:picChg>
      </pc:sldChg>
      <pc:sldChg chg="addSp modSp mod ord modTransition">
        <pc:chgData name="jade brown" userId="80543aff66362277" providerId="LiveId" clId="{A298F854-7DE8-439C-9FBB-AA9DD2AAE426}" dt="2025-03-07T11:44:25.173" v="227" actId="1076"/>
        <pc:sldMkLst>
          <pc:docMk/>
          <pc:sldMk cId="0" sldId="262"/>
        </pc:sldMkLst>
        <pc:spChg chg="mod">
          <ac:chgData name="jade brown" userId="80543aff66362277" providerId="LiveId" clId="{A298F854-7DE8-439C-9FBB-AA9DD2AAE426}" dt="2025-03-06T12:11:44.624" v="52" actId="1076"/>
          <ac:spMkLst>
            <pc:docMk/>
            <pc:sldMk cId="0" sldId="262"/>
            <ac:spMk id="6" creationId="{00000000-0000-0000-0000-000000000000}"/>
          </ac:spMkLst>
        </pc:spChg>
        <pc:spChg chg="mod">
          <ac:chgData name="jade brown" userId="80543aff66362277" providerId="LiveId" clId="{A298F854-7DE8-439C-9FBB-AA9DD2AAE426}" dt="2025-03-06T12:11:47.799" v="53" actId="1076"/>
          <ac:spMkLst>
            <pc:docMk/>
            <pc:sldMk cId="0" sldId="262"/>
            <ac:spMk id="11" creationId="{00000000-0000-0000-0000-000000000000}"/>
          </ac:spMkLst>
        </pc:spChg>
        <pc:spChg chg="mod">
          <ac:chgData name="jade brown" userId="80543aff66362277" providerId="LiveId" clId="{A298F854-7DE8-439C-9FBB-AA9DD2AAE426}" dt="2025-03-06T12:13:49.545" v="87" actId="20577"/>
          <ac:spMkLst>
            <pc:docMk/>
            <pc:sldMk cId="0" sldId="262"/>
            <ac:spMk id="12" creationId="{00000000-0000-0000-0000-000000000000}"/>
          </ac:spMkLst>
        </pc:spChg>
        <pc:spChg chg="mod">
          <ac:chgData name="jade brown" userId="80543aff66362277" providerId="LiveId" clId="{A298F854-7DE8-439C-9FBB-AA9DD2AAE426}" dt="2025-03-06T12:11:51.724" v="54" actId="1076"/>
          <ac:spMkLst>
            <pc:docMk/>
            <pc:sldMk cId="0" sldId="262"/>
            <ac:spMk id="13" creationId="{00000000-0000-0000-0000-000000000000}"/>
          </ac:spMkLst>
        </pc:spChg>
        <pc:spChg chg="mod">
          <ac:chgData name="jade brown" userId="80543aff66362277" providerId="LiveId" clId="{A298F854-7DE8-439C-9FBB-AA9DD2AAE426}" dt="2025-03-07T11:44:25.173" v="227" actId="1076"/>
          <ac:spMkLst>
            <pc:docMk/>
            <pc:sldMk cId="0" sldId="262"/>
            <ac:spMk id="14" creationId="{00000000-0000-0000-0000-000000000000}"/>
          </ac:spMkLst>
        </pc:spChg>
        <pc:spChg chg="mod">
          <ac:chgData name="jade brown" userId="80543aff66362277" providerId="LiveId" clId="{A298F854-7DE8-439C-9FBB-AA9DD2AAE426}" dt="2025-03-07T11:44:18.908" v="226" actId="14100"/>
          <ac:spMkLst>
            <pc:docMk/>
            <pc:sldMk cId="0" sldId="262"/>
            <ac:spMk id="15" creationId="{00000000-0000-0000-0000-000000000000}"/>
          </ac:spMkLst>
        </pc:spChg>
        <pc:picChg chg="add mod">
          <ac:chgData name="jade brown" userId="80543aff66362277" providerId="LiveId" clId="{A298F854-7DE8-439C-9FBB-AA9DD2AAE426}" dt="2025-03-06T12:06:30.998" v="43"/>
          <ac:picMkLst>
            <pc:docMk/>
            <pc:sldMk cId="0" sldId="262"/>
            <ac:picMk id="30" creationId="{6B11F22D-AC6F-44DD-63D6-2A114B6AA3FD}"/>
          </ac:picMkLst>
        </pc:picChg>
      </pc:sldChg>
      <pc:sldChg chg="addSp modSp mod modTransition">
        <pc:chgData name="jade brown" userId="80543aff66362277" providerId="LiveId" clId="{A298F854-7DE8-439C-9FBB-AA9DD2AAE426}" dt="2025-03-07T11:45:49.991" v="239" actId="14100"/>
        <pc:sldMkLst>
          <pc:docMk/>
          <pc:sldMk cId="0" sldId="263"/>
        </pc:sldMkLst>
        <pc:spChg chg="mod">
          <ac:chgData name="jade brown" userId="80543aff66362277" providerId="LiveId" clId="{A298F854-7DE8-439C-9FBB-AA9DD2AAE426}" dt="2025-03-07T11:45:49.991" v="239" actId="14100"/>
          <ac:spMkLst>
            <pc:docMk/>
            <pc:sldMk cId="0" sldId="263"/>
            <ac:spMk id="13" creationId="{00000000-0000-0000-0000-000000000000}"/>
          </ac:spMkLst>
        </pc:spChg>
        <pc:spChg chg="mod">
          <ac:chgData name="jade brown" userId="80543aff66362277" providerId="LiveId" clId="{A298F854-7DE8-439C-9FBB-AA9DD2AAE426}" dt="2025-03-07T11:45:43.590" v="237" actId="14100"/>
          <ac:spMkLst>
            <pc:docMk/>
            <pc:sldMk cId="0" sldId="263"/>
            <ac:spMk id="14" creationId="{00000000-0000-0000-0000-000000000000}"/>
          </ac:spMkLst>
        </pc:spChg>
        <pc:picChg chg="add mod">
          <ac:chgData name="jade brown" userId="80543aff66362277" providerId="LiveId" clId="{A298F854-7DE8-439C-9FBB-AA9DD2AAE426}" dt="2025-03-06T12:06:30.998" v="43"/>
          <ac:picMkLst>
            <pc:docMk/>
            <pc:sldMk cId="0" sldId="263"/>
            <ac:picMk id="18" creationId="{23CF1B93-9E52-4F68-B85F-25E68AD9A021}"/>
          </ac:picMkLst>
        </pc:picChg>
      </pc:sldChg>
      <pc:sldChg chg="addSp modSp mod modTransition">
        <pc:chgData name="jade brown" userId="80543aff66362277" providerId="LiveId" clId="{A298F854-7DE8-439C-9FBB-AA9DD2AAE426}" dt="2025-03-06T12:13:01.125" v="75" actId="20577"/>
        <pc:sldMkLst>
          <pc:docMk/>
          <pc:sldMk cId="0" sldId="264"/>
        </pc:sldMkLst>
        <pc:spChg chg="mod">
          <ac:chgData name="jade brown" userId="80543aff66362277" providerId="LiveId" clId="{A298F854-7DE8-439C-9FBB-AA9DD2AAE426}" dt="2025-03-06T12:13:01.125" v="75" actId="20577"/>
          <ac:spMkLst>
            <pc:docMk/>
            <pc:sldMk cId="0" sldId="264"/>
            <ac:spMk id="6" creationId="{00000000-0000-0000-0000-000000000000}"/>
          </ac:spMkLst>
        </pc:spChg>
        <pc:picChg chg="add mod">
          <ac:chgData name="jade brown" userId="80543aff66362277" providerId="LiveId" clId="{A298F854-7DE8-439C-9FBB-AA9DD2AAE426}" dt="2025-03-06T12:06:30.998" v="43"/>
          <ac:picMkLst>
            <pc:docMk/>
            <pc:sldMk cId="0" sldId="264"/>
            <ac:picMk id="10" creationId="{AC16AB84-8020-34D2-7C06-508A0F5030BE}"/>
          </ac:picMkLst>
        </pc:picChg>
      </pc:sldChg>
      <pc:sldChg chg="addSp modSp mod modTransition">
        <pc:chgData name="jade brown" userId="80543aff66362277" providerId="LiveId" clId="{A298F854-7DE8-439C-9FBB-AA9DD2AAE426}" dt="2025-03-06T12:13:33.819" v="85" actId="20577"/>
        <pc:sldMkLst>
          <pc:docMk/>
          <pc:sldMk cId="0" sldId="265"/>
        </pc:sldMkLst>
        <pc:spChg chg="mod">
          <ac:chgData name="jade brown" userId="80543aff66362277" providerId="LiveId" clId="{A298F854-7DE8-439C-9FBB-AA9DD2AAE426}" dt="2025-03-06T12:13:33.819" v="85" actId="20577"/>
          <ac:spMkLst>
            <pc:docMk/>
            <pc:sldMk cId="0" sldId="265"/>
            <ac:spMk id="5" creationId="{00000000-0000-0000-0000-000000000000}"/>
          </ac:spMkLst>
        </pc:spChg>
        <pc:picChg chg="add mod">
          <ac:chgData name="jade brown" userId="80543aff66362277" providerId="LiveId" clId="{A298F854-7DE8-439C-9FBB-AA9DD2AAE426}" dt="2025-03-06T12:06:30.998" v="43"/>
          <ac:picMkLst>
            <pc:docMk/>
            <pc:sldMk cId="0" sldId="265"/>
            <ac:picMk id="8" creationId="{E73788F5-18E1-8ADE-E18B-88887594222C}"/>
          </ac:picMkLst>
        </pc:picChg>
      </pc:sldChg>
      <pc:sldChg chg="addSp modSp mod modTransition">
        <pc:chgData name="jade brown" userId="80543aff66362277" providerId="LiveId" clId="{A298F854-7DE8-439C-9FBB-AA9DD2AAE426}" dt="2025-03-06T12:44:13.549" v="216" actId="114"/>
        <pc:sldMkLst>
          <pc:docMk/>
          <pc:sldMk cId="0" sldId="266"/>
        </pc:sldMkLst>
        <pc:spChg chg="mod">
          <ac:chgData name="jade brown" userId="80543aff66362277" providerId="LiveId" clId="{A298F854-7DE8-439C-9FBB-AA9DD2AAE426}" dt="2025-03-06T12:44:08.868" v="215" actId="114"/>
          <ac:spMkLst>
            <pc:docMk/>
            <pc:sldMk cId="0" sldId="266"/>
            <ac:spMk id="9" creationId="{00000000-0000-0000-0000-000000000000}"/>
          </ac:spMkLst>
        </pc:spChg>
        <pc:spChg chg="mod">
          <ac:chgData name="jade brown" userId="80543aff66362277" providerId="LiveId" clId="{A298F854-7DE8-439C-9FBB-AA9DD2AAE426}" dt="2025-03-06T12:43:42.083" v="210" actId="114"/>
          <ac:spMkLst>
            <pc:docMk/>
            <pc:sldMk cId="0" sldId="266"/>
            <ac:spMk id="10" creationId="{00000000-0000-0000-0000-000000000000}"/>
          </ac:spMkLst>
        </pc:spChg>
        <pc:spChg chg="mod">
          <ac:chgData name="jade brown" userId="80543aff66362277" providerId="LiveId" clId="{A298F854-7DE8-439C-9FBB-AA9DD2AAE426}" dt="2025-03-06T12:43:47.557" v="211" actId="114"/>
          <ac:spMkLst>
            <pc:docMk/>
            <pc:sldMk cId="0" sldId="266"/>
            <ac:spMk id="11" creationId="{00000000-0000-0000-0000-000000000000}"/>
          </ac:spMkLst>
        </pc:spChg>
        <pc:spChg chg="mod">
          <ac:chgData name="jade brown" userId="80543aff66362277" providerId="LiveId" clId="{A298F854-7DE8-439C-9FBB-AA9DD2AAE426}" dt="2025-03-06T12:44:13.549" v="216" actId="114"/>
          <ac:spMkLst>
            <pc:docMk/>
            <pc:sldMk cId="0" sldId="266"/>
            <ac:spMk id="12" creationId="{00000000-0000-0000-0000-000000000000}"/>
          </ac:spMkLst>
        </pc:spChg>
        <pc:spChg chg="mod">
          <ac:chgData name="jade brown" userId="80543aff66362277" providerId="LiveId" clId="{A298F854-7DE8-439C-9FBB-AA9DD2AAE426}" dt="2025-03-06T12:43:54.190" v="212" actId="114"/>
          <ac:spMkLst>
            <pc:docMk/>
            <pc:sldMk cId="0" sldId="266"/>
            <ac:spMk id="13" creationId="{00000000-0000-0000-0000-000000000000}"/>
          </ac:spMkLst>
        </pc:spChg>
        <pc:spChg chg="mod">
          <ac:chgData name="jade brown" userId="80543aff66362277" providerId="LiveId" clId="{A298F854-7DE8-439C-9FBB-AA9DD2AAE426}" dt="2025-03-06T12:43:58.535" v="213" actId="114"/>
          <ac:spMkLst>
            <pc:docMk/>
            <pc:sldMk cId="0" sldId="266"/>
            <ac:spMk id="14" creationId="{00000000-0000-0000-0000-000000000000}"/>
          </ac:spMkLst>
        </pc:spChg>
        <pc:spChg chg="mod">
          <ac:chgData name="jade brown" userId="80543aff66362277" providerId="LiveId" clId="{A298F854-7DE8-439C-9FBB-AA9DD2AAE426}" dt="2025-03-06T12:44:04.681" v="214" actId="114"/>
          <ac:spMkLst>
            <pc:docMk/>
            <pc:sldMk cId="0" sldId="266"/>
            <ac:spMk id="15" creationId="{00000000-0000-0000-0000-000000000000}"/>
          </ac:spMkLst>
        </pc:spChg>
        <pc:picChg chg="add mod">
          <ac:chgData name="jade brown" userId="80543aff66362277" providerId="LiveId" clId="{A298F854-7DE8-439C-9FBB-AA9DD2AAE426}" dt="2025-03-06T12:06:30.998" v="43"/>
          <ac:picMkLst>
            <pc:docMk/>
            <pc:sldMk cId="0" sldId="266"/>
            <ac:picMk id="17" creationId="{3F5898E4-4CBB-7DD8-E526-D20FE979AFD9}"/>
          </ac:picMkLst>
        </pc:picChg>
      </pc:sldChg>
      <pc:sldChg chg="addSp modSp mod modTransition">
        <pc:chgData name="jade brown" userId="80543aff66362277" providerId="LiveId" clId="{A298F854-7DE8-439C-9FBB-AA9DD2AAE426}" dt="2025-03-06T12:43:31.283" v="209" actId="114"/>
        <pc:sldMkLst>
          <pc:docMk/>
          <pc:sldMk cId="0" sldId="267"/>
        </pc:sldMkLst>
        <pc:spChg chg="mod">
          <ac:chgData name="jade brown" userId="80543aff66362277" providerId="LiveId" clId="{A298F854-7DE8-439C-9FBB-AA9DD2AAE426}" dt="2025-03-06T12:40:41.266" v="199" actId="1076"/>
          <ac:spMkLst>
            <pc:docMk/>
            <pc:sldMk cId="0" sldId="267"/>
            <ac:spMk id="9" creationId="{00000000-0000-0000-0000-000000000000}"/>
          </ac:spMkLst>
        </pc:spChg>
        <pc:spChg chg="mod">
          <ac:chgData name="jade brown" userId="80543aff66362277" providerId="LiveId" clId="{A298F854-7DE8-439C-9FBB-AA9DD2AAE426}" dt="2025-03-06T12:43:17.969" v="207" actId="114"/>
          <ac:spMkLst>
            <pc:docMk/>
            <pc:sldMk cId="0" sldId="267"/>
            <ac:spMk id="10" creationId="{00000000-0000-0000-0000-000000000000}"/>
          </ac:spMkLst>
        </pc:spChg>
        <pc:spChg chg="mod">
          <ac:chgData name="jade brown" userId="80543aff66362277" providerId="LiveId" clId="{A298F854-7DE8-439C-9FBB-AA9DD2AAE426}" dt="2025-03-06T12:43:25.590" v="208" actId="114"/>
          <ac:spMkLst>
            <pc:docMk/>
            <pc:sldMk cId="0" sldId="267"/>
            <ac:spMk id="11" creationId="{00000000-0000-0000-0000-000000000000}"/>
          </ac:spMkLst>
        </pc:spChg>
        <pc:spChg chg="mod">
          <ac:chgData name="jade brown" userId="80543aff66362277" providerId="LiveId" clId="{A298F854-7DE8-439C-9FBB-AA9DD2AAE426}" dt="2025-03-06T12:43:31.283" v="209" actId="114"/>
          <ac:spMkLst>
            <pc:docMk/>
            <pc:sldMk cId="0" sldId="267"/>
            <ac:spMk id="12" creationId="{00000000-0000-0000-0000-000000000000}"/>
          </ac:spMkLst>
        </pc:spChg>
        <pc:spChg chg="mod">
          <ac:chgData name="jade brown" userId="80543aff66362277" providerId="LiveId" clId="{A298F854-7DE8-439C-9FBB-AA9DD2AAE426}" dt="2025-03-06T12:41:46.840" v="206" actId="1076"/>
          <ac:spMkLst>
            <pc:docMk/>
            <pc:sldMk cId="0" sldId="267"/>
            <ac:spMk id="13" creationId="{00000000-0000-0000-0000-000000000000}"/>
          </ac:spMkLst>
        </pc:spChg>
        <pc:spChg chg="add mod">
          <ac:chgData name="jade brown" userId="80543aff66362277" providerId="LiveId" clId="{A298F854-7DE8-439C-9FBB-AA9DD2AAE426}" dt="2025-03-06T12:41:33.511" v="204" actId="1076"/>
          <ac:spMkLst>
            <pc:docMk/>
            <pc:sldMk cId="0" sldId="267"/>
            <ac:spMk id="14" creationId="{D85115E6-112B-5ADC-0F03-784139DB0B70}"/>
          </ac:spMkLst>
        </pc:spChg>
        <pc:picChg chg="add mod">
          <ac:chgData name="jade brown" userId="80543aff66362277" providerId="LiveId" clId="{A298F854-7DE8-439C-9FBB-AA9DD2AAE426}" dt="2025-03-06T12:06:30.998" v="43"/>
          <ac:picMkLst>
            <pc:docMk/>
            <pc:sldMk cId="0" sldId="267"/>
            <ac:picMk id="15" creationId="{9F832004-4580-6007-1549-242AA54ED561}"/>
          </ac:picMkLst>
        </pc:picChg>
      </pc:sldChg>
      <pc:sldChg chg="addSp modSp modTransition">
        <pc:chgData name="jade brown" userId="80543aff66362277" providerId="LiveId" clId="{A298F854-7DE8-439C-9FBB-AA9DD2AAE426}" dt="2025-03-06T12:06:30.998" v="43"/>
        <pc:sldMkLst>
          <pc:docMk/>
          <pc:sldMk cId="0" sldId="268"/>
        </pc:sldMkLst>
        <pc:picChg chg="add mod">
          <ac:chgData name="jade brown" userId="80543aff66362277" providerId="LiveId" clId="{A298F854-7DE8-439C-9FBB-AA9DD2AAE426}" dt="2025-03-06T12:06:30.998" v="43"/>
          <ac:picMkLst>
            <pc:docMk/>
            <pc:sldMk cId="0" sldId="268"/>
            <ac:picMk id="11" creationId="{361C9AB5-910D-CA99-FB36-B809C5FAFBF2}"/>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943745-ABC7-425A-A7F0-D2FB00B7458F}" type="datetimeFigureOut">
              <a:rPr lang="en-GB" smtClean="0"/>
              <a:t>07/03/2025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CE6378-EA97-4C3F-8FD5-6877BC393127}" type="slidenum">
              <a:rPr lang="en-GB" smtClean="0"/>
              <a:t>‹#›</a:t>
            </a:fld>
            <a:endParaRPr lang="en-GB"/>
          </a:p>
        </p:txBody>
      </p:sp>
    </p:spTree>
    <p:extLst>
      <p:ext uri="{BB962C8B-B14F-4D97-AF65-F5344CB8AC3E}">
        <p14:creationId xmlns:p14="http://schemas.microsoft.com/office/powerpoint/2010/main" val="12793256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3CE6378-EA97-4C3F-8FD5-6877BC393127}" type="slidenum">
              <a:rPr lang="en-GB" smtClean="0"/>
              <a:t>1</a:t>
            </a:fld>
            <a:endParaRPr lang="en-GB"/>
          </a:p>
        </p:txBody>
      </p:sp>
    </p:spTree>
    <p:extLst>
      <p:ext uri="{BB962C8B-B14F-4D97-AF65-F5344CB8AC3E}">
        <p14:creationId xmlns:p14="http://schemas.microsoft.com/office/powerpoint/2010/main" val="13928071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3/7/2025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svg"/><Relationship Id="rId13" Type="http://schemas.openxmlformats.org/officeDocument/2006/relationships/image" Target="../media/image9.png"/><Relationship Id="rId3" Type="http://schemas.openxmlformats.org/officeDocument/2006/relationships/slideLayout" Target="../slideLayouts/slideLayout7.xml"/><Relationship Id="rId7" Type="http://schemas.openxmlformats.org/officeDocument/2006/relationships/image" Target="../media/image3.png"/><Relationship Id="rId12" Type="http://schemas.openxmlformats.org/officeDocument/2006/relationships/image" Target="../media/image8.sv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svg"/><Relationship Id="rId11" Type="http://schemas.openxmlformats.org/officeDocument/2006/relationships/image" Target="../media/image7.png"/><Relationship Id="rId5" Type="http://schemas.openxmlformats.org/officeDocument/2006/relationships/image" Target="../media/image1.png"/><Relationship Id="rId15" Type="http://schemas.openxmlformats.org/officeDocument/2006/relationships/image" Target="../media/image11.png"/><Relationship Id="rId10" Type="http://schemas.openxmlformats.org/officeDocument/2006/relationships/image" Target="../media/image6.svg"/><Relationship Id="rId4" Type="http://schemas.openxmlformats.org/officeDocument/2006/relationships/notesSlide" Target="../notesSlides/notesSlide1.xml"/><Relationship Id="rId9" Type="http://schemas.openxmlformats.org/officeDocument/2006/relationships/image" Target="../media/image5.png"/><Relationship Id="rId14" Type="http://schemas.openxmlformats.org/officeDocument/2006/relationships/image" Target="../media/image10.svg"/></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10.svg"/><Relationship Id="rId3" Type="http://schemas.openxmlformats.org/officeDocument/2006/relationships/slideLayout" Target="../slideLayouts/slideLayout7.xml"/><Relationship Id="rId7" Type="http://schemas.openxmlformats.org/officeDocument/2006/relationships/image" Target="../media/image15.svg"/><Relationship Id="rId12" Type="http://schemas.openxmlformats.org/officeDocument/2006/relationships/image" Target="../media/image9.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4.png"/><Relationship Id="rId11" Type="http://schemas.openxmlformats.org/officeDocument/2006/relationships/image" Target="../media/image8.svg"/><Relationship Id="rId5" Type="http://schemas.openxmlformats.org/officeDocument/2006/relationships/image" Target="../media/image13.svg"/><Relationship Id="rId10" Type="http://schemas.openxmlformats.org/officeDocument/2006/relationships/image" Target="../media/image7.png"/><Relationship Id="rId4" Type="http://schemas.openxmlformats.org/officeDocument/2006/relationships/image" Target="../media/image12.png"/><Relationship Id="rId9" Type="http://schemas.openxmlformats.org/officeDocument/2006/relationships/image" Target="../media/image6.svg"/><Relationship Id="rId14" Type="http://schemas.openxmlformats.org/officeDocument/2006/relationships/image" Target="../media/image16.png"/></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7.xml"/><Relationship Id="rId7" Type="http://schemas.openxmlformats.org/officeDocument/2006/relationships/image" Target="../media/image8.sv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7.png"/><Relationship Id="rId5" Type="http://schemas.openxmlformats.org/officeDocument/2006/relationships/image" Target="../media/image2.svg"/><Relationship Id="rId10" Type="http://schemas.openxmlformats.org/officeDocument/2006/relationships/image" Target="../media/image17.png"/><Relationship Id="rId4" Type="http://schemas.openxmlformats.org/officeDocument/2006/relationships/image" Target="../media/image1.png"/><Relationship Id="rId9" Type="http://schemas.openxmlformats.org/officeDocument/2006/relationships/image" Target="../media/image10.svg"/></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21.png"/><Relationship Id="rId3" Type="http://schemas.openxmlformats.org/officeDocument/2006/relationships/slideLayout" Target="../slideLayouts/slideLayout7.xml"/><Relationship Id="rId7" Type="http://schemas.openxmlformats.org/officeDocument/2006/relationships/image" Target="../media/image8.svg"/><Relationship Id="rId12" Type="http://schemas.openxmlformats.org/officeDocument/2006/relationships/image" Target="../media/image20.sv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7.png"/><Relationship Id="rId11" Type="http://schemas.openxmlformats.org/officeDocument/2006/relationships/image" Target="../media/image19.png"/><Relationship Id="rId5" Type="http://schemas.openxmlformats.org/officeDocument/2006/relationships/image" Target="../media/image2.svg"/><Relationship Id="rId15" Type="http://schemas.openxmlformats.org/officeDocument/2006/relationships/image" Target="../media/image23.png"/><Relationship Id="rId10" Type="http://schemas.openxmlformats.org/officeDocument/2006/relationships/image" Target="../media/image18.png"/><Relationship Id="rId4" Type="http://schemas.openxmlformats.org/officeDocument/2006/relationships/image" Target="../media/image1.png"/><Relationship Id="rId9" Type="http://schemas.openxmlformats.org/officeDocument/2006/relationships/image" Target="../media/image10.svg"/><Relationship Id="rId14" Type="http://schemas.openxmlformats.org/officeDocument/2006/relationships/image" Target="../media/image22.svg"/></Relationships>
</file>

<file path=ppt/slides/_rels/slide5.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7.xml"/><Relationship Id="rId7" Type="http://schemas.openxmlformats.org/officeDocument/2006/relationships/image" Target="../media/image8.svg"/><Relationship Id="rId12" Type="http://schemas.openxmlformats.org/officeDocument/2006/relationships/image" Target="../media/image26.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7.png"/><Relationship Id="rId11" Type="http://schemas.openxmlformats.org/officeDocument/2006/relationships/image" Target="../media/image25.svg"/><Relationship Id="rId5" Type="http://schemas.openxmlformats.org/officeDocument/2006/relationships/image" Target="../media/image6.svg"/><Relationship Id="rId10" Type="http://schemas.openxmlformats.org/officeDocument/2006/relationships/image" Target="../media/image24.png"/><Relationship Id="rId4" Type="http://schemas.openxmlformats.org/officeDocument/2006/relationships/image" Target="../media/image5.png"/><Relationship Id="rId9" Type="http://schemas.openxmlformats.org/officeDocument/2006/relationships/image" Target="../media/image10.svg"/></Relationships>
</file>

<file path=ppt/slides/_rels/slide6.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7.xml"/><Relationship Id="rId7" Type="http://schemas.openxmlformats.org/officeDocument/2006/relationships/image" Target="../media/image8.svg"/><Relationship Id="rId12" Type="http://schemas.openxmlformats.org/officeDocument/2006/relationships/image" Target="../media/image29.pn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7.png"/><Relationship Id="rId11" Type="http://schemas.openxmlformats.org/officeDocument/2006/relationships/image" Target="../media/image28.jpeg"/><Relationship Id="rId5" Type="http://schemas.openxmlformats.org/officeDocument/2006/relationships/image" Target="../media/image6.svg"/><Relationship Id="rId10" Type="http://schemas.openxmlformats.org/officeDocument/2006/relationships/image" Target="../media/image27.jpeg"/><Relationship Id="rId4" Type="http://schemas.openxmlformats.org/officeDocument/2006/relationships/image" Target="../media/image5.png"/><Relationship Id="rId9" Type="http://schemas.openxmlformats.org/officeDocument/2006/relationships/image" Target="../media/image10.svg"/></Relationships>
</file>

<file path=ppt/slides/_rels/slide7.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31.png"/><Relationship Id="rId3" Type="http://schemas.openxmlformats.org/officeDocument/2006/relationships/slideLayout" Target="../slideLayouts/slideLayout7.xml"/><Relationship Id="rId7" Type="http://schemas.openxmlformats.org/officeDocument/2006/relationships/image" Target="../media/image7.png"/><Relationship Id="rId12" Type="http://schemas.openxmlformats.org/officeDocument/2006/relationships/image" Target="../media/image25.sv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6.svg"/><Relationship Id="rId11" Type="http://schemas.openxmlformats.org/officeDocument/2006/relationships/image" Target="../media/image24.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30.jpeg"/><Relationship Id="rId9" Type="http://schemas.openxmlformats.org/officeDocument/2006/relationships/image" Target="../media/image9.png"/></Relationships>
</file>

<file path=ppt/slides/_rels/slide8.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slideLayout" Target="../slideLayouts/slideLayout7.xml"/><Relationship Id="rId7" Type="http://schemas.openxmlformats.org/officeDocument/2006/relationships/image" Target="../media/image8.svg"/><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7.png"/><Relationship Id="rId5" Type="http://schemas.openxmlformats.org/officeDocument/2006/relationships/image" Target="../media/image6.svg"/><Relationship Id="rId10" Type="http://schemas.openxmlformats.org/officeDocument/2006/relationships/image" Target="../media/image32.png"/><Relationship Id="rId4" Type="http://schemas.openxmlformats.org/officeDocument/2006/relationships/image" Target="../media/image5.png"/><Relationship Id="rId9" Type="http://schemas.openxmlformats.org/officeDocument/2006/relationships/image" Target="../media/image28.jpeg"/></Relationships>
</file>

<file path=ppt/slides/_rels/slide9.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7.xml"/><Relationship Id="rId7" Type="http://schemas.openxmlformats.org/officeDocument/2006/relationships/image" Target="../media/image2.svg"/><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1.png"/><Relationship Id="rId5" Type="http://schemas.openxmlformats.org/officeDocument/2006/relationships/image" Target="../media/image6.svg"/><Relationship Id="rId10" Type="http://schemas.openxmlformats.org/officeDocument/2006/relationships/image" Target="../media/image33.png"/><Relationship Id="rId4" Type="http://schemas.openxmlformats.org/officeDocument/2006/relationships/image" Target="../media/image5.png"/><Relationship Id="rId9" Type="http://schemas.openxmlformats.org/officeDocument/2006/relationships/image" Target="../media/image8.svg"/></Relationships>
</file>

<file path=ppt/slides/_rels/slide10.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slideLayout" Target="../slideLayouts/slideLayout7.xml"/><Relationship Id="rId7" Type="http://schemas.openxmlformats.org/officeDocument/2006/relationships/image" Target="../media/image8.svg"/><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7.xml"/><Relationship Id="rId7" Type="http://schemas.openxmlformats.org/officeDocument/2006/relationships/image" Target="../media/image8.svg"/><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7.png"/><Relationship Id="rId5" Type="http://schemas.openxmlformats.org/officeDocument/2006/relationships/image" Target="../media/image6.svg"/><Relationship Id="rId10" Type="http://schemas.openxmlformats.org/officeDocument/2006/relationships/image" Target="../media/image35.png"/><Relationship Id="rId4" Type="http://schemas.openxmlformats.org/officeDocument/2006/relationships/image" Target="../media/image5.png"/><Relationship Id="rId9" Type="http://schemas.openxmlformats.org/officeDocument/2006/relationships/image" Target="../media/image10.svg"/></Relationships>
</file>

<file path=ppt/slides/_rels/slide1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7.xml"/><Relationship Id="rId7" Type="http://schemas.openxmlformats.org/officeDocument/2006/relationships/image" Target="../media/image8.svg"/><Relationship Id="rId2" Type="http://schemas.openxmlformats.org/officeDocument/2006/relationships/video" Target="../media/media12.mp4"/><Relationship Id="rId1" Type="http://schemas.microsoft.com/office/2007/relationships/media" Target="../media/media12.mp4"/><Relationship Id="rId6" Type="http://schemas.openxmlformats.org/officeDocument/2006/relationships/image" Target="../media/image7.png"/><Relationship Id="rId5" Type="http://schemas.openxmlformats.org/officeDocument/2006/relationships/image" Target="../media/image6.svg"/><Relationship Id="rId10" Type="http://schemas.openxmlformats.org/officeDocument/2006/relationships/image" Target="../media/image36.png"/><Relationship Id="rId4" Type="http://schemas.openxmlformats.org/officeDocument/2006/relationships/image" Target="../media/image5.png"/><Relationship Id="rId9" Type="http://schemas.openxmlformats.org/officeDocument/2006/relationships/image" Target="../media/image10.svg"/></Relationships>
</file>

<file path=ppt/slides/_rels/slide13.xml.rels><?xml version="1.0" encoding="UTF-8" standalone="yes"?>
<Relationships xmlns="http://schemas.openxmlformats.org/package/2006/relationships"><Relationship Id="rId8" Type="http://schemas.openxmlformats.org/officeDocument/2006/relationships/image" Target="../media/image37.png"/><Relationship Id="rId13" Type="http://schemas.openxmlformats.org/officeDocument/2006/relationships/image" Target="../media/image10.svg"/><Relationship Id="rId3" Type="http://schemas.openxmlformats.org/officeDocument/2006/relationships/slideLayout" Target="../slideLayouts/slideLayout7.xml"/><Relationship Id="rId7" Type="http://schemas.openxmlformats.org/officeDocument/2006/relationships/image" Target="../media/image2.svg"/><Relationship Id="rId12" Type="http://schemas.openxmlformats.org/officeDocument/2006/relationships/image" Target="../media/image9.png"/><Relationship Id="rId2" Type="http://schemas.openxmlformats.org/officeDocument/2006/relationships/video" Target="../media/media13.mp4"/><Relationship Id="rId1" Type="http://schemas.microsoft.com/office/2007/relationships/media" Target="../media/media13.mp4"/><Relationship Id="rId6" Type="http://schemas.openxmlformats.org/officeDocument/2006/relationships/image" Target="../media/image1.png"/><Relationship Id="rId11" Type="http://schemas.openxmlformats.org/officeDocument/2006/relationships/image" Target="../media/image8.svg"/><Relationship Id="rId5" Type="http://schemas.openxmlformats.org/officeDocument/2006/relationships/image" Target="../media/image4.svg"/><Relationship Id="rId10" Type="http://schemas.openxmlformats.org/officeDocument/2006/relationships/image" Target="../media/image7.png"/><Relationship Id="rId4" Type="http://schemas.openxmlformats.org/officeDocument/2006/relationships/image" Target="../media/image3.png"/><Relationship Id="rId9" Type="http://schemas.openxmlformats.org/officeDocument/2006/relationships/image" Target="../media/image38.svg"/><Relationship Id="rId14" Type="http://schemas.openxmlformats.org/officeDocument/2006/relationships/image" Target="../media/image39.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AF8F1"/>
        </a:solidFill>
        <a:effectLst/>
      </p:bgPr>
    </p:bg>
    <p:spTree>
      <p:nvGrpSpPr>
        <p:cNvPr id="1" name=""/>
        <p:cNvGrpSpPr/>
        <p:nvPr/>
      </p:nvGrpSpPr>
      <p:grpSpPr>
        <a:xfrm>
          <a:off x="0" y="0"/>
          <a:ext cx="0" cy="0"/>
          <a:chOff x="0" y="0"/>
          <a:chExt cx="0" cy="0"/>
        </a:xfrm>
      </p:grpSpPr>
      <p:sp>
        <p:nvSpPr>
          <p:cNvPr id="2" name="Freeform 2"/>
          <p:cNvSpPr/>
          <p:nvPr/>
        </p:nvSpPr>
        <p:spPr>
          <a:xfrm>
            <a:off x="3213644" y="1028700"/>
            <a:ext cx="1411199" cy="2601289"/>
          </a:xfrm>
          <a:custGeom>
            <a:avLst/>
            <a:gdLst/>
            <a:ahLst/>
            <a:cxnLst/>
            <a:rect l="l" t="t" r="r" b="b"/>
            <a:pathLst>
              <a:path w="1411199" h="2601289">
                <a:moveTo>
                  <a:pt x="0" y="0"/>
                </a:moveTo>
                <a:lnTo>
                  <a:pt x="1411199" y="0"/>
                </a:lnTo>
                <a:lnTo>
                  <a:pt x="1411199" y="2601289"/>
                </a:lnTo>
                <a:lnTo>
                  <a:pt x="0" y="260128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TextBox 3"/>
          <p:cNvSpPr txBox="1"/>
          <p:nvPr/>
        </p:nvSpPr>
        <p:spPr>
          <a:xfrm>
            <a:off x="3919244" y="1825047"/>
            <a:ext cx="10449513" cy="3020275"/>
          </a:xfrm>
          <a:prstGeom prst="rect">
            <a:avLst/>
          </a:prstGeom>
        </p:spPr>
        <p:txBody>
          <a:bodyPr lIns="0" tIns="0" rIns="0" bIns="0" rtlCol="0" anchor="t">
            <a:spAutoFit/>
          </a:bodyPr>
          <a:lstStyle/>
          <a:p>
            <a:pPr algn="ctr">
              <a:lnSpc>
                <a:spcPts val="24628"/>
              </a:lnSpc>
            </a:pPr>
            <a:r>
              <a:rPr lang="en-US" sz="17591">
                <a:solidFill>
                  <a:srgbClr val="DB5C5C"/>
                </a:solidFill>
                <a:latin typeface="210 클레이토이"/>
                <a:ea typeface="210 클레이토이"/>
                <a:cs typeface="210 클레이토이"/>
                <a:sym typeface="210 클레이토이"/>
              </a:rPr>
              <a:t>Business</a:t>
            </a:r>
          </a:p>
        </p:txBody>
      </p:sp>
      <p:sp>
        <p:nvSpPr>
          <p:cNvPr id="4" name="TextBox 4"/>
          <p:cNvSpPr txBox="1"/>
          <p:nvPr/>
        </p:nvSpPr>
        <p:spPr>
          <a:xfrm>
            <a:off x="3919244" y="4202498"/>
            <a:ext cx="10449513" cy="3020275"/>
          </a:xfrm>
          <a:prstGeom prst="rect">
            <a:avLst/>
          </a:prstGeom>
        </p:spPr>
        <p:txBody>
          <a:bodyPr lIns="0" tIns="0" rIns="0" bIns="0" rtlCol="0" anchor="t">
            <a:spAutoFit/>
          </a:bodyPr>
          <a:lstStyle/>
          <a:p>
            <a:pPr algn="ctr">
              <a:lnSpc>
                <a:spcPts val="24628"/>
              </a:lnSpc>
            </a:pPr>
            <a:r>
              <a:rPr lang="en-US" sz="17591">
                <a:solidFill>
                  <a:srgbClr val="6B3E3E"/>
                </a:solidFill>
                <a:latin typeface="210 클레이토이"/>
                <a:ea typeface="210 클레이토이"/>
                <a:cs typeface="210 클레이토이"/>
                <a:sym typeface="210 클레이토이"/>
              </a:rPr>
              <a:t>Law</a:t>
            </a:r>
          </a:p>
        </p:txBody>
      </p:sp>
      <p:sp>
        <p:nvSpPr>
          <p:cNvPr id="5" name="Freeform 5"/>
          <p:cNvSpPr/>
          <p:nvPr/>
        </p:nvSpPr>
        <p:spPr>
          <a:xfrm>
            <a:off x="5398632" y="7180824"/>
            <a:ext cx="7315200" cy="1316736"/>
          </a:xfrm>
          <a:custGeom>
            <a:avLst/>
            <a:gdLst/>
            <a:ahLst/>
            <a:cxnLst/>
            <a:rect l="l" t="t" r="r" b="b"/>
            <a:pathLst>
              <a:path w="7315200" h="1316736">
                <a:moveTo>
                  <a:pt x="0" y="0"/>
                </a:moveTo>
                <a:lnTo>
                  <a:pt x="7315200" y="0"/>
                </a:lnTo>
                <a:lnTo>
                  <a:pt x="7315200" y="1316736"/>
                </a:lnTo>
                <a:lnTo>
                  <a:pt x="0" y="131673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a:off x="13399653" y="7362352"/>
            <a:ext cx="1362711" cy="1410309"/>
          </a:xfrm>
          <a:custGeom>
            <a:avLst/>
            <a:gdLst/>
            <a:ahLst/>
            <a:cxnLst/>
            <a:rect l="l" t="t" r="r" b="b"/>
            <a:pathLst>
              <a:path w="1362711" h="1410309">
                <a:moveTo>
                  <a:pt x="0" y="0"/>
                </a:moveTo>
                <a:lnTo>
                  <a:pt x="1362712" y="0"/>
                </a:lnTo>
                <a:lnTo>
                  <a:pt x="1362712" y="1410309"/>
                </a:lnTo>
                <a:lnTo>
                  <a:pt x="0" y="1410309"/>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7" name="TextBox 7"/>
          <p:cNvSpPr txBox="1"/>
          <p:nvPr/>
        </p:nvSpPr>
        <p:spPr>
          <a:xfrm>
            <a:off x="7548708" y="7305202"/>
            <a:ext cx="3015047" cy="986166"/>
          </a:xfrm>
          <a:prstGeom prst="rect">
            <a:avLst/>
          </a:prstGeom>
        </p:spPr>
        <p:txBody>
          <a:bodyPr lIns="0" tIns="0" rIns="0" bIns="0" rtlCol="0" anchor="t">
            <a:spAutoFit/>
          </a:bodyPr>
          <a:lstStyle/>
          <a:p>
            <a:pPr algn="ctr">
              <a:lnSpc>
                <a:spcPts val="3949"/>
              </a:lnSpc>
            </a:pPr>
            <a:r>
              <a:rPr lang="en-US" sz="2821">
                <a:solidFill>
                  <a:srgbClr val="6B3E3E"/>
                </a:solidFill>
                <a:latin typeface="Poetsen"/>
                <a:ea typeface="Poetsen"/>
                <a:cs typeface="Poetsen"/>
                <a:sym typeface="Poetsen"/>
              </a:rPr>
              <a:t>Jade Brown 2319007</a:t>
            </a:r>
          </a:p>
        </p:txBody>
      </p:sp>
      <p:sp>
        <p:nvSpPr>
          <p:cNvPr id="8" name="Freeform 8"/>
          <p:cNvSpPr/>
          <p:nvPr/>
        </p:nvSpPr>
        <p:spPr>
          <a:xfrm rot="3331616">
            <a:off x="-1833911" y="6737298"/>
            <a:ext cx="5379349" cy="4727733"/>
          </a:xfrm>
          <a:custGeom>
            <a:avLst/>
            <a:gdLst/>
            <a:ahLst/>
            <a:cxnLst/>
            <a:rect l="l" t="t" r="r" b="b"/>
            <a:pathLst>
              <a:path w="5379349" h="4727733">
                <a:moveTo>
                  <a:pt x="0" y="0"/>
                </a:moveTo>
                <a:lnTo>
                  <a:pt x="5379349" y="0"/>
                </a:lnTo>
                <a:lnTo>
                  <a:pt x="5379349" y="4727733"/>
                </a:lnTo>
                <a:lnTo>
                  <a:pt x="0" y="4727733"/>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9" name="Freeform 9"/>
          <p:cNvSpPr/>
          <p:nvPr/>
        </p:nvSpPr>
        <p:spPr>
          <a:xfrm rot="7310698">
            <a:off x="15010743" y="-2418835"/>
            <a:ext cx="4315728" cy="5846429"/>
          </a:xfrm>
          <a:custGeom>
            <a:avLst/>
            <a:gdLst/>
            <a:ahLst/>
            <a:cxnLst/>
            <a:rect l="l" t="t" r="r" b="b"/>
            <a:pathLst>
              <a:path w="4315728" h="5846429">
                <a:moveTo>
                  <a:pt x="0" y="0"/>
                </a:moveTo>
                <a:lnTo>
                  <a:pt x="4315728" y="0"/>
                </a:lnTo>
                <a:lnTo>
                  <a:pt x="4315728" y="5846429"/>
                </a:lnTo>
                <a:lnTo>
                  <a:pt x="0" y="5846429"/>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pic>
        <p:nvPicPr>
          <p:cNvPr id="27" name="Video 26">
            <a:hlinkClick r:id="" action="ppaction://media"/>
            <a:extLst>
              <a:ext uri="{FF2B5EF4-FFF2-40B4-BE49-F238E27FC236}">
                <a16:creationId xmlns:a16="http://schemas.microsoft.com/office/drawing/2014/main" id="{3086C903-080A-9353-A919-5066A5EA044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5"/>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36200"/>
    </mc:Choice>
    <mc:Fallback xmlns="">
      <p:transition spd="slow" advTm="362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7"/>
                </p:tgtEl>
              </p:cMediaNode>
            </p:video>
            <p:seq concurrent="1" nextAc="seek">
              <p:cTn id="8" restart="whenNotActive" fill="hold" evtFilter="cancelBubble" nodeType="interactiveSeq">
                <p:stCondLst>
                  <p:cond evt="onClick" delay="0">
                    <p:tgtEl>
                      <p:spTgt spid="2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7"/>
                                        </p:tgtEl>
                                      </p:cBhvr>
                                    </p:cmd>
                                  </p:childTnLst>
                                </p:cTn>
                              </p:par>
                            </p:childTnLst>
                          </p:cTn>
                        </p:par>
                      </p:childTnLst>
                    </p:cTn>
                  </p:par>
                </p:childTnLst>
              </p:cTn>
              <p:nextCondLst>
                <p:cond evt="onClick" delay="0">
                  <p:tgtEl>
                    <p:spTgt spid="27"/>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AF8F1"/>
        </a:solidFill>
        <a:effectLst/>
      </p:bgPr>
    </p:bg>
    <p:spTree>
      <p:nvGrpSpPr>
        <p:cNvPr id="1" name=""/>
        <p:cNvGrpSpPr/>
        <p:nvPr/>
      </p:nvGrpSpPr>
      <p:grpSpPr>
        <a:xfrm>
          <a:off x="0" y="0"/>
          <a:ext cx="0" cy="0"/>
          <a:chOff x="0" y="0"/>
          <a:chExt cx="0" cy="0"/>
        </a:xfrm>
      </p:grpSpPr>
      <p:sp>
        <p:nvSpPr>
          <p:cNvPr id="2" name="Freeform 2"/>
          <p:cNvSpPr/>
          <p:nvPr/>
        </p:nvSpPr>
        <p:spPr>
          <a:xfrm>
            <a:off x="3030309" y="2464603"/>
            <a:ext cx="12227383" cy="6793697"/>
          </a:xfrm>
          <a:custGeom>
            <a:avLst/>
            <a:gdLst/>
            <a:ahLst/>
            <a:cxnLst/>
            <a:rect l="l" t="t" r="r" b="b"/>
            <a:pathLst>
              <a:path w="12227383" h="6793697">
                <a:moveTo>
                  <a:pt x="0" y="0"/>
                </a:moveTo>
                <a:lnTo>
                  <a:pt x="12227382" y="0"/>
                </a:lnTo>
                <a:lnTo>
                  <a:pt x="12227382" y="6793697"/>
                </a:lnTo>
                <a:lnTo>
                  <a:pt x="0" y="679369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3" name="TextBox 3"/>
          <p:cNvSpPr txBox="1"/>
          <p:nvPr/>
        </p:nvSpPr>
        <p:spPr>
          <a:xfrm>
            <a:off x="3495210" y="3172302"/>
            <a:ext cx="11297579" cy="4874540"/>
          </a:xfrm>
          <a:prstGeom prst="rect">
            <a:avLst/>
          </a:prstGeom>
        </p:spPr>
        <p:txBody>
          <a:bodyPr lIns="0" tIns="0" rIns="0" bIns="0" rtlCol="0" anchor="t">
            <a:spAutoFit/>
          </a:bodyPr>
          <a:lstStyle/>
          <a:p>
            <a:pPr algn="ctr">
              <a:lnSpc>
                <a:spcPts val="5450"/>
              </a:lnSpc>
            </a:pPr>
            <a:r>
              <a:rPr lang="en-US" sz="3893" dirty="0">
                <a:solidFill>
                  <a:srgbClr val="6B3E3E"/>
                </a:solidFill>
                <a:latin typeface="Arimo"/>
                <a:ea typeface="Arimo"/>
                <a:cs typeface="Arimo"/>
                <a:sym typeface="Arimo"/>
              </a:rPr>
              <a:t>My name is Jade, in today’s business world choosing the right structure for an organization is crucial. This decision impacts legal liabilities, tax obligations, and management style. In this presentation, an evaluation of two common types of business structures which are Sole Traders &amp; Limited Company’s (Sutherland, 2024).</a:t>
            </a:r>
          </a:p>
        </p:txBody>
      </p:sp>
      <p:sp>
        <p:nvSpPr>
          <p:cNvPr id="4" name="Freeform 4"/>
          <p:cNvSpPr/>
          <p:nvPr/>
        </p:nvSpPr>
        <p:spPr>
          <a:xfrm>
            <a:off x="1277700" y="7649546"/>
            <a:ext cx="2217511" cy="1291700"/>
          </a:xfrm>
          <a:custGeom>
            <a:avLst/>
            <a:gdLst/>
            <a:ahLst/>
            <a:cxnLst/>
            <a:rect l="l" t="t" r="r" b="b"/>
            <a:pathLst>
              <a:path w="2217511" h="1291700">
                <a:moveTo>
                  <a:pt x="0" y="0"/>
                </a:moveTo>
                <a:lnTo>
                  <a:pt x="2217510" y="0"/>
                </a:lnTo>
                <a:lnTo>
                  <a:pt x="2217510" y="1291700"/>
                </a:lnTo>
                <a:lnTo>
                  <a:pt x="0" y="12917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Freeform 5"/>
          <p:cNvSpPr/>
          <p:nvPr/>
        </p:nvSpPr>
        <p:spPr>
          <a:xfrm>
            <a:off x="13963450" y="358976"/>
            <a:ext cx="1294242" cy="1339448"/>
          </a:xfrm>
          <a:custGeom>
            <a:avLst/>
            <a:gdLst/>
            <a:ahLst/>
            <a:cxnLst/>
            <a:rect l="l" t="t" r="r" b="b"/>
            <a:pathLst>
              <a:path w="1294242" h="1339448">
                <a:moveTo>
                  <a:pt x="0" y="0"/>
                </a:moveTo>
                <a:lnTo>
                  <a:pt x="1294241" y="0"/>
                </a:lnTo>
                <a:lnTo>
                  <a:pt x="1294241" y="1339448"/>
                </a:lnTo>
                <a:lnTo>
                  <a:pt x="0" y="1339448"/>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TextBox 6"/>
          <p:cNvSpPr txBox="1"/>
          <p:nvPr/>
        </p:nvSpPr>
        <p:spPr>
          <a:xfrm>
            <a:off x="5270516" y="650172"/>
            <a:ext cx="7746967" cy="1295400"/>
          </a:xfrm>
          <a:prstGeom prst="rect">
            <a:avLst/>
          </a:prstGeom>
        </p:spPr>
        <p:txBody>
          <a:bodyPr lIns="0" tIns="0" rIns="0" bIns="0" rtlCol="0" anchor="t">
            <a:spAutoFit/>
          </a:bodyPr>
          <a:lstStyle/>
          <a:p>
            <a:pPr algn="ctr">
              <a:lnSpc>
                <a:spcPts val="10500"/>
              </a:lnSpc>
            </a:pPr>
            <a:r>
              <a:rPr lang="en-US" sz="7500">
                <a:solidFill>
                  <a:srgbClr val="DB5C5C"/>
                </a:solidFill>
                <a:latin typeface="210 클레이토이"/>
                <a:ea typeface="210 클레이토이"/>
                <a:cs typeface="210 클레이토이"/>
                <a:sym typeface="210 클레이토이"/>
              </a:rPr>
              <a:t>Introduction</a:t>
            </a:r>
          </a:p>
        </p:txBody>
      </p:sp>
      <p:sp>
        <p:nvSpPr>
          <p:cNvPr id="7" name="Freeform 7"/>
          <p:cNvSpPr/>
          <p:nvPr/>
        </p:nvSpPr>
        <p:spPr>
          <a:xfrm rot="3331616">
            <a:off x="-1833911" y="6737298"/>
            <a:ext cx="5379349" cy="4727733"/>
          </a:xfrm>
          <a:custGeom>
            <a:avLst/>
            <a:gdLst/>
            <a:ahLst/>
            <a:cxnLst/>
            <a:rect l="l" t="t" r="r" b="b"/>
            <a:pathLst>
              <a:path w="5379349" h="4727733">
                <a:moveTo>
                  <a:pt x="0" y="0"/>
                </a:moveTo>
                <a:lnTo>
                  <a:pt x="5379349" y="0"/>
                </a:lnTo>
                <a:lnTo>
                  <a:pt x="5379349" y="4727733"/>
                </a:lnTo>
                <a:lnTo>
                  <a:pt x="0" y="472773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8" name="Freeform 8"/>
          <p:cNvSpPr/>
          <p:nvPr/>
        </p:nvSpPr>
        <p:spPr>
          <a:xfrm rot="7310698">
            <a:off x="15010743" y="-2418835"/>
            <a:ext cx="4315728" cy="5846429"/>
          </a:xfrm>
          <a:custGeom>
            <a:avLst/>
            <a:gdLst/>
            <a:ahLst/>
            <a:cxnLst/>
            <a:rect l="l" t="t" r="r" b="b"/>
            <a:pathLst>
              <a:path w="4315728" h="5846429">
                <a:moveTo>
                  <a:pt x="0" y="0"/>
                </a:moveTo>
                <a:lnTo>
                  <a:pt x="4315728" y="0"/>
                </a:lnTo>
                <a:lnTo>
                  <a:pt x="4315728" y="5846429"/>
                </a:lnTo>
                <a:lnTo>
                  <a:pt x="0" y="5846429"/>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pic>
        <p:nvPicPr>
          <p:cNvPr id="29" name="Video 28">
            <a:hlinkClick r:id="" action="ppaction://media"/>
            <a:extLst>
              <a:ext uri="{FF2B5EF4-FFF2-40B4-BE49-F238E27FC236}">
                <a16:creationId xmlns:a16="http://schemas.microsoft.com/office/drawing/2014/main" id="{42CD0DF4-ED25-6FD9-0736-36E0795F950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4"/>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3055"/>
    </mc:Choice>
    <mc:Fallback xmlns="">
      <p:transition spd="slow" advTm="30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9"/>
                </p:tgtEl>
              </p:cMediaNode>
            </p:video>
            <p:seq concurrent="1" nextAc="seek">
              <p:cTn id="8" restart="whenNotActive" fill="hold" evtFilter="cancelBubble" nodeType="interactiveSeq">
                <p:stCondLst>
                  <p:cond evt="onClick" delay="0">
                    <p:tgtEl>
                      <p:spTgt spid="2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9"/>
                                        </p:tgtEl>
                                      </p:cBhvr>
                                    </p:cmd>
                                  </p:childTnLst>
                                </p:cTn>
                              </p:par>
                            </p:childTnLst>
                          </p:cTn>
                        </p:par>
                      </p:childTnLst>
                    </p:cTn>
                  </p:par>
                </p:childTnLst>
              </p:cTn>
              <p:nextCondLst>
                <p:cond evt="onClick" delay="0">
                  <p:tgtEl>
                    <p:spTgt spid="29"/>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AF8F1"/>
        </a:solidFill>
        <a:effectLst/>
      </p:bgPr>
    </p:bg>
    <p:spTree>
      <p:nvGrpSpPr>
        <p:cNvPr id="1" name=""/>
        <p:cNvGrpSpPr/>
        <p:nvPr/>
      </p:nvGrpSpPr>
      <p:grpSpPr>
        <a:xfrm>
          <a:off x="0" y="0"/>
          <a:ext cx="0" cy="0"/>
          <a:chOff x="0" y="0"/>
          <a:chExt cx="0" cy="0"/>
        </a:xfrm>
      </p:grpSpPr>
      <p:sp>
        <p:nvSpPr>
          <p:cNvPr id="2" name="TextBox 2"/>
          <p:cNvSpPr txBox="1"/>
          <p:nvPr/>
        </p:nvSpPr>
        <p:spPr>
          <a:xfrm>
            <a:off x="5793506" y="182815"/>
            <a:ext cx="6226643" cy="2628900"/>
          </a:xfrm>
          <a:prstGeom prst="rect">
            <a:avLst/>
          </a:prstGeom>
        </p:spPr>
        <p:txBody>
          <a:bodyPr lIns="0" tIns="0" rIns="0" bIns="0" rtlCol="0" anchor="t">
            <a:spAutoFit/>
          </a:bodyPr>
          <a:lstStyle/>
          <a:p>
            <a:pPr algn="ctr">
              <a:lnSpc>
                <a:spcPts val="10500"/>
              </a:lnSpc>
            </a:pPr>
            <a:r>
              <a:rPr lang="en-US" sz="7500">
                <a:solidFill>
                  <a:srgbClr val="DB5C5C"/>
                </a:solidFill>
                <a:latin typeface="210 클레이토이"/>
                <a:ea typeface="210 클레이토이"/>
                <a:cs typeface="210 클레이토이"/>
                <a:sym typeface="210 클레이토이"/>
              </a:rPr>
              <a:t>Definition Of A Business</a:t>
            </a:r>
          </a:p>
        </p:txBody>
      </p:sp>
      <p:sp>
        <p:nvSpPr>
          <p:cNvPr id="3" name="Freeform 3"/>
          <p:cNvSpPr/>
          <p:nvPr/>
        </p:nvSpPr>
        <p:spPr>
          <a:xfrm rot="1887665">
            <a:off x="12452660" y="7772404"/>
            <a:ext cx="1097491" cy="2023025"/>
          </a:xfrm>
          <a:custGeom>
            <a:avLst/>
            <a:gdLst/>
            <a:ahLst/>
            <a:cxnLst/>
            <a:rect l="l" t="t" r="r" b="b"/>
            <a:pathLst>
              <a:path w="1097491" h="2023025">
                <a:moveTo>
                  <a:pt x="0" y="0"/>
                </a:moveTo>
                <a:lnTo>
                  <a:pt x="1097491" y="0"/>
                </a:lnTo>
                <a:lnTo>
                  <a:pt x="1097491" y="2023024"/>
                </a:lnTo>
                <a:lnTo>
                  <a:pt x="0" y="202302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rot="3331616">
            <a:off x="-1833911" y="6737298"/>
            <a:ext cx="5379349" cy="4727733"/>
          </a:xfrm>
          <a:custGeom>
            <a:avLst/>
            <a:gdLst/>
            <a:ahLst/>
            <a:cxnLst/>
            <a:rect l="l" t="t" r="r" b="b"/>
            <a:pathLst>
              <a:path w="5379349" h="4727733">
                <a:moveTo>
                  <a:pt x="0" y="0"/>
                </a:moveTo>
                <a:lnTo>
                  <a:pt x="5379349" y="0"/>
                </a:lnTo>
                <a:lnTo>
                  <a:pt x="5379349" y="4727733"/>
                </a:lnTo>
                <a:lnTo>
                  <a:pt x="0" y="472773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Freeform 5"/>
          <p:cNvSpPr/>
          <p:nvPr/>
        </p:nvSpPr>
        <p:spPr>
          <a:xfrm rot="7310698">
            <a:off x="15010743" y="-2418835"/>
            <a:ext cx="4315728" cy="5846429"/>
          </a:xfrm>
          <a:custGeom>
            <a:avLst/>
            <a:gdLst/>
            <a:ahLst/>
            <a:cxnLst/>
            <a:rect l="l" t="t" r="r" b="b"/>
            <a:pathLst>
              <a:path w="4315728" h="5846429">
                <a:moveTo>
                  <a:pt x="0" y="0"/>
                </a:moveTo>
                <a:lnTo>
                  <a:pt x="4315728" y="0"/>
                </a:lnTo>
                <a:lnTo>
                  <a:pt x="4315728" y="5846429"/>
                </a:lnTo>
                <a:lnTo>
                  <a:pt x="0" y="584642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TextBox 6"/>
          <p:cNvSpPr txBox="1"/>
          <p:nvPr/>
        </p:nvSpPr>
        <p:spPr>
          <a:xfrm>
            <a:off x="0" y="4856565"/>
            <a:ext cx="18288000" cy="1802594"/>
          </a:xfrm>
          <a:prstGeom prst="rect">
            <a:avLst/>
          </a:prstGeom>
        </p:spPr>
        <p:txBody>
          <a:bodyPr lIns="0" tIns="0" rIns="0" bIns="0" rtlCol="0" anchor="t">
            <a:spAutoFit/>
          </a:bodyPr>
          <a:lstStyle/>
          <a:p>
            <a:pPr algn="ctr">
              <a:lnSpc>
                <a:spcPts val="4684"/>
              </a:lnSpc>
              <a:spcBef>
                <a:spcPct val="0"/>
              </a:spcBef>
            </a:pPr>
            <a:r>
              <a:rPr lang="en-US" sz="4418">
                <a:solidFill>
                  <a:srgbClr val="DB5C5C"/>
                </a:solidFill>
                <a:latin typeface="210 클레이토이"/>
                <a:ea typeface="210 클레이토이"/>
                <a:cs typeface="210 클레이토이"/>
                <a:sym typeface="210 클레이토이"/>
              </a:rPr>
              <a:t>A Business can be described as an orginization or enterprising entity that engages in proffessional, commercial or industrial activities. </a:t>
            </a:r>
          </a:p>
        </p:txBody>
      </p:sp>
      <p:sp>
        <p:nvSpPr>
          <p:cNvPr id="7" name="TextBox 7"/>
          <p:cNvSpPr txBox="1"/>
          <p:nvPr/>
        </p:nvSpPr>
        <p:spPr>
          <a:xfrm>
            <a:off x="1042604" y="7638052"/>
            <a:ext cx="8025196" cy="602729"/>
          </a:xfrm>
          <a:prstGeom prst="rect">
            <a:avLst/>
          </a:prstGeom>
        </p:spPr>
        <p:txBody>
          <a:bodyPr wrap="square" lIns="0" tIns="0" rIns="0" bIns="0" rtlCol="0" anchor="t">
            <a:spAutoFit/>
          </a:bodyPr>
          <a:lstStyle/>
          <a:p>
            <a:pPr algn="ctr">
              <a:lnSpc>
                <a:spcPts val="4684"/>
              </a:lnSpc>
              <a:spcBef>
                <a:spcPct val="0"/>
              </a:spcBef>
            </a:pPr>
            <a:r>
              <a:rPr lang="en-US" sz="4418" dirty="0">
                <a:solidFill>
                  <a:srgbClr val="DB5C5C"/>
                </a:solidFill>
                <a:latin typeface="210 클레이토이"/>
                <a:ea typeface="210 클레이토이"/>
                <a:cs typeface="210 클레이토이"/>
                <a:sym typeface="210 클레이토이"/>
              </a:rPr>
              <a:t>Section 94, (VAT Act 1994).</a:t>
            </a:r>
          </a:p>
        </p:txBody>
      </p:sp>
      <p:pic>
        <p:nvPicPr>
          <p:cNvPr id="18" name="Video 17">
            <a:hlinkClick r:id="" action="ppaction://media"/>
            <a:extLst>
              <a:ext uri="{FF2B5EF4-FFF2-40B4-BE49-F238E27FC236}">
                <a16:creationId xmlns:a16="http://schemas.microsoft.com/office/drawing/2014/main" id="{CB062C3D-6A33-DF0A-3D88-3838C625728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8728"/>
    </mc:Choice>
    <mc:Fallback xmlns="">
      <p:transition spd="slow" advTm="187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AF8F1"/>
        </a:solidFill>
        <a:effectLst/>
      </p:bgPr>
    </p:bg>
    <p:spTree>
      <p:nvGrpSpPr>
        <p:cNvPr id="1" name=""/>
        <p:cNvGrpSpPr/>
        <p:nvPr/>
      </p:nvGrpSpPr>
      <p:grpSpPr>
        <a:xfrm>
          <a:off x="0" y="0"/>
          <a:ext cx="0" cy="0"/>
          <a:chOff x="0" y="0"/>
          <a:chExt cx="0" cy="0"/>
        </a:xfrm>
      </p:grpSpPr>
      <p:sp>
        <p:nvSpPr>
          <p:cNvPr id="2" name="Freeform 2"/>
          <p:cNvSpPr/>
          <p:nvPr/>
        </p:nvSpPr>
        <p:spPr>
          <a:xfrm rot="1887665">
            <a:off x="14095211" y="4246478"/>
            <a:ext cx="1097491" cy="2023025"/>
          </a:xfrm>
          <a:custGeom>
            <a:avLst/>
            <a:gdLst/>
            <a:ahLst/>
            <a:cxnLst/>
            <a:rect l="l" t="t" r="r" b="b"/>
            <a:pathLst>
              <a:path w="1097491" h="2023025">
                <a:moveTo>
                  <a:pt x="0" y="0"/>
                </a:moveTo>
                <a:lnTo>
                  <a:pt x="1097491" y="0"/>
                </a:lnTo>
                <a:lnTo>
                  <a:pt x="1097491" y="2023025"/>
                </a:lnTo>
                <a:lnTo>
                  <a:pt x="0" y="202302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3" name="Freeform 3"/>
          <p:cNvSpPr/>
          <p:nvPr/>
        </p:nvSpPr>
        <p:spPr>
          <a:xfrm rot="3331616">
            <a:off x="-1833911" y="6737298"/>
            <a:ext cx="5379349" cy="4727733"/>
          </a:xfrm>
          <a:custGeom>
            <a:avLst/>
            <a:gdLst/>
            <a:ahLst/>
            <a:cxnLst/>
            <a:rect l="l" t="t" r="r" b="b"/>
            <a:pathLst>
              <a:path w="5379349" h="4727733">
                <a:moveTo>
                  <a:pt x="0" y="0"/>
                </a:moveTo>
                <a:lnTo>
                  <a:pt x="5379349" y="0"/>
                </a:lnTo>
                <a:lnTo>
                  <a:pt x="5379349" y="4727733"/>
                </a:lnTo>
                <a:lnTo>
                  <a:pt x="0" y="472773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4" name="Freeform 4"/>
          <p:cNvSpPr/>
          <p:nvPr/>
        </p:nvSpPr>
        <p:spPr>
          <a:xfrm rot="7310698">
            <a:off x="15010743" y="-2418835"/>
            <a:ext cx="4315728" cy="5846429"/>
          </a:xfrm>
          <a:custGeom>
            <a:avLst/>
            <a:gdLst/>
            <a:ahLst/>
            <a:cxnLst/>
            <a:rect l="l" t="t" r="r" b="b"/>
            <a:pathLst>
              <a:path w="4315728" h="5846429">
                <a:moveTo>
                  <a:pt x="0" y="0"/>
                </a:moveTo>
                <a:lnTo>
                  <a:pt x="4315728" y="0"/>
                </a:lnTo>
                <a:lnTo>
                  <a:pt x="4315728" y="5846429"/>
                </a:lnTo>
                <a:lnTo>
                  <a:pt x="0" y="584642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5" name="Freeform 5"/>
          <p:cNvSpPr/>
          <p:nvPr/>
        </p:nvSpPr>
        <p:spPr>
          <a:xfrm>
            <a:off x="514575" y="454841"/>
            <a:ext cx="3201337" cy="1808756"/>
          </a:xfrm>
          <a:custGeom>
            <a:avLst/>
            <a:gdLst/>
            <a:ahLst/>
            <a:cxnLst/>
            <a:rect l="l" t="t" r="r" b="b"/>
            <a:pathLst>
              <a:path w="3201337" h="1808756">
                <a:moveTo>
                  <a:pt x="0" y="0"/>
                </a:moveTo>
                <a:lnTo>
                  <a:pt x="3201337" y="0"/>
                </a:lnTo>
                <a:lnTo>
                  <a:pt x="3201337" y="1808756"/>
                </a:lnTo>
                <a:lnTo>
                  <a:pt x="0" y="1808756"/>
                </a:lnTo>
                <a:lnTo>
                  <a:pt x="0" y="0"/>
                </a:lnTo>
                <a:close/>
              </a:path>
            </a:pathLst>
          </a:custGeom>
          <a:blipFill>
            <a:blip r:embed="rId10"/>
            <a:stretch>
              <a:fillRect/>
            </a:stretch>
          </a:blipFill>
        </p:spPr>
        <p:txBody>
          <a:bodyPr/>
          <a:lstStyle/>
          <a:p>
            <a:endParaRPr lang="en-GB"/>
          </a:p>
        </p:txBody>
      </p:sp>
      <p:sp>
        <p:nvSpPr>
          <p:cNvPr id="6" name="Freeform 6"/>
          <p:cNvSpPr/>
          <p:nvPr/>
        </p:nvSpPr>
        <p:spPr>
          <a:xfrm>
            <a:off x="10416774" y="7216275"/>
            <a:ext cx="3130086" cy="2623581"/>
          </a:xfrm>
          <a:custGeom>
            <a:avLst/>
            <a:gdLst/>
            <a:ahLst/>
            <a:cxnLst/>
            <a:rect l="l" t="t" r="r" b="b"/>
            <a:pathLst>
              <a:path w="3130086" h="2623581">
                <a:moveTo>
                  <a:pt x="0" y="0"/>
                </a:moveTo>
                <a:lnTo>
                  <a:pt x="3130086" y="0"/>
                </a:lnTo>
                <a:lnTo>
                  <a:pt x="3130086" y="2623581"/>
                </a:lnTo>
                <a:lnTo>
                  <a:pt x="0" y="2623581"/>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7" name="Freeform 7"/>
          <p:cNvSpPr/>
          <p:nvPr/>
        </p:nvSpPr>
        <p:spPr>
          <a:xfrm>
            <a:off x="4830360" y="7162419"/>
            <a:ext cx="2837361" cy="2677437"/>
          </a:xfrm>
          <a:custGeom>
            <a:avLst/>
            <a:gdLst/>
            <a:ahLst/>
            <a:cxnLst/>
            <a:rect l="l" t="t" r="r" b="b"/>
            <a:pathLst>
              <a:path w="2837361" h="2677437">
                <a:moveTo>
                  <a:pt x="0" y="0"/>
                </a:moveTo>
                <a:lnTo>
                  <a:pt x="2837361" y="0"/>
                </a:lnTo>
                <a:lnTo>
                  <a:pt x="2837361" y="2677437"/>
                </a:lnTo>
                <a:lnTo>
                  <a:pt x="0" y="2677437"/>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8" name="TextBox 8"/>
          <p:cNvSpPr txBox="1"/>
          <p:nvPr/>
        </p:nvSpPr>
        <p:spPr>
          <a:xfrm>
            <a:off x="5263947" y="302441"/>
            <a:ext cx="7760105" cy="1285875"/>
          </a:xfrm>
          <a:prstGeom prst="rect">
            <a:avLst/>
          </a:prstGeom>
        </p:spPr>
        <p:txBody>
          <a:bodyPr lIns="0" tIns="0" rIns="0" bIns="0" rtlCol="0" anchor="t">
            <a:spAutoFit/>
          </a:bodyPr>
          <a:lstStyle/>
          <a:p>
            <a:pPr algn="ctr">
              <a:lnSpc>
                <a:spcPts val="10499"/>
              </a:lnSpc>
            </a:pPr>
            <a:r>
              <a:rPr lang="en-US" sz="7499">
                <a:solidFill>
                  <a:srgbClr val="DB5C5C"/>
                </a:solidFill>
                <a:latin typeface="210 클레이토이"/>
                <a:ea typeface="210 클레이토이"/>
                <a:cs typeface="210 클레이토이"/>
                <a:sym typeface="210 클레이토이"/>
              </a:rPr>
              <a:t>Sole Trader</a:t>
            </a:r>
          </a:p>
        </p:txBody>
      </p:sp>
      <p:sp>
        <p:nvSpPr>
          <p:cNvPr id="9" name="TextBox 9"/>
          <p:cNvSpPr txBox="1"/>
          <p:nvPr/>
        </p:nvSpPr>
        <p:spPr>
          <a:xfrm>
            <a:off x="34422" y="3280136"/>
            <a:ext cx="13512438" cy="621494"/>
          </a:xfrm>
          <a:prstGeom prst="rect">
            <a:avLst/>
          </a:prstGeom>
        </p:spPr>
        <p:txBody>
          <a:bodyPr lIns="0" tIns="0" rIns="0" bIns="0" rtlCol="0" anchor="t">
            <a:spAutoFit/>
          </a:bodyPr>
          <a:lstStyle/>
          <a:p>
            <a:pPr algn="ctr">
              <a:lnSpc>
                <a:spcPts val="4684"/>
              </a:lnSpc>
              <a:spcBef>
                <a:spcPct val="0"/>
              </a:spcBef>
            </a:pPr>
            <a:r>
              <a:rPr lang="en-US" sz="4418">
                <a:solidFill>
                  <a:srgbClr val="DB5C5C"/>
                </a:solidFill>
                <a:latin typeface="210 클레이토이"/>
                <a:ea typeface="210 클레이토이"/>
                <a:cs typeface="210 클레이토이"/>
                <a:sym typeface="210 클레이토이"/>
              </a:rPr>
              <a:t>Compliance with general obligations such as -</a:t>
            </a:r>
          </a:p>
        </p:txBody>
      </p:sp>
      <p:sp>
        <p:nvSpPr>
          <p:cNvPr id="10" name="TextBox 10"/>
          <p:cNvSpPr txBox="1"/>
          <p:nvPr/>
        </p:nvSpPr>
        <p:spPr>
          <a:xfrm>
            <a:off x="3181276" y="4436793"/>
            <a:ext cx="5170408" cy="621494"/>
          </a:xfrm>
          <a:prstGeom prst="rect">
            <a:avLst/>
          </a:prstGeom>
        </p:spPr>
        <p:txBody>
          <a:bodyPr lIns="0" tIns="0" rIns="0" bIns="0" rtlCol="0" anchor="t">
            <a:spAutoFit/>
          </a:bodyPr>
          <a:lstStyle/>
          <a:p>
            <a:pPr algn="ctr">
              <a:lnSpc>
                <a:spcPts val="4684"/>
              </a:lnSpc>
              <a:spcBef>
                <a:spcPct val="0"/>
              </a:spcBef>
            </a:pPr>
            <a:r>
              <a:rPr lang="en-US" sz="4418">
                <a:solidFill>
                  <a:srgbClr val="DB5C5C"/>
                </a:solidFill>
                <a:latin typeface="210 클레이토이"/>
                <a:ea typeface="210 클레이토이"/>
                <a:cs typeface="210 클레이토이"/>
                <a:sym typeface="210 클레이토이"/>
              </a:rPr>
              <a:t>1) Employment Law</a:t>
            </a:r>
          </a:p>
        </p:txBody>
      </p:sp>
      <p:sp>
        <p:nvSpPr>
          <p:cNvPr id="11" name="TextBox 11"/>
          <p:cNvSpPr txBox="1"/>
          <p:nvPr/>
        </p:nvSpPr>
        <p:spPr>
          <a:xfrm>
            <a:off x="3181276" y="5591687"/>
            <a:ext cx="6135529" cy="621494"/>
          </a:xfrm>
          <a:prstGeom prst="rect">
            <a:avLst/>
          </a:prstGeom>
        </p:spPr>
        <p:txBody>
          <a:bodyPr lIns="0" tIns="0" rIns="0" bIns="0" rtlCol="0" anchor="t">
            <a:spAutoFit/>
          </a:bodyPr>
          <a:lstStyle/>
          <a:p>
            <a:pPr algn="ctr">
              <a:lnSpc>
                <a:spcPts val="4684"/>
              </a:lnSpc>
              <a:spcBef>
                <a:spcPct val="0"/>
              </a:spcBef>
            </a:pPr>
            <a:r>
              <a:rPr lang="en-US" sz="4418">
                <a:solidFill>
                  <a:srgbClr val="DB5C5C"/>
                </a:solidFill>
                <a:latin typeface="210 클레이토이"/>
                <a:ea typeface="210 클레이토이"/>
                <a:cs typeface="210 클레이토이"/>
                <a:sym typeface="210 클레이토이"/>
              </a:rPr>
              <a:t>2) Health &amp; Safety Law</a:t>
            </a:r>
          </a:p>
        </p:txBody>
      </p:sp>
      <p:sp>
        <p:nvSpPr>
          <p:cNvPr id="12" name="TextBox 12"/>
          <p:cNvSpPr txBox="1"/>
          <p:nvPr/>
        </p:nvSpPr>
        <p:spPr>
          <a:xfrm>
            <a:off x="13024052" y="6260807"/>
            <a:ext cx="3747575" cy="602729"/>
          </a:xfrm>
          <a:prstGeom prst="rect">
            <a:avLst/>
          </a:prstGeom>
        </p:spPr>
        <p:txBody>
          <a:bodyPr wrap="square" lIns="0" tIns="0" rIns="0" bIns="0" rtlCol="0" anchor="t">
            <a:spAutoFit/>
          </a:bodyPr>
          <a:lstStyle/>
          <a:p>
            <a:pPr algn="ctr">
              <a:lnSpc>
                <a:spcPts val="4684"/>
              </a:lnSpc>
              <a:spcBef>
                <a:spcPct val="0"/>
              </a:spcBef>
            </a:pPr>
            <a:r>
              <a:rPr lang="en-US" sz="4418" dirty="0">
                <a:solidFill>
                  <a:srgbClr val="DB5C5C"/>
                </a:solidFill>
                <a:latin typeface="210 클레이토이"/>
                <a:ea typeface="210 클레이토이"/>
                <a:cs typeface="210 클레이토이"/>
                <a:sym typeface="210 클레이토이"/>
              </a:rPr>
              <a:t>(HSE, 2025).</a:t>
            </a:r>
          </a:p>
        </p:txBody>
      </p:sp>
      <p:pic>
        <p:nvPicPr>
          <p:cNvPr id="28" name="Video 27">
            <a:hlinkClick r:id="" action="ppaction://media"/>
            <a:extLst>
              <a:ext uri="{FF2B5EF4-FFF2-40B4-BE49-F238E27FC236}">
                <a16:creationId xmlns:a16="http://schemas.microsoft.com/office/drawing/2014/main" id="{E1F9C4E4-A440-C86E-C22B-E0D3C56715E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5"/>
          <a:srcRect l="21875" r="21875"/>
          <a:stretch>
            <a:fillRect/>
          </a:stretch>
        </p:blipFill>
        <p:spPr>
          <a:xfrm>
            <a:off x="15011400" y="7162419"/>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29347"/>
    </mc:Choice>
    <mc:Fallback xmlns="">
      <p:transition spd="slow" advTm="293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8"/>
                </p:tgtEl>
              </p:cMediaNode>
            </p:video>
            <p:seq concurrent="1" nextAc="seek">
              <p:cTn id="8" restart="whenNotActive" fill="hold" evtFilter="cancelBubble" nodeType="interactiveSeq">
                <p:stCondLst>
                  <p:cond evt="onClick" delay="0">
                    <p:tgtEl>
                      <p:spTgt spid="2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8"/>
                                        </p:tgtEl>
                                      </p:cBhvr>
                                    </p:cmd>
                                  </p:childTnLst>
                                </p:cTn>
                              </p:par>
                            </p:childTnLst>
                          </p:cTn>
                        </p:par>
                      </p:childTnLst>
                    </p:cTn>
                  </p:par>
                </p:childTnLst>
              </p:cTn>
              <p:nextCondLst>
                <p:cond evt="onClick" delay="0">
                  <p:tgtEl>
                    <p:spTgt spid="28"/>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AF8F1"/>
        </a:solidFill>
        <a:effectLst/>
      </p:bgPr>
    </p:bg>
    <p:spTree>
      <p:nvGrpSpPr>
        <p:cNvPr id="1" name=""/>
        <p:cNvGrpSpPr/>
        <p:nvPr/>
      </p:nvGrpSpPr>
      <p:grpSpPr>
        <a:xfrm>
          <a:off x="0" y="0"/>
          <a:ext cx="0" cy="0"/>
          <a:chOff x="0" y="0"/>
          <a:chExt cx="0" cy="0"/>
        </a:xfrm>
      </p:grpSpPr>
      <p:sp>
        <p:nvSpPr>
          <p:cNvPr id="2" name="AutoShape 2"/>
          <p:cNvSpPr/>
          <p:nvPr/>
        </p:nvSpPr>
        <p:spPr>
          <a:xfrm flipV="1">
            <a:off x="5448164" y="3389161"/>
            <a:ext cx="7105537" cy="0"/>
          </a:xfrm>
          <a:prstGeom prst="line">
            <a:avLst/>
          </a:prstGeom>
          <a:ln w="38100" cap="flat">
            <a:solidFill>
              <a:srgbClr val="000000"/>
            </a:solidFill>
            <a:prstDash val="solid"/>
            <a:headEnd type="none" w="sm" len="sm"/>
            <a:tailEnd type="none" w="sm" len="sm"/>
          </a:ln>
        </p:spPr>
        <p:txBody>
          <a:bodyPr/>
          <a:lstStyle/>
          <a:p>
            <a:endParaRPr lang="en-GB"/>
          </a:p>
        </p:txBody>
      </p:sp>
      <p:grpSp>
        <p:nvGrpSpPr>
          <p:cNvPr id="3" name="Group 3"/>
          <p:cNvGrpSpPr/>
          <p:nvPr/>
        </p:nvGrpSpPr>
        <p:grpSpPr>
          <a:xfrm>
            <a:off x="6155138" y="3262417"/>
            <a:ext cx="253488" cy="253488"/>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B3E3E"/>
            </a:solidFill>
          </p:spPr>
          <p:txBody>
            <a:bodyPr/>
            <a:lstStyle/>
            <a:p>
              <a:endParaRPr lang="en-GB"/>
            </a:p>
          </p:txBody>
        </p:sp>
        <p:sp>
          <p:nvSpPr>
            <p:cNvPr id="5" name="TextBox 5"/>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3033882" y="5084859"/>
            <a:ext cx="3828677" cy="751485"/>
            <a:chOff x="0" y="0"/>
            <a:chExt cx="1008376" cy="197922"/>
          </a:xfrm>
        </p:grpSpPr>
        <p:sp>
          <p:nvSpPr>
            <p:cNvPr id="7" name="Freeform 7"/>
            <p:cNvSpPr/>
            <p:nvPr/>
          </p:nvSpPr>
          <p:spPr>
            <a:xfrm>
              <a:off x="0" y="0"/>
              <a:ext cx="1008376" cy="197922"/>
            </a:xfrm>
            <a:custGeom>
              <a:avLst/>
              <a:gdLst/>
              <a:ahLst/>
              <a:cxnLst/>
              <a:rect l="l" t="t" r="r" b="b"/>
              <a:pathLst>
                <a:path w="1008376" h="197922">
                  <a:moveTo>
                    <a:pt x="98961" y="0"/>
                  </a:moveTo>
                  <a:lnTo>
                    <a:pt x="909415" y="0"/>
                  </a:lnTo>
                  <a:cubicBezTo>
                    <a:pt x="964070" y="0"/>
                    <a:pt x="1008376" y="44306"/>
                    <a:pt x="1008376" y="98961"/>
                  </a:cubicBezTo>
                  <a:lnTo>
                    <a:pt x="1008376" y="98961"/>
                  </a:lnTo>
                  <a:cubicBezTo>
                    <a:pt x="1008376" y="153616"/>
                    <a:pt x="964070" y="197922"/>
                    <a:pt x="909415" y="197922"/>
                  </a:cubicBezTo>
                  <a:lnTo>
                    <a:pt x="98961" y="197922"/>
                  </a:lnTo>
                  <a:cubicBezTo>
                    <a:pt x="44306" y="197922"/>
                    <a:pt x="0" y="153616"/>
                    <a:pt x="0" y="98961"/>
                  </a:cubicBezTo>
                  <a:lnTo>
                    <a:pt x="0" y="98961"/>
                  </a:lnTo>
                  <a:cubicBezTo>
                    <a:pt x="0" y="44306"/>
                    <a:pt x="44306" y="0"/>
                    <a:pt x="98961" y="0"/>
                  </a:cubicBezTo>
                  <a:close/>
                </a:path>
              </a:pathLst>
            </a:custGeom>
            <a:solidFill>
              <a:srgbClr val="DB5C5C"/>
            </a:solidFill>
          </p:spPr>
          <p:txBody>
            <a:bodyPr/>
            <a:lstStyle/>
            <a:p>
              <a:endParaRPr lang="en-GB"/>
            </a:p>
          </p:txBody>
        </p:sp>
        <p:sp>
          <p:nvSpPr>
            <p:cNvPr id="8" name="TextBox 8"/>
            <p:cNvSpPr txBox="1"/>
            <p:nvPr/>
          </p:nvSpPr>
          <p:spPr>
            <a:xfrm>
              <a:off x="0" y="-38100"/>
              <a:ext cx="1008376" cy="236022"/>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6408626" y="2586486"/>
            <a:ext cx="4937950" cy="802674"/>
            <a:chOff x="0" y="0"/>
            <a:chExt cx="1300530" cy="211404"/>
          </a:xfrm>
        </p:grpSpPr>
        <p:sp>
          <p:nvSpPr>
            <p:cNvPr id="10" name="Freeform 10"/>
            <p:cNvSpPr/>
            <p:nvPr/>
          </p:nvSpPr>
          <p:spPr>
            <a:xfrm>
              <a:off x="0" y="0"/>
              <a:ext cx="1300530" cy="211404"/>
            </a:xfrm>
            <a:custGeom>
              <a:avLst/>
              <a:gdLst/>
              <a:ahLst/>
              <a:cxnLst/>
              <a:rect l="l" t="t" r="r" b="b"/>
              <a:pathLst>
                <a:path w="1300530" h="211404">
                  <a:moveTo>
                    <a:pt x="79960" y="0"/>
                  </a:moveTo>
                  <a:lnTo>
                    <a:pt x="1220570" y="0"/>
                  </a:lnTo>
                  <a:cubicBezTo>
                    <a:pt x="1241777" y="0"/>
                    <a:pt x="1262115" y="8424"/>
                    <a:pt x="1277111" y="23420"/>
                  </a:cubicBezTo>
                  <a:cubicBezTo>
                    <a:pt x="1292106" y="38415"/>
                    <a:pt x="1300530" y="58753"/>
                    <a:pt x="1300530" y="79960"/>
                  </a:cubicBezTo>
                  <a:lnTo>
                    <a:pt x="1300530" y="131444"/>
                  </a:lnTo>
                  <a:cubicBezTo>
                    <a:pt x="1300530" y="152651"/>
                    <a:pt x="1292106" y="172989"/>
                    <a:pt x="1277111" y="187984"/>
                  </a:cubicBezTo>
                  <a:cubicBezTo>
                    <a:pt x="1262115" y="202980"/>
                    <a:pt x="1241777" y="211404"/>
                    <a:pt x="1220570" y="211404"/>
                  </a:cubicBezTo>
                  <a:lnTo>
                    <a:pt x="79960" y="211404"/>
                  </a:lnTo>
                  <a:cubicBezTo>
                    <a:pt x="58753" y="211404"/>
                    <a:pt x="38415" y="202980"/>
                    <a:pt x="23420" y="187984"/>
                  </a:cubicBezTo>
                  <a:cubicBezTo>
                    <a:pt x="8424" y="172989"/>
                    <a:pt x="0" y="152651"/>
                    <a:pt x="0" y="131444"/>
                  </a:cubicBezTo>
                  <a:lnTo>
                    <a:pt x="0" y="79960"/>
                  </a:lnTo>
                  <a:cubicBezTo>
                    <a:pt x="0" y="58753"/>
                    <a:pt x="8424" y="38415"/>
                    <a:pt x="23420" y="23420"/>
                  </a:cubicBezTo>
                  <a:cubicBezTo>
                    <a:pt x="38415" y="8424"/>
                    <a:pt x="58753" y="0"/>
                    <a:pt x="79960" y="0"/>
                  </a:cubicBezTo>
                  <a:close/>
                </a:path>
              </a:pathLst>
            </a:custGeom>
            <a:solidFill>
              <a:srgbClr val="DB5C5C"/>
            </a:solidFill>
          </p:spPr>
          <p:txBody>
            <a:bodyPr/>
            <a:lstStyle/>
            <a:p>
              <a:endParaRPr lang="en-GB"/>
            </a:p>
          </p:txBody>
        </p:sp>
        <p:sp>
          <p:nvSpPr>
            <p:cNvPr id="11" name="TextBox 11"/>
            <p:cNvSpPr txBox="1"/>
            <p:nvPr/>
          </p:nvSpPr>
          <p:spPr>
            <a:xfrm>
              <a:off x="0" y="-38100"/>
              <a:ext cx="1300530" cy="249504"/>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11687814" y="3262417"/>
            <a:ext cx="253488" cy="253488"/>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B3E3E"/>
            </a:solidFill>
          </p:spPr>
          <p:txBody>
            <a:bodyPr/>
            <a:lstStyle/>
            <a:p>
              <a:endParaRPr lang="en-GB"/>
            </a:p>
          </p:txBody>
        </p:sp>
        <p:sp>
          <p:nvSpPr>
            <p:cNvPr id="14" name="TextBox 1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11346576" y="5084859"/>
            <a:ext cx="3828677" cy="802674"/>
            <a:chOff x="0" y="0"/>
            <a:chExt cx="1008376" cy="211404"/>
          </a:xfrm>
        </p:grpSpPr>
        <p:sp>
          <p:nvSpPr>
            <p:cNvPr id="16" name="Freeform 16"/>
            <p:cNvSpPr/>
            <p:nvPr/>
          </p:nvSpPr>
          <p:spPr>
            <a:xfrm>
              <a:off x="0" y="0"/>
              <a:ext cx="1008376" cy="211404"/>
            </a:xfrm>
            <a:custGeom>
              <a:avLst/>
              <a:gdLst/>
              <a:ahLst/>
              <a:cxnLst/>
              <a:rect l="l" t="t" r="r" b="b"/>
              <a:pathLst>
                <a:path w="1008376" h="211404">
                  <a:moveTo>
                    <a:pt x="103126" y="0"/>
                  </a:moveTo>
                  <a:lnTo>
                    <a:pt x="905249" y="0"/>
                  </a:lnTo>
                  <a:cubicBezTo>
                    <a:pt x="962205" y="0"/>
                    <a:pt x="1008376" y="46171"/>
                    <a:pt x="1008376" y="103126"/>
                  </a:cubicBezTo>
                  <a:lnTo>
                    <a:pt x="1008376" y="108277"/>
                  </a:lnTo>
                  <a:cubicBezTo>
                    <a:pt x="1008376" y="165233"/>
                    <a:pt x="962205" y="211404"/>
                    <a:pt x="905249" y="211404"/>
                  </a:cubicBezTo>
                  <a:lnTo>
                    <a:pt x="103126" y="211404"/>
                  </a:lnTo>
                  <a:cubicBezTo>
                    <a:pt x="75776" y="211404"/>
                    <a:pt x="49545" y="200539"/>
                    <a:pt x="30205" y="181199"/>
                  </a:cubicBezTo>
                  <a:cubicBezTo>
                    <a:pt x="10865" y="161859"/>
                    <a:pt x="0" y="135628"/>
                    <a:pt x="0" y="108277"/>
                  </a:cubicBezTo>
                  <a:lnTo>
                    <a:pt x="0" y="103126"/>
                  </a:lnTo>
                  <a:cubicBezTo>
                    <a:pt x="0" y="75776"/>
                    <a:pt x="10865" y="49545"/>
                    <a:pt x="30205" y="30205"/>
                  </a:cubicBezTo>
                  <a:cubicBezTo>
                    <a:pt x="49545" y="10865"/>
                    <a:pt x="75776" y="0"/>
                    <a:pt x="103126" y="0"/>
                  </a:cubicBezTo>
                  <a:close/>
                </a:path>
              </a:pathLst>
            </a:custGeom>
            <a:solidFill>
              <a:srgbClr val="DB5C5C"/>
            </a:solidFill>
          </p:spPr>
          <p:txBody>
            <a:bodyPr/>
            <a:lstStyle/>
            <a:p>
              <a:endParaRPr lang="en-GB"/>
            </a:p>
          </p:txBody>
        </p:sp>
        <p:sp>
          <p:nvSpPr>
            <p:cNvPr id="17" name="TextBox 17"/>
            <p:cNvSpPr txBox="1"/>
            <p:nvPr/>
          </p:nvSpPr>
          <p:spPr>
            <a:xfrm>
              <a:off x="0" y="-38100"/>
              <a:ext cx="1008376" cy="249504"/>
            </a:xfrm>
            <a:prstGeom prst="rect">
              <a:avLst/>
            </a:prstGeom>
          </p:spPr>
          <p:txBody>
            <a:bodyPr lIns="50800" tIns="50800" rIns="50800" bIns="50800" rtlCol="0" anchor="ctr"/>
            <a:lstStyle/>
            <a:p>
              <a:pPr algn="ctr">
                <a:lnSpc>
                  <a:spcPts val="2659"/>
                </a:lnSpc>
              </a:pPr>
              <a:endParaRPr/>
            </a:p>
          </p:txBody>
        </p:sp>
      </p:grpSp>
      <p:sp>
        <p:nvSpPr>
          <p:cNvPr id="18" name="Freeform 18"/>
          <p:cNvSpPr/>
          <p:nvPr/>
        </p:nvSpPr>
        <p:spPr>
          <a:xfrm>
            <a:off x="1739640" y="753025"/>
            <a:ext cx="1294242" cy="1339448"/>
          </a:xfrm>
          <a:custGeom>
            <a:avLst/>
            <a:gdLst/>
            <a:ahLst/>
            <a:cxnLst/>
            <a:rect l="l" t="t" r="r" b="b"/>
            <a:pathLst>
              <a:path w="1294242" h="1339448">
                <a:moveTo>
                  <a:pt x="0" y="0"/>
                </a:moveTo>
                <a:lnTo>
                  <a:pt x="1294242" y="0"/>
                </a:lnTo>
                <a:lnTo>
                  <a:pt x="1294242" y="1339449"/>
                </a:lnTo>
                <a:lnTo>
                  <a:pt x="0" y="133944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9" name="Freeform 19"/>
          <p:cNvSpPr/>
          <p:nvPr/>
        </p:nvSpPr>
        <p:spPr>
          <a:xfrm rot="3331616">
            <a:off x="-1833911" y="6737298"/>
            <a:ext cx="5379349" cy="4727733"/>
          </a:xfrm>
          <a:custGeom>
            <a:avLst/>
            <a:gdLst/>
            <a:ahLst/>
            <a:cxnLst/>
            <a:rect l="l" t="t" r="r" b="b"/>
            <a:pathLst>
              <a:path w="5379349" h="4727733">
                <a:moveTo>
                  <a:pt x="0" y="0"/>
                </a:moveTo>
                <a:lnTo>
                  <a:pt x="5379349" y="0"/>
                </a:lnTo>
                <a:lnTo>
                  <a:pt x="5379349" y="4727733"/>
                </a:lnTo>
                <a:lnTo>
                  <a:pt x="0" y="472773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0" name="Freeform 20"/>
          <p:cNvSpPr/>
          <p:nvPr/>
        </p:nvSpPr>
        <p:spPr>
          <a:xfrm rot="7310698">
            <a:off x="15010743" y="-2418835"/>
            <a:ext cx="4315728" cy="5846429"/>
          </a:xfrm>
          <a:custGeom>
            <a:avLst/>
            <a:gdLst/>
            <a:ahLst/>
            <a:cxnLst/>
            <a:rect l="l" t="t" r="r" b="b"/>
            <a:pathLst>
              <a:path w="4315728" h="5846429">
                <a:moveTo>
                  <a:pt x="0" y="0"/>
                </a:moveTo>
                <a:lnTo>
                  <a:pt x="4315728" y="0"/>
                </a:lnTo>
                <a:lnTo>
                  <a:pt x="4315728" y="5846429"/>
                </a:lnTo>
                <a:lnTo>
                  <a:pt x="0" y="584642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1" name="Freeform 21"/>
          <p:cNvSpPr/>
          <p:nvPr/>
        </p:nvSpPr>
        <p:spPr>
          <a:xfrm rot="-3996418">
            <a:off x="12438195" y="2420591"/>
            <a:ext cx="1666765" cy="2579133"/>
          </a:xfrm>
          <a:custGeom>
            <a:avLst/>
            <a:gdLst/>
            <a:ahLst/>
            <a:cxnLst/>
            <a:rect l="l" t="t" r="r" b="b"/>
            <a:pathLst>
              <a:path w="1666765" h="2579133">
                <a:moveTo>
                  <a:pt x="0" y="0"/>
                </a:moveTo>
                <a:lnTo>
                  <a:pt x="1666765" y="0"/>
                </a:lnTo>
                <a:lnTo>
                  <a:pt x="1666765" y="2579133"/>
                </a:lnTo>
                <a:lnTo>
                  <a:pt x="0" y="257913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22" name="Freeform 22"/>
          <p:cNvSpPr/>
          <p:nvPr/>
        </p:nvSpPr>
        <p:spPr>
          <a:xfrm rot="-8745233">
            <a:off x="3033882" y="2420591"/>
            <a:ext cx="1666765" cy="2579133"/>
          </a:xfrm>
          <a:custGeom>
            <a:avLst/>
            <a:gdLst/>
            <a:ahLst/>
            <a:cxnLst/>
            <a:rect l="l" t="t" r="r" b="b"/>
            <a:pathLst>
              <a:path w="1666765" h="2579133">
                <a:moveTo>
                  <a:pt x="0" y="0"/>
                </a:moveTo>
                <a:lnTo>
                  <a:pt x="1666765" y="0"/>
                </a:lnTo>
                <a:lnTo>
                  <a:pt x="1666765" y="2579133"/>
                </a:lnTo>
                <a:lnTo>
                  <a:pt x="0" y="257913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23" name="TextBox 23"/>
          <p:cNvSpPr txBox="1"/>
          <p:nvPr/>
        </p:nvSpPr>
        <p:spPr>
          <a:xfrm>
            <a:off x="3653979" y="179003"/>
            <a:ext cx="9617599" cy="2241588"/>
          </a:xfrm>
          <a:prstGeom prst="rect">
            <a:avLst/>
          </a:prstGeom>
        </p:spPr>
        <p:txBody>
          <a:bodyPr lIns="0" tIns="0" rIns="0" bIns="0" rtlCol="0" anchor="t">
            <a:spAutoFit/>
          </a:bodyPr>
          <a:lstStyle/>
          <a:p>
            <a:pPr algn="ctr">
              <a:lnSpc>
                <a:spcPts val="8938"/>
              </a:lnSpc>
            </a:pPr>
            <a:r>
              <a:rPr lang="en-US" sz="6384">
                <a:solidFill>
                  <a:srgbClr val="DB5C5C"/>
                </a:solidFill>
                <a:latin typeface="210 클레이토이"/>
                <a:ea typeface="210 클레이토이"/>
                <a:cs typeface="210 클레이토이"/>
                <a:sym typeface="210 클레이토이"/>
              </a:rPr>
              <a:t>Remember a sole trader is self employed</a:t>
            </a:r>
          </a:p>
        </p:txBody>
      </p:sp>
      <p:sp>
        <p:nvSpPr>
          <p:cNvPr id="24" name="TextBox 24"/>
          <p:cNvSpPr txBox="1"/>
          <p:nvPr/>
        </p:nvSpPr>
        <p:spPr>
          <a:xfrm>
            <a:off x="3464765" y="5199233"/>
            <a:ext cx="2966913" cy="607458"/>
          </a:xfrm>
          <a:prstGeom prst="rect">
            <a:avLst/>
          </a:prstGeom>
        </p:spPr>
        <p:txBody>
          <a:bodyPr lIns="0" tIns="0" rIns="0" bIns="0" rtlCol="0" anchor="t">
            <a:spAutoFit/>
          </a:bodyPr>
          <a:lstStyle/>
          <a:p>
            <a:pPr algn="ctr">
              <a:lnSpc>
                <a:spcPts val="4806"/>
              </a:lnSpc>
            </a:pPr>
            <a:r>
              <a:rPr lang="en-US" sz="3433">
                <a:solidFill>
                  <a:srgbClr val="FFFFFF"/>
                </a:solidFill>
                <a:latin typeface="210 클레이토이"/>
                <a:ea typeface="210 클레이토이"/>
                <a:cs typeface="210 클레이토이"/>
                <a:sym typeface="210 클레이토이"/>
              </a:rPr>
              <a:t>Jade Brown</a:t>
            </a:r>
          </a:p>
        </p:txBody>
      </p:sp>
      <p:sp>
        <p:nvSpPr>
          <p:cNvPr id="25" name="TextBox 25"/>
          <p:cNvSpPr txBox="1"/>
          <p:nvPr/>
        </p:nvSpPr>
        <p:spPr>
          <a:xfrm>
            <a:off x="6408626" y="2654958"/>
            <a:ext cx="4937950" cy="607458"/>
          </a:xfrm>
          <a:prstGeom prst="rect">
            <a:avLst/>
          </a:prstGeom>
        </p:spPr>
        <p:txBody>
          <a:bodyPr lIns="0" tIns="0" rIns="0" bIns="0" rtlCol="0" anchor="t">
            <a:spAutoFit/>
          </a:bodyPr>
          <a:lstStyle/>
          <a:p>
            <a:pPr algn="ctr">
              <a:lnSpc>
                <a:spcPts val="4806"/>
              </a:lnSpc>
            </a:pPr>
            <a:r>
              <a:rPr lang="en-US" sz="3433">
                <a:solidFill>
                  <a:srgbClr val="FFFFFF"/>
                </a:solidFill>
                <a:latin typeface="210 클레이토이"/>
                <a:ea typeface="210 클레이토이"/>
                <a:cs typeface="210 클레이토이"/>
                <a:sym typeface="210 클레이토이"/>
              </a:rPr>
              <a:t>Business Organization</a:t>
            </a:r>
          </a:p>
        </p:txBody>
      </p:sp>
      <p:sp>
        <p:nvSpPr>
          <p:cNvPr id="26" name="TextBox 26"/>
          <p:cNvSpPr txBox="1"/>
          <p:nvPr/>
        </p:nvSpPr>
        <p:spPr>
          <a:xfrm>
            <a:off x="11572031" y="5057775"/>
            <a:ext cx="3377768" cy="607458"/>
          </a:xfrm>
          <a:prstGeom prst="rect">
            <a:avLst/>
          </a:prstGeom>
        </p:spPr>
        <p:txBody>
          <a:bodyPr lIns="0" tIns="0" rIns="0" bIns="0" rtlCol="0" anchor="t">
            <a:spAutoFit/>
          </a:bodyPr>
          <a:lstStyle/>
          <a:p>
            <a:pPr algn="ctr">
              <a:lnSpc>
                <a:spcPts val="4806"/>
              </a:lnSpc>
            </a:pPr>
            <a:r>
              <a:rPr lang="en-US" sz="3433">
                <a:solidFill>
                  <a:srgbClr val="FFFFFF"/>
                </a:solidFill>
                <a:latin typeface="210 클레이토이"/>
                <a:ea typeface="210 클레이토이"/>
                <a:cs typeface="210 클레이토이"/>
                <a:sym typeface="210 클레이토이"/>
              </a:rPr>
              <a:t>Unincorporated</a:t>
            </a:r>
          </a:p>
        </p:txBody>
      </p:sp>
      <p:sp>
        <p:nvSpPr>
          <p:cNvPr id="27" name="TextBox 27"/>
          <p:cNvSpPr txBox="1"/>
          <p:nvPr/>
        </p:nvSpPr>
        <p:spPr>
          <a:xfrm>
            <a:off x="3397795" y="6207819"/>
            <a:ext cx="3161467" cy="621494"/>
          </a:xfrm>
          <a:prstGeom prst="rect">
            <a:avLst/>
          </a:prstGeom>
        </p:spPr>
        <p:txBody>
          <a:bodyPr lIns="0" tIns="0" rIns="0" bIns="0" rtlCol="0" anchor="t">
            <a:spAutoFit/>
          </a:bodyPr>
          <a:lstStyle/>
          <a:p>
            <a:pPr algn="ctr">
              <a:lnSpc>
                <a:spcPts val="4684"/>
              </a:lnSpc>
              <a:spcBef>
                <a:spcPct val="0"/>
              </a:spcBef>
            </a:pPr>
            <a:r>
              <a:rPr lang="en-US" sz="4418">
                <a:solidFill>
                  <a:srgbClr val="000000"/>
                </a:solidFill>
                <a:latin typeface="210 클레이토이"/>
                <a:ea typeface="210 클레이토이"/>
                <a:cs typeface="210 클레이토이"/>
                <a:sym typeface="210 클레이토이"/>
              </a:rPr>
              <a:t>Sole Trader</a:t>
            </a:r>
          </a:p>
        </p:txBody>
      </p:sp>
      <p:sp>
        <p:nvSpPr>
          <p:cNvPr id="28" name="TextBox 28"/>
          <p:cNvSpPr txBox="1"/>
          <p:nvPr/>
        </p:nvSpPr>
        <p:spPr>
          <a:xfrm>
            <a:off x="11629218" y="6198294"/>
            <a:ext cx="3835283" cy="1246458"/>
          </a:xfrm>
          <a:prstGeom prst="rect">
            <a:avLst/>
          </a:prstGeom>
        </p:spPr>
        <p:txBody>
          <a:bodyPr lIns="0" tIns="0" rIns="0" bIns="0" rtlCol="0" anchor="t">
            <a:spAutoFit/>
          </a:bodyPr>
          <a:lstStyle/>
          <a:p>
            <a:pPr algn="ctr">
              <a:lnSpc>
                <a:spcPts val="3252"/>
              </a:lnSpc>
              <a:spcBef>
                <a:spcPct val="0"/>
              </a:spcBef>
            </a:pPr>
            <a:r>
              <a:rPr lang="en-US" sz="3067">
                <a:solidFill>
                  <a:srgbClr val="000000"/>
                </a:solidFill>
                <a:latin typeface="210 클레이토이"/>
                <a:ea typeface="210 클레이토이"/>
                <a:cs typeface="210 클레이토이"/>
                <a:sym typeface="210 클레이토이"/>
              </a:rPr>
              <a:t>Has no separate legal entity from its participants</a:t>
            </a:r>
          </a:p>
        </p:txBody>
      </p:sp>
      <p:sp>
        <p:nvSpPr>
          <p:cNvPr id="29" name="TextBox 29"/>
          <p:cNvSpPr txBox="1"/>
          <p:nvPr/>
        </p:nvSpPr>
        <p:spPr>
          <a:xfrm>
            <a:off x="3757858" y="9289695"/>
            <a:ext cx="4471741" cy="602729"/>
          </a:xfrm>
          <a:prstGeom prst="rect">
            <a:avLst/>
          </a:prstGeom>
        </p:spPr>
        <p:txBody>
          <a:bodyPr wrap="square" lIns="0" tIns="0" rIns="0" bIns="0" rtlCol="0" anchor="t">
            <a:spAutoFit/>
          </a:bodyPr>
          <a:lstStyle/>
          <a:p>
            <a:pPr algn="ctr">
              <a:lnSpc>
                <a:spcPts val="4684"/>
              </a:lnSpc>
              <a:spcBef>
                <a:spcPct val="0"/>
              </a:spcBef>
            </a:pPr>
            <a:r>
              <a:rPr lang="en-US" sz="4418" dirty="0">
                <a:solidFill>
                  <a:srgbClr val="000000"/>
                </a:solidFill>
                <a:latin typeface="210 클레이토이"/>
                <a:ea typeface="210 클레이토이"/>
                <a:cs typeface="210 클레이토이"/>
                <a:sym typeface="210 클레이토이"/>
              </a:rPr>
              <a:t>(Jones, 2019).</a:t>
            </a:r>
          </a:p>
        </p:txBody>
      </p:sp>
      <p:pic>
        <p:nvPicPr>
          <p:cNvPr id="48" name="Video 47">
            <a:hlinkClick r:id="" action="ppaction://media"/>
            <a:extLst>
              <a:ext uri="{FF2B5EF4-FFF2-40B4-BE49-F238E27FC236}">
                <a16:creationId xmlns:a16="http://schemas.microsoft.com/office/drawing/2014/main" id="{D367D4A3-481B-F912-2421-90F5E7329C0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2"/>
          <a:srcRect l="21875" r="21875"/>
          <a:stretch>
            <a:fillRect/>
          </a:stretch>
        </p:blipFill>
        <p:spPr>
          <a:xfrm>
            <a:off x="14786029" y="7048500"/>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050"/>
    </mc:Choice>
    <mc:Fallback xmlns="">
      <p:transition spd="slow" advTm="50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8"/>
                </p:tgtEl>
              </p:cMediaNode>
            </p:video>
            <p:seq concurrent="1" nextAc="seek">
              <p:cTn id="8" restart="whenNotActive" fill="hold" evtFilter="cancelBubble" nodeType="interactiveSeq">
                <p:stCondLst>
                  <p:cond evt="onClick" delay="0">
                    <p:tgtEl>
                      <p:spTgt spid="4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8"/>
                                        </p:tgtEl>
                                      </p:cBhvr>
                                    </p:cmd>
                                  </p:childTnLst>
                                </p:cTn>
                              </p:par>
                            </p:childTnLst>
                          </p:cTn>
                        </p:par>
                      </p:childTnLst>
                    </p:cTn>
                  </p:par>
                </p:childTnLst>
              </p:cTn>
              <p:nextCondLst>
                <p:cond evt="onClick" delay="0">
                  <p:tgtEl>
                    <p:spTgt spid="48"/>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AF8F1"/>
        </a:solidFill>
        <a:effectLst/>
      </p:bgPr>
    </p:bg>
    <p:spTree>
      <p:nvGrpSpPr>
        <p:cNvPr id="1" name=""/>
        <p:cNvGrpSpPr/>
        <p:nvPr/>
      </p:nvGrpSpPr>
      <p:grpSpPr>
        <a:xfrm>
          <a:off x="0" y="0"/>
          <a:ext cx="0" cy="0"/>
          <a:chOff x="0" y="0"/>
          <a:chExt cx="0" cy="0"/>
        </a:xfrm>
      </p:grpSpPr>
      <p:sp>
        <p:nvSpPr>
          <p:cNvPr id="2" name="Freeform 2"/>
          <p:cNvSpPr/>
          <p:nvPr/>
        </p:nvSpPr>
        <p:spPr>
          <a:xfrm>
            <a:off x="14157889" y="7128328"/>
            <a:ext cx="1766701" cy="1828410"/>
          </a:xfrm>
          <a:custGeom>
            <a:avLst/>
            <a:gdLst/>
            <a:ahLst/>
            <a:cxnLst/>
            <a:rect l="l" t="t" r="r" b="b"/>
            <a:pathLst>
              <a:path w="1766701" h="1828410">
                <a:moveTo>
                  <a:pt x="0" y="0"/>
                </a:moveTo>
                <a:lnTo>
                  <a:pt x="1766701" y="0"/>
                </a:lnTo>
                <a:lnTo>
                  <a:pt x="1766701" y="1828410"/>
                </a:lnTo>
                <a:lnTo>
                  <a:pt x="0" y="182841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3" name="Freeform 3"/>
          <p:cNvSpPr/>
          <p:nvPr/>
        </p:nvSpPr>
        <p:spPr>
          <a:xfrm rot="3331616">
            <a:off x="-1833911" y="6737298"/>
            <a:ext cx="5379349" cy="4727733"/>
          </a:xfrm>
          <a:custGeom>
            <a:avLst/>
            <a:gdLst/>
            <a:ahLst/>
            <a:cxnLst/>
            <a:rect l="l" t="t" r="r" b="b"/>
            <a:pathLst>
              <a:path w="5379349" h="4727733">
                <a:moveTo>
                  <a:pt x="0" y="0"/>
                </a:moveTo>
                <a:lnTo>
                  <a:pt x="5379349" y="0"/>
                </a:lnTo>
                <a:lnTo>
                  <a:pt x="5379349" y="4727733"/>
                </a:lnTo>
                <a:lnTo>
                  <a:pt x="0" y="472773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4" name="Freeform 4"/>
          <p:cNvSpPr/>
          <p:nvPr/>
        </p:nvSpPr>
        <p:spPr>
          <a:xfrm rot="7310698">
            <a:off x="15010743" y="-2418835"/>
            <a:ext cx="4315728" cy="5846429"/>
          </a:xfrm>
          <a:custGeom>
            <a:avLst/>
            <a:gdLst/>
            <a:ahLst/>
            <a:cxnLst/>
            <a:rect l="l" t="t" r="r" b="b"/>
            <a:pathLst>
              <a:path w="4315728" h="5846429">
                <a:moveTo>
                  <a:pt x="0" y="0"/>
                </a:moveTo>
                <a:lnTo>
                  <a:pt x="4315728" y="0"/>
                </a:lnTo>
                <a:lnTo>
                  <a:pt x="4315728" y="5846429"/>
                </a:lnTo>
                <a:lnTo>
                  <a:pt x="0" y="584642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5" name="Freeform 5"/>
          <p:cNvSpPr/>
          <p:nvPr/>
        </p:nvSpPr>
        <p:spPr>
          <a:xfrm>
            <a:off x="1734387" y="2658850"/>
            <a:ext cx="2538670" cy="2148106"/>
          </a:xfrm>
          <a:custGeom>
            <a:avLst/>
            <a:gdLst/>
            <a:ahLst/>
            <a:cxnLst/>
            <a:rect l="l" t="t" r="r" b="b"/>
            <a:pathLst>
              <a:path w="2538670" h="2148106">
                <a:moveTo>
                  <a:pt x="0" y="0"/>
                </a:moveTo>
                <a:lnTo>
                  <a:pt x="2538670" y="0"/>
                </a:lnTo>
                <a:lnTo>
                  <a:pt x="2538670" y="2148106"/>
                </a:lnTo>
                <a:lnTo>
                  <a:pt x="0" y="2148106"/>
                </a:lnTo>
                <a:lnTo>
                  <a:pt x="0" y="0"/>
                </a:lnTo>
                <a:close/>
              </a:path>
            </a:pathLst>
          </a:custGeom>
          <a:blipFill>
            <a:blip r:embed="rId10"/>
            <a:stretch>
              <a:fillRect/>
            </a:stretch>
          </a:blipFill>
        </p:spPr>
        <p:txBody>
          <a:bodyPr/>
          <a:lstStyle/>
          <a:p>
            <a:endParaRPr lang="en-GB"/>
          </a:p>
        </p:txBody>
      </p:sp>
      <p:sp>
        <p:nvSpPr>
          <p:cNvPr id="6" name="Freeform 6"/>
          <p:cNvSpPr/>
          <p:nvPr/>
        </p:nvSpPr>
        <p:spPr>
          <a:xfrm>
            <a:off x="10820400" y="2666997"/>
            <a:ext cx="3534470" cy="2356313"/>
          </a:xfrm>
          <a:custGeom>
            <a:avLst/>
            <a:gdLst/>
            <a:ahLst/>
            <a:cxnLst/>
            <a:rect l="l" t="t" r="r" b="b"/>
            <a:pathLst>
              <a:path w="3534470" h="2356313">
                <a:moveTo>
                  <a:pt x="0" y="0"/>
                </a:moveTo>
                <a:lnTo>
                  <a:pt x="3534470" y="0"/>
                </a:lnTo>
                <a:lnTo>
                  <a:pt x="3534470" y="2356313"/>
                </a:lnTo>
                <a:lnTo>
                  <a:pt x="0" y="2356313"/>
                </a:lnTo>
                <a:lnTo>
                  <a:pt x="0" y="0"/>
                </a:lnTo>
                <a:close/>
              </a:path>
            </a:pathLst>
          </a:custGeom>
          <a:blipFill>
            <a:blip r:embed="rId11"/>
            <a:stretch>
              <a:fillRect/>
            </a:stretch>
          </a:blipFill>
        </p:spPr>
        <p:txBody>
          <a:bodyPr/>
          <a:lstStyle/>
          <a:p>
            <a:endParaRPr lang="en-GB" dirty="0"/>
          </a:p>
        </p:txBody>
      </p:sp>
      <p:sp>
        <p:nvSpPr>
          <p:cNvPr id="7" name="TextBox 7"/>
          <p:cNvSpPr txBox="1"/>
          <p:nvPr/>
        </p:nvSpPr>
        <p:spPr>
          <a:xfrm>
            <a:off x="0" y="439371"/>
            <a:ext cx="14082388" cy="1806545"/>
          </a:xfrm>
          <a:prstGeom prst="rect">
            <a:avLst/>
          </a:prstGeom>
        </p:spPr>
        <p:txBody>
          <a:bodyPr lIns="0" tIns="0" rIns="0" bIns="0" rtlCol="0" anchor="t">
            <a:spAutoFit/>
          </a:bodyPr>
          <a:lstStyle/>
          <a:p>
            <a:pPr algn="ctr">
              <a:lnSpc>
                <a:spcPts val="7001"/>
              </a:lnSpc>
              <a:spcBef>
                <a:spcPct val="0"/>
              </a:spcBef>
            </a:pPr>
            <a:r>
              <a:rPr lang="en-US" sz="6604">
                <a:solidFill>
                  <a:srgbClr val="000000"/>
                </a:solidFill>
                <a:latin typeface="210 클레이토이"/>
                <a:ea typeface="210 클레이토이"/>
                <a:cs typeface="210 클레이토이"/>
                <a:sym typeface="210 클레이토이"/>
              </a:rPr>
              <a:t>Advantages &amp; Disadvantages of a Sole Trader</a:t>
            </a:r>
          </a:p>
        </p:txBody>
      </p:sp>
      <p:sp>
        <p:nvSpPr>
          <p:cNvPr id="8" name="TextBox 8"/>
          <p:cNvSpPr txBox="1"/>
          <p:nvPr/>
        </p:nvSpPr>
        <p:spPr>
          <a:xfrm>
            <a:off x="1680521" y="7755598"/>
            <a:ext cx="2646402" cy="621494"/>
          </a:xfrm>
          <a:prstGeom prst="rect">
            <a:avLst/>
          </a:prstGeom>
        </p:spPr>
        <p:txBody>
          <a:bodyPr lIns="0" tIns="0" rIns="0" bIns="0" rtlCol="0" anchor="t">
            <a:spAutoFit/>
          </a:bodyPr>
          <a:lstStyle/>
          <a:p>
            <a:pPr algn="ctr">
              <a:lnSpc>
                <a:spcPts val="4684"/>
              </a:lnSpc>
              <a:spcBef>
                <a:spcPct val="0"/>
              </a:spcBef>
            </a:pPr>
            <a:r>
              <a:rPr lang="en-US" sz="4418">
                <a:solidFill>
                  <a:srgbClr val="000000"/>
                </a:solidFill>
                <a:latin typeface="210 클레이토이"/>
                <a:ea typeface="210 클레이토이"/>
                <a:cs typeface="210 클레이토이"/>
                <a:sym typeface="210 클레이토이"/>
              </a:rPr>
              <a:t>Simplicity</a:t>
            </a:r>
          </a:p>
        </p:txBody>
      </p:sp>
      <p:sp>
        <p:nvSpPr>
          <p:cNvPr id="9" name="TextBox 9"/>
          <p:cNvSpPr txBox="1"/>
          <p:nvPr/>
        </p:nvSpPr>
        <p:spPr>
          <a:xfrm>
            <a:off x="448881" y="5575090"/>
            <a:ext cx="5646182" cy="621494"/>
          </a:xfrm>
          <a:prstGeom prst="rect">
            <a:avLst/>
          </a:prstGeom>
        </p:spPr>
        <p:txBody>
          <a:bodyPr lIns="0" tIns="0" rIns="0" bIns="0" rtlCol="0" anchor="t">
            <a:spAutoFit/>
          </a:bodyPr>
          <a:lstStyle/>
          <a:p>
            <a:pPr algn="ctr">
              <a:lnSpc>
                <a:spcPts val="4684"/>
              </a:lnSpc>
              <a:spcBef>
                <a:spcPct val="0"/>
              </a:spcBef>
            </a:pPr>
            <a:r>
              <a:rPr lang="en-US" sz="4418">
                <a:solidFill>
                  <a:srgbClr val="000000"/>
                </a:solidFill>
                <a:latin typeface="210 클레이토이"/>
                <a:ea typeface="210 클레이토이"/>
                <a:cs typeface="210 클레이토이"/>
                <a:sym typeface="210 클레이토이"/>
              </a:rPr>
              <a:t>Full Control </a:t>
            </a:r>
          </a:p>
        </p:txBody>
      </p:sp>
      <p:sp>
        <p:nvSpPr>
          <p:cNvPr id="10" name="TextBox 10"/>
          <p:cNvSpPr txBox="1"/>
          <p:nvPr/>
        </p:nvSpPr>
        <p:spPr>
          <a:xfrm>
            <a:off x="448881" y="6663309"/>
            <a:ext cx="5646182" cy="621494"/>
          </a:xfrm>
          <a:prstGeom prst="rect">
            <a:avLst/>
          </a:prstGeom>
        </p:spPr>
        <p:txBody>
          <a:bodyPr lIns="0" tIns="0" rIns="0" bIns="0" rtlCol="0" anchor="t">
            <a:spAutoFit/>
          </a:bodyPr>
          <a:lstStyle/>
          <a:p>
            <a:pPr algn="ctr">
              <a:lnSpc>
                <a:spcPts val="4684"/>
              </a:lnSpc>
              <a:spcBef>
                <a:spcPct val="0"/>
              </a:spcBef>
            </a:pPr>
            <a:r>
              <a:rPr lang="en-US" sz="4418">
                <a:solidFill>
                  <a:srgbClr val="000000"/>
                </a:solidFill>
                <a:latin typeface="210 클레이토이"/>
                <a:ea typeface="210 클레이토이"/>
                <a:cs typeface="210 클레이토이"/>
                <a:sym typeface="210 클레이토이"/>
              </a:rPr>
              <a:t>Tax Benefits</a:t>
            </a:r>
          </a:p>
        </p:txBody>
      </p:sp>
      <p:sp>
        <p:nvSpPr>
          <p:cNvPr id="11" name="TextBox 11"/>
          <p:cNvSpPr txBox="1"/>
          <p:nvPr/>
        </p:nvSpPr>
        <p:spPr>
          <a:xfrm>
            <a:off x="9144000" y="5580412"/>
            <a:ext cx="4925139" cy="621494"/>
          </a:xfrm>
          <a:prstGeom prst="rect">
            <a:avLst/>
          </a:prstGeom>
        </p:spPr>
        <p:txBody>
          <a:bodyPr lIns="0" tIns="0" rIns="0" bIns="0" rtlCol="0" anchor="t">
            <a:spAutoFit/>
          </a:bodyPr>
          <a:lstStyle/>
          <a:p>
            <a:pPr algn="ctr">
              <a:lnSpc>
                <a:spcPts val="4684"/>
              </a:lnSpc>
              <a:spcBef>
                <a:spcPct val="0"/>
              </a:spcBef>
            </a:pPr>
            <a:r>
              <a:rPr lang="en-US" sz="4418" dirty="0">
                <a:solidFill>
                  <a:srgbClr val="000000"/>
                </a:solidFill>
                <a:latin typeface="210 클레이토이"/>
                <a:ea typeface="210 클레이토이"/>
                <a:cs typeface="210 클레이토이"/>
                <a:sym typeface="210 클레이토이"/>
              </a:rPr>
              <a:t>Unlimited Liability</a:t>
            </a:r>
          </a:p>
        </p:txBody>
      </p:sp>
      <p:sp>
        <p:nvSpPr>
          <p:cNvPr id="12" name="TextBox 12"/>
          <p:cNvSpPr txBox="1"/>
          <p:nvPr/>
        </p:nvSpPr>
        <p:spPr>
          <a:xfrm>
            <a:off x="6903266" y="7732151"/>
            <a:ext cx="8175189" cy="589905"/>
          </a:xfrm>
          <a:prstGeom prst="rect">
            <a:avLst/>
          </a:prstGeom>
        </p:spPr>
        <p:txBody>
          <a:bodyPr lIns="0" tIns="0" rIns="0" bIns="0" rtlCol="0" anchor="t">
            <a:spAutoFit/>
          </a:bodyPr>
          <a:lstStyle/>
          <a:p>
            <a:pPr algn="ctr">
              <a:lnSpc>
                <a:spcPts val="4612"/>
              </a:lnSpc>
              <a:spcBef>
                <a:spcPct val="0"/>
              </a:spcBef>
            </a:pPr>
            <a:r>
              <a:rPr lang="en-US" sz="4351">
                <a:solidFill>
                  <a:srgbClr val="000000"/>
                </a:solidFill>
                <a:latin typeface="210 클레이토이"/>
                <a:ea typeface="210 클레이토이"/>
                <a:cs typeface="210 클레이토이"/>
                <a:sym typeface="210 클레이토이"/>
              </a:rPr>
              <a:t>Work-Load </a:t>
            </a:r>
            <a:r>
              <a:rPr lang="en-US" sz="4351" dirty="0">
                <a:solidFill>
                  <a:srgbClr val="000000"/>
                </a:solidFill>
                <a:latin typeface="210 클레이토이"/>
                <a:ea typeface="210 클레이토이"/>
                <a:cs typeface="210 클레이토이"/>
                <a:sym typeface="210 클레이토이"/>
              </a:rPr>
              <a:t>&amp; Responsibility</a:t>
            </a:r>
          </a:p>
        </p:txBody>
      </p:sp>
      <p:sp>
        <p:nvSpPr>
          <p:cNvPr id="13" name="TextBox 13"/>
          <p:cNvSpPr txBox="1"/>
          <p:nvPr/>
        </p:nvSpPr>
        <p:spPr>
          <a:xfrm>
            <a:off x="8708688" y="6612813"/>
            <a:ext cx="5646182" cy="621494"/>
          </a:xfrm>
          <a:prstGeom prst="rect">
            <a:avLst/>
          </a:prstGeom>
        </p:spPr>
        <p:txBody>
          <a:bodyPr lIns="0" tIns="0" rIns="0" bIns="0" rtlCol="0" anchor="t">
            <a:spAutoFit/>
          </a:bodyPr>
          <a:lstStyle/>
          <a:p>
            <a:pPr algn="ctr">
              <a:lnSpc>
                <a:spcPts val="4684"/>
              </a:lnSpc>
              <a:spcBef>
                <a:spcPct val="0"/>
              </a:spcBef>
            </a:pPr>
            <a:r>
              <a:rPr lang="en-US" sz="4418" dirty="0">
                <a:solidFill>
                  <a:srgbClr val="000000"/>
                </a:solidFill>
                <a:latin typeface="210 클레이토이"/>
                <a:ea typeface="210 클레이토이"/>
                <a:cs typeface="210 클레이토이"/>
                <a:sym typeface="210 클레이토이"/>
              </a:rPr>
              <a:t>Limited Resources</a:t>
            </a:r>
          </a:p>
        </p:txBody>
      </p:sp>
      <p:sp>
        <p:nvSpPr>
          <p:cNvPr id="14" name="TextBox 14"/>
          <p:cNvSpPr txBox="1"/>
          <p:nvPr/>
        </p:nvSpPr>
        <p:spPr>
          <a:xfrm>
            <a:off x="3203495" y="9317428"/>
            <a:ext cx="7120199" cy="602729"/>
          </a:xfrm>
          <a:prstGeom prst="rect">
            <a:avLst/>
          </a:prstGeom>
        </p:spPr>
        <p:txBody>
          <a:bodyPr wrap="square" lIns="0" tIns="0" rIns="0" bIns="0" rtlCol="0" anchor="t">
            <a:spAutoFit/>
          </a:bodyPr>
          <a:lstStyle/>
          <a:p>
            <a:pPr algn="ctr">
              <a:lnSpc>
                <a:spcPts val="4684"/>
              </a:lnSpc>
              <a:spcBef>
                <a:spcPct val="0"/>
              </a:spcBef>
            </a:pPr>
            <a:r>
              <a:rPr lang="en-US" sz="4418" dirty="0">
                <a:solidFill>
                  <a:srgbClr val="000000"/>
                </a:solidFill>
                <a:latin typeface="210 클레이토이"/>
                <a:ea typeface="210 클레이토이"/>
                <a:cs typeface="210 클레이토이"/>
                <a:sym typeface="210 클레이토이"/>
              </a:rPr>
              <a:t>Income Tax Act (2007).</a:t>
            </a:r>
          </a:p>
        </p:txBody>
      </p:sp>
      <p:sp>
        <p:nvSpPr>
          <p:cNvPr id="15" name="TextBox 15"/>
          <p:cNvSpPr txBox="1"/>
          <p:nvPr/>
        </p:nvSpPr>
        <p:spPr>
          <a:xfrm>
            <a:off x="10323694" y="9352922"/>
            <a:ext cx="4230505" cy="538609"/>
          </a:xfrm>
          <a:prstGeom prst="rect">
            <a:avLst/>
          </a:prstGeom>
        </p:spPr>
        <p:txBody>
          <a:bodyPr wrap="square" lIns="0" tIns="0" rIns="0" bIns="0" rtlCol="0" anchor="t">
            <a:spAutoFit/>
          </a:bodyPr>
          <a:lstStyle/>
          <a:p>
            <a:pPr algn="ctr">
              <a:lnSpc>
                <a:spcPts val="4154"/>
              </a:lnSpc>
              <a:spcBef>
                <a:spcPct val="0"/>
              </a:spcBef>
            </a:pPr>
            <a:r>
              <a:rPr lang="en-US" sz="3918" dirty="0">
                <a:solidFill>
                  <a:srgbClr val="000000"/>
                </a:solidFill>
                <a:latin typeface="210 클레이토이"/>
                <a:ea typeface="210 클레이토이"/>
                <a:cs typeface="210 클레이토이"/>
                <a:sym typeface="210 클레이토이"/>
              </a:rPr>
              <a:t>(GOV.UK, 2025).</a:t>
            </a:r>
          </a:p>
        </p:txBody>
      </p:sp>
      <p:pic>
        <p:nvPicPr>
          <p:cNvPr id="30" name="Video 29">
            <a:hlinkClick r:id="" action="ppaction://media"/>
            <a:extLst>
              <a:ext uri="{FF2B5EF4-FFF2-40B4-BE49-F238E27FC236}">
                <a16:creationId xmlns:a16="http://schemas.microsoft.com/office/drawing/2014/main" id="{6B11F22D-AC6F-44DD-63D6-2A114B6AA3F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2"/>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4519"/>
    </mc:Choice>
    <mc:Fallback xmlns="">
      <p:transition spd="slow" advTm="545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0"/>
                </p:tgtEl>
              </p:cMediaNode>
            </p:video>
            <p:seq concurrent="1" nextAc="seek">
              <p:cTn id="8" restart="whenNotActive" fill="hold" evtFilter="cancelBubble" nodeType="interactiveSeq">
                <p:stCondLst>
                  <p:cond evt="onClick" delay="0">
                    <p:tgtEl>
                      <p:spTgt spid="3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0"/>
                                        </p:tgtEl>
                                      </p:cBhvr>
                                    </p:cmd>
                                  </p:childTnLst>
                                </p:cTn>
                              </p:par>
                            </p:childTnLst>
                          </p:cTn>
                        </p:par>
                      </p:childTnLst>
                    </p:cTn>
                  </p:par>
                </p:childTnLst>
              </p:cTn>
              <p:nextCondLst>
                <p:cond evt="onClick" delay="0">
                  <p:tgtEl>
                    <p:spTgt spid="30"/>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228" y="-16041"/>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stretch>
              <a:fillRect t="-9259" b="-9259"/>
            </a:stretch>
          </a:blipFill>
        </p:spPr>
        <p:txBody>
          <a:bodyPr/>
          <a:lstStyle/>
          <a:p>
            <a:endParaRPr lang="en-GB"/>
          </a:p>
        </p:txBody>
      </p:sp>
      <p:sp>
        <p:nvSpPr>
          <p:cNvPr id="3" name="AutoShape 3"/>
          <p:cNvSpPr/>
          <p:nvPr/>
        </p:nvSpPr>
        <p:spPr>
          <a:xfrm flipV="1">
            <a:off x="5324833" y="3090967"/>
            <a:ext cx="7105537" cy="0"/>
          </a:xfrm>
          <a:prstGeom prst="line">
            <a:avLst/>
          </a:prstGeom>
          <a:ln w="38100" cap="flat">
            <a:solidFill>
              <a:srgbClr val="000000"/>
            </a:solidFill>
            <a:prstDash val="solid"/>
            <a:headEnd type="none" w="sm" len="sm"/>
            <a:tailEnd type="none" w="sm" len="sm"/>
          </a:ln>
        </p:spPr>
        <p:txBody>
          <a:bodyPr/>
          <a:lstStyle/>
          <a:p>
            <a:endParaRPr lang="en-GB"/>
          </a:p>
        </p:txBody>
      </p:sp>
      <p:grpSp>
        <p:nvGrpSpPr>
          <p:cNvPr id="4" name="Group 4"/>
          <p:cNvGrpSpPr/>
          <p:nvPr/>
        </p:nvGrpSpPr>
        <p:grpSpPr>
          <a:xfrm>
            <a:off x="5901649" y="2964222"/>
            <a:ext cx="253488" cy="253488"/>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B3E3E"/>
            </a:solidFill>
          </p:spPr>
          <p:txBody>
            <a:bodyPr/>
            <a:lstStyle/>
            <a:p>
              <a:endParaRPr lang="en-GB"/>
            </a:p>
          </p:txBody>
        </p:sp>
        <p:sp>
          <p:nvSpPr>
            <p:cNvPr id="6" name="TextBox 6"/>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6197857" y="2092474"/>
            <a:ext cx="4937950" cy="802674"/>
            <a:chOff x="0" y="0"/>
            <a:chExt cx="1300530" cy="211404"/>
          </a:xfrm>
        </p:grpSpPr>
        <p:sp>
          <p:nvSpPr>
            <p:cNvPr id="8" name="Freeform 8"/>
            <p:cNvSpPr/>
            <p:nvPr/>
          </p:nvSpPr>
          <p:spPr>
            <a:xfrm>
              <a:off x="0" y="0"/>
              <a:ext cx="1300530" cy="211404"/>
            </a:xfrm>
            <a:custGeom>
              <a:avLst/>
              <a:gdLst/>
              <a:ahLst/>
              <a:cxnLst/>
              <a:rect l="l" t="t" r="r" b="b"/>
              <a:pathLst>
                <a:path w="1300530" h="211404">
                  <a:moveTo>
                    <a:pt x="79960" y="0"/>
                  </a:moveTo>
                  <a:lnTo>
                    <a:pt x="1220570" y="0"/>
                  </a:lnTo>
                  <a:cubicBezTo>
                    <a:pt x="1241777" y="0"/>
                    <a:pt x="1262115" y="8424"/>
                    <a:pt x="1277111" y="23420"/>
                  </a:cubicBezTo>
                  <a:cubicBezTo>
                    <a:pt x="1292106" y="38415"/>
                    <a:pt x="1300530" y="58753"/>
                    <a:pt x="1300530" y="79960"/>
                  </a:cubicBezTo>
                  <a:lnTo>
                    <a:pt x="1300530" y="131444"/>
                  </a:lnTo>
                  <a:cubicBezTo>
                    <a:pt x="1300530" y="152651"/>
                    <a:pt x="1292106" y="172989"/>
                    <a:pt x="1277111" y="187984"/>
                  </a:cubicBezTo>
                  <a:cubicBezTo>
                    <a:pt x="1262115" y="202980"/>
                    <a:pt x="1241777" y="211404"/>
                    <a:pt x="1220570" y="211404"/>
                  </a:cubicBezTo>
                  <a:lnTo>
                    <a:pt x="79960" y="211404"/>
                  </a:lnTo>
                  <a:cubicBezTo>
                    <a:pt x="58753" y="211404"/>
                    <a:pt x="38415" y="202980"/>
                    <a:pt x="23420" y="187984"/>
                  </a:cubicBezTo>
                  <a:cubicBezTo>
                    <a:pt x="8424" y="172989"/>
                    <a:pt x="0" y="152651"/>
                    <a:pt x="0" y="131444"/>
                  </a:cubicBezTo>
                  <a:lnTo>
                    <a:pt x="0" y="79960"/>
                  </a:lnTo>
                  <a:cubicBezTo>
                    <a:pt x="0" y="58753"/>
                    <a:pt x="8424" y="38415"/>
                    <a:pt x="23420" y="23420"/>
                  </a:cubicBezTo>
                  <a:cubicBezTo>
                    <a:pt x="38415" y="8424"/>
                    <a:pt x="58753" y="0"/>
                    <a:pt x="79960" y="0"/>
                  </a:cubicBezTo>
                  <a:close/>
                </a:path>
              </a:pathLst>
            </a:custGeom>
            <a:solidFill>
              <a:srgbClr val="DB5C5C"/>
            </a:solidFill>
          </p:spPr>
          <p:txBody>
            <a:bodyPr/>
            <a:lstStyle/>
            <a:p>
              <a:endParaRPr lang="en-GB"/>
            </a:p>
          </p:txBody>
        </p:sp>
        <p:sp>
          <p:nvSpPr>
            <p:cNvPr id="9" name="TextBox 9"/>
            <p:cNvSpPr txBox="1"/>
            <p:nvPr/>
          </p:nvSpPr>
          <p:spPr>
            <a:xfrm>
              <a:off x="0" y="-38100"/>
              <a:ext cx="1300530" cy="249504"/>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11625658" y="2964222"/>
            <a:ext cx="253488" cy="253488"/>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6B3E3E"/>
            </a:solidFill>
          </p:spPr>
          <p:txBody>
            <a:bodyPr/>
            <a:lstStyle/>
            <a:p>
              <a:endParaRPr lang="en-GB"/>
            </a:p>
          </p:txBody>
        </p:sp>
        <p:sp>
          <p:nvSpPr>
            <p:cNvPr id="12" name="TextBox 12"/>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a:off x="6281882" y="6959738"/>
            <a:ext cx="5343776" cy="818661"/>
            <a:chOff x="0" y="0"/>
            <a:chExt cx="1407414" cy="215614"/>
          </a:xfrm>
        </p:grpSpPr>
        <p:sp>
          <p:nvSpPr>
            <p:cNvPr id="14" name="Freeform 14"/>
            <p:cNvSpPr/>
            <p:nvPr/>
          </p:nvSpPr>
          <p:spPr>
            <a:xfrm>
              <a:off x="0" y="0"/>
              <a:ext cx="1407414" cy="215614"/>
            </a:xfrm>
            <a:custGeom>
              <a:avLst/>
              <a:gdLst/>
              <a:ahLst/>
              <a:cxnLst/>
              <a:rect l="l" t="t" r="r" b="b"/>
              <a:pathLst>
                <a:path w="1407414" h="215614">
                  <a:moveTo>
                    <a:pt x="73887" y="0"/>
                  </a:moveTo>
                  <a:lnTo>
                    <a:pt x="1333527" y="0"/>
                  </a:lnTo>
                  <a:cubicBezTo>
                    <a:pt x="1374334" y="0"/>
                    <a:pt x="1407414" y="33081"/>
                    <a:pt x="1407414" y="73887"/>
                  </a:cubicBezTo>
                  <a:lnTo>
                    <a:pt x="1407414" y="141727"/>
                  </a:lnTo>
                  <a:cubicBezTo>
                    <a:pt x="1407414" y="161323"/>
                    <a:pt x="1399630" y="180117"/>
                    <a:pt x="1385773" y="193973"/>
                  </a:cubicBezTo>
                  <a:cubicBezTo>
                    <a:pt x="1371917" y="207830"/>
                    <a:pt x="1353123" y="215614"/>
                    <a:pt x="1333527" y="215614"/>
                  </a:cubicBezTo>
                  <a:lnTo>
                    <a:pt x="73887" y="215614"/>
                  </a:lnTo>
                  <a:cubicBezTo>
                    <a:pt x="54291" y="215614"/>
                    <a:pt x="35498" y="207830"/>
                    <a:pt x="21641" y="193973"/>
                  </a:cubicBezTo>
                  <a:cubicBezTo>
                    <a:pt x="7785" y="180117"/>
                    <a:pt x="0" y="161323"/>
                    <a:pt x="0" y="141727"/>
                  </a:cubicBezTo>
                  <a:lnTo>
                    <a:pt x="0" y="73887"/>
                  </a:lnTo>
                  <a:cubicBezTo>
                    <a:pt x="0" y="54291"/>
                    <a:pt x="7785" y="35498"/>
                    <a:pt x="21641" y="21641"/>
                  </a:cubicBezTo>
                  <a:cubicBezTo>
                    <a:pt x="35498" y="7785"/>
                    <a:pt x="54291" y="0"/>
                    <a:pt x="73887" y="0"/>
                  </a:cubicBezTo>
                  <a:close/>
                </a:path>
              </a:pathLst>
            </a:custGeom>
            <a:solidFill>
              <a:srgbClr val="DB5C5C"/>
            </a:solidFill>
          </p:spPr>
          <p:txBody>
            <a:bodyPr/>
            <a:lstStyle/>
            <a:p>
              <a:endParaRPr lang="en-GB"/>
            </a:p>
          </p:txBody>
        </p:sp>
        <p:sp>
          <p:nvSpPr>
            <p:cNvPr id="15" name="TextBox 15"/>
            <p:cNvSpPr txBox="1"/>
            <p:nvPr/>
          </p:nvSpPr>
          <p:spPr>
            <a:xfrm>
              <a:off x="0" y="-38100"/>
              <a:ext cx="1407414" cy="253714"/>
            </a:xfrm>
            <a:prstGeom prst="rect">
              <a:avLst/>
            </a:prstGeom>
          </p:spPr>
          <p:txBody>
            <a:bodyPr lIns="50800" tIns="50800" rIns="50800" bIns="50800" rtlCol="0" anchor="ctr"/>
            <a:lstStyle/>
            <a:p>
              <a:pPr algn="ctr">
                <a:lnSpc>
                  <a:spcPts val="2659"/>
                </a:lnSpc>
              </a:pPr>
              <a:endParaRPr/>
            </a:p>
          </p:txBody>
        </p:sp>
      </p:grpSp>
      <p:sp>
        <p:nvSpPr>
          <p:cNvPr id="16" name="Freeform 16"/>
          <p:cNvSpPr/>
          <p:nvPr/>
        </p:nvSpPr>
        <p:spPr>
          <a:xfrm>
            <a:off x="1739640" y="753025"/>
            <a:ext cx="1294242" cy="1339448"/>
          </a:xfrm>
          <a:custGeom>
            <a:avLst/>
            <a:gdLst/>
            <a:ahLst/>
            <a:cxnLst/>
            <a:rect l="l" t="t" r="r" b="b"/>
            <a:pathLst>
              <a:path w="1294242" h="1339448">
                <a:moveTo>
                  <a:pt x="0" y="0"/>
                </a:moveTo>
                <a:lnTo>
                  <a:pt x="1294242" y="0"/>
                </a:lnTo>
                <a:lnTo>
                  <a:pt x="1294242" y="1339449"/>
                </a:lnTo>
                <a:lnTo>
                  <a:pt x="0" y="133944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7" name="Freeform 17"/>
          <p:cNvSpPr/>
          <p:nvPr/>
        </p:nvSpPr>
        <p:spPr>
          <a:xfrm rot="3331616">
            <a:off x="-1833911" y="6737298"/>
            <a:ext cx="5379349" cy="4727733"/>
          </a:xfrm>
          <a:custGeom>
            <a:avLst/>
            <a:gdLst/>
            <a:ahLst/>
            <a:cxnLst/>
            <a:rect l="l" t="t" r="r" b="b"/>
            <a:pathLst>
              <a:path w="5379349" h="4727733">
                <a:moveTo>
                  <a:pt x="0" y="0"/>
                </a:moveTo>
                <a:lnTo>
                  <a:pt x="5379349" y="0"/>
                </a:lnTo>
                <a:lnTo>
                  <a:pt x="5379349" y="4727733"/>
                </a:lnTo>
                <a:lnTo>
                  <a:pt x="0" y="472773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8" name="Freeform 18"/>
          <p:cNvSpPr/>
          <p:nvPr/>
        </p:nvSpPr>
        <p:spPr>
          <a:xfrm rot="7310698">
            <a:off x="15010743" y="-2418835"/>
            <a:ext cx="4315728" cy="5846429"/>
          </a:xfrm>
          <a:custGeom>
            <a:avLst/>
            <a:gdLst/>
            <a:ahLst/>
            <a:cxnLst/>
            <a:rect l="l" t="t" r="r" b="b"/>
            <a:pathLst>
              <a:path w="4315728" h="5846429">
                <a:moveTo>
                  <a:pt x="0" y="0"/>
                </a:moveTo>
                <a:lnTo>
                  <a:pt x="4315728" y="0"/>
                </a:lnTo>
                <a:lnTo>
                  <a:pt x="4315728" y="5846429"/>
                </a:lnTo>
                <a:lnTo>
                  <a:pt x="0" y="5846429"/>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9" name="Freeform 19"/>
          <p:cNvSpPr/>
          <p:nvPr/>
        </p:nvSpPr>
        <p:spPr>
          <a:xfrm rot="-1186845">
            <a:off x="11544148" y="2358299"/>
            <a:ext cx="3061408" cy="4737188"/>
          </a:xfrm>
          <a:custGeom>
            <a:avLst/>
            <a:gdLst/>
            <a:ahLst/>
            <a:cxnLst/>
            <a:rect l="l" t="t" r="r" b="b"/>
            <a:pathLst>
              <a:path w="3061408" h="4737188">
                <a:moveTo>
                  <a:pt x="0" y="0"/>
                </a:moveTo>
                <a:lnTo>
                  <a:pt x="3061408" y="0"/>
                </a:lnTo>
                <a:lnTo>
                  <a:pt x="3061408" y="4737188"/>
                </a:lnTo>
                <a:lnTo>
                  <a:pt x="0" y="473718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20" name="TextBox 20"/>
          <p:cNvSpPr txBox="1"/>
          <p:nvPr/>
        </p:nvSpPr>
        <p:spPr>
          <a:xfrm>
            <a:off x="4326923" y="-36935"/>
            <a:ext cx="8679818" cy="2016970"/>
          </a:xfrm>
          <a:prstGeom prst="rect">
            <a:avLst/>
          </a:prstGeom>
        </p:spPr>
        <p:txBody>
          <a:bodyPr lIns="0" tIns="0" rIns="0" bIns="0" rtlCol="0" anchor="t">
            <a:spAutoFit/>
          </a:bodyPr>
          <a:lstStyle/>
          <a:p>
            <a:pPr algn="ctr">
              <a:lnSpc>
                <a:spcPts val="8067"/>
              </a:lnSpc>
            </a:pPr>
            <a:r>
              <a:rPr lang="en-US" sz="5762">
                <a:solidFill>
                  <a:srgbClr val="DB5C5C"/>
                </a:solidFill>
                <a:latin typeface="210 클레이토이"/>
                <a:ea typeface="210 클레이토이"/>
                <a:cs typeface="210 클레이토이"/>
                <a:sym typeface="210 클레이토이"/>
              </a:rPr>
              <a:t>Private Limited Company</a:t>
            </a:r>
          </a:p>
        </p:txBody>
      </p:sp>
      <p:sp>
        <p:nvSpPr>
          <p:cNvPr id="21" name="TextBox 21"/>
          <p:cNvSpPr txBox="1"/>
          <p:nvPr/>
        </p:nvSpPr>
        <p:spPr>
          <a:xfrm>
            <a:off x="6155138" y="2147219"/>
            <a:ext cx="4937950" cy="607458"/>
          </a:xfrm>
          <a:prstGeom prst="rect">
            <a:avLst/>
          </a:prstGeom>
        </p:spPr>
        <p:txBody>
          <a:bodyPr lIns="0" tIns="0" rIns="0" bIns="0" rtlCol="0" anchor="t">
            <a:spAutoFit/>
          </a:bodyPr>
          <a:lstStyle/>
          <a:p>
            <a:pPr algn="ctr">
              <a:lnSpc>
                <a:spcPts val="4806"/>
              </a:lnSpc>
            </a:pPr>
            <a:r>
              <a:rPr lang="en-US" sz="3433">
                <a:solidFill>
                  <a:srgbClr val="FFFFFF"/>
                </a:solidFill>
                <a:latin typeface="210 클레이토이"/>
                <a:ea typeface="210 클레이토이"/>
                <a:cs typeface="210 클레이토이"/>
                <a:sym typeface="210 클레이토이"/>
              </a:rPr>
              <a:t>Business Organization</a:t>
            </a:r>
          </a:p>
        </p:txBody>
      </p:sp>
      <p:sp>
        <p:nvSpPr>
          <p:cNvPr id="22" name="TextBox 22"/>
          <p:cNvSpPr txBox="1"/>
          <p:nvPr/>
        </p:nvSpPr>
        <p:spPr>
          <a:xfrm>
            <a:off x="7264886" y="6980592"/>
            <a:ext cx="3377768" cy="607458"/>
          </a:xfrm>
          <a:prstGeom prst="rect">
            <a:avLst/>
          </a:prstGeom>
        </p:spPr>
        <p:txBody>
          <a:bodyPr lIns="0" tIns="0" rIns="0" bIns="0" rtlCol="0" anchor="t">
            <a:spAutoFit/>
          </a:bodyPr>
          <a:lstStyle/>
          <a:p>
            <a:pPr algn="ctr">
              <a:lnSpc>
                <a:spcPts val="4806"/>
              </a:lnSpc>
            </a:pPr>
            <a:r>
              <a:rPr lang="en-US" sz="3433">
                <a:solidFill>
                  <a:srgbClr val="FFFFFF"/>
                </a:solidFill>
                <a:latin typeface="210 클레이토이"/>
                <a:ea typeface="210 클레이토이"/>
                <a:cs typeface="210 클레이토이"/>
                <a:sym typeface="210 클레이토이"/>
              </a:rPr>
              <a:t>Incorporated</a:t>
            </a:r>
          </a:p>
        </p:txBody>
      </p:sp>
      <p:sp>
        <p:nvSpPr>
          <p:cNvPr id="23" name="TextBox 23"/>
          <p:cNvSpPr txBox="1"/>
          <p:nvPr/>
        </p:nvSpPr>
        <p:spPr>
          <a:xfrm>
            <a:off x="7036128" y="7930799"/>
            <a:ext cx="3835283" cy="836455"/>
          </a:xfrm>
          <a:prstGeom prst="rect">
            <a:avLst/>
          </a:prstGeom>
        </p:spPr>
        <p:txBody>
          <a:bodyPr lIns="0" tIns="0" rIns="0" bIns="0" rtlCol="0" anchor="t">
            <a:spAutoFit/>
          </a:bodyPr>
          <a:lstStyle/>
          <a:p>
            <a:pPr algn="ctr">
              <a:lnSpc>
                <a:spcPts val="3252"/>
              </a:lnSpc>
              <a:spcBef>
                <a:spcPct val="0"/>
              </a:spcBef>
            </a:pPr>
            <a:r>
              <a:rPr lang="en-US" sz="3067">
                <a:solidFill>
                  <a:srgbClr val="000000"/>
                </a:solidFill>
                <a:latin typeface="210 클레이토이"/>
                <a:ea typeface="210 클레이토이"/>
                <a:cs typeface="210 클레이토이"/>
                <a:sym typeface="210 클레이토이"/>
              </a:rPr>
              <a:t>A legal entity in its own right</a:t>
            </a:r>
          </a:p>
        </p:txBody>
      </p:sp>
      <p:sp>
        <p:nvSpPr>
          <p:cNvPr id="24" name="TextBox 24"/>
          <p:cNvSpPr txBox="1"/>
          <p:nvPr/>
        </p:nvSpPr>
        <p:spPr>
          <a:xfrm>
            <a:off x="13868400" y="9526452"/>
            <a:ext cx="4274953" cy="602729"/>
          </a:xfrm>
          <a:prstGeom prst="rect">
            <a:avLst/>
          </a:prstGeom>
        </p:spPr>
        <p:txBody>
          <a:bodyPr wrap="square" lIns="0" tIns="0" rIns="0" bIns="0" rtlCol="0" anchor="t">
            <a:spAutoFit/>
          </a:bodyPr>
          <a:lstStyle/>
          <a:p>
            <a:pPr algn="ctr">
              <a:lnSpc>
                <a:spcPts val="4684"/>
              </a:lnSpc>
              <a:spcBef>
                <a:spcPct val="0"/>
              </a:spcBef>
            </a:pPr>
            <a:r>
              <a:rPr lang="en-US" sz="4418" dirty="0">
                <a:solidFill>
                  <a:srgbClr val="000000"/>
                </a:solidFill>
                <a:latin typeface="210 클레이토이"/>
                <a:ea typeface="210 클레이토이"/>
                <a:cs typeface="210 클레이토이"/>
                <a:sym typeface="210 클레이토이"/>
              </a:rPr>
              <a:t>(Jones, 2019).</a:t>
            </a:r>
          </a:p>
        </p:txBody>
      </p:sp>
      <p:sp>
        <p:nvSpPr>
          <p:cNvPr id="25" name="TextBox 25"/>
          <p:cNvSpPr txBox="1"/>
          <p:nvPr/>
        </p:nvSpPr>
        <p:spPr>
          <a:xfrm>
            <a:off x="3632355" y="8995854"/>
            <a:ext cx="14020597" cy="948978"/>
          </a:xfrm>
          <a:prstGeom prst="rect">
            <a:avLst/>
          </a:prstGeom>
        </p:spPr>
        <p:txBody>
          <a:bodyPr lIns="0" tIns="0" rIns="0" bIns="0" rtlCol="0" anchor="t">
            <a:spAutoFit/>
          </a:bodyPr>
          <a:lstStyle/>
          <a:p>
            <a:pPr algn="ctr">
              <a:lnSpc>
                <a:spcPts val="3714"/>
              </a:lnSpc>
              <a:spcBef>
                <a:spcPct val="0"/>
              </a:spcBef>
            </a:pPr>
            <a:r>
              <a:rPr lang="en-US" sz="3504" dirty="0">
                <a:solidFill>
                  <a:srgbClr val="000000"/>
                </a:solidFill>
                <a:latin typeface="210 클레이토이"/>
                <a:ea typeface="210 클레이토이"/>
                <a:cs typeface="210 클레이토이"/>
                <a:sym typeface="210 클레이토이"/>
              </a:rPr>
              <a:t>One example of this is Virgin Atlantic Airways Ltd (GOV.UK,2025). </a:t>
            </a:r>
          </a:p>
        </p:txBody>
      </p:sp>
      <p:sp>
        <p:nvSpPr>
          <p:cNvPr id="26" name="TextBox 26"/>
          <p:cNvSpPr txBox="1"/>
          <p:nvPr/>
        </p:nvSpPr>
        <p:spPr>
          <a:xfrm>
            <a:off x="15389" y="7101333"/>
            <a:ext cx="6157116" cy="804375"/>
          </a:xfrm>
          <a:prstGeom prst="rect">
            <a:avLst/>
          </a:prstGeom>
        </p:spPr>
        <p:txBody>
          <a:bodyPr lIns="0" tIns="0" rIns="0" bIns="0" rtlCol="0" anchor="t">
            <a:spAutoFit/>
          </a:bodyPr>
          <a:lstStyle/>
          <a:p>
            <a:pPr algn="ctr">
              <a:lnSpc>
                <a:spcPts val="3094"/>
              </a:lnSpc>
              <a:spcBef>
                <a:spcPct val="0"/>
              </a:spcBef>
            </a:pPr>
            <a:r>
              <a:rPr lang="en-US" sz="2919" dirty="0">
                <a:solidFill>
                  <a:srgbClr val="000000"/>
                </a:solidFill>
                <a:latin typeface="210 클레이토이"/>
                <a:ea typeface="210 클레이토이"/>
                <a:cs typeface="210 클레이토이"/>
                <a:sym typeface="210 클레이토이"/>
              </a:rPr>
              <a:t>‘Salomon v Salomon and Co’ (1897).</a:t>
            </a:r>
          </a:p>
        </p:txBody>
      </p:sp>
      <p:sp>
        <p:nvSpPr>
          <p:cNvPr id="27" name="TextBox 27"/>
          <p:cNvSpPr txBox="1"/>
          <p:nvPr/>
        </p:nvSpPr>
        <p:spPr>
          <a:xfrm rot="470079">
            <a:off x="2062666" y="4986149"/>
            <a:ext cx="2982747" cy="384721"/>
          </a:xfrm>
          <a:prstGeom prst="rect">
            <a:avLst/>
          </a:prstGeom>
        </p:spPr>
        <p:txBody>
          <a:bodyPr wrap="square" lIns="0" tIns="0" rIns="0" bIns="0" rtlCol="0" anchor="t">
            <a:spAutoFit/>
          </a:bodyPr>
          <a:lstStyle/>
          <a:p>
            <a:pPr algn="ctr">
              <a:lnSpc>
                <a:spcPts val="2988"/>
              </a:lnSpc>
              <a:spcBef>
                <a:spcPct val="0"/>
              </a:spcBef>
            </a:pPr>
            <a:r>
              <a:rPr lang="en-US" sz="2819" dirty="0">
                <a:solidFill>
                  <a:srgbClr val="000000"/>
                </a:solidFill>
                <a:latin typeface="210 클레이토이"/>
                <a:ea typeface="210 클레이토이"/>
                <a:cs typeface="210 클레이토이"/>
                <a:sym typeface="210 클레이토이"/>
              </a:rPr>
              <a:t>(Stevens, 2018).</a:t>
            </a:r>
          </a:p>
        </p:txBody>
      </p:sp>
      <p:pic>
        <p:nvPicPr>
          <p:cNvPr id="43" name="Video 42">
            <a:hlinkClick r:id="" action="ppaction://media"/>
            <a:extLst>
              <a:ext uri="{FF2B5EF4-FFF2-40B4-BE49-F238E27FC236}">
                <a16:creationId xmlns:a16="http://schemas.microsoft.com/office/drawing/2014/main" id="{C7DD580F-E288-A245-F44C-4FE781650C6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3"/>
          <a:srcRect l="21875" r="21875"/>
          <a:stretch>
            <a:fillRect/>
          </a:stretch>
        </p:blipFill>
        <p:spPr>
          <a:xfrm>
            <a:off x="15018833" y="5852447"/>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6066"/>
    </mc:Choice>
    <mc:Fallback xmlns="">
      <p:transition spd="slow" advTm="460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3"/>
                </p:tgtEl>
              </p:cMediaNode>
            </p:video>
            <p:seq concurrent="1" nextAc="seek">
              <p:cTn id="8" restart="whenNotActive" fill="hold" evtFilter="cancelBubble" nodeType="interactiveSeq">
                <p:stCondLst>
                  <p:cond evt="onClick" delay="0">
                    <p:tgtEl>
                      <p:spTgt spid="4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3"/>
                                        </p:tgtEl>
                                      </p:cBhvr>
                                    </p:cmd>
                                  </p:childTnLst>
                                </p:cTn>
                              </p:par>
                            </p:childTnLst>
                          </p:cTn>
                        </p:par>
                      </p:childTnLst>
                    </p:cTn>
                  </p:par>
                </p:childTnLst>
              </p:cTn>
              <p:nextCondLst>
                <p:cond evt="onClick" delay="0">
                  <p:tgtEl>
                    <p:spTgt spid="43"/>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AF8F1"/>
        </a:solidFill>
        <a:effectLst/>
      </p:bgPr>
    </p:bg>
    <p:spTree>
      <p:nvGrpSpPr>
        <p:cNvPr id="1" name=""/>
        <p:cNvGrpSpPr/>
        <p:nvPr/>
      </p:nvGrpSpPr>
      <p:grpSpPr>
        <a:xfrm>
          <a:off x="0" y="0"/>
          <a:ext cx="0" cy="0"/>
          <a:chOff x="0" y="0"/>
          <a:chExt cx="0" cy="0"/>
        </a:xfrm>
      </p:grpSpPr>
      <p:sp>
        <p:nvSpPr>
          <p:cNvPr id="2" name="Freeform 2"/>
          <p:cNvSpPr/>
          <p:nvPr/>
        </p:nvSpPr>
        <p:spPr>
          <a:xfrm>
            <a:off x="16073100" y="495189"/>
            <a:ext cx="1262289" cy="1306379"/>
          </a:xfrm>
          <a:custGeom>
            <a:avLst/>
            <a:gdLst/>
            <a:ahLst/>
            <a:cxnLst/>
            <a:rect l="l" t="t" r="r" b="b"/>
            <a:pathLst>
              <a:path w="1262289" h="1306379">
                <a:moveTo>
                  <a:pt x="0" y="0"/>
                </a:moveTo>
                <a:lnTo>
                  <a:pt x="1262289" y="0"/>
                </a:lnTo>
                <a:lnTo>
                  <a:pt x="1262289" y="1306379"/>
                </a:lnTo>
                <a:lnTo>
                  <a:pt x="0" y="130637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3" name="Freeform 3"/>
          <p:cNvSpPr/>
          <p:nvPr/>
        </p:nvSpPr>
        <p:spPr>
          <a:xfrm rot="3331616">
            <a:off x="-1833911" y="6737298"/>
            <a:ext cx="5379349" cy="4727733"/>
          </a:xfrm>
          <a:custGeom>
            <a:avLst/>
            <a:gdLst/>
            <a:ahLst/>
            <a:cxnLst/>
            <a:rect l="l" t="t" r="r" b="b"/>
            <a:pathLst>
              <a:path w="5379349" h="4727733">
                <a:moveTo>
                  <a:pt x="0" y="0"/>
                </a:moveTo>
                <a:lnTo>
                  <a:pt x="5379349" y="0"/>
                </a:lnTo>
                <a:lnTo>
                  <a:pt x="5379349" y="4727733"/>
                </a:lnTo>
                <a:lnTo>
                  <a:pt x="0" y="472773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4" name="TextBox 4"/>
          <p:cNvSpPr txBox="1"/>
          <p:nvPr/>
        </p:nvSpPr>
        <p:spPr>
          <a:xfrm>
            <a:off x="210826" y="446490"/>
            <a:ext cx="13495439" cy="1212044"/>
          </a:xfrm>
          <a:prstGeom prst="rect">
            <a:avLst/>
          </a:prstGeom>
        </p:spPr>
        <p:txBody>
          <a:bodyPr lIns="0" tIns="0" rIns="0" bIns="0" rtlCol="0" anchor="t">
            <a:spAutoFit/>
          </a:bodyPr>
          <a:lstStyle/>
          <a:p>
            <a:pPr algn="ctr">
              <a:lnSpc>
                <a:spcPts val="4684"/>
              </a:lnSpc>
              <a:spcBef>
                <a:spcPct val="0"/>
              </a:spcBef>
            </a:pPr>
            <a:r>
              <a:rPr lang="en-US" sz="4418">
                <a:solidFill>
                  <a:srgbClr val="000000"/>
                </a:solidFill>
                <a:latin typeface="210 클레이토이"/>
                <a:ea typeface="210 클레이토이"/>
                <a:cs typeface="210 클레이토이"/>
                <a:sym typeface="210 클레이토이"/>
              </a:rPr>
              <a:t>Advantages and Disadvantages of a Private Limited Company</a:t>
            </a:r>
          </a:p>
        </p:txBody>
      </p:sp>
      <p:sp>
        <p:nvSpPr>
          <p:cNvPr id="5" name="Freeform 5"/>
          <p:cNvSpPr/>
          <p:nvPr/>
        </p:nvSpPr>
        <p:spPr>
          <a:xfrm>
            <a:off x="1589575" y="1996592"/>
            <a:ext cx="2737348" cy="2148106"/>
          </a:xfrm>
          <a:custGeom>
            <a:avLst/>
            <a:gdLst/>
            <a:ahLst/>
            <a:cxnLst/>
            <a:rect l="l" t="t" r="r" b="b"/>
            <a:pathLst>
              <a:path w="2737348" h="2148106">
                <a:moveTo>
                  <a:pt x="0" y="0"/>
                </a:moveTo>
                <a:lnTo>
                  <a:pt x="2737348" y="0"/>
                </a:lnTo>
                <a:lnTo>
                  <a:pt x="2737348" y="2148105"/>
                </a:lnTo>
                <a:lnTo>
                  <a:pt x="0" y="2148105"/>
                </a:lnTo>
                <a:lnTo>
                  <a:pt x="0" y="0"/>
                </a:lnTo>
                <a:close/>
              </a:path>
            </a:pathLst>
          </a:custGeom>
          <a:blipFill>
            <a:blip r:embed="rId8"/>
            <a:stretch>
              <a:fillRect t="-3913" b="-3913"/>
            </a:stretch>
          </a:blipFill>
        </p:spPr>
        <p:txBody>
          <a:bodyPr/>
          <a:lstStyle/>
          <a:p>
            <a:endParaRPr lang="en-GB"/>
          </a:p>
        </p:txBody>
      </p:sp>
      <p:sp>
        <p:nvSpPr>
          <p:cNvPr id="6" name="Freeform 6"/>
          <p:cNvSpPr/>
          <p:nvPr/>
        </p:nvSpPr>
        <p:spPr>
          <a:xfrm>
            <a:off x="12390120" y="1996592"/>
            <a:ext cx="3216257" cy="2232472"/>
          </a:xfrm>
          <a:custGeom>
            <a:avLst/>
            <a:gdLst/>
            <a:ahLst/>
            <a:cxnLst/>
            <a:rect l="l" t="t" r="r" b="b"/>
            <a:pathLst>
              <a:path w="3216257" h="2232472">
                <a:moveTo>
                  <a:pt x="0" y="0"/>
                </a:moveTo>
                <a:lnTo>
                  <a:pt x="3216257" y="0"/>
                </a:lnTo>
                <a:lnTo>
                  <a:pt x="3216257" y="2232472"/>
                </a:lnTo>
                <a:lnTo>
                  <a:pt x="0" y="2232472"/>
                </a:lnTo>
                <a:lnTo>
                  <a:pt x="0" y="0"/>
                </a:lnTo>
                <a:close/>
              </a:path>
            </a:pathLst>
          </a:custGeom>
          <a:blipFill>
            <a:blip r:embed="rId9"/>
            <a:stretch>
              <a:fillRect r="-4118"/>
            </a:stretch>
          </a:blipFill>
        </p:spPr>
        <p:txBody>
          <a:bodyPr/>
          <a:lstStyle/>
          <a:p>
            <a:endParaRPr lang="en-GB"/>
          </a:p>
        </p:txBody>
      </p:sp>
      <p:sp>
        <p:nvSpPr>
          <p:cNvPr id="7" name="TextBox 7"/>
          <p:cNvSpPr txBox="1"/>
          <p:nvPr/>
        </p:nvSpPr>
        <p:spPr>
          <a:xfrm>
            <a:off x="210826" y="4558326"/>
            <a:ext cx="7458670" cy="621494"/>
          </a:xfrm>
          <a:prstGeom prst="rect">
            <a:avLst/>
          </a:prstGeom>
        </p:spPr>
        <p:txBody>
          <a:bodyPr lIns="0" tIns="0" rIns="0" bIns="0" rtlCol="0" anchor="t">
            <a:spAutoFit/>
          </a:bodyPr>
          <a:lstStyle/>
          <a:p>
            <a:pPr algn="ctr">
              <a:lnSpc>
                <a:spcPts val="4684"/>
              </a:lnSpc>
              <a:spcBef>
                <a:spcPct val="0"/>
              </a:spcBef>
            </a:pPr>
            <a:r>
              <a:rPr lang="en-US" sz="4418">
                <a:solidFill>
                  <a:srgbClr val="000000"/>
                </a:solidFill>
                <a:latin typeface="210 클레이토이"/>
                <a:ea typeface="210 클레이토이"/>
                <a:cs typeface="210 클레이토이"/>
                <a:sym typeface="210 클레이토이"/>
              </a:rPr>
              <a:t>Limited Liability Protection</a:t>
            </a:r>
          </a:p>
        </p:txBody>
      </p:sp>
      <p:sp>
        <p:nvSpPr>
          <p:cNvPr id="8" name="TextBox 8"/>
          <p:cNvSpPr txBox="1"/>
          <p:nvPr/>
        </p:nvSpPr>
        <p:spPr>
          <a:xfrm>
            <a:off x="210826" y="5525685"/>
            <a:ext cx="5933161" cy="621494"/>
          </a:xfrm>
          <a:prstGeom prst="rect">
            <a:avLst/>
          </a:prstGeom>
        </p:spPr>
        <p:txBody>
          <a:bodyPr lIns="0" tIns="0" rIns="0" bIns="0" rtlCol="0" anchor="t">
            <a:spAutoFit/>
          </a:bodyPr>
          <a:lstStyle/>
          <a:p>
            <a:pPr algn="ctr">
              <a:lnSpc>
                <a:spcPts val="4684"/>
              </a:lnSpc>
              <a:spcBef>
                <a:spcPct val="0"/>
              </a:spcBef>
            </a:pPr>
            <a:r>
              <a:rPr lang="en-US" sz="4418">
                <a:solidFill>
                  <a:srgbClr val="000000"/>
                </a:solidFill>
                <a:latin typeface="210 클레이토이"/>
                <a:ea typeface="210 클레이토이"/>
                <a:cs typeface="210 클레이토이"/>
                <a:sym typeface="210 클레이토이"/>
              </a:rPr>
              <a:t>Separate Legal Entity</a:t>
            </a:r>
          </a:p>
        </p:txBody>
      </p:sp>
      <p:sp>
        <p:nvSpPr>
          <p:cNvPr id="9" name="TextBox 9"/>
          <p:cNvSpPr txBox="1"/>
          <p:nvPr/>
        </p:nvSpPr>
        <p:spPr>
          <a:xfrm>
            <a:off x="210826" y="6490079"/>
            <a:ext cx="6705796" cy="621494"/>
          </a:xfrm>
          <a:prstGeom prst="rect">
            <a:avLst/>
          </a:prstGeom>
        </p:spPr>
        <p:txBody>
          <a:bodyPr lIns="0" tIns="0" rIns="0" bIns="0" rtlCol="0" anchor="t">
            <a:spAutoFit/>
          </a:bodyPr>
          <a:lstStyle/>
          <a:p>
            <a:pPr algn="ctr">
              <a:lnSpc>
                <a:spcPts val="4684"/>
              </a:lnSpc>
              <a:spcBef>
                <a:spcPct val="0"/>
              </a:spcBef>
            </a:pPr>
            <a:r>
              <a:rPr lang="en-US" sz="4418">
                <a:solidFill>
                  <a:srgbClr val="000000"/>
                </a:solidFill>
                <a:latin typeface="210 클레이토이"/>
                <a:ea typeface="210 클레이토이"/>
                <a:cs typeface="210 클레이토이"/>
                <a:sym typeface="210 클레이토이"/>
              </a:rPr>
              <a:t>Easier Access To Funding</a:t>
            </a:r>
          </a:p>
        </p:txBody>
      </p:sp>
      <p:sp>
        <p:nvSpPr>
          <p:cNvPr id="10" name="TextBox 10"/>
          <p:cNvSpPr txBox="1"/>
          <p:nvPr/>
        </p:nvSpPr>
        <p:spPr>
          <a:xfrm>
            <a:off x="11089172" y="4522006"/>
            <a:ext cx="6705796" cy="621494"/>
          </a:xfrm>
          <a:prstGeom prst="rect">
            <a:avLst/>
          </a:prstGeom>
        </p:spPr>
        <p:txBody>
          <a:bodyPr lIns="0" tIns="0" rIns="0" bIns="0" rtlCol="0" anchor="t">
            <a:spAutoFit/>
          </a:bodyPr>
          <a:lstStyle/>
          <a:p>
            <a:pPr algn="ctr">
              <a:lnSpc>
                <a:spcPts val="4684"/>
              </a:lnSpc>
              <a:spcBef>
                <a:spcPct val="0"/>
              </a:spcBef>
            </a:pPr>
            <a:r>
              <a:rPr lang="en-US" sz="4418">
                <a:solidFill>
                  <a:srgbClr val="000000"/>
                </a:solidFill>
                <a:latin typeface="210 클레이토이"/>
                <a:ea typeface="210 클레이토이"/>
                <a:cs typeface="210 클레이토이"/>
                <a:sym typeface="210 클레이토이"/>
              </a:rPr>
              <a:t>Complex &amp; Costly Set Up</a:t>
            </a:r>
          </a:p>
        </p:txBody>
      </p:sp>
      <p:sp>
        <p:nvSpPr>
          <p:cNvPr id="11" name="TextBox 11"/>
          <p:cNvSpPr txBox="1"/>
          <p:nvPr/>
        </p:nvSpPr>
        <p:spPr>
          <a:xfrm>
            <a:off x="12148786" y="5525685"/>
            <a:ext cx="5646182" cy="621494"/>
          </a:xfrm>
          <a:prstGeom prst="rect">
            <a:avLst/>
          </a:prstGeom>
        </p:spPr>
        <p:txBody>
          <a:bodyPr lIns="0" tIns="0" rIns="0" bIns="0" rtlCol="0" anchor="t">
            <a:spAutoFit/>
          </a:bodyPr>
          <a:lstStyle/>
          <a:p>
            <a:pPr algn="ctr">
              <a:lnSpc>
                <a:spcPts val="4684"/>
              </a:lnSpc>
              <a:spcBef>
                <a:spcPct val="0"/>
              </a:spcBef>
            </a:pPr>
            <a:r>
              <a:rPr lang="en-US" sz="4418">
                <a:solidFill>
                  <a:srgbClr val="000000"/>
                </a:solidFill>
                <a:latin typeface="210 클레이토이"/>
                <a:ea typeface="210 클레이토이"/>
                <a:cs typeface="210 클레이토이"/>
                <a:sym typeface="210 클레이토이"/>
              </a:rPr>
              <a:t>Public Disclosure</a:t>
            </a:r>
          </a:p>
        </p:txBody>
      </p:sp>
      <p:sp>
        <p:nvSpPr>
          <p:cNvPr id="12" name="TextBox 12"/>
          <p:cNvSpPr txBox="1"/>
          <p:nvPr/>
        </p:nvSpPr>
        <p:spPr>
          <a:xfrm>
            <a:off x="12148786" y="6384119"/>
            <a:ext cx="5646182" cy="621494"/>
          </a:xfrm>
          <a:prstGeom prst="rect">
            <a:avLst/>
          </a:prstGeom>
        </p:spPr>
        <p:txBody>
          <a:bodyPr lIns="0" tIns="0" rIns="0" bIns="0" rtlCol="0" anchor="t">
            <a:spAutoFit/>
          </a:bodyPr>
          <a:lstStyle/>
          <a:p>
            <a:pPr algn="ctr">
              <a:lnSpc>
                <a:spcPts val="4684"/>
              </a:lnSpc>
              <a:spcBef>
                <a:spcPct val="0"/>
              </a:spcBef>
            </a:pPr>
            <a:r>
              <a:rPr lang="en-US" sz="4418">
                <a:solidFill>
                  <a:srgbClr val="000000"/>
                </a:solidFill>
                <a:latin typeface="210 클레이토이"/>
                <a:ea typeface="210 클레이토이"/>
                <a:cs typeface="210 클레이토이"/>
                <a:sym typeface="210 클레이토이"/>
              </a:rPr>
              <a:t>Ongoing Compliance</a:t>
            </a:r>
          </a:p>
        </p:txBody>
      </p:sp>
      <p:sp>
        <p:nvSpPr>
          <p:cNvPr id="13" name="TextBox 13"/>
          <p:cNvSpPr txBox="1"/>
          <p:nvPr/>
        </p:nvSpPr>
        <p:spPr>
          <a:xfrm>
            <a:off x="4876800" y="8971365"/>
            <a:ext cx="5947463" cy="602729"/>
          </a:xfrm>
          <a:prstGeom prst="rect">
            <a:avLst/>
          </a:prstGeom>
        </p:spPr>
        <p:txBody>
          <a:bodyPr wrap="square" lIns="0" tIns="0" rIns="0" bIns="0" rtlCol="0" anchor="t">
            <a:spAutoFit/>
          </a:bodyPr>
          <a:lstStyle/>
          <a:p>
            <a:pPr algn="ctr">
              <a:lnSpc>
                <a:spcPts val="4684"/>
              </a:lnSpc>
              <a:spcBef>
                <a:spcPct val="0"/>
              </a:spcBef>
            </a:pPr>
            <a:r>
              <a:rPr lang="en-US" sz="4418" dirty="0">
                <a:solidFill>
                  <a:srgbClr val="000000"/>
                </a:solidFill>
                <a:latin typeface="210 클레이토이"/>
                <a:ea typeface="210 클레이토이"/>
                <a:cs typeface="210 클레이토이"/>
                <a:sym typeface="210 클레이토이"/>
              </a:rPr>
              <a:t>(</a:t>
            </a:r>
            <a:r>
              <a:rPr lang="en-US" sz="4418" dirty="0" err="1">
                <a:solidFill>
                  <a:srgbClr val="000000"/>
                </a:solidFill>
                <a:latin typeface="210 클레이토이"/>
                <a:ea typeface="210 클레이토이"/>
                <a:cs typeface="210 클레이토이"/>
                <a:sym typeface="210 클레이토이"/>
              </a:rPr>
              <a:t>Slorach</a:t>
            </a:r>
            <a:r>
              <a:rPr lang="en-US" sz="4418" dirty="0">
                <a:solidFill>
                  <a:srgbClr val="000000"/>
                </a:solidFill>
                <a:latin typeface="210 클레이토이"/>
                <a:ea typeface="210 클레이토이"/>
                <a:cs typeface="210 클레이토이"/>
                <a:sym typeface="210 클레이토이"/>
              </a:rPr>
              <a:t>, Ellis, 2021).</a:t>
            </a:r>
          </a:p>
        </p:txBody>
      </p:sp>
      <p:sp>
        <p:nvSpPr>
          <p:cNvPr id="14" name="TextBox 14"/>
          <p:cNvSpPr txBox="1"/>
          <p:nvPr/>
        </p:nvSpPr>
        <p:spPr>
          <a:xfrm>
            <a:off x="7669496" y="7885094"/>
            <a:ext cx="6391476" cy="602729"/>
          </a:xfrm>
          <a:prstGeom prst="rect">
            <a:avLst/>
          </a:prstGeom>
        </p:spPr>
        <p:txBody>
          <a:bodyPr wrap="square" lIns="0" tIns="0" rIns="0" bIns="0" rtlCol="0" anchor="t">
            <a:spAutoFit/>
          </a:bodyPr>
          <a:lstStyle/>
          <a:p>
            <a:pPr algn="ctr">
              <a:lnSpc>
                <a:spcPts val="4684"/>
              </a:lnSpc>
              <a:spcBef>
                <a:spcPct val="0"/>
              </a:spcBef>
            </a:pPr>
            <a:r>
              <a:rPr lang="en-US" sz="4418" dirty="0">
                <a:solidFill>
                  <a:srgbClr val="000000"/>
                </a:solidFill>
                <a:latin typeface="210 클레이토이"/>
                <a:ea typeface="210 클레이토이"/>
                <a:cs typeface="210 클레이토이"/>
                <a:sym typeface="210 클레이토이"/>
              </a:rPr>
              <a:t>(Companies Act 2006).</a:t>
            </a:r>
          </a:p>
        </p:txBody>
      </p:sp>
      <p:pic>
        <p:nvPicPr>
          <p:cNvPr id="18" name="Video 17">
            <a:hlinkClick r:id="" action="ppaction://media"/>
            <a:extLst>
              <a:ext uri="{FF2B5EF4-FFF2-40B4-BE49-F238E27FC236}">
                <a16:creationId xmlns:a16="http://schemas.microsoft.com/office/drawing/2014/main" id="{23CF1B93-9E52-4F68-B85F-25E68AD9A02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89932"/>
    </mc:Choice>
    <mc:Fallback xmlns="">
      <p:transition spd="slow" advTm="899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AF8F1"/>
        </a:solidFill>
        <a:effectLst/>
      </p:bgPr>
    </p:bg>
    <p:spTree>
      <p:nvGrpSpPr>
        <p:cNvPr id="1" name=""/>
        <p:cNvGrpSpPr/>
        <p:nvPr/>
      </p:nvGrpSpPr>
      <p:grpSpPr>
        <a:xfrm>
          <a:off x="0" y="0"/>
          <a:ext cx="0" cy="0"/>
          <a:chOff x="0" y="0"/>
          <a:chExt cx="0" cy="0"/>
        </a:xfrm>
      </p:grpSpPr>
      <p:sp>
        <p:nvSpPr>
          <p:cNvPr id="2" name="Freeform 2"/>
          <p:cNvSpPr/>
          <p:nvPr/>
        </p:nvSpPr>
        <p:spPr>
          <a:xfrm>
            <a:off x="16073100" y="495189"/>
            <a:ext cx="1262289" cy="1306379"/>
          </a:xfrm>
          <a:custGeom>
            <a:avLst/>
            <a:gdLst/>
            <a:ahLst/>
            <a:cxnLst/>
            <a:rect l="l" t="t" r="r" b="b"/>
            <a:pathLst>
              <a:path w="1262289" h="1306379">
                <a:moveTo>
                  <a:pt x="0" y="0"/>
                </a:moveTo>
                <a:lnTo>
                  <a:pt x="1262289" y="0"/>
                </a:lnTo>
                <a:lnTo>
                  <a:pt x="1262289" y="1306379"/>
                </a:lnTo>
                <a:lnTo>
                  <a:pt x="0" y="130637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3" name="Freeform 3"/>
          <p:cNvSpPr/>
          <p:nvPr/>
        </p:nvSpPr>
        <p:spPr>
          <a:xfrm rot="2142135">
            <a:off x="14508432" y="1837308"/>
            <a:ext cx="736638" cy="1357857"/>
          </a:xfrm>
          <a:custGeom>
            <a:avLst/>
            <a:gdLst/>
            <a:ahLst/>
            <a:cxnLst/>
            <a:rect l="l" t="t" r="r" b="b"/>
            <a:pathLst>
              <a:path w="736638" h="1357857">
                <a:moveTo>
                  <a:pt x="0" y="0"/>
                </a:moveTo>
                <a:lnTo>
                  <a:pt x="736637" y="0"/>
                </a:lnTo>
                <a:lnTo>
                  <a:pt x="736637" y="1357858"/>
                </a:lnTo>
                <a:lnTo>
                  <a:pt x="0" y="135785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4" name="TextBox 4"/>
          <p:cNvSpPr txBox="1"/>
          <p:nvPr/>
        </p:nvSpPr>
        <p:spPr>
          <a:xfrm>
            <a:off x="1028700" y="753818"/>
            <a:ext cx="6094932" cy="1047750"/>
          </a:xfrm>
          <a:prstGeom prst="rect">
            <a:avLst/>
          </a:prstGeom>
        </p:spPr>
        <p:txBody>
          <a:bodyPr lIns="0" tIns="0" rIns="0" bIns="0" rtlCol="0" anchor="t">
            <a:spAutoFit/>
          </a:bodyPr>
          <a:lstStyle/>
          <a:p>
            <a:pPr algn="l">
              <a:lnSpc>
                <a:spcPts val="7950"/>
              </a:lnSpc>
            </a:pPr>
            <a:r>
              <a:rPr lang="en-US" sz="7500">
                <a:solidFill>
                  <a:srgbClr val="DB5C5C"/>
                </a:solidFill>
                <a:latin typeface="210 클레이토이"/>
                <a:ea typeface="210 클레이토이"/>
                <a:cs typeface="210 클레이토이"/>
                <a:sym typeface="210 클레이토이"/>
              </a:rPr>
              <a:t>Conclusion</a:t>
            </a:r>
          </a:p>
        </p:txBody>
      </p:sp>
      <p:sp>
        <p:nvSpPr>
          <p:cNvPr id="5" name="Freeform 5"/>
          <p:cNvSpPr/>
          <p:nvPr/>
        </p:nvSpPr>
        <p:spPr>
          <a:xfrm rot="3331616">
            <a:off x="-1833911" y="6737298"/>
            <a:ext cx="5379349" cy="4727733"/>
          </a:xfrm>
          <a:custGeom>
            <a:avLst/>
            <a:gdLst/>
            <a:ahLst/>
            <a:cxnLst/>
            <a:rect l="l" t="t" r="r" b="b"/>
            <a:pathLst>
              <a:path w="5379349" h="4727733">
                <a:moveTo>
                  <a:pt x="0" y="0"/>
                </a:moveTo>
                <a:lnTo>
                  <a:pt x="5379349" y="0"/>
                </a:lnTo>
                <a:lnTo>
                  <a:pt x="5379349" y="4727733"/>
                </a:lnTo>
                <a:lnTo>
                  <a:pt x="0" y="4727733"/>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TextBox 6"/>
          <p:cNvSpPr txBox="1"/>
          <p:nvPr/>
        </p:nvSpPr>
        <p:spPr>
          <a:xfrm>
            <a:off x="1447800" y="3463427"/>
            <a:ext cx="16057403" cy="4219104"/>
          </a:xfrm>
          <a:prstGeom prst="rect">
            <a:avLst/>
          </a:prstGeom>
        </p:spPr>
        <p:txBody>
          <a:bodyPr lIns="0" tIns="0" rIns="0" bIns="0" rtlCol="0" anchor="t">
            <a:spAutoFit/>
          </a:bodyPr>
          <a:lstStyle/>
          <a:p>
            <a:pPr algn="ctr">
              <a:lnSpc>
                <a:spcPts val="4684"/>
              </a:lnSpc>
              <a:spcBef>
                <a:spcPct val="0"/>
              </a:spcBef>
            </a:pPr>
            <a:r>
              <a:rPr lang="en-US" sz="4418" dirty="0">
                <a:solidFill>
                  <a:srgbClr val="000000"/>
                </a:solidFill>
                <a:latin typeface="210 클레이토이"/>
                <a:ea typeface="210 클레이토이"/>
                <a:cs typeface="210 클레이토이"/>
                <a:sym typeface="210 클레이토이"/>
              </a:rPr>
              <a:t>Both Sole Trader and Ltd Company structures have their own advantages and disadvantage. Sole Traders benefit from simplicity and control but face unlimited liability, which exposes personal assets to risk. On the other-hand Ltd Companies offer limited liabilities and greater credibility but come with higher set up costs and administrative complexity. </a:t>
            </a:r>
          </a:p>
        </p:txBody>
      </p:sp>
      <p:pic>
        <p:nvPicPr>
          <p:cNvPr id="10" name="Video 9">
            <a:hlinkClick r:id="" action="ppaction://media"/>
            <a:extLst>
              <a:ext uri="{FF2B5EF4-FFF2-40B4-BE49-F238E27FC236}">
                <a16:creationId xmlns:a16="http://schemas.microsoft.com/office/drawing/2014/main" id="{AC16AB84-8020-34D2-7C06-508A0F5030B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24194"/>
    </mc:Choice>
    <mc:Fallback xmlns="">
      <p:transition spd="slow" advTm="241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AF8F1"/>
        </a:solidFill>
        <a:effectLst/>
      </p:bgPr>
    </p:bg>
    <p:spTree>
      <p:nvGrpSpPr>
        <p:cNvPr id="1" name=""/>
        <p:cNvGrpSpPr/>
        <p:nvPr/>
      </p:nvGrpSpPr>
      <p:grpSpPr>
        <a:xfrm>
          <a:off x="0" y="0"/>
          <a:ext cx="0" cy="0"/>
          <a:chOff x="0" y="0"/>
          <a:chExt cx="0" cy="0"/>
        </a:xfrm>
      </p:grpSpPr>
      <p:sp>
        <p:nvSpPr>
          <p:cNvPr id="2" name="Freeform 2"/>
          <p:cNvSpPr/>
          <p:nvPr/>
        </p:nvSpPr>
        <p:spPr>
          <a:xfrm>
            <a:off x="16073100" y="495189"/>
            <a:ext cx="1262289" cy="1306379"/>
          </a:xfrm>
          <a:custGeom>
            <a:avLst/>
            <a:gdLst/>
            <a:ahLst/>
            <a:cxnLst/>
            <a:rect l="l" t="t" r="r" b="b"/>
            <a:pathLst>
              <a:path w="1262289" h="1306379">
                <a:moveTo>
                  <a:pt x="0" y="0"/>
                </a:moveTo>
                <a:lnTo>
                  <a:pt x="1262289" y="0"/>
                </a:lnTo>
                <a:lnTo>
                  <a:pt x="1262289" y="1306379"/>
                </a:lnTo>
                <a:lnTo>
                  <a:pt x="0" y="130637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3" name="TextBox 3"/>
          <p:cNvSpPr txBox="1"/>
          <p:nvPr/>
        </p:nvSpPr>
        <p:spPr>
          <a:xfrm>
            <a:off x="354133" y="590439"/>
            <a:ext cx="11061873" cy="1047750"/>
          </a:xfrm>
          <a:prstGeom prst="rect">
            <a:avLst/>
          </a:prstGeom>
        </p:spPr>
        <p:txBody>
          <a:bodyPr lIns="0" tIns="0" rIns="0" bIns="0" rtlCol="0" anchor="t">
            <a:spAutoFit/>
          </a:bodyPr>
          <a:lstStyle/>
          <a:p>
            <a:pPr algn="l">
              <a:lnSpc>
                <a:spcPts val="7950"/>
              </a:lnSpc>
            </a:pPr>
            <a:r>
              <a:rPr lang="en-US" sz="7500">
                <a:solidFill>
                  <a:srgbClr val="DB5C5C"/>
                </a:solidFill>
                <a:latin typeface="210 클레이토이"/>
                <a:ea typeface="210 클레이토이"/>
                <a:cs typeface="210 클레이토이"/>
                <a:sym typeface="210 클레이토이"/>
              </a:rPr>
              <a:t>Conclusion Continued...</a:t>
            </a:r>
          </a:p>
        </p:txBody>
      </p:sp>
      <p:sp>
        <p:nvSpPr>
          <p:cNvPr id="4" name="Freeform 4"/>
          <p:cNvSpPr/>
          <p:nvPr/>
        </p:nvSpPr>
        <p:spPr>
          <a:xfrm rot="3331616">
            <a:off x="-1833911" y="6737298"/>
            <a:ext cx="5379349" cy="4727733"/>
          </a:xfrm>
          <a:custGeom>
            <a:avLst/>
            <a:gdLst/>
            <a:ahLst/>
            <a:cxnLst/>
            <a:rect l="l" t="t" r="r" b="b"/>
            <a:pathLst>
              <a:path w="5379349" h="4727733">
                <a:moveTo>
                  <a:pt x="0" y="0"/>
                </a:moveTo>
                <a:lnTo>
                  <a:pt x="5379349" y="0"/>
                </a:lnTo>
                <a:lnTo>
                  <a:pt x="5379349" y="4727733"/>
                </a:lnTo>
                <a:lnTo>
                  <a:pt x="0" y="472773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TextBox 5"/>
          <p:cNvSpPr txBox="1"/>
          <p:nvPr/>
        </p:nvSpPr>
        <p:spPr>
          <a:xfrm>
            <a:off x="0" y="2789640"/>
            <a:ext cx="18023096" cy="4821833"/>
          </a:xfrm>
          <a:prstGeom prst="rect">
            <a:avLst/>
          </a:prstGeom>
        </p:spPr>
        <p:txBody>
          <a:bodyPr lIns="0" tIns="0" rIns="0" bIns="0" rtlCol="0" anchor="t">
            <a:spAutoFit/>
          </a:bodyPr>
          <a:lstStyle/>
          <a:p>
            <a:pPr algn="ctr">
              <a:lnSpc>
                <a:spcPts val="4684"/>
              </a:lnSpc>
              <a:spcBef>
                <a:spcPct val="0"/>
              </a:spcBef>
            </a:pPr>
            <a:r>
              <a:rPr lang="en-US" sz="4418" dirty="0">
                <a:solidFill>
                  <a:srgbClr val="000000"/>
                </a:solidFill>
                <a:latin typeface="210 클레이토이"/>
                <a:ea typeface="210 클레이토이"/>
                <a:cs typeface="210 클레이토이"/>
                <a:sym typeface="210 클레이토이"/>
              </a:rPr>
              <a:t>The choice between these two structures ultimately depends on the business owner’s priorities for small low risk businesses or individuals working independently, it is feasible to suggest that a sole trader structure may be the better option due to its simplicity and lower costs. However, for businesses looking to scale, raise capital or protect personal assets, a Ltd company may offer the best benefits despite the additional complexity and costs.</a:t>
            </a:r>
          </a:p>
        </p:txBody>
      </p:sp>
      <p:pic>
        <p:nvPicPr>
          <p:cNvPr id="8" name="Video 7">
            <a:hlinkClick r:id="" action="ppaction://media"/>
            <a:extLst>
              <a:ext uri="{FF2B5EF4-FFF2-40B4-BE49-F238E27FC236}">
                <a16:creationId xmlns:a16="http://schemas.microsoft.com/office/drawing/2014/main" id="{E73788F5-18E1-8ADE-E18B-88887594222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32778"/>
    </mc:Choice>
    <mc:Fallback xmlns="">
      <p:transition spd="slow" advTm="327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AF8F1"/>
        </a:solidFill>
        <a:effectLst/>
      </p:bgPr>
    </p:bg>
    <p:spTree>
      <p:nvGrpSpPr>
        <p:cNvPr id="1" name=""/>
        <p:cNvGrpSpPr/>
        <p:nvPr/>
      </p:nvGrpSpPr>
      <p:grpSpPr>
        <a:xfrm>
          <a:off x="0" y="0"/>
          <a:ext cx="0" cy="0"/>
          <a:chOff x="0" y="0"/>
          <a:chExt cx="0" cy="0"/>
        </a:xfrm>
      </p:grpSpPr>
      <p:sp>
        <p:nvSpPr>
          <p:cNvPr id="2" name="Freeform 2"/>
          <p:cNvSpPr/>
          <p:nvPr/>
        </p:nvSpPr>
        <p:spPr>
          <a:xfrm>
            <a:off x="13152000" y="1678177"/>
            <a:ext cx="1775292" cy="1837301"/>
          </a:xfrm>
          <a:custGeom>
            <a:avLst/>
            <a:gdLst/>
            <a:ahLst/>
            <a:cxnLst/>
            <a:rect l="l" t="t" r="r" b="b"/>
            <a:pathLst>
              <a:path w="1775292" h="1837301">
                <a:moveTo>
                  <a:pt x="0" y="0"/>
                </a:moveTo>
                <a:lnTo>
                  <a:pt x="1775292" y="0"/>
                </a:lnTo>
                <a:lnTo>
                  <a:pt x="1775292" y="1837301"/>
                </a:lnTo>
                <a:lnTo>
                  <a:pt x="0" y="183730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3" name="Group 3"/>
          <p:cNvGrpSpPr/>
          <p:nvPr/>
        </p:nvGrpSpPr>
        <p:grpSpPr>
          <a:xfrm>
            <a:off x="1028700" y="504379"/>
            <a:ext cx="5213613" cy="906174"/>
            <a:chOff x="0" y="0"/>
            <a:chExt cx="1258554" cy="218748"/>
          </a:xfrm>
        </p:grpSpPr>
        <p:sp>
          <p:nvSpPr>
            <p:cNvPr id="4" name="Freeform 4"/>
            <p:cNvSpPr/>
            <p:nvPr/>
          </p:nvSpPr>
          <p:spPr>
            <a:xfrm>
              <a:off x="0" y="0"/>
              <a:ext cx="1258554" cy="218748"/>
            </a:xfrm>
            <a:custGeom>
              <a:avLst/>
              <a:gdLst/>
              <a:ahLst/>
              <a:cxnLst/>
              <a:rect l="l" t="t" r="r" b="b"/>
              <a:pathLst>
                <a:path w="1258554" h="218748">
                  <a:moveTo>
                    <a:pt x="75732" y="0"/>
                  </a:moveTo>
                  <a:lnTo>
                    <a:pt x="1182822" y="0"/>
                  </a:lnTo>
                  <a:cubicBezTo>
                    <a:pt x="1224647" y="0"/>
                    <a:pt x="1258554" y="33906"/>
                    <a:pt x="1258554" y="75732"/>
                  </a:cubicBezTo>
                  <a:lnTo>
                    <a:pt x="1258554" y="143016"/>
                  </a:lnTo>
                  <a:cubicBezTo>
                    <a:pt x="1258554" y="184842"/>
                    <a:pt x="1224647" y="218748"/>
                    <a:pt x="1182822" y="218748"/>
                  </a:cubicBezTo>
                  <a:lnTo>
                    <a:pt x="75732" y="218748"/>
                  </a:lnTo>
                  <a:cubicBezTo>
                    <a:pt x="33906" y="218748"/>
                    <a:pt x="0" y="184842"/>
                    <a:pt x="0" y="143016"/>
                  </a:cubicBezTo>
                  <a:lnTo>
                    <a:pt x="0" y="75732"/>
                  </a:lnTo>
                  <a:cubicBezTo>
                    <a:pt x="0" y="33906"/>
                    <a:pt x="33906" y="0"/>
                    <a:pt x="75732" y="0"/>
                  </a:cubicBezTo>
                  <a:close/>
                </a:path>
              </a:pathLst>
            </a:custGeom>
            <a:solidFill>
              <a:srgbClr val="FAC9C9"/>
            </a:solidFill>
          </p:spPr>
          <p:txBody>
            <a:bodyPr/>
            <a:lstStyle/>
            <a:p>
              <a:endParaRPr lang="en-GB"/>
            </a:p>
          </p:txBody>
        </p:sp>
        <p:sp>
          <p:nvSpPr>
            <p:cNvPr id="5" name="TextBox 5"/>
            <p:cNvSpPr txBox="1"/>
            <p:nvPr/>
          </p:nvSpPr>
          <p:spPr>
            <a:xfrm>
              <a:off x="0" y="-38100"/>
              <a:ext cx="1258554" cy="256848"/>
            </a:xfrm>
            <a:prstGeom prst="rect">
              <a:avLst/>
            </a:prstGeom>
          </p:spPr>
          <p:txBody>
            <a:bodyPr lIns="45659" tIns="45659" rIns="45659" bIns="45659" rtlCol="0" anchor="ctr"/>
            <a:lstStyle/>
            <a:p>
              <a:pPr algn="ctr">
                <a:lnSpc>
                  <a:spcPts val="2659"/>
                </a:lnSpc>
              </a:pPr>
              <a:endParaRPr/>
            </a:p>
          </p:txBody>
        </p:sp>
      </p:grpSp>
      <p:sp>
        <p:nvSpPr>
          <p:cNvPr id="6" name="Freeform 6"/>
          <p:cNvSpPr/>
          <p:nvPr/>
        </p:nvSpPr>
        <p:spPr>
          <a:xfrm rot="3331616">
            <a:off x="-1833911" y="6737298"/>
            <a:ext cx="5379349" cy="4727733"/>
          </a:xfrm>
          <a:custGeom>
            <a:avLst/>
            <a:gdLst/>
            <a:ahLst/>
            <a:cxnLst/>
            <a:rect l="l" t="t" r="r" b="b"/>
            <a:pathLst>
              <a:path w="5379349" h="4727733">
                <a:moveTo>
                  <a:pt x="0" y="0"/>
                </a:moveTo>
                <a:lnTo>
                  <a:pt x="5379349" y="0"/>
                </a:lnTo>
                <a:lnTo>
                  <a:pt x="5379349" y="4727733"/>
                </a:lnTo>
                <a:lnTo>
                  <a:pt x="0" y="472773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7" name="Freeform 7"/>
          <p:cNvSpPr/>
          <p:nvPr/>
        </p:nvSpPr>
        <p:spPr>
          <a:xfrm rot="7310698">
            <a:off x="15010743" y="-2418835"/>
            <a:ext cx="4315728" cy="5846429"/>
          </a:xfrm>
          <a:custGeom>
            <a:avLst/>
            <a:gdLst/>
            <a:ahLst/>
            <a:cxnLst/>
            <a:rect l="l" t="t" r="r" b="b"/>
            <a:pathLst>
              <a:path w="4315728" h="5846429">
                <a:moveTo>
                  <a:pt x="0" y="0"/>
                </a:moveTo>
                <a:lnTo>
                  <a:pt x="4315728" y="0"/>
                </a:lnTo>
                <a:lnTo>
                  <a:pt x="4315728" y="5846429"/>
                </a:lnTo>
                <a:lnTo>
                  <a:pt x="0" y="584642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8" name="TextBox 8"/>
          <p:cNvSpPr txBox="1"/>
          <p:nvPr/>
        </p:nvSpPr>
        <p:spPr>
          <a:xfrm>
            <a:off x="1315679" y="670531"/>
            <a:ext cx="4266715" cy="621494"/>
          </a:xfrm>
          <a:prstGeom prst="rect">
            <a:avLst/>
          </a:prstGeom>
        </p:spPr>
        <p:txBody>
          <a:bodyPr lIns="0" tIns="0" rIns="0" bIns="0" rtlCol="0" anchor="t">
            <a:spAutoFit/>
          </a:bodyPr>
          <a:lstStyle/>
          <a:p>
            <a:pPr algn="ctr">
              <a:lnSpc>
                <a:spcPts val="4684"/>
              </a:lnSpc>
              <a:spcBef>
                <a:spcPct val="0"/>
              </a:spcBef>
            </a:pPr>
            <a:r>
              <a:rPr lang="en-US" sz="4418">
                <a:solidFill>
                  <a:srgbClr val="000000"/>
                </a:solidFill>
                <a:latin typeface="210 클레이토이"/>
                <a:ea typeface="210 클레이토이"/>
                <a:cs typeface="210 클레이토이"/>
                <a:sym typeface="210 클레이토이"/>
              </a:rPr>
              <a:t>References</a:t>
            </a:r>
          </a:p>
        </p:txBody>
      </p:sp>
      <p:sp>
        <p:nvSpPr>
          <p:cNvPr id="9" name="TextBox 9"/>
          <p:cNvSpPr txBox="1"/>
          <p:nvPr/>
        </p:nvSpPr>
        <p:spPr>
          <a:xfrm>
            <a:off x="199435" y="7387137"/>
            <a:ext cx="16230600" cy="743669"/>
          </a:xfrm>
          <a:prstGeom prst="rect">
            <a:avLst/>
          </a:prstGeom>
        </p:spPr>
        <p:txBody>
          <a:bodyPr lIns="0" tIns="0" rIns="0" bIns="0" rtlCol="0" anchor="t">
            <a:spAutoFit/>
          </a:bodyPr>
          <a:lstStyle/>
          <a:p>
            <a:pPr algn="l">
              <a:lnSpc>
                <a:spcPts val="2882"/>
              </a:lnSpc>
              <a:spcBef>
                <a:spcPct val="0"/>
              </a:spcBef>
            </a:pPr>
            <a:r>
              <a:rPr lang="en-US" sz="2719" dirty="0">
                <a:solidFill>
                  <a:srgbClr val="000000"/>
                </a:solidFill>
                <a:latin typeface="210 클레이토이"/>
                <a:ea typeface="210 클레이토이"/>
                <a:cs typeface="210 클레이토이"/>
                <a:sym typeface="210 클레이토이"/>
              </a:rPr>
              <a:t>Health and Safety Executive (2025) </a:t>
            </a:r>
            <a:r>
              <a:rPr lang="en-US" sz="2719" i="1" dirty="0">
                <a:solidFill>
                  <a:srgbClr val="000000"/>
                </a:solidFill>
                <a:latin typeface="210 클레이토이"/>
                <a:ea typeface="210 클레이토이"/>
                <a:cs typeface="210 클레이토이"/>
                <a:sym typeface="210 클레이토이"/>
              </a:rPr>
              <a:t>Self-Employed Workers</a:t>
            </a:r>
            <a:r>
              <a:rPr lang="en-US" sz="2719" dirty="0">
                <a:solidFill>
                  <a:srgbClr val="000000"/>
                </a:solidFill>
                <a:latin typeface="210 클레이토이"/>
                <a:ea typeface="210 클레이토이"/>
                <a:cs typeface="210 클레이토이"/>
                <a:sym typeface="210 클레이토이"/>
              </a:rPr>
              <a:t>. Available at: https://www.hse.gov.uk/self-employed/ (Accessed: 05 March 2025).</a:t>
            </a:r>
          </a:p>
        </p:txBody>
      </p:sp>
      <p:sp>
        <p:nvSpPr>
          <p:cNvPr id="10" name="TextBox 10"/>
          <p:cNvSpPr txBox="1"/>
          <p:nvPr/>
        </p:nvSpPr>
        <p:spPr>
          <a:xfrm>
            <a:off x="199435" y="1857492"/>
            <a:ext cx="17168607" cy="743669"/>
          </a:xfrm>
          <a:prstGeom prst="rect">
            <a:avLst/>
          </a:prstGeom>
        </p:spPr>
        <p:txBody>
          <a:bodyPr lIns="0" tIns="0" rIns="0" bIns="0" rtlCol="0" anchor="t">
            <a:spAutoFit/>
          </a:bodyPr>
          <a:lstStyle/>
          <a:p>
            <a:pPr algn="l">
              <a:lnSpc>
                <a:spcPts val="2882"/>
              </a:lnSpc>
              <a:spcBef>
                <a:spcPct val="0"/>
              </a:spcBef>
            </a:pPr>
            <a:r>
              <a:rPr lang="en-US" sz="2719" i="1" dirty="0">
                <a:solidFill>
                  <a:srgbClr val="000000"/>
                </a:solidFill>
                <a:latin typeface="210 클레이토이"/>
                <a:ea typeface="210 클레이토이"/>
                <a:cs typeface="210 클레이토이"/>
                <a:sym typeface="210 클레이토이"/>
              </a:rPr>
              <a:t>Companies Act 2006. c. 46 </a:t>
            </a:r>
            <a:r>
              <a:rPr lang="en-US" sz="2719" dirty="0">
                <a:solidFill>
                  <a:srgbClr val="000000"/>
                </a:solidFill>
                <a:latin typeface="210 클레이토이"/>
                <a:ea typeface="210 클레이토이"/>
                <a:cs typeface="210 클레이토이"/>
                <a:sym typeface="210 클레이토이"/>
              </a:rPr>
              <a:t>Available at: https://www.legislation.gov.uk/ukpga/2006/46/contents (Accessed: 06 March 2025).</a:t>
            </a:r>
          </a:p>
        </p:txBody>
      </p:sp>
      <p:sp>
        <p:nvSpPr>
          <p:cNvPr id="11" name="TextBox 11"/>
          <p:cNvSpPr txBox="1"/>
          <p:nvPr/>
        </p:nvSpPr>
        <p:spPr>
          <a:xfrm>
            <a:off x="199435" y="2939667"/>
            <a:ext cx="18186462" cy="1105619"/>
          </a:xfrm>
          <a:prstGeom prst="rect">
            <a:avLst/>
          </a:prstGeom>
        </p:spPr>
        <p:txBody>
          <a:bodyPr lIns="0" tIns="0" rIns="0" bIns="0" rtlCol="0" anchor="t">
            <a:spAutoFit/>
          </a:bodyPr>
          <a:lstStyle/>
          <a:p>
            <a:pPr algn="l">
              <a:lnSpc>
                <a:spcPts val="2882"/>
              </a:lnSpc>
              <a:spcBef>
                <a:spcPct val="0"/>
              </a:spcBef>
            </a:pPr>
            <a:r>
              <a:rPr lang="en-US" sz="2719" dirty="0">
                <a:solidFill>
                  <a:srgbClr val="000000"/>
                </a:solidFill>
                <a:latin typeface="210 클레이토이"/>
                <a:ea typeface="210 클레이토이"/>
                <a:cs typeface="210 클레이토이"/>
                <a:sym typeface="210 클레이토이"/>
              </a:rPr>
              <a:t>GOV.UK (2025) </a:t>
            </a:r>
            <a:r>
              <a:rPr lang="en-US" sz="2719" i="1" dirty="0">
                <a:solidFill>
                  <a:srgbClr val="000000"/>
                </a:solidFill>
                <a:latin typeface="210 클레이토이"/>
                <a:ea typeface="210 클레이토이"/>
                <a:cs typeface="210 클레이토이"/>
                <a:sym typeface="210 클레이토이"/>
              </a:rPr>
              <a:t>Find and update company information. Virgin Atlantic Airways Limited. </a:t>
            </a:r>
            <a:r>
              <a:rPr lang="en-US" sz="2719" dirty="0">
                <a:solidFill>
                  <a:srgbClr val="000000"/>
                </a:solidFill>
                <a:latin typeface="210 클레이토이"/>
                <a:ea typeface="210 클레이토이"/>
                <a:cs typeface="210 클레이토이"/>
                <a:sym typeface="210 클레이토이"/>
              </a:rPr>
              <a:t>Available at: https://find-and-update.company-information.service.gov.uk/company/01600117 (Accessed: 06 March 2025).</a:t>
            </a:r>
          </a:p>
        </p:txBody>
      </p:sp>
      <p:sp>
        <p:nvSpPr>
          <p:cNvPr id="12" name="TextBox 12"/>
          <p:cNvSpPr txBox="1"/>
          <p:nvPr/>
        </p:nvSpPr>
        <p:spPr>
          <a:xfrm>
            <a:off x="199435" y="8473706"/>
            <a:ext cx="17987028" cy="743669"/>
          </a:xfrm>
          <a:prstGeom prst="rect">
            <a:avLst/>
          </a:prstGeom>
        </p:spPr>
        <p:txBody>
          <a:bodyPr lIns="0" tIns="0" rIns="0" bIns="0" rtlCol="0" anchor="t">
            <a:spAutoFit/>
          </a:bodyPr>
          <a:lstStyle/>
          <a:p>
            <a:pPr algn="just">
              <a:lnSpc>
                <a:spcPts val="2882"/>
              </a:lnSpc>
              <a:spcBef>
                <a:spcPct val="0"/>
              </a:spcBef>
            </a:pPr>
            <a:r>
              <a:rPr lang="en-US" sz="2719" i="1" dirty="0">
                <a:solidFill>
                  <a:srgbClr val="000000"/>
                </a:solidFill>
                <a:latin typeface="210 클레이토이"/>
                <a:ea typeface="210 클레이토이"/>
                <a:cs typeface="210 클레이토이"/>
                <a:sym typeface="210 클레이토이"/>
              </a:rPr>
              <a:t>Income Tax Act 2007, c. 3 </a:t>
            </a:r>
            <a:r>
              <a:rPr lang="en-US" sz="2719" dirty="0">
                <a:solidFill>
                  <a:srgbClr val="000000"/>
                </a:solidFill>
                <a:latin typeface="210 클레이토이"/>
                <a:ea typeface="210 클레이토이"/>
                <a:cs typeface="210 클레이토이"/>
                <a:sym typeface="210 클레이토이"/>
              </a:rPr>
              <a:t>Available at: https://www.legislation.gov.uk/ukpga/2007/3/contents (Accessed: 06 March 2025).</a:t>
            </a:r>
          </a:p>
        </p:txBody>
      </p:sp>
      <p:sp>
        <p:nvSpPr>
          <p:cNvPr id="13" name="TextBox 13"/>
          <p:cNvSpPr txBox="1"/>
          <p:nvPr/>
        </p:nvSpPr>
        <p:spPr>
          <a:xfrm>
            <a:off x="199435" y="4279830"/>
            <a:ext cx="16280612" cy="743669"/>
          </a:xfrm>
          <a:prstGeom prst="rect">
            <a:avLst/>
          </a:prstGeom>
        </p:spPr>
        <p:txBody>
          <a:bodyPr lIns="0" tIns="0" rIns="0" bIns="0" rtlCol="0" anchor="t">
            <a:spAutoFit/>
          </a:bodyPr>
          <a:lstStyle/>
          <a:p>
            <a:pPr algn="l">
              <a:lnSpc>
                <a:spcPts val="2882"/>
              </a:lnSpc>
              <a:spcBef>
                <a:spcPct val="0"/>
              </a:spcBef>
            </a:pPr>
            <a:r>
              <a:rPr lang="en-US" sz="2719" dirty="0">
                <a:solidFill>
                  <a:srgbClr val="000000"/>
                </a:solidFill>
                <a:latin typeface="210 클레이토이"/>
                <a:ea typeface="210 클레이토이"/>
                <a:cs typeface="210 클레이토이"/>
                <a:sym typeface="210 클레이토이"/>
              </a:rPr>
              <a:t>GOV.UK (2025) </a:t>
            </a:r>
            <a:r>
              <a:rPr lang="en-US" sz="2719" i="1" dirty="0">
                <a:solidFill>
                  <a:srgbClr val="000000"/>
                </a:solidFill>
                <a:latin typeface="210 클레이토이"/>
                <a:ea typeface="210 클레이토이"/>
                <a:cs typeface="210 클레이토이"/>
                <a:sym typeface="210 클레이토이"/>
              </a:rPr>
              <a:t>Set up a Business. </a:t>
            </a:r>
            <a:r>
              <a:rPr lang="en-US" sz="2719" dirty="0">
                <a:solidFill>
                  <a:srgbClr val="000000"/>
                </a:solidFill>
                <a:latin typeface="210 클레이토이"/>
                <a:ea typeface="210 클레이토이"/>
                <a:cs typeface="210 클레이토이"/>
                <a:sym typeface="210 클레이토이"/>
              </a:rPr>
              <a:t>Available at: https://www.gov.uk/set-up-business (Accessed: 05 March 2025).</a:t>
            </a:r>
          </a:p>
        </p:txBody>
      </p:sp>
      <p:sp>
        <p:nvSpPr>
          <p:cNvPr id="14" name="TextBox 14"/>
          <p:cNvSpPr txBox="1"/>
          <p:nvPr/>
        </p:nvSpPr>
        <p:spPr>
          <a:xfrm>
            <a:off x="199435" y="5290199"/>
            <a:ext cx="17889131" cy="743669"/>
          </a:xfrm>
          <a:prstGeom prst="rect">
            <a:avLst/>
          </a:prstGeom>
        </p:spPr>
        <p:txBody>
          <a:bodyPr lIns="0" tIns="0" rIns="0" bIns="0" rtlCol="0" anchor="t">
            <a:spAutoFit/>
          </a:bodyPr>
          <a:lstStyle/>
          <a:p>
            <a:pPr algn="l">
              <a:lnSpc>
                <a:spcPts val="2882"/>
              </a:lnSpc>
              <a:spcBef>
                <a:spcPct val="0"/>
              </a:spcBef>
            </a:pPr>
            <a:r>
              <a:rPr lang="en-US" sz="2719" dirty="0">
                <a:solidFill>
                  <a:srgbClr val="000000"/>
                </a:solidFill>
                <a:latin typeface="210 클레이토이"/>
                <a:ea typeface="210 클레이토이"/>
                <a:cs typeface="210 클레이토이"/>
                <a:sym typeface="210 클레이토이"/>
              </a:rPr>
              <a:t>GOV.UK (2025) </a:t>
            </a:r>
            <a:r>
              <a:rPr lang="en-US" sz="2719" i="1" dirty="0">
                <a:solidFill>
                  <a:srgbClr val="000000"/>
                </a:solidFill>
                <a:latin typeface="210 클레이토이"/>
                <a:ea typeface="210 클레이토이"/>
                <a:cs typeface="210 클레이토이"/>
                <a:sym typeface="210 클레이토이"/>
              </a:rPr>
              <a:t>Limited Company Formation, Register your Company</a:t>
            </a:r>
            <a:r>
              <a:rPr lang="en-US" sz="2719" dirty="0">
                <a:solidFill>
                  <a:srgbClr val="000000"/>
                </a:solidFill>
                <a:latin typeface="210 클레이토이"/>
                <a:ea typeface="210 클레이토이"/>
                <a:cs typeface="210 클레이토이"/>
                <a:sym typeface="210 클레이토이"/>
              </a:rPr>
              <a:t>. Available at: https://www.gov.uk/limited-company-formation/register-your-company(Accessed: 06 March 2025).</a:t>
            </a:r>
          </a:p>
        </p:txBody>
      </p:sp>
      <p:sp>
        <p:nvSpPr>
          <p:cNvPr id="15" name="TextBox 15"/>
          <p:cNvSpPr txBox="1"/>
          <p:nvPr/>
        </p:nvSpPr>
        <p:spPr>
          <a:xfrm>
            <a:off x="199435" y="6300568"/>
            <a:ext cx="18288000" cy="743669"/>
          </a:xfrm>
          <a:prstGeom prst="rect">
            <a:avLst/>
          </a:prstGeom>
        </p:spPr>
        <p:txBody>
          <a:bodyPr lIns="0" tIns="0" rIns="0" bIns="0" rtlCol="0" anchor="t">
            <a:spAutoFit/>
          </a:bodyPr>
          <a:lstStyle/>
          <a:p>
            <a:pPr algn="l">
              <a:lnSpc>
                <a:spcPts val="2882"/>
              </a:lnSpc>
              <a:spcBef>
                <a:spcPct val="0"/>
              </a:spcBef>
            </a:pPr>
            <a:r>
              <a:rPr lang="en-US" sz="2719" dirty="0">
                <a:solidFill>
                  <a:srgbClr val="000000"/>
                </a:solidFill>
                <a:latin typeface="210 클레이토이"/>
                <a:ea typeface="210 클레이토이"/>
                <a:cs typeface="210 클레이토이"/>
                <a:sym typeface="210 클레이토이"/>
              </a:rPr>
              <a:t>GOV.UK, (2025) </a:t>
            </a:r>
            <a:r>
              <a:rPr lang="en-US" sz="2719" i="1" dirty="0">
                <a:solidFill>
                  <a:srgbClr val="000000"/>
                </a:solidFill>
                <a:latin typeface="210 클레이토이"/>
                <a:ea typeface="210 클레이토이"/>
                <a:cs typeface="210 클레이토이"/>
                <a:sym typeface="210 클레이토이"/>
              </a:rPr>
              <a:t>Search the register.</a:t>
            </a:r>
            <a:r>
              <a:rPr lang="en-US" sz="2719" dirty="0">
                <a:solidFill>
                  <a:srgbClr val="000000"/>
                </a:solidFill>
                <a:latin typeface="210 클레이토이"/>
                <a:ea typeface="210 클레이토이"/>
                <a:cs typeface="210 클레이토이"/>
                <a:sym typeface="210 클레이토이"/>
              </a:rPr>
              <a:t> Available at: https://find-and-update.company-information.service.gov.uk/ (Accessed: 04 March 2025). </a:t>
            </a:r>
          </a:p>
        </p:txBody>
      </p:sp>
      <p:pic>
        <p:nvPicPr>
          <p:cNvPr id="17" name="Video 16">
            <a:hlinkClick r:id="" action="ppaction://media"/>
            <a:extLst>
              <a:ext uri="{FF2B5EF4-FFF2-40B4-BE49-F238E27FC236}">
                <a16:creationId xmlns:a16="http://schemas.microsoft.com/office/drawing/2014/main" id="{3F5898E4-4CBB-7DD8-E526-D20FE979AFD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2049"/>
    </mc:Choice>
    <mc:Fallback xmlns="">
      <p:transition spd="slow" advTm="20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AF8F1"/>
        </a:solidFill>
        <a:effectLst/>
      </p:bgPr>
    </p:bg>
    <p:spTree>
      <p:nvGrpSpPr>
        <p:cNvPr id="1" name=""/>
        <p:cNvGrpSpPr/>
        <p:nvPr/>
      </p:nvGrpSpPr>
      <p:grpSpPr>
        <a:xfrm>
          <a:off x="0" y="0"/>
          <a:ext cx="0" cy="0"/>
          <a:chOff x="0" y="0"/>
          <a:chExt cx="0" cy="0"/>
        </a:xfrm>
      </p:grpSpPr>
      <p:sp>
        <p:nvSpPr>
          <p:cNvPr id="2" name="Freeform 2"/>
          <p:cNvSpPr/>
          <p:nvPr/>
        </p:nvSpPr>
        <p:spPr>
          <a:xfrm>
            <a:off x="13152000" y="1678177"/>
            <a:ext cx="1775292" cy="1837301"/>
          </a:xfrm>
          <a:custGeom>
            <a:avLst/>
            <a:gdLst/>
            <a:ahLst/>
            <a:cxnLst/>
            <a:rect l="l" t="t" r="r" b="b"/>
            <a:pathLst>
              <a:path w="1775292" h="1837301">
                <a:moveTo>
                  <a:pt x="0" y="0"/>
                </a:moveTo>
                <a:lnTo>
                  <a:pt x="1775292" y="0"/>
                </a:lnTo>
                <a:lnTo>
                  <a:pt x="1775292" y="1837301"/>
                </a:lnTo>
                <a:lnTo>
                  <a:pt x="0" y="183730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3" name="Group 3"/>
          <p:cNvGrpSpPr/>
          <p:nvPr/>
        </p:nvGrpSpPr>
        <p:grpSpPr>
          <a:xfrm>
            <a:off x="1028700" y="504379"/>
            <a:ext cx="5213613" cy="906174"/>
            <a:chOff x="0" y="0"/>
            <a:chExt cx="1258554" cy="218748"/>
          </a:xfrm>
        </p:grpSpPr>
        <p:sp>
          <p:nvSpPr>
            <p:cNvPr id="4" name="Freeform 4"/>
            <p:cNvSpPr/>
            <p:nvPr/>
          </p:nvSpPr>
          <p:spPr>
            <a:xfrm>
              <a:off x="0" y="0"/>
              <a:ext cx="1258554" cy="218748"/>
            </a:xfrm>
            <a:custGeom>
              <a:avLst/>
              <a:gdLst/>
              <a:ahLst/>
              <a:cxnLst/>
              <a:rect l="l" t="t" r="r" b="b"/>
              <a:pathLst>
                <a:path w="1258554" h="218748">
                  <a:moveTo>
                    <a:pt x="75732" y="0"/>
                  </a:moveTo>
                  <a:lnTo>
                    <a:pt x="1182822" y="0"/>
                  </a:lnTo>
                  <a:cubicBezTo>
                    <a:pt x="1224647" y="0"/>
                    <a:pt x="1258554" y="33906"/>
                    <a:pt x="1258554" y="75732"/>
                  </a:cubicBezTo>
                  <a:lnTo>
                    <a:pt x="1258554" y="143016"/>
                  </a:lnTo>
                  <a:cubicBezTo>
                    <a:pt x="1258554" y="184842"/>
                    <a:pt x="1224647" y="218748"/>
                    <a:pt x="1182822" y="218748"/>
                  </a:cubicBezTo>
                  <a:lnTo>
                    <a:pt x="75732" y="218748"/>
                  </a:lnTo>
                  <a:cubicBezTo>
                    <a:pt x="33906" y="218748"/>
                    <a:pt x="0" y="184842"/>
                    <a:pt x="0" y="143016"/>
                  </a:cubicBezTo>
                  <a:lnTo>
                    <a:pt x="0" y="75732"/>
                  </a:lnTo>
                  <a:cubicBezTo>
                    <a:pt x="0" y="33906"/>
                    <a:pt x="33906" y="0"/>
                    <a:pt x="75732" y="0"/>
                  </a:cubicBezTo>
                  <a:close/>
                </a:path>
              </a:pathLst>
            </a:custGeom>
            <a:solidFill>
              <a:srgbClr val="FAC9C9"/>
            </a:solidFill>
          </p:spPr>
          <p:txBody>
            <a:bodyPr/>
            <a:lstStyle/>
            <a:p>
              <a:endParaRPr lang="en-GB"/>
            </a:p>
          </p:txBody>
        </p:sp>
        <p:sp>
          <p:nvSpPr>
            <p:cNvPr id="5" name="TextBox 5"/>
            <p:cNvSpPr txBox="1"/>
            <p:nvPr/>
          </p:nvSpPr>
          <p:spPr>
            <a:xfrm>
              <a:off x="0" y="-38100"/>
              <a:ext cx="1258554" cy="256848"/>
            </a:xfrm>
            <a:prstGeom prst="rect">
              <a:avLst/>
            </a:prstGeom>
          </p:spPr>
          <p:txBody>
            <a:bodyPr lIns="45659" tIns="45659" rIns="45659" bIns="45659" rtlCol="0" anchor="ctr"/>
            <a:lstStyle/>
            <a:p>
              <a:pPr algn="ctr">
                <a:lnSpc>
                  <a:spcPts val="2659"/>
                </a:lnSpc>
              </a:pPr>
              <a:endParaRPr/>
            </a:p>
          </p:txBody>
        </p:sp>
      </p:grpSp>
      <p:sp>
        <p:nvSpPr>
          <p:cNvPr id="6" name="Freeform 6"/>
          <p:cNvSpPr/>
          <p:nvPr/>
        </p:nvSpPr>
        <p:spPr>
          <a:xfrm rot="3331616">
            <a:off x="-1833911" y="6737298"/>
            <a:ext cx="5379349" cy="4727733"/>
          </a:xfrm>
          <a:custGeom>
            <a:avLst/>
            <a:gdLst/>
            <a:ahLst/>
            <a:cxnLst/>
            <a:rect l="l" t="t" r="r" b="b"/>
            <a:pathLst>
              <a:path w="5379349" h="4727733">
                <a:moveTo>
                  <a:pt x="0" y="0"/>
                </a:moveTo>
                <a:lnTo>
                  <a:pt x="5379349" y="0"/>
                </a:lnTo>
                <a:lnTo>
                  <a:pt x="5379349" y="4727733"/>
                </a:lnTo>
                <a:lnTo>
                  <a:pt x="0" y="472773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7" name="Freeform 7"/>
          <p:cNvSpPr/>
          <p:nvPr/>
        </p:nvSpPr>
        <p:spPr>
          <a:xfrm rot="7310698">
            <a:off x="15010743" y="-2418835"/>
            <a:ext cx="4315728" cy="5846429"/>
          </a:xfrm>
          <a:custGeom>
            <a:avLst/>
            <a:gdLst/>
            <a:ahLst/>
            <a:cxnLst/>
            <a:rect l="l" t="t" r="r" b="b"/>
            <a:pathLst>
              <a:path w="4315728" h="5846429">
                <a:moveTo>
                  <a:pt x="0" y="0"/>
                </a:moveTo>
                <a:lnTo>
                  <a:pt x="4315728" y="0"/>
                </a:lnTo>
                <a:lnTo>
                  <a:pt x="4315728" y="5846429"/>
                </a:lnTo>
                <a:lnTo>
                  <a:pt x="0" y="584642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8" name="TextBox 8"/>
          <p:cNvSpPr txBox="1"/>
          <p:nvPr/>
        </p:nvSpPr>
        <p:spPr>
          <a:xfrm>
            <a:off x="1315679" y="670531"/>
            <a:ext cx="4266715" cy="621494"/>
          </a:xfrm>
          <a:prstGeom prst="rect">
            <a:avLst/>
          </a:prstGeom>
        </p:spPr>
        <p:txBody>
          <a:bodyPr lIns="0" tIns="0" rIns="0" bIns="0" rtlCol="0" anchor="t">
            <a:spAutoFit/>
          </a:bodyPr>
          <a:lstStyle/>
          <a:p>
            <a:pPr algn="ctr">
              <a:lnSpc>
                <a:spcPts val="4684"/>
              </a:lnSpc>
              <a:spcBef>
                <a:spcPct val="0"/>
              </a:spcBef>
            </a:pPr>
            <a:r>
              <a:rPr lang="en-US" sz="4418">
                <a:solidFill>
                  <a:srgbClr val="000000"/>
                </a:solidFill>
                <a:latin typeface="210 클레이토이"/>
                <a:ea typeface="210 클레이토이"/>
                <a:cs typeface="210 클레이토이"/>
                <a:sym typeface="210 클레이토이"/>
              </a:rPr>
              <a:t>References</a:t>
            </a:r>
          </a:p>
        </p:txBody>
      </p:sp>
      <p:sp>
        <p:nvSpPr>
          <p:cNvPr id="9" name="TextBox 9"/>
          <p:cNvSpPr txBox="1"/>
          <p:nvPr/>
        </p:nvSpPr>
        <p:spPr>
          <a:xfrm>
            <a:off x="152941" y="5524944"/>
            <a:ext cx="18288000" cy="1105619"/>
          </a:xfrm>
          <a:prstGeom prst="rect">
            <a:avLst/>
          </a:prstGeom>
        </p:spPr>
        <p:txBody>
          <a:bodyPr lIns="0" tIns="0" rIns="0" bIns="0" rtlCol="0" anchor="t">
            <a:spAutoFit/>
          </a:bodyPr>
          <a:lstStyle/>
          <a:p>
            <a:pPr algn="l">
              <a:lnSpc>
                <a:spcPts val="2882"/>
              </a:lnSpc>
              <a:spcBef>
                <a:spcPct val="0"/>
              </a:spcBef>
            </a:pPr>
            <a:r>
              <a:rPr lang="en-US" sz="2719" dirty="0">
                <a:solidFill>
                  <a:srgbClr val="000000"/>
                </a:solidFill>
                <a:latin typeface="210 클레이토이"/>
                <a:ea typeface="210 클레이토이"/>
                <a:cs typeface="210 클레이토이"/>
                <a:sym typeface="210 클레이토이"/>
              </a:rPr>
              <a:t>Sutherland, T. (2024) ‘Four Key Differences between a Sole Trader Business and a Limited Company. Available at: https://legalvision.co.uk/business-structures/sole-trader-limited-company/ (Accessed: 06 March 2025).</a:t>
            </a:r>
          </a:p>
        </p:txBody>
      </p:sp>
      <p:sp>
        <p:nvSpPr>
          <p:cNvPr id="10" name="TextBox 10"/>
          <p:cNvSpPr txBox="1"/>
          <p:nvPr/>
        </p:nvSpPr>
        <p:spPr>
          <a:xfrm>
            <a:off x="123444" y="6766883"/>
            <a:ext cx="16280612" cy="743669"/>
          </a:xfrm>
          <a:prstGeom prst="rect">
            <a:avLst/>
          </a:prstGeom>
        </p:spPr>
        <p:txBody>
          <a:bodyPr lIns="0" tIns="0" rIns="0" bIns="0" rtlCol="0" anchor="t">
            <a:spAutoFit/>
          </a:bodyPr>
          <a:lstStyle/>
          <a:p>
            <a:pPr algn="l">
              <a:lnSpc>
                <a:spcPts val="2882"/>
              </a:lnSpc>
              <a:spcBef>
                <a:spcPct val="0"/>
              </a:spcBef>
            </a:pPr>
            <a:r>
              <a:rPr lang="en-US" sz="2719" i="1" dirty="0">
                <a:solidFill>
                  <a:srgbClr val="000000"/>
                </a:solidFill>
                <a:latin typeface="210 클레이토이"/>
                <a:ea typeface="210 클레이토이"/>
                <a:cs typeface="210 클레이토이"/>
                <a:sym typeface="210 클레이토이"/>
              </a:rPr>
              <a:t>Value Added Tax Act 1994, c. 23. </a:t>
            </a:r>
            <a:r>
              <a:rPr lang="en-US" sz="2719" dirty="0">
                <a:solidFill>
                  <a:srgbClr val="000000"/>
                </a:solidFill>
                <a:latin typeface="210 클레이토이"/>
                <a:ea typeface="210 클레이토이"/>
                <a:cs typeface="210 클레이토이"/>
                <a:sym typeface="210 클레이토이"/>
              </a:rPr>
              <a:t>Available at: https://www.legislation.gov.uk/ukpga/1994/23/section/94 (Accessed: 02 March 2025).</a:t>
            </a:r>
          </a:p>
        </p:txBody>
      </p:sp>
      <p:sp>
        <p:nvSpPr>
          <p:cNvPr id="11" name="TextBox 11"/>
          <p:cNvSpPr txBox="1"/>
          <p:nvPr/>
        </p:nvSpPr>
        <p:spPr>
          <a:xfrm>
            <a:off x="152941" y="4578708"/>
            <a:ext cx="17889131" cy="743669"/>
          </a:xfrm>
          <a:prstGeom prst="rect">
            <a:avLst/>
          </a:prstGeom>
        </p:spPr>
        <p:txBody>
          <a:bodyPr lIns="0" tIns="0" rIns="0" bIns="0" rtlCol="0" anchor="t">
            <a:spAutoFit/>
          </a:bodyPr>
          <a:lstStyle/>
          <a:p>
            <a:pPr algn="l">
              <a:lnSpc>
                <a:spcPts val="2882"/>
              </a:lnSpc>
              <a:spcBef>
                <a:spcPct val="0"/>
              </a:spcBef>
            </a:pPr>
            <a:r>
              <a:rPr lang="en-US" sz="2719" dirty="0">
                <a:solidFill>
                  <a:srgbClr val="000000"/>
                </a:solidFill>
                <a:latin typeface="210 클레이토이"/>
                <a:ea typeface="210 클레이토이"/>
                <a:cs typeface="210 클레이토이"/>
                <a:sym typeface="210 클레이토이"/>
              </a:rPr>
              <a:t>Stevens, C (2018) </a:t>
            </a:r>
            <a:r>
              <a:rPr lang="en-US" sz="2719" i="1" dirty="0">
                <a:solidFill>
                  <a:srgbClr val="000000"/>
                </a:solidFill>
                <a:latin typeface="210 클레이토이"/>
                <a:ea typeface="210 클레이토이"/>
                <a:cs typeface="210 클레이토이"/>
                <a:sym typeface="210 클레이토이"/>
              </a:rPr>
              <a:t>Gorgeous Maid Marion banking over Feltham on a very crisp winters day! </a:t>
            </a:r>
            <a:r>
              <a:rPr lang="en-US" sz="2719" dirty="0">
                <a:solidFill>
                  <a:srgbClr val="000000"/>
                </a:solidFill>
                <a:latin typeface="210 클레이토이"/>
                <a:ea typeface="210 클레이토이"/>
                <a:cs typeface="210 클레이토이"/>
                <a:sym typeface="210 클레이토이"/>
              </a:rPr>
              <a:t>Available at: https://www.jetphotos.com/photo/8817123 (Accessed: 02 March 2025).</a:t>
            </a:r>
          </a:p>
        </p:txBody>
      </p:sp>
      <p:sp>
        <p:nvSpPr>
          <p:cNvPr id="12" name="TextBox 12"/>
          <p:cNvSpPr txBox="1"/>
          <p:nvPr/>
        </p:nvSpPr>
        <p:spPr>
          <a:xfrm>
            <a:off x="24525" y="3284963"/>
            <a:ext cx="11518210" cy="381719"/>
          </a:xfrm>
          <a:prstGeom prst="rect">
            <a:avLst/>
          </a:prstGeom>
        </p:spPr>
        <p:txBody>
          <a:bodyPr lIns="0" tIns="0" rIns="0" bIns="0" rtlCol="0" anchor="t">
            <a:spAutoFit/>
          </a:bodyPr>
          <a:lstStyle/>
          <a:p>
            <a:pPr algn="l">
              <a:lnSpc>
                <a:spcPts val="2882"/>
              </a:lnSpc>
              <a:spcBef>
                <a:spcPct val="0"/>
              </a:spcBef>
            </a:pPr>
            <a:r>
              <a:rPr lang="en-US" sz="2719" dirty="0">
                <a:solidFill>
                  <a:srgbClr val="000000"/>
                </a:solidFill>
                <a:latin typeface="210 클레이토이"/>
                <a:ea typeface="210 클레이토이"/>
                <a:cs typeface="210 클레이토이"/>
                <a:sym typeface="210 클레이토이"/>
              </a:rPr>
              <a:t>‘Salomon v Salomon and Co Ltd’ (1897) </a:t>
            </a:r>
            <a:r>
              <a:rPr lang="en-US" sz="2719" i="1" dirty="0">
                <a:solidFill>
                  <a:srgbClr val="000000"/>
                </a:solidFill>
                <a:latin typeface="210 클레이토이"/>
                <a:ea typeface="210 클레이토이"/>
                <a:cs typeface="210 클레이토이"/>
                <a:sym typeface="210 클레이토이"/>
              </a:rPr>
              <a:t>AC 22</a:t>
            </a:r>
          </a:p>
        </p:txBody>
      </p:sp>
      <p:sp>
        <p:nvSpPr>
          <p:cNvPr id="13" name="TextBox 13"/>
          <p:cNvSpPr txBox="1"/>
          <p:nvPr/>
        </p:nvSpPr>
        <p:spPr>
          <a:xfrm>
            <a:off x="123444" y="2259777"/>
            <a:ext cx="11967091" cy="743669"/>
          </a:xfrm>
          <a:prstGeom prst="rect">
            <a:avLst/>
          </a:prstGeom>
        </p:spPr>
        <p:txBody>
          <a:bodyPr lIns="0" tIns="0" rIns="0" bIns="0" rtlCol="0" anchor="t">
            <a:spAutoFit/>
          </a:bodyPr>
          <a:lstStyle/>
          <a:p>
            <a:pPr algn="l">
              <a:lnSpc>
                <a:spcPts val="2882"/>
              </a:lnSpc>
              <a:spcBef>
                <a:spcPct val="0"/>
              </a:spcBef>
            </a:pPr>
            <a:r>
              <a:rPr lang="en-US" sz="2719" dirty="0">
                <a:solidFill>
                  <a:srgbClr val="000000"/>
                </a:solidFill>
                <a:latin typeface="210 클레이토이"/>
                <a:ea typeface="210 클레이토이"/>
                <a:cs typeface="210 클레이토이"/>
                <a:sym typeface="210 클레이토이"/>
              </a:rPr>
              <a:t>Jones, L. (2019) Introduction to Business Law. 5th </a:t>
            </a:r>
            <a:r>
              <a:rPr lang="en-US" sz="2719" dirty="0" err="1">
                <a:solidFill>
                  <a:srgbClr val="000000"/>
                </a:solidFill>
                <a:latin typeface="210 클레이토이"/>
                <a:ea typeface="210 클레이토이"/>
                <a:cs typeface="210 클레이토이"/>
                <a:sym typeface="210 클레이토이"/>
              </a:rPr>
              <a:t>edn</a:t>
            </a:r>
            <a:r>
              <a:rPr lang="en-US" sz="2719" dirty="0">
                <a:solidFill>
                  <a:srgbClr val="000000"/>
                </a:solidFill>
                <a:latin typeface="210 클레이토이"/>
                <a:ea typeface="210 클레이토이"/>
                <a:cs typeface="210 클레이토이"/>
                <a:sym typeface="210 클레이토이"/>
              </a:rPr>
              <a:t>. Oxford: Oxford University Press.</a:t>
            </a:r>
          </a:p>
        </p:txBody>
      </p:sp>
      <p:pic>
        <p:nvPicPr>
          <p:cNvPr id="15" name="Video 14">
            <a:hlinkClick r:id="" action="ppaction://media"/>
            <a:extLst>
              <a:ext uri="{FF2B5EF4-FFF2-40B4-BE49-F238E27FC236}">
                <a16:creationId xmlns:a16="http://schemas.microsoft.com/office/drawing/2014/main" id="{9F832004-4580-6007-1549-242AA54ED56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15078456" y="7077456"/>
            <a:ext cx="3086100" cy="3086100"/>
          </a:xfrm>
          <a:prstGeom prst="ellipse">
            <a:avLst/>
          </a:prstGeom>
        </p:spPr>
      </p:pic>
      <p:sp>
        <p:nvSpPr>
          <p:cNvPr id="14" name="TextBox 13">
            <a:extLst>
              <a:ext uri="{FF2B5EF4-FFF2-40B4-BE49-F238E27FC236}">
                <a16:creationId xmlns:a16="http://schemas.microsoft.com/office/drawing/2014/main" id="{D85115E6-112B-5ADC-0F03-784139DB0B70}"/>
              </a:ext>
            </a:extLst>
          </p:cNvPr>
          <p:cNvSpPr txBox="1"/>
          <p:nvPr/>
        </p:nvSpPr>
        <p:spPr>
          <a:xfrm>
            <a:off x="24525" y="3817886"/>
            <a:ext cx="15766200" cy="510909"/>
          </a:xfrm>
          <a:prstGeom prst="rect">
            <a:avLst/>
          </a:prstGeom>
          <a:noFill/>
        </p:spPr>
        <p:txBody>
          <a:bodyPr wrap="square" rtlCol="0">
            <a:spAutoFit/>
          </a:bodyPr>
          <a:lstStyle/>
          <a:p>
            <a:r>
              <a:rPr lang="en-GB" sz="2720" dirty="0" err="1">
                <a:latin typeface="210 클레이토이" panose="020B0604020202020204" charset="-127"/>
                <a:ea typeface="210 클레이토이" panose="020B0604020202020204" charset="-127"/>
              </a:rPr>
              <a:t>Slorach</a:t>
            </a:r>
            <a:r>
              <a:rPr lang="en-GB" sz="2720" dirty="0">
                <a:latin typeface="210 클레이토이" panose="020B0604020202020204" charset="-127"/>
                <a:ea typeface="210 클레이토이" panose="020B0604020202020204" charset="-127"/>
              </a:rPr>
              <a:t>, S.J and Ellis, J (2021) Business Law. 29</a:t>
            </a:r>
            <a:r>
              <a:rPr lang="en-GB" sz="2720" baseline="30000" dirty="0">
                <a:latin typeface="210 클레이토이" panose="020B0604020202020204" charset="-127"/>
                <a:ea typeface="210 클레이토이" panose="020B0604020202020204" charset="-127"/>
              </a:rPr>
              <a:t>th</a:t>
            </a:r>
            <a:r>
              <a:rPr lang="en-GB" sz="2720" dirty="0">
                <a:latin typeface="210 클레이토이" panose="020B0604020202020204" charset="-127"/>
                <a:ea typeface="210 클레이토이" panose="020B0604020202020204" charset="-127"/>
              </a:rPr>
              <a:t> </a:t>
            </a:r>
            <a:r>
              <a:rPr lang="en-GB" sz="2720" dirty="0" err="1">
                <a:latin typeface="210 클레이토이" panose="020B0604020202020204" charset="-127"/>
                <a:ea typeface="210 클레이토이" panose="020B0604020202020204" charset="-127"/>
              </a:rPr>
              <a:t>edn</a:t>
            </a:r>
            <a:r>
              <a:rPr lang="en-GB" sz="2720" dirty="0">
                <a:latin typeface="210 클레이토이" panose="020B0604020202020204" charset="-127"/>
                <a:ea typeface="210 클레이토이" panose="020B0604020202020204" charset="-127"/>
              </a:rPr>
              <a:t>. Oxford: Oxford University Press.</a:t>
            </a:r>
          </a:p>
        </p:txBody>
      </p:sp>
    </p:spTree>
  </p:cSld>
  <p:clrMapOvr>
    <a:masterClrMapping/>
  </p:clrMapOvr>
  <mc:AlternateContent xmlns:mc="http://schemas.openxmlformats.org/markup-compatibility/2006" xmlns:p14="http://schemas.microsoft.com/office/powerpoint/2010/main">
    <mc:Choice Requires="p14">
      <p:transition spd="slow" p14:dur="2000" advTm="955"/>
    </mc:Choice>
    <mc:Fallback xmlns="">
      <p:transition spd="slow" advTm="9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AF8F1"/>
        </a:solidFill>
        <a:effectLst/>
      </p:bgPr>
    </p:bg>
    <p:spTree>
      <p:nvGrpSpPr>
        <p:cNvPr id="1" name=""/>
        <p:cNvGrpSpPr/>
        <p:nvPr/>
      </p:nvGrpSpPr>
      <p:grpSpPr>
        <a:xfrm>
          <a:off x="0" y="0"/>
          <a:ext cx="0" cy="0"/>
          <a:chOff x="0" y="0"/>
          <a:chExt cx="0" cy="0"/>
        </a:xfrm>
      </p:grpSpPr>
      <p:sp>
        <p:nvSpPr>
          <p:cNvPr id="2" name="Freeform 2"/>
          <p:cNvSpPr/>
          <p:nvPr/>
        </p:nvSpPr>
        <p:spPr>
          <a:xfrm>
            <a:off x="4075239" y="3042398"/>
            <a:ext cx="10137521" cy="1824754"/>
          </a:xfrm>
          <a:custGeom>
            <a:avLst/>
            <a:gdLst/>
            <a:ahLst/>
            <a:cxnLst/>
            <a:rect l="l" t="t" r="r" b="b"/>
            <a:pathLst>
              <a:path w="10137521" h="1824754">
                <a:moveTo>
                  <a:pt x="0" y="0"/>
                </a:moveTo>
                <a:lnTo>
                  <a:pt x="10137522" y="0"/>
                </a:lnTo>
                <a:lnTo>
                  <a:pt x="10137522" y="1824753"/>
                </a:lnTo>
                <a:lnTo>
                  <a:pt x="0" y="182475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3" name="Freeform 3"/>
          <p:cNvSpPr/>
          <p:nvPr/>
        </p:nvSpPr>
        <p:spPr>
          <a:xfrm>
            <a:off x="4326923" y="2616087"/>
            <a:ext cx="1371121" cy="2527413"/>
          </a:xfrm>
          <a:custGeom>
            <a:avLst/>
            <a:gdLst/>
            <a:ahLst/>
            <a:cxnLst/>
            <a:rect l="l" t="t" r="r" b="b"/>
            <a:pathLst>
              <a:path w="1371121" h="2527413">
                <a:moveTo>
                  <a:pt x="0" y="0"/>
                </a:moveTo>
                <a:lnTo>
                  <a:pt x="1371122" y="0"/>
                </a:lnTo>
                <a:lnTo>
                  <a:pt x="1371122" y="2527413"/>
                </a:lnTo>
                <a:lnTo>
                  <a:pt x="0" y="252741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4" name="Freeform 4"/>
          <p:cNvSpPr/>
          <p:nvPr/>
        </p:nvSpPr>
        <p:spPr>
          <a:xfrm>
            <a:off x="4075239" y="5293462"/>
            <a:ext cx="10137521" cy="1824754"/>
          </a:xfrm>
          <a:custGeom>
            <a:avLst/>
            <a:gdLst/>
            <a:ahLst/>
            <a:cxnLst/>
            <a:rect l="l" t="t" r="r" b="b"/>
            <a:pathLst>
              <a:path w="10137521" h="1824754">
                <a:moveTo>
                  <a:pt x="0" y="0"/>
                </a:moveTo>
                <a:lnTo>
                  <a:pt x="10137522" y="0"/>
                </a:lnTo>
                <a:lnTo>
                  <a:pt x="10137522" y="1824754"/>
                </a:lnTo>
                <a:lnTo>
                  <a:pt x="0" y="182475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a:off x="12184149" y="5846867"/>
            <a:ext cx="1362711" cy="1410309"/>
          </a:xfrm>
          <a:custGeom>
            <a:avLst/>
            <a:gdLst/>
            <a:ahLst/>
            <a:cxnLst/>
            <a:rect l="l" t="t" r="r" b="b"/>
            <a:pathLst>
              <a:path w="1362711" h="1410309">
                <a:moveTo>
                  <a:pt x="0" y="0"/>
                </a:moveTo>
                <a:lnTo>
                  <a:pt x="1362711" y="0"/>
                </a:lnTo>
                <a:lnTo>
                  <a:pt x="1362711" y="1410309"/>
                </a:lnTo>
                <a:lnTo>
                  <a:pt x="0" y="141030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TextBox 6"/>
          <p:cNvSpPr txBox="1"/>
          <p:nvPr/>
        </p:nvSpPr>
        <p:spPr>
          <a:xfrm>
            <a:off x="5422496" y="2273187"/>
            <a:ext cx="7443009" cy="3020275"/>
          </a:xfrm>
          <a:prstGeom prst="rect">
            <a:avLst/>
          </a:prstGeom>
        </p:spPr>
        <p:txBody>
          <a:bodyPr lIns="0" tIns="0" rIns="0" bIns="0" rtlCol="0" anchor="t">
            <a:spAutoFit/>
          </a:bodyPr>
          <a:lstStyle/>
          <a:p>
            <a:pPr algn="ctr">
              <a:lnSpc>
                <a:spcPts val="24628"/>
              </a:lnSpc>
            </a:pPr>
            <a:r>
              <a:rPr lang="en-US" sz="17591">
                <a:solidFill>
                  <a:srgbClr val="6B3E3E"/>
                </a:solidFill>
                <a:latin typeface="210 클레이토이"/>
                <a:ea typeface="210 클레이토이"/>
                <a:cs typeface="210 클레이토이"/>
                <a:sym typeface="210 클레이토이"/>
              </a:rPr>
              <a:t>Thank</a:t>
            </a:r>
          </a:p>
        </p:txBody>
      </p:sp>
      <p:sp>
        <p:nvSpPr>
          <p:cNvPr id="7" name="TextBox 7"/>
          <p:cNvSpPr txBox="1"/>
          <p:nvPr/>
        </p:nvSpPr>
        <p:spPr>
          <a:xfrm>
            <a:off x="6737841" y="4650638"/>
            <a:ext cx="4812318" cy="3020275"/>
          </a:xfrm>
          <a:prstGeom prst="rect">
            <a:avLst/>
          </a:prstGeom>
        </p:spPr>
        <p:txBody>
          <a:bodyPr lIns="0" tIns="0" rIns="0" bIns="0" rtlCol="0" anchor="t">
            <a:spAutoFit/>
          </a:bodyPr>
          <a:lstStyle/>
          <a:p>
            <a:pPr algn="ctr">
              <a:lnSpc>
                <a:spcPts val="24628"/>
              </a:lnSpc>
            </a:pPr>
            <a:r>
              <a:rPr lang="en-US" sz="17591">
                <a:solidFill>
                  <a:srgbClr val="6B3E3E"/>
                </a:solidFill>
                <a:latin typeface="210 클레이토이"/>
                <a:ea typeface="210 클레이토이"/>
                <a:cs typeface="210 클레이토이"/>
                <a:sym typeface="210 클레이토이"/>
              </a:rPr>
              <a:t>You</a:t>
            </a:r>
          </a:p>
        </p:txBody>
      </p:sp>
      <p:sp>
        <p:nvSpPr>
          <p:cNvPr id="8" name="Freeform 8"/>
          <p:cNvSpPr/>
          <p:nvPr/>
        </p:nvSpPr>
        <p:spPr>
          <a:xfrm rot="3331616">
            <a:off x="-1833911" y="6737298"/>
            <a:ext cx="5379349" cy="4727733"/>
          </a:xfrm>
          <a:custGeom>
            <a:avLst/>
            <a:gdLst/>
            <a:ahLst/>
            <a:cxnLst/>
            <a:rect l="l" t="t" r="r" b="b"/>
            <a:pathLst>
              <a:path w="5379349" h="4727733">
                <a:moveTo>
                  <a:pt x="0" y="0"/>
                </a:moveTo>
                <a:lnTo>
                  <a:pt x="5379349" y="0"/>
                </a:lnTo>
                <a:lnTo>
                  <a:pt x="5379349" y="4727733"/>
                </a:lnTo>
                <a:lnTo>
                  <a:pt x="0" y="472773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9" name="Freeform 9"/>
          <p:cNvSpPr/>
          <p:nvPr/>
        </p:nvSpPr>
        <p:spPr>
          <a:xfrm rot="7310698">
            <a:off x="15010743" y="-2418835"/>
            <a:ext cx="4315728" cy="5846429"/>
          </a:xfrm>
          <a:custGeom>
            <a:avLst/>
            <a:gdLst/>
            <a:ahLst/>
            <a:cxnLst/>
            <a:rect l="l" t="t" r="r" b="b"/>
            <a:pathLst>
              <a:path w="4315728" h="5846429">
                <a:moveTo>
                  <a:pt x="0" y="0"/>
                </a:moveTo>
                <a:lnTo>
                  <a:pt x="4315728" y="0"/>
                </a:lnTo>
                <a:lnTo>
                  <a:pt x="4315728" y="5846429"/>
                </a:lnTo>
                <a:lnTo>
                  <a:pt x="0" y="5846429"/>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pic>
        <p:nvPicPr>
          <p:cNvPr id="11" name="Video 10">
            <a:hlinkClick r:id="" action="ppaction://media"/>
            <a:extLst>
              <a:ext uri="{FF2B5EF4-FFF2-40B4-BE49-F238E27FC236}">
                <a16:creationId xmlns:a16="http://schemas.microsoft.com/office/drawing/2014/main" id="{361C9AB5-910D-CA99-FB36-B809C5FAFBF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4"/>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3592"/>
    </mc:Choice>
    <mc:Fallback xmlns="">
      <p:transition spd="slow" advTm="35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37</TotalTime>
  <Words>822</Words>
  <Application>Microsoft Office PowerPoint</Application>
  <PresentationFormat>Custom</PresentationFormat>
  <Paragraphs>68</Paragraphs>
  <Slides>13</Slides>
  <Notes>1</Notes>
  <HiddenSlides>0</HiddenSlides>
  <MMClips>13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Calibri</vt:lpstr>
      <vt:lpstr>Aptos</vt:lpstr>
      <vt:lpstr>210 클레이토이</vt:lpstr>
      <vt:lpstr>Poetsen</vt:lpstr>
      <vt:lpstr>Arial</vt:lpstr>
      <vt:lpstr>Arimo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dc:title>
  <dc:creator>jade brown</dc:creator>
  <cp:lastModifiedBy>jade brown</cp:lastModifiedBy>
  <cp:revision>1</cp:revision>
  <dcterms:created xsi:type="dcterms:W3CDTF">2006-08-16T00:00:00Z</dcterms:created>
  <dcterms:modified xsi:type="dcterms:W3CDTF">2025-03-07T11:46:03Z</dcterms:modified>
  <dc:identifier>DAGgxlyzOSc</dc:identifier>
</cp:coreProperties>
</file>