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3366"/>
    <a:srgbClr val="FF0066"/>
    <a:srgbClr val="0000FF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178" autoAdjust="0"/>
    <p:restoredTop sz="94660"/>
  </p:normalViewPr>
  <p:slideViewPr>
    <p:cSldViewPr snapToGrid="0">
      <p:cViewPr>
        <p:scale>
          <a:sx n="80" d="100"/>
          <a:sy n="80" d="100"/>
        </p:scale>
        <p:origin x="-1842" y="-204"/>
      </p:cViewPr>
      <p:guideLst>
        <p:guide orient="horz" pos="289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BAB89B-8F67-44D0-B691-BAD4B39D42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453C65-580E-4229-933E-2C8E34FE59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A0F250-615C-41D7-AC3F-B443DECCCD3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D386B6-50BA-4626-A5EC-72BF4212C1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5DDD71-DBCB-41CA-9A6C-6FBF4BF2E8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35633-3CD5-4C48-BC7C-53C45B7CDE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266D29-53BD-48CD-A250-A390ED9A32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696C20-84DA-4149-9E53-4BD24A1310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428F84-ADED-43D8-A29D-A85E14121B9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36351A-B758-46AB-993B-47B87283B1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834DB9-1CE9-446C-B727-338DAFAFFA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7B7A71C-7729-4C4A-BB5F-83566ED3F4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BA9E274-EB8E-4054-AC4E-77963A167D9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Star Darts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total of the numbers on which the three stars have landed.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20" name="AutoShape 5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2503" name="Group 39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2473" name="Oval 9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94" name="Freeform 30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5" name="Freeform 31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6" name="Freeform 32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7" name="Freeform 33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8" name="Freeform 34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7" name="Freeform 23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8" name="Freeform 24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9" name="Freeform 25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0" name="Freeform 26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1" name="Freeform 27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2501" name="Group 3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2499" name="Group 35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2474" name="Line 10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5" name="Line 11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6" name="Line 12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7" name="Line 13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8" name="Line 14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2479" name="Line 15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2500" name="Oval 36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2502" name="Oval 38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504" name="AutoShape 40"/>
          <p:cNvSpPr>
            <a:spLocks noChangeArrowheads="1"/>
          </p:cNvSpPr>
          <p:nvPr/>
        </p:nvSpPr>
        <p:spPr bwMode="auto">
          <a:xfrm>
            <a:off x="3775075" y="19859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05" name="Text Box 41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06" name="Text Box 42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07" name="Text Box 43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08" name="Text Box 44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09" name="Text Box 45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0" name="Text Box 46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1" name="Text Box 47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2" name="Text Box 48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3" name="Text Box 49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4" name="Text Box 50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5" name="Text Box 51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6" name="Text Box 52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2518" name="AutoShape 54"/>
          <p:cNvSpPr>
            <a:spLocks noChangeArrowheads="1"/>
          </p:cNvSpPr>
          <p:nvPr/>
        </p:nvSpPr>
        <p:spPr bwMode="auto">
          <a:xfrm>
            <a:off x="3640138" y="38052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19" name="AutoShape 55"/>
          <p:cNvSpPr>
            <a:spLocks noChangeArrowheads="1"/>
          </p:cNvSpPr>
          <p:nvPr/>
        </p:nvSpPr>
        <p:spPr bwMode="auto">
          <a:xfrm>
            <a:off x="1673225" y="40640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3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3493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3494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6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7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8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499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0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1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2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4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350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3506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3507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8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09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10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11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3512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3513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3514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15" name="AutoShape 27"/>
          <p:cNvSpPr>
            <a:spLocks noChangeArrowheads="1"/>
          </p:cNvSpPr>
          <p:nvPr/>
        </p:nvSpPr>
        <p:spPr bwMode="auto">
          <a:xfrm>
            <a:off x="4173538" y="33194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16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17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18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19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0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1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2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3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4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5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6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7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3528" name="AutoShape 40"/>
          <p:cNvSpPr>
            <a:spLocks noChangeArrowheads="1"/>
          </p:cNvSpPr>
          <p:nvPr/>
        </p:nvSpPr>
        <p:spPr bwMode="auto">
          <a:xfrm>
            <a:off x="2446338" y="17986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29" name="AutoShape 41"/>
          <p:cNvSpPr>
            <a:spLocks noChangeArrowheads="1"/>
          </p:cNvSpPr>
          <p:nvPr/>
        </p:nvSpPr>
        <p:spPr bwMode="auto">
          <a:xfrm>
            <a:off x="3775075" y="40100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54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4517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4518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9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0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1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2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3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4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5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6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7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8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452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4530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4531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32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33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34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35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4536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4537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4538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4539" name="AutoShape 27"/>
          <p:cNvSpPr>
            <a:spLocks noChangeArrowheads="1"/>
          </p:cNvSpPr>
          <p:nvPr/>
        </p:nvSpPr>
        <p:spPr bwMode="auto">
          <a:xfrm>
            <a:off x="3159125" y="46021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40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1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2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3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4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5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6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7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8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49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50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51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4552" name="AutoShape 40"/>
          <p:cNvSpPr>
            <a:spLocks noChangeArrowheads="1"/>
          </p:cNvSpPr>
          <p:nvPr/>
        </p:nvSpPr>
        <p:spPr bwMode="auto">
          <a:xfrm>
            <a:off x="3167063" y="13684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1574800" y="33115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78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5541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5542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4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5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6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7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8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49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0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1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2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555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5554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5555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5556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5557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5558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5559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5560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5561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62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63" name="AutoShape 27"/>
          <p:cNvSpPr>
            <a:spLocks noChangeArrowheads="1"/>
          </p:cNvSpPr>
          <p:nvPr/>
        </p:nvSpPr>
        <p:spPr bwMode="auto">
          <a:xfrm>
            <a:off x="4173538" y="25876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64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65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66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67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68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69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70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71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72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73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74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75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5576" name="AutoShape 40"/>
          <p:cNvSpPr>
            <a:spLocks noChangeArrowheads="1"/>
          </p:cNvSpPr>
          <p:nvPr/>
        </p:nvSpPr>
        <p:spPr bwMode="auto">
          <a:xfrm>
            <a:off x="1660525" y="403701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77" name="AutoShape 41"/>
          <p:cNvSpPr>
            <a:spLocks noChangeArrowheads="1"/>
          </p:cNvSpPr>
          <p:nvPr/>
        </p:nvSpPr>
        <p:spPr bwMode="auto">
          <a:xfrm>
            <a:off x="2446338" y="43322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02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28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6565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6566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68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69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0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1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2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3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4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5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6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657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6578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6579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580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581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582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583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6584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6585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6586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6587" name="AutoShape 27"/>
          <p:cNvSpPr>
            <a:spLocks noChangeArrowheads="1"/>
          </p:cNvSpPr>
          <p:nvPr/>
        </p:nvSpPr>
        <p:spPr bwMode="auto">
          <a:xfrm>
            <a:off x="3913188" y="327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88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89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0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1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2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3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4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5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6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7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8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599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6600" name="AutoShape 40"/>
          <p:cNvSpPr>
            <a:spLocks noChangeArrowheads="1"/>
          </p:cNvSpPr>
          <p:nvPr/>
        </p:nvSpPr>
        <p:spPr bwMode="auto">
          <a:xfrm>
            <a:off x="2286000" y="14874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601" name="AutoShape 41"/>
          <p:cNvSpPr>
            <a:spLocks noChangeArrowheads="1"/>
          </p:cNvSpPr>
          <p:nvPr/>
        </p:nvSpPr>
        <p:spPr bwMode="auto">
          <a:xfrm>
            <a:off x="2414588" y="42037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26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7589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7590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1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2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3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4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5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6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7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8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9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0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760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7602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7603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7604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7605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7606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7607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7608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7609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7610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7611" name="AutoShape 27"/>
          <p:cNvSpPr>
            <a:spLocks noChangeArrowheads="1"/>
          </p:cNvSpPr>
          <p:nvPr/>
        </p:nvSpPr>
        <p:spPr bwMode="auto">
          <a:xfrm>
            <a:off x="3976688" y="26844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12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13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14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15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16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17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18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19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20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21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22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23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7624" name="AutoShape 40"/>
          <p:cNvSpPr>
            <a:spLocks noChangeArrowheads="1"/>
          </p:cNvSpPr>
          <p:nvPr/>
        </p:nvSpPr>
        <p:spPr bwMode="auto">
          <a:xfrm>
            <a:off x="1554163" y="32512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25" name="AutoShape 41"/>
          <p:cNvSpPr>
            <a:spLocks noChangeArrowheads="1"/>
          </p:cNvSpPr>
          <p:nvPr/>
        </p:nvSpPr>
        <p:spPr bwMode="auto">
          <a:xfrm>
            <a:off x="1597025" y="40227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5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8613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8614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5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6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7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8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19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0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1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2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3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4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862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8626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8627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8628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8629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8630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8631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8632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8633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8634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8635" name="AutoShape 27"/>
          <p:cNvSpPr>
            <a:spLocks noChangeArrowheads="1"/>
          </p:cNvSpPr>
          <p:nvPr/>
        </p:nvSpPr>
        <p:spPr bwMode="auto">
          <a:xfrm>
            <a:off x="3775075" y="1997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36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37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38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39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0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1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2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3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4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5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6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7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8648" name="AutoShape 40"/>
          <p:cNvSpPr>
            <a:spLocks noChangeArrowheads="1"/>
          </p:cNvSpPr>
          <p:nvPr/>
        </p:nvSpPr>
        <p:spPr bwMode="auto">
          <a:xfrm>
            <a:off x="3775075" y="402431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49" name="AutoShape 41"/>
          <p:cNvSpPr>
            <a:spLocks noChangeArrowheads="1"/>
          </p:cNvSpPr>
          <p:nvPr/>
        </p:nvSpPr>
        <p:spPr bwMode="auto">
          <a:xfrm>
            <a:off x="2393950" y="44735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74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69637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69638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39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0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1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2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3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4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5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6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7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8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6964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69650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69651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2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3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4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5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656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69657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9658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9659" name="AutoShape 27"/>
          <p:cNvSpPr>
            <a:spLocks noChangeArrowheads="1"/>
          </p:cNvSpPr>
          <p:nvPr/>
        </p:nvSpPr>
        <p:spPr bwMode="auto">
          <a:xfrm>
            <a:off x="3051175" y="39544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60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1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2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3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4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5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6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7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8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69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70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71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69672" name="AutoShape 40"/>
          <p:cNvSpPr>
            <a:spLocks noChangeArrowheads="1"/>
          </p:cNvSpPr>
          <p:nvPr/>
        </p:nvSpPr>
        <p:spPr bwMode="auto">
          <a:xfrm>
            <a:off x="3124200" y="1616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73" name="AutoShape 41"/>
          <p:cNvSpPr>
            <a:spLocks noChangeArrowheads="1"/>
          </p:cNvSpPr>
          <p:nvPr/>
        </p:nvSpPr>
        <p:spPr bwMode="auto">
          <a:xfrm>
            <a:off x="2297113" y="47529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98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0661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0662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3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4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5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6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7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8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69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0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1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2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067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0674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0675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76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77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78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79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0680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0681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0682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0683" name="AutoShape 27"/>
          <p:cNvSpPr>
            <a:spLocks noChangeArrowheads="1"/>
          </p:cNvSpPr>
          <p:nvPr/>
        </p:nvSpPr>
        <p:spPr bwMode="auto">
          <a:xfrm>
            <a:off x="4173538" y="33416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84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85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86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87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88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89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90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91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92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93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94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95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0696" name="AutoShape 40"/>
          <p:cNvSpPr>
            <a:spLocks noChangeArrowheads="1"/>
          </p:cNvSpPr>
          <p:nvPr/>
        </p:nvSpPr>
        <p:spPr bwMode="auto">
          <a:xfrm>
            <a:off x="2232025" y="14112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97" name="AutoShape 41"/>
          <p:cNvSpPr>
            <a:spLocks noChangeArrowheads="1"/>
          </p:cNvSpPr>
          <p:nvPr/>
        </p:nvSpPr>
        <p:spPr bwMode="auto">
          <a:xfrm>
            <a:off x="3775075" y="40433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2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50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1685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1686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7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88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89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0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1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2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3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4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6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169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1698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1699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0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1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2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3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04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1705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1706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1707" name="AutoShape 27"/>
          <p:cNvSpPr>
            <a:spLocks noChangeArrowheads="1"/>
          </p:cNvSpPr>
          <p:nvPr/>
        </p:nvSpPr>
        <p:spPr bwMode="auto">
          <a:xfrm>
            <a:off x="4386263" y="25781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8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09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0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1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2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3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4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5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6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7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8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19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1720" name="AutoShape 40"/>
          <p:cNvSpPr>
            <a:spLocks noChangeArrowheads="1"/>
          </p:cNvSpPr>
          <p:nvPr/>
        </p:nvSpPr>
        <p:spPr bwMode="auto">
          <a:xfrm>
            <a:off x="1855788" y="20240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21" name="AutoShape 41"/>
          <p:cNvSpPr>
            <a:spLocks noChangeArrowheads="1"/>
          </p:cNvSpPr>
          <p:nvPr/>
        </p:nvSpPr>
        <p:spPr bwMode="auto">
          <a:xfrm>
            <a:off x="1801813" y="38052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46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2709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2710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1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2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3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4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5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6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7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8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9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0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272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2722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2723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24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25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26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27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2728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2729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2730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2731" name="AutoShape 27"/>
          <p:cNvSpPr>
            <a:spLocks noChangeArrowheads="1"/>
          </p:cNvSpPr>
          <p:nvPr/>
        </p:nvSpPr>
        <p:spPr bwMode="auto">
          <a:xfrm>
            <a:off x="3775075" y="19748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32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33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34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35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36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37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38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39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40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41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42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43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2744" name="AutoShape 40"/>
          <p:cNvSpPr>
            <a:spLocks noChangeArrowheads="1"/>
          </p:cNvSpPr>
          <p:nvPr/>
        </p:nvSpPr>
        <p:spPr bwMode="auto">
          <a:xfrm>
            <a:off x="3775075" y="40259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45" name="AutoShape 41"/>
          <p:cNvSpPr>
            <a:spLocks noChangeArrowheads="1"/>
          </p:cNvSpPr>
          <p:nvPr/>
        </p:nvSpPr>
        <p:spPr bwMode="auto">
          <a:xfrm>
            <a:off x="1479550" y="33337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7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3733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3734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5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6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7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8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39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0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1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2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3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4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374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3746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3747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3748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3749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3750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3751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3752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3753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3754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3755" name="AutoShape 27"/>
          <p:cNvSpPr>
            <a:spLocks noChangeArrowheads="1"/>
          </p:cNvSpPr>
          <p:nvPr/>
        </p:nvSpPr>
        <p:spPr bwMode="auto">
          <a:xfrm>
            <a:off x="3267075" y="46021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6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57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58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59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0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1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2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3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4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5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6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7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3768" name="AutoShape 40"/>
          <p:cNvSpPr>
            <a:spLocks noChangeArrowheads="1"/>
          </p:cNvSpPr>
          <p:nvPr/>
        </p:nvSpPr>
        <p:spPr bwMode="auto">
          <a:xfrm>
            <a:off x="3038475" y="15287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69" name="AutoShape 41"/>
          <p:cNvSpPr>
            <a:spLocks noChangeArrowheads="1"/>
          </p:cNvSpPr>
          <p:nvPr/>
        </p:nvSpPr>
        <p:spPr bwMode="auto">
          <a:xfrm>
            <a:off x="3963988" y="26543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94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4757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4758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59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0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1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2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3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4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5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6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7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8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476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4770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4771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4772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4773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4774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4775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4776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4777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4778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4779" name="AutoShape 27"/>
          <p:cNvSpPr>
            <a:spLocks noChangeArrowheads="1"/>
          </p:cNvSpPr>
          <p:nvPr/>
        </p:nvSpPr>
        <p:spPr bwMode="auto">
          <a:xfrm>
            <a:off x="4386263" y="25781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80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1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2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3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4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5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6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7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8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89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90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91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4792" name="AutoShape 40"/>
          <p:cNvSpPr>
            <a:spLocks noChangeArrowheads="1"/>
          </p:cNvSpPr>
          <p:nvPr/>
        </p:nvSpPr>
        <p:spPr bwMode="auto">
          <a:xfrm>
            <a:off x="1220788" y="261620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93" name="AutoShape 41"/>
          <p:cNvSpPr>
            <a:spLocks noChangeArrowheads="1"/>
          </p:cNvSpPr>
          <p:nvPr/>
        </p:nvSpPr>
        <p:spPr bwMode="auto">
          <a:xfrm>
            <a:off x="1865313" y="38052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18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5781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5782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3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4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5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6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7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8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89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0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1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2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579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5794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5795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5796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5797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5798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5799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5800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5801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5802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5803" name="AutoShape 27"/>
          <p:cNvSpPr>
            <a:spLocks noChangeArrowheads="1"/>
          </p:cNvSpPr>
          <p:nvPr/>
        </p:nvSpPr>
        <p:spPr bwMode="auto">
          <a:xfrm>
            <a:off x="4310063" y="33956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04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05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06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07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08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09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10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11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12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13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14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15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5816" name="AutoShape 40"/>
          <p:cNvSpPr>
            <a:spLocks noChangeArrowheads="1"/>
          </p:cNvSpPr>
          <p:nvPr/>
        </p:nvSpPr>
        <p:spPr bwMode="auto">
          <a:xfrm>
            <a:off x="2252663" y="14001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17" name="AutoShape 41"/>
          <p:cNvSpPr>
            <a:spLocks noChangeArrowheads="1"/>
          </p:cNvSpPr>
          <p:nvPr/>
        </p:nvSpPr>
        <p:spPr bwMode="auto">
          <a:xfrm>
            <a:off x="1889125" y="38052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42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6805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6806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7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08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09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0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1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2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3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4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6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681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6818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6819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6820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6821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6822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6823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6824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6825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6826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6827" name="AutoShape 27"/>
          <p:cNvSpPr>
            <a:spLocks noChangeArrowheads="1"/>
          </p:cNvSpPr>
          <p:nvPr/>
        </p:nvSpPr>
        <p:spPr bwMode="auto">
          <a:xfrm>
            <a:off x="3201988" y="46021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8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29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0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1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2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3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4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5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6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7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8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39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6840" name="AutoShape 40"/>
          <p:cNvSpPr>
            <a:spLocks noChangeArrowheads="1"/>
          </p:cNvSpPr>
          <p:nvPr/>
        </p:nvSpPr>
        <p:spPr bwMode="auto">
          <a:xfrm>
            <a:off x="3167063" y="15843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41" name="AutoShape 41"/>
          <p:cNvSpPr>
            <a:spLocks noChangeArrowheads="1"/>
          </p:cNvSpPr>
          <p:nvPr/>
        </p:nvSpPr>
        <p:spPr bwMode="auto">
          <a:xfrm>
            <a:off x="1317625" y="26336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66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7829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7830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1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2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3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4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5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6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7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8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9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0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7841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7842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7843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7844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7845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7846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7847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7848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7849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7850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7851" name="AutoShape 27"/>
          <p:cNvSpPr>
            <a:spLocks noChangeArrowheads="1"/>
          </p:cNvSpPr>
          <p:nvPr/>
        </p:nvSpPr>
        <p:spPr bwMode="auto">
          <a:xfrm>
            <a:off x="3775075" y="20081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52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53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54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55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56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57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58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59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60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61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62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63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7864" name="AutoShape 40"/>
          <p:cNvSpPr>
            <a:spLocks noChangeArrowheads="1"/>
          </p:cNvSpPr>
          <p:nvPr/>
        </p:nvSpPr>
        <p:spPr bwMode="auto">
          <a:xfrm>
            <a:off x="3597275" y="380523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65" name="AutoShape 41"/>
          <p:cNvSpPr>
            <a:spLocks noChangeArrowheads="1"/>
          </p:cNvSpPr>
          <p:nvPr/>
        </p:nvSpPr>
        <p:spPr bwMode="auto">
          <a:xfrm>
            <a:off x="3125788" y="46021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90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8853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8854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5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6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7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8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59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0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1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2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3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4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8865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8866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8867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8868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8869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8870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8871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8872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8873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8874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8875" name="AutoShape 27"/>
          <p:cNvSpPr>
            <a:spLocks noChangeArrowheads="1"/>
          </p:cNvSpPr>
          <p:nvPr/>
        </p:nvSpPr>
        <p:spPr bwMode="auto">
          <a:xfrm>
            <a:off x="3192463" y="46021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6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77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78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79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0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1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2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3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4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5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6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7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8888" name="AutoShape 40"/>
          <p:cNvSpPr>
            <a:spLocks noChangeArrowheads="1"/>
          </p:cNvSpPr>
          <p:nvPr/>
        </p:nvSpPr>
        <p:spPr bwMode="auto">
          <a:xfrm>
            <a:off x="2274888" y="1454150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89" name="AutoShape 41"/>
          <p:cNvSpPr>
            <a:spLocks noChangeArrowheads="1"/>
          </p:cNvSpPr>
          <p:nvPr/>
        </p:nvSpPr>
        <p:spPr bwMode="auto">
          <a:xfrm>
            <a:off x="1500188" y="33432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14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79877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79878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9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0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1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2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3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4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5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6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7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8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79889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79890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79891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9892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9893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9894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9895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9896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9897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79898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9899" name="AutoShape 27"/>
          <p:cNvSpPr>
            <a:spLocks noChangeArrowheads="1"/>
          </p:cNvSpPr>
          <p:nvPr/>
        </p:nvSpPr>
        <p:spPr bwMode="auto">
          <a:xfrm>
            <a:off x="1201738" y="25669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900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1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2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3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4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5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6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7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8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09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10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11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79912" name="AutoShape 40"/>
          <p:cNvSpPr>
            <a:spLocks noChangeArrowheads="1"/>
          </p:cNvSpPr>
          <p:nvPr/>
        </p:nvSpPr>
        <p:spPr bwMode="auto">
          <a:xfrm>
            <a:off x="2252663" y="15081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913" name="AutoShape 41"/>
          <p:cNvSpPr>
            <a:spLocks noChangeArrowheads="1"/>
          </p:cNvSpPr>
          <p:nvPr/>
        </p:nvSpPr>
        <p:spPr bwMode="auto">
          <a:xfrm>
            <a:off x="3775075" y="32670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38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80901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80902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3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4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5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6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7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8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09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0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1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2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80913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80914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80915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0916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0917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0918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0919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0920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80921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0922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0923" name="AutoShape 27"/>
          <p:cNvSpPr>
            <a:spLocks noChangeArrowheads="1"/>
          </p:cNvSpPr>
          <p:nvPr/>
        </p:nvSpPr>
        <p:spPr bwMode="auto">
          <a:xfrm>
            <a:off x="3128963" y="438467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4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25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26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27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28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29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30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31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32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33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34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35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0936" name="AutoShape 40"/>
          <p:cNvSpPr>
            <a:spLocks noChangeArrowheads="1"/>
          </p:cNvSpPr>
          <p:nvPr/>
        </p:nvSpPr>
        <p:spPr bwMode="auto">
          <a:xfrm>
            <a:off x="3178175" y="13684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37" name="AutoShape 41"/>
          <p:cNvSpPr>
            <a:spLocks noChangeArrowheads="1"/>
          </p:cNvSpPr>
          <p:nvPr/>
        </p:nvSpPr>
        <p:spPr bwMode="auto">
          <a:xfrm>
            <a:off x="1639888" y="1944688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2" name="AutoShape 4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/>
              </a:gs>
              <a:gs pos="50000">
                <a:srgbClr val="CCECFF"/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6442075" y="3968750"/>
            <a:ext cx="2408238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6513513" y="4144963"/>
            <a:ext cx="22653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66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grpSp>
        <p:nvGrpSpPr>
          <p:cNvPr id="81925" name="Group 5"/>
          <p:cNvGrpSpPr>
            <a:grpSpLocks/>
          </p:cNvGrpSpPr>
          <p:nvPr/>
        </p:nvGrpSpPr>
        <p:grpSpPr bwMode="auto">
          <a:xfrm>
            <a:off x="185738" y="428625"/>
            <a:ext cx="5953125" cy="5972175"/>
            <a:chOff x="117" y="228"/>
            <a:chExt cx="3750" cy="3762"/>
          </a:xfrm>
        </p:grpSpPr>
        <p:sp>
          <p:nvSpPr>
            <p:cNvPr id="81926" name="Oval 6"/>
            <p:cNvSpPr>
              <a:spLocks noChangeArrowheads="1"/>
            </p:cNvSpPr>
            <p:nvPr/>
          </p:nvSpPr>
          <p:spPr bwMode="auto">
            <a:xfrm>
              <a:off x="143" y="264"/>
              <a:ext cx="3693" cy="3693"/>
            </a:xfrm>
            <a:prstGeom prst="ellipse">
              <a:avLst/>
            </a:prstGeom>
            <a:solidFill>
              <a:srgbClr val="0000FF"/>
            </a:solidFill>
            <a:ln w="1270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27" name="Freeform 7"/>
            <p:cNvSpPr>
              <a:spLocks/>
            </p:cNvSpPr>
            <p:nvPr/>
          </p:nvSpPr>
          <p:spPr bwMode="auto">
            <a:xfrm rot="-10800000">
              <a:off x="117" y="203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28" name="Freeform 8"/>
            <p:cNvSpPr>
              <a:spLocks/>
            </p:cNvSpPr>
            <p:nvPr/>
          </p:nvSpPr>
          <p:spPr bwMode="auto">
            <a:xfrm rot="10800000" flipH="1">
              <a:off x="2017" y="2046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29" name="Freeform 9"/>
            <p:cNvSpPr>
              <a:spLocks/>
            </p:cNvSpPr>
            <p:nvPr/>
          </p:nvSpPr>
          <p:spPr bwMode="auto">
            <a:xfrm rot="-16200000">
              <a:off x="1501" y="254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0" name="Freeform 10"/>
            <p:cNvSpPr>
              <a:spLocks/>
            </p:cNvSpPr>
            <p:nvPr/>
          </p:nvSpPr>
          <p:spPr bwMode="auto">
            <a:xfrm rot="16200000" flipH="1">
              <a:off x="622" y="2562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1" name="Freeform 11"/>
            <p:cNvSpPr>
              <a:spLocks/>
            </p:cNvSpPr>
            <p:nvPr/>
          </p:nvSpPr>
          <p:spPr bwMode="auto">
            <a:xfrm rot="18000000" flipH="1">
              <a:off x="182" y="2205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2" name="Freeform 12"/>
            <p:cNvSpPr>
              <a:spLocks/>
            </p:cNvSpPr>
            <p:nvPr/>
          </p:nvSpPr>
          <p:spPr bwMode="auto">
            <a:xfrm>
              <a:off x="2007" y="1132"/>
              <a:ext cx="1850" cy="1052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3" name="Freeform 13"/>
            <p:cNvSpPr>
              <a:spLocks/>
            </p:cNvSpPr>
            <p:nvPr/>
          </p:nvSpPr>
          <p:spPr bwMode="auto">
            <a:xfrm flipH="1">
              <a:off x="120" y="116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4" name="Freeform 14"/>
            <p:cNvSpPr>
              <a:spLocks/>
            </p:cNvSpPr>
            <p:nvPr/>
          </p:nvSpPr>
          <p:spPr bwMode="auto">
            <a:xfrm rot="-5400000">
              <a:off x="636" y="671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FF00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5" name="Freeform 15"/>
            <p:cNvSpPr>
              <a:spLocks/>
            </p:cNvSpPr>
            <p:nvPr/>
          </p:nvSpPr>
          <p:spPr bwMode="auto">
            <a:xfrm rot="5400000" flipH="1">
              <a:off x="1514" y="650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6" name="Freeform 16"/>
            <p:cNvSpPr>
              <a:spLocks/>
            </p:cNvSpPr>
            <p:nvPr/>
          </p:nvSpPr>
          <p:spPr bwMode="auto">
            <a:xfrm rot="7200000" flipH="1">
              <a:off x="1913" y="1007"/>
              <a:ext cx="1850" cy="1005"/>
            </a:xfrm>
            <a:custGeom>
              <a:avLst/>
              <a:gdLst/>
              <a:ahLst/>
              <a:cxnLst>
                <a:cxn ang="0">
                  <a:pos x="13" y="932"/>
                </a:cxn>
                <a:cxn ang="0">
                  <a:pos x="1795" y="926"/>
                </a:cxn>
                <a:cxn ang="0">
                  <a:pos x="1815" y="783"/>
                </a:cxn>
                <a:cxn ang="0">
                  <a:pos x="1788" y="655"/>
                </a:cxn>
                <a:cxn ang="0">
                  <a:pos x="1761" y="485"/>
                </a:cxn>
                <a:cxn ang="0">
                  <a:pos x="1727" y="336"/>
                </a:cxn>
                <a:cxn ang="0">
                  <a:pos x="1660" y="174"/>
                </a:cxn>
                <a:cxn ang="0">
                  <a:pos x="1578" y="4"/>
                </a:cxn>
                <a:cxn ang="0">
                  <a:pos x="1538" y="31"/>
                </a:cxn>
                <a:cxn ang="0">
                  <a:pos x="1497" y="52"/>
                </a:cxn>
                <a:cxn ang="0">
                  <a:pos x="1436" y="85"/>
                </a:cxn>
                <a:cxn ang="0">
                  <a:pos x="1355" y="126"/>
                </a:cxn>
                <a:cxn ang="0">
                  <a:pos x="1314" y="146"/>
                </a:cxn>
                <a:cxn ang="0">
                  <a:pos x="1233" y="194"/>
                </a:cxn>
                <a:cxn ang="0">
                  <a:pos x="1192" y="221"/>
                </a:cxn>
                <a:cxn ang="0">
                  <a:pos x="1090" y="302"/>
                </a:cxn>
                <a:cxn ang="0">
                  <a:pos x="962" y="336"/>
                </a:cxn>
                <a:cxn ang="0">
                  <a:pos x="907" y="384"/>
                </a:cxn>
                <a:cxn ang="0">
                  <a:pos x="840" y="411"/>
                </a:cxn>
                <a:cxn ang="0">
                  <a:pos x="819" y="424"/>
                </a:cxn>
                <a:cxn ang="0">
                  <a:pos x="813" y="472"/>
                </a:cxn>
                <a:cxn ang="0">
                  <a:pos x="765" y="485"/>
                </a:cxn>
                <a:cxn ang="0">
                  <a:pos x="684" y="512"/>
                </a:cxn>
                <a:cxn ang="0">
                  <a:pos x="630" y="546"/>
                </a:cxn>
                <a:cxn ang="0">
                  <a:pos x="481" y="634"/>
                </a:cxn>
                <a:cxn ang="0">
                  <a:pos x="413" y="668"/>
                </a:cxn>
                <a:cxn ang="0">
                  <a:pos x="352" y="722"/>
                </a:cxn>
                <a:cxn ang="0">
                  <a:pos x="311" y="736"/>
                </a:cxn>
                <a:cxn ang="0">
                  <a:pos x="189" y="797"/>
                </a:cxn>
                <a:cxn ang="0">
                  <a:pos x="169" y="811"/>
                </a:cxn>
                <a:cxn ang="0">
                  <a:pos x="148" y="817"/>
                </a:cxn>
                <a:cxn ang="0">
                  <a:pos x="87" y="851"/>
                </a:cxn>
                <a:cxn ang="0">
                  <a:pos x="26" y="912"/>
                </a:cxn>
                <a:cxn ang="0">
                  <a:pos x="13" y="932"/>
                </a:cxn>
              </a:cxnLst>
              <a:rect l="0" t="0" r="r" b="b"/>
              <a:pathLst>
                <a:path w="1850" h="1005">
                  <a:moveTo>
                    <a:pt x="13" y="932"/>
                  </a:moveTo>
                  <a:cubicBezTo>
                    <a:pt x="586" y="940"/>
                    <a:pt x="1256" y="1005"/>
                    <a:pt x="1795" y="926"/>
                  </a:cubicBezTo>
                  <a:cubicBezTo>
                    <a:pt x="1850" y="907"/>
                    <a:pt x="1819" y="831"/>
                    <a:pt x="1815" y="783"/>
                  </a:cubicBezTo>
                  <a:cubicBezTo>
                    <a:pt x="1811" y="741"/>
                    <a:pt x="1795" y="697"/>
                    <a:pt x="1788" y="655"/>
                  </a:cubicBezTo>
                  <a:cubicBezTo>
                    <a:pt x="1778" y="598"/>
                    <a:pt x="1780" y="541"/>
                    <a:pt x="1761" y="485"/>
                  </a:cubicBezTo>
                  <a:cubicBezTo>
                    <a:pt x="1756" y="441"/>
                    <a:pt x="1753" y="376"/>
                    <a:pt x="1727" y="336"/>
                  </a:cubicBezTo>
                  <a:cubicBezTo>
                    <a:pt x="1700" y="294"/>
                    <a:pt x="1672" y="224"/>
                    <a:pt x="1660" y="174"/>
                  </a:cubicBezTo>
                  <a:cubicBezTo>
                    <a:pt x="1646" y="116"/>
                    <a:pt x="1630" y="39"/>
                    <a:pt x="1578" y="4"/>
                  </a:cubicBezTo>
                  <a:cubicBezTo>
                    <a:pt x="1528" y="17"/>
                    <a:pt x="1569" y="0"/>
                    <a:pt x="1538" y="31"/>
                  </a:cubicBezTo>
                  <a:cubicBezTo>
                    <a:pt x="1516" y="53"/>
                    <a:pt x="1521" y="39"/>
                    <a:pt x="1497" y="52"/>
                  </a:cubicBezTo>
                  <a:cubicBezTo>
                    <a:pt x="1432" y="88"/>
                    <a:pt x="1479" y="72"/>
                    <a:pt x="1436" y="85"/>
                  </a:cubicBezTo>
                  <a:cubicBezTo>
                    <a:pt x="1410" y="124"/>
                    <a:pt x="1392" y="107"/>
                    <a:pt x="1355" y="126"/>
                  </a:cubicBezTo>
                  <a:cubicBezTo>
                    <a:pt x="1309" y="150"/>
                    <a:pt x="1358" y="133"/>
                    <a:pt x="1314" y="146"/>
                  </a:cubicBezTo>
                  <a:cubicBezTo>
                    <a:pt x="1290" y="181"/>
                    <a:pt x="1268" y="177"/>
                    <a:pt x="1233" y="194"/>
                  </a:cubicBezTo>
                  <a:cubicBezTo>
                    <a:pt x="1222" y="199"/>
                    <a:pt x="1202" y="214"/>
                    <a:pt x="1192" y="221"/>
                  </a:cubicBezTo>
                  <a:cubicBezTo>
                    <a:pt x="1163" y="262"/>
                    <a:pt x="1138" y="290"/>
                    <a:pt x="1090" y="302"/>
                  </a:cubicBezTo>
                  <a:cubicBezTo>
                    <a:pt x="1053" y="328"/>
                    <a:pt x="1005" y="321"/>
                    <a:pt x="962" y="336"/>
                  </a:cubicBezTo>
                  <a:cubicBezTo>
                    <a:pt x="935" y="374"/>
                    <a:pt x="959" y="373"/>
                    <a:pt x="907" y="384"/>
                  </a:cubicBezTo>
                  <a:cubicBezTo>
                    <a:pt x="884" y="399"/>
                    <a:pt x="866" y="404"/>
                    <a:pt x="840" y="411"/>
                  </a:cubicBezTo>
                  <a:cubicBezTo>
                    <a:pt x="833" y="415"/>
                    <a:pt x="822" y="416"/>
                    <a:pt x="819" y="424"/>
                  </a:cubicBezTo>
                  <a:cubicBezTo>
                    <a:pt x="812" y="439"/>
                    <a:pt x="824" y="460"/>
                    <a:pt x="813" y="472"/>
                  </a:cubicBezTo>
                  <a:cubicBezTo>
                    <a:pt x="802" y="484"/>
                    <a:pt x="781" y="480"/>
                    <a:pt x="765" y="485"/>
                  </a:cubicBezTo>
                  <a:cubicBezTo>
                    <a:pt x="738" y="494"/>
                    <a:pt x="711" y="504"/>
                    <a:pt x="684" y="512"/>
                  </a:cubicBezTo>
                  <a:cubicBezTo>
                    <a:pt x="667" y="537"/>
                    <a:pt x="658" y="536"/>
                    <a:pt x="630" y="546"/>
                  </a:cubicBezTo>
                  <a:cubicBezTo>
                    <a:pt x="594" y="600"/>
                    <a:pt x="538" y="617"/>
                    <a:pt x="481" y="634"/>
                  </a:cubicBezTo>
                  <a:cubicBezTo>
                    <a:pt x="432" y="666"/>
                    <a:pt x="456" y="657"/>
                    <a:pt x="413" y="668"/>
                  </a:cubicBezTo>
                  <a:cubicBezTo>
                    <a:pt x="376" y="692"/>
                    <a:pt x="398" y="676"/>
                    <a:pt x="352" y="722"/>
                  </a:cubicBezTo>
                  <a:cubicBezTo>
                    <a:pt x="342" y="732"/>
                    <a:pt x="323" y="728"/>
                    <a:pt x="311" y="736"/>
                  </a:cubicBezTo>
                  <a:cubicBezTo>
                    <a:pt x="270" y="765"/>
                    <a:pt x="236" y="781"/>
                    <a:pt x="189" y="797"/>
                  </a:cubicBezTo>
                  <a:cubicBezTo>
                    <a:pt x="181" y="800"/>
                    <a:pt x="176" y="807"/>
                    <a:pt x="169" y="811"/>
                  </a:cubicBezTo>
                  <a:cubicBezTo>
                    <a:pt x="162" y="814"/>
                    <a:pt x="155" y="815"/>
                    <a:pt x="148" y="817"/>
                  </a:cubicBezTo>
                  <a:cubicBezTo>
                    <a:pt x="128" y="831"/>
                    <a:pt x="108" y="838"/>
                    <a:pt x="87" y="851"/>
                  </a:cubicBezTo>
                  <a:cubicBezTo>
                    <a:pt x="76" y="887"/>
                    <a:pt x="61" y="900"/>
                    <a:pt x="26" y="912"/>
                  </a:cubicBezTo>
                  <a:cubicBezTo>
                    <a:pt x="3" y="928"/>
                    <a:pt x="0" y="921"/>
                    <a:pt x="13" y="932"/>
                  </a:cubicBezTo>
                  <a:close/>
                </a:path>
              </a:pathLst>
            </a:custGeom>
            <a:solidFill>
              <a:srgbClr val="800080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81937" name="Group 17"/>
            <p:cNvGrpSpPr>
              <a:grpSpLocks/>
            </p:cNvGrpSpPr>
            <p:nvPr/>
          </p:nvGrpSpPr>
          <p:grpSpPr bwMode="auto">
            <a:xfrm>
              <a:off x="131" y="242"/>
              <a:ext cx="3713" cy="3713"/>
              <a:chOff x="131" y="242"/>
              <a:chExt cx="3713" cy="3713"/>
            </a:xfrm>
          </p:grpSpPr>
          <p:grpSp>
            <p:nvGrpSpPr>
              <p:cNvPr id="81938" name="Group 18"/>
              <p:cNvGrpSpPr>
                <a:grpSpLocks/>
              </p:cNvGrpSpPr>
              <p:nvPr/>
            </p:nvGrpSpPr>
            <p:grpSpPr bwMode="auto">
              <a:xfrm>
                <a:off x="131" y="242"/>
                <a:ext cx="3713" cy="3713"/>
                <a:chOff x="133" y="255"/>
                <a:chExt cx="3713" cy="3713"/>
              </a:xfrm>
            </p:grpSpPr>
            <p:sp>
              <p:nvSpPr>
                <p:cNvPr id="81939" name="Line 19"/>
                <p:cNvSpPr>
                  <a:spLocks noChangeShapeType="1"/>
                </p:cNvSpPr>
                <p:nvPr/>
              </p:nvSpPr>
              <p:spPr bwMode="auto">
                <a:xfrm>
                  <a:off x="1989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1940" name="Line 20"/>
                <p:cNvSpPr>
                  <a:spLocks noChangeShapeType="1"/>
                </p:cNvSpPr>
                <p:nvPr/>
              </p:nvSpPr>
              <p:spPr bwMode="auto">
                <a:xfrm rot="-5400000">
                  <a:off x="1990" y="254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1941" name="Line 21"/>
                <p:cNvSpPr>
                  <a:spLocks noChangeShapeType="1"/>
                </p:cNvSpPr>
                <p:nvPr/>
              </p:nvSpPr>
              <p:spPr bwMode="auto">
                <a:xfrm rot="18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1942" name="Line 22"/>
                <p:cNvSpPr>
                  <a:spLocks noChangeShapeType="1"/>
                </p:cNvSpPr>
                <p:nvPr/>
              </p:nvSpPr>
              <p:spPr bwMode="auto">
                <a:xfrm rot="-3600000">
                  <a:off x="1990" y="255"/>
                  <a:ext cx="0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1943" name="Line 23"/>
                <p:cNvSpPr>
                  <a:spLocks noChangeShapeType="1"/>
                </p:cNvSpPr>
                <p:nvPr/>
              </p:nvSpPr>
              <p:spPr bwMode="auto">
                <a:xfrm rot="36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81944" name="Line 24"/>
                <p:cNvSpPr>
                  <a:spLocks noChangeShapeType="1"/>
                </p:cNvSpPr>
                <p:nvPr/>
              </p:nvSpPr>
              <p:spPr bwMode="auto">
                <a:xfrm rot="-1800000">
                  <a:off x="1989" y="255"/>
                  <a:ext cx="1" cy="3713"/>
                </a:xfrm>
                <a:prstGeom prst="line">
                  <a:avLst/>
                </a:prstGeom>
                <a:noFill/>
                <a:ln w="127000">
                  <a:solidFill>
                    <a:srgbClr val="003366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81945" name="Oval 25"/>
              <p:cNvSpPr>
                <a:spLocks noChangeArrowheads="1"/>
              </p:cNvSpPr>
              <p:nvPr/>
            </p:nvSpPr>
            <p:spPr bwMode="auto">
              <a:xfrm>
                <a:off x="140" y="251"/>
                <a:ext cx="3693" cy="3693"/>
              </a:xfrm>
              <a:prstGeom prst="ellipse">
                <a:avLst/>
              </a:prstGeom>
              <a:noFill/>
              <a:ln w="1905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1946" name="Oval 26"/>
            <p:cNvSpPr>
              <a:spLocks noChangeArrowheads="1"/>
            </p:cNvSpPr>
            <p:nvPr/>
          </p:nvSpPr>
          <p:spPr bwMode="auto">
            <a:xfrm>
              <a:off x="1835" y="1946"/>
              <a:ext cx="305" cy="305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1947" name="AutoShape 27"/>
          <p:cNvSpPr>
            <a:spLocks noChangeArrowheads="1"/>
          </p:cNvSpPr>
          <p:nvPr/>
        </p:nvSpPr>
        <p:spPr bwMode="auto">
          <a:xfrm>
            <a:off x="1706563" y="325596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8" name="Text Box 28"/>
          <p:cNvSpPr txBox="1">
            <a:spLocks noChangeArrowheads="1"/>
          </p:cNvSpPr>
          <p:nvPr/>
        </p:nvSpPr>
        <p:spPr bwMode="auto">
          <a:xfrm>
            <a:off x="1949450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49" name="Text Box 29"/>
          <p:cNvSpPr txBox="1">
            <a:spLocks noChangeArrowheads="1"/>
          </p:cNvSpPr>
          <p:nvPr/>
        </p:nvSpPr>
        <p:spPr bwMode="auto">
          <a:xfrm>
            <a:off x="3227388" y="7191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0" name="Text Box 30"/>
          <p:cNvSpPr txBox="1">
            <a:spLocks noChangeArrowheads="1"/>
          </p:cNvSpPr>
          <p:nvPr/>
        </p:nvSpPr>
        <p:spPr bwMode="auto">
          <a:xfrm>
            <a:off x="1935163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1" name="Text Box 31"/>
          <p:cNvSpPr txBox="1">
            <a:spLocks noChangeArrowheads="1"/>
          </p:cNvSpPr>
          <p:nvPr/>
        </p:nvSpPr>
        <p:spPr bwMode="auto">
          <a:xfrm>
            <a:off x="3213100" y="53276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2" name="Text Box 32"/>
          <p:cNvSpPr txBox="1">
            <a:spLocks noChangeArrowheads="1"/>
          </p:cNvSpPr>
          <p:nvPr/>
        </p:nvSpPr>
        <p:spPr bwMode="auto">
          <a:xfrm>
            <a:off x="319088" y="2408238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3" name="Text Box 33"/>
          <p:cNvSpPr txBox="1">
            <a:spLocks noChangeArrowheads="1"/>
          </p:cNvSpPr>
          <p:nvPr/>
        </p:nvSpPr>
        <p:spPr bwMode="auto">
          <a:xfrm>
            <a:off x="320675" y="3603625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4" name="Text Box 34"/>
          <p:cNvSpPr txBox="1">
            <a:spLocks noChangeArrowheads="1"/>
          </p:cNvSpPr>
          <p:nvPr/>
        </p:nvSpPr>
        <p:spPr bwMode="auto">
          <a:xfrm>
            <a:off x="4860925" y="240506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5" name="Text Box 35"/>
          <p:cNvSpPr txBox="1">
            <a:spLocks noChangeArrowheads="1"/>
          </p:cNvSpPr>
          <p:nvPr/>
        </p:nvSpPr>
        <p:spPr bwMode="auto">
          <a:xfrm>
            <a:off x="4862513" y="36004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10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6" name="Text Box 36"/>
          <p:cNvSpPr txBox="1">
            <a:spLocks noChangeArrowheads="1"/>
          </p:cNvSpPr>
          <p:nvPr/>
        </p:nvSpPr>
        <p:spPr bwMode="auto">
          <a:xfrm>
            <a:off x="944563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24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7" name="Text Box 37"/>
          <p:cNvSpPr txBox="1">
            <a:spLocks noChangeArrowheads="1"/>
          </p:cNvSpPr>
          <p:nvPr/>
        </p:nvSpPr>
        <p:spPr bwMode="auto">
          <a:xfrm>
            <a:off x="4213225" y="1293813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6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8" name="Text Box 38"/>
          <p:cNvSpPr txBox="1">
            <a:spLocks noChangeArrowheads="1"/>
          </p:cNvSpPr>
          <p:nvPr/>
        </p:nvSpPr>
        <p:spPr bwMode="auto">
          <a:xfrm>
            <a:off x="939800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18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59" name="Text Box 39"/>
          <p:cNvSpPr txBox="1">
            <a:spLocks noChangeArrowheads="1"/>
          </p:cNvSpPr>
          <p:nvPr/>
        </p:nvSpPr>
        <p:spPr bwMode="auto">
          <a:xfrm>
            <a:off x="4208463" y="4667250"/>
            <a:ext cx="1146175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latin typeface="Comic Sans MS" pitchFamily="66" charset="0"/>
              </a:rPr>
              <a:t>12</a:t>
            </a:r>
            <a:endParaRPr lang="en-US" sz="5000" b="1">
              <a:latin typeface="Comic Sans MS" pitchFamily="66" charset="0"/>
            </a:endParaRPr>
          </a:p>
        </p:txBody>
      </p:sp>
      <p:sp>
        <p:nvSpPr>
          <p:cNvPr id="81960" name="AutoShape 40"/>
          <p:cNvSpPr>
            <a:spLocks noChangeArrowheads="1"/>
          </p:cNvSpPr>
          <p:nvPr/>
        </p:nvSpPr>
        <p:spPr bwMode="auto">
          <a:xfrm>
            <a:off x="1725613" y="1927225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61" name="AutoShape 41"/>
          <p:cNvSpPr>
            <a:spLocks noChangeArrowheads="1"/>
          </p:cNvSpPr>
          <p:nvPr/>
        </p:nvSpPr>
        <p:spPr bwMode="auto">
          <a:xfrm>
            <a:off x="1211263" y="2601913"/>
            <a:ext cx="796925" cy="796925"/>
          </a:xfrm>
          <a:prstGeom prst="star16">
            <a:avLst>
              <a:gd name="adj" fmla="val 3750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571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283</Words>
  <Application>Microsoft Office PowerPoint</Application>
  <PresentationFormat>On-screen Show (4:3)</PresentationFormat>
  <Paragraphs>265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48</cp:revision>
  <dcterms:created xsi:type="dcterms:W3CDTF">2006-03-03T16:34:11Z</dcterms:created>
  <dcterms:modified xsi:type="dcterms:W3CDTF">2011-11-25T20:19:49Z</dcterms:modified>
</cp:coreProperties>
</file>