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 id="263" r:id="rId4"/>
    <p:sldId id="258" r:id="rId5"/>
    <p:sldId id="266" r:id="rId6"/>
    <p:sldId id="259" r:id="rId7"/>
    <p:sldId id="264" r:id="rId8"/>
    <p:sldId id="267" r:id="rId9"/>
    <p:sldId id="260" r:id="rId10"/>
    <p:sldId id="261"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p:scale>
          <a:sx n="64" d="100"/>
          <a:sy n="64" d="100"/>
        </p:scale>
        <p:origin x="252" y="5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460557-1B0A-4100-92FE-19433B8519DA}"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B1AEA3D-D826-459E-BA80-6E7150BF1F72}">
      <dgm:prSet/>
      <dgm:spPr/>
      <dgm:t>
        <a:bodyPr/>
        <a:lstStyle/>
        <a:p>
          <a:pPr>
            <a:defRPr cap="all"/>
          </a:pPr>
          <a:r>
            <a:rPr lang="en-GB"/>
            <a:t>Karl Marx made society recognise the alienation concerting the worker under capitalism.</a:t>
          </a:r>
          <a:endParaRPr lang="en-US"/>
        </a:p>
      </dgm:t>
    </dgm:pt>
    <dgm:pt modelId="{CE2BE900-84EC-4193-B2F7-2BA574F25951}" type="parTrans" cxnId="{137777C2-ECAB-48CD-B789-715978E38ED3}">
      <dgm:prSet/>
      <dgm:spPr/>
      <dgm:t>
        <a:bodyPr/>
        <a:lstStyle/>
        <a:p>
          <a:endParaRPr lang="en-US"/>
        </a:p>
      </dgm:t>
    </dgm:pt>
    <dgm:pt modelId="{0E23834E-CB8D-4B60-8EAA-0D059D0CA80E}" type="sibTrans" cxnId="{137777C2-ECAB-48CD-B789-715978E38ED3}">
      <dgm:prSet/>
      <dgm:spPr/>
      <dgm:t>
        <a:bodyPr/>
        <a:lstStyle/>
        <a:p>
          <a:endParaRPr lang="en-US"/>
        </a:p>
      </dgm:t>
    </dgm:pt>
    <dgm:pt modelId="{62241F11-BEC5-4E30-93FF-BDD16D16D478}">
      <dgm:prSet/>
      <dgm:spPr/>
      <dgm:t>
        <a:bodyPr/>
        <a:lstStyle/>
        <a:p>
          <a:pPr>
            <a:defRPr cap="all"/>
          </a:pPr>
          <a:r>
            <a:rPr lang="en-GB"/>
            <a:t>He authored the famous Marxist theory</a:t>
          </a:r>
          <a:endParaRPr lang="en-US"/>
        </a:p>
      </dgm:t>
    </dgm:pt>
    <dgm:pt modelId="{4AEACC4C-DFE7-4D7C-81EE-3FD15307013D}" type="parTrans" cxnId="{D8384A6B-83C8-463B-AA46-802CFCF120AB}">
      <dgm:prSet/>
      <dgm:spPr/>
      <dgm:t>
        <a:bodyPr/>
        <a:lstStyle/>
        <a:p>
          <a:endParaRPr lang="en-US"/>
        </a:p>
      </dgm:t>
    </dgm:pt>
    <dgm:pt modelId="{BB78D99A-3307-459D-AE76-0EDA569C6133}" type="sibTrans" cxnId="{D8384A6B-83C8-463B-AA46-802CFCF120AB}">
      <dgm:prSet/>
      <dgm:spPr/>
      <dgm:t>
        <a:bodyPr/>
        <a:lstStyle/>
        <a:p>
          <a:endParaRPr lang="en-US"/>
        </a:p>
      </dgm:t>
    </dgm:pt>
    <dgm:pt modelId="{42AA02AE-8F18-42E0-BC45-2AE6B02BA1E4}">
      <dgm:prSet/>
      <dgm:spPr/>
      <dgm:t>
        <a:bodyPr/>
        <a:lstStyle/>
        <a:p>
          <a:pPr>
            <a:defRPr cap="all"/>
          </a:pPr>
          <a:r>
            <a:rPr lang="en-GB"/>
            <a:t>Co- authored the communist manifesto which was considered one of the most influential political manuscripts ever</a:t>
          </a:r>
          <a:endParaRPr lang="en-US"/>
        </a:p>
      </dgm:t>
    </dgm:pt>
    <dgm:pt modelId="{5922FA46-3842-49CE-BFE5-377FD386A634}" type="parTrans" cxnId="{64E2F2DE-0599-4C8D-ACF3-98FC1E73BA5D}">
      <dgm:prSet/>
      <dgm:spPr/>
      <dgm:t>
        <a:bodyPr/>
        <a:lstStyle/>
        <a:p>
          <a:endParaRPr lang="en-US"/>
        </a:p>
      </dgm:t>
    </dgm:pt>
    <dgm:pt modelId="{5FA9A2FE-584C-4EC9-8437-E45B7C985DAD}" type="sibTrans" cxnId="{64E2F2DE-0599-4C8D-ACF3-98FC1E73BA5D}">
      <dgm:prSet/>
      <dgm:spPr/>
      <dgm:t>
        <a:bodyPr/>
        <a:lstStyle/>
        <a:p>
          <a:endParaRPr lang="en-US"/>
        </a:p>
      </dgm:t>
    </dgm:pt>
    <dgm:pt modelId="{51E4FFBA-A05A-401E-8050-789EFED68C94}">
      <dgm:prSet/>
      <dgm:spPr/>
      <dgm:t>
        <a:bodyPr/>
        <a:lstStyle/>
        <a:p>
          <a:pPr>
            <a:defRPr cap="all"/>
          </a:pPr>
          <a:r>
            <a:rPr lang="en-GB"/>
            <a:t>He wrote Das Kapital</a:t>
          </a:r>
          <a:endParaRPr lang="en-US"/>
        </a:p>
      </dgm:t>
    </dgm:pt>
    <dgm:pt modelId="{D03008AA-EE32-4257-A46F-1BE8CFE47057}" type="parTrans" cxnId="{115FA9FA-F3A0-4963-8D5C-254F664A2B25}">
      <dgm:prSet/>
      <dgm:spPr/>
      <dgm:t>
        <a:bodyPr/>
        <a:lstStyle/>
        <a:p>
          <a:endParaRPr lang="en-US"/>
        </a:p>
      </dgm:t>
    </dgm:pt>
    <dgm:pt modelId="{4F9E9982-04BC-4A9F-9779-A9DFDE1BBACA}" type="sibTrans" cxnId="{115FA9FA-F3A0-4963-8D5C-254F664A2B25}">
      <dgm:prSet/>
      <dgm:spPr/>
      <dgm:t>
        <a:bodyPr/>
        <a:lstStyle/>
        <a:p>
          <a:endParaRPr lang="en-US"/>
        </a:p>
      </dgm:t>
    </dgm:pt>
    <dgm:pt modelId="{15E737CA-A201-461D-AC7D-4F129034C24D}">
      <dgm:prSet/>
      <dgm:spPr/>
      <dgm:t>
        <a:bodyPr/>
        <a:lstStyle/>
        <a:p>
          <a:pPr>
            <a:defRPr cap="all"/>
          </a:pPr>
          <a:r>
            <a:rPr lang="en-GB"/>
            <a:t>He was a leading member of the first international </a:t>
          </a:r>
          <a:endParaRPr lang="en-US"/>
        </a:p>
      </dgm:t>
    </dgm:pt>
    <dgm:pt modelId="{B45B6748-E7C8-4B96-8DA8-52B5E891064A}" type="parTrans" cxnId="{69829C04-1DA9-46AF-ABC6-9F84E96A3A11}">
      <dgm:prSet/>
      <dgm:spPr/>
      <dgm:t>
        <a:bodyPr/>
        <a:lstStyle/>
        <a:p>
          <a:endParaRPr lang="en-US"/>
        </a:p>
      </dgm:t>
    </dgm:pt>
    <dgm:pt modelId="{4A17C73F-9710-4725-88E3-2B095E72C029}" type="sibTrans" cxnId="{69829C04-1DA9-46AF-ABC6-9F84E96A3A11}">
      <dgm:prSet/>
      <dgm:spPr/>
      <dgm:t>
        <a:bodyPr/>
        <a:lstStyle/>
        <a:p>
          <a:endParaRPr lang="en-US"/>
        </a:p>
      </dgm:t>
    </dgm:pt>
    <dgm:pt modelId="{5EE6CEB9-C02E-4A2D-A381-FBF8CF9195F1}">
      <dgm:prSet/>
      <dgm:spPr/>
      <dgm:t>
        <a:bodyPr/>
        <a:lstStyle/>
        <a:p>
          <a:pPr>
            <a:defRPr cap="all"/>
          </a:pPr>
          <a:r>
            <a:rPr lang="en-GB"/>
            <a:t>He’s considered the founder of modern sociology and is one of the most influential figures in history</a:t>
          </a:r>
          <a:endParaRPr lang="en-US"/>
        </a:p>
      </dgm:t>
    </dgm:pt>
    <dgm:pt modelId="{F62C4555-A713-4D1A-B5D5-5C0C68FE74B5}" type="parTrans" cxnId="{055E71D6-526D-4EF7-9730-AE64F88BE90A}">
      <dgm:prSet/>
      <dgm:spPr/>
      <dgm:t>
        <a:bodyPr/>
        <a:lstStyle/>
        <a:p>
          <a:endParaRPr lang="en-US"/>
        </a:p>
      </dgm:t>
    </dgm:pt>
    <dgm:pt modelId="{EDCCDC66-2034-419E-98FE-939BB30D95A8}" type="sibTrans" cxnId="{055E71D6-526D-4EF7-9730-AE64F88BE90A}">
      <dgm:prSet/>
      <dgm:spPr/>
      <dgm:t>
        <a:bodyPr/>
        <a:lstStyle/>
        <a:p>
          <a:endParaRPr lang="en-US"/>
        </a:p>
      </dgm:t>
    </dgm:pt>
    <dgm:pt modelId="{6435D6B5-B663-4BF7-BCB8-38B171FBDB84}" type="pres">
      <dgm:prSet presAssocID="{04460557-1B0A-4100-92FE-19433B8519DA}" presName="root" presStyleCnt="0">
        <dgm:presLayoutVars>
          <dgm:dir/>
          <dgm:resizeHandles val="exact"/>
        </dgm:presLayoutVars>
      </dgm:prSet>
      <dgm:spPr/>
    </dgm:pt>
    <dgm:pt modelId="{8D7793B4-2885-426D-8FE1-3F5277B9CE73}" type="pres">
      <dgm:prSet presAssocID="{0B1AEA3D-D826-459E-BA80-6E7150BF1F72}" presName="compNode" presStyleCnt="0"/>
      <dgm:spPr/>
    </dgm:pt>
    <dgm:pt modelId="{DA350077-96B4-4F56-96D0-7BD7554F96BF}" type="pres">
      <dgm:prSet presAssocID="{0B1AEA3D-D826-459E-BA80-6E7150BF1F72}" presName="iconBgRect" presStyleLbl="bgShp" presStyleIdx="0" presStyleCnt="6"/>
      <dgm:spPr>
        <a:prstGeom prst="round2DiagRect">
          <a:avLst>
            <a:gd name="adj1" fmla="val 29727"/>
            <a:gd name="adj2" fmla="val 0"/>
          </a:avLst>
        </a:prstGeom>
      </dgm:spPr>
    </dgm:pt>
    <dgm:pt modelId="{E56CAD31-33E7-46B6-8805-784DE3F7784B}" type="pres">
      <dgm:prSet presAssocID="{0B1AEA3D-D826-459E-BA80-6E7150BF1F7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3D624145-D233-41B8-A17B-87EE0E0D26A4}" type="pres">
      <dgm:prSet presAssocID="{0B1AEA3D-D826-459E-BA80-6E7150BF1F72}" presName="spaceRect" presStyleCnt="0"/>
      <dgm:spPr/>
    </dgm:pt>
    <dgm:pt modelId="{17B01EA5-4FD3-4600-A6F8-CAB35702BB6D}" type="pres">
      <dgm:prSet presAssocID="{0B1AEA3D-D826-459E-BA80-6E7150BF1F72}" presName="textRect" presStyleLbl="revTx" presStyleIdx="0" presStyleCnt="6">
        <dgm:presLayoutVars>
          <dgm:chMax val="1"/>
          <dgm:chPref val="1"/>
        </dgm:presLayoutVars>
      </dgm:prSet>
      <dgm:spPr/>
    </dgm:pt>
    <dgm:pt modelId="{BB4D6034-BDE5-48AD-910C-CFA31C8247C6}" type="pres">
      <dgm:prSet presAssocID="{0E23834E-CB8D-4B60-8EAA-0D059D0CA80E}" presName="sibTrans" presStyleCnt="0"/>
      <dgm:spPr/>
    </dgm:pt>
    <dgm:pt modelId="{F5A217B8-0E8D-44FC-9B1C-C4CCAC3ECC5B}" type="pres">
      <dgm:prSet presAssocID="{62241F11-BEC5-4E30-93FF-BDD16D16D478}" presName="compNode" presStyleCnt="0"/>
      <dgm:spPr/>
    </dgm:pt>
    <dgm:pt modelId="{36198B9D-2FDA-4895-84E0-BDC59F115217}" type="pres">
      <dgm:prSet presAssocID="{62241F11-BEC5-4E30-93FF-BDD16D16D478}" presName="iconBgRect" presStyleLbl="bgShp" presStyleIdx="1" presStyleCnt="6"/>
      <dgm:spPr>
        <a:prstGeom prst="round2DiagRect">
          <a:avLst>
            <a:gd name="adj1" fmla="val 29727"/>
            <a:gd name="adj2" fmla="val 0"/>
          </a:avLst>
        </a:prstGeom>
      </dgm:spPr>
    </dgm:pt>
    <dgm:pt modelId="{8F6DFAD3-7AD9-451A-AF5C-295BCC8E65CB}" type="pres">
      <dgm:prSet presAssocID="{62241F11-BEC5-4E30-93FF-BDD16D16D47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EC84C9A0-A7DE-4A88-866D-A970A5EDCC57}" type="pres">
      <dgm:prSet presAssocID="{62241F11-BEC5-4E30-93FF-BDD16D16D478}" presName="spaceRect" presStyleCnt="0"/>
      <dgm:spPr/>
    </dgm:pt>
    <dgm:pt modelId="{61F53C09-0BA6-4797-8581-C93A18B61B34}" type="pres">
      <dgm:prSet presAssocID="{62241F11-BEC5-4E30-93FF-BDD16D16D478}" presName="textRect" presStyleLbl="revTx" presStyleIdx="1" presStyleCnt="6">
        <dgm:presLayoutVars>
          <dgm:chMax val="1"/>
          <dgm:chPref val="1"/>
        </dgm:presLayoutVars>
      </dgm:prSet>
      <dgm:spPr/>
    </dgm:pt>
    <dgm:pt modelId="{78E342B3-64FE-4659-8DFC-594CBF7A1AB5}" type="pres">
      <dgm:prSet presAssocID="{BB78D99A-3307-459D-AE76-0EDA569C6133}" presName="sibTrans" presStyleCnt="0"/>
      <dgm:spPr/>
    </dgm:pt>
    <dgm:pt modelId="{3A69A8AD-4C23-4E0F-8FEF-A95FFE5825BB}" type="pres">
      <dgm:prSet presAssocID="{42AA02AE-8F18-42E0-BC45-2AE6B02BA1E4}" presName="compNode" presStyleCnt="0"/>
      <dgm:spPr/>
    </dgm:pt>
    <dgm:pt modelId="{C7741BB3-1DD7-45DD-8362-375EF4551F7F}" type="pres">
      <dgm:prSet presAssocID="{42AA02AE-8F18-42E0-BC45-2AE6B02BA1E4}" presName="iconBgRect" presStyleLbl="bgShp" presStyleIdx="2" presStyleCnt="6"/>
      <dgm:spPr>
        <a:prstGeom prst="round2DiagRect">
          <a:avLst>
            <a:gd name="adj1" fmla="val 29727"/>
            <a:gd name="adj2" fmla="val 0"/>
          </a:avLst>
        </a:prstGeom>
      </dgm:spPr>
    </dgm:pt>
    <dgm:pt modelId="{186A4FC9-47F0-47A4-A6E9-98CA05189FF1}" type="pres">
      <dgm:prSet presAssocID="{42AA02AE-8F18-42E0-BC45-2AE6B02BA1E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A18A3AD8-5055-4AF8-8495-A0D9DFFF9ED9}" type="pres">
      <dgm:prSet presAssocID="{42AA02AE-8F18-42E0-BC45-2AE6B02BA1E4}" presName="spaceRect" presStyleCnt="0"/>
      <dgm:spPr/>
    </dgm:pt>
    <dgm:pt modelId="{09274DB6-6C45-4B3D-A5B6-1132D4B80097}" type="pres">
      <dgm:prSet presAssocID="{42AA02AE-8F18-42E0-BC45-2AE6B02BA1E4}" presName="textRect" presStyleLbl="revTx" presStyleIdx="2" presStyleCnt="6">
        <dgm:presLayoutVars>
          <dgm:chMax val="1"/>
          <dgm:chPref val="1"/>
        </dgm:presLayoutVars>
      </dgm:prSet>
      <dgm:spPr/>
    </dgm:pt>
    <dgm:pt modelId="{D482B8E9-ED32-4C7C-ABD2-9D169030F728}" type="pres">
      <dgm:prSet presAssocID="{5FA9A2FE-584C-4EC9-8437-E45B7C985DAD}" presName="sibTrans" presStyleCnt="0"/>
      <dgm:spPr/>
    </dgm:pt>
    <dgm:pt modelId="{DD9B7197-E406-4473-97FB-E94E86583D1E}" type="pres">
      <dgm:prSet presAssocID="{51E4FFBA-A05A-401E-8050-789EFED68C94}" presName="compNode" presStyleCnt="0"/>
      <dgm:spPr/>
    </dgm:pt>
    <dgm:pt modelId="{1E8E1D22-6A1D-404F-8B29-FD3ABFC64C97}" type="pres">
      <dgm:prSet presAssocID="{51E4FFBA-A05A-401E-8050-789EFED68C94}" presName="iconBgRect" presStyleLbl="bgShp" presStyleIdx="3" presStyleCnt="6"/>
      <dgm:spPr>
        <a:prstGeom prst="round2DiagRect">
          <a:avLst>
            <a:gd name="adj1" fmla="val 29727"/>
            <a:gd name="adj2" fmla="val 0"/>
          </a:avLst>
        </a:prstGeom>
      </dgm:spPr>
    </dgm:pt>
    <dgm:pt modelId="{26F93B34-C42A-4087-A802-104CFE652B75}" type="pres">
      <dgm:prSet presAssocID="{51E4FFBA-A05A-401E-8050-789EFED68C9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Quotation Mark"/>
        </a:ext>
      </dgm:extLst>
    </dgm:pt>
    <dgm:pt modelId="{F39D90BA-1D55-4CFE-A118-AE33245429E1}" type="pres">
      <dgm:prSet presAssocID="{51E4FFBA-A05A-401E-8050-789EFED68C94}" presName="spaceRect" presStyleCnt="0"/>
      <dgm:spPr/>
    </dgm:pt>
    <dgm:pt modelId="{C3A91009-A255-4515-A642-86D35B9EE68A}" type="pres">
      <dgm:prSet presAssocID="{51E4FFBA-A05A-401E-8050-789EFED68C94}" presName="textRect" presStyleLbl="revTx" presStyleIdx="3" presStyleCnt="6">
        <dgm:presLayoutVars>
          <dgm:chMax val="1"/>
          <dgm:chPref val="1"/>
        </dgm:presLayoutVars>
      </dgm:prSet>
      <dgm:spPr/>
    </dgm:pt>
    <dgm:pt modelId="{E9974E61-34AE-449A-86FC-5A9AEAB6A76B}" type="pres">
      <dgm:prSet presAssocID="{4F9E9982-04BC-4A9F-9779-A9DFDE1BBACA}" presName="sibTrans" presStyleCnt="0"/>
      <dgm:spPr/>
    </dgm:pt>
    <dgm:pt modelId="{F43CF24E-B487-457D-9562-17E65FFF30F0}" type="pres">
      <dgm:prSet presAssocID="{15E737CA-A201-461D-AC7D-4F129034C24D}" presName="compNode" presStyleCnt="0"/>
      <dgm:spPr/>
    </dgm:pt>
    <dgm:pt modelId="{554EC48B-3C55-4C7B-9CF5-4B8A0E5E7B7D}" type="pres">
      <dgm:prSet presAssocID="{15E737CA-A201-461D-AC7D-4F129034C24D}" presName="iconBgRect" presStyleLbl="bgShp" presStyleIdx="4" presStyleCnt="6"/>
      <dgm:spPr>
        <a:prstGeom prst="round2DiagRect">
          <a:avLst>
            <a:gd name="adj1" fmla="val 29727"/>
            <a:gd name="adj2" fmla="val 0"/>
          </a:avLst>
        </a:prstGeom>
      </dgm:spPr>
    </dgm:pt>
    <dgm:pt modelId="{366C9B2D-54F4-419B-86D6-44F305B7D484}" type="pres">
      <dgm:prSet presAssocID="{15E737CA-A201-461D-AC7D-4F129034C24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arth Globe Americas"/>
        </a:ext>
      </dgm:extLst>
    </dgm:pt>
    <dgm:pt modelId="{C6E6B1C2-CDAB-4195-89F7-942D4572B878}" type="pres">
      <dgm:prSet presAssocID="{15E737CA-A201-461D-AC7D-4F129034C24D}" presName="spaceRect" presStyleCnt="0"/>
      <dgm:spPr/>
    </dgm:pt>
    <dgm:pt modelId="{E90324CC-0428-45B3-86C6-552598716545}" type="pres">
      <dgm:prSet presAssocID="{15E737CA-A201-461D-AC7D-4F129034C24D}" presName="textRect" presStyleLbl="revTx" presStyleIdx="4" presStyleCnt="6">
        <dgm:presLayoutVars>
          <dgm:chMax val="1"/>
          <dgm:chPref val="1"/>
        </dgm:presLayoutVars>
      </dgm:prSet>
      <dgm:spPr/>
    </dgm:pt>
    <dgm:pt modelId="{32886EF7-E89B-4F0A-AF09-BA07D78EE179}" type="pres">
      <dgm:prSet presAssocID="{4A17C73F-9710-4725-88E3-2B095E72C029}" presName="sibTrans" presStyleCnt="0"/>
      <dgm:spPr/>
    </dgm:pt>
    <dgm:pt modelId="{CEF66A6F-A855-45F1-A6A5-78C118B339C1}" type="pres">
      <dgm:prSet presAssocID="{5EE6CEB9-C02E-4A2D-A381-FBF8CF9195F1}" presName="compNode" presStyleCnt="0"/>
      <dgm:spPr/>
    </dgm:pt>
    <dgm:pt modelId="{4B457A4B-04D2-4B9E-A11C-32DB87C488F5}" type="pres">
      <dgm:prSet presAssocID="{5EE6CEB9-C02E-4A2D-A381-FBF8CF9195F1}" presName="iconBgRect" presStyleLbl="bgShp" presStyleIdx="5" presStyleCnt="6"/>
      <dgm:spPr>
        <a:prstGeom prst="round2DiagRect">
          <a:avLst>
            <a:gd name="adj1" fmla="val 29727"/>
            <a:gd name="adj2" fmla="val 0"/>
          </a:avLst>
        </a:prstGeom>
      </dgm:spPr>
    </dgm:pt>
    <dgm:pt modelId="{DB7D4085-EB6A-4721-9D13-2EA339E68A9F}" type="pres">
      <dgm:prSet presAssocID="{5EE6CEB9-C02E-4A2D-A381-FBF8CF9195F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ecturer"/>
        </a:ext>
      </dgm:extLst>
    </dgm:pt>
    <dgm:pt modelId="{E21FD3BF-DF81-42AD-8504-E2AF0314548D}" type="pres">
      <dgm:prSet presAssocID="{5EE6CEB9-C02E-4A2D-A381-FBF8CF9195F1}" presName="spaceRect" presStyleCnt="0"/>
      <dgm:spPr/>
    </dgm:pt>
    <dgm:pt modelId="{0818FE55-A1A9-4C69-BD5E-F507AD011E8F}" type="pres">
      <dgm:prSet presAssocID="{5EE6CEB9-C02E-4A2D-A381-FBF8CF9195F1}" presName="textRect" presStyleLbl="revTx" presStyleIdx="5" presStyleCnt="6">
        <dgm:presLayoutVars>
          <dgm:chMax val="1"/>
          <dgm:chPref val="1"/>
        </dgm:presLayoutVars>
      </dgm:prSet>
      <dgm:spPr/>
    </dgm:pt>
  </dgm:ptLst>
  <dgm:cxnLst>
    <dgm:cxn modelId="{69829C04-1DA9-46AF-ABC6-9F84E96A3A11}" srcId="{04460557-1B0A-4100-92FE-19433B8519DA}" destId="{15E737CA-A201-461D-AC7D-4F129034C24D}" srcOrd="4" destOrd="0" parTransId="{B45B6748-E7C8-4B96-8DA8-52B5E891064A}" sibTransId="{4A17C73F-9710-4725-88E3-2B095E72C029}"/>
    <dgm:cxn modelId="{9C3F0E07-40D1-4AC3-869D-EF5FE8EDF48D}" type="presOf" srcId="{5EE6CEB9-C02E-4A2D-A381-FBF8CF9195F1}" destId="{0818FE55-A1A9-4C69-BD5E-F507AD011E8F}" srcOrd="0" destOrd="0" presId="urn:microsoft.com/office/officeart/2018/5/layout/IconLeafLabelList"/>
    <dgm:cxn modelId="{5C94E716-7EEB-4333-B0F7-F11D8053BF82}" type="presOf" srcId="{42AA02AE-8F18-42E0-BC45-2AE6B02BA1E4}" destId="{09274DB6-6C45-4B3D-A5B6-1132D4B80097}" srcOrd="0" destOrd="0" presId="urn:microsoft.com/office/officeart/2018/5/layout/IconLeafLabelList"/>
    <dgm:cxn modelId="{D8384A6B-83C8-463B-AA46-802CFCF120AB}" srcId="{04460557-1B0A-4100-92FE-19433B8519DA}" destId="{62241F11-BEC5-4E30-93FF-BDD16D16D478}" srcOrd="1" destOrd="0" parTransId="{4AEACC4C-DFE7-4D7C-81EE-3FD15307013D}" sibTransId="{BB78D99A-3307-459D-AE76-0EDA569C6133}"/>
    <dgm:cxn modelId="{1986F2AE-645D-4733-8B9C-2E50400EA8F9}" type="presOf" srcId="{0B1AEA3D-D826-459E-BA80-6E7150BF1F72}" destId="{17B01EA5-4FD3-4600-A6F8-CAB35702BB6D}" srcOrd="0" destOrd="0" presId="urn:microsoft.com/office/officeart/2018/5/layout/IconLeafLabelList"/>
    <dgm:cxn modelId="{5B0CB9B0-F036-4861-92EC-48E54C45BFB9}" type="presOf" srcId="{62241F11-BEC5-4E30-93FF-BDD16D16D478}" destId="{61F53C09-0BA6-4797-8581-C93A18B61B34}" srcOrd="0" destOrd="0" presId="urn:microsoft.com/office/officeart/2018/5/layout/IconLeafLabelList"/>
    <dgm:cxn modelId="{137777C2-ECAB-48CD-B789-715978E38ED3}" srcId="{04460557-1B0A-4100-92FE-19433B8519DA}" destId="{0B1AEA3D-D826-459E-BA80-6E7150BF1F72}" srcOrd="0" destOrd="0" parTransId="{CE2BE900-84EC-4193-B2F7-2BA574F25951}" sibTransId="{0E23834E-CB8D-4B60-8EAA-0D059D0CA80E}"/>
    <dgm:cxn modelId="{904771C4-8DFF-4EEB-B72A-7910C25E6960}" type="presOf" srcId="{15E737CA-A201-461D-AC7D-4F129034C24D}" destId="{E90324CC-0428-45B3-86C6-552598716545}" srcOrd="0" destOrd="0" presId="urn:microsoft.com/office/officeart/2018/5/layout/IconLeafLabelList"/>
    <dgm:cxn modelId="{584282C7-C6E4-44DC-B909-CDF043C58DB7}" type="presOf" srcId="{51E4FFBA-A05A-401E-8050-789EFED68C94}" destId="{C3A91009-A255-4515-A642-86D35B9EE68A}" srcOrd="0" destOrd="0" presId="urn:microsoft.com/office/officeart/2018/5/layout/IconLeafLabelList"/>
    <dgm:cxn modelId="{055E71D6-526D-4EF7-9730-AE64F88BE90A}" srcId="{04460557-1B0A-4100-92FE-19433B8519DA}" destId="{5EE6CEB9-C02E-4A2D-A381-FBF8CF9195F1}" srcOrd="5" destOrd="0" parTransId="{F62C4555-A713-4D1A-B5D5-5C0C68FE74B5}" sibTransId="{EDCCDC66-2034-419E-98FE-939BB30D95A8}"/>
    <dgm:cxn modelId="{311A76DA-5B51-4167-94B1-BDF02968E0D7}" type="presOf" srcId="{04460557-1B0A-4100-92FE-19433B8519DA}" destId="{6435D6B5-B663-4BF7-BCB8-38B171FBDB84}" srcOrd="0" destOrd="0" presId="urn:microsoft.com/office/officeart/2018/5/layout/IconLeafLabelList"/>
    <dgm:cxn modelId="{64E2F2DE-0599-4C8D-ACF3-98FC1E73BA5D}" srcId="{04460557-1B0A-4100-92FE-19433B8519DA}" destId="{42AA02AE-8F18-42E0-BC45-2AE6B02BA1E4}" srcOrd="2" destOrd="0" parTransId="{5922FA46-3842-49CE-BFE5-377FD386A634}" sibTransId="{5FA9A2FE-584C-4EC9-8437-E45B7C985DAD}"/>
    <dgm:cxn modelId="{115FA9FA-F3A0-4963-8D5C-254F664A2B25}" srcId="{04460557-1B0A-4100-92FE-19433B8519DA}" destId="{51E4FFBA-A05A-401E-8050-789EFED68C94}" srcOrd="3" destOrd="0" parTransId="{D03008AA-EE32-4257-A46F-1BE8CFE47057}" sibTransId="{4F9E9982-04BC-4A9F-9779-A9DFDE1BBACA}"/>
    <dgm:cxn modelId="{CFF3AFA6-CC75-4DC5-9335-EE118FC86502}" type="presParOf" srcId="{6435D6B5-B663-4BF7-BCB8-38B171FBDB84}" destId="{8D7793B4-2885-426D-8FE1-3F5277B9CE73}" srcOrd="0" destOrd="0" presId="urn:microsoft.com/office/officeart/2018/5/layout/IconLeafLabelList"/>
    <dgm:cxn modelId="{0BE651E0-5E6F-4710-A9D6-CDF642F373AF}" type="presParOf" srcId="{8D7793B4-2885-426D-8FE1-3F5277B9CE73}" destId="{DA350077-96B4-4F56-96D0-7BD7554F96BF}" srcOrd="0" destOrd="0" presId="urn:microsoft.com/office/officeart/2018/5/layout/IconLeafLabelList"/>
    <dgm:cxn modelId="{2B828D5F-2198-48D5-AA11-C8B1BB9D53A5}" type="presParOf" srcId="{8D7793B4-2885-426D-8FE1-3F5277B9CE73}" destId="{E56CAD31-33E7-46B6-8805-784DE3F7784B}" srcOrd="1" destOrd="0" presId="urn:microsoft.com/office/officeart/2018/5/layout/IconLeafLabelList"/>
    <dgm:cxn modelId="{C621564E-7CCD-49C5-A880-FC8FCD8213A6}" type="presParOf" srcId="{8D7793B4-2885-426D-8FE1-3F5277B9CE73}" destId="{3D624145-D233-41B8-A17B-87EE0E0D26A4}" srcOrd="2" destOrd="0" presId="urn:microsoft.com/office/officeart/2018/5/layout/IconLeafLabelList"/>
    <dgm:cxn modelId="{0B998522-91C0-410E-A5E2-378959F9E399}" type="presParOf" srcId="{8D7793B4-2885-426D-8FE1-3F5277B9CE73}" destId="{17B01EA5-4FD3-4600-A6F8-CAB35702BB6D}" srcOrd="3" destOrd="0" presId="urn:microsoft.com/office/officeart/2018/5/layout/IconLeafLabelList"/>
    <dgm:cxn modelId="{27830C4C-4DCE-4709-A14B-6ED5C69EE31C}" type="presParOf" srcId="{6435D6B5-B663-4BF7-BCB8-38B171FBDB84}" destId="{BB4D6034-BDE5-48AD-910C-CFA31C8247C6}" srcOrd="1" destOrd="0" presId="urn:microsoft.com/office/officeart/2018/5/layout/IconLeafLabelList"/>
    <dgm:cxn modelId="{E8B655F8-82AF-4E49-8556-316CE614944B}" type="presParOf" srcId="{6435D6B5-B663-4BF7-BCB8-38B171FBDB84}" destId="{F5A217B8-0E8D-44FC-9B1C-C4CCAC3ECC5B}" srcOrd="2" destOrd="0" presId="urn:microsoft.com/office/officeart/2018/5/layout/IconLeafLabelList"/>
    <dgm:cxn modelId="{C8828200-156B-4C44-B3D9-6EA3051F2093}" type="presParOf" srcId="{F5A217B8-0E8D-44FC-9B1C-C4CCAC3ECC5B}" destId="{36198B9D-2FDA-4895-84E0-BDC59F115217}" srcOrd="0" destOrd="0" presId="urn:microsoft.com/office/officeart/2018/5/layout/IconLeafLabelList"/>
    <dgm:cxn modelId="{50627CA8-8A24-4555-9DF0-A824B3242491}" type="presParOf" srcId="{F5A217B8-0E8D-44FC-9B1C-C4CCAC3ECC5B}" destId="{8F6DFAD3-7AD9-451A-AF5C-295BCC8E65CB}" srcOrd="1" destOrd="0" presId="urn:microsoft.com/office/officeart/2018/5/layout/IconLeafLabelList"/>
    <dgm:cxn modelId="{DB612806-9AEC-40DF-821A-926A55D7C81C}" type="presParOf" srcId="{F5A217B8-0E8D-44FC-9B1C-C4CCAC3ECC5B}" destId="{EC84C9A0-A7DE-4A88-866D-A970A5EDCC57}" srcOrd="2" destOrd="0" presId="urn:microsoft.com/office/officeart/2018/5/layout/IconLeafLabelList"/>
    <dgm:cxn modelId="{30291A5F-6BC4-42EA-9F6B-1627979EEC5D}" type="presParOf" srcId="{F5A217B8-0E8D-44FC-9B1C-C4CCAC3ECC5B}" destId="{61F53C09-0BA6-4797-8581-C93A18B61B34}" srcOrd="3" destOrd="0" presId="urn:microsoft.com/office/officeart/2018/5/layout/IconLeafLabelList"/>
    <dgm:cxn modelId="{AEA7795D-E34E-42FC-99AD-4BD4DCE753E0}" type="presParOf" srcId="{6435D6B5-B663-4BF7-BCB8-38B171FBDB84}" destId="{78E342B3-64FE-4659-8DFC-594CBF7A1AB5}" srcOrd="3" destOrd="0" presId="urn:microsoft.com/office/officeart/2018/5/layout/IconLeafLabelList"/>
    <dgm:cxn modelId="{5DE09B54-4D98-46C3-BB0D-C667A5B34F7D}" type="presParOf" srcId="{6435D6B5-B663-4BF7-BCB8-38B171FBDB84}" destId="{3A69A8AD-4C23-4E0F-8FEF-A95FFE5825BB}" srcOrd="4" destOrd="0" presId="urn:microsoft.com/office/officeart/2018/5/layout/IconLeafLabelList"/>
    <dgm:cxn modelId="{2A068CCE-D873-4726-8A9D-0446390445C7}" type="presParOf" srcId="{3A69A8AD-4C23-4E0F-8FEF-A95FFE5825BB}" destId="{C7741BB3-1DD7-45DD-8362-375EF4551F7F}" srcOrd="0" destOrd="0" presId="urn:microsoft.com/office/officeart/2018/5/layout/IconLeafLabelList"/>
    <dgm:cxn modelId="{FFD5C8B0-A6F0-40E9-8E92-2E9C6CF2DB54}" type="presParOf" srcId="{3A69A8AD-4C23-4E0F-8FEF-A95FFE5825BB}" destId="{186A4FC9-47F0-47A4-A6E9-98CA05189FF1}" srcOrd="1" destOrd="0" presId="urn:microsoft.com/office/officeart/2018/5/layout/IconLeafLabelList"/>
    <dgm:cxn modelId="{A21A3CB8-D47D-4D56-9E0F-CA7890930285}" type="presParOf" srcId="{3A69A8AD-4C23-4E0F-8FEF-A95FFE5825BB}" destId="{A18A3AD8-5055-4AF8-8495-A0D9DFFF9ED9}" srcOrd="2" destOrd="0" presId="urn:microsoft.com/office/officeart/2018/5/layout/IconLeafLabelList"/>
    <dgm:cxn modelId="{098364CB-996A-4007-BCC1-3B4636298617}" type="presParOf" srcId="{3A69A8AD-4C23-4E0F-8FEF-A95FFE5825BB}" destId="{09274DB6-6C45-4B3D-A5B6-1132D4B80097}" srcOrd="3" destOrd="0" presId="urn:microsoft.com/office/officeart/2018/5/layout/IconLeafLabelList"/>
    <dgm:cxn modelId="{4620F803-629E-42E1-A7DC-9C1AE7CAD47D}" type="presParOf" srcId="{6435D6B5-B663-4BF7-BCB8-38B171FBDB84}" destId="{D482B8E9-ED32-4C7C-ABD2-9D169030F728}" srcOrd="5" destOrd="0" presId="urn:microsoft.com/office/officeart/2018/5/layout/IconLeafLabelList"/>
    <dgm:cxn modelId="{3983C852-1FE5-4091-892F-66F979A863ED}" type="presParOf" srcId="{6435D6B5-B663-4BF7-BCB8-38B171FBDB84}" destId="{DD9B7197-E406-4473-97FB-E94E86583D1E}" srcOrd="6" destOrd="0" presId="urn:microsoft.com/office/officeart/2018/5/layout/IconLeafLabelList"/>
    <dgm:cxn modelId="{51A068BD-BC6F-4D6A-B255-DC10A674242C}" type="presParOf" srcId="{DD9B7197-E406-4473-97FB-E94E86583D1E}" destId="{1E8E1D22-6A1D-404F-8B29-FD3ABFC64C97}" srcOrd="0" destOrd="0" presId="urn:microsoft.com/office/officeart/2018/5/layout/IconLeafLabelList"/>
    <dgm:cxn modelId="{E6E721CF-34A5-474A-B81C-C8766E6C62F3}" type="presParOf" srcId="{DD9B7197-E406-4473-97FB-E94E86583D1E}" destId="{26F93B34-C42A-4087-A802-104CFE652B75}" srcOrd="1" destOrd="0" presId="urn:microsoft.com/office/officeart/2018/5/layout/IconLeafLabelList"/>
    <dgm:cxn modelId="{60F3EB61-7D0F-4AC5-8A79-AABFD4FE3035}" type="presParOf" srcId="{DD9B7197-E406-4473-97FB-E94E86583D1E}" destId="{F39D90BA-1D55-4CFE-A118-AE33245429E1}" srcOrd="2" destOrd="0" presId="urn:microsoft.com/office/officeart/2018/5/layout/IconLeafLabelList"/>
    <dgm:cxn modelId="{B11D6060-D6BE-4BAC-A5E3-96BE0B4CA915}" type="presParOf" srcId="{DD9B7197-E406-4473-97FB-E94E86583D1E}" destId="{C3A91009-A255-4515-A642-86D35B9EE68A}" srcOrd="3" destOrd="0" presId="urn:microsoft.com/office/officeart/2018/5/layout/IconLeafLabelList"/>
    <dgm:cxn modelId="{17523810-757E-498C-AE10-09CA0E86EFB1}" type="presParOf" srcId="{6435D6B5-B663-4BF7-BCB8-38B171FBDB84}" destId="{E9974E61-34AE-449A-86FC-5A9AEAB6A76B}" srcOrd="7" destOrd="0" presId="urn:microsoft.com/office/officeart/2018/5/layout/IconLeafLabelList"/>
    <dgm:cxn modelId="{CC0D0ED3-59EE-4A29-B0E1-4B2C2737DEDC}" type="presParOf" srcId="{6435D6B5-B663-4BF7-BCB8-38B171FBDB84}" destId="{F43CF24E-B487-457D-9562-17E65FFF30F0}" srcOrd="8" destOrd="0" presId="urn:microsoft.com/office/officeart/2018/5/layout/IconLeafLabelList"/>
    <dgm:cxn modelId="{E95BFDC3-9021-4AB9-B12F-597F93E4AF60}" type="presParOf" srcId="{F43CF24E-B487-457D-9562-17E65FFF30F0}" destId="{554EC48B-3C55-4C7B-9CF5-4B8A0E5E7B7D}" srcOrd="0" destOrd="0" presId="urn:microsoft.com/office/officeart/2018/5/layout/IconLeafLabelList"/>
    <dgm:cxn modelId="{7AE8DA96-FAE7-4EA6-84F7-293F29027B80}" type="presParOf" srcId="{F43CF24E-B487-457D-9562-17E65FFF30F0}" destId="{366C9B2D-54F4-419B-86D6-44F305B7D484}" srcOrd="1" destOrd="0" presId="urn:microsoft.com/office/officeart/2018/5/layout/IconLeafLabelList"/>
    <dgm:cxn modelId="{10620859-694A-4215-946B-0381239FF45B}" type="presParOf" srcId="{F43CF24E-B487-457D-9562-17E65FFF30F0}" destId="{C6E6B1C2-CDAB-4195-89F7-942D4572B878}" srcOrd="2" destOrd="0" presId="urn:microsoft.com/office/officeart/2018/5/layout/IconLeafLabelList"/>
    <dgm:cxn modelId="{7CF5114C-7D4D-43C9-A189-720E10A61E70}" type="presParOf" srcId="{F43CF24E-B487-457D-9562-17E65FFF30F0}" destId="{E90324CC-0428-45B3-86C6-552598716545}" srcOrd="3" destOrd="0" presId="urn:microsoft.com/office/officeart/2018/5/layout/IconLeafLabelList"/>
    <dgm:cxn modelId="{A8CA593E-F1BB-4C94-BDF3-6128639AFDE9}" type="presParOf" srcId="{6435D6B5-B663-4BF7-BCB8-38B171FBDB84}" destId="{32886EF7-E89B-4F0A-AF09-BA07D78EE179}" srcOrd="9" destOrd="0" presId="urn:microsoft.com/office/officeart/2018/5/layout/IconLeafLabelList"/>
    <dgm:cxn modelId="{FA117579-83E0-4C4E-940F-7CA35BC0BA21}" type="presParOf" srcId="{6435D6B5-B663-4BF7-BCB8-38B171FBDB84}" destId="{CEF66A6F-A855-45F1-A6A5-78C118B339C1}" srcOrd="10" destOrd="0" presId="urn:microsoft.com/office/officeart/2018/5/layout/IconLeafLabelList"/>
    <dgm:cxn modelId="{10521A15-C1FF-43BC-A4FB-FBD25FC5D4F8}" type="presParOf" srcId="{CEF66A6F-A855-45F1-A6A5-78C118B339C1}" destId="{4B457A4B-04D2-4B9E-A11C-32DB87C488F5}" srcOrd="0" destOrd="0" presId="urn:microsoft.com/office/officeart/2018/5/layout/IconLeafLabelList"/>
    <dgm:cxn modelId="{F22BD199-0B29-40BD-8A34-51EC151DFF57}" type="presParOf" srcId="{CEF66A6F-A855-45F1-A6A5-78C118B339C1}" destId="{DB7D4085-EB6A-4721-9D13-2EA339E68A9F}" srcOrd="1" destOrd="0" presId="urn:microsoft.com/office/officeart/2018/5/layout/IconLeafLabelList"/>
    <dgm:cxn modelId="{02AC4517-2E75-453E-BB33-9D2AB6DBED82}" type="presParOf" srcId="{CEF66A6F-A855-45F1-A6A5-78C118B339C1}" destId="{E21FD3BF-DF81-42AD-8504-E2AF0314548D}" srcOrd="2" destOrd="0" presId="urn:microsoft.com/office/officeart/2018/5/layout/IconLeafLabelList"/>
    <dgm:cxn modelId="{55136C84-7768-4B44-A287-F4F35D08A6AE}" type="presParOf" srcId="{CEF66A6F-A855-45F1-A6A5-78C118B339C1}" destId="{0818FE55-A1A9-4C69-BD5E-F507AD011E8F}"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211FA0-9524-41D8-90AD-4616A1C9CE50}"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40D3C680-2B9C-4E5A-90F1-60D5CE5FCA9E}">
      <dgm:prSet/>
      <dgm:spPr/>
      <dgm:t>
        <a:bodyPr/>
        <a:lstStyle/>
        <a:p>
          <a:r>
            <a:rPr lang="en-GB"/>
            <a:t>Pros-</a:t>
          </a:r>
          <a:endParaRPr lang="en-US"/>
        </a:p>
      </dgm:t>
    </dgm:pt>
    <dgm:pt modelId="{00342917-E8CA-48AA-A9C2-E52BA00A69CF}" type="parTrans" cxnId="{338B9DC8-DD6A-4F4A-BA0C-2DBCC0BCD395}">
      <dgm:prSet/>
      <dgm:spPr/>
      <dgm:t>
        <a:bodyPr/>
        <a:lstStyle/>
        <a:p>
          <a:endParaRPr lang="en-US"/>
        </a:p>
      </dgm:t>
    </dgm:pt>
    <dgm:pt modelId="{9D1B6494-BBF3-4948-B1DA-E867C04A0531}" type="sibTrans" cxnId="{338B9DC8-DD6A-4F4A-BA0C-2DBCC0BCD395}">
      <dgm:prSet/>
      <dgm:spPr/>
      <dgm:t>
        <a:bodyPr/>
        <a:lstStyle/>
        <a:p>
          <a:endParaRPr lang="en-US"/>
        </a:p>
      </dgm:t>
    </dgm:pt>
    <dgm:pt modelId="{5B7EAE87-251B-4123-8C98-398F9F466B8C}">
      <dgm:prSet/>
      <dgm:spPr/>
      <dgm:t>
        <a:bodyPr/>
        <a:lstStyle/>
        <a:p>
          <a:r>
            <a:rPr lang="en-GB"/>
            <a:t>It tends to promote equality and aims to create an equal system</a:t>
          </a:r>
          <a:endParaRPr lang="en-US"/>
        </a:p>
      </dgm:t>
    </dgm:pt>
    <dgm:pt modelId="{9BAFAD9E-CDB0-4994-B1A5-5C77FBB8216D}" type="parTrans" cxnId="{2F104A0F-7220-4A67-A7F5-71ACDC8A5BF0}">
      <dgm:prSet/>
      <dgm:spPr/>
      <dgm:t>
        <a:bodyPr/>
        <a:lstStyle/>
        <a:p>
          <a:endParaRPr lang="en-US"/>
        </a:p>
      </dgm:t>
    </dgm:pt>
    <dgm:pt modelId="{46B180AF-061C-4005-91C7-7362CA4C48A0}" type="sibTrans" cxnId="{2F104A0F-7220-4A67-A7F5-71ACDC8A5BF0}">
      <dgm:prSet/>
      <dgm:spPr/>
      <dgm:t>
        <a:bodyPr/>
        <a:lstStyle/>
        <a:p>
          <a:endParaRPr lang="en-US"/>
        </a:p>
      </dgm:t>
    </dgm:pt>
    <dgm:pt modelId="{CF815D16-54F0-49B0-B597-AE35A31E7D44}">
      <dgm:prSet/>
      <dgm:spPr/>
      <dgm:t>
        <a:bodyPr/>
        <a:lstStyle/>
        <a:p>
          <a:r>
            <a:rPr lang="en-GB"/>
            <a:t>It offers benefits to society</a:t>
          </a:r>
          <a:endParaRPr lang="en-US"/>
        </a:p>
      </dgm:t>
    </dgm:pt>
    <dgm:pt modelId="{0AA1694E-A51B-40C1-9571-D177A48BA6E1}" type="parTrans" cxnId="{4EB32388-D6D6-4FBE-A50F-81DF4649C8EB}">
      <dgm:prSet/>
      <dgm:spPr/>
      <dgm:t>
        <a:bodyPr/>
        <a:lstStyle/>
        <a:p>
          <a:endParaRPr lang="en-US"/>
        </a:p>
      </dgm:t>
    </dgm:pt>
    <dgm:pt modelId="{90DD8AAA-BA0B-4E1E-A2EE-0AD69A22066D}" type="sibTrans" cxnId="{4EB32388-D6D6-4FBE-A50F-81DF4649C8EB}">
      <dgm:prSet/>
      <dgm:spPr/>
      <dgm:t>
        <a:bodyPr/>
        <a:lstStyle/>
        <a:p>
          <a:endParaRPr lang="en-US"/>
        </a:p>
      </dgm:t>
    </dgm:pt>
    <dgm:pt modelId="{986B66B4-64B8-471B-891A-15D8897AAA97}">
      <dgm:prSet/>
      <dgm:spPr/>
      <dgm:t>
        <a:bodyPr/>
        <a:lstStyle/>
        <a:p>
          <a:r>
            <a:rPr lang="en-GB"/>
            <a:t>It helps with capitalism- small businesses would flourish ideally.</a:t>
          </a:r>
          <a:endParaRPr lang="en-US"/>
        </a:p>
      </dgm:t>
    </dgm:pt>
    <dgm:pt modelId="{C735D246-6F42-4BB2-B04B-12BCF7475DEF}" type="parTrans" cxnId="{97D745A0-1E70-4AAC-8601-CB44D22991D6}">
      <dgm:prSet/>
      <dgm:spPr/>
      <dgm:t>
        <a:bodyPr/>
        <a:lstStyle/>
        <a:p>
          <a:endParaRPr lang="en-US"/>
        </a:p>
      </dgm:t>
    </dgm:pt>
    <dgm:pt modelId="{6483C041-627F-4726-873F-F7C9C3A52351}" type="sibTrans" cxnId="{97D745A0-1E70-4AAC-8601-CB44D22991D6}">
      <dgm:prSet/>
      <dgm:spPr/>
      <dgm:t>
        <a:bodyPr/>
        <a:lstStyle/>
        <a:p>
          <a:endParaRPr lang="en-US"/>
        </a:p>
      </dgm:t>
    </dgm:pt>
    <dgm:pt modelId="{9EEA1F46-5462-48DC-BB41-0C4A38CD9ABC}">
      <dgm:prSet/>
      <dgm:spPr/>
      <dgm:t>
        <a:bodyPr/>
        <a:lstStyle/>
        <a:p>
          <a:r>
            <a:rPr lang="en-GB"/>
            <a:t>It reduces the tendency of debt</a:t>
          </a:r>
          <a:endParaRPr lang="en-US"/>
        </a:p>
      </dgm:t>
    </dgm:pt>
    <dgm:pt modelId="{48331085-15E0-44FB-81C6-8856D9643155}" type="parTrans" cxnId="{111D9A18-2933-414F-A90D-52D78CB9671B}">
      <dgm:prSet/>
      <dgm:spPr/>
      <dgm:t>
        <a:bodyPr/>
        <a:lstStyle/>
        <a:p>
          <a:endParaRPr lang="en-US"/>
        </a:p>
      </dgm:t>
    </dgm:pt>
    <dgm:pt modelId="{2321EE13-6F0F-4A0F-B7FF-508DF55F5B82}" type="sibTrans" cxnId="{111D9A18-2933-414F-A90D-52D78CB9671B}">
      <dgm:prSet/>
      <dgm:spPr/>
      <dgm:t>
        <a:bodyPr/>
        <a:lstStyle/>
        <a:p>
          <a:endParaRPr lang="en-US"/>
        </a:p>
      </dgm:t>
    </dgm:pt>
    <dgm:pt modelId="{D2601F09-9858-4ACB-BF13-7FDA4DD6FC2F}">
      <dgm:prSet/>
      <dgm:spPr/>
      <dgm:t>
        <a:bodyPr/>
        <a:lstStyle/>
        <a:p>
          <a:r>
            <a:rPr lang="en-GB"/>
            <a:t>Protects the rights of unions</a:t>
          </a:r>
          <a:endParaRPr lang="en-US"/>
        </a:p>
      </dgm:t>
    </dgm:pt>
    <dgm:pt modelId="{0F4F9F3F-EA69-4FA8-A60C-B29E2FC83143}" type="parTrans" cxnId="{C84F40B7-1A4A-4341-BF7D-516901BAEF1B}">
      <dgm:prSet/>
      <dgm:spPr/>
      <dgm:t>
        <a:bodyPr/>
        <a:lstStyle/>
        <a:p>
          <a:endParaRPr lang="en-US"/>
        </a:p>
      </dgm:t>
    </dgm:pt>
    <dgm:pt modelId="{A781F462-CF66-4ABF-8FA7-6F45E120B080}" type="sibTrans" cxnId="{C84F40B7-1A4A-4341-BF7D-516901BAEF1B}">
      <dgm:prSet/>
      <dgm:spPr/>
      <dgm:t>
        <a:bodyPr/>
        <a:lstStyle/>
        <a:p>
          <a:endParaRPr lang="en-US"/>
        </a:p>
      </dgm:t>
    </dgm:pt>
    <dgm:pt modelId="{3E7D39A5-077E-41DD-9F6F-E37070277C44}">
      <dgm:prSet/>
      <dgm:spPr/>
      <dgm:t>
        <a:bodyPr/>
        <a:lstStyle/>
        <a:p>
          <a:r>
            <a:rPr lang="en-GB"/>
            <a:t>Cons-</a:t>
          </a:r>
          <a:endParaRPr lang="en-US"/>
        </a:p>
      </dgm:t>
    </dgm:pt>
    <dgm:pt modelId="{7B48CF29-1C15-4A24-A6CC-920EC0BA55AB}" type="parTrans" cxnId="{4D7F78C7-0CBF-4329-8DF8-771F03E248E5}">
      <dgm:prSet/>
      <dgm:spPr/>
      <dgm:t>
        <a:bodyPr/>
        <a:lstStyle/>
        <a:p>
          <a:endParaRPr lang="en-US"/>
        </a:p>
      </dgm:t>
    </dgm:pt>
    <dgm:pt modelId="{E2773001-7343-4220-8B41-75D06292752A}" type="sibTrans" cxnId="{4D7F78C7-0CBF-4329-8DF8-771F03E248E5}">
      <dgm:prSet/>
      <dgm:spPr/>
      <dgm:t>
        <a:bodyPr/>
        <a:lstStyle/>
        <a:p>
          <a:endParaRPr lang="en-US"/>
        </a:p>
      </dgm:t>
    </dgm:pt>
    <dgm:pt modelId="{3B4C1FBC-B177-4774-8606-3A6B8982C2CA}">
      <dgm:prSet/>
      <dgm:spPr/>
      <dgm:t>
        <a:bodyPr/>
        <a:lstStyle/>
        <a:p>
          <a:r>
            <a:rPr lang="en-GB"/>
            <a:t>It tries to abolish any religion</a:t>
          </a:r>
          <a:endParaRPr lang="en-US"/>
        </a:p>
      </dgm:t>
    </dgm:pt>
    <dgm:pt modelId="{9C96FF6B-93CC-4073-9137-5A49DB7D5342}" type="parTrans" cxnId="{4A5C742B-E5FC-405D-95A0-C63493C2E6CD}">
      <dgm:prSet/>
      <dgm:spPr/>
      <dgm:t>
        <a:bodyPr/>
        <a:lstStyle/>
        <a:p>
          <a:endParaRPr lang="en-US"/>
        </a:p>
      </dgm:t>
    </dgm:pt>
    <dgm:pt modelId="{D78964D9-EB96-4A3B-9862-1FE56BA26C50}" type="sibTrans" cxnId="{4A5C742B-E5FC-405D-95A0-C63493C2E6CD}">
      <dgm:prSet/>
      <dgm:spPr/>
      <dgm:t>
        <a:bodyPr/>
        <a:lstStyle/>
        <a:p>
          <a:endParaRPr lang="en-US"/>
        </a:p>
      </dgm:t>
    </dgm:pt>
    <dgm:pt modelId="{E7DA20BC-C618-4F6D-B67C-8FE87FF2B2AE}">
      <dgm:prSet/>
      <dgm:spPr/>
      <dgm:t>
        <a:bodyPr/>
        <a:lstStyle/>
        <a:p>
          <a:r>
            <a:rPr lang="en-GB"/>
            <a:t>Negatively effects the educational system as it would all be state controlled</a:t>
          </a:r>
          <a:endParaRPr lang="en-US"/>
        </a:p>
      </dgm:t>
    </dgm:pt>
    <dgm:pt modelId="{B2B8E203-240D-46C8-BAA1-1530B5ABED32}" type="parTrans" cxnId="{A0307FEB-E7EE-480F-8480-939BF368BCF1}">
      <dgm:prSet/>
      <dgm:spPr/>
      <dgm:t>
        <a:bodyPr/>
        <a:lstStyle/>
        <a:p>
          <a:endParaRPr lang="en-US"/>
        </a:p>
      </dgm:t>
    </dgm:pt>
    <dgm:pt modelId="{AADB0CB0-0783-4F29-8C5B-74BE38ABC985}" type="sibTrans" cxnId="{A0307FEB-E7EE-480F-8480-939BF368BCF1}">
      <dgm:prSet/>
      <dgm:spPr/>
      <dgm:t>
        <a:bodyPr/>
        <a:lstStyle/>
        <a:p>
          <a:endParaRPr lang="en-US"/>
        </a:p>
      </dgm:t>
    </dgm:pt>
    <dgm:pt modelId="{4DED3EFF-538E-43DF-B3E0-4549BF4E369C}">
      <dgm:prSet/>
      <dgm:spPr/>
      <dgm:t>
        <a:bodyPr/>
        <a:lstStyle/>
        <a:p>
          <a:r>
            <a:rPr lang="en-GB"/>
            <a:t>Does not value the concept of private ownership</a:t>
          </a:r>
          <a:endParaRPr lang="en-US"/>
        </a:p>
      </dgm:t>
    </dgm:pt>
    <dgm:pt modelId="{46876099-A22A-4B16-8704-CA1105FD2AF2}" type="parTrans" cxnId="{365B539C-84E8-4718-B92B-796BB4DF7AE1}">
      <dgm:prSet/>
      <dgm:spPr/>
      <dgm:t>
        <a:bodyPr/>
        <a:lstStyle/>
        <a:p>
          <a:endParaRPr lang="en-US"/>
        </a:p>
      </dgm:t>
    </dgm:pt>
    <dgm:pt modelId="{3D2D1465-45E5-470F-A241-96C2807F7E1A}" type="sibTrans" cxnId="{365B539C-84E8-4718-B92B-796BB4DF7AE1}">
      <dgm:prSet/>
      <dgm:spPr/>
      <dgm:t>
        <a:bodyPr/>
        <a:lstStyle/>
        <a:p>
          <a:endParaRPr lang="en-US"/>
        </a:p>
      </dgm:t>
    </dgm:pt>
    <dgm:pt modelId="{9AE16350-0D72-4A80-8C91-056212DE4858}">
      <dgm:prSet/>
      <dgm:spPr/>
      <dgm:t>
        <a:bodyPr/>
        <a:lstStyle/>
        <a:p>
          <a:r>
            <a:rPr lang="en-GB"/>
            <a:t>Limits entrepreneur's opportunities </a:t>
          </a:r>
          <a:endParaRPr lang="en-US"/>
        </a:p>
      </dgm:t>
    </dgm:pt>
    <dgm:pt modelId="{FE3D4993-4914-4D39-B139-55DC3FF68A6D}" type="parTrans" cxnId="{029275C8-15E9-46F0-A12B-0395B133E02A}">
      <dgm:prSet/>
      <dgm:spPr/>
      <dgm:t>
        <a:bodyPr/>
        <a:lstStyle/>
        <a:p>
          <a:endParaRPr lang="en-US"/>
        </a:p>
      </dgm:t>
    </dgm:pt>
    <dgm:pt modelId="{7AC91B49-ACA1-4F9E-BF43-8AB7ACF4163A}" type="sibTrans" cxnId="{029275C8-15E9-46F0-A12B-0395B133E02A}">
      <dgm:prSet/>
      <dgm:spPr/>
      <dgm:t>
        <a:bodyPr/>
        <a:lstStyle/>
        <a:p>
          <a:endParaRPr lang="en-US"/>
        </a:p>
      </dgm:t>
    </dgm:pt>
    <dgm:pt modelId="{D4B3B752-E656-4927-9EAE-9E7D92B7A0BA}">
      <dgm:prSet/>
      <dgm:spPr/>
      <dgm:t>
        <a:bodyPr/>
        <a:lstStyle/>
        <a:p>
          <a:r>
            <a:rPr lang="en-GB" dirty="0"/>
            <a:t>It can lead to communism (Flow Psychology, 2019) </a:t>
          </a:r>
        </a:p>
        <a:p>
          <a:endParaRPr lang="en-US" dirty="0"/>
        </a:p>
      </dgm:t>
    </dgm:pt>
    <dgm:pt modelId="{79FCE3F7-6D95-494D-9C93-2E7FAF172E93}" type="parTrans" cxnId="{06193D9F-E008-44DF-817B-2F024B33CFF3}">
      <dgm:prSet/>
      <dgm:spPr/>
      <dgm:t>
        <a:bodyPr/>
        <a:lstStyle/>
        <a:p>
          <a:endParaRPr lang="en-US"/>
        </a:p>
      </dgm:t>
    </dgm:pt>
    <dgm:pt modelId="{D02AC0D7-7B8F-4877-AAB9-49F5EC678E06}" type="sibTrans" cxnId="{06193D9F-E008-44DF-817B-2F024B33CFF3}">
      <dgm:prSet/>
      <dgm:spPr/>
      <dgm:t>
        <a:bodyPr/>
        <a:lstStyle/>
        <a:p>
          <a:endParaRPr lang="en-US"/>
        </a:p>
      </dgm:t>
    </dgm:pt>
    <dgm:pt modelId="{5127DC07-6DF9-488A-BAB5-1DBA8C03D090}" type="pres">
      <dgm:prSet presAssocID="{33211FA0-9524-41D8-90AD-4616A1C9CE50}" presName="vert0" presStyleCnt="0">
        <dgm:presLayoutVars>
          <dgm:dir/>
          <dgm:animOne val="branch"/>
          <dgm:animLvl val="lvl"/>
        </dgm:presLayoutVars>
      </dgm:prSet>
      <dgm:spPr/>
    </dgm:pt>
    <dgm:pt modelId="{942D8F49-FF4A-4011-B019-E245F3F19F15}" type="pres">
      <dgm:prSet presAssocID="{40D3C680-2B9C-4E5A-90F1-60D5CE5FCA9E}" presName="thickLine" presStyleLbl="alignNode1" presStyleIdx="0" presStyleCnt="12"/>
      <dgm:spPr/>
    </dgm:pt>
    <dgm:pt modelId="{A2D42AE9-5F5F-463B-881C-8B58E98B9EC1}" type="pres">
      <dgm:prSet presAssocID="{40D3C680-2B9C-4E5A-90F1-60D5CE5FCA9E}" presName="horz1" presStyleCnt="0"/>
      <dgm:spPr/>
    </dgm:pt>
    <dgm:pt modelId="{1E347DB1-1C11-48B0-B2E6-BC9C1CCB0B70}" type="pres">
      <dgm:prSet presAssocID="{40D3C680-2B9C-4E5A-90F1-60D5CE5FCA9E}" presName="tx1" presStyleLbl="revTx" presStyleIdx="0" presStyleCnt="12"/>
      <dgm:spPr/>
    </dgm:pt>
    <dgm:pt modelId="{921C107C-7129-4C6B-8AE7-19656FC86842}" type="pres">
      <dgm:prSet presAssocID="{40D3C680-2B9C-4E5A-90F1-60D5CE5FCA9E}" presName="vert1" presStyleCnt="0"/>
      <dgm:spPr/>
    </dgm:pt>
    <dgm:pt modelId="{C900D235-9038-44C7-A202-F198B6B37A76}" type="pres">
      <dgm:prSet presAssocID="{5B7EAE87-251B-4123-8C98-398F9F466B8C}" presName="thickLine" presStyleLbl="alignNode1" presStyleIdx="1" presStyleCnt="12"/>
      <dgm:spPr/>
    </dgm:pt>
    <dgm:pt modelId="{CFA7D441-C6A2-4DAB-ACF8-C09D5570D9A5}" type="pres">
      <dgm:prSet presAssocID="{5B7EAE87-251B-4123-8C98-398F9F466B8C}" presName="horz1" presStyleCnt="0"/>
      <dgm:spPr/>
    </dgm:pt>
    <dgm:pt modelId="{079AF1A2-CD72-432D-84BB-AB6A4B355694}" type="pres">
      <dgm:prSet presAssocID="{5B7EAE87-251B-4123-8C98-398F9F466B8C}" presName="tx1" presStyleLbl="revTx" presStyleIdx="1" presStyleCnt="12"/>
      <dgm:spPr/>
    </dgm:pt>
    <dgm:pt modelId="{097DC4D5-38A0-4DC4-BE86-A6D41CD41CA5}" type="pres">
      <dgm:prSet presAssocID="{5B7EAE87-251B-4123-8C98-398F9F466B8C}" presName="vert1" presStyleCnt="0"/>
      <dgm:spPr/>
    </dgm:pt>
    <dgm:pt modelId="{CAE3FF5F-ED3A-4575-9D16-F4631D9C438A}" type="pres">
      <dgm:prSet presAssocID="{CF815D16-54F0-49B0-B597-AE35A31E7D44}" presName="thickLine" presStyleLbl="alignNode1" presStyleIdx="2" presStyleCnt="12"/>
      <dgm:spPr/>
    </dgm:pt>
    <dgm:pt modelId="{98E056E0-237A-4970-B56D-A3E5032A35F5}" type="pres">
      <dgm:prSet presAssocID="{CF815D16-54F0-49B0-B597-AE35A31E7D44}" presName="horz1" presStyleCnt="0"/>
      <dgm:spPr/>
    </dgm:pt>
    <dgm:pt modelId="{D3F92EB5-C99C-42BB-BE71-2012500E7D43}" type="pres">
      <dgm:prSet presAssocID="{CF815D16-54F0-49B0-B597-AE35A31E7D44}" presName="tx1" presStyleLbl="revTx" presStyleIdx="2" presStyleCnt="12"/>
      <dgm:spPr/>
    </dgm:pt>
    <dgm:pt modelId="{094C1AEA-E957-4132-973C-E675D5BD8155}" type="pres">
      <dgm:prSet presAssocID="{CF815D16-54F0-49B0-B597-AE35A31E7D44}" presName="vert1" presStyleCnt="0"/>
      <dgm:spPr/>
    </dgm:pt>
    <dgm:pt modelId="{3E64CBCE-2077-4C8B-988E-8C168C50EF51}" type="pres">
      <dgm:prSet presAssocID="{986B66B4-64B8-471B-891A-15D8897AAA97}" presName="thickLine" presStyleLbl="alignNode1" presStyleIdx="3" presStyleCnt="12"/>
      <dgm:spPr/>
    </dgm:pt>
    <dgm:pt modelId="{B6A4EEDA-6537-4B36-959C-90BA10CB31DD}" type="pres">
      <dgm:prSet presAssocID="{986B66B4-64B8-471B-891A-15D8897AAA97}" presName="horz1" presStyleCnt="0"/>
      <dgm:spPr/>
    </dgm:pt>
    <dgm:pt modelId="{6CF669BE-CFAB-4539-B989-5551E864A0D4}" type="pres">
      <dgm:prSet presAssocID="{986B66B4-64B8-471B-891A-15D8897AAA97}" presName="tx1" presStyleLbl="revTx" presStyleIdx="3" presStyleCnt="12"/>
      <dgm:spPr/>
    </dgm:pt>
    <dgm:pt modelId="{DAC693BA-9B94-4CD9-B568-C8062601B5DE}" type="pres">
      <dgm:prSet presAssocID="{986B66B4-64B8-471B-891A-15D8897AAA97}" presName="vert1" presStyleCnt="0"/>
      <dgm:spPr/>
    </dgm:pt>
    <dgm:pt modelId="{B07E6083-C471-4CDA-B0D8-C85CBA29E342}" type="pres">
      <dgm:prSet presAssocID="{9EEA1F46-5462-48DC-BB41-0C4A38CD9ABC}" presName="thickLine" presStyleLbl="alignNode1" presStyleIdx="4" presStyleCnt="12"/>
      <dgm:spPr/>
    </dgm:pt>
    <dgm:pt modelId="{E6E91F15-4E56-41F5-B74D-EC2742F8E5EF}" type="pres">
      <dgm:prSet presAssocID="{9EEA1F46-5462-48DC-BB41-0C4A38CD9ABC}" presName="horz1" presStyleCnt="0"/>
      <dgm:spPr/>
    </dgm:pt>
    <dgm:pt modelId="{15DE6D98-FE69-46BA-9070-7C08533F587A}" type="pres">
      <dgm:prSet presAssocID="{9EEA1F46-5462-48DC-BB41-0C4A38CD9ABC}" presName="tx1" presStyleLbl="revTx" presStyleIdx="4" presStyleCnt="12"/>
      <dgm:spPr/>
    </dgm:pt>
    <dgm:pt modelId="{C433EDF0-0104-4678-B235-0C00706294AC}" type="pres">
      <dgm:prSet presAssocID="{9EEA1F46-5462-48DC-BB41-0C4A38CD9ABC}" presName="vert1" presStyleCnt="0"/>
      <dgm:spPr/>
    </dgm:pt>
    <dgm:pt modelId="{FEBB2A8F-3462-42B0-975E-8E7793794DD1}" type="pres">
      <dgm:prSet presAssocID="{D2601F09-9858-4ACB-BF13-7FDA4DD6FC2F}" presName="thickLine" presStyleLbl="alignNode1" presStyleIdx="5" presStyleCnt="12"/>
      <dgm:spPr/>
    </dgm:pt>
    <dgm:pt modelId="{BEC3C23B-ADAC-4767-8070-DF9E94BD9611}" type="pres">
      <dgm:prSet presAssocID="{D2601F09-9858-4ACB-BF13-7FDA4DD6FC2F}" presName="horz1" presStyleCnt="0"/>
      <dgm:spPr/>
    </dgm:pt>
    <dgm:pt modelId="{34694CFD-9FCB-46BC-910C-8DAD21AF081E}" type="pres">
      <dgm:prSet presAssocID="{D2601F09-9858-4ACB-BF13-7FDA4DD6FC2F}" presName="tx1" presStyleLbl="revTx" presStyleIdx="5" presStyleCnt="12"/>
      <dgm:spPr/>
    </dgm:pt>
    <dgm:pt modelId="{4025552F-BC04-489A-BD53-1A471D4B1062}" type="pres">
      <dgm:prSet presAssocID="{D2601F09-9858-4ACB-BF13-7FDA4DD6FC2F}" presName="vert1" presStyleCnt="0"/>
      <dgm:spPr/>
    </dgm:pt>
    <dgm:pt modelId="{892545A0-AB2B-4A8F-B367-978A9613C98B}" type="pres">
      <dgm:prSet presAssocID="{3E7D39A5-077E-41DD-9F6F-E37070277C44}" presName="thickLine" presStyleLbl="alignNode1" presStyleIdx="6" presStyleCnt="12"/>
      <dgm:spPr/>
    </dgm:pt>
    <dgm:pt modelId="{F44493CF-CEB0-44BF-B978-5BDEC0153FEC}" type="pres">
      <dgm:prSet presAssocID="{3E7D39A5-077E-41DD-9F6F-E37070277C44}" presName="horz1" presStyleCnt="0"/>
      <dgm:spPr/>
    </dgm:pt>
    <dgm:pt modelId="{89A7848D-89D1-44F6-A066-E552182C0751}" type="pres">
      <dgm:prSet presAssocID="{3E7D39A5-077E-41DD-9F6F-E37070277C44}" presName="tx1" presStyleLbl="revTx" presStyleIdx="6" presStyleCnt="12"/>
      <dgm:spPr/>
    </dgm:pt>
    <dgm:pt modelId="{7D50565C-56AC-4EA0-9C01-E7B5CD181298}" type="pres">
      <dgm:prSet presAssocID="{3E7D39A5-077E-41DD-9F6F-E37070277C44}" presName="vert1" presStyleCnt="0"/>
      <dgm:spPr/>
    </dgm:pt>
    <dgm:pt modelId="{DB5047DC-234B-4E25-B2EF-861B6C312543}" type="pres">
      <dgm:prSet presAssocID="{3B4C1FBC-B177-4774-8606-3A6B8982C2CA}" presName="thickLine" presStyleLbl="alignNode1" presStyleIdx="7" presStyleCnt="12"/>
      <dgm:spPr/>
    </dgm:pt>
    <dgm:pt modelId="{0658E29E-E9C7-405F-8E17-ABA43BA734BC}" type="pres">
      <dgm:prSet presAssocID="{3B4C1FBC-B177-4774-8606-3A6B8982C2CA}" presName="horz1" presStyleCnt="0"/>
      <dgm:spPr/>
    </dgm:pt>
    <dgm:pt modelId="{E3C53D1C-82B4-40DB-8EF3-AC8E3DD3E833}" type="pres">
      <dgm:prSet presAssocID="{3B4C1FBC-B177-4774-8606-3A6B8982C2CA}" presName="tx1" presStyleLbl="revTx" presStyleIdx="7" presStyleCnt="12"/>
      <dgm:spPr/>
    </dgm:pt>
    <dgm:pt modelId="{FCFE8844-1089-44EB-8128-A4CDDB95C7F7}" type="pres">
      <dgm:prSet presAssocID="{3B4C1FBC-B177-4774-8606-3A6B8982C2CA}" presName="vert1" presStyleCnt="0"/>
      <dgm:spPr/>
    </dgm:pt>
    <dgm:pt modelId="{DC3D9436-375C-40A0-B991-7CE5DB043FB2}" type="pres">
      <dgm:prSet presAssocID="{E7DA20BC-C618-4F6D-B67C-8FE87FF2B2AE}" presName="thickLine" presStyleLbl="alignNode1" presStyleIdx="8" presStyleCnt="12"/>
      <dgm:spPr/>
    </dgm:pt>
    <dgm:pt modelId="{CF6CE12C-697E-4129-BB2B-68EECE6FB804}" type="pres">
      <dgm:prSet presAssocID="{E7DA20BC-C618-4F6D-B67C-8FE87FF2B2AE}" presName="horz1" presStyleCnt="0"/>
      <dgm:spPr/>
    </dgm:pt>
    <dgm:pt modelId="{9AB21BCB-447D-461C-9FC4-4FC531FAD115}" type="pres">
      <dgm:prSet presAssocID="{E7DA20BC-C618-4F6D-B67C-8FE87FF2B2AE}" presName="tx1" presStyleLbl="revTx" presStyleIdx="8" presStyleCnt="12"/>
      <dgm:spPr/>
    </dgm:pt>
    <dgm:pt modelId="{ABC746D2-30F5-4AC5-8F8A-4115E62FF80E}" type="pres">
      <dgm:prSet presAssocID="{E7DA20BC-C618-4F6D-B67C-8FE87FF2B2AE}" presName="vert1" presStyleCnt="0"/>
      <dgm:spPr/>
    </dgm:pt>
    <dgm:pt modelId="{7706CAA8-CB36-438C-B9E6-DC05BA1530A1}" type="pres">
      <dgm:prSet presAssocID="{4DED3EFF-538E-43DF-B3E0-4549BF4E369C}" presName="thickLine" presStyleLbl="alignNode1" presStyleIdx="9" presStyleCnt="12"/>
      <dgm:spPr/>
    </dgm:pt>
    <dgm:pt modelId="{A2EA5DAF-4802-410F-A6B8-D8F21E537F7A}" type="pres">
      <dgm:prSet presAssocID="{4DED3EFF-538E-43DF-B3E0-4549BF4E369C}" presName="horz1" presStyleCnt="0"/>
      <dgm:spPr/>
    </dgm:pt>
    <dgm:pt modelId="{AD84BC09-0223-4681-A349-EC6B32EF3412}" type="pres">
      <dgm:prSet presAssocID="{4DED3EFF-538E-43DF-B3E0-4549BF4E369C}" presName="tx1" presStyleLbl="revTx" presStyleIdx="9" presStyleCnt="12"/>
      <dgm:spPr/>
    </dgm:pt>
    <dgm:pt modelId="{C0CB42A2-2309-4575-9F3D-424D65B08109}" type="pres">
      <dgm:prSet presAssocID="{4DED3EFF-538E-43DF-B3E0-4549BF4E369C}" presName="vert1" presStyleCnt="0"/>
      <dgm:spPr/>
    </dgm:pt>
    <dgm:pt modelId="{D623D509-094C-483B-AF6F-CAF792AB24C0}" type="pres">
      <dgm:prSet presAssocID="{9AE16350-0D72-4A80-8C91-056212DE4858}" presName="thickLine" presStyleLbl="alignNode1" presStyleIdx="10" presStyleCnt="12"/>
      <dgm:spPr/>
    </dgm:pt>
    <dgm:pt modelId="{7FEC0FB5-562A-4F02-B4FB-F548FE6A8953}" type="pres">
      <dgm:prSet presAssocID="{9AE16350-0D72-4A80-8C91-056212DE4858}" presName="horz1" presStyleCnt="0"/>
      <dgm:spPr/>
    </dgm:pt>
    <dgm:pt modelId="{760A9EA1-DD9C-4717-B662-36B48250BE98}" type="pres">
      <dgm:prSet presAssocID="{9AE16350-0D72-4A80-8C91-056212DE4858}" presName="tx1" presStyleLbl="revTx" presStyleIdx="10" presStyleCnt="12"/>
      <dgm:spPr/>
    </dgm:pt>
    <dgm:pt modelId="{D24ADB37-FA3A-4FE8-ACC8-A4EFF32D0428}" type="pres">
      <dgm:prSet presAssocID="{9AE16350-0D72-4A80-8C91-056212DE4858}" presName="vert1" presStyleCnt="0"/>
      <dgm:spPr/>
    </dgm:pt>
    <dgm:pt modelId="{405F11EA-3423-4B9B-A551-885F854803F1}" type="pres">
      <dgm:prSet presAssocID="{D4B3B752-E656-4927-9EAE-9E7D92B7A0BA}" presName="thickLine" presStyleLbl="alignNode1" presStyleIdx="11" presStyleCnt="12"/>
      <dgm:spPr/>
    </dgm:pt>
    <dgm:pt modelId="{AD3F8E57-248F-4BFA-9F85-6BB8489E5DD5}" type="pres">
      <dgm:prSet presAssocID="{D4B3B752-E656-4927-9EAE-9E7D92B7A0BA}" presName="horz1" presStyleCnt="0"/>
      <dgm:spPr/>
    </dgm:pt>
    <dgm:pt modelId="{C0E05CCF-CEE9-47B4-9643-31E1D1104301}" type="pres">
      <dgm:prSet presAssocID="{D4B3B752-E656-4927-9EAE-9E7D92B7A0BA}" presName="tx1" presStyleLbl="revTx" presStyleIdx="11" presStyleCnt="12"/>
      <dgm:spPr/>
    </dgm:pt>
    <dgm:pt modelId="{B0CE2395-B807-40C3-ACFB-1AD1E9A1D0E3}" type="pres">
      <dgm:prSet presAssocID="{D4B3B752-E656-4927-9EAE-9E7D92B7A0BA}" presName="vert1" presStyleCnt="0"/>
      <dgm:spPr/>
    </dgm:pt>
  </dgm:ptLst>
  <dgm:cxnLst>
    <dgm:cxn modelId="{39CF0F03-7006-4668-A3E3-C04AD7165448}" type="presOf" srcId="{E7DA20BC-C618-4F6D-B67C-8FE87FF2B2AE}" destId="{9AB21BCB-447D-461C-9FC4-4FC531FAD115}" srcOrd="0" destOrd="0" presId="urn:microsoft.com/office/officeart/2008/layout/LinedList"/>
    <dgm:cxn modelId="{2F104A0F-7220-4A67-A7F5-71ACDC8A5BF0}" srcId="{33211FA0-9524-41D8-90AD-4616A1C9CE50}" destId="{5B7EAE87-251B-4123-8C98-398F9F466B8C}" srcOrd="1" destOrd="0" parTransId="{9BAFAD9E-CDB0-4994-B1A5-5C77FBB8216D}" sibTransId="{46B180AF-061C-4005-91C7-7362CA4C48A0}"/>
    <dgm:cxn modelId="{111D9A18-2933-414F-A90D-52D78CB9671B}" srcId="{33211FA0-9524-41D8-90AD-4616A1C9CE50}" destId="{9EEA1F46-5462-48DC-BB41-0C4A38CD9ABC}" srcOrd="4" destOrd="0" parTransId="{48331085-15E0-44FB-81C6-8856D9643155}" sibTransId="{2321EE13-6F0F-4A0F-B7FF-508DF55F5B82}"/>
    <dgm:cxn modelId="{4A5C742B-E5FC-405D-95A0-C63493C2E6CD}" srcId="{33211FA0-9524-41D8-90AD-4616A1C9CE50}" destId="{3B4C1FBC-B177-4774-8606-3A6B8982C2CA}" srcOrd="7" destOrd="0" parTransId="{9C96FF6B-93CC-4073-9137-5A49DB7D5342}" sibTransId="{D78964D9-EB96-4A3B-9862-1FE56BA26C50}"/>
    <dgm:cxn modelId="{C07D912C-2BCA-45C7-B07B-204DEB6DBF8C}" type="presOf" srcId="{CF815D16-54F0-49B0-B597-AE35A31E7D44}" destId="{D3F92EB5-C99C-42BB-BE71-2012500E7D43}" srcOrd="0" destOrd="0" presId="urn:microsoft.com/office/officeart/2008/layout/LinedList"/>
    <dgm:cxn modelId="{D22AF641-1202-4E96-97E2-DE48FF306BC7}" type="presOf" srcId="{9EEA1F46-5462-48DC-BB41-0C4A38CD9ABC}" destId="{15DE6D98-FE69-46BA-9070-7C08533F587A}" srcOrd="0" destOrd="0" presId="urn:microsoft.com/office/officeart/2008/layout/LinedList"/>
    <dgm:cxn modelId="{AD83B262-F0EF-4423-81D5-E676EF52A012}" type="presOf" srcId="{9AE16350-0D72-4A80-8C91-056212DE4858}" destId="{760A9EA1-DD9C-4717-B662-36B48250BE98}" srcOrd="0" destOrd="0" presId="urn:microsoft.com/office/officeart/2008/layout/LinedList"/>
    <dgm:cxn modelId="{11D1BC74-DFB2-4DB9-8347-F7BE6AA1563C}" type="presOf" srcId="{D4B3B752-E656-4927-9EAE-9E7D92B7A0BA}" destId="{C0E05CCF-CEE9-47B4-9643-31E1D1104301}" srcOrd="0" destOrd="0" presId="urn:microsoft.com/office/officeart/2008/layout/LinedList"/>
    <dgm:cxn modelId="{4EB32388-D6D6-4FBE-A50F-81DF4649C8EB}" srcId="{33211FA0-9524-41D8-90AD-4616A1C9CE50}" destId="{CF815D16-54F0-49B0-B597-AE35A31E7D44}" srcOrd="2" destOrd="0" parTransId="{0AA1694E-A51B-40C1-9571-D177A48BA6E1}" sibTransId="{90DD8AAA-BA0B-4E1E-A2EE-0AD69A22066D}"/>
    <dgm:cxn modelId="{775CF88A-1D2B-4BB3-BB72-6E318AAF1406}" type="presOf" srcId="{D2601F09-9858-4ACB-BF13-7FDA4DD6FC2F}" destId="{34694CFD-9FCB-46BC-910C-8DAD21AF081E}" srcOrd="0" destOrd="0" presId="urn:microsoft.com/office/officeart/2008/layout/LinedList"/>
    <dgm:cxn modelId="{365B539C-84E8-4718-B92B-796BB4DF7AE1}" srcId="{33211FA0-9524-41D8-90AD-4616A1C9CE50}" destId="{4DED3EFF-538E-43DF-B3E0-4549BF4E369C}" srcOrd="9" destOrd="0" parTransId="{46876099-A22A-4B16-8704-CA1105FD2AF2}" sibTransId="{3D2D1465-45E5-470F-A241-96C2807F7E1A}"/>
    <dgm:cxn modelId="{06193D9F-E008-44DF-817B-2F024B33CFF3}" srcId="{33211FA0-9524-41D8-90AD-4616A1C9CE50}" destId="{D4B3B752-E656-4927-9EAE-9E7D92B7A0BA}" srcOrd="11" destOrd="0" parTransId="{79FCE3F7-6D95-494D-9C93-2E7FAF172E93}" sibTransId="{D02AC0D7-7B8F-4877-AAB9-49F5EC678E06}"/>
    <dgm:cxn modelId="{97D745A0-1E70-4AAC-8601-CB44D22991D6}" srcId="{33211FA0-9524-41D8-90AD-4616A1C9CE50}" destId="{986B66B4-64B8-471B-891A-15D8897AAA97}" srcOrd="3" destOrd="0" parTransId="{C735D246-6F42-4BB2-B04B-12BCF7475DEF}" sibTransId="{6483C041-627F-4726-873F-F7C9C3A52351}"/>
    <dgm:cxn modelId="{277FA8A9-F2F7-408E-B23C-34763D7751CF}" type="presOf" srcId="{3E7D39A5-077E-41DD-9F6F-E37070277C44}" destId="{89A7848D-89D1-44F6-A066-E552182C0751}" srcOrd="0" destOrd="0" presId="urn:microsoft.com/office/officeart/2008/layout/LinedList"/>
    <dgm:cxn modelId="{592657AA-F237-468F-A8F0-E2B47E5A1379}" type="presOf" srcId="{3B4C1FBC-B177-4774-8606-3A6B8982C2CA}" destId="{E3C53D1C-82B4-40DB-8EF3-AC8E3DD3E833}" srcOrd="0" destOrd="0" presId="urn:microsoft.com/office/officeart/2008/layout/LinedList"/>
    <dgm:cxn modelId="{C84F40B7-1A4A-4341-BF7D-516901BAEF1B}" srcId="{33211FA0-9524-41D8-90AD-4616A1C9CE50}" destId="{D2601F09-9858-4ACB-BF13-7FDA4DD6FC2F}" srcOrd="5" destOrd="0" parTransId="{0F4F9F3F-EA69-4FA8-A60C-B29E2FC83143}" sibTransId="{A781F462-CF66-4ABF-8FA7-6F45E120B080}"/>
    <dgm:cxn modelId="{6D9406BC-7C7E-415B-B1F0-EF5631A880A9}" type="presOf" srcId="{33211FA0-9524-41D8-90AD-4616A1C9CE50}" destId="{5127DC07-6DF9-488A-BAB5-1DBA8C03D090}" srcOrd="0" destOrd="0" presId="urn:microsoft.com/office/officeart/2008/layout/LinedList"/>
    <dgm:cxn modelId="{4D7F78C7-0CBF-4329-8DF8-771F03E248E5}" srcId="{33211FA0-9524-41D8-90AD-4616A1C9CE50}" destId="{3E7D39A5-077E-41DD-9F6F-E37070277C44}" srcOrd="6" destOrd="0" parTransId="{7B48CF29-1C15-4A24-A6CC-920EC0BA55AB}" sibTransId="{E2773001-7343-4220-8B41-75D06292752A}"/>
    <dgm:cxn modelId="{029275C8-15E9-46F0-A12B-0395B133E02A}" srcId="{33211FA0-9524-41D8-90AD-4616A1C9CE50}" destId="{9AE16350-0D72-4A80-8C91-056212DE4858}" srcOrd="10" destOrd="0" parTransId="{FE3D4993-4914-4D39-B139-55DC3FF68A6D}" sibTransId="{7AC91B49-ACA1-4F9E-BF43-8AB7ACF4163A}"/>
    <dgm:cxn modelId="{338B9DC8-DD6A-4F4A-BA0C-2DBCC0BCD395}" srcId="{33211FA0-9524-41D8-90AD-4616A1C9CE50}" destId="{40D3C680-2B9C-4E5A-90F1-60D5CE5FCA9E}" srcOrd="0" destOrd="0" parTransId="{00342917-E8CA-48AA-A9C2-E52BA00A69CF}" sibTransId="{9D1B6494-BBF3-4948-B1DA-E867C04A0531}"/>
    <dgm:cxn modelId="{3DA724CE-D7A8-49A4-90E5-94B0D7C6AB41}" type="presOf" srcId="{40D3C680-2B9C-4E5A-90F1-60D5CE5FCA9E}" destId="{1E347DB1-1C11-48B0-B2E6-BC9C1CCB0B70}" srcOrd="0" destOrd="0" presId="urn:microsoft.com/office/officeart/2008/layout/LinedList"/>
    <dgm:cxn modelId="{A0307FEB-E7EE-480F-8480-939BF368BCF1}" srcId="{33211FA0-9524-41D8-90AD-4616A1C9CE50}" destId="{E7DA20BC-C618-4F6D-B67C-8FE87FF2B2AE}" srcOrd="8" destOrd="0" parTransId="{B2B8E203-240D-46C8-BAA1-1530B5ABED32}" sibTransId="{AADB0CB0-0783-4F29-8C5B-74BE38ABC985}"/>
    <dgm:cxn modelId="{B8AACBF7-FD32-4799-8DDB-295205B332C8}" type="presOf" srcId="{4DED3EFF-538E-43DF-B3E0-4549BF4E369C}" destId="{AD84BC09-0223-4681-A349-EC6B32EF3412}" srcOrd="0" destOrd="0" presId="urn:microsoft.com/office/officeart/2008/layout/LinedList"/>
    <dgm:cxn modelId="{990FCFF9-7FE6-4438-AD0F-E567B18D3765}" type="presOf" srcId="{5B7EAE87-251B-4123-8C98-398F9F466B8C}" destId="{079AF1A2-CD72-432D-84BB-AB6A4B355694}" srcOrd="0" destOrd="0" presId="urn:microsoft.com/office/officeart/2008/layout/LinedList"/>
    <dgm:cxn modelId="{CA6261FE-6613-4E43-B010-888D28F0AC8F}" type="presOf" srcId="{986B66B4-64B8-471B-891A-15D8897AAA97}" destId="{6CF669BE-CFAB-4539-B989-5551E864A0D4}" srcOrd="0" destOrd="0" presId="urn:microsoft.com/office/officeart/2008/layout/LinedList"/>
    <dgm:cxn modelId="{847D920D-EEB4-413C-8116-8DBB3481ABB9}" type="presParOf" srcId="{5127DC07-6DF9-488A-BAB5-1DBA8C03D090}" destId="{942D8F49-FF4A-4011-B019-E245F3F19F15}" srcOrd="0" destOrd="0" presId="urn:microsoft.com/office/officeart/2008/layout/LinedList"/>
    <dgm:cxn modelId="{5B9EC5E4-6CEE-47BD-BDB9-BC19F76BE3B4}" type="presParOf" srcId="{5127DC07-6DF9-488A-BAB5-1DBA8C03D090}" destId="{A2D42AE9-5F5F-463B-881C-8B58E98B9EC1}" srcOrd="1" destOrd="0" presId="urn:microsoft.com/office/officeart/2008/layout/LinedList"/>
    <dgm:cxn modelId="{ED532E20-BC84-448F-90CD-5D556A162885}" type="presParOf" srcId="{A2D42AE9-5F5F-463B-881C-8B58E98B9EC1}" destId="{1E347DB1-1C11-48B0-B2E6-BC9C1CCB0B70}" srcOrd="0" destOrd="0" presId="urn:microsoft.com/office/officeart/2008/layout/LinedList"/>
    <dgm:cxn modelId="{F6D3B6C0-7003-4E15-AC3D-17BF9A56529E}" type="presParOf" srcId="{A2D42AE9-5F5F-463B-881C-8B58E98B9EC1}" destId="{921C107C-7129-4C6B-8AE7-19656FC86842}" srcOrd="1" destOrd="0" presId="urn:microsoft.com/office/officeart/2008/layout/LinedList"/>
    <dgm:cxn modelId="{20E33882-5D62-4BE8-BE51-4400C241499B}" type="presParOf" srcId="{5127DC07-6DF9-488A-BAB5-1DBA8C03D090}" destId="{C900D235-9038-44C7-A202-F198B6B37A76}" srcOrd="2" destOrd="0" presId="urn:microsoft.com/office/officeart/2008/layout/LinedList"/>
    <dgm:cxn modelId="{AEDB2B6F-B1E2-4EBA-9AFF-ABE32AFC3F90}" type="presParOf" srcId="{5127DC07-6DF9-488A-BAB5-1DBA8C03D090}" destId="{CFA7D441-C6A2-4DAB-ACF8-C09D5570D9A5}" srcOrd="3" destOrd="0" presId="urn:microsoft.com/office/officeart/2008/layout/LinedList"/>
    <dgm:cxn modelId="{28A87ED4-3362-44C6-8E29-6ADABC90486B}" type="presParOf" srcId="{CFA7D441-C6A2-4DAB-ACF8-C09D5570D9A5}" destId="{079AF1A2-CD72-432D-84BB-AB6A4B355694}" srcOrd="0" destOrd="0" presId="urn:microsoft.com/office/officeart/2008/layout/LinedList"/>
    <dgm:cxn modelId="{BDD7805F-FA1D-4F2F-9E92-22FFFA00CEFC}" type="presParOf" srcId="{CFA7D441-C6A2-4DAB-ACF8-C09D5570D9A5}" destId="{097DC4D5-38A0-4DC4-BE86-A6D41CD41CA5}" srcOrd="1" destOrd="0" presId="urn:microsoft.com/office/officeart/2008/layout/LinedList"/>
    <dgm:cxn modelId="{F94B6364-691A-457B-9C02-DBA7D98A8C86}" type="presParOf" srcId="{5127DC07-6DF9-488A-BAB5-1DBA8C03D090}" destId="{CAE3FF5F-ED3A-4575-9D16-F4631D9C438A}" srcOrd="4" destOrd="0" presId="urn:microsoft.com/office/officeart/2008/layout/LinedList"/>
    <dgm:cxn modelId="{922927B6-5685-4DB9-AEF2-AFEF8BFB2321}" type="presParOf" srcId="{5127DC07-6DF9-488A-BAB5-1DBA8C03D090}" destId="{98E056E0-237A-4970-B56D-A3E5032A35F5}" srcOrd="5" destOrd="0" presId="urn:microsoft.com/office/officeart/2008/layout/LinedList"/>
    <dgm:cxn modelId="{2F4139DA-B339-4A06-B085-2C4CAF5CB58E}" type="presParOf" srcId="{98E056E0-237A-4970-B56D-A3E5032A35F5}" destId="{D3F92EB5-C99C-42BB-BE71-2012500E7D43}" srcOrd="0" destOrd="0" presId="urn:microsoft.com/office/officeart/2008/layout/LinedList"/>
    <dgm:cxn modelId="{4D936CD0-695A-4F72-90F7-0AE9F3AE4AFE}" type="presParOf" srcId="{98E056E0-237A-4970-B56D-A3E5032A35F5}" destId="{094C1AEA-E957-4132-973C-E675D5BD8155}" srcOrd="1" destOrd="0" presId="urn:microsoft.com/office/officeart/2008/layout/LinedList"/>
    <dgm:cxn modelId="{105100CD-3F13-4C70-B53B-573C42B87A10}" type="presParOf" srcId="{5127DC07-6DF9-488A-BAB5-1DBA8C03D090}" destId="{3E64CBCE-2077-4C8B-988E-8C168C50EF51}" srcOrd="6" destOrd="0" presId="urn:microsoft.com/office/officeart/2008/layout/LinedList"/>
    <dgm:cxn modelId="{924A552E-2A92-4D0D-9F16-74806C2549F2}" type="presParOf" srcId="{5127DC07-6DF9-488A-BAB5-1DBA8C03D090}" destId="{B6A4EEDA-6537-4B36-959C-90BA10CB31DD}" srcOrd="7" destOrd="0" presId="urn:microsoft.com/office/officeart/2008/layout/LinedList"/>
    <dgm:cxn modelId="{26E3BEF2-930F-4934-9092-7E6EAE11083A}" type="presParOf" srcId="{B6A4EEDA-6537-4B36-959C-90BA10CB31DD}" destId="{6CF669BE-CFAB-4539-B989-5551E864A0D4}" srcOrd="0" destOrd="0" presId="urn:microsoft.com/office/officeart/2008/layout/LinedList"/>
    <dgm:cxn modelId="{ABE9FE3C-10D6-4D97-AF63-E22D596A680A}" type="presParOf" srcId="{B6A4EEDA-6537-4B36-959C-90BA10CB31DD}" destId="{DAC693BA-9B94-4CD9-B568-C8062601B5DE}" srcOrd="1" destOrd="0" presId="urn:microsoft.com/office/officeart/2008/layout/LinedList"/>
    <dgm:cxn modelId="{7BA6E9DD-47D5-4E2B-BE8D-03D9078D33EC}" type="presParOf" srcId="{5127DC07-6DF9-488A-BAB5-1DBA8C03D090}" destId="{B07E6083-C471-4CDA-B0D8-C85CBA29E342}" srcOrd="8" destOrd="0" presId="urn:microsoft.com/office/officeart/2008/layout/LinedList"/>
    <dgm:cxn modelId="{AE9F30E4-350A-47A1-84CF-C283C9BB7379}" type="presParOf" srcId="{5127DC07-6DF9-488A-BAB5-1DBA8C03D090}" destId="{E6E91F15-4E56-41F5-B74D-EC2742F8E5EF}" srcOrd="9" destOrd="0" presId="urn:microsoft.com/office/officeart/2008/layout/LinedList"/>
    <dgm:cxn modelId="{29E144CB-006B-4B2B-B7E4-3363FDC3333E}" type="presParOf" srcId="{E6E91F15-4E56-41F5-B74D-EC2742F8E5EF}" destId="{15DE6D98-FE69-46BA-9070-7C08533F587A}" srcOrd="0" destOrd="0" presId="urn:microsoft.com/office/officeart/2008/layout/LinedList"/>
    <dgm:cxn modelId="{1C3670D4-A9BD-4DB4-BE58-0E3D8FCD95A6}" type="presParOf" srcId="{E6E91F15-4E56-41F5-B74D-EC2742F8E5EF}" destId="{C433EDF0-0104-4678-B235-0C00706294AC}" srcOrd="1" destOrd="0" presId="urn:microsoft.com/office/officeart/2008/layout/LinedList"/>
    <dgm:cxn modelId="{58FB4F5F-D738-4F0A-92A0-461B219E6004}" type="presParOf" srcId="{5127DC07-6DF9-488A-BAB5-1DBA8C03D090}" destId="{FEBB2A8F-3462-42B0-975E-8E7793794DD1}" srcOrd="10" destOrd="0" presId="urn:microsoft.com/office/officeart/2008/layout/LinedList"/>
    <dgm:cxn modelId="{F2687B36-CA6D-44D4-8169-AFC01D2C4A14}" type="presParOf" srcId="{5127DC07-6DF9-488A-BAB5-1DBA8C03D090}" destId="{BEC3C23B-ADAC-4767-8070-DF9E94BD9611}" srcOrd="11" destOrd="0" presId="urn:microsoft.com/office/officeart/2008/layout/LinedList"/>
    <dgm:cxn modelId="{7A12951D-EB35-498B-8982-D10ABA3855EA}" type="presParOf" srcId="{BEC3C23B-ADAC-4767-8070-DF9E94BD9611}" destId="{34694CFD-9FCB-46BC-910C-8DAD21AF081E}" srcOrd="0" destOrd="0" presId="urn:microsoft.com/office/officeart/2008/layout/LinedList"/>
    <dgm:cxn modelId="{AE5A38D3-D504-4D80-9327-30EF6A6B7A8D}" type="presParOf" srcId="{BEC3C23B-ADAC-4767-8070-DF9E94BD9611}" destId="{4025552F-BC04-489A-BD53-1A471D4B1062}" srcOrd="1" destOrd="0" presId="urn:microsoft.com/office/officeart/2008/layout/LinedList"/>
    <dgm:cxn modelId="{301CD530-FDDF-4407-B69F-B3ECF1E84828}" type="presParOf" srcId="{5127DC07-6DF9-488A-BAB5-1DBA8C03D090}" destId="{892545A0-AB2B-4A8F-B367-978A9613C98B}" srcOrd="12" destOrd="0" presId="urn:microsoft.com/office/officeart/2008/layout/LinedList"/>
    <dgm:cxn modelId="{160776A1-10B7-4CB7-971E-BAB704FCDB8E}" type="presParOf" srcId="{5127DC07-6DF9-488A-BAB5-1DBA8C03D090}" destId="{F44493CF-CEB0-44BF-B978-5BDEC0153FEC}" srcOrd="13" destOrd="0" presId="urn:microsoft.com/office/officeart/2008/layout/LinedList"/>
    <dgm:cxn modelId="{4C487598-7DD6-4638-99C9-A7E5850A7EB4}" type="presParOf" srcId="{F44493CF-CEB0-44BF-B978-5BDEC0153FEC}" destId="{89A7848D-89D1-44F6-A066-E552182C0751}" srcOrd="0" destOrd="0" presId="urn:microsoft.com/office/officeart/2008/layout/LinedList"/>
    <dgm:cxn modelId="{7C1FF6AB-1210-4072-B4EA-E334C52B77F3}" type="presParOf" srcId="{F44493CF-CEB0-44BF-B978-5BDEC0153FEC}" destId="{7D50565C-56AC-4EA0-9C01-E7B5CD181298}" srcOrd="1" destOrd="0" presId="urn:microsoft.com/office/officeart/2008/layout/LinedList"/>
    <dgm:cxn modelId="{D4632A76-0836-4305-9074-306E37CAF67A}" type="presParOf" srcId="{5127DC07-6DF9-488A-BAB5-1DBA8C03D090}" destId="{DB5047DC-234B-4E25-B2EF-861B6C312543}" srcOrd="14" destOrd="0" presId="urn:microsoft.com/office/officeart/2008/layout/LinedList"/>
    <dgm:cxn modelId="{1100E287-2945-412E-86DE-28A9B389F4B5}" type="presParOf" srcId="{5127DC07-6DF9-488A-BAB5-1DBA8C03D090}" destId="{0658E29E-E9C7-405F-8E17-ABA43BA734BC}" srcOrd="15" destOrd="0" presId="urn:microsoft.com/office/officeart/2008/layout/LinedList"/>
    <dgm:cxn modelId="{FF4527A2-70F0-468A-9855-A704241B2413}" type="presParOf" srcId="{0658E29E-E9C7-405F-8E17-ABA43BA734BC}" destId="{E3C53D1C-82B4-40DB-8EF3-AC8E3DD3E833}" srcOrd="0" destOrd="0" presId="urn:microsoft.com/office/officeart/2008/layout/LinedList"/>
    <dgm:cxn modelId="{25594670-9531-4A73-9E91-C21EC0CBBE89}" type="presParOf" srcId="{0658E29E-E9C7-405F-8E17-ABA43BA734BC}" destId="{FCFE8844-1089-44EB-8128-A4CDDB95C7F7}" srcOrd="1" destOrd="0" presId="urn:microsoft.com/office/officeart/2008/layout/LinedList"/>
    <dgm:cxn modelId="{9FB7CB47-CDD1-41B9-B660-AAD5827D9813}" type="presParOf" srcId="{5127DC07-6DF9-488A-BAB5-1DBA8C03D090}" destId="{DC3D9436-375C-40A0-B991-7CE5DB043FB2}" srcOrd="16" destOrd="0" presId="urn:microsoft.com/office/officeart/2008/layout/LinedList"/>
    <dgm:cxn modelId="{90ED598C-C2E9-44A4-A52B-A5694A1AA1BA}" type="presParOf" srcId="{5127DC07-6DF9-488A-BAB5-1DBA8C03D090}" destId="{CF6CE12C-697E-4129-BB2B-68EECE6FB804}" srcOrd="17" destOrd="0" presId="urn:microsoft.com/office/officeart/2008/layout/LinedList"/>
    <dgm:cxn modelId="{550BC285-4B03-49AA-BDFE-01B34DB78DBB}" type="presParOf" srcId="{CF6CE12C-697E-4129-BB2B-68EECE6FB804}" destId="{9AB21BCB-447D-461C-9FC4-4FC531FAD115}" srcOrd="0" destOrd="0" presId="urn:microsoft.com/office/officeart/2008/layout/LinedList"/>
    <dgm:cxn modelId="{E1B81393-532D-4F16-8519-B7CB1CD92461}" type="presParOf" srcId="{CF6CE12C-697E-4129-BB2B-68EECE6FB804}" destId="{ABC746D2-30F5-4AC5-8F8A-4115E62FF80E}" srcOrd="1" destOrd="0" presId="urn:microsoft.com/office/officeart/2008/layout/LinedList"/>
    <dgm:cxn modelId="{4B71D96C-7979-45D7-BEFF-F2B63060AE1B}" type="presParOf" srcId="{5127DC07-6DF9-488A-BAB5-1DBA8C03D090}" destId="{7706CAA8-CB36-438C-B9E6-DC05BA1530A1}" srcOrd="18" destOrd="0" presId="urn:microsoft.com/office/officeart/2008/layout/LinedList"/>
    <dgm:cxn modelId="{E9042CF6-7DA8-408E-B778-903B9CD3EAA7}" type="presParOf" srcId="{5127DC07-6DF9-488A-BAB5-1DBA8C03D090}" destId="{A2EA5DAF-4802-410F-A6B8-D8F21E537F7A}" srcOrd="19" destOrd="0" presId="urn:microsoft.com/office/officeart/2008/layout/LinedList"/>
    <dgm:cxn modelId="{FCA3F55C-BE4E-43ED-966A-D821D73129C6}" type="presParOf" srcId="{A2EA5DAF-4802-410F-A6B8-D8F21E537F7A}" destId="{AD84BC09-0223-4681-A349-EC6B32EF3412}" srcOrd="0" destOrd="0" presId="urn:microsoft.com/office/officeart/2008/layout/LinedList"/>
    <dgm:cxn modelId="{67A5CED3-A953-41AC-A96E-D6CE71556D63}" type="presParOf" srcId="{A2EA5DAF-4802-410F-A6B8-D8F21E537F7A}" destId="{C0CB42A2-2309-4575-9F3D-424D65B08109}" srcOrd="1" destOrd="0" presId="urn:microsoft.com/office/officeart/2008/layout/LinedList"/>
    <dgm:cxn modelId="{AE24EF0D-E4DB-4CBD-9349-66B66C1CA31D}" type="presParOf" srcId="{5127DC07-6DF9-488A-BAB5-1DBA8C03D090}" destId="{D623D509-094C-483B-AF6F-CAF792AB24C0}" srcOrd="20" destOrd="0" presId="urn:microsoft.com/office/officeart/2008/layout/LinedList"/>
    <dgm:cxn modelId="{60CA8B71-3641-4245-A88B-BAE63182A447}" type="presParOf" srcId="{5127DC07-6DF9-488A-BAB5-1DBA8C03D090}" destId="{7FEC0FB5-562A-4F02-B4FB-F548FE6A8953}" srcOrd="21" destOrd="0" presId="urn:microsoft.com/office/officeart/2008/layout/LinedList"/>
    <dgm:cxn modelId="{7CA26039-5E8B-4621-B467-21E8018BF2A1}" type="presParOf" srcId="{7FEC0FB5-562A-4F02-B4FB-F548FE6A8953}" destId="{760A9EA1-DD9C-4717-B662-36B48250BE98}" srcOrd="0" destOrd="0" presId="urn:microsoft.com/office/officeart/2008/layout/LinedList"/>
    <dgm:cxn modelId="{6FEAD52C-DB36-4585-8C0E-1C97EAB75D98}" type="presParOf" srcId="{7FEC0FB5-562A-4F02-B4FB-F548FE6A8953}" destId="{D24ADB37-FA3A-4FE8-ACC8-A4EFF32D0428}" srcOrd="1" destOrd="0" presId="urn:microsoft.com/office/officeart/2008/layout/LinedList"/>
    <dgm:cxn modelId="{134C57F0-7789-4F50-AD0B-5FB8C8EF0B02}" type="presParOf" srcId="{5127DC07-6DF9-488A-BAB5-1DBA8C03D090}" destId="{405F11EA-3423-4B9B-A551-885F854803F1}" srcOrd="22" destOrd="0" presId="urn:microsoft.com/office/officeart/2008/layout/LinedList"/>
    <dgm:cxn modelId="{3E60D4B9-D1ED-47C8-8BEA-7610B0BD1D07}" type="presParOf" srcId="{5127DC07-6DF9-488A-BAB5-1DBA8C03D090}" destId="{AD3F8E57-248F-4BFA-9F85-6BB8489E5DD5}" srcOrd="23" destOrd="0" presId="urn:microsoft.com/office/officeart/2008/layout/LinedList"/>
    <dgm:cxn modelId="{24F7290E-F8B4-42CA-A0F3-C8DD4DCFFC3F}" type="presParOf" srcId="{AD3F8E57-248F-4BFA-9F85-6BB8489E5DD5}" destId="{C0E05CCF-CEE9-47B4-9643-31E1D1104301}" srcOrd="0" destOrd="0" presId="urn:microsoft.com/office/officeart/2008/layout/LinedList"/>
    <dgm:cxn modelId="{899B9A86-7D60-4B43-B21D-15833B333D57}" type="presParOf" srcId="{AD3F8E57-248F-4BFA-9F85-6BB8489E5DD5}" destId="{B0CE2395-B807-40C3-ACFB-1AD1E9A1D0E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350077-96B4-4F56-96D0-7BD7554F96BF}">
      <dsp:nvSpPr>
        <dsp:cNvPr id="0" name=""/>
        <dsp:cNvSpPr/>
      </dsp:nvSpPr>
      <dsp:spPr>
        <a:xfrm>
          <a:off x="297888" y="673897"/>
          <a:ext cx="917859" cy="917859"/>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6CAD31-33E7-46B6-8805-784DE3F7784B}">
      <dsp:nvSpPr>
        <dsp:cNvPr id="0" name=""/>
        <dsp:cNvSpPr/>
      </dsp:nvSpPr>
      <dsp:spPr>
        <a:xfrm>
          <a:off x="493497" y="869506"/>
          <a:ext cx="526640" cy="5266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B01EA5-4FD3-4600-A6F8-CAB35702BB6D}">
      <dsp:nvSpPr>
        <dsp:cNvPr id="0" name=""/>
        <dsp:cNvSpPr/>
      </dsp:nvSpPr>
      <dsp:spPr>
        <a:xfrm>
          <a:off x="4474" y="1877647"/>
          <a:ext cx="1504687" cy="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Karl Marx made society recognise the alienation concerting the worker under capitalism.</a:t>
          </a:r>
          <a:endParaRPr lang="en-US" sz="1100" kern="1200"/>
        </a:p>
      </dsp:txBody>
      <dsp:txXfrm>
        <a:off x="4474" y="1877647"/>
        <a:ext cx="1504687" cy="752343"/>
      </dsp:txXfrm>
    </dsp:sp>
    <dsp:sp modelId="{36198B9D-2FDA-4895-84E0-BDC59F115217}">
      <dsp:nvSpPr>
        <dsp:cNvPr id="0" name=""/>
        <dsp:cNvSpPr/>
      </dsp:nvSpPr>
      <dsp:spPr>
        <a:xfrm>
          <a:off x="2065896" y="673897"/>
          <a:ext cx="917859" cy="917859"/>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6DFAD3-7AD9-451A-AF5C-295BCC8E65CB}">
      <dsp:nvSpPr>
        <dsp:cNvPr id="0" name=""/>
        <dsp:cNvSpPr/>
      </dsp:nvSpPr>
      <dsp:spPr>
        <a:xfrm>
          <a:off x="2261505" y="869506"/>
          <a:ext cx="526640" cy="5266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F53C09-0BA6-4797-8581-C93A18B61B34}">
      <dsp:nvSpPr>
        <dsp:cNvPr id="0" name=""/>
        <dsp:cNvSpPr/>
      </dsp:nvSpPr>
      <dsp:spPr>
        <a:xfrm>
          <a:off x="1772482" y="1877647"/>
          <a:ext cx="1504687" cy="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He authored the famous Marxist theory</a:t>
          </a:r>
          <a:endParaRPr lang="en-US" sz="1100" kern="1200"/>
        </a:p>
      </dsp:txBody>
      <dsp:txXfrm>
        <a:off x="1772482" y="1877647"/>
        <a:ext cx="1504687" cy="752343"/>
      </dsp:txXfrm>
    </dsp:sp>
    <dsp:sp modelId="{C7741BB3-1DD7-45DD-8362-375EF4551F7F}">
      <dsp:nvSpPr>
        <dsp:cNvPr id="0" name=""/>
        <dsp:cNvSpPr/>
      </dsp:nvSpPr>
      <dsp:spPr>
        <a:xfrm>
          <a:off x="3833903" y="673897"/>
          <a:ext cx="917859" cy="917859"/>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6A4FC9-47F0-47A4-A6E9-98CA05189FF1}">
      <dsp:nvSpPr>
        <dsp:cNvPr id="0" name=""/>
        <dsp:cNvSpPr/>
      </dsp:nvSpPr>
      <dsp:spPr>
        <a:xfrm>
          <a:off x="4029513" y="869506"/>
          <a:ext cx="526640" cy="5266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274DB6-6C45-4B3D-A5B6-1132D4B80097}">
      <dsp:nvSpPr>
        <dsp:cNvPr id="0" name=""/>
        <dsp:cNvSpPr/>
      </dsp:nvSpPr>
      <dsp:spPr>
        <a:xfrm>
          <a:off x="3540489" y="1877647"/>
          <a:ext cx="1504687" cy="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 authored the communist manifesto which was considered one of the most influential political manuscripts ever</a:t>
          </a:r>
          <a:endParaRPr lang="en-US" sz="1100" kern="1200"/>
        </a:p>
      </dsp:txBody>
      <dsp:txXfrm>
        <a:off x="3540489" y="1877647"/>
        <a:ext cx="1504687" cy="752343"/>
      </dsp:txXfrm>
    </dsp:sp>
    <dsp:sp modelId="{1E8E1D22-6A1D-404F-8B29-FD3ABFC64C97}">
      <dsp:nvSpPr>
        <dsp:cNvPr id="0" name=""/>
        <dsp:cNvSpPr/>
      </dsp:nvSpPr>
      <dsp:spPr>
        <a:xfrm>
          <a:off x="5601911" y="673897"/>
          <a:ext cx="917859" cy="917859"/>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F93B34-C42A-4087-A802-104CFE652B75}">
      <dsp:nvSpPr>
        <dsp:cNvPr id="0" name=""/>
        <dsp:cNvSpPr/>
      </dsp:nvSpPr>
      <dsp:spPr>
        <a:xfrm>
          <a:off x="5797521" y="869506"/>
          <a:ext cx="526640" cy="5266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A91009-A255-4515-A642-86D35B9EE68A}">
      <dsp:nvSpPr>
        <dsp:cNvPr id="0" name=""/>
        <dsp:cNvSpPr/>
      </dsp:nvSpPr>
      <dsp:spPr>
        <a:xfrm>
          <a:off x="5308497" y="1877647"/>
          <a:ext cx="1504687" cy="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He wrote Das Kapital</a:t>
          </a:r>
          <a:endParaRPr lang="en-US" sz="1100" kern="1200"/>
        </a:p>
      </dsp:txBody>
      <dsp:txXfrm>
        <a:off x="5308497" y="1877647"/>
        <a:ext cx="1504687" cy="752343"/>
      </dsp:txXfrm>
    </dsp:sp>
    <dsp:sp modelId="{554EC48B-3C55-4C7B-9CF5-4B8A0E5E7B7D}">
      <dsp:nvSpPr>
        <dsp:cNvPr id="0" name=""/>
        <dsp:cNvSpPr/>
      </dsp:nvSpPr>
      <dsp:spPr>
        <a:xfrm>
          <a:off x="7369919" y="673897"/>
          <a:ext cx="917859" cy="917859"/>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6C9B2D-54F4-419B-86D6-44F305B7D484}">
      <dsp:nvSpPr>
        <dsp:cNvPr id="0" name=""/>
        <dsp:cNvSpPr/>
      </dsp:nvSpPr>
      <dsp:spPr>
        <a:xfrm>
          <a:off x="7565528" y="869506"/>
          <a:ext cx="526640" cy="5266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0324CC-0428-45B3-86C6-552598716545}">
      <dsp:nvSpPr>
        <dsp:cNvPr id="0" name=""/>
        <dsp:cNvSpPr/>
      </dsp:nvSpPr>
      <dsp:spPr>
        <a:xfrm>
          <a:off x="7076505" y="1877647"/>
          <a:ext cx="1504687" cy="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He was a leading member of the first international </a:t>
          </a:r>
          <a:endParaRPr lang="en-US" sz="1100" kern="1200"/>
        </a:p>
      </dsp:txBody>
      <dsp:txXfrm>
        <a:off x="7076505" y="1877647"/>
        <a:ext cx="1504687" cy="752343"/>
      </dsp:txXfrm>
    </dsp:sp>
    <dsp:sp modelId="{4B457A4B-04D2-4B9E-A11C-32DB87C488F5}">
      <dsp:nvSpPr>
        <dsp:cNvPr id="0" name=""/>
        <dsp:cNvSpPr/>
      </dsp:nvSpPr>
      <dsp:spPr>
        <a:xfrm>
          <a:off x="9137927" y="673897"/>
          <a:ext cx="917859" cy="917859"/>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D4085-EB6A-4721-9D13-2EA339E68A9F}">
      <dsp:nvSpPr>
        <dsp:cNvPr id="0" name=""/>
        <dsp:cNvSpPr/>
      </dsp:nvSpPr>
      <dsp:spPr>
        <a:xfrm>
          <a:off x="9333536" y="869506"/>
          <a:ext cx="526640" cy="52664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18FE55-A1A9-4C69-BD5E-F507AD011E8F}">
      <dsp:nvSpPr>
        <dsp:cNvPr id="0" name=""/>
        <dsp:cNvSpPr/>
      </dsp:nvSpPr>
      <dsp:spPr>
        <a:xfrm>
          <a:off x="8844513" y="1877647"/>
          <a:ext cx="1504687" cy="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He’s considered the founder of modern sociology and is one of the most influential figures in history</a:t>
          </a:r>
          <a:endParaRPr lang="en-US" sz="1100" kern="1200"/>
        </a:p>
      </dsp:txBody>
      <dsp:txXfrm>
        <a:off x="8844513" y="1877647"/>
        <a:ext cx="1504687" cy="7523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D8F49-FF4A-4011-B019-E245F3F19F15}">
      <dsp:nvSpPr>
        <dsp:cNvPr id="0" name=""/>
        <dsp:cNvSpPr/>
      </dsp:nvSpPr>
      <dsp:spPr>
        <a:xfrm>
          <a:off x="0" y="2927"/>
          <a:ext cx="5924550" cy="0"/>
        </a:xfrm>
        <a:prstGeom prst="line">
          <a:avLst/>
        </a:prstGeom>
        <a:gradFill rotWithShape="0">
          <a:gsLst>
            <a:gs pos="0">
              <a:schemeClr val="accent5">
                <a:hueOff val="0"/>
                <a:satOff val="0"/>
                <a:lumOff val="0"/>
                <a:alphaOff val="0"/>
                <a:tint val="94000"/>
                <a:satMod val="100000"/>
                <a:lumMod val="104000"/>
              </a:schemeClr>
            </a:gs>
            <a:gs pos="69000">
              <a:schemeClr val="accent5">
                <a:hueOff val="0"/>
                <a:satOff val="0"/>
                <a:lumOff val="0"/>
                <a:alphaOff val="0"/>
                <a:shade val="86000"/>
                <a:satMod val="130000"/>
                <a:lumMod val="102000"/>
              </a:schemeClr>
            </a:gs>
            <a:gs pos="100000">
              <a:schemeClr val="accent5">
                <a:hueOff val="0"/>
                <a:satOff val="0"/>
                <a:lumOff val="0"/>
                <a:alphaOff val="0"/>
                <a:shade val="72000"/>
                <a:satMod val="130000"/>
                <a:lumMod val="100000"/>
              </a:schemeClr>
            </a:gs>
          </a:gsLst>
          <a:lin ang="5400000" scaled="0"/>
        </a:gradFill>
        <a:ln w="12700" cap="flat" cmpd="sng" algn="ctr">
          <a:solidFill>
            <a:schemeClr val="accent5">
              <a:hueOff val="0"/>
              <a:satOff val="0"/>
              <a:lumOff val="0"/>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1E347DB1-1C11-48B0-B2E6-BC9C1CCB0B70}">
      <dsp:nvSpPr>
        <dsp:cNvPr id="0" name=""/>
        <dsp:cNvSpPr/>
      </dsp:nvSpPr>
      <dsp:spPr>
        <a:xfrm>
          <a:off x="0" y="2927"/>
          <a:ext cx="5924550" cy="499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Pros-</a:t>
          </a:r>
          <a:endParaRPr lang="en-US" sz="1200" kern="1200"/>
        </a:p>
      </dsp:txBody>
      <dsp:txXfrm>
        <a:off x="0" y="2927"/>
        <a:ext cx="5924550" cy="499184"/>
      </dsp:txXfrm>
    </dsp:sp>
    <dsp:sp modelId="{C900D235-9038-44C7-A202-F198B6B37A76}">
      <dsp:nvSpPr>
        <dsp:cNvPr id="0" name=""/>
        <dsp:cNvSpPr/>
      </dsp:nvSpPr>
      <dsp:spPr>
        <a:xfrm>
          <a:off x="0" y="502111"/>
          <a:ext cx="5924550" cy="0"/>
        </a:xfrm>
        <a:prstGeom prst="line">
          <a:avLst/>
        </a:prstGeom>
        <a:gradFill rotWithShape="0">
          <a:gsLst>
            <a:gs pos="0">
              <a:schemeClr val="accent5">
                <a:hueOff val="-1675405"/>
                <a:satOff val="1875"/>
                <a:lumOff val="107"/>
                <a:alphaOff val="0"/>
                <a:tint val="94000"/>
                <a:satMod val="100000"/>
                <a:lumMod val="104000"/>
              </a:schemeClr>
            </a:gs>
            <a:gs pos="69000">
              <a:schemeClr val="accent5">
                <a:hueOff val="-1675405"/>
                <a:satOff val="1875"/>
                <a:lumOff val="107"/>
                <a:alphaOff val="0"/>
                <a:shade val="86000"/>
                <a:satMod val="130000"/>
                <a:lumMod val="102000"/>
              </a:schemeClr>
            </a:gs>
            <a:gs pos="100000">
              <a:schemeClr val="accent5">
                <a:hueOff val="-1675405"/>
                <a:satOff val="1875"/>
                <a:lumOff val="107"/>
                <a:alphaOff val="0"/>
                <a:shade val="72000"/>
                <a:satMod val="130000"/>
                <a:lumMod val="100000"/>
              </a:schemeClr>
            </a:gs>
          </a:gsLst>
          <a:lin ang="5400000" scaled="0"/>
        </a:gradFill>
        <a:ln w="12700" cap="flat" cmpd="sng" algn="ctr">
          <a:solidFill>
            <a:schemeClr val="accent5">
              <a:hueOff val="-1675405"/>
              <a:satOff val="1875"/>
              <a:lumOff val="107"/>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079AF1A2-CD72-432D-84BB-AB6A4B355694}">
      <dsp:nvSpPr>
        <dsp:cNvPr id="0" name=""/>
        <dsp:cNvSpPr/>
      </dsp:nvSpPr>
      <dsp:spPr>
        <a:xfrm>
          <a:off x="0" y="502111"/>
          <a:ext cx="5924550" cy="499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It tends to promote equality and aims to create an equal system</a:t>
          </a:r>
          <a:endParaRPr lang="en-US" sz="1200" kern="1200"/>
        </a:p>
      </dsp:txBody>
      <dsp:txXfrm>
        <a:off x="0" y="502111"/>
        <a:ext cx="5924550" cy="499184"/>
      </dsp:txXfrm>
    </dsp:sp>
    <dsp:sp modelId="{CAE3FF5F-ED3A-4575-9D16-F4631D9C438A}">
      <dsp:nvSpPr>
        <dsp:cNvPr id="0" name=""/>
        <dsp:cNvSpPr/>
      </dsp:nvSpPr>
      <dsp:spPr>
        <a:xfrm>
          <a:off x="0" y="1001296"/>
          <a:ext cx="5924550" cy="0"/>
        </a:xfrm>
        <a:prstGeom prst="line">
          <a:avLst/>
        </a:prstGeom>
        <a:gradFill rotWithShape="0">
          <a:gsLst>
            <a:gs pos="0">
              <a:schemeClr val="accent5">
                <a:hueOff val="-3350811"/>
                <a:satOff val="3750"/>
                <a:lumOff val="214"/>
                <a:alphaOff val="0"/>
                <a:tint val="94000"/>
                <a:satMod val="100000"/>
                <a:lumMod val="104000"/>
              </a:schemeClr>
            </a:gs>
            <a:gs pos="69000">
              <a:schemeClr val="accent5">
                <a:hueOff val="-3350811"/>
                <a:satOff val="3750"/>
                <a:lumOff val="214"/>
                <a:alphaOff val="0"/>
                <a:shade val="86000"/>
                <a:satMod val="130000"/>
                <a:lumMod val="102000"/>
              </a:schemeClr>
            </a:gs>
            <a:gs pos="100000">
              <a:schemeClr val="accent5">
                <a:hueOff val="-3350811"/>
                <a:satOff val="3750"/>
                <a:lumOff val="214"/>
                <a:alphaOff val="0"/>
                <a:shade val="72000"/>
                <a:satMod val="130000"/>
                <a:lumMod val="100000"/>
              </a:schemeClr>
            </a:gs>
          </a:gsLst>
          <a:lin ang="5400000" scaled="0"/>
        </a:gradFill>
        <a:ln w="12700" cap="flat" cmpd="sng" algn="ctr">
          <a:solidFill>
            <a:schemeClr val="accent5">
              <a:hueOff val="-3350811"/>
              <a:satOff val="3750"/>
              <a:lumOff val="214"/>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D3F92EB5-C99C-42BB-BE71-2012500E7D43}">
      <dsp:nvSpPr>
        <dsp:cNvPr id="0" name=""/>
        <dsp:cNvSpPr/>
      </dsp:nvSpPr>
      <dsp:spPr>
        <a:xfrm>
          <a:off x="0" y="1001296"/>
          <a:ext cx="5924550" cy="499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It offers benefits to society</a:t>
          </a:r>
          <a:endParaRPr lang="en-US" sz="1200" kern="1200"/>
        </a:p>
      </dsp:txBody>
      <dsp:txXfrm>
        <a:off x="0" y="1001296"/>
        <a:ext cx="5924550" cy="499184"/>
      </dsp:txXfrm>
    </dsp:sp>
    <dsp:sp modelId="{3E64CBCE-2077-4C8B-988E-8C168C50EF51}">
      <dsp:nvSpPr>
        <dsp:cNvPr id="0" name=""/>
        <dsp:cNvSpPr/>
      </dsp:nvSpPr>
      <dsp:spPr>
        <a:xfrm>
          <a:off x="0" y="1500480"/>
          <a:ext cx="5924550" cy="0"/>
        </a:xfrm>
        <a:prstGeom prst="line">
          <a:avLst/>
        </a:prstGeom>
        <a:gradFill rotWithShape="0">
          <a:gsLst>
            <a:gs pos="0">
              <a:schemeClr val="accent5">
                <a:hueOff val="-5026216"/>
                <a:satOff val="5625"/>
                <a:lumOff val="321"/>
                <a:alphaOff val="0"/>
                <a:tint val="94000"/>
                <a:satMod val="100000"/>
                <a:lumMod val="104000"/>
              </a:schemeClr>
            </a:gs>
            <a:gs pos="69000">
              <a:schemeClr val="accent5">
                <a:hueOff val="-5026216"/>
                <a:satOff val="5625"/>
                <a:lumOff val="321"/>
                <a:alphaOff val="0"/>
                <a:shade val="86000"/>
                <a:satMod val="130000"/>
                <a:lumMod val="102000"/>
              </a:schemeClr>
            </a:gs>
            <a:gs pos="100000">
              <a:schemeClr val="accent5">
                <a:hueOff val="-5026216"/>
                <a:satOff val="5625"/>
                <a:lumOff val="321"/>
                <a:alphaOff val="0"/>
                <a:shade val="72000"/>
                <a:satMod val="130000"/>
                <a:lumMod val="100000"/>
              </a:schemeClr>
            </a:gs>
          </a:gsLst>
          <a:lin ang="5400000" scaled="0"/>
        </a:gradFill>
        <a:ln w="12700" cap="flat" cmpd="sng" algn="ctr">
          <a:solidFill>
            <a:schemeClr val="accent5">
              <a:hueOff val="-5026216"/>
              <a:satOff val="5625"/>
              <a:lumOff val="321"/>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6CF669BE-CFAB-4539-B989-5551E864A0D4}">
      <dsp:nvSpPr>
        <dsp:cNvPr id="0" name=""/>
        <dsp:cNvSpPr/>
      </dsp:nvSpPr>
      <dsp:spPr>
        <a:xfrm>
          <a:off x="0" y="1500480"/>
          <a:ext cx="5924550" cy="499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It helps with capitalism- small businesses would flourish ideally.</a:t>
          </a:r>
          <a:endParaRPr lang="en-US" sz="1200" kern="1200"/>
        </a:p>
      </dsp:txBody>
      <dsp:txXfrm>
        <a:off x="0" y="1500480"/>
        <a:ext cx="5924550" cy="499184"/>
      </dsp:txXfrm>
    </dsp:sp>
    <dsp:sp modelId="{B07E6083-C471-4CDA-B0D8-C85CBA29E342}">
      <dsp:nvSpPr>
        <dsp:cNvPr id="0" name=""/>
        <dsp:cNvSpPr/>
      </dsp:nvSpPr>
      <dsp:spPr>
        <a:xfrm>
          <a:off x="0" y="1999664"/>
          <a:ext cx="5924550" cy="0"/>
        </a:xfrm>
        <a:prstGeom prst="line">
          <a:avLst/>
        </a:prstGeom>
        <a:gradFill rotWithShape="0">
          <a:gsLst>
            <a:gs pos="0">
              <a:schemeClr val="accent5">
                <a:hueOff val="-6701621"/>
                <a:satOff val="7500"/>
                <a:lumOff val="428"/>
                <a:alphaOff val="0"/>
                <a:tint val="94000"/>
                <a:satMod val="100000"/>
                <a:lumMod val="104000"/>
              </a:schemeClr>
            </a:gs>
            <a:gs pos="69000">
              <a:schemeClr val="accent5">
                <a:hueOff val="-6701621"/>
                <a:satOff val="7500"/>
                <a:lumOff val="428"/>
                <a:alphaOff val="0"/>
                <a:shade val="86000"/>
                <a:satMod val="130000"/>
                <a:lumMod val="102000"/>
              </a:schemeClr>
            </a:gs>
            <a:gs pos="100000">
              <a:schemeClr val="accent5">
                <a:hueOff val="-6701621"/>
                <a:satOff val="7500"/>
                <a:lumOff val="428"/>
                <a:alphaOff val="0"/>
                <a:shade val="72000"/>
                <a:satMod val="130000"/>
                <a:lumMod val="100000"/>
              </a:schemeClr>
            </a:gs>
          </a:gsLst>
          <a:lin ang="5400000" scaled="0"/>
        </a:gradFill>
        <a:ln w="12700" cap="flat" cmpd="sng" algn="ctr">
          <a:solidFill>
            <a:schemeClr val="accent5">
              <a:hueOff val="-6701621"/>
              <a:satOff val="7500"/>
              <a:lumOff val="428"/>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15DE6D98-FE69-46BA-9070-7C08533F587A}">
      <dsp:nvSpPr>
        <dsp:cNvPr id="0" name=""/>
        <dsp:cNvSpPr/>
      </dsp:nvSpPr>
      <dsp:spPr>
        <a:xfrm>
          <a:off x="0" y="1999664"/>
          <a:ext cx="5924550" cy="499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It reduces the tendency of debt</a:t>
          </a:r>
          <a:endParaRPr lang="en-US" sz="1200" kern="1200"/>
        </a:p>
      </dsp:txBody>
      <dsp:txXfrm>
        <a:off x="0" y="1999664"/>
        <a:ext cx="5924550" cy="499184"/>
      </dsp:txXfrm>
    </dsp:sp>
    <dsp:sp modelId="{FEBB2A8F-3462-42B0-975E-8E7793794DD1}">
      <dsp:nvSpPr>
        <dsp:cNvPr id="0" name=""/>
        <dsp:cNvSpPr/>
      </dsp:nvSpPr>
      <dsp:spPr>
        <a:xfrm>
          <a:off x="0" y="2498848"/>
          <a:ext cx="5924550" cy="0"/>
        </a:xfrm>
        <a:prstGeom prst="line">
          <a:avLst/>
        </a:prstGeom>
        <a:gradFill rotWithShape="0">
          <a:gsLst>
            <a:gs pos="0">
              <a:schemeClr val="accent5">
                <a:hueOff val="-8377027"/>
                <a:satOff val="9375"/>
                <a:lumOff val="535"/>
                <a:alphaOff val="0"/>
                <a:tint val="94000"/>
                <a:satMod val="100000"/>
                <a:lumMod val="104000"/>
              </a:schemeClr>
            </a:gs>
            <a:gs pos="69000">
              <a:schemeClr val="accent5">
                <a:hueOff val="-8377027"/>
                <a:satOff val="9375"/>
                <a:lumOff val="535"/>
                <a:alphaOff val="0"/>
                <a:shade val="86000"/>
                <a:satMod val="130000"/>
                <a:lumMod val="102000"/>
              </a:schemeClr>
            </a:gs>
            <a:gs pos="100000">
              <a:schemeClr val="accent5">
                <a:hueOff val="-8377027"/>
                <a:satOff val="9375"/>
                <a:lumOff val="535"/>
                <a:alphaOff val="0"/>
                <a:shade val="72000"/>
                <a:satMod val="130000"/>
                <a:lumMod val="100000"/>
              </a:schemeClr>
            </a:gs>
          </a:gsLst>
          <a:lin ang="5400000" scaled="0"/>
        </a:gradFill>
        <a:ln w="12700" cap="flat" cmpd="sng" algn="ctr">
          <a:solidFill>
            <a:schemeClr val="accent5">
              <a:hueOff val="-8377027"/>
              <a:satOff val="9375"/>
              <a:lumOff val="535"/>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34694CFD-9FCB-46BC-910C-8DAD21AF081E}">
      <dsp:nvSpPr>
        <dsp:cNvPr id="0" name=""/>
        <dsp:cNvSpPr/>
      </dsp:nvSpPr>
      <dsp:spPr>
        <a:xfrm>
          <a:off x="0" y="2498848"/>
          <a:ext cx="5924550" cy="499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Protects the rights of unions</a:t>
          </a:r>
          <a:endParaRPr lang="en-US" sz="1200" kern="1200"/>
        </a:p>
      </dsp:txBody>
      <dsp:txXfrm>
        <a:off x="0" y="2498848"/>
        <a:ext cx="5924550" cy="499184"/>
      </dsp:txXfrm>
    </dsp:sp>
    <dsp:sp modelId="{892545A0-AB2B-4A8F-B367-978A9613C98B}">
      <dsp:nvSpPr>
        <dsp:cNvPr id="0" name=""/>
        <dsp:cNvSpPr/>
      </dsp:nvSpPr>
      <dsp:spPr>
        <a:xfrm>
          <a:off x="0" y="2998033"/>
          <a:ext cx="5924550" cy="0"/>
        </a:xfrm>
        <a:prstGeom prst="line">
          <a:avLst/>
        </a:prstGeom>
        <a:gradFill rotWithShape="0">
          <a:gsLst>
            <a:gs pos="0">
              <a:schemeClr val="accent5">
                <a:hueOff val="-10052432"/>
                <a:satOff val="11250"/>
                <a:lumOff val="642"/>
                <a:alphaOff val="0"/>
                <a:tint val="94000"/>
                <a:satMod val="100000"/>
                <a:lumMod val="104000"/>
              </a:schemeClr>
            </a:gs>
            <a:gs pos="69000">
              <a:schemeClr val="accent5">
                <a:hueOff val="-10052432"/>
                <a:satOff val="11250"/>
                <a:lumOff val="642"/>
                <a:alphaOff val="0"/>
                <a:shade val="86000"/>
                <a:satMod val="130000"/>
                <a:lumMod val="102000"/>
              </a:schemeClr>
            </a:gs>
            <a:gs pos="100000">
              <a:schemeClr val="accent5">
                <a:hueOff val="-10052432"/>
                <a:satOff val="11250"/>
                <a:lumOff val="642"/>
                <a:alphaOff val="0"/>
                <a:shade val="72000"/>
                <a:satMod val="130000"/>
                <a:lumMod val="100000"/>
              </a:schemeClr>
            </a:gs>
          </a:gsLst>
          <a:lin ang="5400000" scaled="0"/>
        </a:gradFill>
        <a:ln w="12700" cap="flat" cmpd="sng" algn="ctr">
          <a:solidFill>
            <a:schemeClr val="accent5">
              <a:hueOff val="-10052432"/>
              <a:satOff val="11250"/>
              <a:lumOff val="642"/>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89A7848D-89D1-44F6-A066-E552182C0751}">
      <dsp:nvSpPr>
        <dsp:cNvPr id="0" name=""/>
        <dsp:cNvSpPr/>
      </dsp:nvSpPr>
      <dsp:spPr>
        <a:xfrm>
          <a:off x="0" y="2998033"/>
          <a:ext cx="5924550" cy="499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Cons-</a:t>
          </a:r>
          <a:endParaRPr lang="en-US" sz="1200" kern="1200"/>
        </a:p>
      </dsp:txBody>
      <dsp:txXfrm>
        <a:off x="0" y="2998033"/>
        <a:ext cx="5924550" cy="499184"/>
      </dsp:txXfrm>
    </dsp:sp>
    <dsp:sp modelId="{DB5047DC-234B-4E25-B2EF-861B6C312543}">
      <dsp:nvSpPr>
        <dsp:cNvPr id="0" name=""/>
        <dsp:cNvSpPr/>
      </dsp:nvSpPr>
      <dsp:spPr>
        <a:xfrm>
          <a:off x="0" y="3497217"/>
          <a:ext cx="5924550" cy="0"/>
        </a:xfrm>
        <a:prstGeom prst="line">
          <a:avLst/>
        </a:prstGeom>
        <a:gradFill rotWithShape="0">
          <a:gsLst>
            <a:gs pos="0">
              <a:schemeClr val="accent5">
                <a:hueOff val="-11727837"/>
                <a:satOff val="13125"/>
                <a:lumOff val="749"/>
                <a:alphaOff val="0"/>
                <a:tint val="94000"/>
                <a:satMod val="100000"/>
                <a:lumMod val="104000"/>
              </a:schemeClr>
            </a:gs>
            <a:gs pos="69000">
              <a:schemeClr val="accent5">
                <a:hueOff val="-11727837"/>
                <a:satOff val="13125"/>
                <a:lumOff val="749"/>
                <a:alphaOff val="0"/>
                <a:shade val="86000"/>
                <a:satMod val="130000"/>
                <a:lumMod val="102000"/>
              </a:schemeClr>
            </a:gs>
            <a:gs pos="100000">
              <a:schemeClr val="accent5">
                <a:hueOff val="-11727837"/>
                <a:satOff val="13125"/>
                <a:lumOff val="749"/>
                <a:alphaOff val="0"/>
                <a:shade val="72000"/>
                <a:satMod val="130000"/>
                <a:lumMod val="100000"/>
              </a:schemeClr>
            </a:gs>
          </a:gsLst>
          <a:lin ang="5400000" scaled="0"/>
        </a:gradFill>
        <a:ln w="12700" cap="flat" cmpd="sng" algn="ctr">
          <a:solidFill>
            <a:schemeClr val="accent5">
              <a:hueOff val="-11727837"/>
              <a:satOff val="13125"/>
              <a:lumOff val="749"/>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E3C53D1C-82B4-40DB-8EF3-AC8E3DD3E833}">
      <dsp:nvSpPr>
        <dsp:cNvPr id="0" name=""/>
        <dsp:cNvSpPr/>
      </dsp:nvSpPr>
      <dsp:spPr>
        <a:xfrm>
          <a:off x="0" y="3497217"/>
          <a:ext cx="5924550" cy="499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It tries to abolish any religion</a:t>
          </a:r>
          <a:endParaRPr lang="en-US" sz="1200" kern="1200"/>
        </a:p>
      </dsp:txBody>
      <dsp:txXfrm>
        <a:off x="0" y="3497217"/>
        <a:ext cx="5924550" cy="499184"/>
      </dsp:txXfrm>
    </dsp:sp>
    <dsp:sp modelId="{DC3D9436-375C-40A0-B991-7CE5DB043FB2}">
      <dsp:nvSpPr>
        <dsp:cNvPr id="0" name=""/>
        <dsp:cNvSpPr/>
      </dsp:nvSpPr>
      <dsp:spPr>
        <a:xfrm>
          <a:off x="0" y="3996401"/>
          <a:ext cx="5924550" cy="0"/>
        </a:xfrm>
        <a:prstGeom prst="line">
          <a:avLst/>
        </a:prstGeom>
        <a:gradFill rotWithShape="0">
          <a:gsLst>
            <a:gs pos="0">
              <a:schemeClr val="accent5">
                <a:hueOff val="-13403242"/>
                <a:satOff val="15000"/>
                <a:lumOff val="856"/>
                <a:alphaOff val="0"/>
                <a:tint val="94000"/>
                <a:satMod val="100000"/>
                <a:lumMod val="104000"/>
              </a:schemeClr>
            </a:gs>
            <a:gs pos="69000">
              <a:schemeClr val="accent5">
                <a:hueOff val="-13403242"/>
                <a:satOff val="15000"/>
                <a:lumOff val="856"/>
                <a:alphaOff val="0"/>
                <a:shade val="86000"/>
                <a:satMod val="130000"/>
                <a:lumMod val="102000"/>
              </a:schemeClr>
            </a:gs>
            <a:gs pos="100000">
              <a:schemeClr val="accent5">
                <a:hueOff val="-13403242"/>
                <a:satOff val="15000"/>
                <a:lumOff val="856"/>
                <a:alphaOff val="0"/>
                <a:shade val="72000"/>
                <a:satMod val="130000"/>
                <a:lumMod val="100000"/>
              </a:schemeClr>
            </a:gs>
          </a:gsLst>
          <a:lin ang="5400000" scaled="0"/>
        </a:gradFill>
        <a:ln w="12700" cap="flat" cmpd="sng" algn="ctr">
          <a:solidFill>
            <a:schemeClr val="accent5">
              <a:hueOff val="-13403242"/>
              <a:satOff val="15000"/>
              <a:lumOff val="856"/>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9AB21BCB-447D-461C-9FC4-4FC531FAD115}">
      <dsp:nvSpPr>
        <dsp:cNvPr id="0" name=""/>
        <dsp:cNvSpPr/>
      </dsp:nvSpPr>
      <dsp:spPr>
        <a:xfrm>
          <a:off x="0" y="3996401"/>
          <a:ext cx="5924550" cy="499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Negatively effects the educational system as it would all be state controlled</a:t>
          </a:r>
          <a:endParaRPr lang="en-US" sz="1200" kern="1200"/>
        </a:p>
      </dsp:txBody>
      <dsp:txXfrm>
        <a:off x="0" y="3996401"/>
        <a:ext cx="5924550" cy="499184"/>
      </dsp:txXfrm>
    </dsp:sp>
    <dsp:sp modelId="{7706CAA8-CB36-438C-B9E6-DC05BA1530A1}">
      <dsp:nvSpPr>
        <dsp:cNvPr id="0" name=""/>
        <dsp:cNvSpPr/>
      </dsp:nvSpPr>
      <dsp:spPr>
        <a:xfrm>
          <a:off x="0" y="4495585"/>
          <a:ext cx="5924550" cy="0"/>
        </a:xfrm>
        <a:prstGeom prst="line">
          <a:avLst/>
        </a:prstGeom>
        <a:gradFill rotWithShape="0">
          <a:gsLst>
            <a:gs pos="0">
              <a:schemeClr val="accent5">
                <a:hueOff val="-15078647"/>
                <a:satOff val="16875"/>
                <a:lumOff val="963"/>
                <a:alphaOff val="0"/>
                <a:tint val="94000"/>
                <a:satMod val="100000"/>
                <a:lumMod val="104000"/>
              </a:schemeClr>
            </a:gs>
            <a:gs pos="69000">
              <a:schemeClr val="accent5">
                <a:hueOff val="-15078647"/>
                <a:satOff val="16875"/>
                <a:lumOff val="963"/>
                <a:alphaOff val="0"/>
                <a:shade val="86000"/>
                <a:satMod val="130000"/>
                <a:lumMod val="102000"/>
              </a:schemeClr>
            </a:gs>
            <a:gs pos="100000">
              <a:schemeClr val="accent5">
                <a:hueOff val="-15078647"/>
                <a:satOff val="16875"/>
                <a:lumOff val="963"/>
                <a:alphaOff val="0"/>
                <a:shade val="72000"/>
                <a:satMod val="130000"/>
                <a:lumMod val="100000"/>
              </a:schemeClr>
            </a:gs>
          </a:gsLst>
          <a:lin ang="5400000" scaled="0"/>
        </a:gradFill>
        <a:ln w="12700" cap="flat" cmpd="sng" algn="ctr">
          <a:solidFill>
            <a:schemeClr val="accent5">
              <a:hueOff val="-15078647"/>
              <a:satOff val="16875"/>
              <a:lumOff val="963"/>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AD84BC09-0223-4681-A349-EC6B32EF3412}">
      <dsp:nvSpPr>
        <dsp:cNvPr id="0" name=""/>
        <dsp:cNvSpPr/>
      </dsp:nvSpPr>
      <dsp:spPr>
        <a:xfrm>
          <a:off x="0" y="4495585"/>
          <a:ext cx="5924550" cy="499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Does not value the concept of private ownership</a:t>
          </a:r>
          <a:endParaRPr lang="en-US" sz="1200" kern="1200"/>
        </a:p>
      </dsp:txBody>
      <dsp:txXfrm>
        <a:off x="0" y="4495585"/>
        <a:ext cx="5924550" cy="499184"/>
      </dsp:txXfrm>
    </dsp:sp>
    <dsp:sp modelId="{D623D509-094C-483B-AF6F-CAF792AB24C0}">
      <dsp:nvSpPr>
        <dsp:cNvPr id="0" name=""/>
        <dsp:cNvSpPr/>
      </dsp:nvSpPr>
      <dsp:spPr>
        <a:xfrm>
          <a:off x="0" y="4994769"/>
          <a:ext cx="5924550" cy="0"/>
        </a:xfrm>
        <a:prstGeom prst="line">
          <a:avLst/>
        </a:prstGeom>
        <a:gradFill rotWithShape="0">
          <a:gsLst>
            <a:gs pos="0">
              <a:schemeClr val="accent5">
                <a:hueOff val="-16754053"/>
                <a:satOff val="18750"/>
                <a:lumOff val="1070"/>
                <a:alphaOff val="0"/>
                <a:tint val="94000"/>
                <a:satMod val="100000"/>
                <a:lumMod val="104000"/>
              </a:schemeClr>
            </a:gs>
            <a:gs pos="69000">
              <a:schemeClr val="accent5">
                <a:hueOff val="-16754053"/>
                <a:satOff val="18750"/>
                <a:lumOff val="1070"/>
                <a:alphaOff val="0"/>
                <a:shade val="86000"/>
                <a:satMod val="130000"/>
                <a:lumMod val="102000"/>
              </a:schemeClr>
            </a:gs>
            <a:gs pos="100000">
              <a:schemeClr val="accent5">
                <a:hueOff val="-16754053"/>
                <a:satOff val="18750"/>
                <a:lumOff val="1070"/>
                <a:alphaOff val="0"/>
                <a:shade val="72000"/>
                <a:satMod val="130000"/>
                <a:lumMod val="100000"/>
              </a:schemeClr>
            </a:gs>
          </a:gsLst>
          <a:lin ang="5400000" scaled="0"/>
        </a:gradFill>
        <a:ln w="12700" cap="flat" cmpd="sng" algn="ctr">
          <a:solidFill>
            <a:schemeClr val="accent5">
              <a:hueOff val="-16754053"/>
              <a:satOff val="18750"/>
              <a:lumOff val="1070"/>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760A9EA1-DD9C-4717-B662-36B48250BE98}">
      <dsp:nvSpPr>
        <dsp:cNvPr id="0" name=""/>
        <dsp:cNvSpPr/>
      </dsp:nvSpPr>
      <dsp:spPr>
        <a:xfrm>
          <a:off x="0" y="4994769"/>
          <a:ext cx="5924550" cy="499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Limits entrepreneur's opportunities </a:t>
          </a:r>
          <a:endParaRPr lang="en-US" sz="1200" kern="1200"/>
        </a:p>
      </dsp:txBody>
      <dsp:txXfrm>
        <a:off x="0" y="4994769"/>
        <a:ext cx="5924550" cy="499184"/>
      </dsp:txXfrm>
    </dsp:sp>
    <dsp:sp modelId="{405F11EA-3423-4B9B-A551-885F854803F1}">
      <dsp:nvSpPr>
        <dsp:cNvPr id="0" name=""/>
        <dsp:cNvSpPr/>
      </dsp:nvSpPr>
      <dsp:spPr>
        <a:xfrm>
          <a:off x="0" y="5493954"/>
          <a:ext cx="5924550" cy="0"/>
        </a:xfrm>
        <a:prstGeom prst="line">
          <a:avLst/>
        </a:prstGeom>
        <a:gradFill rotWithShape="0">
          <a:gsLst>
            <a:gs pos="0">
              <a:schemeClr val="accent5">
                <a:hueOff val="-18429457"/>
                <a:satOff val="20625"/>
                <a:lumOff val="1177"/>
                <a:alphaOff val="0"/>
                <a:tint val="94000"/>
                <a:satMod val="100000"/>
                <a:lumMod val="104000"/>
              </a:schemeClr>
            </a:gs>
            <a:gs pos="69000">
              <a:schemeClr val="accent5">
                <a:hueOff val="-18429457"/>
                <a:satOff val="20625"/>
                <a:lumOff val="1177"/>
                <a:alphaOff val="0"/>
                <a:shade val="86000"/>
                <a:satMod val="130000"/>
                <a:lumMod val="102000"/>
              </a:schemeClr>
            </a:gs>
            <a:gs pos="100000">
              <a:schemeClr val="accent5">
                <a:hueOff val="-18429457"/>
                <a:satOff val="20625"/>
                <a:lumOff val="1177"/>
                <a:alphaOff val="0"/>
                <a:shade val="72000"/>
                <a:satMod val="130000"/>
                <a:lumMod val="100000"/>
              </a:schemeClr>
            </a:gs>
          </a:gsLst>
          <a:lin ang="5400000" scaled="0"/>
        </a:gradFill>
        <a:ln w="12700" cap="flat" cmpd="sng" algn="ctr">
          <a:solidFill>
            <a:schemeClr val="accent5">
              <a:hueOff val="-18429457"/>
              <a:satOff val="20625"/>
              <a:lumOff val="1177"/>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C0E05CCF-CEE9-47B4-9643-31E1D1104301}">
      <dsp:nvSpPr>
        <dsp:cNvPr id="0" name=""/>
        <dsp:cNvSpPr/>
      </dsp:nvSpPr>
      <dsp:spPr>
        <a:xfrm>
          <a:off x="0" y="5493954"/>
          <a:ext cx="5924550" cy="499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It can lead to communism (Flow Psychology, 2019) </a:t>
          </a:r>
        </a:p>
        <a:p>
          <a:pPr marL="0" lvl="0" indent="0" algn="l" defTabSz="533400">
            <a:lnSpc>
              <a:spcPct val="90000"/>
            </a:lnSpc>
            <a:spcBef>
              <a:spcPct val="0"/>
            </a:spcBef>
            <a:spcAft>
              <a:spcPct val="35000"/>
            </a:spcAft>
            <a:buNone/>
          </a:pPr>
          <a:endParaRPr lang="en-US" sz="1200" kern="1200" dirty="0"/>
        </a:p>
      </dsp:txBody>
      <dsp:txXfrm>
        <a:off x="0" y="5493954"/>
        <a:ext cx="5924550" cy="499184"/>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8BEF5F-59B0-474E-A02C-F337777CDB96}" type="datetimeFigureOut">
              <a:rPr lang="en-GB" smtClean="0"/>
              <a:t>27/04/2019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1168128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8BEF5F-59B0-474E-A02C-F337777CDB96}" type="datetimeFigureOut">
              <a:rPr lang="en-GB" smtClean="0"/>
              <a:t>27/04/2019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922660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8BEF5F-59B0-474E-A02C-F337777CDB96}" type="datetimeFigureOut">
              <a:rPr lang="en-GB" smtClean="0"/>
              <a:t>27/04/2019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3621921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8BEF5F-59B0-474E-A02C-F337777CDB96}" type="datetimeFigureOut">
              <a:rPr lang="en-GB" smtClean="0"/>
              <a:t>27/04/2019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2471518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8BEF5F-59B0-474E-A02C-F337777CDB96}" type="datetimeFigureOut">
              <a:rPr lang="en-GB" smtClean="0"/>
              <a:t>27/04/2019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3746243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8BEF5F-59B0-474E-A02C-F337777CDB96}" type="datetimeFigureOut">
              <a:rPr lang="en-GB" smtClean="0"/>
              <a:t>27/04/2019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1622623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8BEF5F-59B0-474E-A02C-F337777CDB96}" type="datetimeFigureOut">
              <a:rPr lang="en-GB" smtClean="0"/>
              <a:t>27/04/2019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3941890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8BEF5F-59B0-474E-A02C-F337777CDB96}" type="datetimeFigureOut">
              <a:rPr lang="en-GB" smtClean="0"/>
              <a:t>27/04/2019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762505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8BEF5F-59B0-474E-A02C-F337777CDB96}" type="datetimeFigureOut">
              <a:rPr lang="en-GB" smtClean="0"/>
              <a:t>27/04/2019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707088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8BEF5F-59B0-474E-A02C-F337777CDB96}" type="datetimeFigureOut">
              <a:rPr lang="en-GB" smtClean="0"/>
              <a:t>27/04/2019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2092562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8BEF5F-59B0-474E-A02C-F337777CDB96}" type="datetimeFigureOut">
              <a:rPr lang="en-GB" smtClean="0"/>
              <a:t>27/04/2019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28234170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8BEF5F-59B0-474E-A02C-F337777CDB96}" type="datetimeFigureOut">
              <a:rPr lang="en-GB" smtClean="0"/>
              <a:t>27/04/2019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62C3F6-C4F9-4A0C-92A9-E39A95E4A6FC}"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72665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8BEF5F-59B0-474E-A02C-F337777CDB96}" type="datetimeFigureOut">
              <a:rPr lang="en-GB" smtClean="0"/>
              <a:t>27/04/2019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28120006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68BEF5F-59B0-474E-A02C-F337777CDB96}" type="datetimeFigureOut">
              <a:rPr lang="en-GB" smtClean="0"/>
              <a:t>27/04/2019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6425705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68BEF5F-59B0-474E-A02C-F337777CDB96}" type="datetimeFigureOut">
              <a:rPr lang="en-GB" smtClean="0"/>
              <a:t>27/04/2019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32229229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8BEF5F-59B0-474E-A02C-F337777CDB96}" type="datetimeFigureOut">
              <a:rPr lang="en-GB" smtClean="0"/>
              <a:t>27/04/2019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12480376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8BEF5F-59B0-474E-A02C-F337777CDB96}" type="datetimeFigureOut">
              <a:rPr lang="en-GB" smtClean="0"/>
              <a:t>27/04/2019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62C3F6-C4F9-4A0C-92A9-E39A95E4A6FC}" type="slidenum">
              <a:rPr lang="en-GB" smtClean="0"/>
              <a:t>‹#›</a:t>
            </a:fld>
            <a:endParaRPr lang="en-GB"/>
          </a:p>
        </p:txBody>
      </p:sp>
    </p:spTree>
    <p:extLst>
      <p:ext uri="{BB962C8B-B14F-4D97-AF65-F5344CB8AC3E}">
        <p14:creationId xmlns:p14="http://schemas.microsoft.com/office/powerpoint/2010/main" val="39063561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768BEF5F-59B0-474E-A02C-F337777CDB96}" type="datetimeFigureOut">
              <a:rPr lang="en-GB" smtClean="0"/>
              <a:t>27/04/2019</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CF62C3F6-C4F9-4A0C-92A9-E39A95E4A6FC}" type="slidenum">
              <a:rPr lang="en-GB" smtClean="0"/>
              <a:t>‹#›</a:t>
            </a:fld>
            <a:endParaRPr lang="en-GB"/>
          </a:p>
        </p:txBody>
      </p:sp>
    </p:spTree>
    <p:extLst>
      <p:ext uri="{BB962C8B-B14F-4D97-AF65-F5344CB8AC3E}">
        <p14:creationId xmlns:p14="http://schemas.microsoft.com/office/powerpoint/2010/main" val="669251400"/>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8AB76-DFEC-47BB-98CD-1BF05537302B}"/>
              </a:ext>
            </a:extLst>
          </p:cNvPr>
          <p:cNvSpPr>
            <a:spLocks noGrp="1"/>
          </p:cNvSpPr>
          <p:nvPr>
            <p:ph type="ctrTitle"/>
          </p:nvPr>
        </p:nvSpPr>
        <p:spPr/>
        <p:txBody>
          <a:bodyPr>
            <a:normAutofit/>
          </a:bodyPr>
          <a:lstStyle/>
          <a:p>
            <a:r>
              <a:rPr lang="en-GB" sz="8800" b="1" u="sng" dirty="0"/>
              <a:t>Marxism</a:t>
            </a:r>
          </a:p>
        </p:txBody>
      </p:sp>
      <p:sp>
        <p:nvSpPr>
          <p:cNvPr id="3" name="Subtitle 2">
            <a:extLst>
              <a:ext uri="{FF2B5EF4-FFF2-40B4-BE49-F238E27FC236}">
                <a16:creationId xmlns:a16="http://schemas.microsoft.com/office/drawing/2014/main" id="{C4AA8DD4-9442-4729-A6E1-73DC0D25567F}"/>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07968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blip>
          <a:stretch/>
        </a:blip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BC052280-388E-4151-A1EB-5236D4FCC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C5215-2D76-442A-9959-6A8530A069FA}"/>
              </a:ext>
            </a:extLst>
          </p:cNvPr>
          <p:cNvSpPr>
            <a:spLocks noGrp="1"/>
          </p:cNvSpPr>
          <p:nvPr>
            <p:ph type="title"/>
          </p:nvPr>
        </p:nvSpPr>
        <p:spPr>
          <a:xfrm>
            <a:off x="913796" y="927100"/>
            <a:ext cx="3418766" cy="4616450"/>
          </a:xfrm>
        </p:spPr>
        <p:txBody>
          <a:bodyPr>
            <a:normAutofit/>
          </a:bodyPr>
          <a:lstStyle/>
          <a:p>
            <a:r>
              <a:rPr lang="en-GB" b="1" u="sng"/>
              <a:t>What is Marxism?</a:t>
            </a:r>
          </a:p>
        </p:txBody>
      </p:sp>
      <p:cxnSp>
        <p:nvCxnSpPr>
          <p:cNvPr id="15" name="Straight Connector 9">
            <a:extLst>
              <a:ext uri="{FF2B5EF4-FFF2-40B4-BE49-F238E27FC236}">
                <a16:creationId xmlns:a16="http://schemas.microsoft.com/office/drawing/2014/main" id="{744251C3-E720-4363-8AF0-20AD319374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301359"/>
            <a:ext cx="0" cy="191135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AFA18FE-591D-49B2-ACC8-A4FE5444555D}"/>
              </a:ext>
            </a:extLst>
          </p:cNvPr>
          <p:cNvSpPr>
            <a:spLocks noGrp="1"/>
          </p:cNvSpPr>
          <p:nvPr>
            <p:ph idx="1"/>
          </p:nvPr>
        </p:nvSpPr>
        <p:spPr>
          <a:xfrm>
            <a:off x="4976029" y="971549"/>
            <a:ext cx="6291528" cy="4616450"/>
          </a:xfrm>
        </p:spPr>
        <p:txBody>
          <a:bodyPr anchor="ctr">
            <a:normAutofit/>
          </a:bodyPr>
          <a:lstStyle/>
          <a:p>
            <a:pPr>
              <a:lnSpc>
                <a:spcPct val="110000"/>
              </a:lnSpc>
            </a:pPr>
            <a:r>
              <a:rPr lang="en-GB" sz="1600" b="1"/>
              <a:t> </a:t>
            </a:r>
            <a:r>
              <a:rPr lang="en-GB" sz="1600"/>
              <a:t>Marxism, a body of doctrine developed by Karl Marx and, to a lesser extent, by Friedrich Engels in the mid-19th century. It originally consisted of three related ideas: a philosophical anthropology, a theory of history, and an economic and political program. There is also Marxism as it has been understood and practiced by the various socialist movements, particularly before 1914. Then there is Soviet Marxism as worked out by Vladimir Ilich Lenin and modified by Joseph Stalin, which under the name of Marxism-Leninism (</a:t>
            </a:r>
            <a:r>
              <a:rPr lang="en-GB" sz="1600" i="1"/>
              <a:t>see</a:t>
            </a:r>
            <a:r>
              <a:rPr lang="en-GB" sz="1600"/>
              <a:t> Leninism) became the doctrine of the communist parties set up after the Russian Revolution (1917). Offshoots of this included Marxism as interpreted by the anti-Stalinist Leon Trotsky and his followers, Mao Zedong’s Chinese variant of Marxism-Leninism, and various Marxism's in the developing world. (David T. McLellan, 2017)</a:t>
            </a:r>
          </a:p>
          <a:p>
            <a:pPr>
              <a:lnSpc>
                <a:spcPct val="110000"/>
              </a:lnSpc>
            </a:pPr>
            <a:endParaRPr lang="en-GB" sz="1600"/>
          </a:p>
        </p:txBody>
      </p:sp>
    </p:spTree>
    <p:extLst>
      <p:ext uri="{BB962C8B-B14F-4D97-AF65-F5344CB8AC3E}">
        <p14:creationId xmlns:p14="http://schemas.microsoft.com/office/powerpoint/2010/main" val="2734441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B996A54-0CDD-4A46-B3D2-02F43219A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A9311E-66DC-4485-9020-D3C477293BDE}"/>
              </a:ext>
            </a:extLst>
          </p:cNvPr>
          <p:cNvSpPr>
            <a:spLocks noGrp="1"/>
          </p:cNvSpPr>
          <p:nvPr>
            <p:ph type="title"/>
          </p:nvPr>
        </p:nvSpPr>
        <p:spPr>
          <a:xfrm>
            <a:off x="696686" y="1122001"/>
            <a:ext cx="3040685" cy="4613999"/>
          </a:xfrm>
        </p:spPr>
        <p:txBody>
          <a:bodyPr anchor="ctr">
            <a:normAutofit/>
          </a:bodyPr>
          <a:lstStyle/>
          <a:p>
            <a:pPr algn="l"/>
            <a:r>
              <a:rPr lang="en-GB" sz="2400" b="1" u="sng">
                <a:solidFill>
                  <a:srgbClr val="FFFFFF"/>
                </a:solidFill>
              </a:rPr>
              <a:t>Marxist Theory</a:t>
            </a:r>
          </a:p>
        </p:txBody>
      </p:sp>
      <p:sp useBgFill="1">
        <p:nvSpPr>
          <p:cNvPr id="6" name="Rectangle 9">
            <a:extLst>
              <a:ext uri="{FF2B5EF4-FFF2-40B4-BE49-F238E27FC236}">
                <a16:creationId xmlns:a16="http://schemas.microsoft.com/office/drawing/2014/main" id="{06F0BB8C-8C08-44AD-9EBB-B43BE66A5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129" y="0"/>
            <a:ext cx="812987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2C0AF3-2401-4E6E-BDAE-53D36CD03C32}"/>
              </a:ext>
            </a:extLst>
          </p:cNvPr>
          <p:cNvSpPr>
            <a:spLocks noGrp="1"/>
          </p:cNvSpPr>
          <p:nvPr>
            <p:ph idx="1"/>
          </p:nvPr>
        </p:nvSpPr>
        <p:spPr>
          <a:xfrm>
            <a:off x="4711641" y="1122001"/>
            <a:ext cx="6566564" cy="4761274"/>
          </a:xfrm>
        </p:spPr>
        <p:txBody>
          <a:bodyPr anchor="ctr">
            <a:normAutofit fontScale="92500" lnSpcReduction="20000"/>
          </a:bodyPr>
          <a:lstStyle/>
          <a:p>
            <a:pPr>
              <a:lnSpc>
                <a:spcPct val="110000"/>
              </a:lnSpc>
            </a:pPr>
            <a:r>
              <a:rPr lang="en-GB" sz="1000" dirty="0"/>
              <a:t> </a:t>
            </a:r>
            <a:r>
              <a:rPr lang="en-GB" sz="1200" b="1" dirty="0"/>
              <a:t>Basics:</a:t>
            </a:r>
            <a:endParaRPr lang="en-GB" sz="1200" dirty="0"/>
          </a:p>
          <a:p>
            <a:pPr>
              <a:lnSpc>
                <a:spcPct val="110000"/>
              </a:lnSpc>
            </a:pPr>
            <a:r>
              <a:rPr lang="en-GB" sz="1200" dirty="0"/>
              <a:t>Theory derived from the 19th century writings of Karl Marx</a:t>
            </a:r>
          </a:p>
          <a:p>
            <a:pPr>
              <a:lnSpc>
                <a:spcPct val="110000"/>
              </a:lnSpc>
            </a:pPr>
            <a:r>
              <a:rPr lang="en-GB" sz="1200" dirty="0"/>
              <a:t>Believed that the economic system of any society largely determined the social structure</a:t>
            </a:r>
          </a:p>
          <a:p>
            <a:pPr>
              <a:lnSpc>
                <a:spcPct val="110000"/>
              </a:lnSpc>
            </a:pPr>
            <a:r>
              <a:rPr lang="en-GB" sz="1200" dirty="0"/>
              <a:t>Owners of the economic structure are able to control the society by transmitting values that reflect their own interests</a:t>
            </a:r>
          </a:p>
          <a:p>
            <a:pPr>
              <a:lnSpc>
                <a:spcPct val="110000"/>
              </a:lnSpc>
            </a:pPr>
            <a:r>
              <a:rPr lang="en-GB" sz="1200" dirty="0"/>
              <a:t>The less powerful generally accept these values even though they are generally not in their interests</a:t>
            </a:r>
          </a:p>
          <a:p>
            <a:pPr>
              <a:lnSpc>
                <a:spcPct val="110000"/>
              </a:lnSpc>
            </a:pPr>
            <a:r>
              <a:rPr lang="en-GB" sz="1200" dirty="0"/>
              <a:t>Suggested that all history can be divided into five periods</a:t>
            </a:r>
          </a:p>
          <a:p>
            <a:pPr>
              <a:lnSpc>
                <a:spcPct val="110000"/>
              </a:lnSpc>
            </a:pPr>
            <a:r>
              <a:rPr lang="en-GB" sz="1200" dirty="0"/>
              <a:t>Starts with 'primitive communism' then passes through ancient societies such as those of Rome and Asia, through Feudalism and eventually arrives at capitalism</a:t>
            </a:r>
          </a:p>
          <a:p>
            <a:pPr>
              <a:lnSpc>
                <a:spcPct val="110000"/>
              </a:lnSpc>
            </a:pPr>
            <a:r>
              <a:rPr lang="en-GB" sz="1200" b="1" dirty="0"/>
              <a:t>The Marxist model:</a:t>
            </a:r>
            <a:endParaRPr lang="en-GB" sz="1200" dirty="0"/>
          </a:p>
          <a:p>
            <a:pPr>
              <a:lnSpc>
                <a:spcPct val="110000"/>
              </a:lnSpc>
            </a:pPr>
            <a:r>
              <a:rPr lang="en-GB" sz="1200" dirty="0"/>
              <a:t>In each of the five periods listed above there is an economic structure (the economic base or means of production), which, except in primitive communism, is always controlled by a ruling class</a:t>
            </a:r>
          </a:p>
          <a:p>
            <a:pPr>
              <a:lnSpc>
                <a:spcPct val="110000"/>
              </a:lnSpc>
            </a:pPr>
            <a:r>
              <a:rPr lang="en-GB" sz="1200" dirty="0"/>
              <a:t>This ruling class then constructs a set of social relationships (the relations of production) that benefit them and allow them to exploit all those who do not own means of production</a:t>
            </a:r>
          </a:p>
          <a:p>
            <a:pPr>
              <a:lnSpc>
                <a:spcPct val="110000"/>
              </a:lnSpc>
            </a:pPr>
            <a:r>
              <a:rPr lang="en-GB" sz="1200" dirty="0"/>
              <a:t>According to Marxist economic theory, the means of production are always advancing, becoming more complex and capable of producing greater wealth</a:t>
            </a:r>
          </a:p>
          <a:p>
            <a:pPr marL="0" indent="0">
              <a:lnSpc>
                <a:spcPct val="110000"/>
              </a:lnSpc>
              <a:buNone/>
            </a:pPr>
            <a:endParaRPr lang="en-GB" sz="1200" dirty="0"/>
          </a:p>
          <a:p>
            <a:pPr marL="0" indent="0">
              <a:lnSpc>
                <a:spcPct val="110000"/>
              </a:lnSpc>
              <a:buNone/>
            </a:pPr>
            <a:r>
              <a:rPr lang="en-GB" sz="1200" dirty="0"/>
              <a:t>(Student room, 2013) </a:t>
            </a:r>
          </a:p>
        </p:txBody>
      </p:sp>
    </p:spTree>
    <p:extLst>
      <p:ext uri="{BB962C8B-B14F-4D97-AF65-F5344CB8AC3E}">
        <p14:creationId xmlns:p14="http://schemas.microsoft.com/office/powerpoint/2010/main" val="346556263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BC144-204C-4BC5-A10C-B24CADFB07E9}"/>
              </a:ext>
            </a:extLst>
          </p:cNvPr>
          <p:cNvSpPr>
            <a:spLocks noGrp="1"/>
          </p:cNvSpPr>
          <p:nvPr>
            <p:ph type="title"/>
          </p:nvPr>
        </p:nvSpPr>
        <p:spPr/>
        <p:txBody>
          <a:bodyPr/>
          <a:lstStyle/>
          <a:p>
            <a:pPr algn="ctr"/>
            <a:r>
              <a:rPr lang="en-GB" b="1" u="sng" dirty="0"/>
              <a:t>A brief introduction to Marxism</a:t>
            </a:r>
          </a:p>
        </p:txBody>
      </p:sp>
      <p:sp>
        <p:nvSpPr>
          <p:cNvPr id="3" name="Content Placeholder 2">
            <a:extLst>
              <a:ext uri="{FF2B5EF4-FFF2-40B4-BE49-F238E27FC236}">
                <a16:creationId xmlns:a16="http://schemas.microsoft.com/office/drawing/2014/main" id="{79C86776-CF1B-4517-90A8-4ED86342B9F3}"/>
              </a:ext>
            </a:extLst>
          </p:cNvPr>
          <p:cNvSpPr>
            <a:spLocks noGrp="1"/>
          </p:cNvSpPr>
          <p:nvPr>
            <p:ph idx="1"/>
          </p:nvPr>
        </p:nvSpPr>
        <p:spPr/>
        <p:txBody>
          <a:bodyPr>
            <a:normAutofit fontScale="55000" lnSpcReduction="20000"/>
          </a:bodyPr>
          <a:lstStyle/>
          <a:p>
            <a:pPr algn="ctr"/>
            <a:r>
              <a:rPr lang="en-GB" dirty="0"/>
              <a:t>Marxism is a theory based on the ideas of the philosopher Karl Marx, Marx was born in Germany in 1818 and died in London in 1883. Marxism is what is known as a conflict theory because it states that society is in conflict with each other and Marxism claims that this conflict is between the rich and the poor. Marxism as we understand it as sociologists is a political and economic philosophy, a view of the way things are now and a suggestion as to where society is headed. The danger is that we may start to view it based on what we understand about its relationship to communism and the politics and oppression of the old soviet union, Marx never saw communism in this way, he saw it as liberation and as a leveller, a way of creating a fairer society . To really understand Marxism its essential to start with the opposite theory which is capitalism, capitalism represents the type of society we live in today, in Marxist terms its an economic system based on private ownership of the means of production and what this means is that our society today is based on a few people who own factories, business, shops and other cooperation's. Marx was formulating his theories during the industrial revolution, a time where Britain and other countries were going through a dramatic change, the old fuddle system when lords of the manor owned the land meant that the ordinary people had freedom and rights to all land it was held in common. When the government passed a number of enclosure acts in the 1700s and 1800s, ordinary people no longer had the right to live on this land and many of them were forced to move to the towns and the city’s, which were beginning to grow due to increase in the number of factories and textile mills. People were previously free to keep their own animals and grow their own crops on common land, they were unable to do this in the city’s and often had to seek employment in the factories, the employees were more often than not extremely underpaid and overworked and children were often used as cheap labour. The industrial revolution promoted a capitalist way of thinking, known as a capitalist ideology, and also created two distinct groups of people, the middle class ( the </a:t>
            </a:r>
            <a:r>
              <a:rPr lang="en-GB" dirty="0" err="1"/>
              <a:t>bourgeouisie</a:t>
            </a:r>
            <a:r>
              <a:rPr lang="en-GB" dirty="0"/>
              <a:t>) and the working class (The proletarian) Marx was on the side of the working class because he seen the unfair treatment they received at the hands of the middle class. Marx saw the capitalist system as one that tried very hard to keep the poor as poor and make the rich richer, and insisted that the system encouraged inequality. For example, the rich will always need someone to do the less appealing work. Its called the conflict theory because society is in conflict, the working vs the middle class. Marx believed that change could only be achieved through revolution, where the workers rise up and overthrow those who are treating them unfairly,  and in place of capitalism a new system will be established in which all people would be treated equally and all business’ and factories were owned communally, Marx called this system communism.</a:t>
            </a:r>
          </a:p>
        </p:txBody>
      </p:sp>
    </p:spTree>
    <p:extLst>
      <p:ext uri="{BB962C8B-B14F-4D97-AF65-F5344CB8AC3E}">
        <p14:creationId xmlns:p14="http://schemas.microsoft.com/office/powerpoint/2010/main" val="3382617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3D24A-36E3-4B62-8890-1EB7AB1E208D}"/>
              </a:ext>
            </a:extLst>
          </p:cNvPr>
          <p:cNvSpPr>
            <a:spLocks noGrp="1"/>
          </p:cNvSpPr>
          <p:nvPr>
            <p:ph type="title"/>
          </p:nvPr>
        </p:nvSpPr>
        <p:spPr/>
        <p:txBody>
          <a:bodyPr/>
          <a:lstStyle/>
          <a:p>
            <a:r>
              <a:rPr lang="en-GB" u="sng" dirty="0"/>
              <a:t>Marxist Philosophy</a:t>
            </a:r>
          </a:p>
        </p:txBody>
      </p:sp>
      <p:sp>
        <p:nvSpPr>
          <p:cNvPr id="3" name="Content Placeholder 2">
            <a:extLst>
              <a:ext uri="{FF2B5EF4-FFF2-40B4-BE49-F238E27FC236}">
                <a16:creationId xmlns:a16="http://schemas.microsoft.com/office/drawing/2014/main" id="{8DDACA05-DED7-417B-865F-EE4F9A8688DB}"/>
              </a:ext>
            </a:extLst>
          </p:cNvPr>
          <p:cNvSpPr>
            <a:spLocks noGrp="1"/>
          </p:cNvSpPr>
          <p:nvPr>
            <p:ph idx="1"/>
          </p:nvPr>
        </p:nvSpPr>
        <p:spPr/>
        <p:txBody>
          <a:bodyPr>
            <a:normAutofit fontScale="62500" lnSpcReduction="20000"/>
          </a:bodyPr>
          <a:lstStyle/>
          <a:p>
            <a:r>
              <a:rPr lang="en-GB" dirty="0"/>
              <a:t>Marx believed in materialism- what is seen in nature is all that exists and because nature is made up of matter, that is all there is to the real world.</a:t>
            </a:r>
          </a:p>
          <a:p>
            <a:r>
              <a:rPr lang="en-GB" dirty="0"/>
              <a:t>Marx didn’t believe in god</a:t>
            </a:r>
          </a:p>
          <a:p>
            <a:r>
              <a:rPr lang="en-GB" dirty="0"/>
              <a:t>Dialectic materialism</a:t>
            </a:r>
          </a:p>
          <a:p>
            <a:r>
              <a:rPr lang="en-GB" dirty="0"/>
              <a:t>Class struggle- ruling classes and oppressed classes conflict and combine over time eventually leading to the perfect synthesis of the classless society.</a:t>
            </a:r>
          </a:p>
          <a:p>
            <a:r>
              <a:rPr lang="en-GB" dirty="0"/>
              <a:t>Marx says if you go back in history there were three major periods of time, each of which illustrated in some way or other what he called dialectical materialism- Slavery</a:t>
            </a:r>
            <a:r>
              <a:rPr lang="en-GB"/>
              <a:t>,  Fatalism </a:t>
            </a:r>
            <a:r>
              <a:rPr lang="en-GB" dirty="0"/>
              <a:t>(medieval world) and then Capitalism. There was a struggle during each of these periods of history between two groups of people, the dialectics.  Dialectical materialism says that all of life is constantly evolving, but this evolution results from the clash of opposing forces.</a:t>
            </a:r>
          </a:p>
          <a:p>
            <a:r>
              <a:rPr lang="en-GB" dirty="0"/>
              <a:t>Marxist believes that nature acts dialectically and that change does not take place in a series of straight lines but in a series of advances and retreats. </a:t>
            </a:r>
          </a:p>
          <a:p>
            <a:r>
              <a:rPr lang="en-GB" dirty="0"/>
              <a:t>The communist strategy is to apply extreme pressure and them withdraw, and its during this calm period when defences are down that communists are most likely to achieve what they want- this is how Marxists think also.</a:t>
            </a:r>
          </a:p>
          <a:p>
            <a:endParaRPr lang="en-GB" dirty="0"/>
          </a:p>
        </p:txBody>
      </p:sp>
    </p:spTree>
    <p:extLst>
      <p:ext uri="{BB962C8B-B14F-4D97-AF65-F5344CB8AC3E}">
        <p14:creationId xmlns:p14="http://schemas.microsoft.com/office/powerpoint/2010/main" val="607880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95D75-92C0-4FBB-B0F2-DB689F327807}"/>
              </a:ext>
            </a:extLst>
          </p:cNvPr>
          <p:cNvSpPr>
            <a:spLocks noGrp="1"/>
          </p:cNvSpPr>
          <p:nvPr>
            <p:ph type="title"/>
          </p:nvPr>
        </p:nvSpPr>
        <p:spPr>
          <a:xfrm>
            <a:off x="913795" y="609600"/>
            <a:ext cx="10353761" cy="1326321"/>
          </a:xfrm>
        </p:spPr>
        <p:txBody>
          <a:bodyPr>
            <a:normAutofit/>
          </a:bodyPr>
          <a:lstStyle/>
          <a:p>
            <a:r>
              <a:rPr lang="en-GB" b="1" u="sng" dirty="0"/>
              <a:t>Karl Marx Accomplishments</a:t>
            </a:r>
            <a:endParaRPr lang="en-GB" b="1" u="sng"/>
          </a:p>
        </p:txBody>
      </p:sp>
      <p:graphicFrame>
        <p:nvGraphicFramePr>
          <p:cNvPr id="5" name="Content Placeholder 2">
            <a:extLst>
              <a:ext uri="{FF2B5EF4-FFF2-40B4-BE49-F238E27FC236}">
                <a16:creationId xmlns:a16="http://schemas.microsoft.com/office/drawing/2014/main" id="{A4D0FEAE-6D28-404F-8136-53B9EA2B9AA0}"/>
              </a:ext>
            </a:extLst>
          </p:cNvPr>
          <p:cNvGraphicFramePr>
            <a:graphicFrameLocks noGrp="1"/>
          </p:cNvGraphicFramePr>
          <p:nvPr>
            <p:ph idx="1"/>
            <p:extLst>
              <p:ext uri="{D42A27DB-BD31-4B8C-83A1-F6EECF244321}">
                <p14:modId xmlns:p14="http://schemas.microsoft.com/office/powerpoint/2010/main" val="313351057"/>
              </p:ext>
            </p:extLst>
          </p:nvPr>
        </p:nvGraphicFramePr>
        <p:xfrm>
          <a:off x="914400" y="2257654"/>
          <a:ext cx="10353675" cy="3303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8564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5366E-5954-4F44-9C2E-1A1DD59E48F6}"/>
              </a:ext>
            </a:extLst>
          </p:cNvPr>
          <p:cNvSpPr>
            <a:spLocks noGrp="1"/>
          </p:cNvSpPr>
          <p:nvPr>
            <p:ph type="title"/>
          </p:nvPr>
        </p:nvSpPr>
        <p:spPr/>
        <p:txBody>
          <a:bodyPr/>
          <a:lstStyle/>
          <a:p>
            <a:pPr algn="ctr"/>
            <a:r>
              <a:rPr lang="en-GB" b="1" u="sng" dirty="0"/>
              <a:t>Communism</a:t>
            </a:r>
          </a:p>
        </p:txBody>
      </p:sp>
      <p:sp>
        <p:nvSpPr>
          <p:cNvPr id="3" name="Content Placeholder 2">
            <a:extLst>
              <a:ext uri="{FF2B5EF4-FFF2-40B4-BE49-F238E27FC236}">
                <a16:creationId xmlns:a16="http://schemas.microsoft.com/office/drawing/2014/main" id="{539FFA0A-91E0-4CD8-8B40-512900CA3B5A}"/>
              </a:ext>
            </a:extLst>
          </p:cNvPr>
          <p:cNvSpPr>
            <a:spLocks noGrp="1"/>
          </p:cNvSpPr>
          <p:nvPr>
            <p:ph idx="1"/>
          </p:nvPr>
        </p:nvSpPr>
        <p:spPr/>
        <p:txBody>
          <a:bodyPr>
            <a:normAutofit fontScale="62500" lnSpcReduction="20000"/>
          </a:bodyPr>
          <a:lstStyle/>
          <a:p>
            <a:r>
              <a:rPr lang="en-GB" dirty="0">
                <a:effectLst/>
              </a:rPr>
              <a:t>Is there any difference between communism and Marxism? Well, the two ‘“ communism and Marxism ‘“ are the same with not much difference between the two. Communism is really based on Marxism and the two cannot be separated. However, one can see that Marxism is the theory and Communism is the practical implementation of Marxism.</a:t>
            </a:r>
          </a:p>
          <a:p>
            <a:r>
              <a:rPr lang="en-GB" dirty="0">
                <a:effectLst/>
              </a:rPr>
              <a:t>Communism is the realisation of a Stateless society where all are equal. On the other hand Marxism is the framework by which such a state is developed. While Marxism is a political ideology based on Karl Marx’s ideas, communism can be called as a political system, which is based on Marxist ideology.</a:t>
            </a:r>
          </a:p>
          <a:p>
            <a:r>
              <a:rPr lang="en-GB" dirty="0">
                <a:effectLst/>
              </a:rPr>
              <a:t>1.Marxism is the theory and Communism is the practical implementation of Marxism.</a:t>
            </a:r>
            <a:br>
              <a:rPr lang="en-GB" dirty="0">
                <a:effectLst/>
              </a:rPr>
            </a:br>
            <a:r>
              <a:rPr lang="en-GB" dirty="0">
                <a:effectLst/>
              </a:rPr>
              <a:t>2. Communism is the realisation of a Stateless society where all are equal. On the other hand Marxism is the framework by which such a state is developed.</a:t>
            </a:r>
            <a:br>
              <a:rPr lang="en-GB" dirty="0">
                <a:effectLst/>
              </a:rPr>
            </a:br>
            <a:r>
              <a:rPr lang="en-GB" dirty="0">
                <a:effectLst/>
              </a:rPr>
              <a:t>3.Marxism is a political ideology based on Karl Marx’s ideas, communism can be called as a political system, which is based on Marxist ideology.</a:t>
            </a:r>
            <a:br>
              <a:rPr lang="en-GB" dirty="0">
                <a:effectLst/>
              </a:rPr>
            </a:br>
            <a:r>
              <a:rPr lang="en-GB" dirty="0">
                <a:effectLst/>
              </a:rPr>
              <a:t>4.The Marxist ideology is to prepare the society for communism</a:t>
            </a:r>
            <a:br>
              <a:rPr lang="en-GB" dirty="0">
                <a:effectLst/>
              </a:rPr>
            </a:br>
            <a:br>
              <a:rPr lang="en-GB" dirty="0">
                <a:effectLst/>
              </a:rPr>
            </a:br>
            <a:r>
              <a:rPr lang="en-GB" dirty="0">
                <a:effectLst/>
              </a:rPr>
              <a:t>(</a:t>
            </a:r>
            <a:r>
              <a:rPr lang="en-GB" dirty="0" err="1">
                <a:effectLst/>
              </a:rPr>
              <a:t>Differencebetween</a:t>
            </a:r>
            <a:r>
              <a:rPr lang="en-GB" dirty="0">
                <a:effectLst/>
              </a:rPr>
              <a:t>, 2019)</a:t>
            </a:r>
            <a:br>
              <a:rPr lang="en-GB" dirty="0">
                <a:effectLst/>
              </a:rPr>
            </a:br>
            <a:br>
              <a:rPr lang="en-GB" dirty="0">
                <a:effectLst/>
              </a:rPr>
            </a:br>
            <a:endParaRPr lang="en-GB" dirty="0"/>
          </a:p>
        </p:txBody>
      </p:sp>
    </p:spTree>
    <p:extLst>
      <p:ext uri="{BB962C8B-B14F-4D97-AF65-F5344CB8AC3E}">
        <p14:creationId xmlns:p14="http://schemas.microsoft.com/office/powerpoint/2010/main" val="14787522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D328A-94C2-42D9-96DA-8D8D87673B15}"/>
              </a:ext>
            </a:extLst>
          </p:cNvPr>
          <p:cNvSpPr>
            <a:spLocks noGrp="1"/>
          </p:cNvSpPr>
          <p:nvPr>
            <p:ph type="title"/>
          </p:nvPr>
        </p:nvSpPr>
        <p:spPr>
          <a:xfrm>
            <a:off x="752475" y="609600"/>
            <a:ext cx="3643150" cy="5603310"/>
          </a:xfrm>
        </p:spPr>
        <p:txBody>
          <a:bodyPr>
            <a:normAutofit/>
          </a:bodyPr>
          <a:lstStyle/>
          <a:p>
            <a:r>
              <a:rPr lang="en-GB" u="sng" dirty="0"/>
              <a:t>Pros and Cons of Marxism</a:t>
            </a:r>
          </a:p>
        </p:txBody>
      </p:sp>
      <p:graphicFrame>
        <p:nvGraphicFramePr>
          <p:cNvPr id="5" name="Content Placeholder 2">
            <a:extLst>
              <a:ext uri="{FF2B5EF4-FFF2-40B4-BE49-F238E27FC236}">
                <a16:creationId xmlns:a16="http://schemas.microsoft.com/office/drawing/2014/main" id="{C0A03796-D385-4FC7-8739-B40D751326E7}"/>
              </a:ext>
            </a:extLst>
          </p:cNvPr>
          <p:cNvGraphicFramePr>
            <a:graphicFrameLocks noGrp="1"/>
          </p:cNvGraphicFramePr>
          <p:nvPr>
            <p:ph idx="1"/>
            <p:extLst>
              <p:ext uri="{D42A27DB-BD31-4B8C-83A1-F6EECF244321}">
                <p14:modId xmlns:p14="http://schemas.microsoft.com/office/powerpoint/2010/main" val="793552653"/>
              </p:ext>
            </p:extLst>
          </p:nvPr>
        </p:nvGraphicFramePr>
        <p:xfrm>
          <a:off x="5127625" y="374754"/>
          <a:ext cx="5924550" cy="5996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7152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2F81A-CFB0-436B-B356-20DE26B046CE}"/>
              </a:ext>
            </a:extLst>
          </p:cNvPr>
          <p:cNvSpPr>
            <a:spLocks noGrp="1"/>
          </p:cNvSpPr>
          <p:nvPr>
            <p:ph type="title"/>
          </p:nvPr>
        </p:nvSpPr>
        <p:spPr/>
        <p:txBody>
          <a:bodyPr/>
          <a:lstStyle/>
          <a:p>
            <a:pPr algn="ctr"/>
            <a:r>
              <a:rPr lang="en-GB" b="1" u="sng" dirty="0"/>
              <a:t>Policy and legislation</a:t>
            </a:r>
          </a:p>
        </p:txBody>
      </p:sp>
      <p:sp>
        <p:nvSpPr>
          <p:cNvPr id="3" name="Content Placeholder 2">
            <a:extLst>
              <a:ext uri="{FF2B5EF4-FFF2-40B4-BE49-F238E27FC236}">
                <a16:creationId xmlns:a16="http://schemas.microsoft.com/office/drawing/2014/main" id="{1DA10C1A-B0DA-4B8A-8D6D-E1434C45DC9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26489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ED7D9-C41A-4ACE-8250-4966D117B39F}"/>
              </a:ext>
            </a:extLst>
          </p:cNvPr>
          <p:cNvSpPr>
            <a:spLocks noGrp="1"/>
          </p:cNvSpPr>
          <p:nvPr>
            <p:ph type="title"/>
          </p:nvPr>
        </p:nvSpPr>
        <p:spPr/>
        <p:txBody>
          <a:bodyPr/>
          <a:lstStyle/>
          <a:p>
            <a:pPr algn="ctr"/>
            <a:r>
              <a:rPr lang="en-GB" b="1" u="sng" dirty="0"/>
              <a:t>Marxism in the 21</a:t>
            </a:r>
            <a:r>
              <a:rPr lang="en-GB" b="1" u="sng" baseline="30000" dirty="0"/>
              <a:t>st</a:t>
            </a:r>
            <a:r>
              <a:rPr lang="en-GB" b="1" u="sng" dirty="0"/>
              <a:t> century</a:t>
            </a:r>
          </a:p>
        </p:txBody>
      </p:sp>
      <p:sp>
        <p:nvSpPr>
          <p:cNvPr id="3" name="Content Placeholder 2">
            <a:extLst>
              <a:ext uri="{FF2B5EF4-FFF2-40B4-BE49-F238E27FC236}">
                <a16:creationId xmlns:a16="http://schemas.microsoft.com/office/drawing/2014/main" id="{08C4BACD-6C78-4E81-A811-658D559DE1E0}"/>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73137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0B79B-F5FD-4B5F-8288-C428CD1BA59D}"/>
              </a:ext>
            </a:extLst>
          </p:cNvPr>
          <p:cNvSpPr>
            <a:spLocks noGrp="1"/>
          </p:cNvSpPr>
          <p:nvPr>
            <p:ph type="title"/>
          </p:nvPr>
        </p:nvSpPr>
        <p:spPr/>
        <p:txBody>
          <a:bodyPr/>
          <a:lstStyle/>
          <a:p>
            <a:pPr algn="ctr"/>
            <a:r>
              <a:rPr lang="en-GB" b="1" i="1" u="sng" dirty="0"/>
              <a:t>References</a:t>
            </a:r>
          </a:p>
        </p:txBody>
      </p:sp>
      <p:sp>
        <p:nvSpPr>
          <p:cNvPr id="3" name="Content Placeholder 2">
            <a:extLst>
              <a:ext uri="{FF2B5EF4-FFF2-40B4-BE49-F238E27FC236}">
                <a16:creationId xmlns:a16="http://schemas.microsoft.com/office/drawing/2014/main" id="{8F2D206D-1D88-4D03-BF55-D59FD0FD9205}"/>
              </a:ext>
            </a:extLst>
          </p:cNvPr>
          <p:cNvSpPr>
            <a:spLocks noGrp="1"/>
          </p:cNvSpPr>
          <p:nvPr>
            <p:ph idx="1"/>
          </p:nvPr>
        </p:nvSpPr>
        <p:spPr>
          <a:xfrm>
            <a:off x="913795" y="1543987"/>
            <a:ext cx="10353762" cy="4247213"/>
          </a:xfrm>
        </p:spPr>
        <p:txBody>
          <a:bodyPr>
            <a:normAutofit fontScale="70000" lnSpcReduction="20000"/>
          </a:bodyPr>
          <a:lstStyle/>
          <a:p>
            <a:pPr marL="0" indent="0" algn="ctr">
              <a:buNone/>
            </a:pPr>
            <a:r>
              <a:rPr lang="en-GB" sz="2000" i="1" dirty="0"/>
              <a:t>David T McLellan &amp; Henri </a:t>
            </a:r>
            <a:r>
              <a:rPr lang="en-GB" sz="2000" i="1" dirty="0" err="1"/>
              <a:t>Chambre</a:t>
            </a:r>
            <a:r>
              <a:rPr lang="en-GB" sz="2000" i="1" dirty="0"/>
              <a:t>, (2017)</a:t>
            </a:r>
          </a:p>
          <a:p>
            <a:pPr marL="0" indent="0" algn="ctr">
              <a:buNone/>
            </a:pPr>
            <a:r>
              <a:rPr lang="en-GB" sz="2000" i="1" dirty="0"/>
              <a:t>Can be found at </a:t>
            </a:r>
          </a:p>
          <a:p>
            <a:pPr marL="0" indent="0" algn="ctr">
              <a:buNone/>
            </a:pPr>
            <a:r>
              <a:rPr lang="en-GB" sz="2000" i="1" dirty="0"/>
              <a:t>https://www.britannica.com/topic/Marxism</a:t>
            </a:r>
          </a:p>
          <a:p>
            <a:pPr marL="0" indent="0" algn="ctr">
              <a:buNone/>
            </a:pPr>
            <a:r>
              <a:rPr lang="en-GB" sz="2000" i="1" dirty="0"/>
              <a:t>Student Room, Get revising, (2013) </a:t>
            </a:r>
          </a:p>
          <a:p>
            <a:pPr marL="0" indent="0" algn="ctr">
              <a:buNone/>
            </a:pPr>
            <a:r>
              <a:rPr lang="en-GB" sz="2000" i="1" dirty="0"/>
              <a:t>Can be found at</a:t>
            </a:r>
          </a:p>
          <a:p>
            <a:pPr marL="0" indent="0" algn="ctr">
              <a:buNone/>
            </a:pPr>
            <a:r>
              <a:rPr lang="en-GB" sz="2000" i="1" dirty="0"/>
              <a:t>https://getrevising.co.uk/revision-notes/marxist_theory</a:t>
            </a:r>
          </a:p>
          <a:p>
            <a:pPr marL="0" indent="0" algn="ctr">
              <a:buNone/>
            </a:pPr>
            <a:r>
              <a:rPr lang="en-GB" i="1" dirty="0"/>
              <a:t>Communism Vs Marxism, The difference between website, (2019)</a:t>
            </a:r>
          </a:p>
          <a:p>
            <a:pPr marL="0" indent="0" algn="ctr">
              <a:buNone/>
            </a:pPr>
            <a:r>
              <a:rPr lang="en-GB" sz="2000" i="1" dirty="0"/>
              <a:t>Cant be found at </a:t>
            </a:r>
          </a:p>
          <a:p>
            <a:pPr marL="0" indent="0" algn="ctr">
              <a:buNone/>
            </a:pPr>
            <a:r>
              <a:rPr lang="en-GB" i="1" dirty="0"/>
              <a:t>http://www.differencebetween.net/miscellaneous/difference-between-communism-and-marxism/</a:t>
            </a:r>
          </a:p>
          <a:p>
            <a:pPr marL="0" indent="0" algn="ctr">
              <a:buNone/>
            </a:pPr>
            <a:r>
              <a:rPr lang="en-GB" sz="2000" i="1" dirty="0"/>
              <a:t>Flow Psychology, (2019)</a:t>
            </a:r>
          </a:p>
          <a:p>
            <a:pPr marL="0" indent="0" algn="ctr">
              <a:buNone/>
            </a:pPr>
            <a:r>
              <a:rPr lang="en-GB" i="1" dirty="0"/>
              <a:t>Can be found at</a:t>
            </a:r>
          </a:p>
          <a:p>
            <a:pPr marL="0" indent="0" algn="ctr">
              <a:buNone/>
            </a:pPr>
            <a:r>
              <a:rPr lang="en-GB" i="1" dirty="0"/>
              <a:t>https://flowpsychology.com/10-marxism-strengths-and-weaknesses/</a:t>
            </a:r>
            <a:endParaRPr lang="en-GB" sz="2000" i="1" dirty="0"/>
          </a:p>
          <a:p>
            <a:endParaRPr lang="en-GB" dirty="0"/>
          </a:p>
          <a:p>
            <a:endParaRPr lang="en-GB" dirty="0"/>
          </a:p>
        </p:txBody>
      </p:sp>
    </p:spTree>
    <p:extLst>
      <p:ext uri="{BB962C8B-B14F-4D97-AF65-F5344CB8AC3E}">
        <p14:creationId xmlns:p14="http://schemas.microsoft.com/office/powerpoint/2010/main" val="7665003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otalTime>1396</TotalTime>
  <Words>1397</Words>
  <Application>Microsoft Office PowerPoint</Application>
  <PresentationFormat>Widescreen</PresentationFormat>
  <Paragraphs>66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Bookman Old Style</vt:lpstr>
      <vt:lpstr>Rockwell</vt:lpstr>
      <vt:lpstr>Damask</vt:lpstr>
      <vt:lpstr>Marxism</vt:lpstr>
      <vt:lpstr>What is Marxism?</vt:lpstr>
      <vt:lpstr>Marxist Theory</vt:lpstr>
      <vt:lpstr>A brief introduction to Marxism</vt:lpstr>
      <vt:lpstr>Marxist Philosophy</vt:lpstr>
      <vt:lpstr>Karl Marx Accomplishments</vt:lpstr>
      <vt:lpstr>Communism</vt:lpstr>
      <vt:lpstr>Pros and Cons of Marxism</vt:lpstr>
      <vt:lpstr>Policy and legislation</vt:lpstr>
      <vt:lpstr>Marxism in the 21st century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Marxism</dc:title>
  <dc:creator>Meladie Bassett (1708009)</dc:creator>
  <cp:lastModifiedBy>Meladie Bassett (1708009)</cp:lastModifiedBy>
  <cp:revision>7</cp:revision>
  <dcterms:created xsi:type="dcterms:W3CDTF">2019-04-27T10:40:38Z</dcterms:created>
  <dcterms:modified xsi:type="dcterms:W3CDTF">2019-04-28T09:56:59Z</dcterms:modified>
</cp:coreProperties>
</file>