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3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029" autoAdjust="0"/>
    <p:restoredTop sz="94660"/>
  </p:normalViewPr>
  <p:slideViewPr>
    <p:cSldViewPr snapToGrid="0" showGuides="1">
      <p:cViewPr varScale="1">
        <p:scale>
          <a:sx n="81" d="100"/>
          <a:sy n="81" d="100"/>
        </p:scale>
        <p:origin x="294" y="84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10" Type="http://schemas.openxmlformats.org/officeDocument/2006/relationships/image" Target="../media/image11.svg"/><Relationship Id="rId4" Type="http://schemas.openxmlformats.org/officeDocument/2006/relationships/image" Target="../media/image5.svg"/><Relationship Id="rId9" Type="http://schemas.openxmlformats.org/officeDocument/2006/relationships/image" Target="../media/image10.png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svg"/><Relationship Id="rId3" Type="http://schemas.openxmlformats.org/officeDocument/2006/relationships/image" Target="../media/image14.png"/><Relationship Id="rId7" Type="http://schemas.openxmlformats.org/officeDocument/2006/relationships/image" Target="../media/image18.png"/><Relationship Id="rId2" Type="http://schemas.openxmlformats.org/officeDocument/2006/relationships/image" Target="../media/image13.svg"/><Relationship Id="rId1" Type="http://schemas.openxmlformats.org/officeDocument/2006/relationships/image" Target="../media/image12.png"/><Relationship Id="rId6" Type="http://schemas.openxmlformats.org/officeDocument/2006/relationships/image" Target="../media/image17.svg"/><Relationship Id="rId5" Type="http://schemas.openxmlformats.org/officeDocument/2006/relationships/image" Target="../media/image16.png"/><Relationship Id="rId4" Type="http://schemas.openxmlformats.org/officeDocument/2006/relationships/image" Target="../media/image15.sv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svg"/><Relationship Id="rId1" Type="http://schemas.openxmlformats.org/officeDocument/2006/relationships/image" Target="../media/image22.png"/><Relationship Id="rId6" Type="http://schemas.openxmlformats.org/officeDocument/2006/relationships/image" Target="../media/image27.svg"/><Relationship Id="rId5" Type="http://schemas.openxmlformats.org/officeDocument/2006/relationships/image" Target="../media/image26.png"/><Relationship Id="rId4" Type="http://schemas.openxmlformats.org/officeDocument/2006/relationships/image" Target="../media/image25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10" Type="http://schemas.openxmlformats.org/officeDocument/2006/relationships/image" Target="../media/image11.svg"/><Relationship Id="rId4" Type="http://schemas.openxmlformats.org/officeDocument/2006/relationships/image" Target="../media/image5.svg"/><Relationship Id="rId9" Type="http://schemas.openxmlformats.org/officeDocument/2006/relationships/image" Target="../media/image10.pn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svg"/><Relationship Id="rId3" Type="http://schemas.openxmlformats.org/officeDocument/2006/relationships/image" Target="../media/image14.png"/><Relationship Id="rId7" Type="http://schemas.openxmlformats.org/officeDocument/2006/relationships/image" Target="../media/image18.png"/><Relationship Id="rId2" Type="http://schemas.openxmlformats.org/officeDocument/2006/relationships/image" Target="../media/image13.svg"/><Relationship Id="rId1" Type="http://schemas.openxmlformats.org/officeDocument/2006/relationships/image" Target="../media/image12.png"/><Relationship Id="rId6" Type="http://schemas.openxmlformats.org/officeDocument/2006/relationships/image" Target="../media/image17.svg"/><Relationship Id="rId5" Type="http://schemas.openxmlformats.org/officeDocument/2006/relationships/image" Target="../media/image16.png"/><Relationship Id="rId4" Type="http://schemas.openxmlformats.org/officeDocument/2006/relationships/image" Target="../media/image15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svg"/><Relationship Id="rId1" Type="http://schemas.openxmlformats.org/officeDocument/2006/relationships/image" Target="../media/image22.png"/><Relationship Id="rId6" Type="http://schemas.openxmlformats.org/officeDocument/2006/relationships/image" Target="../media/image27.svg"/><Relationship Id="rId5" Type="http://schemas.openxmlformats.org/officeDocument/2006/relationships/image" Target="../media/image26.png"/><Relationship Id="rId4" Type="http://schemas.openxmlformats.org/officeDocument/2006/relationships/image" Target="../media/image2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icon_accent4_2">
  <dgm:title val=""/>
  <dgm:desc val=""/>
  <dgm:catLst>
    <dgm:cat type="accent4" pri="142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ln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4">
        <a:shade val="8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B80D79C-5077-416B-AEC6-29D64A8FFBB4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F619CC2C-5CF9-439B-9B8B-3519678CB157}">
      <dgm:prSet/>
      <dgm:spPr/>
      <dgm:t>
        <a:bodyPr/>
        <a:lstStyle/>
        <a:p>
          <a:r>
            <a:rPr lang="en-GB" b="1" baseline="0"/>
            <a:t>Is an opportunity for each of you to identify where you need to progress next- consider areas which you may need to read about to support comprehension in particular areas.</a:t>
          </a:r>
          <a:endParaRPr lang="en-US"/>
        </a:p>
      </dgm:t>
    </dgm:pt>
    <dgm:pt modelId="{A34197F5-77BA-4340-A5EB-E95FC5E695D6}" type="parTrans" cxnId="{88E8BA28-924C-43F0-B643-D20F31D6B0F9}">
      <dgm:prSet/>
      <dgm:spPr/>
      <dgm:t>
        <a:bodyPr/>
        <a:lstStyle/>
        <a:p>
          <a:endParaRPr lang="en-US"/>
        </a:p>
      </dgm:t>
    </dgm:pt>
    <dgm:pt modelId="{BAAA0B3C-9F62-4DE9-B3E8-E9462C0A84D8}" type="sibTrans" cxnId="{88E8BA28-924C-43F0-B643-D20F31D6B0F9}">
      <dgm:prSet/>
      <dgm:spPr/>
      <dgm:t>
        <a:bodyPr/>
        <a:lstStyle/>
        <a:p>
          <a:endParaRPr lang="en-US"/>
        </a:p>
      </dgm:t>
    </dgm:pt>
    <dgm:pt modelId="{5C954835-ED40-45E5-8B53-B213728DF4F1}">
      <dgm:prSet/>
      <dgm:spPr/>
      <dgm:t>
        <a:bodyPr/>
        <a:lstStyle/>
        <a:p>
          <a:r>
            <a:rPr lang="en-GB" b="1" baseline="0"/>
            <a:t>This maybe accessing resources on Moodle as well as your own independent reading, studying. Don’t forget the UWTSD library.</a:t>
          </a:r>
          <a:endParaRPr lang="en-US"/>
        </a:p>
      </dgm:t>
    </dgm:pt>
    <dgm:pt modelId="{4493A96C-798D-464E-9BBF-676AA760C40D}" type="parTrans" cxnId="{7BA6D516-2783-4B9A-A99E-4CC52734D910}">
      <dgm:prSet/>
      <dgm:spPr/>
      <dgm:t>
        <a:bodyPr/>
        <a:lstStyle/>
        <a:p>
          <a:endParaRPr lang="en-US"/>
        </a:p>
      </dgm:t>
    </dgm:pt>
    <dgm:pt modelId="{33E477C4-2594-4FDD-923E-F44AD28D2DF2}" type="sibTrans" cxnId="{7BA6D516-2783-4B9A-A99E-4CC52734D910}">
      <dgm:prSet/>
      <dgm:spPr/>
      <dgm:t>
        <a:bodyPr/>
        <a:lstStyle/>
        <a:p>
          <a:endParaRPr lang="en-US"/>
        </a:p>
      </dgm:t>
    </dgm:pt>
    <dgm:pt modelId="{A8F7C5C3-CC25-4D19-A5D4-64D2C0FC34D7}">
      <dgm:prSet/>
      <dgm:spPr/>
      <dgm:t>
        <a:bodyPr/>
        <a:lstStyle/>
        <a:p>
          <a:r>
            <a:rPr lang="en-GB" b="1" baseline="0"/>
            <a:t>Remember, each of you will be at various stages within your learning and assignments.</a:t>
          </a:r>
          <a:endParaRPr lang="en-US"/>
        </a:p>
      </dgm:t>
    </dgm:pt>
    <dgm:pt modelId="{6EB38F79-C492-421E-BCFA-6910FB5F563A}" type="parTrans" cxnId="{F81C2534-AC7C-4B83-AF12-413F1C6D5E38}">
      <dgm:prSet/>
      <dgm:spPr/>
      <dgm:t>
        <a:bodyPr/>
        <a:lstStyle/>
        <a:p>
          <a:endParaRPr lang="en-US"/>
        </a:p>
      </dgm:t>
    </dgm:pt>
    <dgm:pt modelId="{D59960FF-50A0-4E77-9387-A3E5FDDB4C02}" type="sibTrans" cxnId="{F81C2534-AC7C-4B83-AF12-413F1C6D5E38}">
      <dgm:prSet/>
      <dgm:spPr/>
      <dgm:t>
        <a:bodyPr/>
        <a:lstStyle/>
        <a:p>
          <a:endParaRPr lang="en-US"/>
        </a:p>
      </dgm:t>
    </dgm:pt>
    <dgm:pt modelId="{BB9DC4F5-FF7E-449D-8A6A-6FB8D3224947}">
      <dgm:prSet/>
      <dgm:spPr/>
      <dgm:t>
        <a:bodyPr/>
        <a:lstStyle/>
        <a:p>
          <a:r>
            <a:rPr lang="en-GB" b="1" baseline="0"/>
            <a:t>Reading week supports academic skills, through independent study you will become more confident in identifying your own needs through reflection, as well as identifying robust reliable resources</a:t>
          </a:r>
          <a:endParaRPr lang="en-US"/>
        </a:p>
      </dgm:t>
    </dgm:pt>
    <dgm:pt modelId="{6618DFE3-A215-4D78-A527-DF466B6FB2D5}" type="parTrans" cxnId="{C0D1DFDC-2D89-417D-AF60-C79379D71764}">
      <dgm:prSet/>
      <dgm:spPr/>
      <dgm:t>
        <a:bodyPr/>
        <a:lstStyle/>
        <a:p>
          <a:endParaRPr lang="en-US"/>
        </a:p>
      </dgm:t>
    </dgm:pt>
    <dgm:pt modelId="{B86BEBA2-A6BB-45E4-9483-6E6EF13112DB}" type="sibTrans" cxnId="{C0D1DFDC-2D89-417D-AF60-C79379D71764}">
      <dgm:prSet/>
      <dgm:spPr/>
      <dgm:t>
        <a:bodyPr/>
        <a:lstStyle/>
        <a:p>
          <a:endParaRPr lang="en-US"/>
        </a:p>
      </dgm:t>
    </dgm:pt>
    <dgm:pt modelId="{34BBE594-07F2-4B57-A921-84A560C79CBE}">
      <dgm:prSet/>
      <dgm:spPr/>
      <dgm:t>
        <a:bodyPr/>
        <a:lstStyle/>
        <a:p>
          <a:r>
            <a:rPr lang="en-GB" b="1" baseline="0"/>
            <a:t>consider where you are getting your information from, is it trustworthy? Is it up to date to reflect current practice?</a:t>
          </a:r>
          <a:endParaRPr lang="en-US"/>
        </a:p>
      </dgm:t>
    </dgm:pt>
    <dgm:pt modelId="{DFA0171F-FD37-453B-B775-8D27F2CB4E4E}" type="parTrans" cxnId="{7802392D-336F-45D0-9D73-3DA04FD984D7}">
      <dgm:prSet/>
      <dgm:spPr/>
      <dgm:t>
        <a:bodyPr/>
        <a:lstStyle/>
        <a:p>
          <a:endParaRPr lang="en-US"/>
        </a:p>
      </dgm:t>
    </dgm:pt>
    <dgm:pt modelId="{BA4F91FC-7EDC-4966-B095-4D0F5FE08BD5}" type="sibTrans" cxnId="{7802392D-336F-45D0-9D73-3DA04FD984D7}">
      <dgm:prSet/>
      <dgm:spPr/>
      <dgm:t>
        <a:bodyPr/>
        <a:lstStyle/>
        <a:p>
          <a:endParaRPr lang="en-US"/>
        </a:p>
      </dgm:t>
    </dgm:pt>
    <dgm:pt modelId="{C857DED7-17AF-49DE-9D90-6C4854D4AABC}" type="pres">
      <dgm:prSet presAssocID="{9B80D79C-5077-416B-AEC6-29D64A8FFBB4}" presName="root" presStyleCnt="0">
        <dgm:presLayoutVars>
          <dgm:dir/>
          <dgm:resizeHandles val="exact"/>
        </dgm:presLayoutVars>
      </dgm:prSet>
      <dgm:spPr/>
    </dgm:pt>
    <dgm:pt modelId="{0B8B0FF7-82E2-45B7-9419-BC8EBCCEA670}" type="pres">
      <dgm:prSet presAssocID="{F619CC2C-5CF9-439B-9B8B-3519678CB157}" presName="compNode" presStyleCnt="0"/>
      <dgm:spPr/>
    </dgm:pt>
    <dgm:pt modelId="{6A92ECEA-5014-4A5F-8871-777B4FEA5A6B}" type="pres">
      <dgm:prSet presAssocID="{F619CC2C-5CF9-439B-9B8B-3519678CB157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60CBC52F-0F5F-47C4-9512-EA22B1254CBE}" type="pres">
      <dgm:prSet presAssocID="{F619CC2C-5CF9-439B-9B8B-3519678CB157}" presName="spaceRect" presStyleCnt="0"/>
      <dgm:spPr/>
    </dgm:pt>
    <dgm:pt modelId="{796EA943-3A05-4184-AA8D-7370801314AF}" type="pres">
      <dgm:prSet presAssocID="{F619CC2C-5CF9-439B-9B8B-3519678CB157}" presName="textRect" presStyleLbl="revTx" presStyleIdx="0" presStyleCnt="5">
        <dgm:presLayoutVars>
          <dgm:chMax val="1"/>
          <dgm:chPref val="1"/>
        </dgm:presLayoutVars>
      </dgm:prSet>
      <dgm:spPr/>
    </dgm:pt>
    <dgm:pt modelId="{9F920066-2AEA-4B8E-9364-E40172864920}" type="pres">
      <dgm:prSet presAssocID="{BAAA0B3C-9F62-4DE9-B3E8-E9462C0A84D8}" presName="sibTrans" presStyleCnt="0"/>
      <dgm:spPr/>
    </dgm:pt>
    <dgm:pt modelId="{EF7CDE2E-1456-4DE7-8B5C-5E36B4A9E7B3}" type="pres">
      <dgm:prSet presAssocID="{5C954835-ED40-45E5-8B53-B213728DF4F1}" presName="compNode" presStyleCnt="0"/>
      <dgm:spPr/>
    </dgm:pt>
    <dgm:pt modelId="{790D63DA-2E69-41BD-AB35-8CA9BCF8E219}" type="pres">
      <dgm:prSet presAssocID="{5C954835-ED40-45E5-8B53-B213728DF4F1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 on Shelf"/>
        </a:ext>
      </dgm:extLst>
    </dgm:pt>
    <dgm:pt modelId="{C4E626A3-028B-4DD5-8CD2-B47C3A82245B}" type="pres">
      <dgm:prSet presAssocID="{5C954835-ED40-45E5-8B53-B213728DF4F1}" presName="spaceRect" presStyleCnt="0"/>
      <dgm:spPr/>
    </dgm:pt>
    <dgm:pt modelId="{4FAE0576-4DF1-4A14-B04B-2A7CE6EC3333}" type="pres">
      <dgm:prSet presAssocID="{5C954835-ED40-45E5-8B53-B213728DF4F1}" presName="textRect" presStyleLbl="revTx" presStyleIdx="1" presStyleCnt="5">
        <dgm:presLayoutVars>
          <dgm:chMax val="1"/>
          <dgm:chPref val="1"/>
        </dgm:presLayoutVars>
      </dgm:prSet>
      <dgm:spPr/>
    </dgm:pt>
    <dgm:pt modelId="{64D3C272-451E-4943-A7DF-CD435E7448F7}" type="pres">
      <dgm:prSet presAssocID="{33E477C4-2594-4FDD-923E-F44AD28D2DF2}" presName="sibTrans" presStyleCnt="0"/>
      <dgm:spPr/>
    </dgm:pt>
    <dgm:pt modelId="{C6F7C237-FEB9-47B7-9799-E2D52CBECADF}" type="pres">
      <dgm:prSet presAssocID="{A8F7C5C3-CC25-4D19-A5D4-64D2C0FC34D7}" presName="compNode" presStyleCnt="0"/>
      <dgm:spPr/>
    </dgm:pt>
    <dgm:pt modelId="{C24507C5-5F6C-43DE-A310-A44AFF2F273B}" type="pres">
      <dgm:prSet presAssocID="{A8F7C5C3-CC25-4D19-A5D4-64D2C0FC34D7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ght Bulb and Gear"/>
        </a:ext>
      </dgm:extLst>
    </dgm:pt>
    <dgm:pt modelId="{E02F6FC2-7EF3-4384-9463-255E02D96EF8}" type="pres">
      <dgm:prSet presAssocID="{A8F7C5C3-CC25-4D19-A5D4-64D2C0FC34D7}" presName="spaceRect" presStyleCnt="0"/>
      <dgm:spPr/>
    </dgm:pt>
    <dgm:pt modelId="{B00F1570-3056-495D-BA24-71F53550A43B}" type="pres">
      <dgm:prSet presAssocID="{A8F7C5C3-CC25-4D19-A5D4-64D2C0FC34D7}" presName="textRect" presStyleLbl="revTx" presStyleIdx="2" presStyleCnt="5">
        <dgm:presLayoutVars>
          <dgm:chMax val="1"/>
          <dgm:chPref val="1"/>
        </dgm:presLayoutVars>
      </dgm:prSet>
      <dgm:spPr/>
    </dgm:pt>
    <dgm:pt modelId="{0245FA49-DDBB-42B7-9099-D58E0D8494E7}" type="pres">
      <dgm:prSet presAssocID="{D59960FF-50A0-4E77-9387-A3E5FDDB4C02}" presName="sibTrans" presStyleCnt="0"/>
      <dgm:spPr/>
    </dgm:pt>
    <dgm:pt modelId="{921D9859-B388-4322-A30C-DE587C76C8DB}" type="pres">
      <dgm:prSet presAssocID="{BB9DC4F5-FF7E-449D-8A6A-6FB8D3224947}" presName="compNode" presStyleCnt="0"/>
      <dgm:spPr/>
    </dgm:pt>
    <dgm:pt modelId="{A2B16D33-2F4A-4FB4-8BEC-C7425244B4A2}" type="pres">
      <dgm:prSet presAssocID="{BB9DC4F5-FF7E-449D-8A6A-6FB8D3224947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A1BD4ACD-5ABA-48B6-8734-663A0D3482B7}" type="pres">
      <dgm:prSet presAssocID="{BB9DC4F5-FF7E-449D-8A6A-6FB8D3224947}" presName="spaceRect" presStyleCnt="0"/>
      <dgm:spPr/>
    </dgm:pt>
    <dgm:pt modelId="{3B347671-6339-4749-ACF5-196A0CCA7BF3}" type="pres">
      <dgm:prSet presAssocID="{BB9DC4F5-FF7E-449D-8A6A-6FB8D3224947}" presName="textRect" presStyleLbl="revTx" presStyleIdx="3" presStyleCnt="5">
        <dgm:presLayoutVars>
          <dgm:chMax val="1"/>
          <dgm:chPref val="1"/>
        </dgm:presLayoutVars>
      </dgm:prSet>
      <dgm:spPr/>
    </dgm:pt>
    <dgm:pt modelId="{A5C43E52-252F-45D3-8530-D81D5AD8B0AE}" type="pres">
      <dgm:prSet presAssocID="{B86BEBA2-A6BB-45E4-9483-6E6EF13112DB}" presName="sibTrans" presStyleCnt="0"/>
      <dgm:spPr/>
    </dgm:pt>
    <dgm:pt modelId="{DC3388D9-C3A1-47D8-910D-64719B7FCD3F}" type="pres">
      <dgm:prSet presAssocID="{34BBE594-07F2-4B57-A921-84A560C79CBE}" presName="compNode" presStyleCnt="0"/>
      <dgm:spPr/>
    </dgm:pt>
    <dgm:pt modelId="{7ADD0C03-818F-4C25-9378-52BF509E8816}" type="pres">
      <dgm:prSet presAssocID="{34BBE594-07F2-4B57-A921-84A560C79CBE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Irritant"/>
        </a:ext>
      </dgm:extLst>
    </dgm:pt>
    <dgm:pt modelId="{922B87B5-68FB-4852-A37F-F523F4B38927}" type="pres">
      <dgm:prSet presAssocID="{34BBE594-07F2-4B57-A921-84A560C79CBE}" presName="spaceRect" presStyleCnt="0"/>
      <dgm:spPr/>
    </dgm:pt>
    <dgm:pt modelId="{9CC445DC-CDFA-4C3E-83EC-C8808A7BC56B}" type="pres">
      <dgm:prSet presAssocID="{34BBE594-07F2-4B57-A921-84A560C79CBE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7BA6D516-2783-4B9A-A99E-4CC52734D910}" srcId="{9B80D79C-5077-416B-AEC6-29D64A8FFBB4}" destId="{5C954835-ED40-45E5-8B53-B213728DF4F1}" srcOrd="1" destOrd="0" parTransId="{4493A96C-798D-464E-9BBF-676AA760C40D}" sibTransId="{33E477C4-2594-4FDD-923E-F44AD28D2DF2}"/>
    <dgm:cxn modelId="{E2B4DE21-1932-42AE-BDD3-2781C07E028E}" type="presOf" srcId="{34BBE594-07F2-4B57-A921-84A560C79CBE}" destId="{9CC445DC-CDFA-4C3E-83EC-C8808A7BC56B}" srcOrd="0" destOrd="0" presId="urn:microsoft.com/office/officeart/2018/2/layout/IconLabelList"/>
    <dgm:cxn modelId="{88E8BA28-924C-43F0-B643-D20F31D6B0F9}" srcId="{9B80D79C-5077-416B-AEC6-29D64A8FFBB4}" destId="{F619CC2C-5CF9-439B-9B8B-3519678CB157}" srcOrd="0" destOrd="0" parTransId="{A34197F5-77BA-4340-A5EB-E95FC5E695D6}" sibTransId="{BAAA0B3C-9F62-4DE9-B3E8-E9462C0A84D8}"/>
    <dgm:cxn modelId="{7802392D-336F-45D0-9D73-3DA04FD984D7}" srcId="{9B80D79C-5077-416B-AEC6-29D64A8FFBB4}" destId="{34BBE594-07F2-4B57-A921-84A560C79CBE}" srcOrd="4" destOrd="0" parTransId="{DFA0171F-FD37-453B-B775-8D27F2CB4E4E}" sibTransId="{BA4F91FC-7EDC-4966-B095-4D0F5FE08BD5}"/>
    <dgm:cxn modelId="{F81C2534-AC7C-4B83-AF12-413F1C6D5E38}" srcId="{9B80D79C-5077-416B-AEC6-29D64A8FFBB4}" destId="{A8F7C5C3-CC25-4D19-A5D4-64D2C0FC34D7}" srcOrd="2" destOrd="0" parTransId="{6EB38F79-C492-421E-BCFA-6910FB5F563A}" sibTransId="{D59960FF-50A0-4E77-9387-A3E5FDDB4C02}"/>
    <dgm:cxn modelId="{BF09D189-0385-4DDE-844F-01E638C0EDD2}" type="presOf" srcId="{BB9DC4F5-FF7E-449D-8A6A-6FB8D3224947}" destId="{3B347671-6339-4749-ACF5-196A0CCA7BF3}" srcOrd="0" destOrd="0" presId="urn:microsoft.com/office/officeart/2018/2/layout/IconLabelList"/>
    <dgm:cxn modelId="{E974E7A2-0639-430E-B19D-F0268BD4E70B}" type="presOf" srcId="{5C954835-ED40-45E5-8B53-B213728DF4F1}" destId="{4FAE0576-4DF1-4A14-B04B-2A7CE6EC3333}" srcOrd="0" destOrd="0" presId="urn:microsoft.com/office/officeart/2018/2/layout/IconLabelList"/>
    <dgm:cxn modelId="{C0D1DFDC-2D89-417D-AF60-C79379D71764}" srcId="{9B80D79C-5077-416B-AEC6-29D64A8FFBB4}" destId="{BB9DC4F5-FF7E-449D-8A6A-6FB8D3224947}" srcOrd="3" destOrd="0" parTransId="{6618DFE3-A215-4D78-A527-DF466B6FB2D5}" sibTransId="{B86BEBA2-A6BB-45E4-9483-6E6EF13112DB}"/>
    <dgm:cxn modelId="{369ABDDF-8F0D-4AC5-8506-10CB69562B28}" type="presOf" srcId="{A8F7C5C3-CC25-4D19-A5D4-64D2C0FC34D7}" destId="{B00F1570-3056-495D-BA24-71F53550A43B}" srcOrd="0" destOrd="0" presId="urn:microsoft.com/office/officeart/2018/2/layout/IconLabelList"/>
    <dgm:cxn modelId="{9C7E46EB-0C75-4AC8-92EF-6E031387112D}" type="presOf" srcId="{9B80D79C-5077-416B-AEC6-29D64A8FFBB4}" destId="{C857DED7-17AF-49DE-9D90-6C4854D4AABC}" srcOrd="0" destOrd="0" presId="urn:microsoft.com/office/officeart/2018/2/layout/IconLabelList"/>
    <dgm:cxn modelId="{8347FBF8-AB80-4219-963B-7125129C2737}" type="presOf" srcId="{F619CC2C-5CF9-439B-9B8B-3519678CB157}" destId="{796EA943-3A05-4184-AA8D-7370801314AF}" srcOrd="0" destOrd="0" presId="urn:microsoft.com/office/officeart/2018/2/layout/IconLabelList"/>
    <dgm:cxn modelId="{7DCD8C61-A98E-4FBD-B12B-C0A803B0B54A}" type="presParOf" srcId="{C857DED7-17AF-49DE-9D90-6C4854D4AABC}" destId="{0B8B0FF7-82E2-45B7-9419-BC8EBCCEA670}" srcOrd="0" destOrd="0" presId="urn:microsoft.com/office/officeart/2018/2/layout/IconLabelList"/>
    <dgm:cxn modelId="{F350BE0E-757D-40C7-9A7C-74416AD89543}" type="presParOf" srcId="{0B8B0FF7-82E2-45B7-9419-BC8EBCCEA670}" destId="{6A92ECEA-5014-4A5F-8871-777B4FEA5A6B}" srcOrd="0" destOrd="0" presId="urn:microsoft.com/office/officeart/2018/2/layout/IconLabelList"/>
    <dgm:cxn modelId="{49480322-6C0B-473F-A5A5-497248FFE52E}" type="presParOf" srcId="{0B8B0FF7-82E2-45B7-9419-BC8EBCCEA670}" destId="{60CBC52F-0F5F-47C4-9512-EA22B1254CBE}" srcOrd="1" destOrd="0" presId="urn:microsoft.com/office/officeart/2018/2/layout/IconLabelList"/>
    <dgm:cxn modelId="{49E5A6BE-C9DB-4BF3-A528-1A045CCBD204}" type="presParOf" srcId="{0B8B0FF7-82E2-45B7-9419-BC8EBCCEA670}" destId="{796EA943-3A05-4184-AA8D-7370801314AF}" srcOrd="2" destOrd="0" presId="urn:microsoft.com/office/officeart/2018/2/layout/IconLabelList"/>
    <dgm:cxn modelId="{76792BD1-D54D-48E7-A90B-FB855302A09F}" type="presParOf" srcId="{C857DED7-17AF-49DE-9D90-6C4854D4AABC}" destId="{9F920066-2AEA-4B8E-9364-E40172864920}" srcOrd="1" destOrd="0" presId="urn:microsoft.com/office/officeart/2018/2/layout/IconLabelList"/>
    <dgm:cxn modelId="{AB13FEF0-5D45-4A34-A6A8-533C32157FB0}" type="presParOf" srcId="{C857DED7-17AF-49DE-9D90-6C4854D4AABC}" destId="{EF7CDE2E-1456-4DE7-8B5C-5E36B4A9E7B3}" srcOrd="2" destOrd="0" presId="urn:microsoft.com/office/officeart/2018/2/layout/IconLabelList"/>
    <dgm:cxn modelId="{56A209B6-2CAD-4E51-8D54-136EF4046B08}" type="presParOf" srcId="{EF7CDE2E-1456-4DE7-8B5C-5E36B4A9E7B3}" destId="{790D63DA-2E69-41BD-AB35-8CA9BCF8E219}" srcOrd="0" destOrd="0" presId="urn:microsoft.com/office/officeart/2018/2/layout/IconLabelList"/>
    <dgm:cxn modelId="{B99F3C29-08F5-48E1-A3DA-47B5BF7D3ED3}" type="presParOf" srcId="{EF7CDE2E-1456-4DE7-8B5C-5E36B4A9E7B3}" destId="{C4E626A3-028B-4DD5-8CD2-B47C3A82245B}" srcOrd="1" destOrd="0" presId="urn:microsoft.com/office/officeart/2018/2/layout/IconLabelList"/>
    <dgm:cxn modelId="{2978C1C0-1297-4618-8F93-AF7F2A0F4744}" type="presParOf" srcId="{EF7CDE2E-1456-4DE7-8B5C-5E36B4A9E7B3}" destId="{4FAE0576-4DF1-4A14-B04B-2A7CE6EC3333}" srcOrd="2" destOrd="0" presId="urn:microsoft.com/office/officeart/2018/2/layout/IconLabelList"/>
    <dgm:cxn modelId="{11E8454B-8EA0-4529-B6AF-DD21842E1821}" type="presParOf" srcId="{C857DED7-17AF-49DE-9D90-6C4854D4AABC}" destId="{64D3C272-451E-4943-A7DF-CD435E7448F7}" srcOrd="3" destOrd="0" presId="urn:microsoft.com/office/officeart/2018/2/layout/IconLabelList"/>
    <dgm:cxn modelId="{E1479E46-056C-4295-B203-56009894A851}" type="presParOf" srcId="{C857DED7-17AF-49DE-9D90-6C4854D4AABC}" destId="{C6F7C237-FEB9-47B7-9799-E2D52CBECADF}" srcOrd="4" destOrd="0" presId="urn:microsoft.com/office/officeart/2018/2/layout/IconLabelList"/>
    <dgm:cxn modelId="{12A6FCA0-6AC8-4455-868B-0E8D2FCF0CBB}" type="presParOf" srcId="{C6F7C237-FEB9-47B7-9799-E2D52CBECADF}" destId="{C24507C5-5F6C-43DE-A310-A44AFF2F273B}" srcOrd="0" destOrd="0" presId="urn:microsoft.com/office/officeart/2018/2/layout/IconLabelList"/>
    <dgm:cxn modelId="{9E9B659C-FF7C-44CB-A01A-B4C6C92B8E41}" type="presParOf" srcId="{C6F7C237-FEB9-47B7-9799-E2D52CBECADF}" destId="{E02F6FC2-7EF3-4384-9463-255E02D96EF8}" srcOrd="1" destOrd="0" presId="urn:microsoft.com/office/officeart/2018/2/layout/IconLabelList"/>
    <dgm:cxn modelId="{ED489791-D2E9-440D-A09B-CB31BC2516DA}" type="presParOf" srcId="{C6F7C237-FEB9-47B7-9799-E2D52CBECADF}" destId="{B00F1570-3056-495D-BA24-71F53550A43B}" srcOrd="2" destOrd="0" presId="urn:microsoft.com/office/officeart/2018/2/layout/IconLabelList"/>
    <dgm:cxn modelId="{A813DAF8-8DF6-4D73-889D-66521A592AAD}" type="presParOf" srcId="{C857DED7-17AF-49DE-9D90-6C4854D4AABC}" destId="{0245FA49-DDBB-42B7-9099-D58E0D8494E7}" srcOrd="5" destOrd="0" presId="urn:microsoft.com/office/officeart/2018/2/layout/IconLabelList"/>
    <dgm:cxn modelId="{90042D28-8422-4711-A99C-7D02D807F3B5}" type="presParOf" srcId="{C857DED7-17AF-49DE-9D90-6C4854D4AABC}" destId="{921D9859-B388-4322-A30C-DE587C76C8DB}" srcOrd="6" destOrd="0" presId="urn:microsoft.com/office/officeart/2018/2/layout/IconLabelList"/>
    <dgm:cxn modelId="{53EBD671-1365-4D98-9CE9-09B3D0212129}" type="presParOf" srcId="{921D9859-B388-4322-A30C-DE587C76C8DB}" destId="{A2B16D33-2F4A-4FB4-8BEC-C7425244B4A2}" srcOrd="0" destOrd="0" presId="urn:microsoft.com/office/officeart/2018/2/layout/IconLabelList"/>
    <dgm:cxn modelId="{7A86517D-78F4-4D4E-B7F7-B86BA285D564}" type="presParOf" srcId="{921D9859-B388-4322-A30C-DE587C76C8DB}" destId="{A1BD4ACD-5ABA-48B6-8734-663A0D3482B7}" srcOrd="1" destOrd="0" presId="urn:microsoft.com/office/officeart/2018/2/layout/IconLabelList"/>
    <dgm:cxn modelId="{68FFF410-9EDB-4EC3-80B8-91EFA9C725D2}" type="presParOf" srcId="{921D9859-B388-4322-A30C-DE587C76C8DB}" destId="{3B347671-6339-4749-ACF5-196A0CCA7BF3}" srcOrd="2" destOrd="0" presId="urn:microsoft.com/office/officeart/2018/2/layout/IconLabelList"/>
    <dgm:cxn modelId="{ED104A79-0833-4C21-B9AC-FA4BE37DE8E7}" type="presParOf" srcId="{C857DED7-17AF-49DE-9D90-6C4854D4AABC}" destId="{A5C43E52-252F-45D3-8530-D81D5AD8B0AE}" srcOrd="7" destOrd="0" presId="urn:microsoft.com/office/officeart/2018/2/layout/IconLabelList"/>
    <dgm:cxn modelId="{DA799F27-1F79-4861-998A-8F0A4A7A7786}" type="presParOf" srcId="{C857DED7-17AF-49DE-9D90-6C4854D4AABC}" destId="{DC3388D9-C3A1-47D8-910D-64719B7FCD3F}" srcOrd="8" destOrd="0" presId="urn:microsoft.com/office/officeart/2018/2/layout/IconLabelList"/>
    <dgm:cxn modelId="{73F9BAC7-EB42-4CB2-89BD-344F624E3BE3}" type="presParOf" srcId="{DC3388D9-C3A1-47D8-910D-64719B7FCD3F}" destId="{7ADD0C03-818F-4C25-9378-52BF509E8816}" srcOrd="0" destOrd="0" presId="urn:microsoft.com/office/officeart/2018/2/layout/IconLabelList"/>
    <dgm:cxn modelId="{0330AB11-BAAB-4870-9B5F-6C7416B9CBC3}" type="presParOf" srcId="{DC3388D9-C3A1-47D8-910D-64719B7FCD3F}" destId="{922B87B5-68FB-4852-A37F-F523F4B38927}" srcOrd="1" destOrd="0" presId="urn:microsoft.com/office/officeart/2018/2/layout/IconLabelList"/>
    <dgm:cxn modelId="{2A4287D6-EB15-4DD8-B71B-572F153929BD}" type="presParOf" srcId="{DC3388D9-C3A1-47D8-910D-64719B7FCD3F}" destId="{9CC445DC-CDFA-4C3E-83EC-C8808A7BC56B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82D9476-8963-494E-A9F2-DB1E71105399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accent1_2" csCatId="accent1" phldr="1"/>
      <dgm:spPr/>
      <dgm:t>
        <a:bodyPr/>
        <a:lstStyle/>
        <a:p>
          <a:endParaRPr lang="en-US"/>
        </a:p>
      </dgm:t>
    </dgm:pt>
    <dgm:pt modelId="{9E3A4571-7BB3-495E-B7BE-DA336C513031}">
      <dgm:prSet/>
      <dgm:spPr/>
      <dgm:t>
        <a:bodyPr/>
        <a:lstStyle/>
        <a:p>
          <a:r>
            <a:rPr lang="en-GB" b="1" dirty="0"/>
            <a:t>Use reading week as an opportunity to support assignment building, identify what your next steps maybe to progress and build your work.</a:t>
          </a:r>
          <a:endParaRPr lang="en-US" b="1" dirty="0"/>
        </a:p>
      </dgm:t>
    </dgm:pt>
    <dgm:pt modelId="{62F54ED4-0245-40BD-A5CC-55BB02C2037A}" type="parTrans" cxnId="{85D96B0F-0C09-4BE9-A87C-47A2791DD584}">
      <dgm:prSet/>
      <dgm:spPr/>
      <dgm:t>
        <a:bodyPr/>
        <a:lstStyle/>
        <a:p>
          <a:endParaRPr lang="en-US"/>
        </a:p>
      </dgm:t>
    </dgm:pt>
    <dgm:pt modelId="{10DE10DC-DD1A-4BAD-B718-241B5AE45AB3}" type="sibTrans" cxnId="{85D96B0F-0C09-4BE9-A87C-47A2791DD584}">
      <dgm:prSet/>
      <dgm:spPr/>
      <dgm:t>
        <a:bodyPr/>
        <a:lstStyle/>
        <a:p>
          <a:endParaRPr lang="en-US"/>
        </a:p>
      </dgm:t>
    </dgm:pt>
    <dgm:pt modelId="{8107FA37-0614-4FD8-8229-61641DEA9824}">
      <dgm:prSet/>
      <dgm:spPr/>
      <dgm:t>
        <a:bodyPr/>
        <a:lstStyle/>
        <a:p>
          <a:r>
            <a:rPr lang="en-GB" b="1" dirty="0"/>
            <a:t>Maybe your reading week may include brain storming, ensuring comprehension of assignment briefs to move forward confidently?</a:t>
          </a:r>
          <a:endParaRPr lang="en-US" b="1" dirty="0"/>
        </a:p>
      </dgm:t>
    </dgm:pt>
    <dgm:pt modelId="{F7D74408-6252-4CF1-915A-C72A18A3A1D3}" type="parTrans" cxnId="{B62DCF7E-29A1-47BD-81E8-9C6AF0330A2E}">
      <dgm:prSet/>
      <dgm:spPr/>
      <dgm:t>
        <a:bodyPr/>
        <a:lstStyle/>
        <a:p>
          <a:endParaRPr lang="en-US"/>
        </a:p>
      </dgm:t>
    </dgm:pt>
    <dgm:pt modelId="{6FF484F7-FDCA-40A4-920F-5DBFFB91C0C6}" type="sibTrans" cxnId="{B62DCF7E-29A1-47BD-81E8-9C6AF0330A2E}">
      <dgm:prSet/>
      <dgm:spPr/>
      <dgm:t>
        <a:bodyPr/>
        <a:lstStyle/>
        <a:p>
          <a:endParaRPr lang="en-US"/>
        </a:p>
      </dgm:t>
    </dgm:pt>
    <dgm:pt modelId="{D7F67323-B115-46AF-A49A-B88A2FEFCE97}">
      <dgm:prSet/>
      <dgm:spPr/>
      <dgm:t>
        <a:bodyPr/>
        <a:lstStyle/>
        <a:p>
          <a:r>
            <a:rPr lang="en-GB" b="1" dirty="0"/>
            <a:t>Writing key notes tailored to your assignments, build your assignments</a:t>
          </a:r>
          <a:endParaRPr lang="en-US" b="1" dirty="0"/>
        </a:p>
      </dgm:t>
    </dgm:pt>
    <dgm:pt modelId="{5045A57C-14EE-47B7-BB9B-3173D3F0A782}" type="parTrans" cxnId="{EE3A56B2-E696-4142-A502-BE853911A3A2}">
      <dgm:prSet/>
      <dgm:spPr/>
      <dgm:t>
        <a:bodyPr/>
        <a:lstStyle/>
        <a:p>
          <a:endParaRPr lang="en-US"/>
        </a:p>
      </dgm:t>
    </dgm:pt>
    <dgm:pt modelId="{809EA986-66A8-4840-97BD-F19DF9AD3716}" type="sibTrans" cxnId="{EE3A56B2-E696-4142-A502-BE853911A3A2}">
      <dgm:prSet/>
      <dgm:spPr/>
      <dgm:t>
        <a:bodyPr/>
        <a:lstStyle/>
        <a:p>
          <a:endParaRPr lang="en-US"/>
        </a:p>
      </dgm:t>
    </dgm:pt>
    <dgm:pt modelId="{C55EE518-9CEC-4DA0-8F06-E8B4A0B25460}">
      <dgm:prSet/>
      <dgm:spPr/>
      <dgm:t>
        <a:bodyPr/>
        <a:lstStyle/>
        <a:p>
          <a:r>
            <a:rPr lang="en-GB" b="1" dirty="0"/>
            <a:t>This will help identify where you think you need to read further, or need further guidance from your peers or module lead.</a:t>
          </a:r>
          <a:endParaRPr lang="en-US" b="1" dirty="0"/>
        </a:p>
      </dgm:t>
    </dgm:pt>
    <dgm:pt modelId="{36F22187-7F4D-4869-852A-0100A03E3D06}" type="parTrans" cxnId="{7D3B6C0B-DC9C-4C00-AF22-64DE7D333C5E}">
      <dgm:prSet/>
      <dgm:spPr/>
      <dgm:t>
        <a:bodyPr/>
        <a:lstStyle/>
        <a:p>
          <a:endParaRPr lang="en-US"/>
        </a:p>
      </dgm:t>
    </dgm:pt>
    <dgm:pt modelId="{CB178C98-75B9-4F5E-972C-F019A4F9C84E}" type="sibTrans" cxnId="{7D3B6C0B-DC9C-4C00-AF22-64DE7D333C5E}">
      <dgm:prSet/>
      <dgm:spPr/>
      <dgm:t>
        <a:bodyPr/>
        <a:lstStyle/>
        <a:p>
          <a:endParaRPr lang="en-US"/>
        </a:p>
      </dgm:t>
    </dgm:pt>
    <dgm:pt modelId="{7FD3CF21-A236-40ED-B7E8-29B20275ACAD}" type="pres">
      <dgm:prSet presAssocID="{E82D9476-8963-494E-A9F2-DB1E71105399}" presName="root" presStyleCnt="0">
        <dgm:presLayoutVars>
          <dgm:dir/>
          <dgm:resizeHandles val="exact"/>
        </dgm:presLayoutVars>
      </dgm:prSet>
      <dgm:spPr/>
    </dgm:pt>
    <dgm:pt modelId="{82D59CAB-B878-4C8B-B8B5-E85F6F392C81}" type="pres">
      <dgm:prSet presAssocID="{9E3A4571-7BB3-495E-B7BE-DA336C513031}" presName="compNode" presStyleCnt="0"/>
      <dgm:spPr/>
    </dgm:pt>
    <dgm:pt modelId="{0B0E1672-1554-4AE7-AB35-783B4A78EFA3}" type="pres">
      <dgm:prSet presAssocID="{9E3A4571-7BB3-495E-B7BE-DA336C513031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91E17E37-BF30-4453-834A-9B4E55818758}" type="pres">
      <dgm:prSet presAssocID="{9E3A4571-7BB3-495E-B7BE-DA336C513031}" presName="spaceRect" presStyleCnt="0"/>
      <dgm:spPr/>
    </dgm:pt>
    <dgm:pt modelId="{B5EA1BA9-1FAF-4594-A70E-C671A632B790}" type="pres">
      <dgm:prSet presAssocID="{9E3A4571-7BB3-495E-B7BE-DA336C513031}" presName="textRect" presStyleLbl="revTx" presStyleIdx="0" presStyleCnt="4">
        <dgm:presLayoutVars>
          <dgm:chMax val="1"/>
          <dgm:chPref val="1"/>
        </dgm:presLayoutVars>
      </dgm:prSet>
      <dgm:spPr/>
    </dgm:pt>
    <dgm:pt modelId="{BB1D6E68-F916-4EA6-B997-A7B9AF3722E8}" type="pres">
      <dgm:prSet presAssocID="{10DE10DC-DD1A-4BAD-B718-241B5AE45AB3}" presName="sibTrans" presStyleCnt="0"/>
      <dgm:spPr/>
    </dgm:pt>
    <dgm:pt modelId="{06BF74CA-EA4C-49EE-A77D-CC3CB51F3774}" type="pres">
      <dgm:prSet presAssocID="{8107FA37-0614-4FD8-8229-61641DEA9824}" presName="compNode" presStyleCnt="0"/>
      <dgm:spPr/>
    </dgm:pt>
    <dgm:pt modelId="{7E2A5B5E-817A-42FD-AE2B-41B529665728}" type="pres">
      <dgm:prSet presAssocID="{8107FA37-0614-4FD8-8229-61641DEA9824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ghtning"/>
        </a:ext>
      </dgm:extLst>
    </dgm:pt>
    <dgm:pt modelId="{5E7E3228-42D5-4B57-8691-B2277EB2BC72}" type="pres">
      <dgm:prSet presAssocID="{8107FA37-0614-4FD8-8229-61641DEA9824}" presName="spaceRect" presStyleCnt="0"/>
      <dgm:spPr/>
    </dgm:pt>
    <dgm:pt modelId="{F6AC7239-631B-4CBE-B590-1D16B384EA76}" type="pres">
      <dgm:prSet presAssocID="{8107FA37-0614-4FD8-8229-61641DEA9824}" presName="textRect" presStyleLbl="revTx" presStyleIdx="1" presStyleCnt="4">
        <dgm:presLayoutVars>
          <dgm:chMax val="1"/>
          <dgm:chPref val="1"/>
        </dgm:presLayoutVars>
      </dgm:prSet>
      <dgm:spPr/>
    </dgm:pt>
    <dgm:pt modelId="{BF23C3BB-408D-47CD-93FB-B9959EA3DA1F}" type="pres">
      <dgm:prSet presAssocID="{6FF484F7-FDCA-40A4-920F-5DBFFB91C0C6}" presName="sibTrans" presStyleCnt="0"/>
      <dgm:spPr/>
    </dgm:pt>
    <dgm:pt modelId="{2E8896DE-849C-44C5-A446-A9DBC744678D}" type="pres">
      <dgm:prSet presAssocID="{D7F67323-B115-46AF-A49A-B88A2FEFCE97}" presName="compNode" presStyleCnt="0"/>
      <dgm:spPr/>
    </dgm:pt>
    <dgm:pt modelId="{82FC6B74-0DDA-4070-AE8B-C88332982595}" type="pres">
      <dgm:prSet presAssocID="{D7F67323-B115-46AF-A49A-B88A2FEFCE97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ncil"/>
        </a:ext>
      </dgm:extLst>
    </dgm:pt>
    <dgm:pt modelId="{024E034D-D9E0-4F70-8363-0E19D14905CE}" type="pres">
      <dgm:prSet presAssocID="{D7F67323-B115-46AF-A49A-B88A2FEFCE97}" presName="spaceRect" presStyleCnt="0"/>
      <dgm:spPr/>
    </dgm:pt>
    <dgm:pt modelId="{7AC8C89E-CD04-45C3-810F-E68900D18255}" type="pres">
      <dgm:prSet presAssocID="{D7F67323-B115-46AF-A49A-B88A2FEFCE97}" presName="textRect" presStyleLbl="revTx" presStyleIdx="2" presStyleCnt="4">
        <dgm:presLayoutVars>
          <dgm:chMax val="1"/>
          <dgm:chPref val="1"/>
        </dgm:presLayoutVars>
      </dgm:prSet>
      <dgm:spPr/>
    </dgm:pt>
    <dgm:pt modelId="{974F49B2-F92C-4F5C-A4D2-15318CF220A8}" type="pres">
      <dgm:prSet presAssocID="{809EA986-66A8-4840-97BD-F19DF9AD3716}" presName="sibTrans" presStyleCnt="0"/>
      <dgm:spPr/>
    </dgm:pt>
    <dgm:pt modelId="{96033601-6C31-446F-836A-EDD61630013B}" type="pres">
      <dgm:prSet presAssocID="{C55EE518-9CEC-4DA0-8F06-E8B4A0B25460}" presName="compNode" presStyleCnt="0"/>
      <dgm:spPr/>
    </dgm:pt>
    <dgm:pt modelId="{9845530E-973E-44FD-9CCE-7A0ED0ACF110}" type="pres">
      <dgm:prSet presAssocID="{C55EE518-9CEC-4DA0-8F06-E8B4A0B25460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74E4E335-C076-435B-8568-1641C9016A77}" type="pres">
      <dgm:prSet presAssocID="{C55EE518-9CEC-4DA0-8F06-E8B4A0B25460}" presName="spaceRect" presStyleCnt="0"/>
      <dgm:spPr/>
    </dgm:pt>
    <dgm:pt modelId="{F28C7333-A9B7-4DA7-9539-7C0A24B1BB6D}" type="pres">
      <dgm:prSet presAssocID="{C55EE518-9CEC-4DA0-8F06-E8B4A0B25460}" presName="textRect" presStyleLbl="revTx" presStyleIdx="3" presStyleCnt="4" custScaleY="169472" custLinFactNeighborX="-5028" custLinFactNeighborY="50101">
        <dgm:presLayoutVars>
          <dgm:chMax val="1"/>
          <dgm:chPref val="1"/>
        </dgm:presLayoutVars>
      </dgm:prSet>
      <dgm:spPr/>
    </dgm:pt>
  </dgm:ptLst>
  <dgm:cxnLst>
    <dgm:cxn modelId="{7D3B6C0B-DC9C-4C00-AF22-64DE7D333C5E}" srcId="{E82D9476-8963-494E-A9F2-DB1E71105399}" destId="{C55EE518-9CEC-4DA0-8F06-E8B4A0B25460}" srcOrd="3" destOrd="0" parTransId="{36F22187-7F4D-4869-852A-0100A03E3D06}" sibTransId="{CB178C98-75B9-4F5E-972C-F019A4F9C84E}"/>
    <dgm:cxn modelId="{85D96B0F-0C09-4BE9-A87C-47A2791DD584}" srcId="{E82D9476-8963-494E-A9F2-DB1E71105399}" destId="{9E3A4571-7BB3-495E-B7BE-DA336C513031}" srcOrd="0" destOrd="0" parTransId="{62F54ED4-0245-40BD-A5CC-55BB02C2037A}" sibTransId="{10DE10DC-DD1A-4BAD-B718-241B5AE45AB3}"/>
    <dgm:cxn modelId="{C5BEE23F-D502-4B41-8DDD-91A093310009}" type="presOf" srcId="{C55EE518-9CEC-4DA0-8F06-E8B4A0B25460}" destId="{F28C7333-A9B7-4DA7-9539-7C0A24B1BB6D}" srcOrd="0" destOrd="0" presId="urn:microsoft.com/office/officeart/2018/2/layout/IconLabelList"/>
    <dgm:cxn modelId="{76ECB14A-478D-4972-9AF2-8DB7665A214D}" type="presOf" srcId="{9E3A4571-7BB3-495E-B7BE-DA336C513031}" destId="{B5EA1BA9-1FAF-4594-A70E-C671A632B790}" srcOrd="0" destOrd="0" presId="urn:microsoft.com/office/officeart/2018/2/layout/IconLabelList"/>
    <dgm:cxn modelId="{B62DCF7E-29A1-47BD-81E8-9C6AF0330A2E}" srcId="{E82D9476-8963-494E-A9F2-DB1E71105399}" destId="{8107FA37-0614-4FD8-8229-61641DEA9824}" srcOrd="1" destOrd="0" parTransId="{F7D74408-6252-4CF1-915A-C72A18A3A1D3}" sibTransId="{6FF484F7-FDCA-40A4-920F-5DBFFB91C0C6}"/>
    <dgm:cxn modelId="{EE3A56B2-E696-4142-A502-BE853911A3A2}" srcId="{E82D9476-8963-494E-A9F2-DB1E71105399}" destId="{D7F67323-B115-46AF-A49A-B88A2FEFCE97}" srcOrd="2" destOrd="0" parTransId="{5045A57C-14EE-47B7-BB9B-3173D3F0A782}" sibTransId="{809EA986-66A8-4840-97BD-F19DF9AD3716}"/>
    <dgm:cxn modelId="{527BB5D4-81E9-4622-919E-CE92F6F38C55}" type="presOf" srcId="{8107FA37-0614-4FD8-8229-61641DEA9824}" destId="{F6AC7239-631B-4CBE-B590-1D16B384EA76}" srcOrd="0" destOrd="0" presId="urn:microsoft.com/office/officeart/2018/2/layout/IconLabelList"/>
    <dgm:cxn modelId="{F8FE81D7-54E0-4A89-85FD-038566D4E66D}" type="presOf" srcId="{D7F67323-B115-46AF-A49A-B88A2FEFCE97}" destId="{7AC8C89E-CD04-45C3-810F-E68900D18255}" srcOrd="0" destOrd="0" presId="urn:microsoft.com/office/officeart/2018/2/layout/IconLabelList"/>
    <dgm:cxn modelId="{950648DD-7BC9-4993-9990-78B7761F4A10}" type="presOf" srcId="{E82D9476-8963-494E-A9F2-DB1E71105399}" destId="{7FD3CF21-A236-40ED-B7E8-29B20275ACAD}" srcOrd="0" destOrd="0" presId="urn:microsoft.com/office/officeart/2018/2/layout/IconLabelList"/>
    <dgm:cxn modelId="{5549AA5C-7F4A-4905-ACA0-6439668181B0}" type="presParOf" srcId="{7FD3CF21-A236-40ED-B7E8-29B20275ACAD}" destId="{82D59CAB-B878-4C8B-B8B5-E85F6F392C81}" srcOrd="0" destOrd="0" presId="urn:microsoft.com/office/officeart/2018/2/layout/IconLabelList"/>
    <dgm:cxn modelId="{027313F1-0668-4ED8-98DE-BFBBB4874A95}" type="presParOf" srcId="{82D59CAB-B878-4C8B-B8B5-E85F6F392C81}" destId="{0B0E1672-1554-4AE7-AB35-783B4A78EFA3}" srcOrd="0" destOrd="0" presId="urn:microsoft.com/office/officeart/2018/2/layout/IconLabelList"/>
    <dgm:cxn modelId="{09B61BE4-0E82-4AE6-9D7D-A08F49E3EA50}" type="presParOf" srcId="{82D59CAB-B878-4C8B-B8B5-E85F6F392C81}" destId="{91E17E37-BF30-4453-834A-9B4E55818758}" srcOrd="1" destOrd="0" presId="urn:microsoft.com/office/officeart/2018/2/layout/IconLabelList"/>
    <dgm:cxn modelId="{FD73CE79-9D07-477D-8EDB-D61D773E0BA1}" type="presParOf" srcId="{82D59CAB-B878-4C8B-B8B5-E85F6F392C81}" destId="{B5EA1BA9-1FAF-4594-A70E-C671A632B790}" srcOrd="2" destOrd="0" presId="urn:microsoft.com/office/officeart/2018/2/layout/IconLabelList"/>
    <dgm:cxn modelId="{650BB784-0717-4BE4-A559-44A26A61C4EC}" type="presParOf" srcId="{7FD3CF21-A236-40ED-B7E8-29B20275ACAD}" destId="{BB1D6E68-F916-4EA6-B997-A7B9AF3722E8}" srcOrd="1" destOrd="0" presId="urn:microsoft.com/office/officeart/2018/2/layout/IconLabelList"/>
    <dgm:cxn modelId="{407D34C5-5969-4EB7-AAB9-ACB93610EB67}" type="presParOf" srcId="{7FD3CF21-A236-40ED-B7E8-29B20275ACAD}" destId="{06BF74CA-EA4C-49EE-A77D-CC3CB51F3774}" srcOrd="2" destOrd="0" presId="urn:microsoft.com/office/officeart/2018/2/layout/IconLabelList"/>
    <dgm:cxn modelId="{29E0DDCF-5856-40CF-837A-D87A9F619C65}" type="presParOf" srcId="{06BF74CA-EA4C-49EE-A77D-CC3CB51F3774}" destId="{7E2A5B5E-817A-42FD-AE2B-41B529665728}" srcOrd="0" destOrd="0" presId="urn:microsoft.com/office/officeart/2018/2/layout/IconLabelList"/>
    <dgm:cxn modelId="{3F0AD469-4222-4873-B4CD-AA365B710884}" type="presParOf" srcId="{06BF74CA-EA4C-49EE-A77D-CC3CB51F3774}" destId="{5E7E3228-42D5-4B57-8691-B2277EB2BC72}" srcOrd="1" destOrd="0" presId="urn:microsoft.com/office/officeart/2018/2/layout/IconLabelList"/>
    <dgm:cxn modelId="{BCC9A0B2-BE4A-4CAE-9F17-D4100F32947B}" type="presParOf" srcId="{06BF74CA-EA4C-49EE-A77D-CC3CB51F3774}" destId="{F6AC7239-631B-4CBE-B590-1D16B384EA76}" srcOrd="2" destOrd="0" presId="urn:microsoft.com/office/officeart/2018/2/layout/IconLabelList"/>
    <dgm:cxn modelId="{E2425611-235C-41C1-9BDD-3195A1C9B423}" type="presParOf" srcId="{7FD3CF21-A236-40ED-B7E8-29B20275ACAD}" destId="{BF23C3BB-408D-47CD-93FB-B9959EA3DA1F}" srcOrd="3" destOrd="0" presId="urn:microsoft.com/office/officeart/2018/2/layout/IconLabelList"/>
    <dgm:cxn modelId="{8281424A-698D-4FC1-B024-74F49EBD61C8}" type="presParOf" srcId="{7FD3CF21-A236-40ED-B7E8-29B20275ACAD}" destId="{2E8896DE-849C-44C5-A446-A9DBC744678D}" srcOrd="4" destOrd="0" presId="urn:microsoft.com/office/officeart/2018/2/layout/IconLabelList"/>
    <dgm:cxn modelId="{AC9E7B3B-C650-46AF-BC95-B3C399970C17}" type="presParOf" srcId="{2E8896DE-849C-44C5-A446-A9DBC744678D}" destId="{82FC6B74-0DDA-4070-AE8B-C88332982595}" srcOrd="0" destOrd="0" presId="urn:microsoft.com/office/officeart/2018/2/layout/IconLabelList"/>
    <dgm:cxn modelId="{55F60D64-7117-4A2D-AFA7-630BA111BD19}" type="presParOf" srcId="{2E8896DE-849C-44C5-A446-A9DBC744678D}" destId="{024E034D-D9E0-4F70-8363-0E19D14905CE}" srcOrd="1" destOrd="0" presId="urn:microsoft.com/office/officeart/2018/2/layout/IconLabelList"/>
    <dgm:cxn modelId="{9FA05D37-8A6F-4B5D-BE01-0F39CE942736}" type="presParOf" srcId="{2E8896DE-849C-44C5-A446-A9DBC744678D}" destId="{7AC8C89E-CD04-45C3-810F-E68900D18255}" srcOrd="2" destOrd="0" presId="urn:microsoft.com/office/officeart/2018/2/layout/IconLabelList"/>
    <dgm:cxn modelId="{C1B7AB74-A32D-40AC-8B9B-755D3274E481}" type="presParOf" srcId="{7FD3CF21-A236-40ED-B7E8-29B20275ACAD}" destId="{974F49B2-F92C-4F5C-A4D2-15318CF220A8}" srcOrd="5" destOrd="0" presId="urn:microsoft.com/office/officeart/2018/2/layout/IconLabelList"/>
    <dgm:cxn modelId="{35E572C9-CF8A-4CB5-A566-CD8166D279EC}" type="presParOf" srcId="{7FD3CF21-A236-40ED-B7E8-29B20275ACAD}" destId="{96033601-6C31-446F-836A-EDD61630013B}" srcOrd="6" destOrd="0" presId="urn:microsoft.com/office/officeart/2018/2/layout/IconLabelList"/>
    <dgm:cxn modelId="{88F3279E-B9DD-4856-864D-023AD8969D65}" type="presParOf" srcId="{96033601-6C31-446F-836A-EDD61630013B}" destId="{9845530E-973E-44FD-9CCE-7A0ED0ACF110}" srcOrd="0" destOrd="0" presId="urn:microsoft.com/office/officeart/2018/2/layout/IconLabelList"/>
    <dgm:cxn modelId="{EB2FC99D-CAB7-4BFD-A5D6-7F585FE505AF}" type="presParOf" srcId="{96033601-6C31-446F-836A-EDD61630013B}" destId="{74E4E335-C076-435B-8568-1641C9016A77}" srcOrd="1" destOrd="0" presId="urn:microsoft.com/office/officeart/2018/2/layout/IconLabelList"/>
    <dgm:cxn modelId="{8ECC4AB6-12F8-4759-9907-2B5C9A9BF5E0}" type="presParOf" srcId="{96033601-6C31-446F-836A-EDD61630013B}" destId="{F28C7333-A9B7-4DA7-9539-7C0A24B1BB6D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2C1513F0-1810-4A28-8D3C-39AD7FA32AA7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accent4_2" csCatId="accent4" phldr="1"/>
      <dgm:spPr/>
      <dgm:t>
        <a:bodyPr/>
        <a:lstStyle/>
        <a:p>
          <a:endParaRPr lang="en-US"/>
        </a:p>
      </dgm:t>
    </dgm:pt>
    <dgm:pt modelId="{4D6F9455-017B-4DFB-9551-022B80C21FD4}">
      <dgm:prSet/>
      <dgm:spPr/>
      <dgm:t>
        <a:bodyPr/>
        <a:lstStyle/>
        <a:p>
          <a:pPr>
            <a:defRPr cap="all"/>
          </a:pPr>
          <a:r>
            <a:rPr lang="en-GB" b="1" baseline="0"/>
            <a:t>REFLECT</a:t>
          </a:r>
          <a:endParaRPr lang="en-US"/>
        </a:p>
      </dgm:t>
    </dgm:pt>
    <dgm:pt modelId="{7D8C9793-BD50-497A-8CFE-D6F1461B37C0}" type="parTrans" cxnId="{9AAA0915-A979-47DC-A5C7-BB671B9DD7ED}">
      <dgm:prSet/>
      <dgm:spPr/>
      <dgm:t>
        <a:bodyPr/>
        <a:lstStyle/>
        <a:p>
          <a:endParaRPr lang="en-US"/>
        </a:p>
      </dgm:t>
    </dgm:pt>
    <dgm:pt modelId="{97169E4B-D477-4E69-9ADA-83587165453A}" type="sibTrans" cxnId="{9AAA0915-A979-47DC-A5C7-BB671B9DD7ED}">
      <dgm:prSet/>
      <dgm:spPr/>
      <dgm:t>
        <a:bodyPr/>
        <a:lstStyle/>
        <a:p>
          <a:endParaRPr lang="en-US"/>
        </a:p>
      </dgm:t>
    </dgm:pt>
    <dgm:pt modelId="{D37F2EF4-CEA6-48D9-896B-5ED3359917A4}">
      <dgm:prSet/>
      <dgm:spPr/>
      <dgm:t>
        <a:bodyPr/>
        <a:lstStyle/>
        <a:p>
          <a:pPr>
            <a:defRPr cap="all"/>
          </a:pPr>
          <a:r>
            <a:rPr lang="en-GB" b="1" baseline="0"/>
            <a:t>IDENTIFY</a:t>
          </a:r>
          <a:endParaRPr lang="en-US"/>
        </a:p>
      </dgm:t>
    </dgm:pt>
    <dgm:pt modelId="{2BFB32E7-813F-4657-A1C7-01DBA4F3B3A4}" type="parTrans" cxnId="{C7B2A50D-6F8B-4281-86AB-08CB01B132F3}">
      <dgm:prSet/>
      <dgm:spPr/>
      <dgm:t>
        <a:bodyPr/>
        <a:lstStyle/>
        <a:p>
          <a:endParaRPr lang="en-US"/>
        </a:p>
      </dgm:t>
    </dgm:pt>
    <dgm:pt modelId="{9555FBD2-F7AF-4E96-8306-1102E9B5EC9C}" type="sibTrans" cxnId="{C7B2A50D-6F8B-4281-86AB-08CB01B132F3}">
      <dgm:prSet/>
      <dgm:spPr/>
      <dgm:t>
        <a:bodyPr/>
        <a:lstStyle/>
        <a:p>
          <a:endParaRPr lang="en-US"/>
        </a:p>
      </dgm:t>
    </dgm:pt>
    <dgm:pt modelId="{20C093C7-FAB9-4A84-97FD-170C705B07D2}">
      <dgm:prSet/>
      <dgm:spPr/>
      <dgm:t>
        <a:bodyPr/>
        <a:lstStyle/>
        <a:p>
          <a:pPr>
            <a:defRPr cap="all"/>
          </a:pPr>
          <a:r>
            <a:rPr lang="en-GB" b="1" baseline="0"/>
            <a:t>PROGRESS</a:t>
          </a:r>
          <a:endParaRPr lang="en-US"/>
        </a:p>
      </dgm:t>
    </dgm:pt>
    <dgm:pt modelId="{E9A5FE99-5C5D-46AF-AEEC-C7378E61FCF2}" type="parTrans" cxnId="{973FE399-15BF-4380-AEBC-61801CEEFCE3}">
      <dgm:prSet/>
      <dgm:spPr/>
      <dgm:t>
        <a:bodyPr/>
        <a:lstStyle/>
        <a:p>
          <a:endParaRPr lang="en-US"/>
        </a:p>
      </dgm:t>
    </dgm:pt>
    <dgm:pt modelId="{D8408F65-B5A3-4B11-A5CE-71111E224FC7}" type="sibTrans" cxnId="{973FE399-15BF-4380-AEBC-61801CEEFCE3}">
      <dgm:prSet/>
      <dgm:spPr/>
      <dgm:t>
        <a:bodyPr/>
        <a:lstStyle/>
        <a:p>
          <a:endParaRPr lang="en-US"/>
        </a:p>
      </dgm:t>
    </dgm:pt>
    <dgm:pt modelId="{BA859644-3AFC-44EA-8C94-33770EE6AA91}" type="pres">
      <dgm:prSet presAssocID="{2C1513F0-1810-4A28-8D3C-39AD7FA32AA7}" presName="root" presStyleCnt="0">
        <dgm:presLayoutVars>
          <dgm:dir/>
          <dgm:resizeHandles val="exact"/>
        </dgm:presLayoutVars>
      </dgm:prSet>
      <dgm:spPr/>
    </dgm:pt>
    <dgm:pt modelId="{34FED349-0CEA-4177-BADE-6CA4E5989EE3}" type="pres">
      <dgm:prSet presAssocID="{4D6F9455-017B-4DFB-9551-022B80C21FD4}" presName="compNode" presStyleCnt="0"/>
      <dgm:spPr/>
    </dgm:pt>
    <dgm:pt modelId="{1079FF08-8C6D-40F3-AF23-82DDC7A02A8D}" type="pres">
      <dgm:prSet presAssocID="{4D6F9455-017B-4DFB-9551-022B80C21FD4}" presName="iconBgRect" presStyleLbl="bgShp" presStyleIdx="0" presStyleCnt="3"/>
      <dgm:spPr/>
    </dgm:pt>
    <dgm:pt modelId="{8AE0CC8D-C52F-4ECE-8167-1F09DBA28D0E}" type="pres">
      <dgm:prSet presAssocID="{4D6F9455-017B-4DFB-9551-022B80C21FD4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hought bubble"/>
        </a:ext>
      </dgm:extLst>
    </dgm:pt>
    <dgm:pt modelId="{03A2138E-D6AA-46BD-AAE8-8E167BC8DE2D}" type="pres">
      <dgm:prSet presAssocID="{4D6F9455-017B-4DFB-9551-022B80C21FD4}" presName="spaceRect" presStyleCnt="0"/>
      <dgm:spPr/>
    </dgm:pt>
    <dgm:pt modelId="{8241A504-E064-49D3-8877-34A414EFEBE1}" type="pres">
      <dgm:prSet presAssocID="{4D6F9455-017B-4DFB-9551-022B80C21FD4}" presName="textRect" presStyleLbl="revTx" presStyleIdx="0" presStyleCnt="3">
        <dgm:presLayoutVars>
          <dgm:chMax val="1"/>
          <dgm:chPref val="1"/>
        </dgm:presLayoutVars>
      </dgm:prSet>
      <dgm:spPr/>
    </dgm:pt>
    <dgm:pt modelId="{22B63A5C-28E3-434A-B5A0-EBD85C52E227}" type="pres">
      <dgm:prSet presAssocID="{97169E4B-D477-4E69-9ADA-83587165453A}" presName="sibTrans" presStyleCnt="0"/>
      <dgm:spPr/>
    </dgm:pt>
    <dgm:pt modelId="{F9F92D08-9B08-480A-80D8-BA04DCF57A0A}" type="pres">
      <dgm:prSet presAssocID="{D37F2EF4-CEA6-48D9-896B-5ED3359917A4}" presName="compNode" presStyleCnt="0"/>
      <dgm:spPr/>
    </dgm:pt>
    <dgm:pt modelId="{39F790DE-DDD1-411B-A86C-C4C53592304E}" type="pres">
      <dgm:prSet presAssocID="{D37F2EF4-CEA6-48D9-896B-5ED3359917A4}" presName="iconBgRect" presStyleLbl="bgShp" presStyleIdx="1" presStyleCnt="3"/>
      <dgm:spPr/>
    </dgm:pt>
    <dgm:pt modelId="{C4FF0712-1C8C-4F90-9D5D-47319946C347}" type="pres">
      <dgm:prSet presAssocID="{D37F2EF4-CEA6-48D9-896B-5ED3359917A4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882F1FCF-A4E0-499E-945B-F490A61AF20B}" type="pres">
      <dgm:prSet presAssocID="{D37F2EF4-CEA6-48D9-896B-5ED3359917A4}" presName="spaceRect" presStyleCnt="0"/>
      <dgm:spPr/>
    </dgm:pt>
    <dgm:pt modelId="{98D28D96-AC95-44AC-8493-9AC5F499151E}" type="pres">
      <dgm:prSet presAssocID="{D37F2EF4-CEA6-48D9-896B-5ED3359917A4}" presName="textRect" presStyleLbl="revTx" presStyleIdx="1" presStyleCnt="3">
        <dgm:presLayoutVars>
          <dgm:chMax val="1"/>
          <dgm:chPref val="1"/>
        </dgm:presLayoutVars>
      </dgm:prSet>
      <dgm:spPr/>
    </dgm:pt>
    <dgm:pt modelId="{E4E3F385-2554-4A6E-86BF-5EA75A179C90}" type="pres">
      <dgm:prSet presAssocID="{9555FBD2-F7AF-4E96-8306-1102E9B5EC9C}" presName="sibTrans" presStyleCnt="0"/>
      <dgm:spPr/>
    </dgm:pt>
    <dgm:pt modelId="{CC13F89E-72A4-4E1A-8991-648C40547DBE}" type="pres">
      <dgm:prSet presAssocID="{20C093C7-FAB9-4A84-97FD-170C705B07D2}" presName="compNode" presStyleCnt="0"/>
      <dgm:spPr/>
    </dgm:pt>
    <dgm:pt modelId="{AEDAC5CC-BF22-43B0-B064-3BE6C94E1E22}" type="pres">
      <dgm:prSet presAssocID="{20C093C7-FAB9-4A84-97FD-170C705B07D2}" presName="iconBgRect" presStyleLbl="bgShp" presStyleIdx="2" presStyleCnt="3"/>
      <dgm:spPr/>
    </dgm:pt>
    <dgm:pt modelId="{8A103ED9-FB7A-42CF-B451-2AF0821251E3}" type="pres">
      <dgm:prSet presAssocID="{20C093C7-FAB9-4A84-97FD-170C705B07D2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siness Growth"/>
        </a:ext>
      </dgm:extLst>
    </dgm:pt>
    <dgm:pt modelId="{D9B58C3A-4378-4945-B244-39F0F8BFBB0E}" type="pres">
      <dgm:prSet presAssocID="{20C093C7-FAB9-4A84-97FD-170C705B07D2}" presName="spaceRect" presStyleCnt="0"/>
      <dgm:spPr/>
    </dgm:pt>
    <dgm:pt modelId="{7573B86E-E4F3-4429-98BB-E41751F5DFE5}" type="pres">
      <dgm:prSet presAssocID="{20C093C7-FAB9-4A84-97FD-170C705B07D2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C7B2A50D-6F8B-4281-86AB-08CB01B132F3}" srcId="{2C1513F0-1810-4A28-8D3C-39AD7FA32AA7}" destId="{D37F2EF4-CEA6-48D9-896B-5ED3359917A4}" srcOrd="1" destOrd="0" parTransId="{2BFB32E7-813F-4657-A1C7-01DBA4F3B3A4}" sibTransId="{9555FBD2-F7AF-4E96-8306-1102E9B5EC9C}"/>
    <dgm:cxn modelId="{64CEE714-08F7-4EDF-96FF-73D00F636DD2}" type="presOf" srcId="{D37F2EF4-CEA6-48D9-896B-5ED3359917A4}" destId="{98D28D96-AC95-44AC-8493-9AC5F499151E}" srcOrd="0" destOrd="0" presId="urn:microsoft.com/office/officeart/2018/5/layout/IconCircleLabelList"/>
    <dgm:cxn modelId="{9AAA0915-A979-47DC-A5C7-BB671B9DD7ED}" srcId="{2C1513F0-1810-4A28-8D3C-39AD7FA32AA7}" destId="{4D6F9455-017B-4DFB-9551-022B80C21FD4}" srcOrd="0" destOrd="0" parTransId="{7D8C9793-BD50-497A-8CFE-D6F1461B37C0}" sibTransId="{97169E4B-D477-4E69-9ADA-83587165453A}"/>
    <dgm:cxn modelId="{5396AA62-B721-40D6-ABFB-03D99089081F}" type="presOf" srcId="{2C1513F0-1810-4A28-8D3C-39AD7FA32AA7}" destId="{BA859644-3AFC-44EA-8C94-33770EE6AA91}" srcOrd="0" destOrd="0" presId="urn:microsoft.com/office/officeart/2018/5/layout/IconCircleLabelList"/>
    <dgm:cxn modelId="{973FE399-15BF-4380-AEBC-61801CEEFCE3}" srcId="{2C1513F0-1810-4A28-8D3C-39AD7FA32AA7}" destId="{20C093C7-FAB9-4A84-97FD-170C705B07D2}" srcOrd="2" destOrd="0" parTransId="{E9A5FE99-5C5D-46AF-AEEC-C7378E61FCF2}" sibTransId="{D8408F65-B5A3-4B11-A5CE-71111E224FC7}"/>
    <dgm:cxn modelId="{E9CE59BD-85BD-4EB2-95EA-1F5D6B00A831}" type="presOf" srcId="{20C093C7-FAB9-4A84-97FD-170C705B07D2}" destId="{7573B86E-E4F3-4429-98BB-E41751F5DFE5}" srcOrd="0" destOrd="0" presId="urn:microsoft.com/office/officeart/2018/5/layout/IconCircleLabelList"/>
    <dgm:cxn modelId="{6DA631EA-4D91-48F8-AE61-76550B02EC1A}" type="presOf" srcId="{4D6F9455-017B-4DFB-9551-022B80C21FD4}" destId="{8241A504-E064-49D3-8877-34A414EFEBE1}" srcOrd="0" destOrd="0" presId="urn:microsoft.com/office/officeart/2018/5/layout/IconCircleLabelList"/>
    <dgm:cxn modelId="{841AE6F5-3FB2-426D-B9D0-7B4807E78C8B}" type="presParOf" srcId="{BA859644-3AFC-44EA-8C94-33770EE6AA91}" destId="{34FED349-0CEA-4177-BADE-6CA4E5989EE3}" srcOrd="0" destOrd="0" presId="urn:microsoft.com/office/officeart/2018/5/layout/IconCircleLabelList"/>
    <dgm:cxn modelId="{E86932F5-315F-4D9C-8F42-DE089D76E3A4}" type="presParOf" srcId="{34FED349-0CEA-4177-BADE-6CA4E5989EE3}" destId="{1079FF08-8C6D-40F3-AF23-82DDC7A02A8D}" srcOrd="0" destOrd="0" presId="urn:microsoft.com/office/officeart/2018/5/layout/IconCircleLabelList"/>
    <dgm:cxn modelId="{A5496AA5-D9CC-4CC0-88C8-D7EA44BA19DE}" type="presParOf" srcId="{34FED349-0CEA-4177-BADE-6CA4E5989EE3}" destId="{8AE0CC8D-C52F-4ECE-8167-1F09DBA28D0E}" srcOrd="1" destOrd="0" presId="urn:microsoft.com/office/officeart/2018/5/layout/IconCircleLabelList"/>
    <dgm:cxn modelId="{98F1A29A-F9A9-4450-925B-2DBFD7B08664}" type="presParOf" srcId="{34FED349-0CEA-4177-BADE-6CA4E5989EE3}" destId="{03A2138E-D6AA-46BD-AAE8-8E167BC8DE2D}" srcOrd="2" destOrd="0" presId="urn:microsoft.com/office/officeart/2018/5/layout/IconCircleLabelList"/>
    <dgm:cxn modelId="{1179E184-9AE6-42D3-9037-E80C9191C10D}" type="presParOf" srcId="{34FED349-0CEA-4177-BADE-6CA4E5989EE3}" destId="{8241A504-E064-49D3-8877-34A414EFEBE1}" srcOrd="3" destOrd="0" presId="urn:microsoft.com/office/officeart/2018/5/layout/IconCircleLabelList"/>
    <dgm:cxn modelId="{97725971-EAC1-4269-8460-FFF56E856204}" type="presParOf" srcId="{BA859644-3AFC-44EA-8C94-33770EE6AA91}" destId="{22B63A5C-28E3-434A-B5A0-EBD85C52E227}" srcOrd="1" destOrd="0" presId="urn:microsoft.com/office/officeart/2018/5/layout/IconCircleLabelList"/>
    <dgm:cxn modelId="{A0B06BB4-EE42-4143-8751-199DC39AE307}" type="presParOf" srcId="{BA859644-3AFC-44EA-8C94-33770EE6AA91}" destId="{F9F92D08-9B08-480A-80D8-BA04DCF57A0A}" srcOrd="2" destOrd="0" presId="urn:microsoft.com/office/officeart/2018/5/layout/IconCircleLabelList"/>
    <dgm:cxn modelId="{ADBC11ED-C6B0-4DEF-B8BF-494B044F24FD}" type="presParOf" srcId="{F9F92D08-9B08-480A-80D8-BA04DCF57A0A}" destId="{39F790DE-DDD1-411B-A86C-C4C53592304E}" srcOrd="0" destOrd="0" presId="urn:microsoft.com/office/officeart/2018/5/layout/IconCircleLabelList"/>
    <dgm:cxn modelId="{1522A66B-4DB0-4A27-BD47-58095E799416}" type="presParOf" srcId="{F9F92D08-9B08-480A-80D8-BA04DCF57A0A}" destId="{C4FF0712-1C8C-4F90-9D5D-47319946C347}" srcOrd="1" destOrd="0" presId="urn:microsoft.com/office/officeart/2018/5/layout/IconCircleLabelList"/>
    <dgm:cxn modelId="{5E8381C9-BDF1-4D91-8829-B75E1B5A5FBB}" type="presParOf" srcId="{F9F92D08-9B08-480A-80D8-BA04DCF57A0A}" destId="{882F1FCF-A4E0-499E-945B-F490A61AF20B}" srcOrd="2" destOrd="0" presId="urn:microsoft.com/office/officeart/2018/5/layout/IconCircleLabelList"/>
    <dgm:cxn modelId="{A22262B0-765D-45D6-B0DB-1520C4600771}" type="presParOf" srcId="{F9F92D08-9B08-480A-80D8-BA04DCF57A0A}" destId="{98D28D96-AC95-44AC-8493-9AC5F499151E}" srcOrd="3" destOrd="0" presId="urn:microsoft.com/office/officeart/2018/5/layout/IconCircleLabelList"/>
    <dgm:cxn modelId="{E36E3C4D-8946-447B-B3DC-2E16A984A71B}" type="presParOf" srcId="{BA859644-3AFC-44EA-8C94-33770EE6AA91}" destId="{E4E3F385-2554-4A6E-86BF-5EA75A179C90}" srcOrd="3" destOrd="0" presId="urn:microsoft.com/office/officeart/2018/5/layout/IconCircleLabelList"/>
    <dgm:cxn modelId="{1CA9B586-9C42-44A0-A5FC-6194800DF897}" type="presParOf" srcId="{BA859644-3AFC-44EA-8C94-33770EE6AA91}" destId="{CC13F89E-72A4-4E1A-8991-648C40547DBE}" srcOrd="4" destOrd="0" presId="urn:microsoft.com/office/officeart/2018/5/layout/IconCircleLabelList"/>
    <dgm:cxn modelId="{91B0D96F-08F9-497E-88B3-E1DC72648B72}" type="presParOf" srcId="{CC13F89E-72A4-4E1A-8991-648C40547DBE}" destId="{AEDAC5CC-BF22-43B0-B064-3BE6C94E1E22}" srcOrd="0" destOrd="0" presId="urn:microsoft.com/office/officeart/2018/5/layout/IconCircleLabelList"/>
    <dgm:cxn modelId="{2935C348-89EB-4C19-BFE9-009C60812B8D}" type="presParOf" srcId="{CC13F89E-72A4-4E1A-8991-648C40547DBE}" destId="{8A103ED9-FB7A-42CF-B451-2AF0821251E3}" srcOrd="1" destOrd="0" presId="urn:microsoft.com/office/officeart/2018/5/layout/IconCircleLabelList"/>
    <dgm:cxn modelId="{F07C9652-BD4D-4072-AE49-78E408237BE4}" type="presParOf" srcId="{CC13F89E-72A4-4E1A-8991-648C40547DBE}" destId="{D9B58C3A-4378-4945-B244-39F0F8BFBB0E}" srcOrd="2" destOrd="0" presId="urn:microsoft.com/office/officeart/2018/5/layout/IconCircleLabelList"/>
    <dgm:cxn modelId="{281C0A94-F151-40B8-8332-81DE42F99732}" type="presParOf" srcId="{CC13F89E-72A4-4E1A-8991-648C40547DBE}" destId="{7573B86E-E4F3-4429-98BB-E41751F5DFE5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A92ECEA-5014-4A5F-8871-777B4FEA5A6B}">
      <dsp:nvSpPr>
        <dsp:cNvPr id="0" name=""/>
        <dsp:cNvSpPr/>
      </dsp:nvSpPr>
      <dsp:spPr>
        <a:xfrm>
          <a:off x="719382" y="551043"/>
          <a:ext cx="810000" cy="810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96EA943-3A05-4184-AA8D-7370801314AF}">
      <dsp:nvSpPr>
        <dsp:cNvPr id="0" name=""/>
        <dsp:cNvSpPr/>
      </dsp:nvSpPr>
      <dsp:spPr>
        <a:xfrm>
          <a:off x="224382" y="1846502"/>
          <a:ext cx="1800000" cy="19400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 baseline="0"/>
            <a:t>Is an opportunity for each of you to identify where you need to progress next- consider areas which you may need to read about to support comprehension in particular areas.</a:t>
          </a:r>
          <a:endParaRPr lang="en-US" sz="1100" kern="1200"/>
        </a:p>
      </dsp:txBody>
      <dsp:txXfrm>
        <a:off x="224382" y="1846502"/>
        <a:ext cx="1800000" cy="1940097"/>
      </dsp:txXfrm>
    </dsp:sp>
    <dsp:sp modelId="{790D63DA-2E69-41BD-AB35-8CA9BCF8E219}">
      <dsp:nvSpPr>
        <dsp:cNvPr id="0" name=""/>
        <dsp:cNvSpPr/>
      </dsp:nvSpPr>
      <dsp:spPr>
        <a:xfrm>
          <a:off x="2834382" y="551043"/>
          <a:ext cx="810000" cy="810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AE0576-4DF1-4A14-B04B-2A7CE6EC3333}">
      <dsp:nvSpPr>
        <dsp:cNvPr id="0" name=""/>
        <dsp:cNvSpPr/>
      </dsp:nvSpPr>
      <dsp:spPr>
        <a:xfrm>
          <a:off x="2339382" y="1846502"/>
          <a:ext cx="1800000" cy="19400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 baseline="0"/>
            <a:t>This maybe accessing resources on Moodle as well as your own independent reading, studying. Don’t forget the UWTSD library.</a:t>
          </a:r>
          <a:endParaRPr lang="en-US" sz="1100" kern="1200"/>
        </a:p>
      </dsp:txBody>
      <dsp:txXfrm>
        <a:off x="2339382" y="1846502"/>
        <a:ext cx="1800000" cy="1940097"/>
      </dsp:txXfrm>
    </dsp:sp>
    <dsp:sp modelId="{C24507C5-5F6C-43DE-A310-A44AFF2F273B}">
      <dsp:nvSpPr>
        <dsp:cNvPr id="0" name=""/>
        <dsp:cNvSpPr/>
      </dsp:nvSpPr>
      <dsp:spPr>
        <a:xfrm>
          <a:off x="4949382" y="551043"/>
          <a:ext cx="810000" cy="81000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00F1570-3056-495D-BA24-71F53550A43B}">
      <dsp:nvSpPr>
        <dsp:cNvPr id="0" name=""/>
        <dsp:cNvSpPr/>
      </dsp:nvSpPr>
      <dsp:spPr>
        <a:xfrm>
          <a:off x="4454382" y="1846502"/>
          <a:ext cx="1800000" cy="19400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 baseline="0"/>
            <a:t>Remember, each of you will be at various stages within your learning and assignments.</a:t>
          </a:r>
          <a:endParaRPr lang="en-US" sz="1100" kern="1200"/>
        </a:p>
      </dsp:txBody>
      <dsp:txXfrm>
        <a:off x="4454382" y="1846502"/>
        <a:ext cx="1800000" cy="1940097"/>
      </dsp:txXfrm>
    </dsp:sp>
    <dsp:sp modelId="{A2B16D33-2F4A-4FB4-8BEC-C7425244B4A2}">
      <dsp:nvSpPr>
        <dsp:cNvPr id="0" name=""/>
        <dsp:cNvSpPr/>
      </dsp:nvSpPr>
      <dsp:spPr>
        <a:xfrm>
          <a:off x="7064382" y="551043"/>
          <a:ext cx="810000" cy="81000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347671-6339-4749-ACF5-196A0CCA7BF3}">
      <dsp:nvSpPr>
        <dsp:cNvPr id="0" name=""/>
        <dsp:cNvSpPr/>
      </dsp:nvSpPr>
      <dsp:spPr>
        <a:xfrm>
          <a:off x="6569382" y="1846502"/>
          <a:ext cx="1800000" cy="19400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 baseline="0"/>
            <a:t>Reading week supports academic skills, through independent study you will become more confident in identifying your own needs through reflection, as well as identifying robust reliable resources</a:t>
          </a:r>
          <a:endParaRPr lang="en-US" sz="1100" kern="1200"/>
        </a:p>
      </dsp:txBody>
      <dsp:txXfrm>
        <a:off x="6569382" y="1846502"/>
        <a:ext cx="1800000" cy="1940097"/>
      </dsp:txXfrm>
    </dsp:sp>
    <dsp:sp modelId="{7ADD0C03-818F-4C25-9378-52BF509E8816}">
      <dsp:nvSpPr>
        <dsp:cNvPr id="0" name=""/>
        <dsp:cNvSpPr/>
      </dsp:nvSpPr>
      <dsp:spPr>
        <a:xfrm>
          <a:off x="9179382" y="551043"/>
          <a:ext cx="810000" cy="810000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CC445DC-CDFA-4C3E-83EC-C8808A7BC56B}">
      <dsp:nvSpPr>
        <dsp:cNvPr id="0" name=""/>
        <dsp:cNvSpPr/>
      </dsp:nvSpPr>
      <dsp:spPr>
        <a:xfrm>
          <a:off x="8684382" y="1846502"/>
          <a:ext cx="1800000" cy="19400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 baseline="0"/>
            <a:t>consider where you are getting your information from, is it trustworthy? Is it up to date to reflect current practice?</a:t>
          </a:r>
          <a:endParaRPr lang="en-US" sz="1100" kern="1200"/>
        </a:p>
      </dsp:txBody>
      <dsp:txXfrm>
        <a:off x="8684382" y="1846502"/>
        <a:ext cx="1800000" cy="194009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B0E1672-1554-4AE7-AB35-783B4A78EFA3}">
      <dsp:nvSpPr>
        <dsp:cNvPr id="0" name=""/>
        <dsp:cNvSpPr/>
      </dsp:nvSpPr>
      <dsp:spPr>
        <a:xfrm>
          <a:off x="699669" y="908346"/>
          <a:ext cx="1062761" cy="106276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5EA1BA9-1FAF-4594-A70E-C671A632B790}">
      <dsp:nvSpPr>
        <dsp:cNvPr id="0" name=""/>
        <dsp:cNvSpPr/>
      </dsp:nvSpPr>
      <dsp:spPr>
        <a:xfrm>
          <a:off x="50204" y="2349296"/>
          <a:ext cx="2361691" cy="108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 dirty="0"/>
            <a:t>Use reading week as an opportunity to support assignment building, identify what your next steps maybe to progress and build your work.</a:t>
          </a:r>
          <a:endParaRPr lang="en-US" sz="1100" b="1" kern="1200" dirty="0"/>
        </a:p>
      </dsp:txBody>
      <dsp:txXfrm>
        <a:off x="50204" y="2349296"/>
        <a:ext cx="2361691" cy="1080000"/>
      </dsp:txXfrm>
    </dsp:sp>
    <dsp:sp modelId="{7E2A5B5E-817A-42FD-AE2B-41B529665728}">
      <dsp:nvSpPr>
        <dsp:cNvPr id="0" name=""/>
        <dsp:cNvSpPr/>
      </dsp:nvSpPr>
      <dsp:spPr>
        <a:xfrm>
          <a:off x="3474657" y="908346"/>
          <a:ext cx="1062761" cy="106276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6AC7239-631B-4CBE-B590-1D16B384EA76}">
      <dsp:nvSpPr>
        <dsp:cNvPr id="0" name=""/>
        <dsp:cNvSpPr/>
      </dsp:nvSpPr>
      <dsp:spPr>
        <a:xfrm>
          <a:off x="2825192" y="2349296"/>
          <a:ext cx="2361691" cy="108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 dirty="0"/>
            <a:t>Maybe your reading week may include brain storming, ensuring comprehension of assignment briefs to move forward confidently?</a:t>
          </a:r>
          <a:endParaRPr lang="en-US" sz="1100" b="1" kern="1200" dirty="0"/>
        </a:p>
      </dsp:txBody>
      <dsp:txXfrm>
        <a:off x="2825192" y="2349296"/>
        <a:ext cx="2361691" cy="1080000"/>
      </dsp:txXfrm>
    </dsp:sp>
    <dsp:sp modelId="{82FC6B74-0DDA-4070-AE8B-C88332982595}">
      <dsp:nvSpPr>
        <dsp:cNvPr id="0" name=""/>
        <dsp:cNvSpPr/>
      </dsp:nvSpPr>
      <dsp:spPr>
        <a:xfrm>
          <a:off x="6249644" y="908346"/>
          <a:ext cx="1062761" cy="106276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AC8C89E-CD04-45C3-810F-E68900D18255}">
      <dsp:nvSpPr>
        <dsp:cNvPr id="0" name=""/>
        <dsp:cNvSpPr/>
      </dsp:nvSpPr>
      <dsp:spPr>
        <a:xfrm>
          <a:off x="5600179" y="2349296"/>
          <a:ext cx="2361691" cy="108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 dirty="0"/>
            <a:t>Writing key notes tailored to your assignments, build your assignments</a:t>
          </a:r>
          <a:endParaRPr lang="en-US" sz="1100" b="1" kern="1200" dirty="0"/>
        </a:p>
      </dsp:txBody>
      <dsp:txXfrm>
        <a:off x="5600179" y="2349296"/>
        <a:ext cx="2361691" cy="1080000"/>
      </dsp:txXfrm>
    </dsp:sp>
    <dsp:sp modelId="{9845530E-973E-44FD-9CCE-7A0ED0ACF110}">
      <dsp:nvSpPr>
        <dsp:cNvPr id="0" name=""/>
        <dsp:cNvSpPr/>
      </dsp:nvSpPr>
      <dsp:spPr>
        <a:xfrm>
          <a:off x="9024632" y="720772"/>
          <a:ext cx="1062761" cy="1062761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28C7333-A9B7-4DA7-9539-7C0A24B1BB6D}">
      <dsp:nvSpPr>
        <dsp:cNvPr id="0" name=""/>
        <dsp:cNvSpPr/>
      </dsp:nvSpPr>
      <dsp:spPr>
        <a:xfrm>
          <a:off x="8256421" y="2327663"/>
          <a:ext cx="2361691" cy="18302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 dirty="0"/>
            <a:t>This will help identify where you think you need to read further, or need further guidance from your peers or module lead.</a:t>
          </a:r>
          <a:endParaRPr lang="en-US" sz="1100" b="1" kern="1200" dirty="0"/>
        </a:p>
      </dsp:txBody>
      <dsp:txXfrm>
        <a:off x="8256421" y="2327663"/>
        <a:ext cx="2361691" cy="1830297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079FF08-8C6D-40F3-AF23-82DDC7A02A8D}">
      <dsp:nvSpPr>
        <dsp:cNvPr id="0" name=""/>
        <dsp:cNvSpPr/>
      </dsp:nvSpPr>
      <dsp:spPr>
        <a:xfrm>
          <a:off x="588543" y="148793"/>
          <a:ext cx="1784250" cy="1784250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AE0CC8D-C52F-4ECE-8167-1F09DBA28D0E}">
      <dsp:nvSpPr>
        <dsp:cNvPr id="0" name=""/>
        <dsp:cNvSpPr/>
      </dsp:nvSpPr>
      <dsp:spPr>
        <a:xfrm>
          <a:off x="968793" y="529043"/>
          <a:ext cx="1023750" cy="102375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241A504-E064-49D3-8877-34A414EFEBE1}">
      <dsp:nvSpPr>
        <dsp:cNvPr id="0" name=""/>
        <dsp:cNvSpPr/>
      </dsp:nvSpPr>
      <dsp:spPr>
        <a:xfrm>
          <a:off x="18168" y="2488794"/>
          <a:ext cx="2925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3100" b="1" kern="1200" baseline="0"/>
            <a:t>REFLECT</a:t>
          </a:r>
          <a:endParaRPr lang="en-US" sz="3100" kern="1200"/>
        </a:p>
      </dsp:txBody>
      <dsp:txXfrm>
        <a:off x="18168" y="2488794"/>
        <a:ext cx="2925000" cy="720000"/>
      </dsp:txXfrm>
    </dsp:sp>
    <dsp:sp modelId="{39F790DE-DDD1-411B-A86C-C4C53592304E}">
      <dsp:nvSpPr>
        <dsp:cNvPr id="0" name=""/>
        <dsp:cNvSpPr/>
      </dsp:nvSpPr>
      <dsp:spPr>
        <a:xfrm>
          <a:off x="4025418" y="148793"/>
          <a:ext cx="1784250" cy="1784250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4FF0712-1C8C-4F90-9D5D-47319946C347}">
      <dsp:nvSpPr>
        <dsp:cNvPr id="0" name=""/>
        <dsp:cNvSpPr/>
      </dsp:nvSpPr>
      <dsp:spPr>
        <a:xfrm>
          <a:off x="4405668" y="529043"/>
          <a:ext cx="1023750" cy="102375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8D28D96-AC95-44AC-8493-9AC5F499151E}">
      <dsp:nvSpPr>
        <dsp:cNvPr id="0" name=""/>
        <dsp:cNvSpPr/>
      </dsp:nvSpPr>
      <dsp:spPr>
        <a:xfrm>
          <a:off x="3455043" y="2488794"/>
          <a:ext cx="2925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3100" b="1" kern="1200" baseline="0"/>
            <a:t>IDENTIFY</a:t>
          </a:r>
          <a:endParaRPr lang="en-US" sz="3100" kern="1200"/>
        </a:p>
      </dsp:txBody>
      <dsp:txXfrm>
        <a:off x="3455043" y="2488794"/>
        <a:ext cx="2925000" cy="720000"/>
      </dsp:txXfrm>
    </dsp:sp>
    <dsp:sp modelId="{AEDAC5CC-BF22-43B0-B064-3BE6C94E1E22}">
      <dsp:nvSpPr>
        <dsp:cNvPr id="0" name=""/>
        <dsp:cNvSpPr/>
      </dsp:nvSpPr>
      <dsp:spPr>
        <a:xfrm>
          <a:off x="7462293" y="148793"/>
          <a:ext cx="1784250" cy="1784250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A103ED9-FB7A-42CF-B451-2AF0821251E3}">
      <dsp:nvSpPr>
        <dsp:cNvPr id="0" name=""/>
        <dsp:cNvSpPr/>
      </dsp:nvSpPr>
      <dsp:spPr>
        <a:xfrm>
          <a:off x="7842543" y="529043"/>
          <a:ext cx="1023750" cy="102375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573B86E-E4F3-4429-98BB-E41751F5DFE5}">
      <dsp:nvSpPr>
        <dsp:cNvPr id="0" name=""/>
        <dsp:cNvSpPr/>
      </dsp:nvSpPr>
      <dsp:spPr>
        <a:xfrm>
          <a:off x="6891918" y="2488794"/>
          <a:ext cx="2925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3100" b="1" kern="1200" baseline="0"/>
            <a:t>PROGRESS</a:t>
          </a:r>
          <a:endParaRPr lang="en-US" sz="3100" kern="1200"/>
        </a:p>
      </dsp:txBody>
      <dsp:txXfrm>
        <a:off x="6891918" y="2488794"/>
        <a:ext cx="2925000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1ED69555-EE48-4B19-812B-4E1068DBF976}"/>
              </a:ext>
            </a:extLst>
          </p:cNvPr>
          <p:cNvSpPr/>
          <p:nvPr/>
        </p:nvSpPr>
        <p:spPr>
          <a:xfrm>
            <a:off x="7573754" y="0"/>
            <a:ext cx="4618246" cy="6858000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8" name="Freeform 57">
            <a:extLst>
              <a:ext uri="{FF2B5EF4-FFF2-40B4-BE49-F238E27FC236}">
                <a16:creationId xmlns:a16="http://schemas.microsoft.com/office/drawing/2014/main" id="{57AEB73D-F521-4B19-820F-12DB6BCC8406}"/>
              </a:ext>
            </a:extLst>
          </p:cNvPr>
          <p:cNvSpPr/>
          <p:nvPr/>
        </p:nvSpPr>
        <p:spPr bwMode="auto">
          <a:xfrm>
            <a:off x="4456113" y="31750"/>
            <a:ext cx="0" cy="1588"/>
          </a:xfrm>
          <a:custGeom>
            <a:avLst/>
            <a:gdLst/>
            <a:ahLst/>
            <a:cxnLst/>
            <a:rect l="0" t="0" r="r" b="b"/>
            <a:pathLst>
              <a:path w="2" h="2">
                <a:moveTo>
                  <a:pt x="0" y="0"/>
                </a:moveTo>
                <a:lnTo>
                  <a:pt x="2" y="0"/>
                </a:lnTo>
                <a:lnTo>
                  <a:pt x="0" y="2"/>
                </a:lnTo>
                <a:lnTo>
                  <a:pt x="0" y="0"/>
                </a:lnTo>
                <a:close/>
              </a:path>
            </a:pathLst>
          </a:custGeom>
          <a:solidFill>
            <a:srgbClr val="30466D"/>
          </a:solidFill>
          <a:ln w="0">
            <a:solidFill>
              <a:srgbClr val="30466D"/>
            </a:solidFill>
            <a:prstDash val="solid"/>
            <a:round/>
            <a:headEnd/>
            <a:tailEnd/>
          </a:ln>
        </p:spPr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55388" y="863068"/>
            <a:ext cx="6007691" cy="4985916"/>
          </a:xfrm>
        </p:spPr>
        <p:txBody>
          <a:bodyPr anchor="ctr">
            <a:noAutofit/>
          </a:bodyPr>
          <a:lstStyle>
            <a:lvl1pPr algn="l">
              <a:lnSpc>
                <a:spcPct val="125000"/>
              </a:lnSpc>
              <a:defRPr sz="6000" b="0" cap="all" spc="1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197352" y="863068"/>
            <a:ext cx="3351729" cy="5120069"/>
          </a:xfrm>
        </p:spPr>
        <p:txBody>
          <a:bodyPr anchor="ctr">
            <a:normAutofit/>
          </a:bodyPr>
          <a:lstStyle>
            <a:lvl1pPr marL="0" indent="0" algn="l">
              <a:lnSpc>
                <a:spcPct val="150000"/>
              </a:lnSpc>
              <a:buNone/>
              <a:defRPr sz="2400" b="0" cap="none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6B72EEBA-3A5D-41CE-8465-A45A0F65674E}"/>
              </a:ext>
            </a:extLst>
          </p:cNvPr>
          <p:cNvSpPr/>
          <p:nvPr/>
        </p:nvSpPr>
        <p:spPr>
          <a:xfrm rot="5400000">
            <a:off x="4101215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Date Placeholder 12">
            <a:extLst>
              <a:ext uri="{FF2B5EF4-FFF2-40B4-BE49-F238E27FC236}">
                <a16:creationId xmlns:a16="http://schemas.microsoft.com/office/drawing/2014/main" id="{79F4CF2F-CDFA-4A37-837C-819D5238EA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197353" y="6309360"/>
            <a:ext cx="2151134" cy="457200"/>
          </a:xfrm>
        </p:spPr>
        <p:txBody>
          <a:bodyPr/>
          <a:lstStyle/>
          <a:p>
            <a:pPr algn="l"/>
            <a:fld id="{0DCFB061-4267-4D9F-8017-6F550D3068DF}" type="datetime1">
              <a:rPr lang="en-US" smtClean="0"/>
              <a:t>10/17/2021</a:t>
            </a:fld>
            <a:endParaRPr lang="en-US" dirty="0"/>
          </a:p>
        </p:txBody>
      </p:sp>
      <p:sp>
        <p:nvSpPr>
          <p:cNvPr id="15" name="Footer Placeholder 14">
            <a:extLst>
              <a:ext uri="{FF2B5EF4-FFF2-40B4-BE49-F238E27FC236}">
                <a16:creationId xmlns:a16="http://schemas.microsoft.com/office/drawing/2014/main" id="{CFECE62A-61A4-407D-8F0B-D459CD977C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55388" y="6309360"/>
            <a:ext cx="6007691" cy="457200"/>
          </a:xfrm>
        </p:spPr>
        <p:txBody>
          <a:bodyPr/>
          <a:lstStyle>
            <a:lvl1pPr algn="r">
              <a:defRPr/>
            </a:lvl1pPr>
          </a:lstStyle>
          <a:p>
            <a:pPr algn="l"/>
            <a:endParaRPr lang="en-US" dirty="0"/>
          </a:p>
        </p:txBody>
      </p:sp>
      <p:sp>
        <p:nvSpPr>
          <p:cNvPr id="27" name="Slide Number Placeholder 26">
            <a:extLst>
              <a:ext uri="{FF2B5EF4-FFF2-40B4-BE49-F238E27FC236}">
                <a16:creationId xmlns:a16="http://schemas.microsoft.com/office/drawing/2014/main" id="{99FE60A9-FE2A-451F-9244-60FCE7FE9A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0860243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A4ED5C-5A53-433E-8A55-46F54CE81DA5}" type="datetime1">
              <a:rPr lang="en-US" smtClean="0"/>
              <a:t>10/17/2021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5849087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5BFD12B6-57DE-4B63-A723-500B050FB7DD}"/>
              </a:ext>
            </a:extLst>
          </p:cNvPr>
          <p:cNvSpPr/>
          <p:nvPr/>
        </p:nvSpPr>
        <p:spPr>
          <a:xfrm>
            <a:off x="0" y="4215384"/>
            <a:ext cx="12192000" cy="2642616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95316" y="1406284"/>
            <a:ext cx="10593694" cy="2597841"/>
          </a:xfrm>
        </p:spPr>
        <p:txBody>
          <a:bodyPr anchor="b">
            <a:normAutofit/>
          </a:bodyPr>
          <a:lstStyle>
            <a:lvl1pPr algn="ctr">
              <a:lnSpc>
                <a:spcPct val="125000"/>
              </a:lnSpc>
              <a:defRPr sz="440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818312" y="4527856"/>
            <a:ext cx="6559018" cy="1570245"/>
          </a:xfrm>
        </p:spPr>
        <p:txBody>
          <a:bodyPr anchor="t">
            <a:normAutofit/>
          </a:bodyPr>
          <a:lstStyle>
            <a:lvl1pPr marL="0" indent="0" algn="ctr">
              <a:lnSpc>
                <a:spcPct val="130000"/>
              </a:lnSpc>
              <a:spcBef>
                <a:spcPts val="0"/>
              </a:spcBef>
              <a:buNone/>
              <a:defRPr sz="2400" b="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F1E2E75-4758-4930-8024-39287C9629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CABC0C-B6DF-45E9-B954-11C99AA62C3E}" type="datetime1">
              <a:rPr lang="en-US" smtClean="0"/>
              <a:t>10/17/2021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88B9949-402C-42C2-9A94-16590FC0C5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039D83F6-DAF4-4876-AA41-F246EC970F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1613A19-DDA2-44F6-9ED4-F87771C684B8}"/>
              </a:ext>
            </a:extLst>
          </p:cNvPr>
          <p:cNvSpPr/>
          <p:nvPr/>
        </p:nvSpPr>
        <p:spPr>
          <a:xfrm>
            <a:off x="0" y="4215384"/>
            <a:ext cx="1218895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406472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 hasCustomPrompt="1"/>
          </p:nvPr>
        </p:nvSpPr>
        <p:spPr>
          <a:xfrm>
            <a:off x="5376670" y="705114"/>
            <a:ext cx="6172412" cy="2403846"/>
          </a:xfrm>
        </p:spPr>
        <p:txBody>
          <a:bodyPr anchor="b"/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376670" y="3749040"/>
            <a:ext cx="6172411" cy="23469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AB71B9-2624-4F21-93EE-35A78B1A0DAD}" type="datetime1">
              <a:rPr lang="en-US" smtClean="0"/>
              <a:t>10/17/2021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dirty="0"/>
              <a:t>‹#›</a:t>
            </a:fld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CE6B9B5-A5D1-4099-B52B-78F39AB0AFCB}"/>
              </a:ext>
            </a:extLst>
          </p:cNvPr>
          <p:cNvSpPr/>
          <p:nvPr/>
        </p:nvSpPr>
        <p:spPr>
          <a:xfrm rot="10800000">
            <a:off x="4693920" y="3396997"/>
            <a:ext cx="7498080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649806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76667" y="658999"/>
            <a:ext cx="6166422" cy="457200"/>
          </a:xfrm>
        </p:spPr>
        <p:txBody>
          <a:bodyPr anchor="b">
            <a:normAutofit/>
          </a:bodyPr>
          <a:lstStyle>
            <a:lvl1pPr marL="0" indent="0">
              <a:lnSpc>
                <a:spcPct val="130000"/>
              </a:lnSpc>
              <a:buNone/>
              <a:defRPr sz="1800" b="1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376668" y="1116199"/>
            <a:ext cx="6166422" cy="206212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376668" y="3623098"/>
            <a:ext cx="6166421" cy="457200"/>
          </a:xfrm>
        </p:spPr>
        <p:txBody>
          <a:bodyPr anchor="b">
            <a:normAutofit/>
          </a:bodyPr>
          <a:lstStyle>
            <a:lvl1pPr marL="0" indent="0">
              <a:lnSpc>
                <a:spcPct val="99000"/>
              </a:lnSpc>
              <a:buNone/>
              <a:defRPr lang="en-US" sz="1800" b="1" kern="1200" cap="all" spc="150" baseline="0" dirty="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30000"/>
              </a:lnSpc>
              <a:spcBef>
                <a:spcPts val="930"/>
              </a:spcBef>
              <a:buFont typeface="Corbel" panose="020B0503020204020204" pitchFamily="34" charset="0"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376670" y="4102370"/>
            <a:ext cx="6166419" cy="206654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D37C2A-BE2E-4840-A907-3254E2916C96}" type="datetime1">
              <a:rPr lang="en-US" smtClean="0"/>
              <a:t>10/17/2021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dirty="0"/>
              <a:t>‹#›</a:t>
            </a:fld>
            <a:endParaRPr lang="en-US" dirty="0"/>
          </a:p>
        </p:txBody>
      </p:sp>
      <p:sp>
        <p:nvSpPr>
          <p:cNvPr id="10" name="Title 9">
            <a:extLst>
              <a:ext uri="{FF2B5EF4-FFF2-40B4-BE49-F238E27FC236}">
                <a16:creationId xmlns:a16="http://schemas.microsoft.com/office/drawing/2014/main" id="{D26B370B-8381-431F-9492-0EA1205113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DCA89085-2231-4A9C-B23C-B199A9DD26C5}"/>
              </a:ext>
            </a:extLst>
          </p:cNvPr>
          <p:cNvSpPr/>
          <p:nvPr/>
        </p:nvSpPr>
        <p:spPr>
          <a:xfrm rot="10800000">
            <a:off x="4693920" y="3396997"/>
            <a:ext cx="7498080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500422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5CD215-1C45-48A0-8534-39FFE8A7C95A}" type="datetime1">
              <a:rPr lang="en-US" smtClean="0"/>
              <a:t>10/17/2021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268778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7CF41D3-C6B9-4E99-9321-87C4E2168F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363A0F-DEF3-4134-98D0-2E1276938A8B}" type="datetime1">
              <a:rPr lang="en-US" smtClean="0"/>
              <a:t>10/17/2021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B5BC6EB-07B1-46AF-AC33-E998BC6AA4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3E3A0C1-6562-4819-9E88-4C1378FD5D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396186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7ACA29BA-0143-49FF-8608-DB1623D99537}"/>
              </a:ext>
            </a:extLst>
          </p:cNvPr>
          <p:cNvSpPr/>
          <p:nvPr/>
        </p:nvSpPr>
        <p:spPr>
          <a:xfrm>
            <a:off x="0" y="0"/>
            <a:ext cx="8248592" cy="6858000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753015" y="640079"/>
            <a:ext cx="2796066" cy="2551751"/>
          </a:xfrm>
        </p:spPr>
        <p:txBody>
          <a:bodyPr anchor="b">
            <a:normAutofit/>
          </a:bodyPr>
          <a:lstStyle>
            <a:lvl1pPr algn="l">
              <a:lnSpc>
                <a:spcPct val="135000"/>
              </a:lnSpc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8818" y="640078"/>
            <a:ext cx="6969693" cy="5455921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 hasCustomPrompt="1"/>
          </p:nvPr>
        </p:nvSpPr>
        <p:spPr>
          <a:xfrm>
            <a:off x="8753015" y="3223803"/>
            <a:ext cx="2796066" cy="2872197"/>
          </a:xfrm>
        </p:spPr>
        <p:txBody>
          <a:bodyPr anchor="t">
            <a:normAutofit/>
          </a:bodyPr>
          <a:lstStyle>
            <a:lvl1pPr marL="0" indent="0">
              <a:spcBef>
                <a:spcPts val="1400"/>
              </a:spcBef>
              <a:buNone/>
              <a:defRPr sz="1800" b="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Edit Master text styles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3010CF18-370D-4E80-AE4C-396FFDFCAE5D}"/>
              </a:ext>
            </a:extLst>
          </p:cNvPr>
          <p:cNvSpPr/>
          <p:nvPr/>
        </p:nvSpPr>
        <p:spPr>
          <a:xfrm rot="5400000">
            <a:off x="4851595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C5EBFE9C-5A22-4462-9C51-E00C03F55C3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753015" y="6309360"/>
            <a:ext cx="1734207" cy="457200"/>
          </a:xfrm>
        </p:spPr>
        <p:txBody>
          <a:bodyPr/>
          <a:lstStyle>
            <a:lvl1pPr algn="l">
              <a:defRPr/>
            </a:lvl1pPr>
          </a:lstStyle>
          <a:p>
            <a:fld id="{61A2E4C8-2960-4ADD-862C-4D9643CB15AC}" type="datetime1">
              <a:rPr lang="en-US" smtClean="0"/>
              <a:t>10/17/2021</a:t>
            </a:fld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2EBBFF2E-AA66-4B76-9139-CB000B5A45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38818" y="6309360"/>
            <a:ext cx="6993867" cy="4572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A44F64C4-BF20-4F6B-B650-57C71C828A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4843722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34996" y="640079"/>
            <a:ext cx="2714085" cy="2695903"/>
          </a:xfrm>
        </p:spPr>
        <p:txBody>
          <a:bodyPr anchor="b">
            <a:noAutofit/>
          </a:bodyPr>
          <a:lstStyle>
            <a:lvl1pPr algn="l">
              <a:lnSpc>
                <a:spcPct val="104000"/>
              </a:lnSpc>
              <a:defRPr sz="3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8248592" cy="6857999"/>
          </a:xfrm>
          <a:solidFill>
            <a:schemeClr val="bg2">
              <a:lumMod val="90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 hasCustomPrompt="1"/>
          </p:nvPr>
        </p:nvSpPr>
        <p:spPr>
          <a:xfrm>
            <a:off x="8834996" y="3429000"/>
            <a:ext cx="2714085" cy="2508026"/>
          </a:xfrm>
        </p:spPr>
        <p:txBody>
          <a:bodyPr anchor="t">
            <a:normAutofit/>
          </a:bodyPr>
          <a:lstStyle>
            <a:lvl1pPr marL="0" indent="0">
              <a:spcBef>
                <a:spcPts val="1400"/>
              </a:spcBef>
              <a:buNone/>
              <a:defRPr sz="1800" b="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Edit Master text styles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90949BC8-9ABF-49F6-851C-5DB0B86CA70D}"/>
              </a:ext>
            </a:extLst>
          </p:cNvPr>
          <p:cNvSpPr/>
          <p:nvPr/>
        </p:nvSpPr>
        <p:spPr>
          <a:xfrm rot="5400000">
            <a:off x="4851595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4E1EE21-E3FA-4D43-B224-C664959637B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834997" y="6309360"/>
            <a:ext cx="1645920" cy="457200"/>
          </a:xfrm>
        </p:spPr>
        <p:txBody>
          <a:bodyPr/>
          <a:lstStyle/>
          <a:p>
            <a:fld id="{48BDEA15-09CD-4275-A8E0-385C965F48B0}" type="datetime1">
              <a:rPr lang="en-US" smtClean="0"/>
              <a:t>10/17/2021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32D7F83-8993-4ED4-9F02-663CC08505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E3678B7-E511-4CE1-BEE5-89E959B9BF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40080" y="6309360"/>
            <a:ext cx="4946592" cy="457200"/>
          </a:xfrm>
        </p:spPr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710701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41BC61-5547-4A60-8DA1-6699760D9972}" type="datetime1">
              <a:rPr lang="en-US" smtClean="0"/>
              <a:t>10/17/2021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70633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77965" y="507037"/>
            <a:ext cx="1571626" cy="5339932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933700" y="524373"/>
            <a:ext cx="5959577" cy="532259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9277965" y="6296615"/>
            <a:ext cx="2505996" cy="365125"/>
          </a:xfrm>
        </p:spPr>
        <p:txBody>
          <a:bodyPr/>
          <a:lstStyle/>
          <a:p>
            <a:fld id="{24B9D1C6-60D0-4CD1-8F31-F912522EB041}" type="datetime1">
              <a:rPr lang="en-US" smtClean="0"/>
              <a:t>10/17/2021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933699" y="6296615"/>
            <a:ext cx="5959577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8734643" y="2853201"/>
            <a:ext cx="5383267" cy="604269"/>
          </a:xfrm>
        </p:spPr>
        <p:txBody>
          <a:bodyPr/>
          <a:lstStyle>
            <a:lvl1pPr algn="l">
              <a:defRPr/>
            </a:lvl1pPr>
          </a:lstStyle>
          <a:p>
            <a:fld id="{FAEF9944-A4F6-4C59-AEBD-678D6480B8EA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7" name="Straight Connector 6" title="Rule Line">
            <a:extLst>
              <a:ext uri="{FF2B5EF4-FFF2-40B4-BE49-F238E27FC236}">
                <a16:creationId xmlns:a16="http://schemas.microsoft.com/office/drawing/2014/main" id="{A1005B08-D2D4-455C-AA62-1200E43E7AF9}"/>
              </a:ext>
            </a:extLst>
          </p:cNvPr>
          <p:cNvCxnSpPr/>
          <p:nvPr/>
        </p:nvCxnSpPr>
        <p:spPr>
          <a:xfrm>
            <a:off x="9111582" y="571502"/>
            <a:ext cx="0" cy="5275467"/>
          </a:xfrm>
          <a:prstGeom prst="line">
            <a:avLst/>
          </a:prstGeom>
          <a:ln w="38100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589719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0786F82F-1B47-46ED-8EAE-53EF71E59E9A}"/>
              </a:ext>
            </a:extLst>
          </p:cNvPr>
          <p:cNvSpPr/>
          <p:nvPr/>
        </p:nvSpPr>
        <p:spPr>
          <a:xfrm>
            <a:off x="4718302" y="0"/>
            <a:ext cx="7473698" cy="6858000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2918" y="705113"/>
            <a:ext cx="3411973" cy="5197498"/>
          </a:xfrm>
          <a:prstGeom prst="rect">
            <a:avLst/>
          </a:prstGeom>
        </p:spPr>
        <p:txBody>
          <a:bodyPr vert="horz" lIns="109728" tIns="109728" rIns="109728" bIns="9144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76671" y="705113"/>
            <a:ext cx="6172412" cy="5197497"/>
          </a:xfrm>
          <a:prstGeom prst="rect">
            <a:avLst/>
          </a:prstGeom>
        </p:spPr>
        <p:txBody>
          <a:bodyPr vert="horz" lIns="109728" tIns="109728" rIns="109728" bIns="9144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2917" y="6309360"/>
            <a:ext cx="3411973" cy="457200"/>
          </a:xfrm>
          <a:prstGeom prst="rect">
            <a:avLst/>
          </a:prstGeom>
        </p:spPr>
        <p:txBody>
          <a:bodyPr vert="horz" lIns="109728" tIns="109728" rIns="109728" bIns="91440" rtlCol="0" anchor="ctr"/>
          <a:lstStyle>
            <a:lvl1pPr algn="l">
              <a:defRPr sz="1200" spc="1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fld id="{4AF8082C-0922-4249-A612-B415F5231620}" type="datetime1">
              <a:rPr lang="en-US" smtClean="0"/>
              <a:t>10/17/2021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376670" y="6309360"/>
            <a:ext cx="4946592" cy="457200"/>
          </a:xfrm>
          <a:prstGeom prst="rect">
            <a:avLst/>
          </a:prstGeom>
        </p:spPr>
        <p:txBody>
          <a:bodyPr vert="horz" lIns="109728" tIns="109728" rIns="109728" bIns="91440" rtlCol="0" anchor="ctr"/>
          <a:lstStyle>
            <a:lvl1pPr algn="l">
              <a:defRPr sz="1200" spc="1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69202" y="6309360"/>
            <a:ext cx="979879" cy="457200"/>
          </a:xfrm>
          <a:prstGeom prst="rect">
            <a:avLst/>
          </a:prstGeom>
        </p:spPr>
        <p:txBody>
          <a:bodyPr vert="horz" lIns="109728" tIns="109728" rIns="109728" bIns="91440" rtlCol="0" anchor="b"/>
          <a:lstStyle>
            <a:lvl1pPr algn="r">
              <a:defRPr sz="1600" b="1" spc="1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fld id="{FAEF9944-A4F6-4C59-AEBD-678D6480B8EA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EF1BAF6F-6275-4646-9C59-331B29B9550F}"/>
              </a:ext>
            </a:extLst>
          </p:cNvPr>
          <p:cNvSpPr/>
          <p:nvPr/>
        </p:nvSpPr>
        <p:spPr>
          <a:xfrm rot="5400000">
            <a:off x="1257298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2814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0" r:id="rId1"/>
    <p:sldLayoutId id="2147483671" r:id="rId2"/>
    <p:sldLayoutId id="2147483672" r:id="rId3"/>
    <p:sldLayoutId id="2147483662" r:id="rId4"/>
    <p:sldLayoutId id="2147483663" r:id="rId5"/>
    <p:sldLayoutId id="2147483668" r:id="rId6"/>
    <p:sldLayoutId id="2147483664" r:id="rId7"/>
    <p:sldLayoutId id="2147483665" r:id="rId8"/>
    <p:sldLayoutId id="2147483666" r:id="rId9"/>
    <p:sldLayoutId id="2147483667" r:id="rId10"/>
    <p:sldLayoutId id="2147483669" r:id="rId11"/>
  </p:sldLayoutIdLst>
  <p:hf sldNum="0" hdr="0" ftr="0" dt="0"/>
  <p:txStyles>
    <p:titleStyle>
      <a:lvl1pPr algn="l" defTabSz="914400" rtl="0" eaLnBrk="1" latinLnBrk="0" hangingPunct="1">
        <a:lnSpc>
          <a:spcPct val="150000"/>
        </a:lnSpc>
        <a:spcBef>
          <a:spcPct val="0"/>
        </a:spcBef>
        <a:buNone/>
        <a:defRPr sz="3600" b="1" kern="1200" spc="1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40000"/>
        </a:lnSpc>
        <a:spcBef>
          <a:spcPts val="930"/>
        </a:spcBef>
        <a:buFont typeface="Corbel" panose="020B0503020204020204" pitchFamily="34" charset="0"/>
        <a:buNone/>
        <a:defRPr sz="1800" b="1" kern="1200" spc="15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0" indent="0" algn="l" defTabSz="914400" rtl="0" eaLnBrk="1" latinLnBrk="0" hangingPunct="1">
        <a:lnSpc>
          <a:spcPct val="140000"/>
        </a:lnSpc>
        <a:spcBef>
          <a:spcPts val="930"/>
        </a:spcBef>
        <a:buFont typeface="Corbel" panose="020B0503020204020204" pitchFamily="34" charset="0"/>
        <a:buNone/>
        <a:defRPr sz="1600" kern="1200" spc="15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0" indent="-320040" algn="l" defTabSz="914400" rtl="0" eaLnBrk="1" latinLnBrk="0" hangingPunct="1">
        <a:lnSpc>
          <a:spcPct val="140000"/>
        </a:lnSpc>
        <a:spcBef>
          <a:spcPts val="930"/>
        </a:spcBef>
        <a:buFont typeface="Corbel" panose="020B0503020204020204" pitchFamily="34" charset="0"/>
        <a:buChar char="–"/>
        <a:defRPr sz="1400" i="1" kern="1200" spc="15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0" indent="-320040" algn="l" defTabSz="914400" rtl="0" eaLnBrk="1" latinLnBrk="0" hangingPunct="1">
        <a:lnSpc>
          <a:spcPct val="140000"/>
        </a:lnSpc>
        <a:spcBef>
          <a:spcPts val="930"/>
        </a:spcBef>
        <a:buFont typeface="Corbel" panose="020B0503020204020204" pitchFamily="34" charset="0"/>
        <a:buChar char="–"/>
        <a:defRPr sz="1400" kern="1200" spc="15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0" indent="-320040" algn="l" defTabSz="914400" rtl="0" eaLnBrk="1" latinLnBrk="0" hangingPunct="1">
        <a:lnSpc>
          <a:spcPct val="140000"/>
        </a:lnSpc>
        <a:spcBef>
          <a:spcPts val="930"/>
        </a:spcBef>
        <a:buFont typeface="Corbel" panose="020B0503020204020204" pitchFamily="34" charset="0"/>
        <a:buChar char="–"/>
        <a:defRPr sz="1400" i="1" kern="1200" spc="15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92024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6pPr>
      <a:lvl7pPr marL="224028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i="1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7pPr>
      <a:lvl8pPr marL="256032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8pPr>
      <a:lvl9pPr marL="288036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i="1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8">
            <a:extLst>
              <a:ext uri="{FF2B5EF4-FFF2-40B4-BE49-F238E27FC236}">
                <a16:creationId xmlns:a16="http://schemas.microsoft.com/office/drawing/2014/main" id="{CA22F210-7186-4074-94C5-FAD2C2EB15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" name="Rectangle 10">
            <a:extLst>
              <a:ext uri="{FF2B5EF4-FFF2-40B4-BE49-F238E27FC236}">
                <a16:creationId xmlns:a16="http://schemas.microsoft.com/office/drawing/2014/main" id="{7ED93057-B056-4D1D-B0DA-F1619DAAF5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825689"/>
            <a:ext cx="6795928" cy="2594215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CA3034D-6DB5-40DE-86B5-2A77504D4A5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35103" y="1057522"/>
            <a:ext cx="4741843" cy="2173433"/>
          </a:xfrm>
        </p:spPr>
        <p:txBody>
          <a:bodyPr>
            <a:normAutofit/>
          </a:bodyPr>
          <a:lstStyle/>
          <a:p>
            <a:r>
              <a:rPr lang="en-GB" sz="4100">
                <a:solidFill>
                  <a:schemeClr val="bg1"/>
                </a:solidFill>
              </a:rPr>
              <a:t>Welcome to reading week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8FC6542-E09D-4669-B699-DBC95C7EE68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635104" y="3751119"/>
            <a:ext cx="4797502" cy="1606163"/>
          </a:xfrm>
        </p:spPr>
        <p:txBody>
          <a:bodyPr anchor="t">
            <a:normAutofit/>
          </a:bodyPr>
          <a:lstStyle/>
          <a:p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</a:rPr>
              <a:t>W/C 25</a:t>
            </a:r>
            <a:r>
              <a:rPr lang="en-GB" baseline="300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th</a:t>
            </a:r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October 2021</a:t>
            </a:r>
          </a:p>
        </p:txBody>
      </p:sp>
      <p:sp>
        <p:nvSpPr>
          <p:cNvPr id="20" name="Rectangle 12">
            <a:extLst>
              <a:ext uri="{FF2B5EF4-FFF2-40B4-BE49-F238E27FC236}">
                <a16:creationId xmlns:a16="http://schemas.microsoft.com/office/drawing/2014/main" id="{F5B41592-BC5E-4AE2-8CA7-91C73FD8F7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889697"/>
            <a:ext cx="1070775" cy="2466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14">
            <a:extLst>
              <a:ext uri="{FF2B5EF4-FFF2-40B4-BE49-F238E27FC236}">
                <a16:creationId xmlns:a16="http://schemas.microsoft.com/office/drawing/2014/main" id="{CB574A3D-9991-4D4A-91DF-0D0DE47DB3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2390232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D5A56255-4961-41E1-887B-7319F23C90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398931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2" name="Picture 3" descr="Stack of open books">
            <a:extLst>
              <a:ext uri="{FF2B5EF4-FFF2-40B4-BE49-F238E27FC236}">
                <a16:creationId xmlns:a16="http://schemas.microsoft.com/office/drawing/2014/main" id="{1FF968C1-5639-4003-A400-BB00A2C0B02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0084" r="28017" b="-2"/>
          <a:stretch/>
        </p:blipFill>
        <p:spPr>
          <a:xfrm>
            <a:off x="6859936" y="-2"/>
            <a:ext cx="5332064" cy="68580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331283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72526924-84D3-45FB-A5FE-62D8FCBF53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5C2A6256-1DD0-4E4B-A8B3-9A711B4DBE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8768" y="2130218"/>
            <a:ext cx="11153231" cy="4727782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41760540-185E-4652-BFD2-9B362EF3B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96641"/>
            <a:ext cx="12192000" cy="1347716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2C23777-5138-4E59-BEAB-CDFDD9DA0D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35371" y="1044054"/>
            <a:ext cx="10013709" cy="1030360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bg1"/>
                </a:solidFill>
              </a:rPr>
              <a:t>Reading week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729789F4-85C1-41A0-83EB-992E22210C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962423"/>
            <a:ext cx="1006766" cy="12161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9D9D367D-6DD2-4A7C-8918-0DCAC29755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2390232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18" name="Content Placeholder 2">
            <a:extLst>
              <a:ext uri="{FF2B5EF4-FFF2-40B4-BE49-F238E27FC236}">
                <a16:creationId xmlns:a16="http://schemas.microsoft.com/office/drawing/2014/main" id="{BE5E2D32-723E-43EF-BC01-03FB517ED7D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52865476"/>
              </p:ext>
            </p:extLst>
          </p:nvPr>
        </p:nvGraphicFramePr>
        <p:xfrm>
          <a:off x="1321309" y="2391769"/>
          <a:ext cx="10708765" cy="433764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67653536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2" name="Rectangle 21">
            <a:extLst>
              <a:ext uri="{FF2B5EF4-FFF2-40B4-BE49-F238E27FC236}">
                <a16:creationId xmlns:a16="http://schemas.microsoft.com/office/drawing/2014/main" id="{72526924-84D3-45FB-A5FE-62D8FCBF53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 23">
            <a:extLst>
              <a:ext uri="{FF2B5EF4-FFF2-40B4-BE49-F238E27FC236}">
                <a16:creationId xmlns:a16="http://schemas.microsoft.com/office/drawing/2014/main" id="{5C2A6256-1DD0-4E4B-A8B3-9A711B4DBE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8768" y="2130218"/>
            <a:ext cx="11153231" cy="4727782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Rectangle 25">
            <a:extLst>
              <a:ext uri="{FF2B5EF4-FFF2-40B4-BE49-F238E27FC236}">
                <a16:creationId xmlns:a16="http://schemas.microsoft.com/office/drawing/2014/main" id="{41760540-185E-4652-BFD2-9B362EF3B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96641"/>
            <a:ext cx="12192000" cy="1347716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95C818A-3783-4861-A08D-84B3A43726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35371" y="1044054"/>
            <a:ext cx="10013709" cy="1030360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Reading week</a:t>
            </a:r>
          </a:p>
        </p:txBody>
      </p:sp>
      <p:sp>
        <p:nvSpPr>
          <p:cNvPr id="35" name="Rectangle 27">
            <a:extLst>
              <a:ext uri="{FF2B5EF4-FFF2-40B4-BE49-F238E27FC236}">
                <a16:creationId xmlns:a16="http://schemas.microsoft.com/office/drawing/2014/main" id="{729789F4-85C1-41A0-83EB-992E22210C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962423"/>
            <a:ext cx="1006766" cy="12161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Rectangle 29">
            <a:extLst>
              <a:ext uri="{FF2B5EF4-FFF2-40B4-BE49-F238E27FC236}">
                <a16:creationId xmlns:a16="http://schemas.microsoft.com/office/drawing/2014/main" id="{9D9D367D-6DD2-4A7C-8918-0DCAC29755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2390232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37" name="Content Placeholder 2">
            <a:extLst>
              <a:ext uri="{FF2B5EF4-FFF2-40B4-BE49-F238E27FC236}">
                <a16:creationId xmlns:a16="http://schemas.microsoft.com/office/drawing/2014/main" id="{156B0860-C0BD-4250-8451-A2FEFE2396F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59980698"/>
              </p:ext>
            </p:extLst>
          </p:nvPr>
        </p:nvGraphicFramePr>
        <p:xfrm>
          <a:off x="1228725" y="2391769"/>
          <a:ext cx="10787063" cy="433764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46829534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" name="Rectangle 77">
            <a:extLst>
              <a:ext uri="{FF2B5EF4-FFF2-40B4-BE49-F238E27FC236}">
                <a16:creationId xmlns:a16="http://schemas.microsoft.com/office/drawing/2014/main" id="{1ED69555-EE48-4B19-812B-4E1068DBF9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73754" y="0"/>
            <a:ext cx="4618246" cy="6858000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Freeform 57">
            <a:extLst>
              <a:ext uri="{FF2B5EF4-FFF2-40B4-BE49-F238E27FC236}">
                <a16:creationId xmlns:a16="http://schemas.microsoft.com/office/drawing/2014/main" id="{57AEB73D-F521-4B19-820F-12DB6BCC84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456113" y="31750"/>
            <a:ext cx="0" cy="1588"/>
          </a:xfrm>
          <a:custGeom>
            <a:avLst/>
            <a:gdLst/>
            <a:ahLst/>
            <a:cxnLst/>
            <a:rect l="0" t="0" r="r" b="b"/>
            <a:pathLst>
              <a:path w="2" h="2">
                <a:moveTo>
                  <a:pt x="0" y="0"/>
                </a:moveTo>
                <a:lnTo>
                  <a:pt x="2" y="0"/>
                </a:lnTo>
                <a:lnTo>
                  <a:pt x="0" y="2"/>
                </a:lnTo>
                <a:lnTo>
                  <a:pt x="0" y="0"/>
                </a:lnTo>
                <a:close/>
              </a:path>
            </a:pathLst>
          </a:custGeom>
          <a:solidFill>
            <a:srgbClr val="30466D"/>
          </a:solidFill>
          <a:ln w="0">
            <a:solidFill>
              <a:srgbClr val="30466D"/>
            </a:solidFill>
            <a:prstDash val="solid"/>
            <a:round/>
            <a:headEnd/>
            <a:tailEnd/>
          </a:ln>
        </p:spPr>
      </p:sp>
      <p:sp>
        <p:nvSpPr>
          <p:cNvPr id="102" name="Rectangle 81">
            <a:extLst>
              <a:ext uri="{FF2B5EF4-FFF2-40B4-BE49-F238E27FC236}">
                <a16:creationId xmlns:a16="http://schemas.microsoft.com/office/drawing/2014/main" id="{6B72EEBA-3A5D-41CE-8465-A45A0F6567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101215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3" name="Rectangle 83">
            <a:extLst>
              <a:ext uri="{FF2B5EF4-FFF2-40B4-BE49-F238E27FC236}">
                <a16:creationId xmlns:a16="http://schemas.microsoft.com/office/drawing/2014/main" id="{CA22F210-7186-4074-94C5-FAD2C2EB15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68" name="Picture 37" descr="Wall of advesive notes with one standing out">
            <a:extLst>
              <a:ext uri="{FF2B5EF4-FFF2-40B4-BE49-F238E27FC236}">
                <a16:creationId xmlns:a16="http://schemas.microsoft.com/office/drawing/2014/main" id="{DE966A89-0709-4632-B99C-58D1D56BB4C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3474" b="2256"/>
          <a:stretch/>
        </p:blipFill>
        <p:spPr>
          <a:xfrm>
            <a:off x="20" y="-2"/>
            <a:ext cx="12191980" cy="6858002"/>
          </a:xfrm>
          <a:prstGeom prst="rect">
            <a:avLst/>
          </a:prstGeom>
        </p:spPr>
      </p:pic>
      <p:sp>
        <p:nvSpPr>
          <p:cNvPr id="104" name="Rectangle 85">
            <a:extLst>
              <a:ext uri="{FF2B5EF4-FFF2-40B4-BE49-F238E27FC236}">
                <a16:creationId xmlns:a16="http://schemas.microsoft.com/office/drawing/2014/main" id="{11C4FED8-D85F-4B52-875F-AB6873B503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8168639" cy="6858000"/>
          </a:xfrm>
          <a:prstGeom prst="rect">
            <a:avLst/>
          </a:prstGeom>
          <a:gradFill>
            <a:gsLst>
              <a:gs pos="58000">
                <a:schemeClr val="tx1">
                  <a:alpha val="55000"/>
                </a:schemeClr>
              </a:gs>
              <a:gs pos="33000">
                <a:schemeClr val="tx1">
                  <a:alpha val="40000"/>
                </a:schemeClr>
              </a:gs>
              <a:gs pos="3000">
                <a:schemeClr val="tx1">
                  <a:alpha val="0"/>
                </a:schemeClr>
              </a:gs>
              <a:gs pos="100000">
                <a:schemeClr val="tx1">
                  <a:alpha val="5500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FCEAB09-98FB-4514-91D7-19A0A47AD9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5662" y="926312"/>
            <a:ext cx="10960101" cy="5014112"/>
          </a:xfrm>
        </p:spPr>
        <p:txBody>
          <a:bodyPr vert="horz" lIns="109728" tIns="109728" rIns="109728" bIns="91440" rtlCol="0" anchor="b">
            <a:normAutofit/>
          </a:bodyPr>
          <a:lstStyle/>
          <a:p>
            <a:pPr>
              <a:lnSpc>
                <a:spcPct val="125000"/>
              </a:lnSpc>
            </a:pPr>
            <a:r>
              <a:rPr lang="en-US" sz="6000" b="0" cap="all" dirty="0">
                <a:solidFill>
                  <a:schemeClr val="bg2">
                    <a:lumMod val="10000"/>
                  </a:schemeClr>
                </a:solidFill>
              </a:rPr>
              <a:t>Ask yourself- What do you need to do next?</a:t>
            </a:r>
          </a:p>
        </p:txBody>
      </p:sp>
    </p:spTree>
    <p:extLst>
      <p:ext uri="{BB962C8B-B14F-4D97-AF65-F5344CB8AC3E}">
        <p14:creationId xmlns:p14="http://schemas.microsoft.com/office/powerpoint/2010/main" val="37439353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099405E2-1A96-4DBA-A9DC-4C2A1B421C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79855050-A75B-4DD0-9B56-8B1C7722D8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7235" y="758246"/>
            <a:ext cx="4658480" cy="5386318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C011682-B7BC-4EF0-AD4B-8980673BE9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9382" y="827697"/>
            <a:ext cx="4004565" cy="1233979"/>
          </a:xfrm>
        </p:spPr>
        <p:txBody>
          <a:bodyPr>
            <a:normAutofit/>
          </a:bodyPr>
          <a:lstStyle/>
          <a:p>
            <a:r>
              <a:rPr lang="en-GB" dirty="0"/>
              <a:t>Reading week</a:t>
            </a: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2060C0F7-61A6-4E64-A77E-AFBD811273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684060" y="0"/>
            <a:ext cx="7507940" cy="765228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A8DAE1-1258-4EC0-8468-AE08835157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3848" y="2390039"/>
            <a:ext cx="4522657" cy="3340261"/>
          </a:xfrm>
        </p:spPr>
        <p:txBody>
          <a:bodyPr anchor="t">
            <a:normAutofit/>
          </a:bodyPr>
          <a:lstStyle/>
          <a:p>
            <a:pPr>
              <a:lnSpc>
                <a:spcPct val="130000"/>
              </a:lnSpc>
            </a:pPr>
            <a:r>
              <a:rPr lang="en-GB" sz="1500" dirty="0"/>
              <a:t>Is </a:t>
            </a:r>
            <a:r>
              <a:rPr lang="en-GB" sz="1500" dirty="0">
                <a:solidFill>
                  <a:srgbClr val="00B050"/>
                </a:solidFill>
              </a:rPr>
              <a:t>an opportunity </a:t>
            </a:r>
            <a:r>
              <a:rPr lang="en-GB" sz="1500" dirty="0"/>
              <a:t>for </a:t>
            </a:r>
            <a:r>
              <a:rPr lang="en-GB" sz="1500" dirty="0">
                <a:solidFill>
                  <a:srgbClr val="00B050"/>
                </a:solidFill>
              </a:rPr>
              <a:t>reflection and building</a:t>
            </a:r>
          </a:p>
          <a:p>
            <a:pPr>
              <a:lnSpc>
                <a:spcPct val="130000"/>
              </a:lnSpc>
            </a:pPr>
            <a:endParaRPr lang="en-GB" sz="1500" dirty="0">
              <a:solidFill>
                <a:srgbClr val="00B050"/>
              </a:solidFill>
            </a:endParaRPr>
          </a:p>
          <a:p>
            <a:pPr>
              <a:lnSpc>
                <a:spcPct val="130000"/>
              </a:lnSpc>
            </a:pPr>
            <a:r>
              <a:rPr lang="en-GB" sz="1500" dirty="0"/>
              <a:t>We will </a:t>
            </a:r>
            <a:r>
              <a:rPr lang="en-GB" sz="1500" dirty="0">
                <a:solidFill>
                  <a:schemeClr val="accent2">
                    <a:lumMod val="75000"/>
                  </a:schemeClr>
                </a:solidFill>
              </a:rPr>
              <a:t>have a draft week on return </a:t>
            </a:r>
            <a:r>
              <a:rPr lang="en-GB" sz="1500" dirty="0"/>
              <a:t>for either, or both of your assignment.</a:t>
            </a:r>
          </a:p>
          <a:p>
            <a:pPr>
              <a:lnSpc>
                <a:spcPct val="130000"/>
              </a:lnSpc>
            </a:pPr>
            <a:endParaRPr lang="en-GB" sz="1500" dirty="0"/>
          </a:p>
          <a:p>
            <a:pPr>
              <a:lnSpc>
                <a:spcPct val="130000"/>
              </a:lnSpc>
            </a:pPr>
            <a:r>
              <a:rPr lang="en-GB" sz="1500" dirty="0">
                <a:solidFill>
                  <a:srgbClr val="FF0000"/>
                </a:solidFill>
              </a:rPr>
              <a:t>Remember! </a:t>
            </a:r>
            <a:r>
              <a:rPr lang="en-GB" sz="1500" dirty="0"/>
              <a:t>You will be at </a:t>
            </a:r>
            <a:r>
              <a:rPr lang="en-GB" sz="1500" dirty="0">
                <a:solidFill>
                  <a:srgbClr val="FF0000"/>
                </a:solidFill>
              </a:rPr>
              <a:t>individual stages </a:t>
            </a:r>
            <a:r>
              <a:rPr lang="en-GB" sz="1500" dirty="0"/>
              <a:t>in your learning </a:t>
            </a:r>
          </a:p>
        </p:txBody>
      </p:sp>
      <p:pic>
        <p:nvPicPr>
          <p:cNvPr id="18" name="Picture 17" descr="Glasses on top of a book">
            <a:extLst>
              <a:ext uri="{FF2B5EF4-FFF2-40B4-BE49-F238E27FC236}">
                <a16:creationId xmlns:a16="http://schemas.microsoft.com/office/drawing/2014/main" id="{F6FE6C68-4A85-411E-AB2A-F3301156425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8509" b="1"/>
          <a:stretch/>
        </p:blipFill>
        <p:spPr>
          <a:xfrm>
            <a:off x="4695713" y="713436"/>
            <a:ext cx="7500472" cy="5431128"/>
          </a:xfrm>
          <a:prstGeom prst="rect">
            <a:avLst/>
          </a:prstGeom>
        </p:spPr>
      </p:pic>
      <p:sp>
        <p:nvSpPr>
          <p:cNvPr id="28" name="Rectangle 27">
            <a:extLst>
              <a:ext uri="{FF2B5EF4-FFF2-40B4-BE49-F238E27FC236}">
                <a16:creationId xmlns:a16="http://schemas.microsoft.com/office/drawing/2014/main" id="{BCF4857D-F003-4CA1-82AB-00900B1008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6" y="6144564"/>
            <a:ext cx="4656246" cy="71343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DB791336-FCAA-4174-9303-B3F3748611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715122" y="6167615"/>
            <a:ext cx="7473828" cy="690385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CA212158-300D-44D0-9CCE-472C3F669E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5" y="6109423"/>
            <a:ext cx="12188951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988521F4-D44A-42C5-9BDB-5CA2555409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6241" y="0"/>
            <a:ext cx="64008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5E6738EB-6FF0-4AF9-8462-57F4494B88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5" y="713436"/>
            <a:ext cx="12188951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140625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72526924-84D3-45FB-A5FE-62D8FCBF53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5C2A6256-1DD0-4E4B-A8B3-9A711B4DBE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8768" y="2130218"/>
            <a:ext cx="11153231" cy="4727782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41760540-185E-4652-BFD2-9B362EF3B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96641"/>
            <a:ext cx="12192000" cy="1347716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55461B3-8B9F-44FE-BCBE-B711807875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35371" y="1044054"/>
            <a:ext cx="10013709" cy="1030360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bg1"/>
                </a:solidFill>
              </a:rPr>
              <a:t>READING WEEK IS TO-</a:t>
            </a:r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729789F4-85C1-41A0-83EB-992E22210C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962423"/>
            <a:ext cx="1006766" cy="12161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9D9D367D-6DD2-4A7C-8918-0DCAC29755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2390232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26" name="Content Placeholder 2">
            <a:extLst>
              <a:ext uri="{FF2B5EF4-FFF2-40B4-BE49-F238E27FC236}">
                <a16:creationId xmlns:a16="http://schemas.microsoft.com/office/drawing/2014/main" id="{D51BA542-6FDC-42EC-98E2-64473AD5806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94053912"/>
              </p:ext>
            </p:extLst>
          </p:nvPr>
        </p:nvGraphicFramePr>
        <p:xfrm>
          <a:off x="1713976" y="2887824"/>
          <a:ext cx="9835087" cy="33575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9349748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Rectangle 34">
            <a:extLst>
              <a:ext uri="{FF2B5EF4-FFF2-40B4-BE49-F238E27FC236}">
                <a16:creationId xmlns:a16="http://schemas.microsoft.com/office/drawing/2014/main" id="{1ED69555-EE48-4B19-812B-4E1068DBF9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73754" y="0"/>
            <a:ext cx="4618246" cy="6858000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" name="Freeform 57">
            <a:extLst>
              <a:ext uri="{FF2B5EF4-FFF2-40B4-BE49-F238E27FC236}">
                <a16:creationId xmlns:a16="http://schemas.microsoft.com/office/drawing/2014/main" id="{57AEB73D-F521-4B19-820F-12DB6BCC84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456113" y="31750"/>
            <a:ext cx="0" cy="1588"/>
          </a:xfrm>
          <a:custGeom>
            <a:avLst/>
            <a:gdLst/>
            <a:ahLst/>
            <a:cxnLst/>
            <a:rect l="0" t="0" r="r" b="b"/>
            <a:pathLst>
              <a:path w="2" h="2">
                <a:moveTo>
                  <a:pt x="0" y="0"/>
                </a:moveTo>
                <a:lnTo>
                  <a:pt x="2" y="0"/>
                </a:lnTo>
                <a:lnTo>
                  <a:pt x="0" y="2"/>
                </a:lnTo>
                <a:lnTo>
                  <a:pt x="0" y="0"/>
                </a:lnTo>
                <a:close/>
              </a:path>
            </a:pathLst>
          </a:custGeom>
          <a:solidFill>
            <a:srgbClr val="30466D"/>
          </a:solidFill>
          <a:ln w="0">
            <a:solidFill>
              <a:srgbClr val="30466D"/>
            </a:solidFill>
            <a:prstDash val="solid"/>
            <a:round/>
            <a:headEnd/>
            <a:tailEnd/>
          </a:ln>
        </p:spPr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6B72EEBA-3A5D-41CE-8465-A45A0F6567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101215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41" name="Rectangle 40">
            <a:extLst>
              <a:ext uri="{FF2B5EF4-FFF2-40B4-BE49-F238E27FC236}">
                <a16:creationId xmlns:a16="http://schemas.microsoft.com/office/drawing/2014/main" id="{EA164D6B-6878-4B9F-A2D0-985D39B17B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3" name="Rectangle 42">
            <a:extLst>
              <a:ext uri="{FF2B5EF4-FFF2-40B4-BE49-F238E27FC236}">
                <a16:creationId xmlns:a16="http://schemas.microsoft.com/office/drawing/2014/main" id="{2A175829-70EA-4A6D-978C-4D0923059C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43064" y="0"/>
            <a:ext cx="4348936" cy="1740090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4" name="Rectangle 44">
            <a:extLst>
              <a:ext uri="{FF2B5EF4-FFF2-40B4-BE49-F238E27FC236}">
                <a16:creationId xmlns:a16="http://schemas.microsoft.com/office/drawing/2014/main" id="{EE5D2B4A-3399-4CCF-A171-7F8B1BF545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804894"/>
            <a:ext cx="640080" cy="436272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6" name="Rectangle 46">
            <a:extLst>
              <a:ext uri="{FF2B5EF4-FFF2-40B4-BE49-F238E27FC236}">
                <a16:creationId xmlns:a16="http://schemas.microsoft.com/office/drawing/2014/main" id="{A894967F-D57B-433D-9A92-5C82B10CFD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1778958"/>
            <a:ext cx="7159214" cy="4362721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8458300-8A19-4733-B3BA-98D73B96BF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43060" y="2218414"/>
            <a:ext cx="5956534" cy="2631882"/>
          </a:xfrm>
        </p:spPr>
        <p:txBody>
          <a:bodyPr vert="horz" lIns="109728" tIns="109728" rIns="109728" bIns="91440" rtlCol="0" anchor="ctr">
            <a:normAutofit/>
          </a:bodyPr>
          <a:lstStyle/>
          <a:p>
            <a:pPr algn="ctr">
              <a:lnSpc>
                <a:spcPct val="125000"/>
              </a:lnSpc>
            </a:pPr>
            <a:r>
              <a:rPr lang="en-US" sz="5400" b="0" cap="all" dirty="0">
                <a:solidFill>
                  <a:schemeClr val="bg1"/>
                </a:solidFill>
              </a:rPr>
              <a:t>REMEMBER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DA9868-6AD7-4408-AEBB-885EC543223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07776" y="4659314"/>
            <a:ext cx="5536062" cy="1343028"/>
          </a:xfrm>
        </p:spPr>
        <p:txBody>
          <a:bodyPr vert="horz" lIns="109728" tIns="109728" rIns="109728" bIns="91440" rtlCol="0" anchor="t">
            <a:noAutofit/>
          </a:bodyPr>
          <a:lstStyle/>
          <a:p>
            <a:pPr algn="ctr"/>
            <a:r>
              <a:rPr lang="en-US" sz="2000" b="0" dirty="0">
                <a:solidFill>
                  <a:schemeClr val="bg1">
                    <a:lumMod val="65000"/>
                  </a:schemeClr>
                </a:solidFill>
              </a:rPr>
              <a:t>RELAX AND ENJOY YOUR JOURNEY- SEE YOU ALL </a:t>
            </a:r>
            <a:r>
              <a:rPr lang="en-US" sz="2000" b="0" dirty="0">
                <a:solidFill>
                  <a:srgbClr val="FFC000"/>
                </a:solidFill>
              </a:rPr>
              <a:t>W/C 1ST NOVEMBER 2021 </a:t>
            </a:r>
            <a:r>
              <a:rPr lang="en-US" sz="2000" b="0" dirty="0">
                <a:solidFill>
                  <a:schemeClr val="bg1">
                    <a:lumMod val="65000"/>
                  </a:schemeClr>
                </a:solidFill>
                <a:sym typeface="Wingdings" panose="05000000000000000000" pitchFamily="2" charset="2"/>
              </a:rPr>
              <a:t></a:t>
            </a:r>
            <a:r>
              <a:rPr lang="en-US" sz="2000" b="0" dirty="0">
                <a:solidFill>
                  <a:schemeClr val="bg1">
                    <a:lumMod val="65000"/>
                  </a:schemeClr>
                </a:solidFill>
              </a:rPr>
              <a:t> </a:t>
            </a:r>
          </a:p>
        </p:txBody>
      </p:sp>
      <p:sp>
        <p:nvSpPr>
          <p:cNvPr id="58" name="Rectangle 48">
            <a:extLst>
              <a:ext uri="{FF2B5EF4-FFF2-40B4-BE49-F238E27FC236}">
                <a16:creationId xmlns:a16="http://schemas.microsoft.com/office/drawing/2014/main" id="{41828A56-78F8-49CB-B2C3-4C7C093B87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799294" y="1766026"/>
            <a:ext cx="4392706" cy="4346375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0" name="Rectangle 50">
            <a:extLst>
              <a:ext uri="{FF2B5EF4-FFF2-40B4-BE49-F238E27FC236}">
                <a16:creationId xmlns:a16="http://schemas.microsoft.com/office/drawing/2014/main" id="{BB57D892-A065-4003-93F3-65AB1A2483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5" y="1746954"/>
            <a:ext cx="12188951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" name="Picture 17" descr="Resort pool with folded towels on lounge chairs">
            <a:extLst>
              <a:ext uri="{FF2B5EF4-FFF2-40B4-BE49-F238E27FC236}">
                <a16:creationId xmlns:a16="http://schemas.microsoft.com/office/drawing/2014/main" id="{B31146FA-CEE6-4380-A24E-7C0FB99AB7F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7358" b="8372"/>
          <a:stretch/>
        </p:blipFill>
        <p:spPr>
          <a:xfrm>
            <a:off x="8319210" y="3020256"/>
            <a:ext cx="3385107" cy="1904130"/>
          </a:xfrm>
          <a:prstGeom prst="rect">
            <a:avLst/>
          </a:prstGeom>
        </p:spPr>
      </p:pic>
      <p:sp>
        <p:nvSpPr>
          <p:cNvPr id="53" name="Rectangle 52">
            <a:extLst>
              <a:ext uri="{FF2B5EF4-FFF2-40B4-BE49-F238E27FC236}">
                <a16:creationId xmlns:a16="http://schemas.microsoft.com/office/drawing/2014/main" id="{985AAE23-FCB6-4663-907C-0110B0FDC5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6167615"/>
            <a:ext cx="7759826" cy="690385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5" name="Rectangle 54">
            <a:extLst>
              <a:ext uri="{FF2B5EF4-FFF2-40B4-BE49-F238E27FC236}">
                <a16:creationId xmlns:a16="http://schemas.microsoft.com/office/drawing/2014/main" id="{BEA1DA1C-6CE0-4AE4-918F-CC0E685C5F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799294" y="6167615"/>
            <a:ext cx="4392706" cy="69038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>
            <a:extLst>
              <a:ext uri="{FF2B5EF4-FFF2-40B4-BE49-F238E27FC236}">
                <a16:creationId xmlns:a16="http://schemas.microsoft.com/office/drawing/2014/main" id="{9C67C3D3-B919-4C65-907E-45C21C631E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5" y="6116898"/>
            <a:ext cx="12188951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9" name="Rectangle 58">
            <a:extLst>
              <a:ext uri="{FF2B5EF4-FFF2-40B4-BE49-F238E27FC236}">
                <a16:creationId xmlns:a16="http://schemas.microsoft.com/office/drawing/2014/main" id="{9BCBF7BE-192C-47B7-816B-8213C256E8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770570" y="0"/>
            <a:ext cx="64008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9977743"/>
      </p:ext>
    </p:extLst>
  </p:cSld>
  <p:clrMapOvr>
    <a:masterClrMapping/>
  </p:clrMapOvr>
</p:sld>
</file>

<file path=ppt/theme/theme1.xml><?xml version="1.0" encoding="utf-8"?>
<a:theme xmlns:a="http://schemas.openxmlformats.org/drawingml/2006/main" name="ShojiVTI">
  <a:themeElements>
    <a:clrScheme name="AnalogousFromLightSeedRightStep">
      <a:dk1>
        <a:srgbClr val="000000"/>
      </a:dk1>
      <a:lt1>
        <a:srgbClr val="FFFFFF"/>
      </a:lt1>
      <a:dk2>
        <a:srgbClr val="213B38"/>
      </a:dk2>
      <a:lt2>
        <a:srgbClr val="E2E8E2"/>
      </a:lt2>
      <a:accent1>
        <a:srgbClr val="CB90C8"/>
      </a:accent1>
      <a:accent2>
        <a:srgbClr val="C0799F"/>
      </a:accent2>
      <a:accent3>
        <a:srgbClr val="CB9198"/>
      </a:accent3>
      <a:accent4>
        <a:srgbClr val="C08E79"/>
      </a:accent4>
      <a:accent5>
        <a:srgbClr val="B2A27C"/>
      </a:accent5>
      <a:accent6>
        <a:srgbClr val="A1A96A"/>
      </a:accent6>
      <a:hlink>
        <a:srgbClr val="568F59"/>
      </a:hlink>
      <a:folHlink>
        <a:srgbClr val="7F7F7F"/>
      </a:folHlink>
    </a:clrScheme>
    <a:fontScheme name="Custom 7">
      <a:majorFont>
        <a:latin typeface="Meiryo"/>
        <a:ea typeface=""/>
        <a:cs typeface=""/>
      </a:majorFont>
      <a:minorFont>
        <a:latin typeface="Meiryo"/>
        <a:ea typeface=""/>
        <a:cs typeface=""/>
      </a:minorFont>
    </a:fontScheme>
    <a:fmtScheme name="Feathered">
      <a:fillStyleLst>
        <a:solidFill>
          <a:schemeClr val="phClr"/>
        </a:solidFill>
        <a:solidFill>
          <a:schemeClr val="phClr">
            <a:tint val="67000"/>
            <a:satMod val="105000"/>
          </a:schemeClr>
        </a:soli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0000"/>
                <a:satMod val="120000"/>
                <a:lumMod val="99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>
              <a:tint val="50000"/>
              <a:shade val="83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25400" dir="5400000" algn="ctr" rotWithShape="0">
              <a:srgbClr val="000000">
                <a:alpha val="20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hojiVTI" id="{00D0DDEB-E771-48E5-9E96-0647434F08B1}" vid="{9D22D596-7FD0-4F89-958C-AD79A094911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37</TotalTime>
  <Words>283</Words>
  <Application>Microsoft Office PowerPoint</Application>
  <PresentationFormat>Widescreen</PresentationFormat>
  <Paragraphs>26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0" baseType="lpstr">
      <vt:lpstr>Meiryo</vt:lpstr>
      <vt:lpstr>Corbel</vt:lpstr>
      <vt:lpstr>ShojiVTI</vt:lpstr>
      <vt:lpstr>Welcome to reading week</vt:lpstr>
      <vt:lpstr>Reading week</vt:lpstr>
      <vt:lpstr>Reading week</vt:lpstr>
      <vt:lpstr>Ask yourself- What do you need to do next?</vt:lpstr>
      <vt:lpstr>Reading week</vt:lpstr>
      <vt:lpstr>READING WEEK IS TO-</vt:lpstr>
      <vt:lpstr>REMEMBER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Welcome to reading week</dc:title>
  <dc:creator>rach .</dc:creator>
  <cp:lastModifiedBy>rach .</cp:lastModifiedBy>
  <cp:revision>1</cp:revision>
  <dcterms:created xsi:type="dcterms:W3CDTF">2021-10-17T09:09:59Z</dcterms:created>
  <dcterms:modified xsi:type="dcterms:W3CDTF">2021-10-17T09:47:43Z</dcterms:modified>
</cp:coreProperties>
</file>