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0B64EC-446A-4CFF-9DAE-89CEAAF0F4C0}" v="33" dt="2025-11-05T23:43:45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2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rashid" userId="4385072e633c966a" providerId="LiveId" clId="{506C946F-DFFA-477F-978F-9C1D29B8FF56}"/>
    <pc:docChg chg="undo redo custSel addSld modSld">
      <pc:chgData name="nusrat rashid" userId="4385072e633c966a" providerId="LiveId" clId="{506C946F-DFFA-477F-978F-9C1D29B8FF56}" dt="2025-11-09T14:00:52.364" v="571" actId="20577"/>
      <pc:docMkLst>
        <pc:docMk/>
      </pc:docMkLst>
      <pc:sldChg chg="addSp modSp mod setBg setClrOvrMap">
        <pc:chgData name="nusrat rashid" userId="4385072e633c966a" providerId="LiveId" clId="{506C946F-DFFA-477F-978F-9C1D29B8FF56}" dt="2025-11-05T23:46:35.419" v="555" actId="1076"/>
        <pc:sldMkLst>
          <pc:docMk/>
          <pc:sldMk cId="2983055388" sldId="256"/>
        </pc:sldMkLst>
        <pc:spChg chg="mod">
          <ac:chgData name="nusrat rashid" userId="4385072e633c966a" providerId="LiveId" clId="{506C946F-DFFA-477F-978F-9C1D29B8FF56}" dt="2025-11-05T22:19:15.127" v="22" actId="26606"/>
          <ac:spMkLst>
            <pc:docMk/>
            <pc:sldMk cId="2983055388" sldId="256"/>
            <ac:spMk id="2" creationId="{3E2B8420-056A-9E60-DA53-F8000896510A}"/>
          </ac:spMkLst>
        </pc:spChg>
        <pc:spChg chg="mod">
          <ac:chgData name="nusrat rashid" userId="4385072e633c966a" providerId="LiveId" clId="{506C946F-DFFA-477F-978F-9C1D29B8FF56}" dt="2025-11-05T23:46:35.419" v="555" actId="1076"/>
          <ac:spMkLst>
            <pc:docMk/>
            <pc:sldMk cId="2983055388" sldId="256"/>
            <ac:spMk id="3" creationId="{D7E23259-6603-B570-F3E9-7F234D271277}"/>
          </ac:spMkLst>
        </pc:spChg>
        <pc:spChg chg="add">
          <ac:chgData name="nusrat rashid" userId="4385072e633c966a" providerId="LiveId" clId="{506C946F-DFFA-477F-978F-9C1D29B8FF56}" dt="2025-11-05T22:19:15.127" v="22" actId="26606"/>
          <ac:spMkLst>
            <pc:docMk/>
            <pc:sldMk cId="2983055388" sldId="256"/>
            <ac:spMk id="9" creationId="{71B2258F-86CA-4D4D-8270-BC05FCDEBFB3}"/>
          </ac:spMkLst>
        </pc:spChg>
        <pc:picChg chg="add">
          <ac:chgData name="nusrat rashid" userId="4385072e633c966a" providerId="LiveId" clId="{506C946F-DFFA-477F-978F-9C1D29B8FF56}" dt="2025-11-05T22:19:15.127" v="22" actId="26606"/>
          <ac:picMkLst>
            <pc:docMk/>
            <pc:sldMk cId="2983055388" sldId="256"/>
            <ac:picMk id="5" creationId="{59119619-D606-12E8-B1A3-3EA7BEC0EBA9}"/>
          </ac:picMkLst>
        </pc:picChg>
      </pc:sldChg>
      <pc:sldChg chg="addSp delSp modSp mod setBg">
        <pc:chgData name="nusrat rashid" userId="4385072e633c966a" providerId="LiveId" clId="{506C946F-DFFA-477F-978F-9C1D29B8FF56}" dt="2025-11-05T22:18:50.585" v="21" actId="26606"/>
        <pc:sldMkLst>
          <pc:docMk/>
          <pc:sldMk cId="2830771754" sldId="257"/>
        </pc:sldMkLst>
        <pc:spChg chg="mod">
          <ac:chgData name="nusrat rashid" userId="4385072e633c966a" providerId="LiveId" clId="{506C946F-DFFA-477F-978F-9C1D29B8FF56}" dt="2025-11-05T22:18:50.585" v="21" actId="26606"/>
          <ac:spMkLst>
            <pc:docMk/>
            <pc:sldMk cId="2830771754" sldId="257"/>
            <ac:spMk id="2" creationId="{65B8E756-F672-4C95-AE9E-57DF2DF3C363}"/>
          </ac:spMkLst>
        </pc:spChg>
        <pc:spChg chg="mod">
          <ac:chgData name="nusrat rashid" userId="4385072e633c966a" providerId="LiveId" clId="{506C946F-DFFA-477F-978F-9C1D29B8FF56}" dt="2025-11-05T22:18:50.585" v="21" actId="26606"/>
          <ac:spMkLst>
            <pc:docMk/>
            <pc:sldMk cId="2830771754" sldId="257"/>
            <ac:spMk id="3" creationId="{231CFEC7-ED8A-FCB8-31AB-4008551AC404}"/>
          </ac:spMkLst>
        </pc:spChg>
        <pc:spChg chg="add">
          <ac:chgData name="nusrat rashid" userId="4385072e633c966a" providerId="LiveId" clId="{506C946F-DFFA-477F-978F-9C1D29B8FF56}" dt="2025-11-05T22:18:50.585" v="21" actId="26606"/>
          <ac:spMkLst>
            <pc:docMk/>
            <pc:sldMk cId="2830771754" sldId="257"/>
            <ac:spMk id="1035" creationId="{45D37F4E-DDB4-456B-97E0-9937730A039F}"/>
          </ac:spMkLst>
        </pc:spChg>
        <pc:spChg chg="add">
          <ac:chgData name="nusrat rashid" userId="4385072e633c966a" providerId="LiveId" clId="{506C946F-DFFA-477F-978F-9C1D29B8FF56}" dt="2025-11-05T22:18:50.585" v="21" actId="26606"/>
          <ac:spMkLst>
            <pc:docMk/>
            <pc:sldMk cId="2830771754" sldId="257"/>
            <ac:spMk id="1036" creationId="{B2DD41CD-8F47-4F56-AD12-4E2FF7696987}"/>
          </ac:spMkLst>
        </pc:spChg>
        <pc:picChg chg="add mod">
          <ac:chgData name="nusrat rashid" userId="4385072e633c966a" providerId="LiveId" clId="{506C946F-DFFA-477F-978F-9C1D29B8FF56}" dt="2025-11-05T22:18:50.585" v="21" actId="26606"/>
          <ac:picMkLst>
            <pc:docMk/>
            <pc:sldMk cId="2830771754" sldId="257"/>
            <ac:picMk id="1026" creationId="{52DC7BFA-167C-AAA4-58F8-12B5361676C5}"/>
          </ac:picMkLst>
        </pc:picChg>
      </pc:sldChg>
      <pc:sldChg chg="addSp delSp modSp mod">
        <pc:chgData name="nusrat rashid" userId="4385072e633c966a" providerId="LiveId" clId="{506C946F-DFFA-477F-978F-9C1D29B8FF56}" dt="2025-11-05T22:21:36.031" v="56" actId="207"/>
        <pc:sldMkLst>
          <pc:docMk/>
          <pc:sldMk cId="3575845396" sldId="258"/>
        </pc:sldMkLst>
        <pc:spChg chg="add del mod">
          <ac:chgData name="nusrat rashid" userId="4385072e633c966a" providerId="LiveId" clId="{506C946F-DFFA-477F-978F-9C1D29B8FF56}" dt="2025-11-05T22:20:51.830" v="52" actId="26606"/>
          <ac:spMkLst>
            <pc:docMk/>
            <pc:sldMk cId="3575845396" sldId="258"/>
            <ac:spMk id="3" creationId="{A9E066DA-51E8-B627-CF29-AD22C2F6B7A1}"/>
          </ac:spMkLst>
        </pc:spChg>
        <pc:spChg chg="mod">
          <ac:chgData name="nusrat rashid" userId="4385072e633c966a" providerId="LiveId" clId="{506C946F-DFFA-477F-978F-9C1D29B8FF56}" dt="2025-11-05T22:21:27.703" v="54" actId="207"/>
          <ac:spMkLst>
            <pc:docMk/>
            <pc:sldMk cId="3575845396" sldId="258"/>
            <ac:spMk id="4" creationId="{45B2498E-0AC2-BFD8-D2D9-D976942B52BD}"/>
          </ac:spMkLst>
        </pc:spChg>
        <pc:spChg chg="mod">
          <ac:chgData name="nusrat rashid" userId="4385072e633c966a" providerId="LiveId" clId="{506C946F-DFFA-477F-978F-9C1D29B8FF56}" dt="2025-11-05T22:21:27.703" v="54" actId="207"/>
          <ac:spMkLst>
            <pc:docMk/>
            <pc:sldMk cId="3575845396" sldId="258"/>
            <ac:spMk id="9" creationId="{E10EE8DB-DF33-EE3F-EC44-C3CEEF74631B}"/>
          </ac:spMkLst>
        </pc:spChg>
        <pc:spChg chg="mod">
          <ac:chgData name="nusrat rashid" userId="4385072e633c966a" providerId="LiveId" clId="{506C946F-DFFA-477F-978F-9C1D29B8FF56}" dt="2025-11-05T22:21:27.703" v="54" actId="207"/>
          <ac:spMkLst>
            <pc:docMk/>
            <pc:sldMk cId="3575845396" sldId="258"/>
            <ac:spMk id="10" creationId="{8A232D91-FF1A-5E12-7EAC-D8003174F215}"/>
          </ac:spMkLst>
        </pc:spChg>
        <pc:spChg chg="mod">
          <ac:chgData name="nusrat rashid" userId="4385072e633c966a" providerId="LiveId" clId="{506C946F-DFFA-477F-978F-9C1D29B8FF56}" dt="2025-11-05T22:21:31.631" v="55" actId="207"/>
          <ac:spMkLst>
            <pc:docMk/>
            <pc:sldMk cId="3575845396" sldId="258"/>
            <ac:spMk id="14" creationId="{5468F0A0-F675-156C-AB6D-5B33CAEF4906}"/>
          </ac:spMkLst>
        </pc:spChg>
        <pc:spChg chg="mod">
          <ac:chgData name="nusrat rashid" userId="4385072e633c966a" providerId="LiveId" clId="{506C946F-DFFA-477F-978F-9C1D29B8FF56}" dt="2025-11-05T22:21:27.703" v="54" actId="207"/>
          <ac:spMkLst>
            <pc:docMk/>
            <pc:sldMk cId="3575845396" sldId="258"/>
            <ac:spMk id="17" creationId="{2177FB4C-F7FA-DE3A-C084-3306BE55CE4F}"/>
          </ac:spMkLst>
        </pc:spChg>
        <pc:spChg chg="mod">
          <ac:chgData name="nusrat rashid" userId="4385072e633c966a" providerId="LiveId" clId="{506C946F-DFFA-477F-978F-9C1D29B8FF56}" dt="2025-11-05T22:21:27.703" v="54" actId="207"/>
          <ac:spMkLst>
            <pc:docMk/>
            <pc:sldMk cId="3575845396" sldId="258"/>
            <ac:spMk id="20" creationId="{CC91319E-3FF9-8562-6BDE-13FF98822557}"/>
          </ac:spMkLst>
        </pc:spChg>
        <pc:spChg chg="mod">
          <ac:chgData name="nusrat rashid" userId="4385072e633c966a" providerId="LiveId" clId="{506C946F-DFFA-477F-978F-9C1D29B8FF56}" dt="2025-11-05T22:21:36.031" v="56" actId="207"/>
          <ac:spMkLst>
            <pc:docMk/>
            <pc:sldMk cId="3575845396" sldId="258"/>
            <ac:spMk id="23" creationId="{6DB214D8-6D9D-D7A6-D82D-86134D54EF78}"/>
          </ac:spMkLst>
        </pc:spChg>
      </pc:sldChg>
      <pc:sldChg chg="addSp delSp modSp mod setBg setClrOvrMap">
        <pc:chgData name="nusrat rashid" userId="4385072e633c966a" providerId="LiveId" clId="{506C946F-DFFA-477F-978F-9C1D29B8FF56}" dt="2025-11-09T14:00:52.364" v="571" actId="20577"/>
        <pc:sldMkLst>
          <pc:docMk/>
          <pc:sldMk cId="3804518512" sldId="259"/>
        </pc:sldMkLst>
        <pc:spChg chg="mod">
          <ac:chgData name="nusrat rashid" userId="4385072e633c966a" providerId="LiveId" clId="{506C946F-DFFA-477F-978F-9C1D29B8FF56}" dt="2025-11-05T23:07:28.057" v="319" actId="26606"/>
          <ac:spMkLst>
            <pc:docMk/>
            <pc:sldMk cId="3804518512" sldId="259"/>
            <ac:spMk id="2" creationId="{84A4A3CD-F1DF-596F-43CB-9BBC4B0080D4}"/>
          </ac:spMkLst>
        </pc:spChg>
        <pc:graphicFrameChg chg="add mod ord modGraphic">
          <ac:chgData name="nusrat rashid" userId="4385072e633c966a" providerId="LiveId" clId="{506C946F-DFFA-477F-978F-9C1D29B8FF56}" dt="2025-11-09T14:00:52.364" v="571" actId="20577"/>
          <ac:graphicFrameMkLst>
            <pc:docMk/>
            <pc:sldMk cId="3804518512" sldId="259"/>
            <ac:graphicFrameMk id="37" creationId="{D2CC7D71-CB53-463D-52B1-BFD1E8AA88D5}"/>
          </ac:graphicFrameMkLst>
        </pc:graphicFrameChg>
        <pc:picChg chg="add mod">
          <ac:chgData name="nusrat rashid" userId="4385072e633c966a" providerId="LiveId" clId="{506C946F-DFFA-477F-978F-9C1D29B8FF56}" dt="2025-11-05T23:07:59.608" v="326" actId="1076"/>
          <ac:picMkLst>
            <pc:docMk/>
            <pc:sldMk cId="3804518512" sldId="259"/>
            <ac:picMk id="4" creationId="{208F6FEF-3CFD-6374-C68B-A6C2E3481FC4}"/>
          </ac:picMkLst>
        </pc:picChg>
      </pc:sldChg>
      <pc:sldChg chg="addSp delSp modSp new mod setBg">
        <pc:chgData name="nusrat rashid" userId="4385072e633c966a" providerId="LiveId" clId="{506C946F-DFFA-477F-978F-9C1D29B8FF56}" dt="2025-11-05T23:14:53.275" v="416" actId="26606"/>
        <pc:sldMkLst>
          <pc:docMk/>
          <pc:sldMk cId="1939018584" sldId="260"/>
        </pc:sldMkLst>
        <pc:spChg chg="mod">
          <ac:chgData name="nusrat rashid" userId="4385072e633c966a" providerId="LiveId" clId="{506C946F-DFFA-477F-978F-9C1D29B8FF56}" dt="2025-11-05T23:14:53.275" v="416" actId="26606"/>
          <ac:spMkLst>
            <pc:docMk/>
            <pc:sldMk cId="1939018584" sldId="260"/>
            <ac:spMk id="2" creationId="{8DD0CD01-0745-D87E-5EE3-16A5726E0154}"/>
          </ac:spMkLst>
        </pc:spChg>
        <pc:spChg chg="add">
          <ac:chgData name="nusrat rashid" userId="4385072e633c966a" providerId="LiveId" clId="{506C946F-DFFA-477F-978F-9C1D29B8FF56}" dt="2025-11-05T23:14:53.275" v="416" actId="26606"/>
          <ac:spMkLst>
            <pc:docMk/>
            <pc:sldMk cId="1939018584" sldId="260"/>
            <ac:spMk id="16" creationId="{6D1A2CED-DA9B-4CCF-8215-CFC65FE71603}"/>
          </ac:spMkLst>
        </pc:spChg>
        <pc:spChg chg="add">
          <ac:chgData name="nusrat rashid" userId="4385072e633c966a" providerId="LiveId" clId="{506C946F-DFFA-477F-978F-9C1D29B8FF56}" dt="2025-11-05T23:14:53.275" v="416" actId="26606"/>
          <ac:spMkLst>
            <pc:docMk/>
            <pc:sldMk cId="1939018584" sldId="260"/>
            <ac:spMk id="18" creationId="{562DFC44-A40C-4573-9230-B3EDB3EC8EEB}"/>
          </ac:spMkLst>
        </pc:spChg>
        <pc:spChg chg="add">
          <ac:chgData name="nusrat rashid" userId="4385072e633c966a" providerId="LiveId" clId="{506C946F-DFFA-477F-978F-9C1D29B8FF56}" dt="2025-11-05T23:14:53.275" v="416" actId="26606"/>
          <ac:spMkLst>
            <pc:docMk/>
            <pc:sldMk cId="1939018584" sldId="260"/>
            <ac:spMk id="20" creationId="{15589D35-CF9F-4DE9-A792-8571A09E9BC9}"/>
          </ac:spMkLst>
        </pc:spChg>
        <pc:graphicFrameChg chg="add mod modGraphic">
          <ac:chgData name="nusrat rashid" userId="4385072e633c966a" providerId="LiveId" clId="{506C946F-DFFA-477F-978F-9C1D29B8FF56}" dt="2025-11-05T23:14:53.275" v="416" actId="26606"/>
          <ac:graphicFrameMkLst>
            <pc:docMk/>
            <pc:sldMk cId="1939018584" sldId="260"/>
            <ac:graphicFrameMk id="5" creationId="{7751DE81-75C1-7A56-2B02-B78610197E16}"/>
          </ac:graphicFrameMkLst>
        </pc:graphicFrameChg>
      </pc:sldChg>
      <pc:sldChg chg="addSp delSp modSp new mod setBg">
        <pc:chgData name="nusrat rashid" userId="4385072e633c966a" providerId="LiveId" clId="{506C946F-DFFA-477F-978F-9C1D29B8FF56}" dt="2025-11-05T23:44:18.682" v="520" actId="26606"/>
        <pc:sldMkLst>
          <pc:docMk/>
          <pc:sldMk cId="2714850768" sldId="261"/>
        </pc:sldMkLst>
        <pc:spChg chg="mod">
          <ac:chgData name="nusrat rashid" userId="4385072e633c966a" providerId="LiveId" clId="{506C946F-DFFA-477F-978F-9C1D29B8FF56}" dt="2025-11-05T23:44:18.682" v="520" actId="26606"/>
          <ac:spMkLst>
            <pc:docMk/>
            <pc:sldMk cId="2714850768" sldId="261"/>
            <ac:spMk id="2" creationId="{93848483-E8A5-11DF-EDD0-CD03426231A7}"/>
          </ac:spMkLst>
        </pc:spChg>
        <pc:spChg chg="mod">
          <ac:chgData name="nusrat rashid" userId="4385072e633c966a" providerId="LiveId" clId="{506C946F-DFFA-477F-978F-9C1D29B8FF56}" dt="2025-11-05T23:44:18.682" v="520" actId="26606"/>
          <ac:spMkLst>
            <pc:docMk/>
            <pc:sldMk cId="2714850768" sldId="261"/>
            <ac:spMk id="3" creationId="{1E3030D1-8367-EE25-71DD-C3C19E05C243}"/>
          </ac:spMkLst>
        </pc:spChg>
        <pc:spChg chg="add">
          <ac:chgData name="nusrat rashid" userId="4385072e633c966a" providerId="LiveId" clId="{506C946F-DFFA-477F-978F-9C1D29B8FF56}" dt="2025-11-05T23:44:18.682" v="520" actId="26606"/>
          <ac:spMkLst>
            <pc:docMk/>
            <pc:sldMk cId="2714850768" sldId="261"/>
            <ac:spMk id="13" creationId="{743AA782-23D1-4521-8CAD-47662984AA08}"/>
          </ac:spMkLst>
        </pc:spChg>
        <pc:spChg chg="add">
          <ac:chgData name="nusrat rashid" userId="4385072e633c966a" providerId="LiveId" clId="{506C946F-DFFA-477F-978F-9C1D29B8FF56}" dt="2025-11-05T23:44:18.682" v="520" actId="26606"/>
          <ac:spMkLst>
            <pc:docMk/>
            <pc:sldMk cId="2714850768" sldId="261"/>
            <ac:spMk id="14" creationId="{650D18FE-0824-4A46-B22C-A86B52E5780A}"/>
          </ac:spMkLst>
        </pc:spChg>
        <pc:picChg chg="add mod">
          <ac:chgData name="nusrat rashid" userId="4385072e633c966a" providerId="LiveId" clId="{506C946F-DFFA-477F-978F-9C1D29B8FF56}" dt="2025-11-05T23:44:18.682" v="520" actId="26606"/>
          <ac:picMkLst>
            <pc:docMk/>
            <pc:sldMk cId="2714850768" sldId="261"/>
            <ac:picMk id="4" creationId="{C59FB2BD-11B3-6F31-402C-E76F6F95281D}"/>
          </ac:picMkLst>
        </pc:picChg>
      </pc:sldChg>
      <pc:sldChg chg="addSp delSp modSp new mod setBg addAnim delAnim setClrOvrMap">
        <pc:chgData name="nusrat rashid" userId="4385072e633c966a" providerId="LiveId" clId="{506C946F-DFFA-477F-978F-9C1D29B8FF56}" dt="2025-11-05T23:46:14.867" v="552" actId="26606"/>
        <pc:sldMkLst>
          <pc:docMk/>
          <pc:sldMk cId="34201308" sldId="262"/>
        </pc:sldMkLst>
        <pc:spChg chg="mod">
          <ac:chgData name="nusrat rashid" userId="4385072e633c966a" providerId="LiveId" clId="{506C946F-DFFA-477F-978F-9C1D29B8FF56}" dt="2025-11-05T23:46:03.439" v="550" actId="26606"/>
          <ac:spMkLst>
            <pc:docMk/>
            <pc:sldMk cId="34201308" sldId="262"/>
            <ac:spMk id="2" creationId="{B422DE42-1A49-8F0A-F486-6947E9F6DBB4}"/>
          </ac:spMkLst>
        </pc:spChg>
        <pc:spChg chg="add">
          <ac:chgData name="nusrat rashid" userId="4385072e633c966a" providerId="LiveId" clId="{506C946F-DFFA-477F-978F-9C1D29B8FF56}" dt="2025-11-05T23:46:14.867" v="552" actId="26606"/>
          <ac:spMkLst>
            <pc:docMk/>
            <pc:sldMk cId="34201308" sldId="262"/>
            <ac:spMk id="14" creationId="{943CAA20-3569-4189-9E48-239A229A86CA}"/>
          </ac:spMkLst>
        </pc:spChg>
        <pc:spChg chg="add">
          <ac:chgData name="nusrat rashid" userId="4385072e633c966a" providerId="LiveId" clId="{506C946F-DFFA-477F-978F-9C1D29B8FF56}" dt="2025-11-05T23:46:14.867" v="552" actId="26606"/>
          <ac:spMkLst>
            <pc:docMk/>
            <pc:sldMk cId="34201308" sldId="262"/>
            <ac:spMk id="16" creationId="{DA542B6D-E775-4832-91DC-2D20F857813A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06B4E6-4CB2-4119-B3AE-61AF68BFBEDC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5188F0D-16F7-4DA6-85B1-646B126310DD}">
      <dgm:prSet/>
      <dgm:spPr/>
      <dgm:t>
        <a:bodyPr/>
        <a:lstStyle/>
        <a:p>
          <a:r>
            <a:rPr lang="en-GB" u="sng"/>
            <a:t>Political :</a:t>
          </a:r>
          <a:endParaRPr lang="en-US"/>
        </a:p>
      </dgm:t>
    </dgm:pt>
    <dgm:pt modelId="{6FC1795B-DEBF-4747-B39D-33CB2A8E70AC}" type="parTrans" cxnId="{268BEE2D-AB95-48A1-B0A0-78858C721449}">
      <dgm:prSet/>
      <dgm:spPr/>
      <dgm:t>
        <a:bodyPr/>
        <a:lstStyle/>
        <a:p>
          <a:endParaRPr lang="en-US"/>
        </a:p>
      </dgm:t>
    </dgm:pt>
    <dgm:pt modelId="{0434FC01-ED3C-47E3-A142-B1550A609BB6}" type="sibTrans" cxnId="{268BEE2D-AB95-48A1-B0A0-78858C721449}">
      <dgm:prSet/>
      <dgm:spPr/>
      <dgm:t>
        <a:bodyPr/>
        <a:lstStyle/>
        <a:p>
          <a:endParaRPr lang="en-US"/>
        </a:p>
      </dgm:t>
    </dgm:pt>
    <dgm:pt modelId="{271711AE-DFCF-437E-97AF-0F132C92220A}">
      <dgm:prSet/>
      <dgm:spPr/>
      <dgm:t>
        <a:bodyPr/>
        <a:lstStyle/>
        <a:p>
          <a:r>
            <a:rPr lang="en-GB"/>
            <a:t>UK government supports small businesses through grants, tax relief schemes, and startup support</a:t>
          </a:r>
          <a:endParaRPr lang="en-US"/>
        </a:p>
      </dgm:t>
    </dgm:pt>
    <dgm:pt modelId="{425506C2-9F02-4C31-81F6-9C1F5C4A6D12}" type="parTrans" cxnId="{188A2D4F-0211-410C-ADD3-3ACADC2BB64F}">
      <dgm:prSet/>
      <dgm:spPr/>
      <dgm:t>
        <a:bodyPr/>
        <a:lstStyle/>
        <a:p>
          <a:endParaRPr lang="en-US"/>
        </a:p>
      </dgm:t>
    </dgm:pt>
    <dgm:pt modelId="{041678E1-051C-4454-B932-1BFA6BAE9A12}" type="sibTrans" cxnId="{188A2D4F-0211-410C-ADD3-3ACADC2BB64F}">
      <dgm:prSet/>
      <dgm:spPr/>
      <dgm:t>
        <a:bodyPr/>
        <a:lstStyle/>
        <a:p>
          <a:endParaRPr lang="en-US"/>
        </a:p>
      </dgm:t>
    </dgm:pt>
    <dgm:pt modelId="{5A53821C-4871-44AC-ABC5-538951A1C7E4}">
      <dgm:prSet/>
      <dgm:spPr/>
      <dgm:t>
        <a:bodyPr/>
        <a:lstStyle/>
        <a:p>
          <a:r>
            <a:rPr lang="en-GB"/>
            <a:t>Strict food hygiene and safety regulations </a:t>
          </a:r>
          <a:endParaRPr lang="en-US"/>
        </a:p>
      </dgm:t>
    </dgm:pt>
    <dgm:pt modelId="{BBAD6B74-F25A-4B82-8C3D-89B3413B689A}" type="parTrans" cxnId="{EF54E1A3-A5E8-4665-AC72-C5D5E30C3C5F}">
      <dgm:prSet/>
      <dgm:spPr/>
      <dgm:t>
        <a:bodyPr/>
        <a:lstStyle/>
        <a:p>
          <a:endParaRPr lang="en-US"/>
        </a:p>
      </dgm:t>
    </dgm:pt>
    <dgm:pt modelId="{F688B332-667D-4D3F-908F-7B01514C0E5A}" type="sibTrans" cxnId="{EF54E1A3-A5E8-4665-AC72-C5D5E30C3C5F}">
      <dgm:prSet/>
      <dgm:spPr/>
      <dgm:t>
        <a:bodyPr/>
        <a:lstStyle/>
        <a:p>
          <a:endParaRPr lang="en-US"/>
        </a:p>
      </dgm:t>
    </dgm:pt>
    <dgm:pt modelId="{8CA2073C-2660-4CF3-8166-E7E0F547F571}">
      <dgm:prSet/>
      <dgm:spPr/>
      <dgm:t>
        <a:bodyPr/>
        <a:lstStyle/>
        <a:p>
          <a:r>
            <a:rPr lang="en-GB" u="sng"/>
            <a:t>Economical: </a:t>
          </a:r>
          <a:endParaRPr lang="en-US"/>
        </a:p>
      </dgm:t>
    </dgm:pt>
    <dgm:pt modelId="{9A479E44-2B39-4488-A79F-C51CE62DA720}" type="parTrans" cxnId="{E30D2AC7-1DB0-4DD6-82C5-0F5F64A7CB3D}">
      <dgm:prSet/>
      <dgm:spPr/>
      <dgm:t>
        <a:bodyPr/>
        <a:lstStyle/>
        <a:p>
          <a:endParaRPr lang="en-US"/>
        </a:p>
      </dgm:t>
    </dgm:pt>
    <dgm:pt modelId="{42923B59-7203-473C-92F3-D83D3D4B6029}" type="sibTrans" cxnId="{E30D2AC7-1DB0-4DD6-82C5-0F5F64A7CB3D}">
      <dgm:prSet/>
      <dgm:spPr/>
      <dgm:t>
        <a:bodyPr/>
        <a:lstStyle/>
        <a:p>
          <a:endParaRPr lang="en-US"/>
        </a:p>
      </dgm:t>
    </dgm:pt>
    <dgm:pt modelId="{3BD19A45-B855-46FE-8432-9215C6A49E9C}">
      <dgm:prSet/>
      <dgm:spPr/>
      <dgm:t>
        <a:bodyPr/>
        <a:lstStyle/>
        <a:p>
          <a:r>
            <a:rPr lang="en-GB" dirty="0"/>
            <a:t>	Inflation and the cost-of-living crisis </a:t>
          </a:r>
          <a:endParaRPr lang="en-US" dirty="0"/>
        </a:p>
      </dgm:t>
    </dgm:pt>
    <dgm:pt modelId="{FA35C0D8-DED4-4CCC-8409-8072F452B147}" type="parTrans" cxnId="{E6545C9A-5453-497A-91B0-9BAFEE81DA53}">
      <dgm:prSet/>
      <dgm:spPr/>
      <dgm:t>
        <a:bodyPr/>
        <a:lstStyle/>
        <a:p>
          <a:endParaRPr lang="en-US"/>
        </a:p>
      </dgm:t>
    </dgm:pt>
    <dgm:pt modelId="{F958540F-FD09-4F2A-BA88-38A1D2C7EE3D}" type="sibTrans" cxnId="{E6545C9A-5453-497A-91B0-9BAFEE81DA53}">
      <dgm:prSet/>
      <dgm:spPr/>
      <dgm:t>
        <a:bodyPr/>
        <a:lstStyle/>
        <a:p>
          <a:endParaRPr lang="en-US"/>
        </a:p>
      </dgm:t>
    </dgm:pt>
    <dgm:pt modelId="{A6695406-3488-4ABF-84E9-1CC266CC3253}">
      <dgm:prSet/>
      <dgm:spPr/>
      <dgm:t>
        <a:bodyPr/>
        <a:lstStyle/>
        <a:p>
          <a:r>
            <a:rPr lang="en-GB" dirty="0"/>
            <a:t>Ethnic food market continues to show growth</a:t>
          </a:r>
          <a:endParaRPr lang="en-US" dirty="0"/>
        </a:p>
      </dgm:t>
    </dgm:pt>
    <dgm:pt modelId="{5464E8B9-0E8C-4B9F-BF9D-844B7645D712}" type="parTrans" cxnId="{588B7229-2E30-4711-9CB1-8C4AFCD7035B}">
      <dgm:prSet/>
      <dgm:spPr/>
      <dgm:t>
        <a:bodyPr/>
        <a:lstStyle/>
        <a:p>
          <a:endParaRPr lang="en-US"/>
        </a:p>
      </dgm:t>
    </dgm:pt>
    <dgm:pt modelId="{DCB02BA5-0EF0-4209-8A35-4FE89159A466}" type="sibTrans" cxnId="{588B7229-2E30-4711-9CB1-8C4AFCD7035B}">
      <dgm:prSet/>
      <dgm:spPr/>
      <dgm:t>
        <a:bodyPr/>
        <a:lstStyle/>
        <a:p>
          <a:endParaRPr lang="en-US"/>
        </a:p>
      </dgm:t>
    </dgm:pt>
    <dgm:pt modelId="{E24DEEC5-50C6-412C-8C30-F659966EA7C3}">
      <dgm:prSet/>
      <dgm:spPr/>
      <dgm:t>
        <a:bodyPr/>
        <a:lstStyle/>
        <a:p>
          <a:r>
            <a:rPr lang="en-GB"/>
            <a:t>National Living Wage is increasing</a:t>
          </a:r>
          <a:endParaRPr lang="en-US"/>
        </a:p>
      </dgm:t>
    </dgm:pt>
    <dgm:pt modelId="{88E5CC49-0F81-4AA1-9AB3-C44359F8DDFD}" type="parTrans" cxnId="{044BCC08-6E54-42B2-887D-F24D5D53C564}">
      <dgm:prSet/>
      <dgm:spPr/>
      <dgm:t>
        <a:bodyPr/>
        <a:lstStyle/>
        <a:p>
          <a:endParaRPr lang="en-US"/>
        </a:p>
      </dgm:t>
    </dgm:pt>
    <dgm:pt modelId="{833A0AAB-2361-4C0E-A0F4-1A18426E1F7A}" type="sibTrans" cxnId="{044BCC08-6E54-42B2-887D-F24D5D53C564}">
      <dgm:prSet/>
      <dgm:spPr/>
      <dgm:t>
        <a:bodyPr/>
        <a:lstStyle/>
        <a:p>
          <a:endParaRPr lang="en-US"/>
        </a:p>
      </dgm:t>
    </dgm:pt>
    <dgm:pt modelId="{798DB137-B382-4656-BE76-BC0214017BEB}">
      <dgm:prSet/>
      <dgm:spPr/>
      <dgm:t>
        <a:bodyPr/>
        <a:lstStyle/>
        <a:p>
          <a:r>
            <a:rPr lang="en-GB" u="sng"/>
            <a:t>Social:</a:t>
          </a:r>
          <a:endParaRPr lang="en-US"/>
        </a:p>
      </dgm:t>
    </dgm:pt>
    <dgm:pt modelId="{4FD6427D-7DD9-4706-AD42-220201808129}" type="parTrans" cxnId="{3C047985-2804-457D-B0E4-80207F73AB2B}">
      <dgm:prSet/>
      <dgm:spPr/>
      <dgm:t>
        <a:bodyPr/>
        <a:lstStyle/>
        <a:p>
          <a:endParaRPr lang="en-US"/>
        </a:p>
      </dgm:t>
    </dgm:pt>
    <dgm:pt modelId="{E271EFB6-C705-4518-9497-F37468066497}" type="sibTrans" cxnId="{3C047985-2804-457D-B0E4-80207F73AB2B}">
      <dgm:prSet/>
      <dgm:spPr/>
      <dgm:t>
        <a:bodyPr/>
        <a:lstStyle/>
        <a:p>
          <a:endParaRPr lang="en-US"/>
        </a:p>
      </dgm:t>
    </dgm:pt>
    <dgm:pt modelId="{49CCCEF9-69E1-43AD-BDB5-20AF03A784E3}">
      <dgm:prSet/>
      <dgm:spPr/>
      <dgm:t>
        <a:bodyPr/>
        <a:lstStyle/>
        <a:p>
          <a:r>
            <a:rPr lang="en-GB"/>
            <a:t>Birmingham has a large and diverse South Asian population</a:t>
          </a:r>
          <a:endParaRPr lang="en-US"/>
        </a:p>
      </dgm:t>
    </dgm:pt>
    <dgm:pt modelId="{A0D89FA7-41F2-4582-9BA0-DE6EE4F72EA5}" type="parTrans" cxnId="{16AFBEE6-FF84-4666-A102-34DBBA3E57AE}">
      <dgm:prSet/>
      <dgm:spPr/>
      <dgm:t>
        <a:bodyPr/>
        <a:lstStyle/>
        <a:p>
          <a:endParaRPr lang="en-US"/>
        </a:p>
      </dgm:t>
    </dgm:pt>
    <dgm:pt modelId="{1EE48043-AA0F-48D5-BD8A-B1EEF55D3860}" type="sibTrans" cxnId="{16AFBEE6-FF84-4666-A102-34DBBA3E57AE}">
      <dgm:prSet/>
      <dgm:spPr/>
      <dgm:t>
        <a:bodyPr/>
        <a:lstStyle/>
        <a:p>
          <a:endParaRPr lang="en-US"/>
        </a:p>
      </dgm:t>
    </dgm:pt>
    <dgm:pt modelId="{7FEC5418-7F2F-402C-8C8D-CBD82C04B064}">
      <dgm:prSet/>
      <dgm:spPr/>
      <dgm:t>
        <a:bodyPr/>
        <a:lstStyle/>
        <a:p>
          <a:r>
            <a:rPr lang="en-GB" u="sng"/>
            <a:t>Technology</a:t>
          </a:r>
          <a:r>
            <a:rPr lang="en-GB"/>
            <a:t>:</a:t>
          </a:r>
          <a:endParaRPr lang="en-US"/>
        </a:p>
      </dgm:t>
    </dgm:pt>
    <dgm:pt modelId="{37BECEFA-A72E-44B5-A171-5F41263D733D}" type="parTrans" cxnId="{2085EA52-A9D3-4671-95D0-3CADD568792C}">
      <dgm:prSet/>
      <dgm:spPr/>
      <dgm:t>
        <a:bodyPr/>
        <a:lstStyle/>
        <a:p>
          <a:endParaRPr lang="en-US"/>
        </a:p>
      </dgm:t>
    </dgm:pt>
    <dgm:pt modelId="{57941B23-5A67-4137-B0DB-D3AFFE99363E}" type="sibTrans" cxnId="{2085EA52-A9D3-4671-95D0-3CADD568792C}">
      <dgm:prSet/>
      <dgm:spPr/>
      <dgm:t>
        <a:bodyPr/>
        <a:lstStyle/>
        <a:p>
          <a:endParaRPr lang="en-US"/>
        </a:p>
      </dgm:t>
    </dgm:pt>
    <dgm:pt modelId="{70B8D600-0329-4631-9C87-C9A9F0D30231}">
      <dgm:prSet/>
      <dgm:spPr/>
      <dgm:t>
        <a:bodyPr/>
        <a:lstStyle/>
        <a:p>
          <a:r>
            <a:rPr lang="en-GB"/>
            <a:t>Online food ordering through platforms like Uber Eats, Deliveroo, and Just Eat has become very popular</a:t>
          </a:r>
          <a:endParaRPr lang="en-US"/>
        </a:p>
      </dgm:t>
    </dgm:pt>
    <dgm:pt modelId="{A19351FA-525A-47A6-B6AF-A3A1908FF343}" type="parTrans" cxnId="{B09186DC-A64C-4759-BB74-19BEE5B6A890}">
      <dgm:prSet/>
      <dgm:spPr/>
      <dgm:t>
        <a:bodyPr/>
        <a:lstStyle/>
        <a:p>
          <a:endParaRPr lang="en-US"/>
        </a:p>
      </dgm:t>
    </dgm:pt>
    <dgm:pt modelId="{75CE204C-7F05-49F2-895E-2E246625E1E2}" type="sibTrans" cxnId="{B09186DC-A64C-4759-BB74-19BEE5B6A890}">
      <dgm:prSet/>
      <dgm:spPr/>
      <dgm:t>
        <a:bodyPr/>
        <a:lstStyle/>
        <a:p>
          <a:endParaRPr lang="en-US"/>
        </a:p>
      </dgm:t>
    </dgm:pt>
    <dgm:pt modelId="{7718E17A-6EEE-4945-B1E8-538F6D0C32F9}">
      <dgm:prSet/>
      <dgm:spPr/>
      <dgm:t>
        <a:bodyPr/>
        <a:lstStyle/>
        <a:p>
          <a:r>
            <a:rPr lang="en-GB"/>
            <a:t>Social media platforms offer low-cost marketing opportunities </a:t>
          </a:r>
          <a:endParaRPr lang="en-US"/>
        </a:p>
      </dgm:t>
    </dgm:pt>
    <dgm:pt modelId="{6E4776C3-4D5B-4C34-BB16-6C993EBA2B8C}" type="parTrans" cxnId="{AE1BCF61-069C-4D6E-9B5D-30651C7D2016}">
      <dgm:prSet/>
      <dgm:spPr/>
      <dgm:t>
        <a:bodyPr/>
        <a:lstStyle/>
        <a:p>
          <a:endParaRPr lang="en-US"/>
        </a:p>
      </dgm:t>
    </dgm:pt>
    <dgm:pt modelId="{6CC3F9C7-CDCB-410D-AC16-402B4BC94269}" type="sibTrans" cxnId="{AE1BCF61-069C-4D6E-9B5D-30651C7D2016}">
      <dgm:prSet/>
      <dgm:spPr/>
      <dgm:t>
        <a:bodyPr/>
        <a:lstStyle/>
        <a:p>
          <a:endParaRPr lang="en-US"/>
        </a:p>
      </dgm:t>
    </dgm:pt>
    <dgm:pt modelId="{F1E9C47D-221E-44EE-97E1-36564F61E3A1}">
      <dgm:prSet/>
      <dgm:spPr/>
      <dgm:t>
        <a:bodyPr/>
        <a:lstStyle/>
        <a:p>
          <a:r>
            <a:rPr lang="en-GB" u="sng"/>
            <a:t>Environmental</a:t>
          </a:r>
          <a:r>
            <a:rPr lang="en-GB"/>
            <a:t>:</a:t>
          </a:r>
          <a:endParaRPr lang="en-US"/>
        </a:p>
      </dgm:t>
    </dgm:pt>
    <dgm:pt modelId="{3326D666-4FBC-4022-80AF-0975D2A28EE2}" type="parTrans" cxnId="{47909D42-28AB-4872-9661-D4B4F01C2460}">
      <dgm:prSet/>
      <dgm:spPr/>
      <dgm:t>
        <a:bodyPr/>
        <a:lstStyle/>
        <a:p>
          <a:endParaRPr lang="en-US"/>
        </a:p>
      </dgm:t>
    </dgm:pt>
    <dgm:pt modelId="{BD55B334-0149-4277-A554-AAEE1FEFEF3D}" type="sibTrans" cxnId="{47909D42-28AB-4872-9661-D4B4F01C2460}">
      <dgm:prSet/>
      <dgm:spPr/>
      <dgm:t>
        <a:bodyPr/>
        <a:lstStyle/>
        <a:p>
          <a:endParaRPr lang="en-US"/>
        </a:p>
      </dgm:t>
    </dgm:pt>
    <dgm:pt modelId="{3A6778D0-2873-46CF-91E0-E3F59CEB491D}">
      <dgm:prSet/>
      <dgm:spPr/>
      <dgm:t>
        <a:bodyPr/>
        <a:lstStyle/>
        <a:p>
          <a:r>
            <a:rPr lang="en-GB" dirty="0"/>
            <a:t>Customers have become </a:t>
          </a:r>
          <a:r>
            <a:rPr lang="en-GB"/>
            <a:t>more environmentally  </a:t>
          </a:r>
          <a:r>
            <a:rPr lang="en-GB" dirty="0"/>
            <a:t>conscious - biodegradable takeaway packaging, sourcing ingredients locally, and reducing food waste </a:t>
          </a:r>
          <a:endParaRPr lang="en-US" dirty="0"/>
        </a:p>
      </dgm:t>
    </dgm:pt>
    <dgm:pt modelId="{CCA69B69-A298-49FC-B2F1-AC58882772CA}" type="parTrans" cxnId="{39DC2582-5937-4CE4-AE4A-6BE1EA165DD9}">
      <dgm:prSet/>
      <dgm:spPr/>
      <dgm:t>
        <a:bodyPr/>
        <a:lstStyle/>
        <a:p>
          <a:endParaRPr lang="en-US"/>
        </a:p>
      </dgm:t>
    </dgm:pt>
    <dgm:pt modelId="{C79486B7-2988-4B7E-B014-81BE9E2C6C24}" type="sibTrans" cxnId="{39DC2582-5937-4CE4-AE4A-6BE1EA165DD9}">
      <dgm:prSet/>
      <dgm:spPr/>
      <dgm:t>
        <a:bodyPr/>
        <a:lstStyle/>
        <a:p>
          <a:endParaRPr lang="en-US"/>
        </a:p>
      </dgm:t>
    </dgm:pt>
    <dgm:pt modelId="{FDD19C3A-D57B-4C48-8371-0B4AA9A2508B}">
      <dgm:prSet/>
      <dgm:spPr/>
      <dgm:t>
        <a:bodyPr/>
        <a:lstStyle/>
        <a:p>
          <a:r>
            <a:rPr lang="en-GB" u="sng"/>
            <a:t>Legal</a:t>
          </a:r>
          <a:r>
            <a:rPr lang="en-GB"/>
            <a:t>:</a:t>
          </a:r>
          <a:endParaRPr lang="en-US"/>
        </a:p>
      </dgm:t>
    </dgm:pt>
    <dgm:pt modelId="{255E7CDD-5B3F-4658-A6E0-474237056A25}" type="parTrans" cxnId="{267FE752-0E51-43D1-923B-5CCE4E12FA11}">
      <dgm:prSet/>
      <dgm:spPr/>
      <dgm:t>
        <a:bodyPr/>
        <a:lstStyle/>
        <a:p>
          <a:endParaRPr lang="en-US"/>
        </a:p>
      </dgm:t>
    </dgm:pt>
    <dgm:pt modelId="{025EFE48-959B-46C7-BF40-B5C864DCB26E}" type="sibTrans" cxnId="{267FE752-0E51-43D1-923B-5CCE4E12FA11}">
      <dgm:prSet/>
      <dgm:spPr/>
      <dgm:t>
        <a:bodyPr/>
        <a:lstStyle/>
        <a:p>
          <a:endParaRPr lang="en-US"/>
        </a:p>
      </dgm:t>
    </dgm:pt>
    <dgm:pt modelId="{05441DFC-B301-487B-8B33-A94A3E6D04A6}">
      <dgm:prSet/>
      <dgm:spPr/>
      <dgm:t>
        <a:bodyPr/>
        <a:lstStyle/>
        <a:p>
          <a:r>
            <a:rPr lang="en-GB" dirty="0"/>
            <a:t>Food safety and hygiene laws</a:t>
          </a:r>
          <a:endParaRPr lang="en-US" dirty="0"/>
        </a:p>
      </dgm:t>
    </dgm:pt>
    <dgm:pt modelId="{79C1255A-24F8-4A0A-A640-8256E75FAE5F}" type="parTrans" cxnId="{2372FADB-033E-4562-B93C-DB719B03805C}">
      <dgm:prSet/>
      <dgm:spPr/>
      <dgm:t>
        <a:bodyPr/>
        <a:lstStyle/>
        <a:p>
          <a:endParaRPr lang="en-US"/>
        </a:p>
      </dgm:t>
    </dgm:pt>
    <dgm:pt modelId="{074BBF67-AC81-40D7-B746-7EC064E7444F}" type="sibTrans" cxnId="{2372FADB-033E-4562-B93C-DB719B03805C}">
      <dgm:prSet/>
      <dgm:spPr/>
      <dgm:t>
        <a:bodyPr/>
        <a:lstStyle/>
        <a:p>
          <a:endParaRPr lang="en-US"/>
        </a:p>
      </dgm:t>
    </dgm:pt>
    <dgm:pt modelId="{475E8893-403A-4D4F-9807-BB08B75FA634}">
      <dgm:prSet/>
      <dgm:spPr/>
      <dgm:t>
        <a:bodyPr/>
        <a:lstStyle/>
        <a:p>
          <a:r>
            <a:rPr lang="en-GB"/>
            <a:t>Employment law </a:t>
          </a:r>
          <a:endParaRPr lang="en-US"/>
        </a:p>
      </dgm:t>
    </dgm:pt>
    <dgm:pt modelId="{CCF2623C-E984-4608-93E7-FF933AB57A7A}" type="parTrans" cxnId="{4C414D33-8803-45A1-B40E-2E4A3A8D07F8}">
      <dgm:prSet/>
      <dgm:spPr/>
      <dgm:t>
        <a:bodyPr/>
        <a:lstStyle/>
        <a:p>
          <a:endParaRPr lang="en-US"/>
        </a:p>
      </dgm:t>
    </dgm:pt>
    <dgm:pt modelId="{49112C4E-8FC0-4BF3-B701-EFEF6020C8E7}" type="sibTrans" cxnId="{4C414D33-8803-45A1-B40E-2E4A3A8D07F8}">
      <dgm:prSet/>
      <dgm:spPr/>
      <dgm:t>
        <a:bodyPr/>
        <a:lstStyle/>
        <a:p>
          <a:endParaRPr lang="en-US"/>
        </a:p>
      </dgm:t>
    </dgm:pt>
    <dgm:pt modelId="{7C8E46A8-E805-4E79-96BB-C7FD5F89B825}" type="pres">
      <dgm:prSet presAssocID="{1406B4E6-4CB2-4119-B3AE-61AF68BFBEDC}" presName="Name0" presStyleCnt="0">
        <dgm:presLayoutVars>
          <dgm:dir/>
          <dgm:animLvl val="lvl"/>
          <dgm:resizeHandles val="exact"/>
        </dgm:presLayoutVars>
      </dgm:prSet>
      <dgm:spPr/>
    </dgm:pt>
    <dgm:pt modelId="{747502EF-E148-4F2F-BCC7-0F1527C7373E}" type="pres">
      <dgm:prSet presAssocID="{D5188F0D-16F7-4DA6-85B1-646B126310DD}" presName="linNode" presStyleCnt="0"/>
      <dgm:spPr/>
    </dgm:pt>
    <dgm:pt modelId="{DFF21A88-73A3-4D69-9DAC-FFC470DD94FE}" type="pres">
      <dgm:prSet presAssocID="{D5188F0D-16F7-4DA6-85B1-646B126310DD}" presName="parentText" presStyleLbl="node1" presStyleIdx="0" presStyleCnt="17">
        <dgm:presLayoutVars>
          <dgm:chMax val="1"/>
          <dgm:bulletEnabled val="1"/>
        </dgm:presLayoutVars>
      </dgm:prSet>
      <dgm:spPr/>
    </dgm:pt>
    <dgm:pt modelId="{1288D961-999A-4DAC-9634-9FD34B71F40A}" type="pres">
      <dgm:prSet presAssocID="{0434FC01-ED3C-47E3-A142-B1550A609BB6}" presName="sp" presStyleCnt="0"/>
      <dgm:spPr/>
    </dgm:pt>
    <dgm:pt modelId="{6A80D4B6-6FA6-4A6B-977E-59179A866CCC}" type="pres">
      <dgm:prSet presAssocID="{271711AE-DFCF-437E-97AF-0F132C92220A}" presName="linNode" presStyleCnt="0"/>
      <dgm:spPr/>
    </dgm:pt>
    <dgm:pt modelId="{C7F20545-4EA3-4AC1-8D91-55EBB5D09FA2}" type="pres">
      <dgm:prSet presAssocID="{271711AE-DFCF-437E-97AF-0F132C92220A}" presName="parentText" presStyleLbl="node1" presStyleIdx="1" presStyleCnt="17">
        <dgm:presLayoutVars>
          <dgm:chMax val="1"/>
          <dgm:bulletEnabled val="1"/>
        </dgm:presLayoutVars>
      </dgm:prSet>
      <dgm:spPr/>
    </dgm:pt>
    <dgm:pt modelId="{1D50B9D4-8937-49BE-B0FB-A9F4539199F1}" type="pres">
      <dgm:prSet presAssocID="{041678E1-051C-4454-B932-1BFA6BAE9A12}" presName="sp" presStyleCnt="0"/>
      <dgm:spPr/>
    </dgm:pt>
    <dgm:pt modelId="{4B672746-0C89-4CB6-89E5-2C035482649B}" type="pres">
      <dgm:prSet presAssocID="{5A53821C-4871-44AC-ABC5-538951A1C7E4}" presName="linNode" presStyleCnt="0"/>
      <dgm:spPr/>
    </dgm:pt>
    <dgm:pt modelId="{BA56E5CD-BC0A-42C5-A8E4-486390F3CE4D}" type="pres">
      <dgm:prSet presAssocID="{5A53821C-4871-44AC-ABC5-538951A1C7E4}" presName="parentText" presStyleLbl="node1" presStyleIdx="2" presStyleCnt="17">
        <dgm:presLayoutVars>
          <dgm:chMax val="1"/>
          <dgm:bulletEnabled val="1"/>
        </dgm:presLayoutVars>
      </dgm:prSet>
      <dgm:spPr/>
    </dgm:pt>
    <dgm:pt modelId="{E2439BE1-3DA5-444B-BA48-AC01026CB3C9}" type="pres">
      <dgm:prSet presAssocID="{F688B332-667D-4D3F-908F-7B01514C0E5A}" presName="sp" presStyleCnt="0"/>
      <dgm:spPr/>
    </dgm:pt>
    <dgm:pt modelId="{1D541D45-983F-494C-B658-8F633994C7FB}" type="pres">
      <dgm:prSet presAssocID="{8CA2073C-2660-4CF3-8166-E7E0F547F571}" presName="linNode" presStyleCnt="0"/>
      <dgm:spPr/>
    </dgm:pt>
    <dgm:pt modelId="{915B25D4-94CA-428E-B2AC-0305490C6B46}" type="pres">
      <dgm:prSet presAssocID="{8CA2073C-2660-4CF3-8166-E7E0F547F571}" presName="parentText" presStyleLbl="node1" presStyleIdx="3" presStyleCnt="17">
        <dgm:presLayoutVars>
          <dgm:chMax val="1"/>
          <dgm:bulletEnabled val="1"/>
        </dgm:presLayoutVars>
      </dgm:prSet>
      <dgm:spPr/>
    </dgm:pt>
    <dgm:pt modelId="{A99B90AC-DACB-4F93-A04F-4391191513E3}" type="pres">
      <dgm:prSet presAssocID="{42923B59-7203-473C-92F3-D83D3D4B6029}" presName="sp" presStyleCnt="0"/>
      <dgm:spPr/>
    </dgm:pt>
    <dgm:pt modelId="{299C14A4-0BAB-405E-B1D2-3A024CB621CF}" type="pres">
      <dgm:prSet presAssocID="{3BD19A45-B855-46FE-8432-9215C6A49E9C}" presName="linNode" presStyleCnt="0"/>
      <dgm:spPr/>
    </dgm:pt>
    <dgm:pt modelId="{80F14CF6-1172-4F21-B032-EFB1F97E116F}" type="pres">
      <dgm:prSet presAssocID="{3BD19A45-B855-46FE-8432-9215C6A49E9C}" presName="parentText" presStyleLbl="node1" presStyleIdx="4" presStyleCnt="17">
        <dgm:presLayoutVars>
          <dgm:chMax val="1"/>
          <dgm:bulletEnabled val="1"/>
        </dgm:presLayoutVars>
      </dgm:prSet>
      <dgm:spPr/>
    </dgm:pt>
    <dgm:pt modelId="{6BEE3065-0A7D-4894-A1D8-DFCF3AEB3599}" type="pres">
      <dgm:prSet presAssocID="{F958540F-FD09-4F2A-BA88-38A1D2C7EE3D}" presName="sp" presStyleCnt="0"/>
      <dgm:spPr/>
    </dgm:pt>
    <dgm:pt modelId="{F82EEE8F-F832-4510-8C4F-A011AE356297}" type="pres">
      <dgm:prSet presAssocID="{A6695406-3488-4ABF-84E9-1CC266CC3253}" presName="linNode" presStyleCnt="0"/>
      <dgm:spPr/>
    </dgm:pt>
    <dgm:pt modelId="{24A35A88-6119-4A51-A6F1-9A038D213B46}" type="pres">
      <dgm:prSet presAssocID="{A6695406-3488-4ABF-84E9-1CC266CC3253}" presName="parentText" presStyleLbl="node1" presStyleIdx="5" presStyleCnt="17">
        <dgm:presLayoutVars>
          <dgm:chMax val="1"/>
          <dgm:bulletEnabled val="1"/>
        </dgm:presLayoutVars>
      </dgm:prSet>
      <dgm:spPr/>
    </dgm:pt>
    <dgm:pt modelId="{6C50C763-4BE0-479A-8899-086A39F3E9FB}" type="pres">
      <dgm:prSet presAssocID="{DCB02BA5-0EF0-4209-8A35-4FE89159A466}" presName="sp" presStyleCnt="0"/>
      <dgm:spPr/>
    </dgm:pt>
    <dgm:pt modelId="{85DA3665-474E-4A34-9246-93CB6366BA7B}" type="pres">
      <dgm:prSet presAssocID="{E24DEEC5-50C6-412C-8C30-F659966EA7C3}" presName="linNode" presStyleCnt="0"/>
      <dgm:spPr/>
    </dgm:pt>
    <dgm:pt modelId="{73513192-D730-4902-BEB9-3B1C573A0459}" type="pres">
      <dgm:prSet presAssocID="{E24DEEC5-50C6-412C-8C30-F659966EA7C3}" presName="parentText" presStyleLbl="node1" presStyleIdx="6" presStyleCnt="17">
        <dgm:presLayoutVars>
          <dgm:chMax val="1"/>
          <dgm:bulletEnabled val="1"/>
        </dgm:presLayoutVars>
      </dgm:prSet>
      <dgm:spPr/>
    </dgm:pt>
    <dgm:pt modelId="{EB786839-FBE5-421D-A720-857E55F88AA4}" type="pres">
      <dgm:prSet presAssocID="{833A0AAB-2361-4C0E-A0F4-1A18426E1F7A}" presName="sp" presStyleCnt="0"/>
      <dgm:spPr/>
    </dgm:pt>
    <dgm:pt modelId="{0179C06C-56C4-4C0A-96E0-592E1A7891B0}" type="pres">
      <dgm:prSet presAssocID="{798DB137-B382-4656-BE76-BC0214017BEB}" presName="linNode" presStyleCnt="0"/>
      <dgm:spPr/>
    </dgm:pt>
    <dgm:pt modelId="{38FAE5D3-5039-4DFA-8D6C-C0FC40CFCE17}" type="pres">
      <dgm:prSet presAssocID="{798DB137-B382-4656-BE76-BC0214017BEB}" presName="parentText" presStyleLbl="node1" presStyleIdx="7" presStyleCnt="17">
        <dgm:presLayoutVars>
          <dgm:chMax val="1"/>
          <dgm:bulletEnabled val="1"/>
        </dgm:presLayoutVars>
      </dgm:prSet>
      <dgm:spPr/>
    </dgm:pt>
    <dgm:pt modelId="{011C5CE7-1038-4C17-B3F8-9324BBEFAE1A}" type="pres">
      <dgm:prSet presAssocID="{E271EFB6-C705-4518-9497-F37468066497}" presName="sp" presStyleCnt="0"/>
      <dgm:spPr/>
    </dgm:pt>
    <dgm:pt modelId="{2A111626-F0C8-4E37-B099-40DE8A282D43}" type="pres">
      <dgm:prSet presAssocID="{49CCCEF9-69E1-43AD-BDB5-20AF03A784E3}" presName="linNode" presStyleCnt="0"/>
      <dgm:spPr/>
    </dgm:pt>
    <dgm:pt modelId="{8588DB18-0876-4EC4-B1B0-25860FC7D4CA}" type="pres">
      <dgm:prSet presAssocID="{49CCCEF9-69E1-43AD-BDB5-20AF03A784E3}" presName="parentText" presStyleLbl="node1" presStyleIdx="8" presStyleCnt="17">
        <dgm:presLayoutVars>
          <dgm:chMax val="1"/>
          <dgm:bulletEnabled val="1"/>
        </dgm:presLayoutVars>
      </dgm:prSet>
      <dgm:spPr/>
    </dgm:pt>
    <dgm:pt modelId="{B3AE2560-3B2F-4352-B75A-7D05D2B79203}" type="pres">
      <dgm:prSet presAssocID="{1EE48043-AA0F-48D5-BD8A-B1EEF55D3860}" presName="sp" presStyleCnt="0"/>
      <dgm:spPr/>
    </dgm:pt>
    <dgm:pt modelId="{4CD36AE5-465C-4016-A213-7E0EE853C518}" type="pres">
      <dgm:prSet presAssocID="{7FEC5418-7F2F-402C-8C8D-CBD82C04B064}" presName="linNode" presStyleCnt="0"/>
      <dgm:spPr/>
    </dgm:pt>
    <dgm:pt modelId="{E5926D65-F8DA-44DC-AFD1-C067307F0824}" type="pres">
      <dgm:prSet presAssocID="{7FEC5418-7F2F-402C-8C8D-CBD82C04B064}" presName="parentText" presStyleLbl="node1" presStyleIdx="9" presStyleCnt="17">
        <dgm:presLayoutVars>
          <dgm:chMax val="1"/>
          <dgm:bulletEnabled val="1"/>
        </dgm:presLayoutVars>
      </dgm:prSet>
      <dgm:spPr/>
    </dgm:pt>
    <dgm:pt modelId="{CB4D9FF3-2575-45CA-B36B-6DF41DF4C568}" type="pres">
      <dgm:prSet presAssocID="{57941B23-5A67-4137-B0DB-D3AFFE99363E}" presName="sp" presStyleCnt="0"/>
      <dgm:spPr/>
    </dgm:pt>
    <dgm:pt modelId="{6773273A-EDF4-47A3-AF9A-0089AFECEABD}" type="pres">
      <dgm:prSet presAssocID="{70B8D600-0329-4631-9C87-C9A9F0D30231}" presName="linNode" presStyleCnt="0"/>
      <dgm:spPr/>
    </dgm:pt>
    <dgm:pt modelId="{A60879D0-3CF9-47CF-8EA7-F4490B8FECDF}" type="pres">
      <dgm:prSet presAssocID="{70B8D600-0329-4631-9C87-C9A9F0D30231}" presName="parentText" presStyleLbl="node1" presStyleIdx="10" presStyleCnt="17">
        <dgm:presLayoutVars>
          <dgm:chMax val="1"/>
          <dgm:bulletEnabled val="1"/>
        </dgm:presLayoutVars>
      </dgm:prSet>
      <dgm:spPr/>
    </dgm:pt>
    <dgm:pt modelId="{2EA75F7B-A0AA-4FDA-B8C1-AFDC53CEC82F}" type="pres">
      <dgm:prSet presAssocID="{75CE204C-7F05-49F2-895E-2E246625E1E2}" presName="sp" presStyleCnt="0"/>
      <dgm:spPr/>
    </dgm:pt>
    <dgm:pt modelId="{4790FE0E-425D-4159-BCD1-5A05D668F113}" type="pres">
      <dgm:prSet presAssocID="{7718E17A-6EEE-4945-B1E8-538F6D0C32F9}" presName="linNode" presStyleCnt="0"/>
      <dgm:spPr/>
    </dgm:pt>
    <dgm:pt modelId="{F59923A8-647F-4AF9-9303-039C790C53FF}" type="pres">
      <dgm:prSet presAssocID="{7718E17A-6EEE-4945-B1E8-538F6D0C32F9}" presName="parentText" presStyleLbl="node1" presStyleIdx="11" presStyleCnt="17">
        <dgm:presLayoutVars>
          <dgm:chMax val="1"/>
          <dgm:bulletEnabled val="1"/>
        </dgm:presLayoutVars>
      </dgm:prSet>
      <dgm:spPr/>
    </dgm:pt>
    <dgm:pt modelId="{64D6A257-DF66-4B4B-91BD-1101EC52D2E4}" type="pres">
      <dgm:prSet presAssocID="{6CC3F9C7-CDCB-410D-AC16-402B4BC94269}" presName="sp" presStyleCnt="0"/>
      <dgm:spPr/>
    </dgm:pt>
    <dgm:pt modelId="{486CA5FE-9A1A-4DD9-98DF-788ADBC09867}" type="pres">
      <dgm:prSet presAssocID="{F1E9C47D-221E-44EE-97E1-36564F61E3A1}" presName="linNode" presStyleCnt="0"/>
      <dgm:spPr/>
    </dgm:pt>
    <dgm:pt modelId="{3970B9D0-C02E-4D12-9418-C3E8B43093C5}" type="pres">
      <dgm:prSet presAssocID="{F1E9C47D-221E-44EE-97E1-36564F61E3A1}" presName="parentText" presStyleLbl="node1" presStyleIdx="12" presStyleCnt="17">
        <dgm:presLayoutVars>
          <dgm:chMax val="1"/>
          <dgm:bulletEnabled val="1"/>
        </dgm:presLayoutVars>
      </dgm:prSet>
      <dgm:spPr/>
    </dgm:pt>
    <dgm:pt modelId="{4E7F2D8E-1F10-4812-BD0B-A77A7E9F937A}" type="pres">
      <dgm:prSet presAssocID="{BD55B334-0149-4277-A554-AAEE1FEFEF3D}" presName="sp" presStyleCnt="0"/>
      <dgm:spPr/>
    </dgm:pt>
    <dgm:pt modelId="{E80F00E6-F06F-469C-BD73-E37C1F581066}" type="pres">
      <dgm:prSet presAssocID="{3A6778D0-2873-46CF-91E0-E3F59CEB491D}" presName="linNode" presStyleCnt="0"/>
      <dgm:spPr/>
    </dgm:pt>
    <dgm:pt modelId="{9120359C-4ADC-49BB-80D8-49FE03506778}" type="pres">
      <dgm:prSet presAssocID="{3A6778D0-2873-46CF-91E0-E3F59CEB491D}" presName="parentText" presStyleLbl="node1" presStyleIdx="13" presStyleCnt="17">
        <dgm:presLayoutVars>
          <dgm:chMax val="1"/>
          <dgm:bulletEnabled val="1"/>
        </dgm:presLayoutVars>
      </dgm:prSet>
      <dgm:spPr/>
    </dgm:pt>
    <dgm:pt modelId="{28F84473-9E09-43F6-AFC5-B7D4544AD0D8}" type="pres">
      <dgm:prSet presAssocID="{C79486B7-2988-4B7E-B014-81BE9E2C6C24}" presName="sp" presStyleCnt="0"/>
      <dgm:spPr/>
    </dgm:pt>
    <dgm:pt modelId="{EC94F1C1-3663-479C-B5B2-469070249581}" type="pres">
      <dgm:prSet presAssocID="{FDD19C3A-D57B-4C48-8371-0B4AA9A2508B}" presName="linNode" presStyleCnt="0"/>
      <dgm:spPr/>
    </dgm:pt>
    <dgm:pt modelId="{F0942AA0-0F6E-4019-BA36-45AC7A481A42}" type="pres">
      <dgm:prSet presAssocID="{FDD19C3A-D57B-4C48-8371-0B4AA9A2508B}" presName="parentText" presStyleLbl="node1" presStyleIdx="14" presStyleCnt="17">
        <dgm:presLayoutVars>
          <dgm:chMax val="1"/>
          <dgm:bulletEnabled val="1"/>
        </dgm:presLayoutVars>
      </dgm:prSet>
      <dgm:spPr/>
    </dgm:pt>
    <dgm:pt modelId="{58D27CE1-F9AB-4C1B-A8E4-063C0E69EF7F}" type="pres">
      <dgm:prSet presAssocID="{025EFE48-959B-46C7-BF40-B5C864DCB26E}" presName="sp" presStyleCnt="0"/>
      <dgm:spPr/>
    </dgm:pt>
    <dgm:pt modelId="{E98C0462-23E9-42BA-BF98-D41469E10159}" type="pres">
      <dgm:prSet presAssocID="{05441DFC-B301-487B-8B33-A94A3E6D04A6}" presName="linNode" presStyleCnt="0"/>
      <dgm:spPr/>
    </dgm:pt>
    <dgm:pt modelId="{2B61A46F-5C3E-4DD0-8DC2-F0388BED5EA7}" type="pres">
      <dgm:prSet presAssocID="{05441DFC-B301-487B-8B33-A94A3E6D04A6}" presName="parentText" presStyleLbl="node1" presStyleIdx="15" presStyleCnt="17">
        <dgm:presLayoutVars>
          <dgm:chMax val="1"/>
          <dgm:bulletEnabled val="1"/>
        </dgm:presLayoutVars>
      </dgm:prSet>
      <dgm:spPr/>
    </dgm:pt>
    <dgm:pt modelId="{3561CED1-2B8E-4269-8D9A-1BB3FF322D5B}" type="pres">
      <dgm:prSet presAssocID="{074BBF67-AC81-40D7-B746-7EC064E7444F}" presName="sp" presStyleCnt="0"/>
      <dgm:spPr/>
    </dgm:pt>
    <dgm:pt modelId="{5E7BB61D-6E6A-4989-B2F9-26396186F241}" type="pres">
      <dgm:prSet presAssocID="{475E8893-403A-4D4F-9807-BB08B75FA634}" presName="linNode" presStyleCnt="0"/>
      <dgm:spPr/>
    </dgm:pt>
    <dgm:pt modelId="{F9139269-E5E5-4E9F-821C-55FFCC29F8CB}" type="pres">
      <dgm:prSet presAssocID="{475E8893-403A-4D4F-9807-BB08B75FA634}" presName="parentText" presStyleLbl="node1" presStyleIdx="16" presStyleCnt="17">
        <dgm:presLayoutVars>
          <dgm:chMax val="1"/>
          <dgm:bulletEnabled val="1"/>
        </dgm:presLayoutVars>
      </dgm:prSet>
      <dgm:spPr/>
    </dgm:pt>
  </dgm:ptLst>
  <dgm:cxnLst>
    <dgm:cxn modelId="{044BCC08-6E54-42B2-887D-F24D5D53C564}" srcId="{1406B4E6-4CB2-4119-B3AE-61AF68BFBEDC}" destId="{E24DEEC5-50C6-412C-8C30-F659966EA7C3}" srcOrd="6" destOrd="0" parTransId="{88E5CC49-0F81-4AA1-9AB3-C44359F8DDFD}" sibTransId="{833A0AAB-2361-4C0E-A0F4-1A18426E1F7A}"/>
    <dgm:cxn modelId="{4969FA1F-6EBF-42F2-A27B-2E0AC76E94BC}" type="presOf" srcId="{475E8893-403A-4D4F-9807-BB08B75FA634}" destId="{F9139269-E5E5-4E9F-821C-55FFCC29F8CB}" srcOrd="0" destOrd="0" presId="urn:microsoft.com/office/officeart/2005/8/layout/vList5"/>
    <dgm:cxn modelId="{588B7229-2E30-4711-9CB1-8C4AFCD7035B}" srcId="{1406B4E6-4CB2-4119-B3AE-61AF68BFBEDC}" destId="{A6695406-3488-4ABF-84E9-1CC266CC3253}" srcOrd="5" destOrd="0" parTransId="{5464E8B9-0E8C-4B9F-BF9D-844B7645D712}" sibTransId="{DCB02BA5-0EF0-4209-8A35-4FE89159A466}"/>
    <dgm:cxn modelId="{268BEE2D-AB95-48A1-B0A0-78858C721449}" srcId="{1406B4E6-4CB2-4119-B3AE-61AF68BFBEDC}" destId="{D5188F0D-16F7-4DA6-85B1-646B126310DD}" srcOrd="0" destOrd="0" parTransId="{6FC1795B-DEBF-4747-B39D-33CB2A8E70AC}" sibTransId="{0434FC01-ED3C-47E3-A142-B1550A609BB6}"/>
    <dgm:cxn modelId="{4C414D33-8803-45A1-B40E-2E4A3A8D07F8}" srcId="{1406B4E6-4CB2-4119-B3AE-61AF68BFBEDC}" destId="{475E8893-403A-4D4F-9807-BB08B75FA634}" srcOrd="16" destOrd="0" parTransId="{CCF2623C-E984-4608-93E7-FF933AB57A7A}" sibTransId="{49112C4E-8FC0-4BF3-B701-EFEF6020C8E7}"/>
    <dgm:cxn modelId="{76E4E935-AAAC-4E4C-BC37-68D7DC4CD624}" type="presOf" srcId="{798DB137-B382-4656-BE76-BC0214017BEB}" destId="{38FAE5D3-5039-4DFA-8D6C-C0FC40CFCE17}" srcOrd="0" destOrd="0" presId="urn:microsoft.com/office/officeart/2005/8/layout/vList5"/>
    <dgm:cxn modelId="{DE696F3B-13AF-410E-8439-080A2F3ED879}" type="presOf" srcId="{3BD19A45-B855-46FE-8432-9215C6A49E9C}" destId="{80F14CF6-1172-4F21-B032-EFB1F97E116F}" srcOrd="0" destOrd="0" presId="urn:microsoft.com/office/officeart/2005/8/layout/vList5"/>
    <dgm:cxn modelId="{AE1BCF61-069C-4D6E-9B5D-30651C7D2016}" srcId="{1406B4E6-4CB2-4119-B3AE-61AF68BFBEDC}" destId="{7718E17A-6EEE-4945-B1E8-538F6D0C32F9}" srcOrd="11" destOrd="0" parTransId="{6E4776C3-4D5B-4C34-BB16-6C993EBA2B8C}" sibTransId="{6CC3F9C7-CDCB-410D-AC16-402B4BC94269}"/>
    <dgm:cxn modelId="{47909D42-28AB-4872-9661-D4B4F01C2460}" srcId="{1406B4E6-4CB2-4119-B3AE-61AF68BFBEDC}" destId="{F1E9C47D-221E-44EE-97E1-36564F61E3A1}" srcOrd="12" destOrd="0" parTransId="{3326D666-4FBC-4022-80AF-0975D2A28EE2}" sibTransId="{BD55B334-0149-4277-A554-AAEE1FEFEF3D}"/>
    <dgm:cxn modelId="{D50EC26B-43F1-4461-AD4D-287CEC2E5494}" type="presOf" srcId="{D5188F0D-16F7-4DA6-85B1-646B126310DD}" destId="{DFF21A88-73A3-4D69-9DAC-FFC470DD94FE}" srcOrd="0" destOrd="0" presId="urn:microsoft.com/office/officeart/2005/8/layout/vList5"/>
    <dgm:cxn modelId="{EA5FCE6C-4740-4827-88CE-FD231A0A6343}" type="presOf" srcId="{05441DFC-B301-487B-8B33-A94A3E6D04A6}" destId="{2B61A46F-5C3E-4DD0-8DC2-F0388BED5EA7}" srcOrd="0" destOrd="0" presId="urn:microsoft.com/office/officeart/2005/8/layout/vList5"/>
    <dgm:cxn modelId="{D5C4576D-877F-4FDC-93E9-9B5EC1F0B1E9}" type="presOf" srcId="{A6695406-3488-4ABF-84E9-1CC266CC3253}" destId="{24A35A88-6119-4A51-A6F1-9A038D213B46}" srcOrd="0" destOrd="0" presId="urn:microsoft.com/office/officeart/2005/8/layout/vList5"/>
    <dgm:cxn modelId="{999DBA6E-8609-4D49-828D-90159BC6ED32}" type="presOf" srcId="{FDD19C3A-D57B-4C48-8371-0B4AA9A2508B}" destId="{F0942AA0-0F6E-4019-BA36-45AC7A481A42}" srcOrd="0" destOrd="0" presId="urn:microsoft.com/office/officeart/2005/8/layout/vList5"/>
    <dgm:cxn modelId="{188A2D4F-0211-410C-ADD3-3ACADC2BB64F}" srcId="{1406B4E6-4CB2-4119-B3AE-61AF68BFBEDC}" destId="{271711AE-DFCF-437E-97AF-0F132C92220A}" srcOrd="1" destOrd="0" parTransId="{425506C2-9F02-4C31-81F6-9C1F5C4A6D12}" sibTransId="{041678E1-051C-4454-B932-1BFA6BAE9A12}"/>
    <dgm:cxn modelId="{267FE752-0E51-43D1-923B-5CCE4E12FA11}" srcId="{1406B4E6-4CB2-4119-B3AE-61AF68BFBEDC}" destId="{FDD19C3A-D57B-4C48-8371-0B4AA9A2508B}" srcOrd="14" destOrd="0" parTransId="{255E7CDD-5B3F-4658-A6E0-474237056A25}" sibTransId="{025EFE48-959B-46C7-BF40-B5C864DCB26E}"/>
    <dgm:cxn modelId="{2085EA52-A9D3-4671-95D0-3CADD568792C}" srcId="{1406B4E6-4CB2-4119-B3AE-61AF68BFBEDC}" destId="{7FEC5418-7F2F-402C-8C8D-CBD82C04B064}" srcOrd="9" destOrd="0" parTransId="{37BECEFA-A72E-44B5-A171-5F41263D733D}" sibTransId="{57941B23-5A67-4137-B0DB-D3AFFE99363E}"/>
    <dgm:cxn modelId="{4585B673-E7C4-4DD3-B67E-7260BCAF6B8D}" type="presOf" srcId="{E24DEEC5-50C6-412C-8C30-F659966EA7C3}" destId="{73513192-D730-4902-BEB9-3B1C573A0459}" srcOrd="0" destOrd="0" presId="urn:microsoft.com/office/officeart/2005/8/layout/vList5"/>
    <dgm:cxn modelId="{F7074678-5383-43D0-BDCF-4ECC622772FA}" type="presOf" srcId="{70B8D600-0329-4631-9C87-C9A9F0D30231}" destId="{A60879D0-3CF9-47CF-8EA7-F4490B8FECDF}" srcOrd="0" destOrd="0" presId="urn:microsoft.com/office/officeart/2005/8/layout/vList5"/>
    <dgm:cxn modelId="{B9360B81-5F92-42E0-90C3-45441DA50D24}" type="presOf" srcId="{7FEC5418-7F2F-402C-8C8D-CBD82C04B064}" destId="{E5926D65-F8DA-44DC-AFD1-C067307F0824}" srcOrd="0" destOrd="0" presId="urn:microsoft.com/office/officeart/2005/8/layout/vList5"/>
    <dgm:cxn modelId="{39DC2582-5937-4CE4-AE4A-6BE1EA165DD9}" srcId="{1406B4E6-4CB2-4119-B3AE-61AF68BFBEDC}" destId="{3A6778D0-2873-46CF-91E0-E3F59CEB491D}" srcOrd="13" destOrd="0" parTransId="{CCA69B69-A298-49FC-B2F1-AC58882772CA}" sibTransId="{C79486B7-2988-4B7E-B014-81BE9E2C6C24}"/>
    <dgm:cxn modelId="{3C047985-2804-457D-B0E4-80207F73AB2B}" srcId="{1406B4E6-4CB2-4119-B3AE-61AF68BFBEDC}" destId="{798DB137-B382-4656-BE76-BC0214017BEB}" srcOrd="7" destOrd="0" parTransId="{4FD6427D-7DD9-4706-AD42-220201808129}" sibTransId="{E271EFB6-C705-4518-9497-F37468066497}"/>
    <dgm:cxn modelId="{56C7B98B-E280-41F0-9C09-3C476FB38804}" type="presOf" srcId="{8CA2073C-2660-4CF3-8166-E7E0F547F571}" destId="{915B25D4-94CA-428E-B2AC-0305490C6B46}" srcOrd="0" destOrd="0" presId="urn:microsoft.com/office/officeart/2005/8/layout/vList5"/>
    <dgm:cxn modelId="{3B9A9D98-5FA6-4EF5-8E95-0A18030AA411}" type="presOf" srcId="{7718E17A-6EEE-4945-B1E8-538F6D0C32F9}" destId="{F59923A8-647F-4AF9-9303-039C790C53FF}" srcOrd="0" destOrd="0" presId="urn:microsoft.com/office/officeart/2005/8/layout/vList5"/>
    <dgm:cxn modelId="{E6545C9A-5453-497A-91B0-9BAFEE81DA53}" srcId="{1406B4E6-4CB2-4119-B3AE-61AF68BFBEDC}" destId="{3BD19A45-B855-46FE-8432-9215C6A49E9C}" srcOrd="4" destOrd="0" parTransId="{FA35C0D8-DED4-4CCC-8409-8072F452B147}" sibTransId="{F958540F-FD09-4F2A-BA88-38A1D2C7EE3D}"/>
    <dgm:cxn modelId="{EF54E1A3-A5E8-4665-AC72-C5D5E30C3C5F}" srcId="{1406B4E6-4CB2-4119-B3AE-61AF68BFBEDC}" destId="{5A53821C-4871-44AC-ABC5-538951A1C7E4}" srcOrd="2" destOrd="0" parTransId="{BBAD6B74-F25A-4B82-8C3D-89B3413B689A}" sibTransId="{F688B332-667D-4D3F-908F-7B01514C0E5A}"/>
    <dgm:cxn modelId="{96D969B7-F5EF-4F2D-A2C8-DD3E67F87C4F}" type="presOf" srcId="{F1E9C47D-221E-44EE-97E1-36564F61E3A1}" destId="{3970B9D0-C02E-4D12-9418-C3E8B43093C5}" srcOrd="0" destOrd="0" presId="urn:microsoft.com/office/officeart/2005/8/layout/vList5"/>
    <dgm:cxn modelId="{602FDABB-1BC3-4FCF-B6B8-1466A68AC2C3}" type="presOf" srcId="{1406B4E6-4CB2-4119-B3AE-61AF68BFBEDC}" destId="{7C8E46A8-E805-4E79-96BB-C7FD5F89B825}" srcOrd="0" destOrd="0" presId="urn:microsoft.com/office/officeart/2005/8/layout/vList5"/>
    <dgm:cxn modelId="{241588BF-1AE3-4FFE-9291-CDC8E18FE111}" type="presOf" srcId="{5A53821C-4871-44AC-ABC5-538951A1C7E4}" destId="{BA56E5CD-BC0A-42C5-A8E4-486390F3CE4D}" srcOrd="0" destOrd="0" presId="urn:microsoft.com/office/officeart/2005/8/layout/vList5"/>
    <dgm:cxn modelId="{E30D2AC7-1DB0-4DD6-82C5-0F5F64A7CB3D}" srcId="{1406B4E6-4CB2-4119-B3AE-61AF68BFBEDC}" destId="{8CA2073C-2660-4CF3-8166-E7E0F547F571}" srcOrd="3" destOrd="0" parTransId="{9A479E44-2B39-4488-A79F-C51CE62DA720}" sibTransId="{42923B59-7203-473C-92F3-D83D3D4B6029}"/>
    <dgm:cxn modelId="{2372FADB-033E-4562-B93C-DB719B03805C}" srcId="{1406B4E6-4CB2-4119-B3AE-61AF68BFBEDC}" destId="{05441DFC-B301-487B-8B33-A94A3E6D04A6}" srcOrd="15" destOrd="0" parTransId="{79C1255A-24F8-4A0A-A640-8256E75FAE5F}" sibTransId="{074BBF67-AC81-40D7-B746-7EC064E7444F}"/>
    <dgm:cxn modelId="{B09186DC-A64C-4759-BB74-19BEE5B6A890}" srcId="{1406B4E6-4CB2-4119-B3AE-61AF68BFBEDC}" destId="{70B8D600-0329-4631-9C87-C9A9F0D30231}" srcOrd="10" destOrd="0" parTransId="{A19351FA-525A-47A6-B6AF-A3A1908FF343}" sibTransId="{75CE204C-7F05-49F2-895E-2E246625E1E2}"/>
    <dgm:cxn modelId="{16AFBEE6-FF84-4666-A102-34DBBA3E57AE}" srcId="{1406B4E6-4CB2-4119-B3AE-61AF68BFBEDC}" destId="{49CCCEF9-69E1-43AD-BDB5-20AF03A784E3}" srcOrd="8" destOrd="0" parTransId="{A0D89FA7-41F2-4582-9BA0-DE6EE4F72EA5}" sibTransId="{1EE48043-AA0F-48D5-BD8A-B1EEF55D3860}"/>
    <dgm:cxn modelId="{AF7057EA-7FF5-4583-8A94-DB3F9F92C62B}" type="presOf" srcId="{3A6778D0-2873-46CF-91E0-E3F59CEB491D}" destId="{9120359C-4ADC-49BB-80D8-49FE03506778}" srcOrd="0" destOrd="0" presId="urn:microsoft.com/office/officeart/2005/8/layout/vList5"/>
    <dgm:cxn modelId="{DA17A8F3-9E5B-4CB4-85EE-7E7D62C9F09C}" type="presOf" srcId="{271711AE-DFCF-437E-97AF-0F132C92220A}" destId="{C7F20545-4EA3-4AC1-8D91-55EBB5D09FA2}" srcOrd="0" destOrd="0" presId="urn:microsoft.com/office/officeart/2005/8/layout/vList5"/>
    <dgm:cxn modelId="{E33A8FF7-481F-41B3-90A8-36C052E94927}" type="presOf" srcId="{49CCCEF9-69E1-43AD-BDB5-20AF03A784E3}" destId="{8588DB18-0876-4EC4-B1B0-25860FC7D4CA}" srcOrd="0" destOrd="0" presId="urn:microsoft.com/office/officeart/2005/8/layout/vList5"/>
    <dgm:cxn modelId="{B2B8ED0A-DF8E-402A-BAB8-3B9332D0C5A7}" type="presParOf" srcId="{7C8E46A8-E805-4E79-96BB-C7FD5F89B825}" destId="{747502EF-E148-4F2F-BCC7-0F1527C7373E}" srcOrd="0" destOrd="0" presId="urn:microsoft.com/office/officeart/2005/8/layout/vList5"/>
    <dgm:cxn modelId="{EF5A78B4-43F3-408E-BD5B-3C0B1CB15882}" type="presParOf" srcId="{747502EF-E148-4F2F-BCC7-0F1527C7373E}" destId="{DFF21A88-73A3-4D69-9DAC-FFC470DD94FE}" srcOrd="0" destOrd="0" presId="urn:microsoft.com/office/officeart/2005/8/layout/vList5"/>
    <dgm:cxn modelId="{D1BF8C84-B06B-4D84-9FAB-3A859FB89E6C}" type="presParOf" srcId="{7C8E46A8-E805-4E79-96BB-C7FD5F89B825}" destId="{1288D961-999A-4DAC-9634-9FD34B71F40A}" srcOrd="1" destOrd="0" presId="urn:microsoft.com/office/officeart/2005/8/layout/vList5"/>
    <dgm:cxn modelId="{CA5DDEB5-A818-4E75-9531-5187C0FE262A}" type="presParOf" srcId="{7C8E46A8-E805-4E79-96BB-C7FD5F89B825}" destId="{6A80D4B6-6FA6-4A6B-977E-59179A866CCC}" srcOrd="2" destOrd="0" presId="urn:microsoft.com/office/officeart/2005/8/layout/vList5"/>
    <dgm:cxn modelId="{47B64467-9B6D-4C94-ADBB-394D3828EA2D}" type="presParOf" srcId="{6A80D4B6-6FA6-4A6B-977E-59179A866CCC}" destId="{C7F20545-4EA3-4AC1-8D91-55EBB5D09FA2}" srcOrd="0" destOrd="0" presId="urn:microsoft.com/office/officeart/2005/8/layout/vList5"/>
    <dgm:cxn modelId="{1B77ABBF-D3B0-48C4-8353-5050E6C4FD91}" type="presParOf" srcId="{7C8E46A8-E805-4E79-96BB-C7FD5F89B825}" destId="{1D50B9D4-8937-49BE-B0FB-A9F4539199F1}" srcOrd="3" destOrd="0" presId="urn:microsoft.com/office/officeart/2005/8/layout/vList5"/>
    <dgm:cxn modelId="{AFA07A60-C3B3-404D-903E-EE79EFB8BBA3}" type="presParOf" srcId="{7C8E46A8-E805-4E79-96BB-C7FD5F89B825}" destId="{4B672746-0C89-4CB6-89E5-2C035482649B}" srcOrd="4" destOrd="0" presId="urn:microsoft.com/office/officeart/2005/8/layout/vList5"/>
    <dgm:cxn modelId="{604F547A-8F5F-4B76-ADE7-22A7A1C83E35}" type="presParOf" srcId="{4B672746-0C89-4CB6-89E5-2C035482649B}" destId="{BA56E5CD-BC0A-42C5-A8E4-486390F3CE4D}" srcOrd="0" destOrd="0" presId="urn:microsoft.com/office/officeart/2005/8/layout/vList5"/>
    <dgm:cxn modelId="{FF0A017A-F537-4E9F-BAAE-ED21BC941BC9}" type="presParOf" srcId="{7C8E46A8-E805-4E79-96BB-C7FD5F89B825}" destId="{E2439BE1-3DA5-444B-BA48-AC01026CB3C9}" srcOrd="5" destOrd="0" presId="urn:microsoft.com/office/officeart/2005/8/layout/vList5"/>
    <dgm:cxn modelId="{452EFB38-75B2-4D5C-8C5A-588176E35450}" type="presParOf" srcId="{7C8E46A8-E805-4E79-96BB-C7FD5F89B825}" destId="{1D541D45-983F-494C-B658-8F633994C7FB}" srcOrd="6" destOrd="0" presId="urn:microsoft.com/office/officeart/2005/8/layout/vList5"/>
    <dgm:cxn modelId="{D4767F51-69D0-466B-8C97-7770EE466D66}" type="presParOf" srcId="{1D541D45-983F-494C-B658-8F633994C7FB}" destId="{915B25D4-94CA-428E-B2AC-0305490C6B46}" srcOrd="0" destOrd="0" presId="urn:microsoft.com/office/officeart/2005/8/layout/vList5"/>
    <dgm:cxn modelId="{0262EBD0-2B14-4454-B39F-008CF1C1C9BF}" type="presParOf" srcId="{7C8E46A8-E805-4E79-96BB-C7FD5F89B825}" destId="{A99B90AC-DACB-4F93-A04F-4391191513E3}" srcOrd="7" destOrd="0" presId="urn:microsoft.com/office/officeart/2005/8/layout/vList5"/>
    <dgm:cxn modelId="{D759B716-1A2D-464F-9F9C-7FD08C36AE30}" type="presParOf" srcId="{7C8E46A8-E805-4E79-96BB-C7FD5F89B825}" destId="{299C14A4-0BAB-405E-B1D2-3A024CB621CF}" srcOrd="8" destOrd="0" presId="urn:microsoft.com/office/officeart/2005/8/layout/vList5"/>
    <dgm:cxn modelId="{777F8F63-EC47-4BCD-B691-CAC9A3ACD116}" type="presParOf" srcId="{299C14A4-0BAB-405E-B1D2-3A024CB621CF}" destId="{80F14CF6-1172-4F21-B032-EFB1F97E116F}" srcOrd="0" destOrd="0" presId="urn:microsoft.com/office/officeart/2005/8/layout/vList5"/>
    <dgm:cxn modelId="{BE041A84-03C5-40F4-A515-0E47D6AF0C7F}" type="presParOf" srcId="{7C8E46A8-E805-4E79-96BB-C7FD5F89B825}" destId="{6BEE3065-0A7D-4894-A1D8-DFCF3AEB3599}" srcOrd="9" destOrd="0" presId="urn:microsoft.com/office/officeart/2005/8/layout/vList5"/>
    <dgm:cxn modelId="{626681C4-42E5-483B-AE7A-95C39A1347C0}" type="presParOf" srcId="{7C8E46A8-E805-4E79-96BB-C7FD5F89B825}" destId="{F82EEE8F-F832-4510-8C4F-A011AE356297}" srcOrd="10" destOrd="0" presId="urn:microsoft.com/office/officeart/2005/8/layout/vList5"/>
    <dgm:cxn modelId="{A0C5A226-722A-4CC8-B4F3-87481133869A}" type="presParOf" srcId="{F82EEE8F-F832-4510-8C4F-A011AE356297}" destId="{24A35A88-6119-4A51-A6F1-9A038D213B46}" srcOrd="0" destOrd="0" presId="urn:microsoft.com/office/officeart/2005/8/layout/vList5"/>
    <dgm:cxn modelId="{49DD5839-A724-418C-8276-1EB9D690B165}" type="presParOf" srcId="{7C8E46A8-E805-4E79-96BB-C7FD5F89B825}" destId="{6C50C763-4BE0-479A-8899-086A39F3E9FB}" srcOrd="11" destOrd="0" presId="urn:microsoft.com/office/officeart/2005/8/layout/vList5"/>
    <dgm:cxn modelId="{12ED6055-C342-4FC2-B03A-38ACDD70B899}" type="presParOf" srcId="{7C8E46A8-E805-4E79-96BB-C7FD5F89B825}" destId="{85DA3665-474E-4A34-9246-93CB6366BA7B}" srcOrd="12" destOrd="0" presId="urn:microsoft.com/office/officeart/2005/8/layout/vList5"/>
    <dgm:cxn modelId="{E0CF9612-65A7-4DE2-AF09-8A1DA43875B8}" type="presParOf" srcId="{85DA3665-474E-4A34-9246-93CB6366BA7B}" destId="{73513192-D730-4902-BEB9-3B1C573A0459}" srcOrd="0" destOrd="0" presId="urn:microsoft.com/office/officeart/2005/8/layout/vList5"/>
    <dgm:cxn modelId="{C8D3F4F3-F6FA-45EF-8EBA-BAFC55D31CBB}" type="presParOf" srcId="{7C8E46A8-E805-4E79-96BB-C7FD5F89B825}" destId="{EB786839-FBE5-421D-A720-857E55F88AA4}" srcOrd="13" destOrd="0" presId="urn:microsoft.com/office/officeart/2005/8/layout/vList5"/>
    <dgm:cxn modelId="{5AF1AD90-82B0-44FD-99DF-CBDEFA761318}" type="presParOf" srcId="{7C8E46A8-E805-4E79-96BB-C7FD5F89B825}" destId="{0179C06C-56C4-4C0A-96E0-592E1A7891B0}" srcOrd="14" destOrd="0" presId="urn:microsoft.com/office/officeart/2005/8/layout/vList5"/>
    <dgm:cxn modelId="{07868DE2-4E37-444A-8208-839A011E751C}" type="presParOf" srcId="{0179C06C-56C4-4C0A-96E0-592E1A7891B0}" destId="{38FAE5D3-5039-4DFA-8D6C-C0FC40CFCE17}" srcOrd="0" destOrd="0" presId="urn:microsoft.com/office/officeart/2005/8/layout/vList5"/>
    <dgm:cxn modelId="{6C533B96-AAEC-4008-896B-1810A9CB9770}" type="presParOf" srcId="{7C8E46A8-E805-4E79-96BB-C7FD5F89B825}" destId="{011C5CE7-1038-4C17-B3F8-9324BBEFAE1A}" srcOrd="15" destOrd="0" presId="urn:microsoft.com/office/officeart/2005/8/layout/vList5"/>
    <dgm:cxn modelId="{7544A0AF-43D7-48BE-8105-C61A4267C73E}" type="presParOf" srcId="{7C8E46A8-E805-4E79-96BB-C7FD5F89B825}" destId="{2A111626-F0C8-4E37-B099-40DE8A282D43}" srcOrd="16" destOrd="0" presId="urn:microsoft.com/office/officeart/2005/8/layout/vList5"/>
    <dgm:cxn modelId="{912182E7-BB47-4811-A07E-0ED427E02CDF}" type="presParOf" srcId="{2A111626-F0C8-4E37-B099-40DE8A282D43}" destId="{8588DB18-0876-4EC4-B1B0-25860FC7D4CA}" srcOrd="0" destOrd="0" presId="urn:microsoft.com/office/officeart/2005/8/layout/vList5"/>
    <dgm:cxn modelId="{0CE20678-1BB1-43BD-8CD6-D775652C5513}" type="presParOf" srcId="{7C8E46A8-E805-4E79-96BB-C7FD5F89B825}" destId="{B3AE2560-3B2F-4352-B75A-7D05D2B79203}" srcOrd="17" destOrd="0" presId="urn:microsoft.com/office/officeart/2005/8/layout/vList5"/>
    <dgm:cxn modelId="{F7444FBD-F50E-429E-A683-5FEC296697B2}" type="presParOf" srcId="{7C8E46A8-E805-4E79-96BB-C7FD5F89B825}" destId="{4CD36AE5-465C-4016-A213-7E0EE853C518}" srcOrd="18" destOrd="0" presId="urn:microsoft.com/office/officeart/2005/8/layout/vList5"/>
    <dgm:cxn modelId="{D835BEED-49FD-4D86-931A-9F678769112D}" type="presParOf" srcId="{4CD36AE5-465C-4016-A213-7E0EE853C518}" destId="{E5926D65-F8DA-44DC-AFD1-C067307F0824}" srcOrd="0" destOrd="0" presId="urn:microsoft.com/office/officeart/2005/8/layout/vList5"/>
    <dgm:cxn modelId="{310FDF0E-F0C3-4A05-B1FA-FECB25039AE2}" type="presParOf" srcId="{7C8E46A8-E805-4E79-96BB-C7FD5F89B825}" destId="{CB4D9FF3-2575-45CA-B36B-6DF41DF4C568}" srcOrd="19" destOrd="0" presId="urn:microsoft.com/office/officeart/2005/8/layout/vList5"/>
    <dgm:cxn modelId="{87F8B427-CB0D-49FF-B95C-C8245EB1261C}" type="presParOf" srcId="{7C8E46A8-E805-4E79-96BB-C7FD5F89B825}" destId="{6773273A-EDF4-47A3-AF9A-0089AFECEABD}" srcOrd="20" destOrd="0" presId="urn:microsoft.com/office/officeart/2005/8/layout/vList5"/>
    <dgm:cxn modelId="{6789756D-A744-40A4-AF4B-C65979020D21}" type="presParOf" srcId="{6773273A-EDF4-47A3-AF9A-0089AFECEABD}" destId="{A60879D0-3CF9-47CF-8EA7-F4490B8FECDF}" srcOrd="0" destOrd="0" presId="urn:microsoft.com/office/officeart/2005/8/layout/vList5"/>
    <dgm:cxn modelId="{C30B0FFD-9887-43F4-AADD-E4B8C4486D9B}" type="presParOf" srcId="{7C8E46A8-E805-4E79-96BB-C7FD5F89B825}" destId="{2EA75F7B-A0AA-4FDA-B8C1-AFDC53CEC82F}" srcOrd="21" destOrd="0" presId="urn:microsoft.com/office/officeart/2005/8/layout/vList5"/>
    <dgm:cxn modelId="{838A2346-F838-46A2-B1E2-A9A2A6B71911}" type="presParOf" srcId="{7C8E46A8-E805-4E79-96BB-C7FD5F89B825}" destId="{4790FE0E-425D-4159-BCD1-5A05D668F113}" srcOrd="22" destOrd="0" presId="urn:microsoft.com/office/officeart/2005/8/layout/vList5"/>
    <dgm:cxn modelId="{48E98101-C732-4AA1-9D5A-51C81F7120B2}" type="presParOf" srcId="{4790FE0E-425D-4159-BCD1-5A05D668F113}" destId="{F59923A8-647F-4AF9-9303-039C790C53FF}" srcOrd="0" destOrd="0" presId="urn:microsoft.com/office/officeart/2005/8/layout/vList5"/>
    <dgm:cxn modelId="{BD9154BA-A998-414B-9358-6DB158475FFB}" type="presParOf" srcId="{7C8E46A8-E805-4E79-96BB-C7FD5F89B825}" destId="{64D6A257-DF66-4B4B-91BD-1101EC52D2E4}" srcOrd="23" destOrd="0" presId="urn:microsoft.com/office/officeart/2005/8/layout/vList5"/>
    <dgm:cxn modelId="{38D8B637-9EBF-4E39-AB41-329E817297A4}" type="presParOf" srcId="{7C8E46A8-E805-4E79-96BB-C7FD5F89B825}" destId="{486CA5FE-9A1A-4DD9-98DF-788ADBC09867}" srcOrd="24" destOrd="0" presId="urn:microsoft.com/office/officeart/2005/8/layout/vList5"/>
    <dgm:cxn modelId="{D474B799-36A2-4457-AB57-40837E9A650A}" type="presParOf" srcId="{486CA5FE-9A1A-4DD9-98DF-788ADBC09867}" destId="{3970B9D0-C02E-4D12-9418-C3E8B43093C5}" srcOrd="0" destOrd="0" presId="urn:microsoft.com/office/officeart/2005/8/layout/vList5"/>
    <dgm:cxn modelId="{26F23AC7-5685-47E9-B9C4-72DB876535FF}" type="presParOf" srcId="{7C8E46A8-E805-4E79-96BB-C7FD5F89B825}" destId="{4E7F2D8E-1F10-4812-BD0B-A77A7E9F937A}" srcOrd="25" destOrd="0" presId="urn:microsoft.com/office/officeart/2005/8/layout/vList5"/>
    <dgm:cxn modelId="{A94845D6-F0BB-4581-9761-32ECCA6CA8C6}" type="presParOf" srcId="{7C8E46A8-E805-4E79-96BB-C7FD5F89B825}" destId="{E80F00E6-F06F-469C-BD73-E37C1F581066}" srcOrd="26" destOrd="0" presId="urn:microsoft.com/office/officeart/2005/8/layout/vList5"/>
    <dgm:cxn modelId="{3243A0B0-6E9D-4624-B8A1-EC7984BF2EEE}" type="presParOf" srcId="{E80F00E6-F06F-469C-BD73-E37C1F581066}" destId="{9120359C-4ADC-49BB-80D8-49FE03506778}" srcOrd="0" destOrd="0" presId="urn:microsoft.com/office/officeart/2005/8/layout/vList5"/>
    <dgm:cxn modelId="{9CF9B754-C8CB-4F80-B068-47D53C46D2BA}" type="presParOf" srcId="{7C8E46A8-E805-4E79-96BB-C7FD5F89B825}" destId="{28F84473-9E09-43F6-AFC5-B7D4544AD0D8}" srcOrd="27" destOrd="0" presId="urn:microsoft.com/office/officeart/2005/8/layout/vList5"/>
    <dgm:cxn modelId="{20FA1AF8-D113-4549-BEFE-819F260F5566}" type="presParOf" srcId="{7C8E46A8-E805-4E79-96BB-C7FD5F89B825}" destId="{EC94F1C1-3663-479C-B5B2-469070249581}" srcOrd="28" destOrd="0" presId="urn:microsoft.com/office/officeart/2005/8/layout/vList5"/>
    <dgm:cxn modelId="{93E62AF8-72F8-4230-87A6-404925BF8944}" type="presParOf" srcId="{EC94F1C1-3663-479C-B5B2-469070249581}" destId="{F0942AA0-0F6E-4019-BA36-45AC7A481A42}" srcOrd="0" destOrd="0" presId="urn:microsoft.com/office/officeart/2005/8/layout/vList5"/>
    <dgm:cxn modelId="{FFEDB8E8-247D-4362-AA5D-C6F6F42E3ACE}" type="presParOf" srcId="{7C8E46A8-E805-4E79-96BB-C7FD5F89B825}" destId="{58D27CE1-F9AB-4C1B-A8E4-063C0E69EF7F}" srcOrd="29" destOrd="0" presId="urn:microsoft.com/office/officeart/2005/8/layout/vList5"/>
    <dgm:cxn modelId="{9466ED38-923B-4734-AA1E-1623C3558D10}" type="presParOf" srcId="{7C8E46A8-E805-4E79-96BB-C7FD5F89B825}" destId="{E98C0462-23E9-42BA-BF98-D41469E10159}" srcOrd="30" destOrd="0" presId="urn:microsoft.com/office/officeart/2005/8/layout/vList5"/>
    <dgm:cxn modelId="{77BCF509-FD71-42E6-9304-99F2242F4642}" type="presParOf" srcId="{E98C0462-23E9-42BA-BF98-D41469E10159}" destId="{2B61A46F-5C3E-4DD0-8DC2-F0388BED5EA7}" srcOrd="0" destOrd="0" presId="urn:microsoft.com/office/officeart/2005/8/layout/vList5"/>
    <dgm:cxn modelId="{61B3695D-5D01-4000-9789-594D1AB3955B}" type="presParOf" srcId="{7C8E46A8-E805-4E79-96BB-C7FD5F89B825}" destId="{3561CED1-2B8E-4269-8D9A-1BB3FF322D5B}" srcOrd="31" destOrd="0" presId="urn:microsoft.com/office/officeart/2005/8/layout/vList5"/>
    <dgm:cxn modelId="{6772DD7C-DAB3-44D8-8625-6FAEC0E2F79D}" type="presParOf" srcId="{7C8E46A8-E805-4E79-96BB-C7FD5F89B825}" destId="{5E7BB61D-6E6A-4989-B2F9-26396186F241}" srcOrd="32" destOrd="0" presId="urn:microsoft.com/office/officeart/2005/8/layout/vList5"/>
    <dgm:cxn modelId="{FB4BE103-889F-41E8-B55E-A718650EC911}" type="presParOf" srcId="{5E7BB61D-6E6A-4989-B2F9-26396186F241}" destId="{F9139269-E5E5-4E9F-821C-55FFCC29F8C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168882-4889-439E-AE6E-D7EE2A4F55D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8BC6A4C-1D59-4959-9E71-EABA434348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Professionally designed website</a:t>
          </a:r>
          <a:endParaRPr lang="en-US"/>
        </a:p>
      </dgm:t>
    </dgm:pt>
    <dgm:pt modelId="{A83B2F34-5F13-476F-AA31-2D5002133236}" type="parTrans" cxnId="{19659282-4FDE-480B-A020-EF2471636F7E}">
      <dgm:prSet/>
      <dgm:spPr/>
      <dgm:t>
        <a:bodyPr/>
        <a:lstStyle/>
        <a:p>
          <a:endParaRPr lang="en-US"/>
        </a:p>
      </dgm:t>
    </dgm:pt>
    <dgm:pt modelId="{14099BBA-3A2E-4334-A50B-28F188B5F4A3}" type="sibTrans" cxnId="{19659282-4FDE-480B-A020-EF2471636F7E}">
      <dgm:prSet/>
      <dgm:spPr/>
      <dgm:t>
        <a:bodyPr/>
        <a:lstStyle/>
        <a:p>
          <a:endParaRPr lang="en-US"/>
        </a:p>
      </dgm:t>
    </dgm:pt>
    <dgm:pt modelId="{626CBF6F-6167-4D92-BC25-48ABDA74C2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Social media marketing  - Instagram, TikTok, Facebook</a:t>
          </a:r>
          <a:endParaRPr lang="en-US"/>
        </a:p>
      </dgm:t>
    </dgm:pt>
    <dgm:pt modelId="{4C0DA16A-7498-466F-A06A-C42C9AFF5E40}" type="parTrans" cxnId="{BDDBC5F9-B902-4870-9AD7-28E7542507E7}">
      <dgm:prSet/>
      <dgm:spPr/>
      <dgm:t>
        <a:bodyPr/>
        <a:lstStyle/>
        <a:p>
          <a:endParaRPr lang="en-US"/>
        </a:p>
      </dgm:t>
    </dgm:pt>
    <dgm:pt modelId="{E70B0D47-8FEB-4688-9449-093CDC3D1640}" type="sibTrans" cxnId="{BDDBC5F9-B902-4870-9AD7-28E7542507E7}">
      <dgm:prSet/>
      <dgm:spPr/>
      <dgm:t>
        <a:bodyPr/>
        <a:lstStyle/>
        <a:p>
          <a:endParaRPr lang="en-US"/>
        </a:p>
      </dgm:t>
    </dgm:pt>
    <dgm:pt modelId="{21190249-3B14-47D7-B2B3-A46E0C0E87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Google Reviews and TripAdvisor</a:t>
          </a:r>
          <a:endParaRPr lang="en-US"/>
        </a:p>
      </dgm:t>
    </dgm:pt>
    <dgm:pt modelId="{8EDC7AC2-0315-44CA-B76D-EC4DDACC897F}" type="parTrans" cxnId="{39C4686E-2CB1-4509-910F-72B1BAC10E6A}">
      <dgm:prSet/>
      <dgm:spPr/>
      <dgm:t>
        <a:bodyPr/>
        <a:lstStyle/>
        <a:p>
          <a:endParaRPr lang="en-US"/>
        </a:p>
      </dgm:t>
    </dgm:pt>
    <dgm:pt modelId="{472372BF-BEFA-46C0-86F7-FA5C4D0F5BA6}" type="sibTrans" cxnId="{39C4686E-2CB1-4509-910F-72B1BAC10E6A}">
      <dgm:prSet/>
      <dgm:spPr/>
      <dgm:t>
        <a:bodyPr/>
        <a:lstStyle/>
        <a:p>
          <a:endParaRPr lang="en-US"/>
        </a:p>
      </dgm:t>
    </dgm:pt>
    <dgm:pt modelId="{09B4E109-B505-452C-8391-06084FFB33BF}" type="pres">
      <dgm:prSet presAssocID="{F4168882-4889-439E-AE6E-D7EE2A4F55D3}" presName="root" presStyleCnt="0">
        <dgm:presLayoutVars>
          <dgm:dir/>
          <dgm:resizeHandles val="exact"/>
        </dgm:presLayoutVars>
      </dgm:prSet>
      <dgm:spPr/>
    </dgm:pt>
    <dgm:pt modelId="{B25350DF-2C25-4696-A293-204193EE3B0E}" type="pres">
      <dgm:prSet presAssocID="{38BC6A4C-1D59-4959-9E71-EABA4343482E}" presName="compNode" presStyleCnt="0"/>
      <dgm:spPr/>
    </dgm:pt>
    <dgm:pt modelId="{8D1F292E-EBC6-4C4A-8DF2-05BAAC3AB7DD}" type="pres">
      <dgm:prSet presAssocID="{38BC6A4C-1D59-4959-9E71-EABA4343482E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367ABA3-2376-4FFB-8D45-CCC12215B714}" type="pres">
      <dgm:prSet presAssocID="{38BC6A4C-1D59-4959-9E71-EABA434348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13EA60B9-F9FE-4AD4-B8B2-B5113D6C5A03}" type="pres">
      <dgm:prSet presAssocID="{38BC6A4C-1D59-4959-9E71-EABA4343482E}" presName="spaceRect" presStyleCnt="0"/>
      <dgm:spPr/>
    </dgm:pt>
    <dgm:pt modelId="{7A75DF40-3A83-468A-8485-8447398C2026}" type="pres">
      <dgm:prSet presAssocID="{38BC6A4C-1D59-4959-9E71-EABA4343482E}" presName="textRect" presStyleLbl="revTx" presStyleIdx="0" presStyleCnt="3">
        <dgm:presLayoutVars>
          <dgm:chMax val="1"/>
          <dgm:chPref val="1"/>
        </dgm:presLayoutVars>
      </dgm:prSet>
      <dgm:spPr/>
    </dgm:pt>
    <dgm:pt modelId="{22008550-14FD-4716-B8A7-FB8B41DAA639}" type="pres">
      <dgm:prSet presAssocID="{14099BBA-3A2E-4334-A50B-28F188B5F4A3}" presName="sibTrans" presStyleCnt="0"/>
      <dgm:spPr/>
    </dgm:pt>
    <dgm:pt modelId="{70B3AD94-174F-4E85-864B-43854A902F98}" type="pres">
      <dgm:prSet presAssocID="{626CBF6F-6167-4D92-BC25-48ABDA74C26C}" presName="compNode" presStyleCnt="0"/>
      <dgm:spPr/>
    </dgm:pt>
    <dgm:pt modelId="{D7448D12-394E-4A2F-983D-8D0477F25209}" type="pres">
      <dgm:prSet presAssocID="{626CBF6F-6167-4D92-BC25-48ABDA74C26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EA950C1-541A-49FF-BAE6-579AEDE32D5A}" type="pres">
      <dgm:prSet presAssocID="{626CBF6F-6167-4D92-BC25-48ABDA74C26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D37F548C-BCD1-4DDF-9AB8-50178FAEE7B1}" type="pres">
      <dgm:prSet presAssocID="{626CBF6F-6167-4D92-BC25-48ABDA74C26C}" presName="spaceRect" presStyleCnt="0"/>
      <dgm:spPr/>
    </dgm:pt>
    <dgm:pt modelId="{6C8D8DEB-6A7D-4B5B-AC7E-DDEA632FBD4D}" type="pres">
      <dgm:prSet presAssocID="{626CBF6F-6167-4D92-BC25-48ABDA74C26C}" presName="textRect" presStyleLbl="revTx" presStyleIdx="1" presStyleCnt="3">
        <dgm:presLayoutVars>
          <dgm:chMax val="1"/>
          <dgm:chPref val="1"/>
        </dgm:presLayoutVars>
      </dgm:prSet>
      <dgm:spPr/>
    </dgm:pt>
    <dgm:pt modelId="{4D3D9944-548F-44F7-8CAD-82FA26C70E4C}" type="pres">
      <dgm:prSet presAssocID="{E70B0D47-8FEB-4688-9449-093CDC3D1640}" presName="sibTrans" presStyleCnt="0"/>
      <dgm:spPr/>
    </dgm:pt>
    <dgm:pt modelId="{B4D393B5-1B3D-414F-9E08-73563722583E}" type="pres">
      <dgm:prSet presAssocID="{21190249-3B14-47D7-B2B3-A46E0C0E877D}" presName="compNode" presStyleCnt="0"/>
      <dgm:spPr/>
    </dgm:pt>
    <dgm:pt modelId="{5C05D60F-BF6B-4B7C-B64A-C282AC71A93C}" type="pres">
      <dgm:prSet presAssocID="{21190249-3B14-47D7-B2B3-A46E0C0E877D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BC923FE-C63E-4959-92C2-037576578CF4}" type="pres">
      <dgm:prSet presAssocID="{21190249-3B14-47D7-B2B3-A46E0C0E87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FDA425F7-303D-445F-8C34-C33F3D48E9DE}" type="pres">
      <dgm:prSet presAssocID="{21190249-3B14-47D7-B2B3-A46E0C0E877D}" presName="spaceRect" presStyleCnt="0"/>
      <dgm:spPr/>
    </dgm:pt>
    <dgm:pt modelId="{CA3419FC-36B1-4DC3-A0BA-D8674CC8D3F1}" type="pres">
      <dgm:prSet presAssocID="{21190249-3B14-47D7-B2B3-A46E0C0E877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185AD1C-02B4-4F45-8F89-1E8332DA8A49}" type="presOf" srcId="{626CBF6F-6167-4D92-BC25-48ABDA74C26C}" destId="{6C8D8DEB-6A7D-4B5B-AC7E-DDEA632FBD4D}" srcOrd="0" destOrd="0" presId="urn:microsoft.com/office/officeart/2018/5/layout/IconLeafLabelList"/>
    <dgm:cxn modelId="{61834C67-AC53-484B-B5B0-25DA72E5D634}" type="presOf" srcId="{F4168882-4889-439E-AE6E-D7EE2A4F55D3}" destId="{09B4E109-B505-452C-8391-06084FFB33BF}" srcOrd="0" destOrd="0" presId="urn:microsoft.com/office/officeart/2018/5/layout/IconLeafLabelList"/>
    <dgm:cxn modelId="{39C4686E-2CB1-4509-910F-72B1BAC10E6A}" srcId="{F4168882-4889-439E-AE6E-D7EE2A4F55D3}" destId="{21190249-3B14-47D7-B2B3-A46E0C0E877D}" srcOrd="2" destOrd="0" parTransId="{8EDC7AC2-0315-44CA-B76D-EC4DDACC897F}" sibTransId="{472372BF-BEFA-46C0-86F7-FA5C4D0F5BA6}"/>
    <dgm:cxn modelId="{3D02CB78-6C95-4228-8F3E-36C0FF8E2094}" type="presOf" srcId="{38BC6A4C-1D59-4959-9E71-EABA4343482E}" destId="{7A75DF40-3A83-468A-8485-8447398C2026}" srcOrd="0" destOrd="0" presId="urn:microsoft.com/office/officeart/2018/5/layout/IconLeafLabelList"/>
    <dgm:cxn modelId="{9E9D447A-8D25-4FBD-B075-0B4E66DFA5CE}" type="presOf" srcId="{21190249-3B14-47D7-B2B3-A46E0C0E877D}" destId="{CA3419FC-36B1-4DC3-A0BA-D8674CC8D3F1}" srcOrd="0" destOrd="0" presId="urn:microsoft.com/office/officeart/2018/5/layout/IconLeafLabelList"/>
    <dgm:cxn modelId="{19659282-4FDE-480B-A020-EF2471636F7E}" srcId="{F4168882-4889-439E-AE6E-D7EE2A4F55D3}" destId="{38BC6A4C-1D59-4959-9E71-EABA4343482E}" srcOrd="0" destOrd="0" parTransId="{A83B2F34-5F13-476F-AA31-2D5002133236}" sibTransId="{14099BBA-3A2E-4334-A50B-28F188B5F4A3}"/>
    <dgm:cxn modelId="{BDDBC5F9-B902-4870-9AD7-28E7542507E7}" srcId="{F4168882-4889-439E-AE6E-D7EE2A4F55D3}" destId="{626CBF6F-6167-4D92-BC25-48ABDA74C26C}" srcOrd="1" destOrd="0" parTransId="{4C0DA16A-7498-466F-A06A-C42C9AFF5E40}" sibTransId="{E70B0D47-8FEB-4688-9449-093CDC3D1640}"/>
    <dgm:cxn modelId="{8937540E-6756-479A-87A0-EEF91B2D3A6F}" type="presParOf" srcId="{09B4E109-B505-452C-8391-06084FFB33BF}" destId="{B25350DF-2C25-4696-A293-204193EE3B0E}" srcOrd="0" destOrd="0" presId="urn:microsoft.com/office/officeart/2018/5/layout/IconLeafLabelList"/>
    <dgm:cxn modelId="{09F8F552-57C8-4108-A382-19836F4123C8}" type="presParOf" srcId="{B25350DF-2C25-4696-A293-204193EE3B0E}" destId="{8D1F292E-EBC6-4C4A-8DF2-05BAAC3AB7DD}" srcOrd="0" destOrd="0" presId="urn:microsoft.com/office/officeart/2018/5/layout/IconLeafLabelList"/>
    <dgm:cxn modelId="{296A491E-7645-4698-8A26-4A0CB90CB0D5}" type="presParOf" srcId="{B25350DF-2C25-4696-A293-204193EE3B0E}" destId="{4367ABA3-2376-4FFB-8D45-CCC12215B714}" srcOrd="1" destOrd="0" presId="urn:microsoft.com/office/officeart/2018/5/layout/IconLeafLabelList"/>
    <dgm:cxn modelId="{A8F4F883-A2B7-4BE2-B01C-1AA2F9FCFEF1}" type="presParOf" srcId="{B25350DF-2C25-4696-A293-204193EE3B0E}" destId="{13EA60B9-F9FE-4AD4-B8B2-B5113D6C5A03}" srcOrd="2" destOrd="0" presId="urn:microsoft.com/office/officeart/2018/5/layout/IconLeafLabelList"/>
    <dgm:cxn modelId="{66CF8905-067B-4985-A52B-5282C0E3FD94}" type="presParOf" srcId="{B25350DF-2C25-4696-A293-204193EE3B0E}" destId="{7A75DF40-3A83-468A-8485-8447398C2026}" srcOrd="3" destOrd="0" presId="urn:microsoft.com/office/officeart/2018/5/layout/IconLeafLabelList"/>
    <dgm:cxn modelId="{9A7F7B55-65DB-40E2-9438-5A1A8B50CC63}" type="presParOf" srcId="{09B4E109-B505-452C-8391-06084FFB33BF}" destId="{22008550-14FD-4716-B8A7-FB8B41DAA639}" srcOrd="1" destOrd="0" presId="urn:microsoft.com/office/officeart/2018/5/layout/IconLeafLabelList"/>
    <dgm:cxn modelId="{C02F9434-2742-43C1-B828-2AA536D04EC8}" type="presParOf" srcId="{09B4E109-B505-452C-8391-06084FFB33BF}" destId="{70B3AD94-174F-4E85-864B-43854A902F98}" srcOrd="2" destOrd="0" presId="urn:microsoft.com/office/officeart/2018/5/layout/IconLeafLabelList"/>
    <dgm:cxn modelId="{975BE7D5-75FB-4254-9593-4521D49FB644}" type="presParOf" srcId="{70B3AD94-174F-4E85-864B-43854A902F98}" destId="{D7448D12-394E-4A2F-983D-8D0477F25209}" srcOrd="0" destOrd="0" presId="urn:microsoft.com/office/officeart/2018/5/layout/IconLeafLabelList"/>
    <dgm:cxn modelId="{E5E8F4D8-548F-411F-924D-459E5F9CACDF}" type="presParOf" srcId="{70B3AD94-174F-4E85-864B-43854A902F98}" destId="{5EA950C1-541A-49FF-BAE6-579AEDE32D5A}" srcOrd="1" destOrd="0" presId="urn:microsoft.com/office/officeart/2018/5/layout/IconLeafLabelList"/>
    <dgm:cxn modelId="{A7FEC306-5F37-4E94-A03C-0B2C381FFF6D}" type="presParOf" srcId="{70B3AD94-174F-4E85-864B-43854A902F98}" destId="{D37F548C-BCD1-4DDF-9AB8-50178FAEE7B1}" srcOrd="2" destOrd="0" presId="urn:microsoft.com/office/officeart/2018/5/layout/IconLeafLabelList"/>
    <dgm:cxn modelId="{8541D183-9452-43EF-AAAC-2092AB5C1BBB}" type="presParOf" srcId="{70B3AD94-174F-4E85-864B-43854A902F98}" destId="{6C8D8DEB-6A7D-4B5B-AC7E-DDEA632FBD4D}" srcOrd="3" destOrd="0" presId="urn:microsoft.com/office/officeart/2018/5/layout/IconLeafLabelList"/>
    <dgm:cxn modelId="{90DD5546-EDC7-481E-B030-A6B147E50A5D}" type="presParOf" srcId="{09B4E109-B505-452C-8391-06084FFB33BF}" destId="{4D3D9944-548F-44F7-8CAD-82FA26C70E4C}" srcOrd="3" destOrd="0" presId="urn:microsoft.com/office/officeart/2018/5/layout/IconLeafLabelList"/>
    <dgm:cxn modelId="{9BB01560-C6CF-4D14-8979-E09AF2EE1F9C}" type="presParOf" srcId="{09B4E109-B505-452C-8391-06084FFB33BF}" destId="{B4D393B5-1B3D-414F-9E08-73563722583E}" srcOrd="4" destOrd="0" presId="urn:microsoft.com/office/officeart/2018/5/layout/IconLeafLabelList"/>
    <dgm:cxn modelId="{8E33B195-920E-43FC-BDCD-AD4EC116AC79}" type="presParOf" srcId="{B4D393B5-1B3D-414F-9E08-73563722583E}" destId="{5C05D60F-BF6B-4B7C-B64A-C282AC71A93C}" srcOrd="0" destOrd="0" presId="urn:microsoft.com/office/officeart/2018/5/layout/IconLeafLabelList"/>
    <dgm:cxn modelId="{30E88FEB-DAE2-48AA-A12C-F551DEBB5F33}" type="presParOf" srcId="{B4D393B5-1B3D-414F-9E08-73563722583E}" destId="{BBC923FE-C63E-4959-92C2-037576578CF4}" srcOrd="1" destOrd="0" presId="urn:microsoft.com/office/officeart/2018/5/layout/IconLeafLabelList"/>
    <dgm:cxn modelId="{6ED66168-2BEE-4D64-B501-D4C2648AF625}" type="presParOf" srcId="{B4D393B5-1B3D-414F-9E08-73563722583E}" destId="{FDA425F7-303D-445F-8C34-C33F3D48E9DE}" srcOrd="2" destOrd="0" presId="urn:microsoft.com/office/officeart/2018/5/layout/IconLeafLabelList"/>
    <dgm:cxn modelId="{11B09DCF-7627-4D5F-988F-D26E9774741F}" type="presParOf" srcId="{B4D393B5-1B3D-414F-9E08-73563722583E}" destId="{CA3419FC-36B1-4DC3-A0BA-D8674CC8D3F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21A88-73A3-4D69-9DAC-FFC470DD94FE}">
      <dsp:nvSpPr>
        <dsp:cNvPr id="0" name=""/>
        <dsp:cNvSpPr/>
      </dsp:nvSpPr>
      <dsp:spPr>
        <a:xfrm>
          <a:off x="4126928" y="1599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sng" kern="1200"/>
            <a:t>Political :</a:t>
          </a:r>
          <a:endParaRPr lang="en-US" sz="1000" kern="1200"/>
        </a:p>
      </dsp:txBody>
      <dsp:txXfrm>
        <a:off x="4144885" y="19556"/>
        <a:ext cx="4606880" cy="331935"/>
      </dsp:txXfrm>
    </dsp:sp>
    <dsp:sp modelId="{C7F20545-4EA3-4AC1-8D91-55EBB5D09FA2}">
      <dsp:nvSpPr>
        <dsp:cNvPr id="0" name=""/>
        <dsp:cNvSpPr/>
      </dsp:nvSpPr>
      <dsp:spPr>
        <a:xfrm>
          <a:off x="4126928" y="387841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UK government supports small businesses through grants, tax relief schemes, and startup support</a:t>
          </a:r>
          <a:endParaRPr lang="en-US" sz="1000" kern="1200"/>
        </a:p>
      </dsp:txBody>
      <dsp:txXfrm>
        <a:off x="4144885" y="405798"/>
        <a:ext cx="4606880" cy="331935"/>
      </dsp:txXfrm>
    </dsp:sp>
    <dsp:sp modelId="{BA56E5CD-BC0A-42C5-A8E4-486390F3CE4D}">
      <dsp:nvSpPr>
        <dsp:cNvPr id="0" name=""/>
        <dsp:cNvSpPr/>
      </dsp:nvSpPr>
      <dsp:spPr>
        <a:xfrm>
          <a:off x="4126928" y="774083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Strict food hygiene and safety regulations </a:t>
          </a:r>
          <a:endParaRPr lang="en-US" sz="1000" kern="1200"/>
        </a:p>
      </dsp:txBody>
      <dsp:txXfrm>
        <a:off x="4144885" y="792040"/>
        <a:ext cx="4606880" cy="331935"/>
      </dsp:txXfrm>
    </dsp:sp>
    <dsp:sp modelId="{915B25D4-94CA-428E-B2AC-0305490C6B46}">
      <dsp:nvSpPr>
        <dsp:cNvPr id="0" name=""/>
        <dsp:cNvSpPr/>
      </dsp:nvSpPr>
      <dsp:spPr>
        <a:xfrm>
          <a:off x="4126928" y="1160326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sng" kern="1200"/>
            <a:t>Economical: </a:t>
          </a:r>
          <a:endParaRPr lang="en-US" sz="1000" kern="1200"/>
        </a:p>
      </dsp:txBody>
      <dsp:txXfrm>
        <a:off x="4144885" y="1178283"/>
        <a:ext cx="4606880" cy="331935"/>
      </dsp:txXfrm>
    </dsp:sp>
    <dsp:sp modelId="{80F14CF6-1172-4F21-B032-EFB1F97E116F}">
      <dsp:nvSpPr>
        <dsp:cNvPr id="0" name=""/>
        <dsp:cNvSpPr/>
      </dsp:nvSpPr>
      <dsp:spPr>
        <a:xfrm>
          <a:off x="4126928" y="1546568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	Inflation and the cost-of-living crisis </a:t>
          </a:r>
          <a:endParaRPr lang="en-US" sz="1000" kern="1200" dirty="0"/>
        </a:p>
      </dsp:txBody>
      <dsp:txXfrm>
        <a:off x="4144885" y="1564525"/>
        <a:ext cx="4606880" cy="331935"/>
      </dsp:txXfrm>
    </dsp:sp>
    <dsp:sp modelId="{24A35A88-6119-4A51-A6F1-9A038D213B46}">
      <dsp:nvSpPr>
        <dsp:cNvPr id="0" name=""/>
        <dsp:cNvSpPr/>
      </dsp:nvSpPr>
      <dsp:spPr>
        <a:xfrm>
          <a:off x="4126928" y="1932810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Ethnic food market continues to show growth</a:t>
          </a:r>
          <a:endParaRPr lang="en-US" sz="1000" kern="1200" dirty="0"/>
        </a:p>
      </dsp:txBody>
      <dsp:txXfrm>
        <a:off x="4144885" y="1950767"/>
        <a:ext cx="4606880" cy="331935"/>
      </dsp:txXfrm>
    </dsp:sp>
    <dsp:sp modelId="{73513192-D730-4902-BEB9-3B1C573A0459}">
      <dsp:nvSpPr>
        <dsp:cNvPr id="0" name=""/>
        <dsp:cNvSpPr/>
      </dsp:nvSpPr>
      <dsp:spPr>
        <a:xfrm>
          <a:off x="4126928" y="2319053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National Living Wage is increasing</a:t>
          </a:r>
          <a:endParaRPr lang="en-US" sz="1000" kern="1200"/>
        </a:p>
      </dsp:txBody>
      <dsp:txXfrm>
        <a:off x="4144885" y="2337010"/>
        <a:ext cx="4606880" cy="331935"/>
      </dsp:txXfrm>
    </dsp:sp>
    <dsp:sp modelId="{38FAE5D3-5039-4DFA-8D6C-C0FC40CFCE17}">
      <dsp:nvSpPr>
        <dsp:cNvPr id="0" name=""/>
        <dsp:cNvSpPr/>
      </dsp:nvSpPr>
      <dsp:spPr>
        <a:xfrm>
          <a:off x="4126928" y="2705295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sng" kern="1200"/>
            <a:t>Social:</a:t>
          </a:r>
          <a:endParaRPr lang="en-US" sz="1000" kern="1200"/>
        </a:p>
      </dsp:txBody>
      <dsp:txXfrm>
        <a:off x="4144885" y="2723252"/>
        <a:ext cx="4606880" cy="331935"/>
      </dsp:txXfrm>
    </dsp:sp>
    <dsp:sp modelId="{8588DB18-0876-4EC4-B1B0-25860FC7D4CA}">
      <dsp:nvSpPr>
        <dsp:cNvPr id="0" name=""/>
        <dsp:cNvSpPr/>
      </dsp:nvSpPr>
      <dsp:spPr>
        <a:xfrm>
          <a:off x="4126928" y="3091537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Birmingham has a large and diverse South Asian population</a:t>
          </a:r>
          <a:endParaRPr lang="en-US" sz="1000" kern="1200"/>
        </a:p>
      </dsp:txBody>
      <dsp:txXfrm>
        <a:off x="4144885" y="3109494"/>
        <a:ext cx="4606880" cy="331935"/>
      </dsp:txXfrm>
    </dsp:sp>
    <dsp:sp modelId="{E5926D65-F8DA-44DC-AFD1-C067307F0824}">
      <dsp:nvSpPr>
        <dsp:cNvPr id="0" name=""/>
        <dsp:cNvSpPr/>
      </dsp:nvSpPr>
      <dsp:spPr>
        <a:xfrm>
          <a:off x="4126928" y="3477779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sng" kern="1200"/>
            <a:t>Technology</a:t>
          </a:r>
          <a:r>
            <a:rPr lang="en-GB" sz="1000" kern="1200"/>
            <a:t>:</a:t>
          </a:r>
          <a:endParaRPr lang="en-US" sz="1000" kern="1200"/>
        </a:p>
      </dsp:txBody>
      <dsp:txXfrm>
        <a:off x="4144885" y="3495736"/>
        <a:ext cx="4606880" cy="331935"/>
      </dsp:txXfrm>
    </dsp:sp>
    <dsp:sp modelId="{A60879D0-3CF9-47CF-8EA7-F4490B8FECDF}">
      <dsp:nvSpPr>
        <dsp:cNvPr id="0" name=""/>
        <dsp:cNvSpPr/>
      </dsp:nvSpPr>
      <dsp:spPr>
        <a:xfrm>
          <a:off x="4126928" y="3864022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Online food ordering through platforms like Uber Eats, Deliveroo, and Just Eat has become very popular</a:t>
          </a:r>
          <a:endParaRPr lang="en-US" sz="1000" kern="1200"/>
        </a:p>
      </dsp:txBody>
      <dsp:txXfrm>
        <a:off x="4144885" y="3881979"/>
        <a:ext cx="4606880" cy="331935"/>
      </dsp:txXfrm>
    </dsp:sp>
    <dsp:sp modelId="{F59923A8-647F-4AF9-9303-039C790C53FF}">
      <dsp:nvSpPr>
        <dsp:cNvPr id="0" name=""/>
        <dsp:cNvSpPr/>
      </dsp:nvSpPr>
      <dsp:spPr>
        <a:xfrm>
          <a:off x="4126928" y="4250264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Social media platforms offer low-cost marketing opportunities </a:t>
          </a:r>
          <a:endParaRPr lang="en-US" sz="1000" kern="1200"/>
        </a:p>
      </dsp:txBody>
      <dsp:txXfrm>
        <a:off x="4144885" y="4268221"/>
        <a:ext cx="4606880" cy="331935"/>
      </dsp:txXfrm>
    </dsp:sp>
    <dsp:sp modelId="{3970B9D0-C02E-4D12-9418-C3E8B43093C5}">
      <dsp:nvSpPr>
        <dsp:cNvPr id="0" name=""/>
        <dsp:cNvSpPr/>
      </dsp:nvSpPr>
      <dsp:spPr>
        <a:xfrm>
          <a:off x="4126928" y="4636506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sng" kern="1200"/>
            <a:t>Environmental</a:t>
          </a:r>
          <a:r>
            <a:rPr lang="en-GB" sz="1000" kern="1200"/>
            <a:t>:</a:t>
          </a:r>
          <a:endParaRPr lang="en-US" sz="1000" kern="1200"/>
        </a:p>
      </dsp:txBody>
      <dsp:txXfrm>
        <a:off x="4144885" y="4654463"/>
        <a:ext cx="4606880" cy="331935"/>
      </dsp:txXfrm>
    </dsp:sp>
    <dsp:sp modelId="{9120359C-4ADC-49BB-80D8-49FE03506778}">
      <dsp:nvSpPr>
        <dsp:cNvPr id="0" name=""/>
        <dsp:cNvSpPr/>
      </dsp:nvSpPr>
      <dsp:spPr>
        <a:xfrm>
          <a:off x="4126928" y="5022749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Customers have become </a:t>
          </a:r>
          <a:r>
            <a:rPr lang="en-GB" sz="1000" kern="1200"/>
            <a:t>more environmentally  </a:t>
          </a:r>
          <a:r>
            <a:rPr lang="en-GB" sz="1000" kern="1200" dirty="0"/>
            <a:t>conscious - biodegradable takeaway packaging, sourcing ingredients locally, and reducing food waste </a:t>
          </a:r>
          <a:endParaRPr lang="en-US" sz="1000" kern="1200" dirty="0"/>
        </a:p>
      </dsp:txBody>
      <dsp:txXfrm>
        <a:off x="4144885" y="5040706"/>
        <a:ext cx="4606880" cy="331935"/>
      </dsp:txXfrm>
    </dsp:sp>
    <dsp:sp modelId="{F0942AA0-0F6E-4019-BA36-45AC7A481A42}">
      <dsp:nvSpPr>
        <dsp:cNvPr id="0" name=""/>
        <dsp:cNvSpPr/>
      </dsp:nvSpPr>
      <dsp:spPr>
        <a:xfrm>
          <a:off x="4126928" y="5408991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sng" kern="1200"/>
            <a:t>Legal</a:t>
          </a:r>
          <a:r>
            <a:rPr lang="en-GB" sz="1000" kern="1200"/>
            <a:t>:</a:t>
          </a:r>
          <a:endParaRPr lang="en-US" sz="1000" kern="1200"/>
        </a:p>
      </dsp:txBody>
      <dsp:txXfrm>
        <a:off x="4144885" y="5426948"/>
        <a:ext cx="4606880" cy="331935"/>
      </dsp:txXfrm>
    </dsp:sp>
    <dsp:sp modelId="{2B61A46F-5C3E-4DD0-8DC2-F0388BED5EA7}">
      <dsp:nvSpPr>
        <dsp:cNvPr id="0" name=""/>
        <dsp:cNvSpPr/>
      </dsp:nvSpPr>
      <dsp:spPr>
        <a:xfrm>
          <a:off x="4126928" y="5795233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Food safety and hygiene laws</a:t>
          </a:r>
          <a:endParaRPr lang="en-US" sz="1000" kern="1200" dirty="0"/>
        </a:p>
      </dsp:txBody>
      <dsp:txXfrm>
        <a:off x="4144885" y="5813190"/>
        <a:ext cx="4606880" cy="331935"/>
      </dsp:txXfrm>
    </dsp:sp>
    <dsp:sp modelId="{F9139269-E5E5-4E9F-821C-55FFCC29F8CB}">
      <dsp:nvSpPr>
        <dsp:cNvPr id="0" name=""/>
        <dsp:cNvSpPr/>
      </dsp:nvSpPr>
      <dsp:spPr>
        <a:xfrm>
          <a:off x="4126928" y="6181475"/>
          <a:ext cx="4642794" cy="3678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Employment law </a:t>
          </a:r>
          <a:endParaRPr lang="en-US" sz="1000" kern="1200"/>
        </a:p>
      </dsp:txBody>
      <dsp:txXfrm>
        <a:off x="4144885" y="6199432"/>
        <a:ext cx="4606880" cy="331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F292E-EBC6-4C4A-8DF2-05BAAC3AB7DD}">
      <dsp:nvSpPr>
        <dsp:cNvPr id="0" name=""/>
        <dsp:cNvSpPr/>
      </dsp:nvSpPr>
      <dsp:spPr>
        <a:xfrm>
          <a:off x="620567" y="592127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7ABA3-2376-4FFB-8D45-CCC12215B714}">
      <dsp:nvSpPr>
        <dsp:cNvPr id="0" name=""/>
        <dsp:cNvSpPr/>
      </dsp:nvSpPr>
      <dsp:spPr>
        <a:xfrm>
          <a:off x="1015443" y="987002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5DF40-3A83-468A-8485-8447398C2026}">
      <dsp:nvSpPr>
        <dsp:cNvPr id="0" name=""/>
        <dsp:cNvSpPr/>
      </dsp:nvSpPr>
      <dsp:spPr>
        <a:xfrm>
          <a:off x="28255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Professionally designed website</a:t>
          </a:r>
          <a:endParaRPr lang="en-US" sz="1600" kern="1200"/>
        </a:p>
      </dsp:txBody>
      <dsp:txXfrm>
        <a:off x="28255" y="3022128"/>
        <a:ext cx="3037500" cy="720000"/>
      </dsp:txXfrm>
    </dsp:sp>
    <dsp:sp modelId="{D7448D12-394E-4A2F-983D-8D0477F25209}">
      <dsp:nvSpPr>
        <dsp:cNvPr id="0" name=""/>
        <dsp:cNvSpPr/>
      </dsp:nvSpPr>
      <dsp:spPr>
        <a:xfrm>
          <a:off x="4189630" y="592127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A950C1-541A-49FF-BAE6-579AEDE32D5A}">
      <dsp:nvSpPr>
        <dsp:cNvPr id="0" name=""/>
        <dsp:cNvSpPr/>
      </dsp:nvSpPr>
      <dsp:spPr>
        <a:xfrm>
          <a:off x="4584505" y="987002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D8DEB-6A7D-4B5B-AC7E-DDEA632FBD4D}">
      <dsp:nvSpPr>
        <dsp:cNvPr id="0" name=""/>
        <dsp:cNvSpPr/>
      </dsp:nvSpPr>
      <dsp:spPr>
        <a:xfrm>
          <a:off x="3597318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Social media marketing  - Instagram, TikTok, Facebook</a:t>
          </a:r>
          <a:endParaRPr lang="en-US" sz="1600" kern="1200"/>
        </a:p>
      </dsp:txBody>
      <dsp:txXfrm>
        <a:off x="3597318" y="3022128"/>
        <a:ext cx="3037500" cy="720000"/>
      </dsp:txXfrm>
    </dsp:sp>
    <dsp:sp modelId="{5C05D60F-BF6B-4B7C-B64A-C282AC71A93C}">
      <dsp:nvSpPr>
        <dsp:cNvPr id="0" name=""/>
        <dsp:cNvSpPr/>
      </dsp:nvSpPr>
      <dsp:spPr>
        <a:xfrm>
          <a:off x="7758693" y="592127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C923FE-C63E-4959-92C2-037576578CF4}">
      <dsp:nvSpPr>
        <dsp:cNvPr id="0" name=""/>
        <dsp:cNvSpPr/>
      </dsp:nvSpPr>
      <dsp:spPr>
        <a:xfrm>
          <a:off x="8153568" y="987002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419FC-36B1-4DC3-A0BA-D8674CC8D3F1}">
      <dsp:nvSpPr>
        <dsp:cNvPr id="0" name=""/>
        <dsp:cNvSpPr/>
      </dsp:nvSpPr>
      <dsp:spPr>
        <a:xfrm>
          <a:off x="7166380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Google Reviews and TripAdvisor</a:t>
          </a:r>
          <a:endParaRPr lang="en-US" sz="1600" kern="1200"/>
        </a:p>
      </dsp:txBody>
      <dsp:txXfrm>
        <a:off x="7166380" y="3022128"/>
        <a:ext cx="30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6A146-4285-18C2-0B71-EB38D81943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14B2D-DE72-D06A-A16C-B274DA1531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BBB97-8B73-8059-A254-C6995DA1C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BF14D-327E-2823-198C-F476ED4EE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88A7-B3E2-28D3-4C32-B72EB749C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350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D5405-99FC-D92C-1CDE-7B1B6AE52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88340-D2D0-69D0-5073-208AAD539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B555A-E95E-F169-7934-F109A6A4A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6FD48-00D3-4470-DBD4-72B603B87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1DE9D-BBE0-EA1C-7AA9-752D4E8F0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468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A453-0DC0-A15F-B5EE-C33C238DD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8AE2D-73EE-3897-47BE-510146C99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81F8E-7899-98B4-F5A2-434D933B4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55621-F1F7-68DB-19F4-04A793D6B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FEAC2-3B2F-E05C-38E5-B79A91C7F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786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37B4C-8694-586B-3CFE-C27B99BA7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190D4-B26D-F50C-6B9C-A9E41F0A65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E7A4CF-9412-9F32-51F2-ADDC535A39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183151-2E96-403F-F81E-E25A76286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AC1404-0387-71DD-C41E-05DF65EAF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595B10-DF16-273D-B5A0-0ECB3D965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335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5D182-A88E-A892-FA32-87DAEDF2C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FAC9FB-5B21-A119-2F44-D4A1F8FD1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5964AA-9A45-5E02-A7C7-9A0689DFC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7CFF59-CDAB-EE7F-FFE1-9662793FCD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7A9F2F-8C40-DE58-DB64-1FE1E26C08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3938AA-E05A-068F-1D78-70DE2CD57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55C14F-6610-4FE0-B521-63B4851DB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A624A3-452C-6436-7C9C-53971D5A7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59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55014-E899-6A6D-27FB-86CF7F975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52BE4D-B2FA-1C0D-5FA5-B55F4471A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CC378-F07E-CAAA-62E3-F4815517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8990B-6EA9-A873-EC62-52A5FCCC1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8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A91398-1027-20CC-5526-448BCECC9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09BF6C-7A57-2700-4ACB-1CA7BB0F8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A7CA29-D749-EDF4-748F-28A2CA2AB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71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B54EE-9CEC-C3B6-1E94-4DA8A77D6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E9D31-B7F5-AA58-AD4C-A7098F15E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9203F2-6794-26E7-351F-ECEC69868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245A6-2DB7-D1FD-492E-BA97FF85A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2C932C-A5AA-A17D-BE9D-53BCA2FCB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DD9A1A-2795-8D99-F9C4-F251AE7D3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84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BEE4F-55E8-E2F3-73E7-61E90E131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8D4AB1-12B6-EA0F-0F7E-F30759D406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025CA7-4C0F-F5E8-F599-24FCC2163D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02B17E-04FE-4E81-A636-17DAFE9BC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70F6F-B230-E315-2B2B-4C03A9569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8F427-E0D9-FF86-702C-4DB7050C7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988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2557E-D870-720C-C252-673CBF4CD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8987B3-01F0-DDF2-2E1D-4A394CCD8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9ACFB-E4B2-22DE-4B7D-7BAE9F32A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61669-FC4C-78C4-D859-C50728D53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65966-4597-A5BE-85FD-1F249AFC4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631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D69896-A6B0-11A2-E264-60B01BA7DB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AAEFB8-E32A-87A6-C06A-ACF31442A9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9445C-9DD4-DB84-FEF4-E217B8374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D8A4E-CEBC-2E47-D318-81CABA6A2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900D9-7011-4FCA-121C-4595ECC71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7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6C34FA-A7A4-67D1-172E-BE4D28E07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BE60E9-0DB4-E887-9195-1EF7E91A5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F3594-8CAB-91BD-4C15-3772C50C40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D74EF4-A31C-4881-8163-18394EB8A7D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696B2-78FC-9112-A966-883297D2EB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5A3EB-61B9-B9C4-93AD-6E3AC536CE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8735AF-F08C-4E2C-AE95-584A0C7FD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95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in a restaurant">
            <a:extLst>
              <a:ext uri="{FF2B5EF4-FFF2-40B4-BE49-F238E27FC236}">
                <a16:creationId xmlns:a16="http://schemas.microsoft.com/office/drawing/2014/main" id="{59119619-D606-12E8-B1A3-3EA7BEC0EB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9801" b="592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2B8420-056A-9E60-DA53-F800089651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Authentic Bengali restaurant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E23259-6603-B570-F3E9-7F234D2712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4256" y="4159404"/>
            <a:ext cx="9960429" cy="1707996"/>
          </a:xfrm>
        </p:spPr>
        <p:txBody>
          <a:bodyPr>
            <a:normAutofit fontScale="70000" lnSpcReduction="20000"/>
          </a:bodyPr>
          <a:lstStyle/>
          <a:p>
            <a:r>
              <a:rPr lang="en-GB" sz="2800" b="1" i="1" dirty="0">
                <a:solidFill>
                  <a:srgbClr val="FFFFFF"/>
                </a:solidFill>
              </a:rPr>
              <a:t>Programme of study:</a:t>
            </a:r>
            <a:r>
              <a:rPr lang="en-GB" sz="2800" i="1" dirty="0">
                <a:solidFill>
                  <a:srgbClr val="FFFFFF"/>
                </a:solidFill>
              </a:rPr>
              <a:t> Certificate in Higher Education Business skills for the workplace</a:t>
            </a:r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b="1" i="1" dirty="0">
                <a:solidFill>
                  <a:srgbClr val="FFFFFF"/>
                </a:solidFill>
              </a:rPr>
              <a:t>Module name and code:</a:t>
            </a:r>
            <a:r>
              <a:rPr lang="en-GB" sz="2800" dirty="0">
                <a:solidFill>
                  <a:srgbClr val="FFFFFF"/>
                </a:solidFill>
              </a:rPr>
              <a:t> LCLM4006 Enterprise and Entrepreneurship</a:t>
            </a:r>
          </a:p>
          <a:p>
            <a:r>
              <a:rPr lang="en-GB" sz="2800" b="1" dirty="0">
                <a:solidFill>
                  <a:srgbClr val="FFFFFF"/>
                </a:solidFill>
              </a:rPr>
              <a:t>Assignment title:</a:t>
            </a:r>
            <a:r>
              <a:rPr lang="en-GB" sz="2800" dirty="0">
                <a:solidFill>
                  <a:srgbClr val="FFFFFF"/>
                </a:solidFill>
              </a:rPr>
              <a:t> Individual Presentation pitch to Lecturer</a:t>
            </a:r>
          </a:p>
          <a:p>
            <a:r>
              <a:rPr lang="en-GB" sz="2800" b="1" dirty="0">
                <a:solidFill>
                  <a:srgbClr val="FFFFFF"/>
                </a:solidFill>
              </a:rPr>
              <a:t>Lecturer’s name:</a:t>
            </a:r>
            <a:r>
              <a:rPr lang="en-GB" sz="2800" dirty="0">
                <a:solidFill>
                  <a:srgbClr val="FFFFFF"/>
                </a:solidFill>
              </a:rPr>
              <a:t> Ejike </a:t>
            </a:r>
            <a:r>
              <a:rPr lang="en-GB" sz="2800" dirty="0" err="1">
                <a:solidFill>
                  <a:srgbClr val="FFFFFF"/>
                </a:solidFill>
              </a:rPr>
              <a:t>Udeogu</a:t>
            </a:r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b="1" dirty="0">
                <a:solidFill>
                  <a:srgbClr val="FFFFFF"/>
                </a:solidFill>
              </a:rPr>
              <a:t>Name and student ID: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Jahanur</a:t>
            </a:r>
            <a:r>
              <a:rPr lang="en-GB" sz="2800" dirty="0">
                <a:solidFill>
                  <a:srgbClr val="FFFFFF"/>
                </a:solidFill>
              </a:rPr>
              <a:t> Rashid (2419759)</a:t>
            </a:r>
          </a:p>
          <a:p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055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8E756-F672-4C95-AE9E-57DF2DF3C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Overview of the business idea </a:t>
            </a:r>
          </a:p>
        </p:txBody>
      </p:sp>
      <p:sp>
        <p:nvSpPr>
          <p:cNvPr id="103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CFEC7-ED8A-FCB8-31AB-4008551AC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This business plan will focus on launching an authentic Bengali restaurant in Birmingham:</a:t>
            </a:r>
          </a:p>
          <a:p>
            <a:r>
              <a:rPr lang="en-GB" sz="2200"/>
              <a:t>Will offer traditional Bengali cuisine in a dining experience that lets customers enjoy the real taste and feel of Bengali culture</a:t>
            </a:r>
          </a:p>
          <a:p>
            <a:r>
              <a:rPr lang="en-GB" sz="2200"/>
              <a:t>Dining in, takeaway, and eventually catering for private events</a:t>
            </a:r>
          </a:p>
          <a:p>
            <a:r>
              <a:rPr lang="en-GB" sz="2200"/>
              <a:t>USP: cultural authenticity - Unlike many South Asian restaurants that adapt their food to Western tastes, this restaurant will keep its dishes exactly as they are in Bangladesh</a:t>
            </a:r>
          </a:p>
        </p:txBody>
      </p:sp>
      <p:pic>
        <p:nvPicPr>
          <p:cNvPr id="1026" name="Picture 2" descr="national food of Bangladesh 30642217 Stock Photo at Vecteezy">
            <a:extLst>
              <a:ext uri="{FF2B5EF4-FFF2-40B4-BE49-F238E27FC236}">
                <a16:creationId xmlns:a16="http://schemas.microsoft.com/office/drawing/2014/main" id="{52DC7BFA-167C-AAA4-58F8-12B536167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1" r="17403" b="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771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73379-217B-6459-5C9B-F377F9FEE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 and management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066DA-51E8-B627-CF29-AD22C2F6B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The business will be a Private Limited Company (Ltd) because:</a:t>
            </a:r>
          </a:p>
          <a:p>
            <a:r>
              <a:rPr lang="en-GB" sz="2000" dirty="0"/>
              <a:t> There is limited liability </a:t>
            </a:r>
          </a:p>
          <a:p>
            <a:r>
              <a:rPr lang="en-GB" sz="2000" dirty="0"/>
              <a:t>Looks more professional </a:t>
            </a:r>
          </a:p>
          <a:p>
            <a:r>
              <a:rPr lang="en-GB" sz="2000" dirty="0"/>
              <a:t>UK Government also supports small Ltd companies with various tax reliefs and grants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Management structure: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B2498E-0AC2-BFD8-D2D9-D976942B52BD}"/>
              </a:ext>
            </a:extLst>
          </p:cNvPr>
          <p:cNvSpPr/>
          <p:nvPr/>
        </p:nvSpPr>
        <p:spPr>
          <a:xfrm>
            <a:off x="4027715" y="4208463"/>
            <a:ext cx="2296886" cy="4245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Owner (Me)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6A28830F-9550-B0F5-0337-46F8D8CF75F2}"/>
              </a:ext>
            </a:extLst>
          </p:cNvPr>
          <p:cNvCxnSpPr/>
          <p:nvPr/>
        </p:nvCxnSpPr>
        <p:spPr>
          <a:xfrm rot="10800000" flipV="1">
            <a:off x="4027715" y="4622122"/>
            <a:ext cx="1219200" cy="254680"/>
          </a:xfrm>
          <a:prstGeom prst="bentConnector3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23CEA097-D18A-0980-4867-78A9825FD4D9}"/>
              </a:ext>
            </a:extLst>
          </p:cNvPr>
          <p:cNvCxnSpPr/>
          <p:nvPr/>
        </p:nvCxnSpPr>
        <p:spPr>
          <a:xfrm>
            <a:off x="5214259" y="4633006"/>
            <a:ext cx="936171" cy="298223"/>
          </a:xfrm>
          <a:prstGeom prst="bentConnector3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E10EE8DB-DF33-EE3F-EC44-C3CEEF74631B}"/>
              </a:ext>
            </a:extLst>
          </p:cNvPr>
          <p:cNvSpPr/>
          <p:nvPr/>
        </p:nvSpPr>
        <p:spPr>
          <a:xfrm>
            <a:off x="620486" y="4782117"/>
            <a:ext cx="3407227" cy="50834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Front of house manager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A232D91-FF1A-5E12-7EAC-D8003174F215}"/>
              </a:ext>
            </a:extLst>
          </p:cNvPr>
          <p:cNvSpPr/>
          <p:nvPr/>
        </p:nvSpPr>
        <p:spPr>
          <a:xfrm>
            <a:off x="6144986" y="4738581"/>
            <a:ext cx="3407227" cy="50834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Back of house manager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13D8818-11CA-3046-D275-1A64AF0C8375}"/>
              </a:ext>
            </a:extLst>
          </p:cNvPr>
          <p:cNvCxnSpPr>
            <a:cxnSpLocks/>
          </p:cNvCxnSpPr>
          <p:nvPr/>
        </p:nvCxnSpPr>
        <p:spPr>
          <a:xfrm>
            <a:off x="1431469" y="5290462"/>
            <a:ext cx="0" cy="5007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5468F0A0-F675-156C-AB6D-5B33CAEF4906}"/>
              </a:ext>
            </a:extLst>
          </p:cNvPr>
          <p:cNvSpPr/>
          <p:nvPr/>
        </p:nvSpPr>
        <p:spPr>
          <a:xfrm>
            <a:off x="293912" y="5791200"/>
            <a:ext cx="2275114" cy="3857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Waiters</a:t>
            </a: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F2BD4128-94A4-7B56-3DAA-10838E574347}"/>
              </a:ext>
            </a:extLst>
          </p:cNvPr>
          <p:cNvCxnSpPr/>
          <p:nvPr/>
        </p:nvCxnSpPr>
        <p:spPr>
          <a:xfrm>
            <a:off x="3135086" y="5290462"/>
            <a:ext cx="446314" cy="424538"/>
          </a:xfrm>
          <a:prstGeom prst="bentConnector3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177FB4C-F7FA-DE3A-C084-3306BE55CE4F}"/>
              </a:ext>
            </a:extLst>
          </p:cNvPr>
          <p:cNvSpPr/>
          <p:nvPr/>
        </p:nvSpPr>
        <p:spPr>
          <a:xfrm>
            <a:off x="3535689" y="5574966"/>
            <a:ext cx="1749327" cy="50073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Delivery driver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7AA8813-BB0F-518B-620C-A038111458A5}"/>
              </a:ext>
            </a:extLst>
          </p:cNvPr>
          <p:cNvCxnSpPr/>
          <p:nvPr/>
        </p:nvCxnSpPr>
        <p:spPr>
          <a:xfrm>
            <a:off x="6694714" y="5246926"/>
            <a:ext cx="0" cy="46807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CC91319E-3FF9-8562-6BDE-13FF98822557}"/>
              </a:ext>
            </a:extLst>
          </p:cNvPr>
          <p:cNvSpPr/>
          <p:nvPr/>
        </p:nvSpPr>
        <p:spPr>
          <a:xfrm>
            <a:off x="5682344" y="5689942"/>
            <a:ext cx="2275114" cy="3857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Chef</a:t>
            </a:r>
          </a:p>
        </p:txBody>
      </p:sp>
      <p:cxnSp>
        <p:nvCxnSpPr>
          <p:cNvPr id="22" name="Connector: Elbow 21">
            <a:extLst>
              <a:ext uri="{FF2B5EF4-FFF2-40B4-BE49-F238E27FC236}">
                <a16:creationId xmlns:a16="http://schemas.microsoft.com/office/drawing/2014/main" id="{FE25E6B5-F72B-EA74-9FA7-A8639A96B51A}"/>
              </a:ext>
            </a:extLst>
          </p:cNvPr>
          <p:cNvCxnSpPr/>
          <p:nvPr/>
        </p:nvCxnSpPr>
        <p:spPr>
          <a:xfrm rot="16200000" flipH="1">
            <a:off x="8790216" y="5321479"/>
            <a:ext cx="500738" cy="304800"/>
          </a:xfrm>
          <a:prstGeom prst="bentConnector3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6DB214D8-6D9D-D7A6-D82D-86134D54EF78}"/>
              </a:ext>
            </a:extLst>
          </p:cNvPr>
          <p:cNvSpPr/>
          <p:nvPr/>
        </p:nvSpPr>
        <p:spPr>
          <a:xfrm>
            <a:off x="8677549" y="5715000"/>
            <a:ext cx="1749327" cy="50073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Kitchen staff</a:t>
            </a:r>
          </a:p>
        </p:txBody>
      </p:sp>
    </p:spTree>
    <p:extLst>
      <p:ext uri="{BB962C8B-B14F-4D97-AF65-F5344CB8AC3E}">
        <p14:creationId xmlns:p14="http://schemas.microsoft.com/office/powerpoint/2010/main" val="3575845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A3CD-F1DF-596F-43CB-9BBC4B008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23" y="339619"/>
            <a:ext cx="10222952" cy="1228299"/>
          </a:xfrm>
        </p:spPr>
        <p:txBody>
          <a:bodyPr>
            <a:normAutofit/>
          </a:bodyPr>
          <a:lstStyle/>
          <a:p>
            <a:r>
              <a:rPr lang="en-GB" sz="4000"/>
              <a:t>PESTEL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2CC7D71-CB53-463D-52B1-BFD1E8AA88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7996978"/>
              </p:ext>
            </p:extLst>
          </p:nvPr>
        </p:nvGraphicFramePr>
        <p:xfrm>
          <a:off x="2118732" y="153537"/>
          <a:ext cx="12896650" cy="6550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4" descr="Pestel analysis hi-res stock photography and images - Alamy">
            <a:extLst>
              <a:ext uri="{FF2B5EF4-FFF2-40B4-BE49-F238E27FC236}">
                <a16:creationId xmlns:a16="http://schemas.microsoft.com/office/drawing/2014/main" id="{208F6FEF-3CFD-6374-C68B-A6C2E3481F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837"/>
          <a:stretch>
            <a:fillRect/>
          </a:stretch>
        </p:blipFill>
        <p:spPr bwMode="auto">
          <a:xfrm>
            <a:off x="139778" y="1483112"/>
            <a:ext cx="5117515" cy="434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518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0CD01-0745-D87E-5EE3-16A5726E0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/>
              <a:t>Marketing strategies- Digital marketing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1DE81-75C1-7A56-2B02-B78610197E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552884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9018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48483-E8A5-11DF-EDD0-CD0342623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Funding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030D1-8367-EE25-71DD-C3C19E05C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£80,000 in initial funding:</a:t>
            </a:r>
          </a:p>
          <a:p>
            <a:r>
              <a:rPr lang="en-GB" sz="2200"/>
              <a:t>Bank loan</a:t>
            </a:r>
          </a:p>
          <a:p>
            <a:r>
              <a:rPr lang="en-GB" sz="2200"/>
              <a:t>Business angels</a:t>
            </a:r>
          </a:p>
          <a:p>
            <a:r>
              <a:rPr lang="en-GB" sz="2200"/>
              <a:t>Local authority grants 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59FB2BD-11B3-6F31-402C-E76F6F9528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9406" y="640080"/>
            <a:ext cx="519825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850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2DE42-1A49-8F0A-F486-6947E9F6D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1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339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Authentic Bengali restaurant</vt:lpstr>
      <vt:lpstr>Overview of the business idea </vt:lpstr>
      <vt:lpstr>Legal format  and management structure </vt:lpstr>
      <vt:lpstr>PESTEL</vt:lpstr>
      <vt:lpstr>Marketing strategies- Digital marketing </vt:lpstr>
      <vt:lpstr>Funding 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nusrat rashid</dc:creator>
  <cp:lastModifiedBy>nusrat rashid</cp:lastModifiedBy>
  <cp:revision>1</cp:revision>
  <dcterms:created xsi:type="dcterms:W3CDTF">2025-10-30T00:12:11Z</dcterms:created>
  <dcterms:modified xsi:type="dcterms:W3CDTF">2025-11-09T14:00:59Z</dcterms:modified>
</cp:coreProperties>
</file>