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1" d="100"/>
          <a:sy n="51" d="100"/>
        </p:scale>
        <p:origin x="1720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8FC3D-4EC0-4F33-BA34-C517CB5B2A2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CD497F-3123-4D83-B75F-0AB4BDB92F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Programme: BA (Hons) Business Management</a:t>
          </a:r>
          <a:endParaRPr lang="en-US"/>
        </a:p>
      </dgm:t>
    </dgm:pt>
    <dgm:pt modelId="{B2606B46-0254-41D1-9D07-7046F57FFE79}" type="parTrans" cxnId="{49B61395-B901-480A-9CF6-40A066C8B22E}">
      <dgm:prSet/>
      <dgm:spPr/>
      <dgm:t>
        <a:bodyPr/>
        <a:lstStyle/>
        <a:p>
          <a:endParaRPr lang="en-US"/>
        </a:p>
      </dgm:t>
    </dgm:pt>
    <dgm:pt modelId="{D18E250B-4110-4EBD-8F0B-BA5F8D979B8A}" type="sibTrans" cxnId="{49B61395-B901-480A-9CF6-40A066C8B22E}">
      <dgm:prSet/>
      <dgm:spPr/>
      <dgm:t>
        <a:bodyPr/>
        <a:lstStyle/>
        <a:p>
          <a:endParaRPr lang="en-US"/>
        </a:p>
      </dgm:t>
    </dgm:pt>
    <dgm:pt modelId="{A58CBAA8-A364-4752-8145-3E581348D5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Module: International Business Communications</a:t>
          </a:r>
          <a:endParaRPr lang="en-US"/>
        </a:p>
      </dgm:t>
    </dgm:pt>
    <dgm:pt modelId="{E204D202-A98E-4FE5-BA75-B50F69A114D4}" type="parTrans" cxnId="{9CCABEDA-238A-4DE3-AB0B-CFA8DC301E79}">
      <dgm:prSet/>
      <dgm:spPr/>
      <dgm:t>
        <a:bodyPr/>
        <a:lstStyle/>
        <a:p>
          <a:endParaRPr lang="en-US"/>
        </a:p>
      </dgm:t>
    </dgm:pt>
    <dgm:pt modelId="{3BA844A4-D324-41C4-990D-F4ED9BBCF3F4}" type="sibTrans" cxnId="{9CCABEDA-238A-4DE3-AB0B-CFA8DC301E79}">
      <dgm:prSet/>
      <dgm:spPr/>
      <dgm:t>
        <a:bodyPr/>
        <a:lstStyle/>
        <a:p>
          <a:endParaRPr lang="en-US"/>
        </a:p>
      </dgm:t>
    </dgm:pt>
    <dgm:pt modelId="{29B28CD9-4371-4F2F-BCB9-A12C588F7D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code: LCBB6001  </a:t>
          </a:r>
          <a:endParaRPr lang="en-US"/>
        </a:p>
      </dgm:t>
    </dgm:pt>
    <dgm:pt modelId="{FF519FD4-4DB0-4578-8A8A-AC45D48B6FB9}" type="parTrans" cxnId="{C2D2A359-97D1-42F2-8407-1431696A6D2C}">
      <dgm:prSet/>
      <dgm:spPr/>
      <dgm:t>
        <a:bodyPr/>
        <a:lstStyle/>
        <a:p>
          <a:endParaRPr lang="en-US"/>
        </a:p>
      </dgm:t>
    </dgm:pt>
    <dgm:pt modelId="{734518D2-09C8-4CF6-AB1E-315D8F7369C2}" type="sibTrans" cxnId="{C2D2A359-97D1-42F2-8407-1431696A6D2C}">
      <dgm:prSet/>
      <dgm:spPr/>
      <dgm:t>
        <a:bodyPr/>
        <a:lstStyle/>
        <a:p>
          <a:endParaRPr lang="en-US"/>
        </a:p>
      </dgm:t>
    </dgm:pt>
    <dgm:pt modelId="{8E9C5BD9-5D20-4B20-90E3-AA01104BEB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Lecturer: Afzal Munna</a:t>
          </a:r>
          <a:endParaRPr lang="en-US"/>
        </a:p>
      </dgm:t>
    </dgm:pt>
    <dgm:pt modelId="{5708269A-14EF-45D1-B5B5-5905D09A6DB1}" type="parTrans" cxnId="{4D361516-3023-4455-BC86-0F104D58E33E}">
      <dgm:prSet/>
      <dgm:spPr/>
      <dgm:t>
        <a:bodyPr/>
        <a:lstStyle/>
        <a:p>
          <a:endParaRPr lang="en-US"/>
        </a:p>
      </dgm:t>
    </dgm:pt>
    <dgm:pt modelId="{7C676E06-E73C-4CA9-B094-FE48E2DAB47E}" type="sibTrans" cxnId="{4D361516-3023-4455-BC86-0F104D58E33E}">
      <dgm:prSet/>
      <dgm:spPr/>
      <dgm:t>
        <a:bodyPr/>
        <a:lstStyle/>
        <a:p>
          <a:endParaRPr lang="en-US"/>
        </a:p>
      </dgm:t>
    </dgm:pt>
    <dgm:pt modelId="{D8B9F0F5-ABBE-471D-A89C-D082329063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Name: Gabriela Gherasim</a:t>
          </a:r>
          <a:endParaRPr lang="en-US"/>
        </a:p>
      </dgm:t>
    </dgm:pt>
    <dgm:pt modelId="{99EF7CA9-BD3C-494E-9777-C62E7F360055}" type="parTrans" cxnId="{9B1B6489-47E9-4C31-867C-5EFC83A16158}">
      <dgm:prSet/>
      <dgm:spPr/>
      <dgm:t>
        <a:bodyPr/>
        <a:lstStyle/>
        <a:p>
          <a:endParaRPr lang="en-US"/>
        </a:p>
      </dgm:t>
    </dgm:pt>
    <dgm:pt modelId="{E4DD2417-CE4A-4A0D-A8F2-F1D98DE8F6A4}" type="sibTrans" cxnId="{9B1B6489-47E9-4C31-867C-5EFC83A16158}">
      <dgm:prSet/>
      <dgm:spPr/>
      <dgm:t>
        <a:bodyPr/>
        <a:lstStyle/>
        <a:p>
          <a:endParaRPr lang="en-US"/>
        </a:p>
      </dgm:t>
    </dgm:pt>
    <dgm:pt modelId="{7F12678C-5418-41BA-B8DC-6F707A1743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ID: 2110945</a:t>
          </a:r>
          <a:endParaRPr lang="en-US"/>
        </a:p>
      </dgm:t>
    </dgm:pt>
    <dgm:pt modelId="{5DD547F4-B5D5-40CD-816F-0005145F297A}" type="parTrans" cxnId="{281A557A-0F51-490B-AEC1-9E0EC0215D21}">
      <dgm:prSet/>
      <dgm:spPr/>
      <dgm:t>
        <a:bodyPr/>
        <a:lstStyle/>
        <a:p>
          <a:endParaRPr lang="en-US"/>
        </a:p>
      </dgm:t>
    </dgm:pt>
    <dgm:pt modelId="{5ABE0D79-B833-4B56-A49A-E9A67319453F}" type="sibTrans" cxnId="{281A557A-0F51-490B-AEC1-9E0EC0215D21}">
      <dgm:prSet/>
      <dgm:spPr/>
      <dgm:t>
        <a:bodyPr/>
        <a:lstStyle/>
        <a:p>
          <a:endParaRPr lang="en-US"/>
        </a:p>
      </dgm:t>
    </dgm:pt>
    <dgm:pt modelId="{13AFD1C4-682B-4AB2-80B2-F10C42B2A422}" type="pres">
      <dgm:prSet presAssocID="{8998FC3D-4EC0-4F33-BA34-C517CB5B2A25}" presName="root" presStyleCnt="0">
        <dgm:presLayoutVars>
          <dgm:dir/>
          <dgm:resizeHandles val="exact"/>
        </dgm:presLayoutVars>
      </dgm:prSet>
      <dgm:spPr/>
    </dgm:pt>
    <dgm:pt modelId="{A274A74C-1B5A-4640-B62F-12F3444A4C39}" type="pres">
      <dgm:prSet presAssocID="{1CCD497F-3123-4D83-B75F-0AB4BDB92FFA}" presName="compNode" presStyleCnt="0"/>
      <dgm:spPr/>
    </dgm:pt>
    <dgm:pt modelId="{535DCB71-E21C-48F3-B023-10CC5C487D57}" type="pres">
      <dgm:prSet presAssocID="{1CCD497F-3123-4D83-B75F-0AB4BDB92FFA}" presName="bgRect" presStyleLbl="bgShp" presStyleIdx="0" presStyleCnt="6"/>
      <dgm:spPr/>
    </dgm:pt>
    <dgm:pt modelId="{A8FC0E47-846B-499C-A21A-70D0E3ED4242}" type="pres">
      <dgm:prSet presAssocID="{1CCD497F-3123-4D83-B75F-0AB4BDB92FF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7082DA1-302B-4E3E-A7B8-3328724844AA}" type="pres">
      <dgm:prSet presAssocID="{1CCD497F-3123-4D83-B75F-0AB4BDB92FFA}" presName="spaceRect" presStyleCnt="0"/>
      <dgm:spPr/>
    </dgm:pt>
    <dgm:pt modelId="{0B00168D-C47F-4BD6-9801-952B72D420E7}" type="pres">
      <dgm:prSet presAssocID="{1CCD497F-3123-4D83-B75F-0AB4BDB92FFA}" presName="parTx" presStyleLbl="revTx" presStyleIdx="0" presStyleCnt="6">
        <dgm:presLayoutVars>
          <dgm:chMax val="0"/>
          <dgm:chPref val="0"/>
        </dgm:presLayoutVars>
      </dgm:prSet>
      <dgm:spPr/>
    </dgm:pt>
    <dgm:pt modelId="{034E19FB-616B-4CE8-8922-116F87A025A6}" type="pres">
      <dgm:prSet presAssocID="{D18E250B-4110-4EBD-8F0B-BA5F8D979B8A}" presName="sibTrans" presStyleCnt="0"/>
      <dgm:spPr/>
    </dgm:pt>
    <dgm:pt modelId="{C4956EF5-87B9-401F-8B82-641F429B8314}" type="pres">
      <dgm:prSet presAssocID="{A58CBAA8-A364-4752-8145-3E581348D569}" presName="compNode" presStyleCnt="0"/>
      <dgm:spPr/>
    </dgm:pt>
    <dgm:pt modelId="{28FD2FAD-27C1-49A2-B013-EC21C551BD9E}" type="pres">
      <dgm:prSet presAssocID="{A58CBAA8-A364-4752-8145-3E581348D569}" presName="bgRect" presStyleLbl="bgShp" presStyleIdx="1" presStyleCnt="6"/>
      <dgm:spPr/>
    </dgm:pt>
    <dgm:pt modelId="{B49710A2-347E-4227-BD77-ABC27C58B7DB}" type="pres">
      <dgm:prSet presAssocID="{A58CBAA8-A364-4752-8145-3E581348D56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87770ED-4921-4B32-BA71-68EA4242C763}" type="pres">
      <dgm:prSet presAssocID="{A58CBAA8-A364-4752-8145-3E581348D569}" presName="spaceRect" presStyleCnt="0"/>
      <dgm:spPr/>
    </dgm:pt>
    <dgm:pt modelId="{31D3646C-3350-4E0F-AF03-F28DF52E9EFB}" type="pres">
      <dgm:prSet presAssocID="{A58CBAA8-A364-4752-8145-3E581348D569}" presName="parTx" presStyleLbl="revTx" presStyleIdx="1" presStyleCnt="6">
        <dgm:presLayoutVars>
          <dgm:chMax val="0"/>
          <dgm:chPref val="0"/>
        </dgm:presLayoutVars>
      </dgm:prSet>
      <dgm:spPr/>
    </dgm:pt>
    <dgm:pt modelId="{6FC16B4F-1A35-431D-9EE3-7EB7BB45B9AC}" type="pres">
      <dgm:prSet presAssocID="{3BA844A4-D324-41C4-990D-F4ED9BBCF3F4}" presName="sibTrans" presStyleCnt="0"/>
      <dgm:spPr/>
    </dgm:pt>
    <dgm:pt modelId="{8FA775F4-699A-4F62-9616-5BC3CE77D9D3}" type="pres">
      <dgm:prSet presAssocID="{29B28CD9-4371-4F2F-BCB9-A12C588F7DC6}" presName="compNode" presStyleCnt="0"/>
      <dgm:spPr/>
    </dgm:pt>
    <dgm:pt modelId="{868AA367-80EA-480E-AC03-9C1F0AAC9569}" type="pres">
      <dgm:prSet presAssocID="{29B28CD9-4371-4F2F-BCB9-A12C588F7DC6}" presName="bgRect" presStyleLbl="bgShp" presStyleIdx="2" presStyleCnt="6"/>
      <dgm:spPr/>
    </dgm:pt>
    <dgm:pt modelId="{B3BD2C17-5CF7-4052-8E10-02CD7889EDED}" type="pres">
      <dgm:prSet presAssocID="{29B28CD9-4371-4F2F-BCB9-A12C588F7DC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A9A593B-BAAB-4E53-9A83-4955AE0179B4}" type="pres">
      <dgm:prSet presAssocID="{29B28CD9-4371-4F2F-BCB9-A12C588F7DC6}" presName="spaceRect" presStyleCnt="0"/>
      <dgm:spPr/>
    </dgm:pt>
    <dgm:pt modelId="{60DC1087-04D6-4FDC-ADFB-74F6B9548EC0}" type="pres">
      <dgm:prSet presAssocID="{29B28CD9-4371-4F2F-BCB9-A12C588F7DC6}" presName="parTx" presStyleLbl="revTx" presStyleIdx="2" presStyleCnt="6">
        <dgm:presLayoutVars>
          <dgm:chMax val="0"/>
          <dgm:chPref val="0"/>
        </dgm:presLayoutVars>
      </dgm:prSet>
      <dgm:spPr/>
    </dgm:pt>
    <dgm:pt modelId="{8EF4679A-3C2E-4D1E-B1F1-B7E74883451E}" type="pres">
      <dgm:prSet presAssocID="{734518D2-09C8-4CF6-AB1E-315D8F7369C2}" presName="sibTrans" presStyleCnt="0"/>
      <dgm:spPr/>
    </dgm:pt>
    <dgm:pt modelId="{658B6800-2583-4867-B7F6-7D5032C1C769}" type="pres">
      <dgm:prSet presAssocID="{8E9C5BD9-5D20-4B20-90E3-AA01104BEB00}" presName="compNode" presStyleCnt="0"/>
      <dgm:spPr/>
    </dgm:pt>
    <dgm:pt modelId="{73C635D9-D550-4902-BA9D-237DC4C5D5BE}" type="pres">
      <dgm:prSet presAssocID="{8E9C5BD9-5D20-4B20-90E3-AA01104BEB00}" presName="bgRect" presStyleLbl="bgShp" presStyleIdx="3" presStyleCnt="6"/>
      <dgm:spPr/>
    </dgm:pt>
    <dgm:pt modelId="{2B6405B3-88DC-43DD-9B9C-A1BF0174A3CB}" type="pres">
      <dgm:prSet presAssocID="{8E9C5BD9-5D20-4B20-90E3-AA01104BEB0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DFA3F40-3C65-443C-B4F7-D367E19EAAA0}" type="pres">
      <dgm:prSet presAssocID="{8E9C5BD9-5D20-4B20-90E3-AA01104BEB00}" presName="spaceRect" presStyleCnt="0"/>
      <dgm:spPr/>
    </dgm:pt>
    <dgm:pt modelId="{76EC62EA-76E5-4387-A497-68DAE4FBEB07}" type="pres">
      <dgm:prSet presAssocID="{8E9C5BD9-5D20-4B20-90E3-AA01104BEB00}" presName="parTx" presStyleLbl="revTx" presStyleIdx="3" presStyleCnt="6">
        <dgm:presLayoutVars>
          <dgm:chMax val="0"/>
          <dgm:chPref val="0"/>
        </dgm:presLayoutVars>
      </dgm:prSet>
      <dgm:spPr/>
    </dgm:pt>
    <dgm:pt modelId="{2C4771E2-FDE1-4860-A2B2-1FF4AD82C93D}" type="pres">
      <dgm:prSet presAssocID="{7C676E06-E73C-4CA9-B094-FE48E2DAB47E}" presName="sibTrans" presStyleCnt="0"/>
      <dgm:spPr/>
    </dgm:pt>
    <dgm:pt modelId="{EA8223AA-0B4D-4C8E-9638-056BA11DD905}" type="pres">
      <dgm:prSet presAssocID="{D8B9F0F5-ABBE-471D-A89C-D0823290638F}" presName="compNode" presStyleCnt="0"/>
      <dgm:spPr/>
    </dgm:pt>
    <dgm:pt modelId="{4531B859-9FFB-47C7-9384-401B4415DD67}" type="pres">
      <dgm:prSet presAssocID="{D8B9F0F5-ABBE-471D-A89C-D0823290638F}" presName="bgRect" presStyleLbl="bgShp" presStyleIdx="4" presStyleCnt="6"/>
      <dgm:spPr/>
    </dgm:pt>
    <dgm:pt modelId="{3010A3E8-7BFD-4B05-B429-C25922638CCE}" type="pres">
      <dgm:prSet presAssocID="{D8B9F0F5-ABBE-471D-A89C-D0823290638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66C66EF-444C-4288-AB8B-EC19F87233B6}" type="pres">
      <dgm:prSet presAssocID="{D8B9F0F5-ABBE-471D-A89C-D0823290638F}" presName="spaceRect" presStyleCnt="0"/>
      <dgm:spPr/>
    </dgm:pt>
    <dgm:pt modelId="{DA6D9238-E4B0-4BF4-B508-18E52E1DDCFB}" type="pres">
      <dgm:prSet presAssocID="{D8B9F0F5-ABBE-471D-A89C-D0823290638F}" presName="parTx" presStyleLbl="revTx" presStyleIdx="4" presStyleCnt="6">
        <dgm:presLayoutVars>
          <dgm:chMax val="0"/>
          <dgm:chPref val="0"/>
        </dgm:presLayoutVars>
      </dgm:prSet>
      <dgm:spPr/>
    </dgm:pt>
    <dgm:pt modelId="{6F70B62A-2E92-4873-995D-66A4D1E0E337}" type="pres">
      <dgm:prSet presAssocID="{E4DD2417-CE4A-4A0D-A8F2-F1D98DE8F6A4}" presName="sibTrans" presStyleCnt="0"/>
      <dgm:spPr/>
    </dgm:pt>
    <dgm:pt modelId="{CF09C578-A460-4F96-AB32-9546A4386EAF}" type="pres">
      <dgm:prSet presAssocID="{7F12678C-5418-41BA-B8DC-6F707A1743B7}" presName="compNode" presStyleCnt="0"/>
      <dgm:spPr/>
    </dgm:pt>
    <dgm:pt modelId="{D5E78A04-8362-447B-A533-74BC4FEFF364}" type="pres">
      <dgm:prSet presAssocID="{7F12678C-5418-41BA-B8DC-6F707A1743B7}" presName="bgRect" presStyleLbl="bgShp" presStyleIdx="5" presStyleCnt="6"/>
      <dgm:spPr/>
    </dgm:pt>
    <dgm:pt modelId="{C89A66E9-5D89-47CD-AA90-CBD18E8FE0A6}" type="pres">
      <dgm:prSet presAssocID="{7F12678C-5418-41BA-B8DC-6F707A1743B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A2457574-6379-4E8E-87E9-914E2ECF3A11}" type="pres">
      <dgm:prSet presAssocID="{7F12678C-5418-41BA-B8DC-6F707A1743B7}" presName="spaceRect" presStyleCnt="0"/>
      <dgm:spPr/>
    </dgm:pt>
    <dgm:pt modelId="{19FE2DCA-E589-4380-BF2B-6ABE75F26E33}" type="pres">
      <dgm:prSet presAssocID="{7F12678C-5418-41BA-B8DC-6F707A1743B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945301-6C4C-4929-9458-94B24A84371F}" type="presOf" srcId="{29B28CD9-4371-4F2F-BCB9-A12C588F7DC6}" destId="{60DC1087-04D6-4FDC-ADFB-74F6B9548EC0}" srcOrd="0" destOrd="0" presId="urn:microsoft.com/office/officeart/2018/2/layout/IconVerticalSolidList"/>
    <dgm:cxn modelId="{4D361516-3023-4455-BC86-0F104D58E33E}" srcId="{8998FC3D-4EC0-4F33-BA34-C517CB5B2A25}" destId="{8E9C5BD9-5D20-4B20-90E3-AA01104BEB00}" srcOrd="3" destOrd="0" parTransId="{5708269A-14EF-45D1-B5B5-5905D09A6DB1}" sibTransId="{7C676E06-E73C-4CA9-B094-FE48E2DAB47E}"/>
    <dgm:cxn modelId="{0E3A843F-BD8B-4B80-98FC-583E0D0600C5}" type="presOf" srcId="{7F12678C-5418-41BA-B8DC-6F707A1743B7}" destId="{19FE2DCA-E589-4380-BF2B-6ABE75F26E33}" srcOrd="0" destOrd="0" presId="urn:microsoft.com/office/officeart/2018/2/layout/IconVerticalSolidList"/>
    <dgm:cxn modelId="{7EB62B60-9D77-4739-8429-3B0D25AA5E51}" type="presOf" srcId="{8998FC3D-4EC0-4F33-BA34-C517CB5B2A25}" destId="{13AFD1C4-682B-4AB2-80B2-F10C42B2A422}" srcOrd="0" destOrd="0" presId="urn:microsoft.com/office/officeart/2018/2/layout/IconVerticalSolidList"/>
    <dgm:cxn modelId="{FF2E1661-7E89-4AE5-9E17-D2AAEDB7082F}" type="presOf" srcId="{8E9C5BD9-5D20-4B20-90E3-AA01104BEB00}" destId="{76EC62EA-76E5-4387-A497-68DAE4FBEB07}" srcOrd="0" destOrd="0" presId="urn:microsoft.com/office/officeart/2018/2/layout/IconVerticalSolidList"/>
    <dgm:cxn modelId="{4839314F-D6AD-4141-BDE9-996AE07E2064}" type="presOf" srcId="{A58CBAA8-A364-4752-8145-3E581348D569}" destId="{31D3646C-3350-4E0F-AF03-F28DF52E9EFB}" srcOrd="0" destOrd="0" presId="urn:microsoft.com/office/officeart/2018/2/layout/IconVerticalSolidList"/>
    <dgm:cxn modelId="{C2D2A359-97D1-42F2-8407-1431696A6D2C}" srcId="{8998FC3D-4EC0-4F33-BA34-C517CB5B2A25}" destId="{29B28CD9-4371-4F2F-BCB9-A12C588F7DC6}" srcOrd="2" destOrd="0" parTransId="{FF519FD4-4DB0-4578-8A8A-AC45D48B6FB9}" sibTransId="{734518D2-09C8-4CF6-AB1E-315D8F7369C2}"/>
    <dgm:cxn modelId="{281A557A-0F51-490B-AEC1-9E0EC0215D21}" srcId="{8998FC3D-4EC0-4F33-BA34-C517CB5B2A25}" destId="{7F12678C-5418-41BA-B8DC-6F707A1743B7}" srcOrd="5" destOrd="0" parTransId="{5DD547F4-B5D5-40CD-816F-0005145F297A}" sibTransId="{5ABE0D79-B833-4B56-A49A-E9A67319453F}"/>
    <dgm:cxn modelId="{9B1B6489-47E9-4C31-867C-5EFC83A16158}" srcId="{8998FC3D-4EC0-4F33-BA34-C517CB5B2A25}" destId="{D8B9F0F5-ABBE-471D-A89C-D0823290638F}" srcOrd="4" destOrd="0" parTransId="{99EF7CA9-BD3C-494E-9777-C62E7F360055}" sibTransId="{E4DD2417-CE4A-4A0D-A8F2-F1D98DE8F6A4}"/>
    <dgm:cxn modelId="{49B61395-B901-480A-9CF6-40A066C8B22E}" srcId="{8998FC3D-4EC0-4F33-BA34-C517CB5B2A25}" destId="{1CCD497F-3123-4D83-B75F-0AB4BDB92FFA}" srcOrd="0" destOrd="0" parTransId="{B2606B46-0254-41D1-9D07-7046F57FFE79}" sibTransId="{D18E250B-4110-4EBD-8F0B-BA5F8D979B8A}"/>
    <dgm:cxn modelId="{15A006A3-24CD-450F-9F7C-4B7F507250D3}" type="presOf" srcId="{1CCD497F-3123-4D83-B75F-0AB4BDB92FFA}" destId="{0B00168D-C47F-4BD6-9801-952B72D420E7}" srcOrd="0" destOrd="0" presId="urn:microsoft.com/office/officeart/2018/2/layout/IconVerticalSolidList"/>
    <dgm:cxn modelId="{8F87A4AA-D124-4FFA-A485-693E93926BAD}" type="presOf" srcId="{D8B9F0F5-ABBE-471D-A89C-D0823290638F}" destId="{DA6D9238-E4B0-4BF4-B508-18E52E1DDCFB}" srcOrd="0" destOrd="0" presId="urn:microsoft.com/office/officeart/2018/2/layout/IconVerticalSolidList"/>
    <dgm:cxn modelId="{9CCABEDA-238A-4DE3-AB0B-CFA8DC301E79}" srcId="{8998FC3D-4EC0-4F33-BA34-C517CB5B2A25}" destId="{A58CBAA8-A364-4752-8145-3E581348D569}" srcOrd="1" destOrd="0" parTransId="{E204D202-A98E-4FE5-BA75-B50F69A114D4}" sibTransId="{3BA844A4-D324-41C4-990D-F4ED9BBCF3F4}"/>
    <dgm:cxn modelId="{31AEB2A3-B70F-4381-B9EF-F4DE7BF15720}" type="presParOf" srcId="{13AFD1C4-682B-4AB2-80B2-F10C42B2A422}" destId="{A274A74C-1B5A-4640-B62F-12F3444A4C39}" srcOrd="0" destOrd="0" presId="urn:microsoft.com/office/officeart/2018/2/layout/IconVerticalSolidList"/>
    <dgm:cxn modelId="{BFAB0275-8EEE-46EF-B548-D7F629A4430F}" type="presParOf" srcId="{A274A74C-1B5A-4640-B62F-12F3444A4C39}" destId="{535DCB71-E21C-48F3-B023-10CC5C487D57}" srcOrd="0" destOrd="0" presId="urn:microsoft.com/office/officeart/2018/2/layout/IconVerticalSolidList"/>
    <dgm:cxn modelId="{B6E6531A-3CA9-4748-9DEB-F60AE7DAE03C}" type="presParOf" srcId="{A274A74C-1B5A-4640-B62F-12F3444A4C39}" destId="{A8FC0E47-846B-499C-A21A-70D0E3ED4242}" srcOrd="1" destOrd="0" presId="urn:microsoft.com/office/officeart/2018/2/layout/IconVerticalSolidList"/>
    <dgm:cxn modelId="{1B99B4B3-8534-4ACF-A6A2-32B46DF609E3}" type="presParOf" srcId="{A274A74C-1B5A-4640-B62F-12F3444A4C39}" destId="{E7082DA1-302B-4E3E-A7B8-3328724844AA}" srcOrd="2" destOrd="0" presId="urn:microsoft.com/office/officeart/2018/2/layout/IconVerticalSolidList"/>
    <dgm:cxn modelId="{7F2E65FD-77B1-4E09-BB23-1513B1D9F3E0}" type="presParOf" srcId="{A274A74C-1B5A-4640-B62F-12F3444A4C39}" destId="{0B00168D-C47F-4BD6-9801-952B72D420E7}" srcOrd="3" destOrd="0" presId="urn:microsoft.com/office/officeart/2018/2/layout/IconVerticalSolidList"/>
    <dgm:cxn modelId="{AF05A7A9-EC27-4385-BF20-7C44964ECB05}" type="presParOf" srcId="{13AFD1C4-682B-4AB2-80B2-F10C42B2A422}" destId="{034E19FB-616B-4CE8-8922-116F87A025A6}" srcOrd="1" destOrd="0" presId="urn:microsoft.com/office/officeart/2018/2/layout/IconVerticalSolidList"/>
    <dgm:cxn modelId="{912C00CA-9E4B-4A1F-A094-4338B7728983}" type="presParOf" srcId="{13AFD1C4-682B-4AB2-80B2-F10C42B2A422}" destId="{C4956EF5-87B9-401F-8B82-641F429B8314}" srcOrd="2" destOrd="0" presId="urn:microsoft.com/office/officeart/2018/2/layout/IconVerticalSolidList"/>
    <dgm:cxn modelId="{F9ABB722-C846-4EF3-82A6-BB49E90723F2}" type="presParOf" srcId="{C4956EF5-87B9-401F-8B82-641F429B8314}" destId="{28FD2FAD-27C1-49A2-B013-EC21C551BD9E}" srcOrd="0" destOrd="0" presId="urn:microsoft.com/office/officeart/2018/2/layout/IconVerticalSolidList"/>
    <dgm:cxn modelId="{65137635-4345-42AB-BD4E-70A7A49D6847}" type="presParOf" srcId="{C4956EF5-87B9-401F-8B82-641F429B8314}" destId="{B49710A2-347E-4227-BD77-ABC27C58B7DB}" srcOrd="1" destOrd="0" presId="urn:microsoft.com/office/officeart/2018/2/layout/IconVerticalSolidList"/>
    <dgm:cxn modelId="{1F219550-CCD9-4960-A027-9EA8701A9070}" type="presParOf" srcId="{C4956EF5-87B9-401F-8B82-641F429B8314}" destId="{087770ED-4921-4B32-BA71-68EA4242C763}" srcOrd="2" destOrd="0" presId="urn:microsoft.com/office/officeart/2018/2/layout/IconVerticalSolidList"/>
    <dgm:cxn modelId="{88E55E16-67F8-4F3E-A06E-D81C68CD7714}" type="presParOf" srcId="{C4956EF5-87B9-401F-8B82-641F429B8314}" destId="{31D3646C-3350-4E0F-AF03-F28DF52E9EFB}" srcOrd="3" destOrd="0" presId="urn:microsoft.com/office/officeart/2018/2/layout/IconVerticalSolidList"/>
    <dgm:cxn modelId="{E400B660-FB88-4191-A0D7-D5CB6E980A06}" type="presParOf" srcId="{13AFD1C4-682B-4AB2-80B2-F10C42B2A422}" destId="{6FC16B4F-1A35-431D-9EE3-7EB7BB45B9AC}" srcOrd="3" destOrd="0" presId="urn:microsoft.com/office/officeart/2018/2/layout/IconVerticalSolidList"/>
    <dgm:cxn modelId="{DCE87E2D-00EF-4E63-A0D9-DAE3CF550348}" type="presParOf" srcId="{13AFD1C4-682B-4AB2-80B2-F10C42B2A422}" destId="{8FA775F4-699A-4F62-9616-5BC3CE77D9D3}" srcOrd="4" destOrd="0" presId="urn:microsoft.com/office/officeart/2018/2/layout/IconVerticalSolidList"/>
    <dgm:cxn modelId="{E00BED06-D995-4D06-A49E-D3BEB33E358A}" type="presParOf" srcId="{8FA775F4-699A-4F62-9616-5BC3CE77D9D3}" destId="{868AA367-80EA-480E-AC03-9C1F0AAC9569}" srcOrd="0" destOrd="0" presId="urn:microsoft.com/office/officeart/2018/2/layout/IconVerticalSolidList"/>
    <dgm:cxn modelId="{93B3884C-4BC6-4FCC-81A6-8849A82459A8}" type="presParOf" srcId="{8FA775F4-699A-4F62-9616-5BC3CE77D9D3}" destId="{B3BD2C17-5CF7-4052-8E10-02CD7889EDED}" srcOrd="1" destOrd="0" presId="urn:microsoft.com/office/officeart/2018/2/layout/IconVerticalSolidList"/>
    <dgm:cxn modelId="{4B3248E6-D749-4038-A8B1-FF346E46145F}" type="presParOf" srcId="{8FA775F4-699A-4F62-9616-5BC3CE77D9D3}" destId="{CA9A593B-BAAB-4E53-9A83-4955AE0179B4}" srcOrd="2" destOrd="0" presId="urn:microsoft.com/office/officeart/2018/2/layout/IconVerticalSolidList"/>
    <dgm:cxn modelId="{AC674AC1-6BD4-4F52-93C5-9E75333B1A4B}" type="presParOf" srcId="{8FA775F4-699A-4F62-9616-5BC3CE77D9D3}" destId="{60DC1087-04D6-4FDC-ADFB-74F6B9548EC0}" srcOrd="3" destOrd="0" presId="urn:microsoft.com/office/officeart/2018/2/layout/IconVerticalSolidList"/>
    <dgm:cxn modelId="{1BFA6501-8DC3-4EF6-BB74-2C59E839980E}" type="presParOf" srcId="{13AFD1C4-682B-4AB2-80B2-F10C42B2A422}" destId="{8EF4679A-3C2E-4D1E-B1F1-B7E74883451E}" srcOrd="5" destOrd="0" presId="urn:microsoft.com/office/officeart/2018/2/layout/IconVerticalSolidList"/>
    <dgm:cxn modelId="{D63D6DFF-BBE6-4E8C-8B7E-964138FD2A74}" type="presParOf" srcId="{13AFD1C4-682B-4AB2-80B2-F10C42B2A422}" destId="{658B6800-2583-4867-B7F6-7D5032C1C769}" srcOrd="6" destOrd="0" presId="urn:microsoft.com/office/officeart/2018/2/layout/IconVerticalSolidList"/>
    <dgm:cxn modelId="{D836D250-C818-490C-9D6D-D044AB2C9B9D}" type="presParOf" srcId="{658B6800-2583-4867-B7F6-7D5032C1C769}" destId="{73C635D9-D550-4902-BA9D-237DC4C5D5BE}" srcOrd="0" destOrd="0" presId="urn:microsoft.com/office/officeart/2018/2/layout/IconVerticalSolidList"/>
    <dgm:cxn modelId="{6F052365-274C-4969-8B63-F891FBE0DB13}" type="presParOf" srcId="{658B6800-2583-4867-B7F6-7D5032C1C769}" destId="{2B6405B3-88DC-43DD-9B9C-A1BF0174A3CB}" srcOrd="1" destOrd="0" presId="urn:microsoft.com/office/officeart/2018/2/layout/IconVerticalSolidList"/>
    <dgm:cxn modelId="{F88DD3A3-8661-4BD2-8F78-84D98D45B244}" type="presParOf" srcId="{658B6800-2583-4867-B7F6-7D5032C1C769}" destId="{4DFA3F40-3C65-443C-B4F7-D367E19EAAA0}" srcOrd="2" destOrd="0" presId="urn:microsoft.com/office/officeart/2018/2/layout/IconVerticalSolidList"/>
    <dgm:cxn modelId="{EFADB80D-639C-4474-B97C-F41D4A2D02D3}" type="presParOf" srcId="{658B6800-2583-4867-B7F6-7D5032C1C769}" destId="{76EC62EA-76E5-4387-A497-68DAE4FBEB07}" srcOrd="3" destOrd="0" presId="urn:microsoft.com/office/officeart/2018/2/layout/IconVerticalSolidList"/>
    <dgm:cxn modelId="{156AEF48-B2B3-472A-AA64-9AFF52A534F2}" type="presParOf" srcId="{13AFD1C4-682B-4AB2-80B2-F10C42B2A422}" destId="{2C4771E2-FDE1-4860-A2B2-1FF4AD82C93D}" srcOrd="7" destOrd="0" presId="urn:microsoft.com/office/officeart/2018/2/layout/IconVerticalSolidList"/>
    <dgm:cxn modelId="{8562C0DD-E205-4A21-B62E-60A52A4F7ED2}" type="presParOf" srcId="{13AFD1C4-682B-4AB2-80B2-F10C42B2A422}" destId="{EA8223AA-0B4D-4C8E-9638-056BA11DD905}" srcOrd="8" destOrd="0" presId="urn:microsoft.com/office/officeart/2018/2/layout/IconVerticalSolidList"/>
    <dgm:cxn modelId="{D738076B-AA16-4CF0-8D25-48EE128264D6}" type="presParOf" srcId="{EA8223AA-0B4D-4C8E-9638-056BA11DD905}" destId="{4531B859-9FFB-47C7-9384-401B4415DD67}" srcOrd="0" destOrd="0" presId="urn:microsoft.com/office/officeart/2018/2/layout/IconVerticalSolidList"/>
    <dgm:cxn modelId="{8C287986-7A38-45D2-988C-9398CB604465}" type="presParOf" srcId="{EA8223AA-0B4D-4C8E-9638-056BA11DD905}" destId="{3010A3E8-7BFD-4B05-B429-C25922638CCE}" srcOrd="1" destOrd="0" presId="urn:microsoft.com/office/officeart/2018/2/layout/IconVerticalSolidList"/>
    <dgm:cxn modelId="{3D59B107-CF47-45F5-8F18-9B21903982D2}" type="presParOf" srcId="{EA8223AA-0B4D-4C8E-9638-056BA11DD905}" destId="{366C66EF-444C-4288-AB8B-EC19F87233B6}" srcOrd="2" destOrd="0" presId="urn:microsoft.com/office/officeart/2018/2/layout/IconVerticalSolidList"/>
    <dgm:cxn modelId="{677F2250-5084-4C05-A7BF-55BD05A7735E}" type="presParOf" srcId="{EA8223AA-0B4D-4C8E-9638-056BA11DD905}" destId="{DA6D9238-E4B0-4BF4-B508-18E52E1DDCFB}" srcOrd="3" destOrd="0" presId="urn:microsoft.com/office/officeart/2018/2/layout/IconVerticalSolidList"/>
    <dgm:cxn modelId="{820B13C9-0DC7-4219-B2BA-90C0F929CD06}" type="presParOf" srcId="{13AFD1C4-682B-4AB2-80B2-F10C42B2A422}" destId="{6F70B62A-2E92-4873-995D-66A4D1E0E337}" srcOrd="9" destOrd="0" presId="urn:microsoft.com/office/officeart/2018/2/layout/IconVerticalSolidList"/>
    <dgm:cxn modelId="{FA270B8B-6557-4329-9391-50B431C42002}" type="presParOf" srcId="{13AFD1C4-682B-4AB2-80B2-F10C42B2A422}" destId="{CF09C578-A460-4F96-AB32-9546A4386EAF}" srcOrd="10" destOrd="0" presId="urn:microsoft.com/office/officeart/2018/2/layout/IconVerticalSolidList"/>
    <dgm:cxn modelId="{209F0431-405E-4BCD-A919-7AD8DB40CFC0}" type="presParOf" srcId="{CF09C578-A460-4F96-AB32-9546A4386EAF}" destId="{D5E78A04-8362-447B-A533-74BC4FEFF364}" srcOrd="0" destOrd="0" presId="urn:microsoft.com/office/officeart/2018/2/layout/IconVerticalSolidList"/>
    <dgm:cxn modelId="{86665336-4678-459B-AEA7-CB67F32B88EF}" type="presParOf" srcId="{CF09C578-A460-4F96-AB32-9546A4386EAF}" destId="{C89A66E9-5D89-47CD-AA90-CBD18E8FE0A6}" srcOrd="1" destOrd="0" presId="urn:microsoft.com/office/officeart/2018/2/layout/IconVerticalSolidList"/>
    <dgm:cxn modelId="{22F10D7A-75F9-4E73-B9AC-45F8BDFBD4F9}" type="presParOf" srcId="{CF09C578-A460-4F96-AB32-9546A4386EAF}" destId="{A2457574-6379-4E8E-87E9-914E2ECF3A11}" srcOrd="2" destOrd="0" presId="urn:microsoft.com/office/officeart/2018/2/layout/IconVerticalSolidList"/>
    <dgm:cxn modelId="{1F4B3C1E-C5BB-4D40-8341-EBC88932AD2C}" type="presParOf" srcId="{CF09C578-A460-4F96-AB32-9546A4386EAF}" destId="{19FE2DCA-E589-4380-BF2B-6ABE75F26E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97EDCD-6326-46DD-A494-E67795BF31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912006-48AD-4B93-A8A7-8AE47B400C67}">
      <dgm:prSet/>
      <dgm:spPr/>
      <dgm:t>
        <a:bodyPr/>
        <a:lstStyle/>
        <a:p>
          <a:r>
            <a:rPr lang="en-US"/>
            <a:t>- Definition of Culture</a:t>
          </a:r>
        </a:p>
      </dgm:t>
    </dgm:pt>
    <dgm:pt modelId="{A2612929-AB42-4E5D-9760-7EA12C36072A}" type="parTrans" cxnId="{144D8CCA-969E-460F-B32A-BB0BD4C176F0}">
      <dgm:prSet/>
      <dgm:spPr/>
      <dgm:t>
        <a:bodyPr/>
        <a:lstStyle/>
        <a:p>
          <a:endParaRPr lang="en-US"/>
        </a:p>
      </dgm:t>
    </dgm:pt>
    <dgm:pt modelId="{0479A208-8CB5-47B2-A849-946FC7105E7F}" type="sibTrans" cxnId="{144D8CCA-969E-460F-B32A-BB0BD4C176F0}">
      <dgm:prSet/>
      <dgm:spPr/>
      <dgm:t>
        <a:bodyPr/>
        <a:lstStyle/>
        <a:p>
          <a:endParaRPr lang="en-US"/>
        </a:p>
      </dgm:t>
    </dgm:pt>
    <dgm:pt modelId="{326D2B58-3A9E-41EA-B30C-0139DB3391AD}">
      <dgm:prSet/>
      <dgm:spPr/>
      <dgm:t>
        <a:bodyPr/>
        <a:lstStyle/>
        <a:p>
          <a:r>
            <a:rPr lang="en-US"/>
            <a:t>- Theoretical Underpinning</a:t>
          </a:r>
        </a:p>
      </dgm:t>
    </dgm:pt>
    <dgm:pt modelId="{00E75854-76C3-4794-8E1B-B2DBA320EE63}" type="parTrans" cxnId="{6EB0A8E7-79A9-4144-817A-4B2553B0E698}">
      <dgm:prSet/>
      <dgm:spPr/>
      <dgm:t>
        <a:bodyPr/>
        <a:lstStyle/>
        <a:p>
          <a:endParaRPr lang="en-US"/>
        </a:p>
      </dgm:t>
    </dgm:pt>
    <dgm:pt modelId="{6CA0F36A-6209-4E22-AF4D-7EA6CCB49154}" type="sibTrans" cxnId="{6EB0A8E7-79A9-4144-817A-4B2553B0E698}">
      <dgm:prSet/>
      <dgm:spPr/>
      <dgm:t>
        <a:bodyPr/>
        <a:lstStyle/>
        <a:p>
          <a:endParaRPr lang="en-US"/>
        </a:p>
      </dgm:t>
    </dgm:pt>
    <dgm:pt modelId="{BFF6F879-2CC8-4E9B-9101-4120C14B7CB5}">
      <dgm:prSet/>
      <dgm:spPr/>
      <dgm:t>
        <a:bodyPr/>
        <a:lstStyle/>
        <a:p>
          <a:r>
            <a:rPr lang="en-US"/>
            <a:t>- Cultural Elements to Overcome in Chinese Negotiations</a:t>
          </a:r>
        </a:p>
      </dgm:t>
    </dgm:pt>
    <dgm:pt modelId="{70665FB8-6ED1-48F0-B44C-DB5D0912F3B2}" type="parTrans" cxnId="{79C99C7D-8797-4A3D-850D-C7234D41DF73}">
      <dgm:prSet/>
      <dgm:spPr/>
      <dgm:t>
        <a:bodyPr/>
        <a:lstStyle/>
        <a:p>
          <a:endParaRPr lang="en-US"/>
        </a:p>
      </dgm:t>
    </dgm:pt>
    <dgm:pt modelId="{70B66CB3-C785-4CC6-A830-4B5BA9A1B94D}" type="sibTrans" cxnId="{79C99C7D-8797-4A3D-850D-C7234D41DF73}">
      <dgm:prSet/>
      <dgm:spPr/>
      <dgm:t>
        <a:bodyPr/>
        <a:lstStyle/>
        <a:p>
          <a:endParaRPr lang="en-US"/>
        </a:p>
      </dgm:t>
    </dgm:pt>
    <dgm:pt modelId="{7798811C-6CD5-45A6-A993-D802738F7FE4}">
      <dgm:prSet/>
      <dgm:spPr/>
      <dgm:t>
        <a:bodyPr/>
        <a:lstStyle/>
        <a:p>
          <a:r>
            <a:rPr lang="en-US"/>
            <a:t>- Negotiation Strategies</a:t>
          </a:r>
        </a:p>
      </dgm:t>
    </dgm:pt>
    <dgm:pt modelId="{7BE559D8-440F-4979-B291-D21BEA8044D5}" type="parTrans" cxnId="{74360B18-D02E-47FF-B911-29C9F4C1ACE0}">
      <dgm:prSet/>
      <dgm:spPr/>
      <dgm:t>
        <a:bodyPr/>
        <a:lstStyle/>
        <a:p>
          <a:endParaRPr lang="en-US"/>
        </a:p>
      </dgm:t>
    </dgm:pt>
    <dgm:pt modelId="{170985E4-E89C-44EA-A168-6B5AD646869C}" type="sibTrans" cxnId="{74360B18-D02E-47FF-B911-29C9F4C1ACE0}">
      <dgm:prSet/>
      <dgm:spPr/>
      <dgm:t>
        <a:bodyPr/>
        <a:lstStyle/>
        <a:p>
          <a:endParaRPr lang="en-US"/>
        </a:p>
      </dgm:t>
    </dgm:pt>
    <dgm:pt modelId="{4AF0D9B1-6ED4-468E-BA13-6E16E97CF11E}">
      <dgm:prSet/>
      <dgm:spPr/>
      <dgm:t>
        <a:bodyPr/>
        <a:lstStyle/>
        <a:p>
          <a:r>
            <a:rPr lang="en-US"/>
            <a:t>- Conclusion</a:t>
          </a:r>
        </a:p>
      </dgm:t>
    </dgm:pt>
    <dgm:pt modelId="{1DE4D612-EC9A-4104-8428-35A59A9A59D7}" type="parTrans" cxnId="{806BD28E-1A1B-4672-8A22-53FF32AEF036}">
      <dgm:prSet/>
      <dgm:spPr/>
      <dgm:t>
        <a:bodyPr/>
        <a:lstStyle/>
        <a:p>
          <a:endParaRPr lang="en-US"/>
        </a:p>
      </dgm:t>
    </dgm:pt>
    <dgm:pt modelId="{6995D26C-8049-4E81-80E1-D86246D9B071}" type="sibTrans" cxnId="{806BD28E-1A1B-4672-8A22-53FF32AEF036}">
      <dgm:prSet/>
      <dgm:spPr/>
      <dgm:t>
        <a:bodyPr/>
        <a:lstStyle/>
        <a:p>
          <a:endParaRPr lang="en-US"/>
        </a:p>
      </dgm:t>
    </dgm:pt>
    <dgm:pt modelId="{3D3F4683-1027-4A3B-9407-4B27A106AC00}">
      <dgm:prSet/>
      <dgm:spPr/>
      <dgm:t>
        <a:bodyPr/>
        <a:lstStyle/>
        <a:p>
          <a:r>
            <a:rPr lang="en-US"/>
            <a:t>- References</a:t>
          </a:r>
        </a:p>
      </dgm:t>
    </dgm:pt>
    <dgm:pt modelId="{5D6B2C7C-5D8A-40B8-ACD7-81D1D1D0087F}" type="parTrans" cxnId="{A5DECB63-DD70-4ED6-8C4F-A31F127904C6}">
      <dgm:prSet/>
      <dgm:spPr/>
      <dgm:t>
        <a:bodyPr/>
        <a:lstStyle/>
        <a:p>
          <a:endParaRPr lang="en-US"/>
        </a:p>
      </dgm:t>
    </dgm:pt>
    <dgm:pt modelId="{8DC83DF4-AE78-45BE-B67E-99C7B3CFD127}" type="sibTrans" cxnId="{A5DECB63-DD70-4ED6-8C4F-A31F127904C6}">
      <dgm:prSet/>
      <dgm:spPr/>
      <dgm:t>
        <a:bodyPr/>
        <a:lstStyle/>
        <a:p>
          <a:endParaRPr lang="en-US"/>
        </a:p>
      </dgm:t>
    </dgm:pt>
    <dgm:pt modelId="{B41D805C-755F-43A7-9727-70074725D159}" type="pres">
      <dgm:prSet presAssocID="{9D97EDCD-6326-46DD-A494-E67795BF315D}" presName="root" presStyleCnt="0">
        <dgm:presLayoutVars>
          <dgm:dir/>
          <dgm:resizeHandles val="exact"/>
        </dgm:presLayoutVars>
      </dgm:prSet>
      <dgm:spPr/>
    </dgm:pt>
    <dgm:pt modelId="{9FA06346-155A-4EF7-80CE-B629536DC403}" type="pres">
      <dgm:prSet presAssocID="{98912006-48AD-4B93-A8A7-8AE47B400C67}" presName="compNode" presStyleCnt="0"/>
      <dgm:spPr/>
    </dgm:pt>
    <dgm:pt modelId="{3277EB2E-F55C-4E45-9C84-A9F47283B283}" type="pres">
      <dgm:prSet presAssocID="{98912006-48AD-4B93-A8A7-8AE47B400C67}" presName="bgRect" presStyleLbl="bgShp" presStyleIdx="0" presStyleCnt="6"/>
      <dgm:spPr/>
    </dgm:pt>
    <dgm:pt modelId="{93039F47-8641-4478-A0AF-CBD0BAD9A2A4}" type="pres">
      <dgm:prSet presAssocID="{98912006-48AD-4B93-A8A7-8AE47B400C6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D17FD0A-83E8-4358-BB93-EC3C9F9A3A0D}" type="pres">
      <dgm:prSet presAssocID="{98912006-48AD-4B93-A8A7-8AE47B400C67}" presName="spaceRect" presStyleCnt="0"/>
      <dgm:spPr/>
    </dgm:pt>
    <dgm:pt modelId="{BBA90EAE-A565-48E5-8389-5AA08E0C7C8E}" type="pres">
      <dgm:prSet presAssocID="{98912006-48AD-4B93-A8A7-8AE47B400C67}" presName="parTx" presStyleLbl="revTx" presStyleIdx="0" presStyleCnt="6">
        <dgm:presLayoutVars>
          <dgm:chMax val="0"/>
          <dgm:chPref val="0"/>
        </dgm:presLayoutVars>
      </dgm:prSet>
      <dgm:spPr/>
    </dgm:pt>
    <dgm:pt modelId="{857B768B-3BE2-47C7-98B7-1EFF473CBCA7}" type="pres">
      <dgm:prSet presAssocID="{0479A208-8CB5-47B2-A849-946FC7105E7F}" presName="sibTrans" presStyleCnt="0"/>
      <dgm:spPr/>
    </dgm:pt>
    <dgm:pt modelId="{3E080140-CF6B-4C19-964B-320F9852D7E1}" type="pres">
      <dgm:prSet presAssocID="{326D2B58-3A9E-41EA-B30C-0139DB3391AD}" presName="compNode" presStyleCnt="0"/>
      <dgm:spPr/>
    </dgm:pt>
    <dgm:pt modelId="{4C1AF95A-863A-4611-828B-94A46175F610}" type="pres">
      <dgm:prSet presAssocID="{326D2B58-3A9E-41EA-B30C-0139DB3391AD}" presName="bgRect" presStyleLbl="bgShp" presStyleIdx="1" presStyleCnt="6"/>
      <dgm:spPr/>
    </dgm:pt>
    <dgm:pt modelId="{79602398-4D39-4130-80C9-468EFDA355B7}" type="pres">
      <dgm:prSet presAssocID="{326D2B58-3A9E-41EA-B30C-0139DB3391A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BDEBCB3-90EF-4CFF-8910-C504877C9779}" type="pres">
      <dgm:prSet presAssocID="{326D2B58-3A9E-41EA-B30C-0139DB3391AD}" presName="spaceRect" presStyleCnt="0"/>
      <dgm:spPr/>
    </dgm:pt>
    <dgm:pt modelId="{331E64B0-9668-42B5-8D41-E9DC49BEC969}" type="pres">
      <dgm:prSet presAssocID="{326D2B58-3A9E-41EA-B30C-0139DB3391AD}" presName="parTx" presStyleLbl="revTx" presStyleIdx="1" presStyleCnt="6">
        <dgm:presLayoutVars>
          <dgm:chMax val="0"/>
          <dgm:chPref val="0"/>
        </dgm:presLayoutVars>
      </dgm:prSet>
      <dgm:spPr/>
    </dgm:pt>
    <dgm:pt modelId="{5729EC3F-1CF8-48F8-87F7-FEBE4B628B4C}" type="pres">
      <dgm:prSet presAssocID="{6CA0F36A-6209-4E22-AF4D-7EA6CCB49154}" presName="sibTrans" presStyleCnt="0"/>
      <dgm:spPr/>
    </dgm:pt>
    <dgm:pt modelId="{BE7173F9-2F53-40C0-A21C-8BC7887C3DD3}" type="pres">
      <dgm:prSet presAssocID="{BFF6F879-2CC8-4E9B-9101-4120C14B7CB5}" presName="compNode" presStyleCnt="0"/>
      <dgm:spPr/>
    </dgm:pt>
    <dgm:pt modelId="{DEEB5167-F2BC-4CBC-8DD2-2DF1EB6CA527}" type="pres">
      <dgm:prSet presAssocID="{BFF6F879-2CC8-4E9B-9101-4120C14B7CB5}" presName="bgRect" presStyleLbl="bgShp" presStyleIdx="2" presStyleCnt="6"/>
      <dgm:spPr/>
    </dgm:pt>
    <dgm:pt modelId="{8373176F-1B6E-4D55-A041-320C2DFE0075}" type="pres">
      <dgm:prSet presAssocID="{BFF6F879-2CC8-4E9B-9101-4120C14B7CB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A422509-238D-42CD-86A9-09A638FC406B}" type="pres">
      <dgm:prSet presAssocID="{BFF6F879-2CC8-4E9B-9101-4120C14B7CB5}" presName="spaceRect" presStyleCnt="0"/>
      <dgm:spPr/>
    </dgm:pt>
    <dgm:pt modelId="{A6C64B93-67DD-47CD-9FBE-54AD11967BC2}" type="pres">
      <dgm:prSet presAssocID="{BFF6F879-2CC8-4E9B-9101-4120C14B7CB5}" presName="parTx" presStyleLbl="revTx" presStyleIdx="2" presStyleCnt="6">
        <dgm:presLayoutVars>
          <dgm:chMax val="0"/>
          <dgm:chPref val="0"/>
        </dgm:presLayoutVars>
      </dgm:prSet>
      <dgm:spPr/>
    </dgm:pt>
    <dgm:pt modelId="{05399F1F-97BD-4F53-8F7D-AC5160E9A875}" type="pres">
      <dgm:prSet presAssocID="{70B66CB3-C785-4CC6-A830-4B5BA9A1B94D}" presName="sibTrans" presStyleCnt="0"/>
      <dgm:spPr/>
    </dgm:pt>
    <dgm:pt modelId="{18950288-89B2-4118-A69C-6E18C9B29580}" type="pres">
      <dgm:prSet presAssocID="{7798811C-6CD5-45A6-A993-D802738F7FE4}" presName="compNode" presStyleCnt="0"/>
      <dgm:spPr/>
    </dgm:pt>
    <dgm:pt modelId="{B43D5028-5B29-4573-988F-4E4D61F14853}" type="pres">
      <dgm:prSet presAssocID="{7798811C-6CD5-45A6-A993-D802738F7FE4}" presName="bgRect" presStyleLbl="bgShp" presStyleIdx="3" presStyleCnt="6"/>
      <dgm:spPr/>
    </dgm:pt>
    <dgm:pt modelId="{FA288984-C35F-43F9-8722-82661A5A2B74}" type="pres">
      <dgm:prSet presAssocID="{7798811C-6CD5-45A6-A993-D802738F7FE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2DF9E76-2350-4655-8D5E-5D5C6F45B2E8}" type="pres">
      <dgm:prSet presAssocID="{7798811C-6CD5-45A6-A993-D802738F7FE4}" presName="spaceRect" presStyleCnt="0"/>
      <dgm:spPr/>
    </dgm:pt>
    <dgm:pt modelId="{E2A3458E-C836-4CB8-BA9B-F6157EFB1972}" type="pres">
      <dgm:prSet presAssocID="{7798811C-6CD5-45A6-A993-D802738F7FE4}" presName="parTx" presStyleLbl="revTx" presStyleIdx="3" presStyleCnt="6">
        <dgm:presLayoutVars>
          <dgm:chMax val="0"/>
          <dgm:chPref val="0"/>
        </dgm:presLayoutVars>
      </dgm:prSet>
      <dgm:spPr/>
    </dgm:pt>
    <dgm:pt modelId="{55366BB5-C77E-437A-A525-9D4B40F5E577}" type="pres">
      <dgm:prSet presAssocID="{170985E4-E89C-44EA-A168-6B5AD646869C}" presName="sibTrans" presStyleCnt="0"/>
      <dgm:spPr/>
    </dgm:pt>
    <dgm:pt modelId="{B0D5DD2B-FC70-45EE-AEC4-D380196911CD}" type="pres">
      <dgm:prSet presAssocID="{4AF0D9B1-6ED4-468E-BA13-6E16E97CF11E}" presName="compNode" presStyleCnt="0"/>
      <dgm:spPr/>
    </dgm:pt>
    <dgm:pt modelId="{9A642180-8423-4C95-A7CE-9FBEAF744723}" type="pres">
      <dgm:prSet presAssocID="{4AF0D9B1-6ED4-468E-BA13-6E16E97CF11E}" presName="bgRect" presStyleLbl="bgShp" presStyleIdx="4" presStyleCnt="6"/>
      <dgm:spPr/>
    </dgm:pt>
    <dgm:pt modelId="{5DD399AB-B3F3-4B70-BF8D-DDC826C0D26C}" type="pres">
      <dgm:prSet presAssocID="{4AF0D9B1-6ED4-468E-BA13-6E16E97CF11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2C0D2E-7F73-468B-9E34-DEEE2A2E5BA2}" type="pres">
      <dgm:prSet presAssocID="{4AF0D9B1-6ED4-468E-BA13-6E16E97CF11E}" presName="spaceRect" presStyleCnt="0"/>
      <dgm:spPr/>
    </dgm:pt>
    <dgm:pt modelId="{BC7B5045-C66F-49CA-8665-E9F54F9A3B87}" type="pres">
      <dgm:prSet presAssocID="{4AF0D9B1-6ED4-468E-BA13-6E16E97CF11E}" presName="parTx" presStyleLbl="revTx" presStyleIdx="4" presStyleCnt="6">
        <dgm:presLayoutVars>
          <dgm:chMax val="0"/>
          <dgm:chPref val="0"/>
        </dgm:presLayoutVars>
      </dgm:prSet>
      <dgm:spPr/>
    </dgm:pt>
    <dgm:pt modelId="{688743F7-E9AB-4F43-AA4D-6A21CD797E63}" type="pres">
      <dgm:prSet presAssocID="{6995D26C-8049-4E81-80E1-D86246D9B071}" presName="sibTrans" presStyleCnt="0"/>
      <dgm:spPr/>
    </dgm:pt>
    <dgm:pt modelId="{6DB27C48-49E1-424B-90B9-6CEC4393CBB4}" type="pres">
      <dgm:prSet presAssocID="{3D3F4683-1027-4A3B-9407-4B27A106AC00}" presName="compNode" presStyleCnt="0"/>
      <dgm:spPr/>
    </dgm:pt>
    <dgm:pt modelId="{814B946C-17E3-4FB1-85A8-A130F0DFEE7D}" type="pres">
      <dgm:prSet presAssocID="{3D3F4683-1027-4A3B-9407-4B27A106AC00}" presName="bgRect" presStyleLbl="bgShp" presStyleIdx="5" presStyleCnt="6"/>
      <dgm:spPr/>
    </dgm:pt>
    <dgm:pt modelId="{5D6DEE75-9D4A-4462-8F52-285CBA532D6E}" type="pres">
      <dgm:prSet presAssocID="{3D3F4683-1027-4A3B-9407-4B27A106AC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8E16A4B-60AC-4888-A9F6-7426377CCEA8}" type="pres">
      <dgm:prSet presAssocID="{3D3F4683-1027-4A3B-9407-4B27A106AC00}" presName="spaceRect" presStyleCnt="0"/>
      <dgm:spPr/>
    </dgm:pt>
    <dgm:pt modelId="{209AD243-F593-4D35-AD96-913214BEB09C}" type="pres">
      <dgm:prSet presAssocID="{3D3F4683-1027-4A3B-9407-4B27A106AC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26DAF0E-B71C-4B95-A218-3E481C98DCEE}" type="presOf" srcId="{9D97EDCD-6326-46DD-A494-E67795BF315D}" destId="{B41D805C-755F-43A7-9727-70074725D159}" srcOrd="0" destOrd="0" presId="urn:microsoft.com/office/officeart/2018/2/layout/IconVerticalSolidList"/>
    <dgm:cxn modelId="{74360B18-D02E-47FF-B911-29C9F4C1ACE0}" srcId="{9D97EDCD-6326-46DD-A494-E67795BF315D}" destId="{7798811C-6CD5-45A6-A993-D802738F7FE4}" srcOrd="3" destOrd="0" parTransId="{7BE559D8-440F-4979-B291-D21BEA8044D5}" sibTransId="{170985E4-E89C-44EA-A168-6B5AD646869C}"/>
    <dgm:cxn modelId="{77346020-E350-48E1-BD4F-3E56C9B37130}" type="presOf" srcId="{326D2B58-3A9E-41EA-B30C-0139DB3391AD}" destId="{331E64B0-9668-42B5-8D41-E9DC49BEC969}" srcOrd="0" destOrd="0" presId="urn:microsoft.com/office/officeart/2018/2/layout/IconVerticalSolidList"/>
    <dgm:cxn modelId="{A5DECB63-DD70-4ED6-8C4F-A31F127904C6}" srcId="{9D97EDCD-6326-46DD-A494-E67795BF315D}" destId="{3D3F4683-1027-4A3B-9407-4B27A106AC00}" srcOrd="5" destOrd="0" parTransId="{5D6B2C7C-5D8A-40B8-ACD7-81D1D1D0087F}" sibTransId="{8DC83DF4-AE78-45BE-B67E-99C7B3CFD127}"/>
    <dgm:cxn modelId="{79C99C7D-8797-4A3D-850D-C7234D41DF73}" srcId="{9D97EDCD-6326-46DD-A494-E67795BF315D}" destId="{BFF6F879-2CC8-4E9B-9101-4120C14B7CB5}" srcOrd="2" destOrd="0" parTransId="{70665FB8-6ED1-48F0-B44C-DB5D0912F3B2}" sibTransId="{70B66CB3-C785-4CC6-A830-4B5BA9A1B94D}"/>
    <dgm:cxn modelId="{806BD28E-1A1B-4672-8A22-53FF32AEF036}" srcId="{9D97EDCD-6326-46DD-A494-E67795BF315D}" destId="{4AF0D9B1-6ED4-468E-BA13-6E16E97CF11E}" srcOrd="4" destOrd="0" parTransId="{1DE4D612-EC9A-4104-8428-35A59A9A59D7}" sibTransId="{6995D26C-8049-4E81-80E1-D86246D9B071}"/>
    <dgm:cxn modelId="{BAB92C8F-47E1-46AC-9B15-952E902B15FC}" type="presOf" srcId="{4AF0D9B1-6ED4-468E-BA13-6E16E97CF11E}" destId="{BC7B5045-C66F-49CA-8665-E9F54F9A3B87}" srcOrd="0" destOrd="0" presId="urn:microsoft.com/office/officeart/2018/2/layout/IconVerticalSolidList"/>
    <dgm:cxn modelId="{60269294-F4D0-4CBB-9BEA-308B25E7F6B7}" type="presOf" srcId="{3D3F4683-1027-4A3B-9407-4B27A106AC00}" destId="{209AD243-F593-4D35-AD96-913214BEB09C}" srcOrd="0" destOrd="0" presId="urn:microsoft.com/office/officeart/2018/2/layout/IconVerticalSolidList"/>
    <dgm:cxn modelId="{144D8CCA-969E-460F-B32A-BB0BD4C176F0}" srcId="{9D97EDCD-6326-46DD-A494-E67795BF315D}" destId="{98912006-48AD-4B93-A8A7-8AE47B400C67}" srcOrd="0" destOrd="0" parTransId="{A2612929-AB42-4E5D-9760-7EA12C36072A}" sibTransId="{0479A208-8CB5-47B2-A849-946FC7105E7F}"/>
    <dgm:cxn modelId="{B452FAE5-05A7-4AE3-821E-0955C06AC309}" type="presOf" srcId="{BFF6F879-2CC8-4E9B-9101-4120C14B7CB5}" destId="{A6C64B93-67DD-47CD-9FBE-54AD11967BC2}" srcOrd="0" destOrd="0" presId="urn:microsoft.com/office/officeart/2018/2/layout/IconVerticalSolidList"/>
    <dgm:cxn modelId="{6EB0A8E7-79A9-4144-817A-4B2553B0E698}" srcId="{9D97EDCD-6326-46DD-A494-E67795BF315D}" destId="{326D2B58-3A9E-41EA-B30C-0139DB3391AD}" srcOrd="1" destOrd="0" parTransId="{00E75854-76C3-4794-8E1B-B2DBA320EE63}" sibTransId="{6CA0F36A-6209-4E22-AF4D-7EA6CCB49154}"/>
    <dgm:cxn modelId="{FD077AE8-B2D0-468F-BD9B-A94EB094BEE3}" type="presOf" srcId="{98912006-48AD-4B93-A8A7-8AE47B400C67}" destId="{BBA90EAE-A565-48E5-8389-5AA08E0C7C8E}" srcOrd="0" destOrd="0" presId="urn:microsoft.com/office/officeart/2018/2/layout/IconVerticalSolidList"/>
    <dgm:cxn modelId="{B5C785F2-CEF8-4938-AF1F-D7E90B52D0EB}" type="presOf" srcId="{7798811C-6CD5-45A6-A993-D802738F7FE4}" destId="{E2A3458E-C836-4CB8-BA9B-F6157EFB1972}" srcOrd="0" destOrd="0" presId="urn:microsoft.com/office/officeart/2018/2/layout/IconVerticalSolidList"/>
    <dgm:cxn modelId="{3F53B0BF-1350-4095-B1F3-52B8E7230330}" type="presParOf" srcId="{B41D805C-755F-43A7-9727-70074725D159}" destId="{9FA06346-155A-4EF7-80CE-B629536DC403}" srcOrd="0" destOrd="0" presId="urn:microsoft.com/office/officeart/2018/2/layout/IconVerticalSolidList"/>
    <dgm:cxn modelId="{D6108E93-7FD6-4972-9C50-7E90A9BD5F45}" type="presParOf" srcId="{9FA06346-155A-4EF7-80CE-B629536DC403}" destId="{3277EB2E-F55C-4E45-9C84-A9F47283B283}" srcOrd="0" destOrd="0" presId="urn:microsoft.com/office/officeart/2018/2/layout/IconVerticalSolidList"/>
    <dgm:cxn modelId="{D1203F4F-2912-41F9-93B4-285AA7FB46E8}" type="presParOf" srcId="{9FA06346-155A-4EF7-80CE-B629536DC403}" destId="{93039F47-8641-4478-A0AF-CBD0BAD9A2A4}" srcOrd="1" destOrd="0" presId="urn:microsoft.com/office/officeart/2018/2/layout/IconVerticalSolidList"/>
    <dgm:cxn modelId="{865D234B-4109-4D34-B8A6-86877629909E}" type="presParOf" srcId="{9FA06346-155A-4EF7-80CE-B629536DC403}" destId="{CD17FD0A-83E8-4358-BB93-EC3C9F9A3A0D}" srcOrd="2" destOrd="0" presId="urn:microsoft.com/office/officeart/2018/2/layout/IconVerticalSolidList"/>
    <dgm:cxn modelId="{CA875C8A-2A40-4393-BDE1-18860A5F8626}" type="presParOf" srcId="{9FA06346-155A-4EF7-80CE-B629536DC403}" destId="{BBA90EAE-A565-48E5-8389-5AA08E0C7C8E}" srcOrd="3" destOrd="0" presId="urn:microsoft.com/office/officeart/2018/2/layout/IconVerticalSolidList"/>
    <dgm:cxn modelId="{8ED0A54B-79FF-450F-B7E5-1E366A5A6DC5}" type="presParOf" srcId="{B41D805C-755F-43A7-9727-70074725D159}" destId="{857B768B-3BE2-47C7-98B7-1EFF473CBCA7}" srcOrd="1" destOrd="0" presId="urn:microsoft.com/office/officeart/2018/2/layout/IconVerticalSolidList"/>
    <dgm:cxn modelId="{32B4A157-EDC1-4358-AEB2-377B21E5868E}" type="presParOf" srcId="{B41D805C-755F-43A7-9727-70074725D159}" destId="{3E080140-CF6B-4C19-964B-320F9852D7E1}" srcOrd="2" destOrd="0" presId="urn:microsoft.com/office/officeart/2018/2/layout/IconVerticalSolidList"/>
    <dgm:cxn modelId="{1B1DC268-FEE3-4D34-A54B-CF32EB39C97B}" type="presParOf" srcId="{3E080140-CF6B-4C19-964B-320F9852D7E1}" destId="{4C1AF95A-863A-4611-828B-94A46175F610}" srcOrd="0" destOrd="0" presId="urn:microsoft.com/office/officeart/2018/2/layout/IconVerticalSolidList"/>
    <dgm:cxn modelId="{EA75C675-6E32-4C99-B2ED-F39681F7190C}" type="presParOf" srcId="{3E080140-CF6B-4C19-964B-320F9852D7E1}" destId="{79602398-4D39-4130-80C9-468EFDA355B7}" srcOrd="1" destOrd="0" presId="urn:microsoft.com/office/officeart/2018/2/layout/IconVerticalSolidList"/>
    <dgm:cxn modelId="{956B3B93-52C0-4DFE-AF17-AFDBA94DF96C}" type="presParOf" srcId="{3E080140-CF6B-4C19-964B-320F9852D7E1}" destId="{5BDEBCB3-90EF-4CFF-8910-C504877C9779}" srcOrd="2" destOrd="0" presId="urn:microsoft.com/office/officeart/2018/2/layout/IconVerticalSolidList"/>
    <dgm:cxn modelId="{C6090A49-88B8-46AB-9FA9-943282762FCE}" type="presParOf" srcId="{3E080140-CF6B-4C19-964B-320F9852D7E1}" destId="{331E64B0-9668-42B5-8D41-E9DC49BEC969}" srcOrd="3" destOrd="0" presId="urn:microsoft.com/office/officeart/2018/2/layout/IconVerticalSolidList"/>
    <dgm:cxn modelId="{409507F8-5794-406B-BDBE-6CD65C699BAC}" type="presParOf" srcId="{B41D805C-755F-43A7-9727-70074725D159}" destId="{5729EC3F-1CF8-48F8-87F7-FEBE4B628B4C}" srcOrd="3" destOrd="0" presId="urn:microsoft.com/office/officeart/2018/2/layout/IconVerticalSolidList"/>
    <dgm:cxn modelId="{D88D71ED-F132-4ED8-96D2-01CA42C9AB4C}" type="presParOf" srcId="{B41D805C-755F-43A7-9727-70074725D159}" destId="{BE7173F9-2F53-40C0-A21C-8BC7887C3DD3}" srcOrd="4" destOrd="0" presId="urn:microsoft.com/office/officeart/2018/2/layout/IconVerticalSolidList"/>
    <dgm:cxn modelId="{0557E235-5253-4B65-86F3-F97A0069504B}" type="presParOf" srcId="{BE7173F9-2F53-40C0-A21C-8BC7887C3DD3}" destId="{DEEB5167-F2BC-4CBC-8DD2-2DF1EB6CA527}" srcOrd="0" destOrd="0" presId="urn:microsoft.com/office/officeart/2018/2/layout/IconVerticalSolidList"/>
    <dgm:cxn modelId="{92599648-088C-4DFA-A0FA-956E1A901686}" type="presParOf" srcId="{BE7173F9-2F53-40C0-A21C-8BC7887C3DD3}" destId="{8373176F-1B6E-4D55-A041-320C2DFE0075}" srcOrd="1" destOrd="0" presId="urn:microsoft.com/office/officeart/2018/2/layout/IconVerticalSolidList"/>
    <dgm:cxn modelId="{A7B18F10-2CC1-4DB9-9718-86B3FB54910E}" type="presParOf" srcId="{BE7173F9-2F53-40C0-A21C-8BC7887C3DD3}" destId="{9A422509-238D-42CD-86A9-09A638FC406B}" srcOrd="2" destOrd="0" presId="urn:microsoft.com/office/officeart/2018/2/layout/IconVerticalSolidList"/>
    <dgm:cxn modelId="{50CF7E74-EBD6-483C-A862-B5E17BD238D4}" type="presParOf" srcId="{BE7173F9-2F53-40C0-A21C-8BC7887C3DD3}" destId="{A6C64B93-67DD-47CD-9FBE-54AD11967BC2}" srcOrd="3" destOrd="0" presId="urn:microsoft.com/office/officeart/2018/2/layout/IconVerticalSolidList"/>
    <dgm:cxn modelId="{C1635235-4D2F-45C4-B4C4-734E6752907C}" type="presParOf" srcId="{B41D805C-755F-43A7-9727-70074725D159}" destId="{05399F1F-97BD-4F53-8F7D-AC5160E9A875}" srcOrd="5" destOrd="0" presId="urn:microsoft.com/office/officeart/2018/2/layout/IconVerticalSolidList"/>
    <dgm:cxn modelId="{484F5CC4-2F5A-4615-BE86-CB4A202327E1}" type="presParOf" srcId="{B41D805C-755F-43A7-9727-70074725D159}" destId="{18950288-89B2-4118-A69C-6E18C9B29580}" srcOrd="6" destOrd="0" presId="urn:microsoft.com/office/officeart/2018/2/layout/IconVerticalSolidList"/>
    <dgm:cxn modelId="{7E65BCC7-3585-4C98-9571-E92362D27CD6}" type="presParOf" srcId="{18950288-89B2-4118-A69C-6E18C9B29580}" destId="{B43D5028-5B29-4573-988F-4E4D61F14853}" srcOrd="0" destOrd="0" presId="urn:microsoft.com/office/officeart/2018/2/layout/IconVerticalSolidList"/>
    <dgm:cxn modelId="{D481E1F0-DE7C-42CB-936C-7D16E4492F87}" type="presParOf" srcId="{18950288-89B2-4118-A69C-6E18C9B29580}" destId="{FA288984-C35F-43F9-8722-82661A5A2B74}" srcOrd="1" destOrd="0" presId="urn:microsoft.com/office/officeart/2018/2/layout/IconVerticalSolidList"/>
    <dgm:cxn modelId="{C58F6058-C9CF-43F4-9758-32E7E10D135D}" type="presParOf" srcId="{18950288-89B2-4118-A69C-6E18C9B29580}" destId="{82DF9E76-2350-4655-8D5E-5D5C6F45B2E8}" srcOrd="2" destOrd="0" presId="urn:microsoft.com/office/officeart/2018/2/layout/IconVerticalSolidList"/>
    <dgm:cxn modelId="{18AAEFB5-6A33-4D19-AB7C-AAEEFFD8D078}" type="presParOf" srcId="{18950288-89B2-4118-A69C-6E18C9B29580}" destId="{E2A3458E-C836-4CB8-BA9B-F6157EFB1972}" srcOrd="3" destOrd="0" presId="urn:microsoft.com/office/officeart/2018/2/layout/IconVerticalSolidList"/>
    <dgm:cxn modelId="{772FF320-A583-44B7-9BDD-C72EF6C30D46}" type="presParOf" srcId="{B41D805C-755F-43A7-9727-70074725D159}" destId="{55366BB5-C77E-437A-A525-9D4B40F5E577}" srcOrd="7" destOrd="0" presId="urn:microsoft.com/office/officeart/2018/2/layout/IconVerticalSolidList"/>
    <dgm:cxn modelId="{6B3BC601-7745-41A2-86C3-03F8FD9B58FF}" type="presParOf" srcId="{B41D805C-755F-43A7-9727-70074725D159}" destId="{B0D5DD2B-FC70-45EE-AEC4-D380196911CD}" srcOrd="8" destOrd="0" presId="urn:microsoft.com/office/officeart/2018/2/layout/IconVerticalSolidList"/>
    <dgm:cxn modelId="{87067293-D8C6-4F52-A4D3-ED147B7511C4}" type="presParOf" srcId="{B0D5DD2B-FC70-45EE-AEC4-D380196911CD}" destId="{9A642180-8423-4C95-A7CE-9FBEAF744723}" srcOrd="0" destOrd="0" presId="urn:microsoft.com/office/officeart/2018/2/layout/IconVerticalSolidList"/>
    <dgm:cxn modelId="{E1265466-CCD3-4EF8-AD1E-083EBB92AA08}" type="presParOf" srcId="{B0D5DD2B-FC70-45EE-AEC4-D380196911CD}" destId="{5DD399AB-B3F3-4B70-BF8D-DDC826C0D26C}" srcOrd="1" destOrd="0" presId="urn:microsoft.com/office/officeart/2018/2/layout/IconVerticalSolidList"/>
    <dgm:cxn modelId="{C6CE8DD8-48E4-4C3B-A91A-E9CFFFFE7689}" type="presParOf" srcId="{B0D5DD2B-FC70-45EE-AEC4-D380196911CD}" destId="{662C0D2E-7F73-468B-9E34-DEEE2A2E5BA2}" srcOrd="2" destOrd="0" presId="urn:microsoft.com/office/officeart/2018/2/layout/IconVerticalSolidList"/>
    <dgm:cxn modelId="{8911B4CF-C65A-47DA-BF41-D53FE6158E58}" type="presParOf" srcId="{B0D5DD2B-FC70-45EE-AEC4-D380196911CD}" destId="{BC7B5045-C66F-49CA-8665-E9F54F9A3B87}" srcOrd="3" destOrd="0" presId="urn:microsoft.com/office/officeart/2018/2/layout/IconVerticalSolidList"/>
    <dgm:cxn modelId="{C5D1B968-9849-4AF9-AC01-F9F670E7FCE5}" type="presParOf" srcId="{B41D805C-755F-43A7-9727-70074725D159}" destId="{688743F7-E9AB-4F43-AA4D-6A21CD797E63}" srcOrd="9" destOrd="0" presId="urn:microsoft.com/office/officeart/2018/2/layout/IconVerticalSolidList"/>
    <dgm:cxn modelId="{2BFE61D5-7B25-4126-B695-FDDCF7631E08}" type="presParOf" srcId="{B41D805C-755F-43A7-9727-70074725D159}" destId="{6DB27C48-49E1-424B-90B9-6CEC4393CBB4}" srcOrd="10" destOrd="0" presId="urn:microsoft.com/office/officeart/2018/2/layout/IconVerticalSolidList"/>
    <dgm:cxn modelId="{E588934A-9B09-4DED-957C-2E96ECA2F90E}" type="presParOf" srcId="{6DB27C48-49E1-424B-90B9-6CEC4393CBB4}" destId="{814B946C-17E3-4FB1-85A8-A130F0DFEE7D}" srcOrd="0" destOrd="0" presId="urn:microsoft.com/office/officeart/2018/2/layout/IconVerticalSolidList"/>
    <dgm:cxn modelId="{53D9BFC2-452A-4953-9D93-6CD13725C130}" type="presParOf" srcId="{6DB27C48-49E1-424B-90B9-6CEC4393CBB4}" destId="{5D6DEE75-9D4A-4462-8F52-285CBA532D6E}" srcOrd="1" destOrd="0" presId="urn:microsoft.com/office/officeart/2018/2/layout/IconVerticalSolidList"/>
    <dgm:cxn modelId="{903A668F-93CC-45D9-B3D7-5E9D66D6C6F9}" type="presParOf" srcId="{6DB27C48-49E1-424B-90B9-6CEC4393CBB4}" destId="{D8E16A4B-60AC-4888-A9F6-7426377CCEA8}" srcOrd="2" destOrd="0" presId="urn:microsoft.com/office/officeart/2018/2/layout/IconVerticalSolidList"/>
    <dgm:cxn modelId="{7560E045-EF24-491C-AACF-07F6CF06CD1D}" type="presParOf" srcId="{6DB27C48-49E1-424B-90B9-6CEC4393CBB4}" destId="{209AD243-F593-4D35-AD96-913214BEB0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CFC668-821F-4513-BB50-5CF20EFD258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2338FC-4EEC-472C-824A-77EDC773193E}">
      <dgm:prSet/>
      <dgm:spPr/>
      <dgm:t>
        <a:bodyPr/>
        <a:lstStyle/>
        <a:p>
          <a:r>
            <a:rPr lang="en-GB"/>
            <a:t>Hofstede’s Cultural Dimensions:</a:t>
          </a:r>
          <a:endParaRPr lang="en-US"/>
        </a:p>
      </dgm:t>
    </dgm:pt>
    <dgm:pt modelId="{0B62F25E-28CC-4860-ACFA-74FC45608985}" type="parTrans" cxnId="{81794B05-EFD3-4258-8E83-FE8EA9631C92}">
      <dgm:prSet/>
      <dgm:spPr/>
      <dgm:t>
        <a:bodyPr/>
        <a:lstStyle/>
        <a:p>
          <a:endParaRPr lang="en-US"/>
        </a:p>
      </dgm:t>
    </dgm:pt>
    <dgm:pt modelId="{7F04C62D-C198-4303-B218-A96720C2FC2F}" type="sibTrans" cxnId="{81794B05-EFD3-4258-8E83-FE8EA9631C92}">
      <dgm:prSet/>
      <dgm:spPr/>
      <dgm:t>
        <a:bodyPr/>
        <a:lstStyle/>
        <a:p>
          <a:endParaRPr lang="en-US"/>
        </a:p>
      </dgm:t>
    </dgm:pt>
    <dgm:pt modelId="{E8A2D497-CA17-4D39-8F62-EFC2F1F279B3}">
      <dgm:prSet/>
      <dgm:spPr/>
      <dgm:t>
        <a:bodyPr/>
        <a:lstStyle/>
        <a:p>
          <a:r>
            <a:rPr lang="en-GB"/>
            <a:t>- Power Distance</a:t>
          </a:r>
          <a:endParaRPr lang="en-US"/>
        </a:p>
      </dgm:t>
    </dgm:pt>
    <dgm:pt modelId="{2B45ED75-BB84-484F-B852-FF75CE8446EF}" type="parTrans" cxnId="{50793642-D3A1-4459-AB4A-03855DB63764}">
      <dgm:prSet/>
      <dgm:spPr/>
      <dgm:t>
        <a:bodyPr/>
        <a:lstStyle/>
        <a:p>
          <a:endParaRPr lang="en-US"/>
        </a:p>
      </dgm:t>
    </dgm:pt>
    <dgm:pt modelId="{663D0033-6110-4420-93E5-2CB2F45AD7BD}" type="sibTrans" cxnId="{50793642-D3A1-4459-AB4A-03855DB63764}">
      <dgm:prSet/>
      <dgm:spPr/>
      <dgm:t>
        <a:bodyPr/>
        <a:lstStyle/>
        <a:p>
          <a:endParaRPr lang="en-US"/>
        </a:p>
      </dgm:t>
    </dgm:pt>
    <dgm:pt modelId="{5ADEFBC4-8C36-459F-A692-36D4662B1B84}">
      <dgm:prSet/>
      <dgm:spPr/>
      <dgm:t>
        <a:bodyPr/>
        <a:lstStyle/>
        <a:p>
          <a:r>
            <a:rPr lang="en-GB"/>
            <a:t>- Individualism vs Collectivism</a:t>
          </a:r>
          <a:endParaRPr lang="en-US"/>
        </a:p>
      </dgm:t>
    </dgm:pt>
    <dgm:pt modelId="{FCF4F825-C65F-4836-B654-1A5003B06857}" type="parTrans" cxnId="{368DF153-5C9C-4CFD-9575-35FB4154C23E}">
      <dgm:prSet/>
      <dgm:spPr/>
      <dgm:t>
        <a:bodyPr/>
        <a:lstStyle/>
        <a:p>
          <a:endParaRPr lang="en-US"/>
        </a:p>
      </dgm:t>
    </dgm:pt>
    <dgm:pt modelId="{5DD2CB2F-71D4-4A1B-B3F7-7D8633CFEAEC}" type="sibTrans" cxnId="{368DF153-5C9C-4CFD-9575-35FB4154C23E}">
      <dgm:prSet/>
      <dgm:spPr/>
      <dgm:t>
        <a:bodyPr/>
        <a:lstStyle/>
        <a:p>
          <a:endParaRPr lang="en-US"/>
        </a:p>
      </dgm:t>
    </dgm:pt>
    <dgm:pt modelId="{1657253D-3FF0-4524-A38B-769531494C91}">
      <dgm:prSet/>
      <dgm:spPr/>
      <dgm:t>
        <a:bodyPr/>
        <a:lstStyle/>
        <a:p>
          <a:r>
            <a:rPr lang="en-GB"/>
            <a:t>- Uncertainty Avoidance</a:t>
          </a:r>
          <a:endParaRPr lang="en-US"/>
        </a:p>
      </dgm:t>
    </dgm:pt>
    <dgm:pt modelId="{B817008F-B146-4DA0-9480-FEB25DD8D3B5}" type="parTrans" cxnId="{D18DE23D-1027-41E0-A7FE-AE9982A88CB9}">
      <dgm:prSet/>
      <dgm:spPr/>
      <dgm:t>
        <a:bodyPr/>
        <a:lstStyle/>
        <a:p>
          <a:endParaRPr lang="en-US"/>
        </a:p>
      </dgm:t>
    </dgm:pt>
    <dgm:pt modelId="{F80C73B2-B590-4CDD-A8FB-692B68094422}" type="sibTrans" cxnId="{D18DE23D-1027-41E0-A7FE-AE9982A88CB9}">
      <dgm:prSet/>
      <dgm:spPr/>
      <dgm:t>
        <a:bodyPr/>
        <a:lstStyle/>
        <a:p>
          <a:endParaRPr lang="en-US"/>
        </a:p>
      </dgm:t>
    </dgm:pt>
    <dgm:pt modelId="{71637489-3CC9-4735-A789-F989A29CEA67}">
      <dgm:prSet/>
      <dgm:spPr/>
      <dgm:t>
        <a:bodyPr/>
        <a:lstStyle/>
        <a:p>
          <a:r>
            <a:rPr lang="en-GB"/>
            <a:t>- Long-term vs Short-term Orientation</a:t>
          </a:r>
          <a:endParaRPr lang="en-US"/>
        </a:p>
      </dgm:t>
    </dgm:pt>
    <dgm:pt modelId="{73775872-D420-4B35-BEFE-F9B598118915}" type="parTrans" cxnId="{F35B5483-1F1A-47D8-8772-62A1E345AF5E}">
      <dgm:prSet/>
      <dgm:spPr/>
      <dgm:t>
        <a:bodyPr/>
        <a:lstStyle/>
        <a:p>
          <a:endParaRPr lang="en-US"/>
        </a:p>
      </dgm:t>
    </dgm:pt>
    <dgm:pt modelId="{F63E26CA-34B7-414F-8F1D-EEA584B5B087}" type="sibTrans" cxnId="{F35B5483-1F1A-47D8-8772-62A1E345AF5E}">
      <dgm:prSet/>
      <dgm:spPr/>
      <dgm:t>
        <a:bodyPr/>
        <a:lstStyle/>
        <a:p>
          <a:endParaRPr lang="en-US"/>
        </a:p>
      </dgm:t>
    </dgm:pt>
    <dgm:pt modelId="{DCEA8FA0-B79A-449E-A0F7-FFCD3272F94A}">
      <dgm:prSet/>
      <dgm:spPr/>
      <dgm:t>
        <a:bodyPr/>
        <a:lstStyle/>
        <a:p>
          <a:r>
            <a:rPr lang="en-GB"/>
            <a:t>- Implications for Business Negotiations</a:t>
          </a:r>
          <a:endParaRPr lang="en-US"/>
        </a:p>
      </dgm:t>
    </dgm:pt>
    <dgm:pt modelId="{7A361765-70C4-45CB-88EE-3F62A3DC0725}" type="parTrans" cxnId="{032826FA-7B99-40C3-9914-5C27E96CF6BE}">
      <dgm:prSet/>
      <dgm:spPr/>
      <dgm:t>
        <a:bodyPr/>
        <a:lstStyle/>
        <a:p>
          <a:endParaRPr lang="en-US"/>
        </a:p>
      </dgm:t>
    </dgm:pt>
    <dgm:pt modelId="{DD202A62-E7F3-487E-888F-4385C8BD986A}" type="sibTrans" cxnId="{032826FA-7B99-40C3-9914-5C27E96CF6BE}">
      <dgm:prSet/>
      <dgm:spPr/>
      <dgm:t>
        <a:bodyPr/>
        <a:lstStyle/>
        <a:p>
          <a:endParaRPr lang="en-US"/>
        </a:p>
      </dgm:t>
    </dgm:pt>
    <dgm:pt modelId="{8EFFFFBB-094B-4CA8-B258-3D83102696F8}" type="pres">
      <dgm:prSet presAssocID="{48CFC668-821F-4513-BB50-5CF20EFD2582}" presName="linear" presStyleCnt="0">
        <dgm:presLayoutVars>
          <dgm:animLvl val="lvl"/>
          <dgm:resizeHandles val="exact"/>
        </dgm:presLayoutVars>
      </dgm:prSet>
      <dgm:spPr/>
    </dgm:pt>
    <dgm:pt modelId="{C7D74177-8A92-405C-9753-EA6DD184D06C}" type="pres">
      <dgm:prSet presAssocID="{B22338FC-4EEC-472C-824A-77EDC773193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7C3F87B-1513-4843-83A2-BB167BB2F25A}" type="pres">
      <dgm:prSet presAssocID="{7F04C62D-C198-4303-B218-A96720C2FC2F}" presName="spacer" presStyleCnt="0"/>
      <dgm:spPr/>
    </dgm:pt>
    <dgm:pt modelId="{FFAD740E-2406-441E-9582-B3ABCF607AA2}" type="pres">
      <dgm:prSet presAssocID="{E8A2D497-CA17-4D39-8F62-EFC2F1F279B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887550F-9E44-4727-A842-92B265DD69FE}" type="pres">
      <dgm:prSet presAssocID="{663D0033-6110-4420-93E5-2CB2F45AD7BD}" presName="spacer" presStyleCnt="0"/>
      <dgm:spPr/>
    </dgm:pt>
    <dgm:pt modelId="{D041A3D9-54AA-4EB2-A766-48FB4551EB6B}" type="pres">
      <dgm:prSet presAssocID="{5ADEFBC4-8C36-459F-A692-36D4662B1B8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1E4C8D9-4833-4E1A-86AD-67ABF0F35489}" type="pres">
      <dgm:prSet presAssocID="{5DD2CB2F-71D4-4A1B-B3F7-7D8633CFEAEC}" presName="spacer" presStyleCnt="0"/>
      <dgm:spPr/>
    </dgm:pt>
    <dgm:pt modelId="{1B4777F4-A7F9-469C-B809-4441344E509B}" type="pres">
      <dgm:prSet presAssocID="{1657253D-3FF0-4524-A38B-769531494C9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F78BD06-135A-460F-892A-85D14FF78047}" type="pres">
      <dgm:prSet presAssocID="{F80C73B2-B590-4CDD-A8FB-692B68094422}" presName="spacer" presStyleCnt="0"/>
      <dgm:spPr/>
    </dgm:pt>
    <dgm:pt modelId="{98D8056C-4EFC-4AEE-9596-4115FDF345A4}" type="pres">
      <dgm:prSet presAssocID="{71637489-3CC9-4735-A789-F989A29CEA6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575F5FC-A3EC-4215-BA3F-71A7912FF9BC}" type="pres">
      <dgm:prSet presAssocID="{F63E26CA-34B7-414F-8F1D-EEA584B5B087}" presName="spacer" presStyleCnt="0"/>
      <dgm:spPr/>
    </dgm:pt>
    <dgm:pt modelId="{226BADA0-D401-42A5-88EF-3D0B28F29A1F}" type="pres">
      <dgm:prSet presAssocID="{DCEA8FA0-B79A-449E-A0F7-FFCD3272F94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1794B05-EFD3-4258-8E83-FE8EA9631C92}" srcId="{48CFC668-821F-4513-BB50-5CF20EFD2582}" destId="{B22338FC-4EEC-472C-824A-77EDC773193E}" srcOrd="0" destOrd="0" parTransId="{0B62F25E-28CC-4860-ACFA-74FC45608985}" sibTransId="{7F04C62D-C198-4303-B218-A96720C2FC2F}"/>
    <dgm:cxn modelId="{D4A6351C-A23F-41EE-A50D-EAF3961E7806}" type="presOf" srcId="{1657253D-3FF0-4524-A38B-769531494C91}" destId="{1B4777F4-A7F9-469C-B809-4441344E509B}" srcOrd="0" destOrd="0" presId="urn:microsoft.com/office/officeart/2005/8/layout/vList2"/>
    <dgm:cxn modelId="{D18DE23D-1027-41E0-A7FE-AE9982A88CB9}" srcId="{48CFC668-821F-4513-BB50-5CF20EFD2582}" destId="{1657253D-3FF0-4524-A38B-769531494C91}" srcOrd="3" destOrd="0" parTransId="{B817008F-B146-4DA0-9480-FEB25DD8D3B5}" sibTransId="{F80C73B2-B590-4CDD-A8FB-692B68094422}"/>
    <dgm:cxn modelId="{50793642-D3A1-4459-AB4A-03855DB63764}" srcId="{48CFC668-821F-4513-BB50-5CF20EFD2582}" destId="{E8A2D497-CA17-4D39-8F62-EFC2F1F279B3}" srcOrd="1" destOrd="0" parTransId="{2B45ED75-BB84-484F-B852-FF75CE8446EF}" sibTransId="{663D0033-6110-4420-93E5-2CB2F45AD7BD}"/>
    <dgm:cxn modelId="{368DF153-5C9C-4CFD-9575-35FB4154C23E}" srcId="{48CFC668-821F-4513-BB50-5CF20EFD2582}" destId="{5ADEFBC4-8C36-459F-A692-36D4662B1B84}" srcOrd="2" destOrd="0" parTransId="{FCF4F825-C65F-4836-B654-1A5003B06857}" sibTransId="{5DD2CB2F-71D4-4A1B-B3F7-7D8633CFEAEC}"/>
    <dgm:cxn modelId="{F35B5483-1F1A-47D8-8772-62A1E345AF5E}" srcId="{48CFC668-821F-4513-BB50-5CF20EFD2582}" destId="{71637489-3CC9-4735-A789-F989A29CEA67}" srcOrd="4" destOrd="0" parTransId="{73775872-D420-4B35-BEFE-F9B598118915}" sibTransId="{F63E26CA-34B7-414F-8F1D-EEA584B5B087}"/>
    <dgm:cxn modelId="{9CEA17A1-38CB-456D-A7B3-9928C41D11DD}" type="presOf" srcId="{5ADEFBC4-8C36-459F-A692-36D4662B1B84}" destId="{D041A3D9-54AA-4EB2-A766-48FB4551EB6B}" srcOrd="0" destOrd="0" presId="urn:microsoft.com/office/officeart/2005/8/layout/vList2"/>
    <dgm:cxn modelId="{CAFEC5A1-819B-476B-9C66-62A2A2826E71}" type="presOf" srcId="{E8A2D497-CA17-4D39-8F62-EFC2F1F279B3}" destId="{FFAD740E-2406-441E-9582-B3ABCF607AA2}" srcOrd="0" destOrd="0" presId="urn:microsoft.com/office/officeart/2005/8/layout/vList2"/>
    <dgm:cxn modelId="{7E797BA5-C98E-4F1B-9110-BB9F84C73D6B}" type="presOf" srcId="{DCEA8FA0-B79A-449E-A0F7-FFCD3272F94A}" destId="{226BADA0-D401-42A5-88EF-3D0B28F29A1F}" srcOrd="0" destOrd="0" presId="urn:microsoft.com/office/officeart/2005/8/layout/vList2"/>
    <dgm:cxn modelId="{5764D5AE-3469-4DEB-9AC8-8C70C284A44B}" type="presOf" srcId="{48CFC668-821F-4513-BB50-5CF20EFD2582}" destId="{8EFFFFBB-094B-4CA8-B258-3D83102696F8}" srcOrd="0" destOrd="0" presId="urn:microsoft.com/office/officeart/2005/8/layout/vList2"/>
    <dgm:cxn modelId="{5772B4BF-0945-4C1B-ABB1-BEA19532C777}" type="presOf" srcId="{B22338FC-4EEC-472C-824A-77EDC773193E}" destId="{C7D74177-8A92-405C-9753-EA6DD184D06C}" srcOrd="0" destOrd="0" presId="urn:microsoft.com/office/officeart/2005/8/layout/vList2"/>
    <dgm:cxn modelId="{D047FAF4-722A-4676-9D0F-03D5B496AC69}" type="presOf" srcId="{71637489-3CC9-4735-A789-F989A29CEA67}" destId="{98D8056C-4EFC-4AEE-9596-4115FDF345A4}" srcOrd="0" destOrd="0" presId="urn:microsoft.com/office/officeart/2005/8/layout/vList2"/>
    <dgm:cxn modelId="{032826FA-7B99-40C3-9914-5C27E96CF6BE}" srcId="{48CFC668-821F-4513-BB50-5CF20EFD2582}" destId="{DCEA8FA0-B79A-449E-A0F7-FFCD3272F94A}" srcOrd="5" destOrd="0" parTransId="{7A361765-70C4-45CB-88EE-3F62A3DC0725}" sibTransId="{DD202A62-E7F3-487E-888F-4385C8BD986A}"/>
    <dgm:cxn modelId="{7CA84207-773F-4AD6-822E-A9554C7BEFEF}" type="presParOf" srcId="{8EFFFFBB-094B-4CA8-B258-3D83102696F8}" destId="{C7D74177-8A92-405C-9753-EA6DD184D06C}" srcOrd="0" destOrd="0" presId="urn:microsoft.com/office/officeart/2005/8/layout/vList2"/>
    <dgm:cxn modelId="{A0E5BD3D-21B6-46EB-8CF7-BE3BDF6363A9}" type="presParOf" srcId="{8EFFFFBB-094B-4CA8-B258-3D83102696F8}" destId="{07C3F87B-1513-4843-83A2-BB167BB2F25A}" srcOrd="1" destOrd="0" presId="urn:microsoft.com/office/officeart/2005/8/layout/vList2"/>
    <dgm:cxn modelId="{820498FF-673E-4DB2-A6EF-7B0774988318}" type="presParOf" srcId="{8EFFFFBB-094B-4CA8-B258-3D83102696F8}" destId="{FFAD740E-2406-441E-9582-B3ABCF607AA2}" srcOrd="2" destOrd="0" presId="urn:microsoft.com/office/officeart/2005/8/layout/vList2"/>
    <dgm:cxn modelId="{A1EEE998-262D-4001-A677-F35497225887}" type="presParOf" srcId="{8EFFFFBB-094B-4CA8-B258-3D83102696F8}" destId="{B887550F-9E44-4727-A842-92B265DD69FE}" srcOrd="3" destOrd="0" presId="urn:microsoft.com/office/officeart/2005/8/layout/vList2"/>
    <dgm:cxn modelId="{7E3506CD-F8A0-4D0A-A3CA-890E5C448FE9}" type="presParOf" srcId="{8EFFFFBB-094B-4CA8-B258-3D83102696F8}" destId="{D041A3D9-54AA-4EB2-A766-48FB4551EB6B}" srcOrd="4" destOrd="0" presId="urn:microsoft.com/office/officeart/2005/8/layout/vList2"/>
    <dgm:cxn modelId="{20721C67-5339-4CA7-A500-6397FF06D947}" type="presParOf" srcId="{8EFFFFBB-094B-4CA8-B258-3D83102696F8}" destId="{21E4C8D9-4833-4E1A-86AD-67ABF0F35489}" srcOrd="5" destOrd="0" presId="urn:microsoft.com/office/officeart/2005/8/layout/vList2"/>
    <dgm:cxn modelId="{1BCEAEE2-BBFC-4A0B-BBD0-7CE1A9A6F3C4}" type="presParOf" srcId="{8EFFFFBB-094B-4CA8-B258-3D83102696F8}" destId="{1B4777F4-A7F9-469C-B809-4441344E509B}" srcOrd="6" destOrd="0" presId="urn:microsoft.com/office/officeart/2005/8/layout/vList2"/>
    <dgm:cxn modelId="{73DC805B-87AC-4A21-A3F1-3AC6F1DF7EE2}" type="presParOf" srcId="{8EFFFFBB-094B-4CA8-B258-3D83102696F8}" destId="{6F78BD06-135A-460F-892A-85D14FF78047}" srcOrd="7" destOrd="0" presId="urn:microsoft.com/office/officeart/2005/8/layout/vList2"/>
    <dgm:cxn modelId="{F0134EF5-C640-40FB-BA68-040C7404257E}" type="presParOf" srcId="{8EFFFFBB-094B-4CA8-B258-3D83102696F8}" destId="{98D8056C-4EFC-4AEE-9596-4115FDF345A4}" srcOrd="8" destOrd="0" presId="urn:microsoft.com/office/officeart/2005/8/layout/vList2"/>
    <dgm:cxn modelId="{DF9A4F06-33B9-4B3E-9E86-FAF0593C29E4}" type="presParOf" srcId="{8EFFFFBB-094B-4CA8-B258-3D83102696F8}" destId="{C575F5FC-A3EC-4215-BA3F-71A7912FF9BC}" srcOrd="9" destOrd="0" presId="urn:microsoft.com/office/officeart/2005/8/layout/vList2"/>
    <dgm:cxn modelId="{6DA2110B-2368-40EB-A090-38ADEB4E7004}" type="presParOf" srcId="{8EFFFFBB-094B-4CA8-B258-3D83102696F8}" destId="{226BADA0-D401-42A5-88EF-3D0B28F29A1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1A359B-B8C3-48FF-973A-DC2C1CC1D7E8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8571C46-C27C-4482-9313-DA284699A654}">
      <dgm:prSet/>
      <dgm:spPr/>
      <dgm:t>
        <a:bodyPr/>
        <a:lstStyle/>
        <a:p>
          <a:r>
            <a:rPr lang="en-US"/>
            <a:t>Invest in</a:t>
          </a:r>
        </a:p>
      </dgm:t>
    </dgm:pt>
    <dgm:pt modelId="{3316C676-F39D-4DC2-9929-C949ADFEBB62}" type="parTrans" cxnId="{920E0623-C433-4117-8B57-8542E837CCF0}">
      <dgm:prSet/>
      <dgm:spPr/>
      <dgm:t>
        <a:bodyPr/>
        <a:lstStyle/>
        <a:p>
          <a:endParaRPr lang="en-US"/>
        </a:p>
      </dgm:t>
    </dgm:pt>
    <dgm:pt modelId="{66D2D00B-90D3-45DA-BEF1-316DC49FC4C7}" type="sibTrans" cxnId="{920E0623-C433-4117-8B57-8542E837CCF0}">
      <dgm:prSet/>
      <dgm:spPr/>
      <dgm:t>
        <a:bodyPr/>
        <a:lstStyle/>
        <a:p>
          <a:endParaRPr lang="en-US"/>
        </a:p>
      </dgm:t>
    </dgm:pt>
    <dgm:pt modelId="{E53AEC8C-5009-4EE1-A8F8-1F05D30A0547}">
      <dgm:prSet/>
      <dgm:spPr/>
      <dgm:t>
        <a:bodyPr/>
        <a:lstStyle/>
        <a:p>
          <a:r>
            <a:rPr lang="en-US"/>
            <a:t>Invest in Relationship Building (Guanxi)</a:t>
          </a:r>
        </a:p>
      </dgm:t>
    </dgm:pt>
    <dgm:pt modelId="{9652BF3C-5D62-45F1-9321-539FA4AE6FEC}" type="parTrans" cxnId="{3285A1E8-0780-469E-9367-98244C5F7570}">
      <dgm:prSet/>
      <dgm:spPr/>
      <dgm:t>
        <a:bodyPr/>
        <a:lstStyle/>
        <a:p>
          <a:endParaRPr lang="en-US"/>
        </a:p>
      </dgm:t>
    </dgm:pt>
    <dgm:pt modelId="{8FB401A8-AC10-434E-9949-1197EA85C8E4}" type="sibTrans" cxnId="{3285A1E8-0780-469E-9367-98244C5F7570}">
      <dgm:prSet/>
      <dgm:spPr/>
      <dgm:t>
        <a:bodyPr/>
        <a:lstStyle/>
        <a:p>
          <a:endParaRPr lang="en-US"/>
        </a:p>
      </dgm:t>
    </dgm:pt>
    <dgm:pt modelId="{76C4145F-5155-4D1E-8641-3C48C1A50C17}">
      <dgm:prSet/>
      <dgm:spPr/>
      <dgm:t>
        <a:bodyPr/>
        <a:lstStyle/>
        <a:p>
          <a:r>
            <a:rPr lang="en-US"/>
            <a:t>Show</a:t>
          </a:r>
        </a:p>
      </dgm:t>
    </dgm:pt>
    <dgm:pt modelId="{31F132F9-18D9-4AB7-87B4-D93C4291C27E}" type="parTrans" cxnId="{4C053893-6763-4495-A473-87F3E41202E4}">
      <dgm:prSet/>
      <dgm:spPr/>
      <dgm:t>
        <a:bodyPr/>
        <a:lstStyle/>
        <a:p>
          <a:endParaRPr lang="en-US"/>
        </a:p>
      </dgm:t>
    </dgm:pt>
    <dgm:pt modelId="{67E56088-D28B-45A7-ACA1-EBA1E4C4C427}" type="sibTrans" cxnId="{4C053893-6763-4495-A473-87F3E41202E4}">
      <dgm:prSet/>
      <dgm:spPr/>
      <dgm:t>
        <a:bodyPr/>
        <a:lstStyle/>
        <a:p>
          <a:endParaRPr lang="en-US"/>
        </a:p>
      </dgm:t>
    </dgm:pt>
    <dgm:pt modelId="{E177D3AC-5A62-48C4-8BD7-6A30AEB082C4}">
      <dgm:prSet/>
      <dgm:spPr/>
      <dgm:t>
        <a:bodyPr/>
        <a:lstStyle/>
        <a:p>
          <a:r>
            <a:rPr lang="en-US"/>
            <a:t>Show Respect for Hierarchy</a:t>
          </a:r>
        </a:p>
      </dgm:t>
    </dgm:pt>
    <dgm:pt modelId="{55398A36-E245-45FF-85B5-503640F64E97}" type="parTrans" cxnId="{87682D0A-B60F-4E3A-8DE3-8630112BAED8}">
      <dgm:prSet/>
      <dgm:spPr/>
      <dgm:t>
        <a:bodyPr/>
        <a:lstStyle/>
        <a:p>
          <a:endParaRPr lang="en-US"/>
        </a:p>
      </dgm:t>
    </dgm:pt>
    <dgm:pt modelId="{B6E14FB7-60D2-43C8-8EB1-02C965353C56}" type="sibTrans" cxnId="{87682D0A-B60F-4E3A-8DE3-8630112BAED8}">
      <dgm:prSet/>
      <dgm:spPr/>
      <dgm:t>
        <a:bodyPr/>
        <a:lstStyle/>
        <a:p>
          <a:endParaRPr lang="en-US"/>
        </a:p>
      </dgm:t>
    </dgm:pt>
    <dgm:pt modelId="{F7803107-AAA3-4BBE-9F2F-0671515BF9BC}">
      <dgm:prSet/>
      <dgm:spPr/>
      <dgm:t>
        <a:bodyPr/>
        <a:lstStyle/>
        <a:p>
          <a:r>
            <a:rPr lang="en-US"/>
            <a:t>Adopt</a:t>
          </a:r>
        </a:p>
      </dgm:t>
    </dgm:pt>
    <dgm:pt modelId="{26403BA4-5A7F-4D18-92F5-D29DD15EB96B}" type="parTrans" cxnId="{96FE18C5-C1DF-4E81-BD51-AAC5CD7CC45C}">
      <dgm:prSet/>
      <dgm:spPr/>
      <dgm:t>
        <a:bodyPr/>
        <a:lstStyle/>
        <a:p>
          <a:endParaRPr lang="en-US"/>
        </a:p>
      </dgm:t>
    </dgm:pt>
    <dgm:pt modelId="{30CD5380-46A6-4E3D-8490-9D7E93C7BD79}" type="sibTrans" cxnId="{96FE18C5-C1DF-4E81-BD51-AAC5CD7CC45C}">
      <dgm:prSet/>
      <dgm:spPr/>
      <dgm:t>
        <a:bodyPr/>
        <a:lstStyle/>
        <a:p>
          <a:endParaRPr lang="en-US"/>
        </a:p>
      </dgm:t>
    </dgm:pt>
    <dgm:pt modelId="{F80E04CF-57D7-479A-98B2-C56BF918D06A}">
      <dgm:prSet/>
      <dgm:spPr/>
      <dgm:t>
        <a:bodyPr/>
        <a:lstStyle/>
        <a:p>
          <a:r>
            <a:rPr lang="en-US"/>
            <a:t>Adopt a Long-Term Perspective</a:t>
          </a:r>
        </a:p>
      </dgm:t>
    </dgm:pt>
    <dgm:pt modelId="{D5014D68-D359-4A92-8399-43A7DE51B7CB}" type="parTrans" cxnId="{CE7BBF8F-11EB-4B56-8442-AB3B12E97018}">
      <dgm:prSet/>
      <dgm:spPr/>
      <dgm:t>
        <a:bodyPr/>
        <a:lstStyle/>
        <a:p>
          <a:endParaRPr lang="en-US"/>
        </a:p>
      </dgm:t>
    </dgm:pt>
    <dgm:pt modelId="{18E1F929-C436-4699-A7F3-598E95972933}" type="sibTrans" cxnId="{CE7BBF8F-11EB-4B56-8442-AB3B12E97018}">
      <dgm:prSet/>
      <dgm:spPr/>
      <dgm:t>
        <a:bodyPr/>
        <a:lstStyle/>
        <a:p>
          <a:endParaRPr lang="en-US"/>
        </a:p>
      </dgm:t>
    </dgm:pt>
    <dgm:pt modelId="{E6BABA04-C0C2-45F1-BB20-EEE3185E071B}">
      <dgm:prSet/>
      <dgm:spPr/>
      <dgm:t>
        <a:bodyPr/>
        <a:lstStyle/>
        <a:p>
          <a:r>
            <a:rPr lang="en-US"/>
            <a:t>Be</a:t>
          </a:r>
        </a:p>
      </dgm:t>
    </dgm:pt>
    <dgm:pt modelId="{A884DCF8-3070-4349-90E4-926B9858BF90}" type="parTrans" cxnId="{468EB40A-7697-4173-A4D4-91E239FF2CBC}">
      <dgm:prSet/>
      <dgm:spPr/>
      <dgm:t>
        <a:bodyPr/>
        <a:lstStyle/>
        <a:p>
          <a:endParaRPr lang="en-US"/>
        </a:p>
      </dgm:t>
    </dgm:pt>
    <dgm:pt modelId="{7D3DCC4C-7FFE-4B94-BBE7-D4DD71B88D7B}" type="sibTrans" cxnId="{468EB40A-7697-4173-A4D4-91E239FF2CBC}">
      <dgm:prSet/>
      <dgm:spPr/>
      <dgm:t>
        <a:bodyPr/>
        <a:lstStyle/>
        <a:p>
          <a:endParaRPr lang="en-US"/>
        </a:p>
      </dgm:t>
    </dgm:pt>
    <dgm:pt modelId="{7F8983C5-124C-4E02-B7D7-61BF1EF02187}">
      <dgm:prSet/>
      <dgm:spPr/>
      <dgm:t>
        <a:bodyPr/>
        <a:lstStyle/>
        <a:p>
          <a:r>
            <a:rPr lang="en-US"/>
            <a:t>Be Aware of Non-Verbal Cues</a:t>
          </a:r>
        </a:p>
      </dgm:t>
    </dgm:pt>
    <dgm:pt modelId="{4AC80629-F112-46E8-B50F-BD3FB145390E}" type="parTrans" cxnId="{837924F9-336B-4D75-AE42-391E110D224E}">
      <dgm:prSet/>
      <dgm:spPr/>
      <dgm:t>
        <a:bodyPr/>
        <a:lstStyle/>
        <a:p>
          <a:endParaRPr lang="en-US"/>
        </a:p>
      </dgm:t>
    </dgm:pt>
    <dgm:pt modelId="{E2400713-0DD3-40B0-9749-6FAF254E5257}" type="sibTrans" cxnId="{837924F9-336B-4D75-AE42-391E110D224E}">
      <dgm:prSet/>
      <dgm:spPr/>
      <dgm:t>
        <a:bodyPr/>
        <a:lstStyle/>
        <a:p>
          <a:endParaRPr lang="en-US"/>
        </a:p>
      </dgm:t>
    </dgm:pt>
    <dgm:pt modelId="{BD373CC9-8177-4E8B-800D-C6EA1119EBF0}">
      <dgm:prSet/>
      <dgm:spPr/>
      <dgm:t>
        <a:bodyPr/>
        <a:lstStyle/>
        <a:p>
          <a:r>
            <a:rPr lang="en-US"/>
            <a:t>Practice</a:t>
          </a:r>
        </a:p>
      </dgm:t>
    </dgm:pt>
    <dgm:pt modelId="{EA0607D5-2087-4936-9930-2A4914F2DF98}" type="parTrans" cxnId="{B510A227-CE1A-481D-ACAA-7FD04D045876}">
      <dgm:prSet/>
      <dgm:spPr/>
      <dgm:t>
        <a:bodyPr/>
        <a:lstStyle/>
        <a:p>
          <a:endParaRPr lang="en-US"/>
        </a:p>
      </dgm:t>
    </dgm:pt>
    <dgm:pt modelId="{FF8DC592-8BBE-4CAD-B507-5E490D89671C}" type="sibTrans" cxnId="{B510A227-CE1A-481D-ACAA-7FD04D045876}">
      <dgm:prSet/>
      <dgm:spPr/>
      <dgm:t>
        <a:bodyPr/>
        <a:lstStyle/>
        <a:p>
          <a:endParaRPr lang="en-US"/>
        </a:p>
      </dgm:t>
    </dgm:pt>
    <dgm:pt modelId="{8BBD8560-23B5-4A63-AAC7-0171FD507592}">
      <dgm:prSet/>
      <dgm:spPr/>
      <dgm:t>
        <a:bodyPr/>
        <a:lstStyle/>
        <a:p>
          <a:r>
            <a:rPr lang="en-US"/>
            <a:t>Practice Patience and Adaptability</a:t>
          </a:r>
        </a:p>
      </dgm:t>
    </dgm:pt>
    <dgm:pt modelId="{3CDD164A-B4A9-480D-B996-1DF516505D14}" type="parTrans" cxnId="{99727C12-74AC-4CF8-9EEB-92D7973572E9}">
      <dgm:prSet/>
      <dgm:spPr/>
      <dgm:t>
        <a:bodyPr/>
        <a:lstStyle/>
        <a:p>
          <a:endParaRPr lang="en-US"/>
        </a:p>
      </dgm:t>
    </dgm:pt>
    <dgm:pt modelId="{200358D3-FB55-4FB6-98D6-9D30FEBAA06C}" type="sibTrans" cxnId="{99727C12-74AC-4CF8-9EEB-92D7973572E9}">
      <dgm:prSet/>
      <dgm:spPr/>
      <dgm:t>
        <a:bodyPr/>
        <a:lstStyle/>
        <a:p>
          <a:endParaRPr lang="en-US"/>
        </a:p>
      </dgm:t>
    </dgm:pt>
    <dgm:pt modelId="{D9427836-EC8E-4832-A451-4C1BC1C1499B}" type="pres">
      <dgm:prSet presAssocID="{651A359B-B8C3-48FF-973A-DC2C1CC1D7E8}" presName="Name0" presStyleCnt="0">
        <dgm:presLayoutVars>
          <dgm:dir/>
          <dgm:animLvl val="lvl"/>
          <dgm:resizeHandles val="exact"/>
        </dgm:presLayoutVars>
      </dgm:prSet>
      <dgm:spPr/>
    </dgm:pt>
    <dgm:pt modelId="{288C2119-32F8-4657-BEF7-DC62F0B5D162}" type="pres">
      <dgm:prSet presAssocID="{BD373CC9-8177-4E8B-800D-C6EA1119EBF0}" presName="boxAndChildren" presStyleCnt="0"/>
      <dgm:spPr/>
    </dgm:pt>
    <dgm:pt modelId="{02F1C701-9358-4D25-A07B-D4434CF5421E}" type="pres">
      <dgm:prSet presAssocID="{BD373CC9-8177-4E8B-800D-C6EA1119EBF0}" presName="parentTextBox" presStyleLbl="alignNode1" presStyleIdx="0" presStyleCnt="5"/>
      <dgm:spPr/>
    </dgm:pt>
    <dgm:pt modelId="{DC482B18-2C00-4730-8BB9-0EF1AD3FFFC6}" type="pres">
      <dgm:prSet presAssocID="{BD373CC9-8177-4E8B-800D-C6EA1119EBF0}" presName="descendantBox" presStyleLbl="bgAccFollowNode1" presStyleIdx="0" presStyleCnt="5"/>
      <dgm:spPr/>
    </dgm:pt>
    <dgm:pt modelId="{4F575A84-2900-4372-AE69-815932378C4A}" type="pres">
      <dgm:prSet presAssocID="{7D3DCC4C-7FFE-4B94-BBE7-D4DD71B88D7B}" presName="sp" presStyleCnt="0"/>
      <dgm:spPr/>
    </dgm:pt>
    <dgm:pt modelId="{D42E3422-93ED-4C09-8434-24DCAC0045B9}" type="pres">
      <dgm:prSet presAssocID="{E6BABA04-C0C2-45F1-BB20-EEE3185E071B}" presName="arrowAndChildren" presStyleCnt="0"/>
      <dgm:spPr/>
    </dgm:pt>
    <dgm:pt modelId="{E0C76044-9402-4725-B9D8-2520AE34D8EA}" type="pres">
      <dgm:prSet presAssocID="{E6BABA04-C0C2-45F1-BB20-EEE3185E071B}" presName="parentTextArrow" presStyleLbl="node1" presStyleIdx="0" presStyleCnt="0"/>
      <dgm:spPr/>
    </dgm:pt>
    <dgm:pt modelId="{EDA3F6CC-1792-48D8-BA58-C9BC34B374FC}" type="pres">
      <dgm:prSet presAssocID="{E6BABA04-C0C2-45F1-BB20-EEE3185E071B}" presName="arrow" presStyleLbl="alignNode1" presStyleIdx="1" presStyleCnt="5"/>
      <dgm:spPr/>
    </dgm:pt>
    <dgm:pt modelId="{99F5C927-386F-4A89-B4E8-8A19D8500BB5}" type="pres">
      <dgm:prSet presAssocID="{E6BABA04-C0C2-45F1-BB20-EEE3185E071B}" presName="descendantArrow" presStyleLbl="bgAccFollowNode1" presStyleIdx="1" presStyleCnt="5"/>
      <dgm:spPr/>
    </dgm:pt>
    <dgm:pt modelId="{FD9B51AD-B5A9-4749-8A9B-8E86E44C0453}" type="pres">
      <dgm:prSet presAssocID="{30CD5380-46A6-4E3D-8490-9D7E93C7BD79}" presName="sp" presStyleCnt="0"/>
      <dgm:spPr/>
    </dgm:pt>
    <dgm:pt modelId="{4464CE65-FD60-4494-8960-955572E12DDA}" type="pres">
      <dgm:prSet presAssocID="{F7803107-AAA3-4BBE-9F2F-0671515BF9BC}" presName="arrowAndChildren" presStyleCnt="0"/>
      <dgm:spPr/>
    </dgm:pt>
    <dgm:pt modelId="{7DC8F0B5-E88B-4F18-AB2E-8337D8520EB2}" type="pres">
      <dgm:prSet presAssocID="{F7803107-AAA3-4BBE-9F2F-0671515BF9BC}" presName="parentTextArrow" presStyleLbl="node1" presStyleIdx="0" presStyleCnt="0"/>
      <dgm:spPr/>
    </dgm:pt>
    <dgm:pt modelId="{01BD9F93-1F60-4E30-ABD6-012A50C1FF13}" type="pres">
      <dgm:prSet presAssocID="{F7803107-AAA3-4BBE-9F2F-0671515BF9BC}" presName="arrow" presStyleLbl="alignNode1" presStyleIdx="2" presStyleCnt="5"/>
      <dgm:spPr/>
    </dgm:pt>
    <dgm:pt modelId="{FC2CAD38-4967-4094-9833-A5FCF39AA5A8}" type="pres">
      <dgm:prSet presAssocID="{F7803107-AAA3-4BBE-9F2F-0671515BF9BC}" presName="descendantArrow" presStyleLbl="bgAccFollowNode1" presStyleIdx="2" presStyleCnt="5"/>
      <dgm:spPr/>
    </dgm:pt>
    <dgm:pt modelId="{E1372C3E-7CAA-4744-BA01-314311F53DDA}" type="pres">
      <dgm:prSet presAssocID="{67E56088-D28B-45A7-ACA1-EBA1E4C4C427}" presName="sp" presStyleCnt="0"/>
      <dgm:spPr/>
    </dgm:pt>
    <dgm:pt modelId="{D813F143-05A2-414F-9DDB-CE68C5E30FBF}" type="pres">
      <dgm:prSet presAssocID="{76C4145F-5155-4D1E-8641-3C48C1A50C17}" presName="arrowAndChildren" presStyleCnt="0"/>
      <dgm:spPr/>
    </dgm:pt>
    <dgm:pt modelId="{30CA0B39-AA12-4C1C-A323-A6CA39208D40}" type="pres">
      <dgm:prSet presAssocID="{76C4145F-5155-4D1E-8641-3C48C1A50C17}" presName="parentTextArrow" presStyleLbl="node1" presStyleIdx="0" presStyleCnt="0"/>
      <dgm:spPr/>
    </dgm:pt>
    <dgm:pt modelId="{207A061B-BDA9-4164-86FD-1E13E11D8D0E}" type="pres">
      <dgm:prSet presAssocID="{76C4145F-5155-4D1E-8641-3C48C1A50C17}" presName="arrow" presStyleLbl="alignNode1" presStyleIdx="3" presStyleCnt="5"/>
      <dgm:spPr/>
    </dgm:pt>
    <dgm:pt modelId="{97A1054B-2801-4694-924D-B6B9373B5092}" type="pres">
      <dgm:prSet presAssocID="{76C4145F-5155-4D1E-8641-3C48C1A50C17}" presName="descendantArrow" presStyleLbl="bgAccFollowNode1" presStyleIdx="3" presStyleCnt="5"/>
      <dgm:spPr/>
    </dgm:pt>
    <dgm:pt modelId="{32F5B03D-1571-4D72-92A9-A9D24DFE467A}" type="pres">
      <dgm:prSet presAssocID="{66D2D00B-90D3-45DA-BEF1-316DC49FC4C7}" presName="sp" presStyleCnt="0"/>
      <dgm:spPr/>
    </dgm:pt>
    <dgm:pt modelId="{6F34F3B3-863D-4983-BEC0-C9CF9F5FAEA4}" type="pres">
      <dgm:prSet presAssocID="{38571C46-C27C-4482-9313-DA284699A654}" presName="arrowAndChildren" presStyleCnt="0"/>
      <dgm:spPr/>
    </dgm:pt>
    <dgm:pt modelId="{FEBF2DCD-144C-4AD9-BA33-0464BA21BA01}" type="pres">
      <dgm:prSet presAssocID="{38571C46-C27C-4482-9313-DA284699A654}" presName="parentTextArrow" presStyleLbl="node1" presStyleIdx="0" presStyleCnt="0"/>
      <dgm:spPr/>
    </dgm:pt>
    <dgm:pt modelId="{BDD9B185-DE78-4F14-8AB8-F838876FE635}" type="pres">
      <dgm:prSet presAssocID="{38571C46-C27C-4482-9313-DA284699A654}" presName="arrow" presStyleLbl="alignNode1" presStyleIdx="4" presStyleCnt="5"/>
      <dgm:spPr/>
    </dgm:pt>
    <dgm:pt modelId="{32A1A6F5-D2E5-464B-802E-6757ECD7C15D}" type="pres">
      <dgm:prSet presAssocID="{38571C46-C27C-4482-9313-DA284699A654}" presName="descendantArrow" presStyleLbl="bgAccFollowNode1" presStyleIdx="4" presStyleCnt="5"/>
      <dgm:spPr/>
    </dgm:pt>
  </dgm:ptLst>
  <dgm:cxnLst>
    <dgm:cxn modelId="{87682D0A-B60F-4E3A-8DE3-8630112BAED8}" srcId="{76C4145F-5155-4D1E-8641-3C48C1A50C17}" destId="{E177D3AC-5A62-48C4-8BD7-6A30AEB082C4}" srcOrd="0" destOrd="0" parTransId="{55398A36-E245-45FF-85B5-503640F64E97}" sibTransId="{B6E14FB7-60D2-43C8-8EB1-02C965353C56}"/>
    <dgm:cxn modelId="{468EB40A-7697-4173-A4D4-91E239FF2CBC}" srcId="{651A359B-B8C3-48FF-973A-DC2C1CC1D7E8}" destId="{E6BABA04-C0C2-45F1-BB20-EEE3185E071B}" srcOrd="3" destOrd="0" parTransId="{A884DCF8-3070-4349-90E4-926B9858BF90}" sibTransId="{7D3DCC4C-7FFE-4B94-BBE7-D4DD71B88D7B}"/>
    <dgm:cxn modelId="{A4E8EC10-A48D-405E-A788-EB8EDA7C1EB2}" type="presOf" srcId="{E177D3AC-5A62-48C4-8BD7-6A30AEB082C4}" destId="{97A1054B-2801-4694-924D-B6B9373B5092}" srcOrd="0" destOrd="0" presId="urn:microsoft.com/office/officeart/2016/7/layout/VerticalDownArrowProcess"/>
    <dgm:cxn modelId="{99727C12-74AC-4CF8-9EEB-92D7973572E9}" srcId="{BD373CC9-8177-4E8B-800D-C6EA1119EBF0}" destId="{8BBD8560-23B5-4A63-AAC7-0171FD507592}" srcOrd="0" destOrd="0" parTransId="{3CDD164A-B4A9-480D-B996-1DF516505D14}" sibTransId="{200358D3-FB55-4FB6-98D6-9D30FEBAA06C}"/>
    <dgm:cxn modelId="{920E0623-C433-4117-8B57-8542E837CCF0}" srcId="{651A359B-B8C3-48FF-973A-DC2C1CC1D7E8}" destId="{38571C46-C27C-4482-9313-DA284699A654}" srcOrd="0" destOrd="0" parTransId="{3316C676-F39D-4DC2-9929-C949ADFEBB62}" sibTransId="{66D2D00B-90D3-45DA-BEF1-316DC49FC4C7}"/>
    <dgm:cxn modelId="{B510A227-CE1A-481D-ACAA-7FD04D045876}" srcId="{651A359B-B8C3-48FF-973A-DC2C1CC1D7E8}" destId="{BD373CC9-8177-4E8B-800D-C6EA1119EBF0}" srcOrd="4" destOrd="0" parTransId="{EA0607D5-2087-4936-9930-2A4914F2DF98}" sibTransId="{FF8DC592-8BBE-4CAD-B507-5E490D89671C}"/>
    <dgm:cxn modelId="{995E0A2E-4863-4E72-B3D1-0C70A9657C16}" type="presOf" srcId="{76C4145F-5155-4D1E-8641-3C48C1A50C17}" destId="{30CA0B39-AA12-4C1C-A323-A6CA39208D40}" srcOrd="0" destOrd="0" presId="urn:microsoft.com/office/officeart/2016/7/layout/VerticalDownArrowProcess"/>
    <dgm:cxn modelId="{E9321A3C-C614-47DD-BEC2-CCAA5F016D93}" type="presOf" srcId="{E53AEC8C-5009-4EE1-A8F8-1F05D30A0547}" destId="{32A1A6F5-D2E5-464B-802E-6757ECD7C15D}" srcOrd="0" destOrd="0" presId="urn:microsoft.com/office/officeart/2016/7/layout/VerticalDownArrowProcess"/>
    <dgm:cxn modelId="{1741405D-C354-4A93-8BBC-A768AFD827EA}" type="presOf" srcId="{E6BABA04-C0C2-45F1-BB20-EEE3185E071B}" destId="{EDA3F6CC-1792-48D8-BA58-C9BC34B374FC}" srcOrd="1" destOrd="0" presId="urn:microsoft.com/office/officeart/2016/7/layout/VerticalDownArrowProcess"/>
    <dgm:cxn modelId="{BB24AB7F-B8AE-4258-AC19-925F689B8B49}" type="presOf" srcId="{E6BABA04-C0C2-45F1-BB20-EEE3185E071B}" destId="{E0C76044-9402-4725-B9D8-2520AE34D8EA}" srcOrd="0" destOrd="0" presId="urn:microsoft.com/office/officeart/2016/7/layout/VerticalDownArrowProcess"/>
    <dgm:cxn modelId="{1F6FEF7F-C5DD-485F-ADE5-E5B3D41A3ADB}" type="presOf" srcId="{F7803107-AAA3-4BBE-9F2F-0671515BF9BC}" destId="{7DC8F0B5-E88B-4F18-AB2E-8337D8520EB2}" srcOrd="0" destOrd="0" presId="urn:microsoft.com/office/officeart/2016/7/layout/VerticalDownArrowProcess"/>
    <dgm:cxn modelId="{6B8BB285-5AF1-46DF-B6F3-35B266F4D822}" type="presOf" srcId="{76C4145F-5155-4D1E-8641-3C48C1A50C17}" destId="{207A061B-BDA9-4164-86FD-1E13E11D8D0E}" srcOrd="1" destOrd="0" presId="urn:microsoft.com/office/officeart/2016/7/layout/VerticalDownArrowProcess"/>
    <dgm:cxn modelId="{CE7BBF8F-11EB-4B56-8442-AB3B12E97018}" srcId="{F7803107-AAA3-4BBE-9F2F-0671515BF9BC}" destId="{F80E04CF-57D7-479A-98B2-C56BF918D06A}" srcOrd="0" destOrd="0" parTransId="{D5014D68-D359-4A92-8399-43A7DE51B7CB}" sibTransId="{18E1F929-C436-4699-A7F3-598E95972933}"/>
    <dgm:cxn modelId="{4C053893-6763-4495-A473-87F3E41202E4}" srcId="{651A359B-B8C3-48FF-973A-DC2C1CC1D7E8}" destId="{76C4145F-5155-4D1E-8641-3C48C1A50C17}" srcOrd="1" destOrd="0" parTransId="{31F132F9-18D9-4AB7-87B4-D93C4291C27E}" sibTransId="{67E56088-D28B-45A7-ACA1-EBA1E4C4C427}"/>
    <dgm:cxn modelId="{29E5E195-D1FB-403B-892C-2D8A6BA3E810}" type="presOf" srcId="{38571C46-C27C-4482-9313-DA284699A654}" destId="{FEBF2DCD-144C-4AD9-BA33-0464BA21BA01}" srcOrd="0" destOrd="0" presId="urn:microsoft.com/office/officeart/2016/7/layout/VerticalDownArrowProcess"/>
    <dgm:cxn modelId="{90431997-46CC-403E-ABE8-C839A77C064A}" type="presOf" srcId="{BD373CC9-8177-4E8B-800D-C6EA1119EBF0}" destId="{02F1C701-9358-4D25-A07B-D4434CF5421E}" srcOrd="0" destOrd="0" presId="urn:microsoft.com/office/officeart/2016/7/layout/VerticalDownArrowProcess"/>
    <dgm:cxn modelId="{0CF3469A-9E6C-452E-B78D-4A5639BE4B58}" type="presOf" srcId="{7F8983C5-124C-4E02-B7D7-61BF1EF02187}" destId="{99F5C927-386F-4A89-B4E8-8A19D8500BB5}" srcOrd="0" destOrd="0" presId="urn:microsoft.com/office/officeart/2016/7/layout/VerticalDownArrowProcess"/>
    <dgm:cxn modelId="{4F87489A-9ECB-47A6-8FDB-6ECEE5BD49CB}" type="presOf" srcId="{8BBD8560-23B5-4A63-AAC7-0171FD507592}" destId="{DC482B18-2C00-4730-8BB9-0EF1AD3FFFC6}" srcOrd="0" destOrd="0" presId="urn:microsoft.com/office/officeart/2016/7/layout/VerticalDownArrowProcess"/>
    <dgm:cxn modelId="{D0F64BAD-5008-443D-BD88-BE589ADBFBC9}" type="presOf" srcId="{38571C46-C27C-4482-9313-DA284699A654}" destId="{BDD9B185-DE78-4F14-8AB8-F838876FE635}" srcOrd="1" destOrd="0" presId="urn:microsoft.com/office/officeart/2016/7/layout/VerticalDownArrowProcess"/>
    <dgm:cxn modelId="{EFCA2EC3-FA48-49B4-A554-CE53CC5D196C}" type="presOf" srcId="{F7803107-AAA3-4BBE-9F2F-0671515BF9BC}" destId="{01BD9F93-1F60-4E30-ABD6-012A50C1FF13}" srcOrd="1" destOrd="0" presId="urn:microsoft.com/office/officeart/2016/7/layout/VerticalDownArrowProcess"/>
    <dgm:cxn modelId="{96FE18C5-C1DF-4E81-BD51-AAC5CD7CC45C}" srcId="{651A359B-B8C3-48FF-973A-DC2C1CC1D7E8}" destId="{F7803107-AAA3-4BBE-9F2F-0671515BF9BC}" srcOrd="2" destOrd="0" parTransId="{26403BA4-5A7F-4D18-92F5-D29DD15EB96B}" sibTransId="{30CD5380-46A6-4E3D-8490-9D7E93C7BD79}"/>
    <dgm:cxn modelId="{1752F5E0-A549-4C0C-93CA-C95740281610}" type="presOf" srcId="{F80E04CF-57D7-479A-98B2-C56BF918D06A}" destId="{FC2CAD38-4967-4094-9833-A5FCF39AA5A8}" srcOrd="0" destOrd="0" presId="urn:microsoft.com/office/officeart/2016/7/layout/VerticalDownArrowProcess"/>
    <dgm:cxn modelId="{9D58FEE3-F78D-421D-8305-0F5B59121FEF}" type="presOf" srcId="{651A359B-B8C3-48FF-973A-DC2C1CC1D7E8}" destId="{D9427836-EC8E-4832-A451-4C1BC1C1499B}" srcOrd="0" destOrd="0" presId="urn:microsoft.com/office/officeart/2016/7/layout/VerticalDownArrowProcess"/>
    <dgm:cxn modelId="{3285A1E8-0780-469E-9367-98244C5F7570}" srcId="{38571C46-C27C-4482-9313-DA284699A654}" destId="{E53AEC8C-5009-4EE1-A8F8-1F05D30A0547}" srcOrd="0" destOrd="0" parTransId="{9652BF3C-5D62-45F1-9321-539FA4AE6FEC}" sibTransId="{8FB401A8-AC10-434E-9949-1197EA85C8E4}"/>
    <dgm:cxn modelId="{837924F9-336B-4D75-AE42-391E110D224E}" srcId="{E6BABA04-C0C2-45F1-BB20-EEE3185E071B}" destId="{7F8983C5-124C-4E02-B7D7-61BF1EF02187}" srcOrd="0" destOrd="0" parTransId="{4AC80629-F112-46E8-B50F-BD3FB145390E}" sibTransId="{E2400713-0DD3-40B0-9749-6FAF254E5257}"/>
    <dgm:cxn modelId="{F035FD5A-BA70-44B2-AD1E-AA637971268B}" type="presParOf" srcId="{D9427836-EC8E-4832-A451-4C1BC1C1499B}" destId="{288C2119-32F8-4657-BEF7-DC62F0B5D162}" srcOrd="0" destOrd="0" presId="urn:microsoft.com/office/officeart/2016/7/layout/VerticalDownArrowProcess"/>
    <dgm:cxn modelId="{E0B89028-10EF-4EB9-9BFF-B81E8AE4C737}" type="presParOf" srcId="{288C2119-32F8-4657-BEF7-DC62F0B5D162}" destId="{02F1C701-9358-4D25-A07B-D4434CF5421E}" srcOrd="0" destOrd="0" presId="urn:microsoft.com/office/officeart/2016/7/layout/VerticalDownArrowProcess"/>
    <dgm:cxn modelId="{30F92F94-85E6-4D91-AE8E-96ABDBD01354}" type="presParOf" srcId="{288C2119-32F8-4657-BEF7-DC62F0B5D162}" destId="{DC482B18-2C00-4730-8BB9-0EF1AD3FFFC6}" srcOrd="1" destOrd="0" presId="urn:microsoft.com/office/officeart/2016/7/layout/VerticalDownArrowProcess"/>
    <dgm:cxn modelId="{7226F417-81AB-46E6-9A74-D3F4EB11C463}" type="presParOf" srcId="{D9427836-EC8E-4832-A451-4C1BC1C1499B}" destId="{4F575A84-2900-4372-AE69-815932378C4A}" srcOrd="1" destOrd="0" presId="urn:microsoft.com/office/officeart/2016/7/layout/VerticalDownArrowProcess"/>
    <dgm:cxn modelId="{24C5AF44-1E2B-4BEE-B40C-B159AE59F676}" type="presParOf" srcId="{D9427836-EC8E-4832-A451-4C1BC1C1499B}" destId="{D42E3422-93ED-4C09-8434-24DCAC0045B9}" srcOrd="2" destOrd="0" presId="urn:microsoft.com/office/officeart/2016/7/layout/VerticalDownArrowProcess"/>
    <dgm:cxn modelId="{075ECFB5-BD0E-47B6-8802-8F4F60D54D30}" type="presParOf" srcId="{D42E3422-93ED-4C09-8434-24DCAC0045B9}" destId="{E0C76044-9402-4725-B9D8-2520AE34D8EA}" srcOrd="0" destOrd="0" presId="urn:microsoft.com/office/officeart/2016/7/layout/VerticalDownArrowProcess"/>
    <dgm:cxn modelId="{EAFB7E9C-F51A-4330-AA9D-740DDDDD0DEC}" type="presParOf" srcId="{D42E3422-93ED-4C09-8434-24DCAC0045B9}" destId="{EDA3F6CC-1792-48D8-BA58-C9BC34B374FC}" srcOrd="1" destOrd="0" presId="urn:microsoft.com/office/officeart/2016/7/layout/VerticalDownArrowProcess"/>
    <dgm:cxn modelId="{ED6B2A37-7861-41F2-B778-5BA7B8F0F198}" type="presParOf" srcId="{D42E3422-93ED-4C09-8434-24DCAC0045B9}" destId="{99F5C927-386F-4A89-B4E8-8A19D8500BB5}" srcOrd="2" destOrd="0" presId="urn:microsoft.com/office/officeart/2016/7/layout/VerticalDownArrowProcess"/>
    <dgm:cxn modelId="{2A1AC112-F909-4C60-98D0-BCA336EDB1F7}" type="presParOf" srcId="{D9427836-EC8E-4832-A451-4C1BC1C1499B}" destId="{FD9B51AD-B5A9-4749-8A9B-8E86E44C0453}" srcOrd="3" destOrd="0" presId="urn:microsoft.com/office/officeart/2016/7/layout/VerticalDownArrowProcess"/>
    <dgm:cxn modelId="{56FC9EF3-0D0C-4FDE-AC23-2386D1D7E4BC}" type="presParOf" srcId="{D9427836-EC8E-4832-A451-4C1BC1C1499B}" destId="{4464CE65-FD60-4494-8960-955572E12DDA}" srcOrd="4" destOrd="0" presId="urn:microsoft.com/office/officeart/2016/7/layout/VerticalDownArrowProcess"/>
    <dgm:cxn modelId="{4DD9F5C4-FC91-4B0C-B01C-B1C1A6E409DB}" type="presParOf" srcId="{4464CE65-FD60-4494-8960-955572E12DDA}" destId="{7DC8F0B5-E88B-4F18-AB2E-8337D8520EB2}" srcOrd="0" destOrd="0" presId="urn:microsoft.com/office/officeart/2016/7/layout/VerticalDownArrowProcess"/>
    <dgm:cxn modelId="{B3AF14D6-7F94-4053-A11A-0FD4A5D930C9}" type="presParOf" srcId="{4464CE65-FD60-4494-8960-955572E12DDA}" destId="{01BD9F93-1F60-4E30-ABD6-012A50C1FF13}" srcOrd="1" destOrd="0" presId="urn:microsoft.com/office/officeart/2016/7/layout/VerticalDownArrowProcess"/>
    <dgm:cxn modelId="{9A4466E6-77DB-4DF5-9D1C-6D78A11213DA}" type="presParOf" srcId="{4464CE65-FD60-4494-8960-955572E12DDA}" destId="{FC2CAD38-4967-4094-9833-A5FCF39AA5A8}" srcOrd="2" destOrd="0" presId="urn:microsoft.com/office/officeart/2016/7/layout/VerticalDownArrowProcess"/>
    <dgm:cxn modelId="{BEB27D05-9FE4-4C9B-999A-8D0E46F1D1E2}" type="presParOf" srcId="{D9427836-EC8E-4832-A451-4C1BC1C1499B}" destId="{E1372C3E-7CAA-4744-BA01-314311F53DDA}" srcOrd="5" destOrd="0" presId="urn:microsoft.com/office/officeart/2016/7/layout/VerticalDownArrowProcess"/>
    <dgm:cxn modelId="{1FC38BB6-1126-40E7-8976-EE47023535C8}" type="presParOf" srcId="{D9427836-EC8E-4832-A451-4C1BC1C1499B}" destId="{D813F143-05A2-414F-9DDB-CE68C5E30FBF}" srcOrd="6" destOrd="0" presId="urn:microsoft.com/office/officeart/2016/7/layout/VerticalDownArrowProcess"/>
    <dgm:cxn modelId="{0C4B13D8-7328-4363-BE11-7EA6CD067A87}" type="presParOf" srcId="{D813F143-05A2-414F-9DDB-CE68C5E30FBF}" destId="{30CA0B39-AA12-4C1C-A323-A6CA39208D40}" srcOrd="0" destOrd="0" presId="urn:microsoft.com/office/officeart/2016/7/layout/VerticalDownArrowProcess"/>
    <dgm:cxn modelId="{A93557C9-BDA9-4686-AD55-355BD59EC908}" type="presParOf" srcId="{D813F143-05A2-414F-9DDB-CE68C5E30FBF}" destId="{207A061B-BDA9-4164-86FD-1E13E11D8D0E}" srcOrd="1" destOrd="0" presId="urn:microsoft.com/office/officeart/2016/7/layout/VerticalDownArrowProcess"/>
    <dgm:cxn modelId="{EF193FE0-3D1C-404A-A6FA-1506D18B6ABB}" type="presParOf" srcId="{D813F143-05A2-414F-9DDB-CE68C5E30FBF}" destId="{97A1054B-2801-4694-924D-B6B9373B5092}" srcOrd="2" destOrd="0" presId="urn:microsoft.com/office/officeart/2016/7/layout/VerticalDownArrowProcess"/>
    <dgm:cxn modelId="{AB30F258-5545-445E-91AA-785C77387B87}" type="presParOf" srcId="{D9427836-EC8E-4832-A451-4C1BC1C1499B}" destId="{32F5B03D-1571-4D72-92A9-A9D24DFE467A}" srcOrd="7" destOrd="0" presId="urn:microsoft.com/office/officeart/2016/7/layout/VerticalDownArrowProcess"/>
    <dgm:cxn modelId="{07A2D71C-73A7-42D6-92A0-B487221AA5F6}" type="presParOf" srcId="{D9427836-EC8E-4832-A451-4C1BC1C1499B}" destId="{6F34F3B3-863D-4983-BEC0-C9CF9F5FAEA4}" srcOrd="8" destOrd="0" presId="urn:microsoft.com/office/officeart/2016/7/layout/VerticalDownArrowProcess"/>
    <dgm:cxn modelId="{63D9453A-E04D-4664-A53D-D647A00A6057}" type="presParOf" srcId="{6F34F3B3-863D-4983-BEC0-C9CF9F5FAEA4}" destId="{FEBF2DCD-144C-4AD9-BA33-0464BA21BA01}" srcOrd="0" destOrd="0" presId="urn:microsoft.com/office/officeart/2016/7/layout/VerticalDownArrowProcess"/>
    <dgm:cxn modelId="{554CA69F-61B4-43D5-A17C-F8B76964EDDC}" type="presParOf" srcId="{6F34F3B3-863D-4983-BEC0-C9CF9F5FAEA4}" destId="{BDD9B185-DE78-4F14-8AB8-F838876FE635}" srcOrd="1" destOrd="0" presId="urn:microsoft.com/office/officeart/2016/7/layout/VerticalDownArrowProcess"/>
    <dgm:cxn modelId="{023AC7F1-DD60-4B80-B6BE-26B785B7B94F}" type="presParOf" srcId="{6F34F3B3-863D-4983-BEC0-C9CF9F5FAEA4}" destId="{32A1A6F5-D2E5-464B-802E-6757ECD7C15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609688-0172-47F9-B3CC-D1613A071FC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A5D1E6-F321-4054-A1C4-2228614B3FD8}">
      <dgm:prSet/>
      <dgm:spPr/>
      <dgm:t>
        <a:bodyPr/>
        <a:lstStyle/>
        <a:p>
          <a:r>
            <a:rPr lang="en-US"/>
            <a:t>Hofstede, G. (2010). Cultures and Organizations: Software of the Mind. McGraw-Hill.</a:t>
          </a:r>
        </a:p>
      </dgm:t>
    </dgm:pt>
    <dgm:pt modelId="{D4052301-03BC-4389-8894-EC30BF970602}" type="parTrans" cxnId="{C89D825A-221F-4367-8C99-E7465D6FCC76}">
      <dgm:prSet/>
      <dgm:spPr/>
      <dgm:t>
        <a:bodyPr/>
        <a:lstStyle/>
        <a:p>
          <a:endParaRPr lang="en-US"/>
        </a:p>
      </dgm:t>
    </dgm:pt>
    <dgm:pt modelId="{E95346BC-C427-4826-A0E0-6E734CBEFCE5}" type="sibTrans" cxnId="{C89D825A-221F-4367-8C99-E7465D6FCC76}">
      <dgm:prSet/>
      <dgm:spPr/>
      <dgm:t>
        <a:bodyPr/>
        <a:lstStyle/>
        <a:p>
          <a:endParaRPr lang="en-US"/>
        </a:p>
      </dgm:t>
    </dgm:pt>
    <dgm:pt modelId="{BDA2F248-8CF5-46C8-9035-4B6A19D70A8C}">
      <dgm:prSet/>
      <dgm:spPr/>
      <dgm:t>
        <a:bodyPr/>
        <a:lstStyle/>
        <a:p>
          <a:r>
            <a:rPr lang="en-US"/>
            <a:t>Trompenaars, F. &amp; Hampden-Turner, C. (1998). Riding the Waves of Culture. Nicholas Brealey.</a:t>
          </a:r>
        </a:p>
      </dgm:t>
    </dgm:pt>
    <dgm:pt modelId="{B144D3DB-99BE-4B14-89B0-8E4A252C3037}" type="parTrans" cxnId="{5F8E001A-DAA8-4EEC-82B8-95D50A0B0CFB}">
      <dgm:prSet/>
      <dgm:spPr/>
      <dgm:t>
        <a:bodyPr/>
        <a:lstStyle/>
        <a:p>
          <a:endParaRPr lang="en-US"/>
        </a:p>
      </dgm:t>
    </dgm:pt>
    <dgm:pt modelId="{470C7C72-1CB4-4ACF-B6DF-A8ADC4B2FCBF}" type="sibTrans" cxnId="{5F8E001A-DAA8-4EEC-82B8-95D50A0B0CFB}">
      <dgm:prSet/>
      <dgm:spPr/>
      <dgm:t>
        <a:bodyPr/>
        <a:lstStyle/>
        <a:p>
          <a:endParaRPr lang="en-US"/>
        </a:p>
      </dgm:t>
    </dgm:pt>
    <dgm:pt modelId="{EA264350-C377-422D-AAC9-A83875095802}">
      <dgm:prSet/>
      <dgm:spPr/>
      <dgm:t>
        <a:bodyPr/>
        <a:lstStyle/>
        <a:p>
          <a:r>
            <a:rPr lang="en-US"/>
            <a:t>Lewicki, R. J., Saunders, D. M., &amp; Barry, B. (2015). Negotiation. McGraw-Hill.</a:t>
          </a:r>
        </a:p>
      </dgm:t>
    </dgm:pt>
    <dgm:pt modelId="{1F93DAA2-B7BF-4673-9150-E49F3CA540BC}" type="parTrans" cxnId="{92ECE864-9D8F-40E6-BF2B-0960E892AE85}">
      <dgm:prSet/>
      <dgm:spPr/>
      <dgm:t>
        <a:bodyPr/>
        <a:lstStyle/>
        <a:p>
          <a:endParaRPr lang="en-US"/>
        </a:p>
      </dgm:t>
    </dgm:pt>
    <dgm:pt modelId="{0EC5FC1A-D2F3-451D-AF10-4803108AF545}" type="sibTrans" cxnId="{92ECE864-9D8F-40E6-BF2B-0960E892AE85}">
      <dgm:prSet/>
      <dgm:spPr/>
      <dgm:t>
        <a:bodyPr/>
        <a:lstStyle/>
        <a:p>
          <a:endParaRPr lang="en-US"/>
        </a:p>
      </dgm:t>
    </dgm:pt>
    <dgm:pt modelId="{7A2F8875-614E-46D5-82C5-238CC3D5260A}" type="pres">
      <dgm:prSet presAssocID="{54609688-0172-47F9-B3CC-D1613A071FCA}" presName="linear" presStyleCnt="0">
        <dgm:presLayoutVars>
          <dgm:animLvl val="lvl"/>
          <dgm:resizeHandles val="exact"/>
        </dgm:presLayoutVars>
      </dgm:prSet>
      <dgm:spPr/>
    </dgm:pt>
    <dgm:pt modelId="{FD389646-75A0-49EE-AE56-976BFDBF8652}" type="pres">
      <dgm:prSet presAssocID="{7BA5D1E6-F321-4054-A1C4-2228614B3FD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3344EE5-BDD1-4433-9F8A-9E1F4E416573}" type="pres">
      <dgm:prSet presAssocID="{E95346BC-C427-4826-A0E0-6E734CBEFCE5}" presName="spacer" presStyleCnt="0"/>
      <dgm:spPr/>
    </dgm:pt>
    <dgm:pt modelId="{CFB338EB-3A5D-4024-B424-974977C74E51}" type="pres">
      <dgm:prSet presAssocID="{BDA2F248-8CF5-46C8-9035-4B6A19D70A8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DB364EE-79F3-42C8-AB82-16E218CC9D18}" type="pres">
      <dgm:prSet presAssocID="{470C7C72-1CB4-4ACF-B6DF-A8ADC4B2FCBF}" presName="spacer" presStyleCnt="0"/>
      <dgm:spPr/>
    </dgm:pt>
    <dgm:pt modelId="{BCC65FAF-19DD-487B-A85C-BB25BCA93CAF}" type="pres">
      <dgm:prSet presAssocID="{EA264350-C377-422D-AAC9-A8387509580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8E001A-DAA8-4EEC-82B8-95D50A0B0CFB}" srcId="{54609688-0172-47F9-B3CC-D1613A071FCA}" destId="{BDA2F248-8CF5-46C8-9035-4B6A19D70A8C}" srcOrd="1" destOrd="0" parTransId="{B144D3DB-99BE-4B14-89B0-8E4A252C3037}" sibTransId="{470C7C72-1CB4-4ACF-B6DF-A8ADC4B2FCBF}"/>
    <dgm:cxn modelId="{40A2645C-3D3A-4BD0-9D2D-2DB6D014A9D2}" type="presOf" srcId="{BDA2F248-8CF5-46C8-9035-4B6A19D70A8C}" destId="{CFB338EB-3A5D-4024-B424-974977C74E51}" srcOrd="0" destOrd="0" presId="urn:microsoft.com/office/officeart/2005/8/layout/vList2"/>
    <dgm:cxn modelId="{92ECE864-9D8F-40E6-BF2B-0960E892AE85}" srcId="{54609688-0172-47F9-B3CC-D1613A071FCA}" destId="{EA264350-C377-422D-AAC9-A83875095802}" srcOrd="2" destOrd="0" parTransId="{1F93DAA2-B7BF-4673-9150-E49F3CA540BC}" sibTransId="{0EC5FC1A-D2F3-451D-AF10-4803108AF545}"/>
    <dgm:cxn modelId="{3B4A9271-BA2E-49C9-815A-AD3C41BCF5D2}" type="presOf" srcId="{54609688-0172-47F9-B3CC-D1613A071FCA}" destId="{7A2F8875-614E-46D5-82C5-238CC3D5260A}" srcOrd="0" destOrd="0" presId="urn:microsoft.com/office/officeart/2005/8/layout/vList2"/>
    <dgm:cxn modelId="{C89D825A-221F-4367-8C99-E7465D6FCC76}" srcId="{54609688-0172-47F9-B3CC-D1613A071FCA}" destId="{7BA5D1E6-F321-4054-A1C4-2228614B3FD8}" srcOrd="0" destOrd="0" parTransId="{D4052301-03BC-4389-8894-EC30BF970602}" sibTransId="{E95346BC-C427-4826-A0E0-6E734CBEFCE5}"/>
    <dgm:cxn modelId="{E3ABC088-1722-4691-B822-6AE572507918}" type="presOf" srcId="{EA264350-C377-422D-AAC9-A83875095802}" destId="{BCC65FAF-19DD-487B-A85C-BB25BCA93CAF}" srcOrd="0" destOrd="0" presId="urn:microsoft.com/office/officeart/2005/8/layout/vList2"/>
    <dgm:cxn modelId="{E54B329A-1299-4829-A4CA-B307356EEDDA}" type="presOf" srcId="{7BA5D1E6-F321-4054-A1C4-2228614B3FD8}" destId="{FD389646-75A0-49EE-AE56-976BFDBF8652}" srcOrd="0" destOrd="0" presId="urn:microsoft.com/office/officeart/2005/8/layout/vList2"/>
    <dgm:cxn modelId="{C4559B5A-3734-4E84-B822-BAE7B70605DE}" type="presParOf" srcId="{7A2F8875-614E-46D5-82C5-238CC3D5260A}" destId="{FD389646-75A0-49EE-AE56-976BFDBF8652}" srcOrd="0" destOrd="0" presId="urn:microsoft.com/office/officeart/2005/8/layout/vList2"/>
    <dgm:cxn modelId="{5F710FB3-511A-405C-B06C-F54B6D9408ED}" type="presParOf" srcId="{7A2F8875-614E-46D5-82C5-238CC3D5260A}" destId="{13344EE5-BDD1-4433-9F8A-9E1F4E416573}" srcOrd="1" destOrd="0" presId="urn:microsoft.com/office/officeart/2005/8/layout/vList2"/>
    <dgm:cxn modelId="{8126315E-229E-4E7C-A68B-E9DA3E9C5395}" type="presParOf" srcId="{7A2F8875-614E-46D5-82C5-238CC3D5260A}" destId="{CFB338EB-3A5D-4024-B424-974977C74E51}" srcOrd="2" destOrd="0" presId="urn:microsoft.com/office/officeart/2005/8/layout/vList2"/>
    <dgm:cxn modelId="{2C45F76F-EA27-4AC5-8BCB-FF0648ECC09A}" type="presParOf" srcId="{7A2F8875-614E-46D5-82C5-238CC3D5260A}" destId="{2DB364EE-79F3-42C8-AB82-16E218CC9D18}" srcOrd="3" destOrd="0" presId="urn:microsoft.com/office/officeart/2005/8/layout/vList2"/>
    <dgm:cxn modelId="{56A3E78D-4EA7-4A74-A0C2-4842D4290C0F}" type="presParOf" srcId="{7A2F8875-614E-46D5-82C5-238CC3D5260A}" destId="{BCC65FAF-19DD-487B-A85C-BB25BCA93C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DCB71-E21C-48F3-B023-10CC5C487D57}">
      <dsp:nvSpPr>
        <dsp:cNvPr id="0" name=""/>
        <dsp:cNvSpPr/>
      </dsp:nvSpPr>
      <dsp:spPr>
        <a:xfrm>
          <a:off x="0" y="1363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C0E47-846B-499C-A21A-70D0E3ED4242}">
      <dsp:nvSpPr>
        <dsp:cNvPr id="0" name=""/>
        <dsp:cNvSpPr/>
      </dsp:nvSpPr>
      <dsp:spPr>
        <a:xfrm>
          <a:off x="175792" y="132118"/>
          <a:ext cx="319623" cy="319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0168D-C47F-4BD6-9801-952B72D420E7}">
      <dsp:nvSpPr>
        <dsp:cNvPr id="0" name=""/>
        <dsp:cNvSpPr/>
      </dsp:nvSpPr>
      <dsp:spPr>
        <a:xfrm>
          <a:off x="671208" y="1363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Programme: BA (Hons) Business Management</a:t>
          </a:r>
          <a:endParaRPr lang="en-US" sz="1900" kern="1200"/>
        </a:p>
      </dsp:txBody>
      <dsp:txXfrm>
        <a:off x="671208" y="1363"/>
        <a:ext cx="8222271" cy="581133"/>
      </dsp:txXfrm>
    </dsp:sp>
    <dsp:sp modelId="{28FD2FAD-27C1-49A2-B013-EC21C551BD9E}">
      <dsp:nvSpPr>
        <dsp:cNvPr id="0" name=""/>
        <dsp:cNvSpPr/>
      </dsp:nvSpPr>
      <dsp:spPr>
        <a:xfrm>
          <a:off x="0" y="727780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710A2-347E-4227-BD77-ABC27C58B7DB}">
      <dsp:nvSpPr>
        <dsp:cNvPr id="0" name=""/>
        <dsp:cNvSpPr/>
      </dsp:nvSpPr>
      <dsp:spPr>
        <a:xfrm>
          <a:off x="175792" y="858535"/>
          <a:ext cx="319623" cy="319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3646C-3350-4E0F-AF03-F28DF52E9EFB}">
      <dsp:nvSpPr>
        <dsp:cNvPr id="0" name=""/>
        <dsp:cNvSpPr/>
      </dsp:nvSpPr>
      <dsp:spPr>
        <a:xfrm>
          <a:off x="671208" y="727780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Module: International Business Communications</a:t>
          </a:r>
          <a:endParaRPr lang="en-US" sz="1900" kern="1200"/>
        </a:p>
      </dsp:txBody>
      <dsp:txXfrm>
        <a:off x="671208" y="727780"/>
        <a:ext cx="8222271" cy="581133"/>
      </dsp:txXfrm>
    </dsp:sp>
    <dsp:sp modelId="{868AA367-80EA-480E-AC03-9C1F0AAC9569}">
      <dsp:nvSpPr>
        <dsp:cNvPr id="0" name=""/>
        <dsp:cNvSpPr/>
      </dsp:nvSpPr>
      <dsp:spPr>
        <a:xfrm>
          <a:off x="0" y="1454196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D2C17-5CF7-4052-8E10-02CD7889EDED}">
      <dsp:nvSpPr>
        <dsp:cNvPr id="0" name=""/>
        <dsp:cNvSpPr/>
      </dsp:nvSpPr>
      <dsp:spPr>
        <a:xfrm>
          <a:off x="175792" y="1584951"/>
          <a:ext cx="319623" cy="319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C1087-04D6-4FDC-ADFB-74F6B9548EC0}">
      <dsp:nvSpPr>
        <dsp:cNvPr id="0" name=""/>
        <dsp:cNvSpPr/>
      </dsp:nvSpPr>
      <dsp:spPr>
        <a:xfrm>
          <a:off x="671208" y="1454196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code: LCBB6001  </a:t>
          </a:r>
          <a:endParaRPr lang="en-US" sz="1900" kern="1200"/>
        </a:p>
      </dsp:txBody>
      <dsp:txXfrm>
        <a:off x="671208" y="1454196"/>
        <a:ext cx="8222271" cy="581133"/>
      </dsp:txXfrm>
    </dsp:sp>
    <dsp:sp modelId="{73C635D9-D550-4902-BA9D-237DC4C5D5BE}">
      <dsp:nvSpPr>
        <dsp:cNvPr id="0" name=""/>
        <dsp:cNvSpPr/>
      </dsp:nvSpPr>
      <dsp:spPr>
        <a:xfrm>
          <a:off x="0" y="2180613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405B3-88DC-43DD-9B9C-A1BF0174A3CB}">
      <dsp:nvSpPr>
        <dsp:cNvPr id="0" name=""/>
        <dsp:cNvSpPr/>
      </dsp:nvSpPr>
      <dsp:spPr>
        <a:xfrm>
          <a:off x="175792" y="2311368"/>
          <a:ext cx="319623" cy="319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C62EA-76E5-4387-A497-68DAE4FBEB07}">
      <dsp:nvSpPr>
        <dsp:cNvPr id="0" name=""/>
        <dsp:cNvSpPr/>
      </dsp:nvSpPr>
      <dsp:spPr>
        <a:xfrm>
          <a:off x="671208" y="2180613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Lecturer: Afzal Munna</a:t>
          </a:r>
          <a:endParaRPr lang="en-US" sz="1900" kern="1200"/>
        </a:p>
      </dsp:txBody>
      <dsp:txXfrm>
        <a:off x="671208" y="2180613"/>
        <a:ext cx="8222271" cy="581133"/>
      </dsp:txXfrm>
    </dsp:sp>
    <dsp:sp modelId="{4531B859-9FFB-47C7-9384-401B4415DD67}">
      <dsp:nvSpPr>
        <dsp:cNvPr id="0" name=""/>
        <dsp:cNvSpPr/>
      </dsp:nvSpPr>
      <dsp:spPr>
        <a:xfrm>
          <a:off x="0" y="2907029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0A3E8-7BFD-4B05-B429-C25922638CCE}">
      <dsp:nvSpPr>
        <dsp:cNvPr id="0" name=""/>
        <dsp:cNvSpPr/>
      </dsp:nvSpPr>
      <dsp:spPr>
        <a:xfrm>
          <a:off x="175792" y="3037784"/>
          <a:ext cx="319623" cy="3196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D9238-E4B0-4BF4-B508-18E52E1DDCFB}">
      <dsp:nvSpPr>
        <dsp:cNvPr id="0" name=""/>
        <dsp:cNvSpPr/>
      </dsp:nvSpPr>
      <dsp:spPr>
        <a:xfrm>
          <a:off x="671208" y="2907029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Name: Gabriela Gherasim</a:t>
          </a:r>
          <a:endParaRPr lang="en-US" sz="1900" kern="1200"/>
        </a:p>
      </dsp:txBody>
      <dsp:txXfrm>
        <a:off x="671208" y="2907029"/>
        <a:ext cx="8222271" cy="581133"/>
      </dsp:txXfrm>
    </dsp:sp>
    <dsp:sp modelId="{D5E78A04-8362-447B-A533-74BC4FEFF364}">
      <dsp:nvSpPr>
        <dsp:cNvPr id="0" name=""/>
        <dsp:cNvSpPr/>
      </dsp:nvSpPr>
      <dsp:spPr>
        <a:xfrm>
          <a:off x="0" y="3633446"/>
          <a:ext cx="8893480" cy="58113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A66E9-5D89-47CD-AA90-CBD18E8FE0A6}">
      <dsp:nvSpPr>
        <dsp:cNvPr id="0" name=""/>
        <dsp:cNvSpPr/>
      </dsp:nvSpPr>
      <dsp:spPr>
        <a:xfrm>
          <a:off x="175792" y="3764201"/>
          <a:ext cx="319623" cy="3196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E2DCA-E589-4380-BF2B-6ABE75F26E33}">
      <dsp:nvSpPr>
        <dsp:cNvPr id="0" name=""/>
        <dsp:cNvSpPr/>
      </dsp:nvSpPr>
      <dsp:spPr>
        <a:xfrm>
          <a:off x="671208" y="3633446"/>
          <a:ext cx="8222271" cy="581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503" tIns="61503" rIns="61503" bIns="6150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ID: 2110945</a:t>
          </a:r>
          <a:endParaRPr lang="en-US" sz="1900" kern="1200"/>
        </a:p>
      </dsp:txBody>
      <dsp:txXfrm>
        <a:off x="671208" y="3633446"/>
        <a:ext cx="8222271" cy="5811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7EB2E-F55C-4E45-9C84-A9F47283B283}">
      <dsp:nvSpPr>
        <dsp:cNvPr id="0" name=""/>
        <dsp:cNvSpPr/>
      </dsp:nvSpPr>
      <dsp:spPr>
        <a:xfrm>
          <a:off x="0" y="1759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39F47-8641-4478-A0AF-CBD0BAD9A2A4}">
      <dsp:nvSpPr>
        <dsp:cNvPr id="0" name=""/>
        <dsp:cNvSpPr/>
      </dsp:nvSpPr>
      <dsp:spPr>
        <a:xfrm>
          <a:off x="226860" y="170499"/>
          <a:ext cx="412474" cy="412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90EAE-A565-48E5-8389-5AA08E0C7C8E}">
      <dsp:nvSpPr>
        <dsp:cNvPr id="0" name=""/>
        <dsp:cNvSpPr/>
      </dsp:nvSpPr>
      <dsp:spPr>
        <a:xfrm>
          <a:off x="866195" y="1759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Definition of Culture</a:t>
          </a:r>
        </a:p>
      </dsp:txBody>
      <dsp:txXfrm>
        <a:off x="866195" y="1759"/>
        <a:ext cx="4256730" cy="749953"/>
      </dsp:txXfrm>
    </dsp:sp>
    <dsp:sp modelId="{4C1AF95A-863A-4611-828B-94A46175F610}">
      <dsp:nvSpPr>
        <dsp:cNvPr id="0" name=""/>
        <dsp:cNvSpPr/>
      </dsp:nvSpPr>
      <dsp:spPr>
        <a:xfrm>
          <a:off x="0" y="939201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02398-4D39-4130-80C9-468EFDA355B7}">
      <dsp:nvSpPr>
        <dsp:cNvPr id="0" name=""/>
        <dsp:cNvSpPr/>
      </dsp:nvSpPr>
      <dsp:spPr>
        <a:xfrm>
          <a:off x="226860" y="1107940"/>
          <a:ext cx="412474" cy="412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E64B0-9668-42B5-8D41-E9DC49BEC969}">
      <dsp:nvSpPr>
        <dsp:cNvPr id="0" name=""/>
        <dsp:cNvSpPr/>
      </dsp:nvSpPr>
      <dsp:spPr>
        <a:xfrm>
          <a:off x="866195" y="939201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Theoretical Underpinning</a:t>
          </a:r>
        </a:p>
      </dsp:txBody>
      <dsp:txXfrm>
        <a:off x="866195" y="939201"/>
        <a:ext cx="4256730" cy="749953"/>
      </dsp:txXfrm>
    </dsp:sp>
    <dsp:sp modelId="{DEEB5167-F2BC-4CBC-8DD2-2DF1EB6CA527}">
      <dsp:nvSpPr>
        <dsp:cNvPr id="0" name=""/>
        <dsp:cNvSpPr/>
      </dsp:nvSpPr>
      <dsp:spPr>
        <a:xfrm>
          <a:off x="0" y="1876642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3176F-1B6E-4D55-A041-320C2DFE0075}">
      <dsp:nvSpPr>
        <dsp:cNvPr id="0" name=""/>
        <dsp:cNvSpPr/>
      </dsp:nvSpPr>
      <dsp:spPr>
        <a:xfrm>
          <a:off x="226860" y="2045382"/>
          <a:ext cx="412474" cy="412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64B93-67DD-47CD-9FBE-54AD11967BC2}">
      <dsp:nvSpPr>
        <dsp:cNvPr id="0" name=""/>
        <dsp:cNvSpPr/>
      </dsp:nvSpPr>
      <dsp:spPr>
        <a:xfrm>
          <a:off x="866195" y="1876642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Cultural Elements to Overcome in Chinese Negotiations</a:t>
          </a:r>
        </a:p>
      </dsp:txBody>
      <dsp:txXfrm>
        <a:off x="866195" y="1876642"/>
        <a:ext cx="4256730" cy="749953"/>
      </dsp:txXfrm>
    </dsp:sp>
    <dsp:sp modelId="{B43D5028-5B29-4573-988F-4E4D61F14853}">
      <dsp:nvSpPr>
        <dsp:cNvPr id="0" name=""/>
        <dsp:cNvSpPr/>
      </dsp:nvSpPr>
      <dsp:spPr>
        <a:xfrm>
          <a:off x="0" y="2814084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88984-C35F-43F9-8722-82661A5A2B74}">
      <dsp:nvSpPr>
        <dsp:cNvPr id="0" name=""/>
        <dsp:cNvSpPr/>
      </dsp:nvSpPr>
      <dsp:spPr>
        <a:xfrm>
          <a:off x="226860" y="2982823"/>
          <a:ext cx="412474" cy="4124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3458E-C836-4CB8-BA9B-F6157EFB1972}">
      <dsp:nvSpPr>
        <dsp:cNvPr id="0" name=""/>
        <dsp:cNvSpPr/>
      </dsp:nvSpPr>
      <dsp:spPr>
        <a:xfrm>
          <a:off x="866195" y="2814084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Negotiation Strategies</a:t>
          </a:r>
        </a:p>
      </dsp:txBody>
      <dsp:txXfrm>
        <a:off x="866195" y="2814084"/>
        <a:ext cx="4256730" cy="749953"/>
      </dsp:txXfrm>
    </dsp:sp>
    <dsp:sp modelId="{9A642180-8423-4C95-A7CE-9FBEAF744723}">
      <dsp:nvSpPr>
        <dsp:cNvPr id="0" name=""/>
        <dsp:cNvSpPr/>
      </dsp:nvSpPr>
      <dsp:spPr>
        <a:xfrm>
          <a:off x="0" y="3751525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399AB-B3F3-4B70-BF8D-DDC826C0D26C}">
      <dsp:nvSpPr>
        <dsp:cNvPr id="0" name=""/>
        <dsp:cNvSpPr/>
      </dsp:nvSpPr>
      <dsp:spPr>
        <a:xfrm>
          <a:off x="226860" y="3920264"/>
          <a:ext cx="412474" cy="4124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B5045-C66F-49CA-8665-E9F54F9A3B87}">
      <dsp:nvSpPr>
        <dsp:cNvPr id="0" name=""/>
        <dsp:cNvSpPr/>
      </dsp:nvSpPr>
      <dsp:spPr>
        <a:xfrm>
          <a:off x="866195" y="3751525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Conclusion</a:t>
          </a:r>
        </a:p>
      </dsp:txBody>
      <dsp:txXfrm>
        <a:off x="866195" y="3751525"/>
        <a:ext cx="4256730" cy="749953"/>
      </dsp:txXfrm>
    </dsp:sp>
    <dsp:sp modelId="{814B946C-17E3-4FB1-85A8-A130F0DFEE7D}">
      <dsp:nvSpPr>
        <dsp:cNvPr id="0" name=""/>
        <dsp:cNvSpPr/>
      </dsp:nvSpPr>
      <dsp:spPr>
        <a:xfrm>
          <a:off x="0" y="4688966"/>
          <a:ext cx="5122926" cy="7499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DEE75-9D4A-4462-8F52-285CBA532D6E}">
      <dsp:nvSpPr>
        <dsp:cNvPr id="0" name=""/>
        <dsp:cNvSpPr/>
      </dsp:nvSpPr>
      <dsp:spPr>
        <a:xfrm>
          <a:off x="226860" y="4857706"/>
          <a:ext cx="412474" cy="41247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AD243-F593-4D35-AD96-913214BEB09C}">
      <dsp:nvSpPr>
        <dsp:cNvPr id="0" name=""/>
        <dsp:cNvSpPr/>
      </dsp:nvSpPr>
      <dsp:spPr>
        <a:xfrm>
          <a:off x="866195" y="4688966"/>
          <a:ext cx="4256730" cy="7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0" tIns="79370" rIns="79370" bIns="79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References</a:t>
          </a:r>
        </a:p>
      </dsp:txBody>
      <dsp:txXfrm>
        <a:off x="866195" y="4688966"/>
        <a:ext cx="4256730" cy="7499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D74177-8A92-405C-9753-EA6DD184D06C}">
      <dsp:nvSpPr>
        <dsp:cNvPr id="0" name=""/>
        <dsp:cNvSpPr/>
      </dsp:nvSpPr>
      <dsp:spPr>
        <a:xfrm>
          <a:off x="0" y="27980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Hofstede’s Cultural Dimensions:</a:t>
          </a:r>
          <a:endParaRPr lang="en-US" sz="2400" kern="1200"/>
        </a:p>
      </dsp:txBody>
      <dsp:txXfrm>
        <a:off x="28100" y="307908"/>
        <a:ext cx="5109219" cy="519439"/>
      </dsp:txXfrm>
    </dsp:sp>
    <dsp:sp modelId="{FFAD740E-2406-441E-9582-B3ABCF607AA2}">
      <dsp:nvSpPr>
        <dsp:cNvPr id="0" name=""/>
        <dsp:cNvSpPr/>
      </dsp:nvSpPr>
      <dsp:spPr>
        <a:xfrm>
          <a:off x="0" y="92456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Power Distance</a:t>
          </a:r>
          <a:endParaRPr lang="en-US" sz="2400" kern="1200"/>
        </a:p>
      </dsp:txBody>
      <dsp:txXfrm>
        <a:off x="28100" y="952668"/>
        <a:ext cx="5109219" cy="519439"/>
      </dsp:txXfrm>
    </dsp:sp>
    <dsp:sp modelId="{D041A3D9-54AA-4EB2-A766-48FB4551EB6B}">
      <dsp:nvSpPr>
        <dsp:cNvPr id="0" name=""/>
        <dsp:cNvSpPr/>
      </dsp:nvSpPr>
      <dsp:spPr>
        <a:xfrm>
          <a:off x="0" y="156932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Individualism vs Collectivism</a:t>
          </a:r>
          <a:endParaRPr lang="en-US" sz="2400" kern="1200"/>
        </a:p>
      </dsp:txBody>
      <dsp:txXfrm>
        <a:off x="28100" y="1597428"/>
        <a:ext cx="5109219" cy="519439"/>
      </dsp:txXfrm>
    </dsp:sp>
    <dsp:sp modelId="{1B4777F4-A7F9-469C-B809-4441344E509B}">
      <dsp:nvSpPr>
        <dsp:cNvPr id="0" name=""/>
        <dsp:cNvSpPr/>
      </dsp:nvSpPr>
      <dsp:spPr>
        <a:xfrm>
          <a:off x="0" y="221408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Uncertainty Avoidance</a:t>
          </a:r>
          <a:endParaRPr lang="en-US" sz="2400" kern="1200"/>
        </a:p>
      </dsp:txBody>
      <dsp:txXfrm>
        <a:off x="28100" y="2242188"/>
        <a:ext cx="5109219" cy="519439"/>
      </dsp:txXfrm>
    </dsp:sp>
    <dsp:sp modelId="{98D8056C-4EFC-4AEE-9596-4115FDF345A4}">
      <dsp:nvSpPr>
        <dsp:cNvPr id="0" name=""/>
        <dsp:cNvSpPr/>
      </dsp:nvSpPr>
      <dsp:spPr>
        <a:xfrm>
          <a:off x="0" y="285884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Long-term vs Short-term Orientation</a:t>
          </a:r>
          <a:endParaRPr lang="en-US" sz="2400" kern="1200"/>
        </a:p>
      </dsp:txBody>
      <dsp:txXfrm>
        <a:off x="28100" y="2886948"/>
        <a:ext cx="5109219" cy="519439"/>
      </dsp:txXfrm>
    </dsp:sp>
    <dsp:sp modelId="{226BADA0-D401-42A5-88EF-3D0B28F29A1F}">
      <dsp:nvSpPr>
        <dsp:cNvPr id="0" name=""/>
        <dsp:cNvSpPr/>
      </dsp:nvSpPr>
      <dsp:spPr>
        <a:xfrm>
          <a:off x="0" y="3503608"/>
          <a:ext cx="5165419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Implications for Business Negotiations</a:t>
          </a:r>
          <a:endParaRPr lang="en-US" sz="2400" kern="1200"/>
        </a:p>
      </dsp:txBody>
      <dsp:txXfrm>
        <a:off x="28100" y="3531708"/>
        <a:ext cx="5109219" cy="5194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1C701-9358-4D25-A07B-D4434CF5421E}">
      <dsp:nvSpPr>
        <dsp:cNvPr id="0" name=""/>
        <dsp:cNvSpPr/>
      </dsp:nvSpPr>
      <dsp:spPr>
        <a:xfrm>
          <a:off x="0" y="4753623"/>
          <a:ext cx="1293846" cy="77987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8" tIns="177800" rIns="92018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Practice</a:t>
          </a:r>
        </a:p>
      </dsp:txBody>
      <dsp:txXfrm>
        <a:off x="0" y="4753623"/>
        <a:ext cx="1293846" cy="779871"/>
      </dsp:txXfrm>
    </dsp:sp>
    <dsp:sp modelId="{DC482B18-2C00-4730-8BB9-0EF1AD3FFFC6}">
      <dsp:nvSpPr>
        <dsp:cNvPr id="0" name=""/>
        <dsp:cNvSpPr/>
      </dsp:nvSpPr>
      <dsp:spPr>
        <a:xfrm>
          <a:off x="1293846" y="4753623"/>
          <a:ext cx="3881538" cy="7798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36" tIns="228600" rIns="78736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Practice Patience and Adaptability</a:t>
          </a:r>
        </a:p>
      </dsp:txBody>
      <dsp:txXfrm>
        <a:off x="1293846" y="4753623"/>
        <a:ext cx="3881538" cy="779871"/>
      </dsp:txXfrm>
    </dsp:sp>
    <dsp:sp modelId="{EDA3F6CC-1792-48D8-BA58-C9BC34B374FC}">
      <dsp:nvSpPr>
        <dsp:cNvPr id="0" name=""/>
        <dsp:cNvSpPr/>
      </dsp:nvSpPr>
      <dsp:spPr>
        <a:xfrm rot="10800000">
          <a:off x="0" y="3565878"/>
          <a:ext cx="1293846" cy="119944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8" tIns="177800" rIns="92018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</a:t>
          </a:r>
        </a:p>
      </dsp:txBody>
      <dsp:txXfrm rot="-10800000">
        <a:off x="0" y="3565878"/>
        <a:ext cx="1293846" cy="779637"/>
      </dsp:txXfrm>
    </dsp:sp>
    <dsp:sp modelId="{99F5C927-386F-4A89-B4E8-8A19D8500BB5}">
      <dsp:nvSpPr>
        <dsp:cNvPr id="0" name=""/>
        <dsp:cNvSpPr/>
      </dsp:nvSpPr>
      <dsp:spPr>
        <a:xfrm>
          <a:off x="1293846" y="3565878"/>
          <a:ext cx="3881538" cy="779637"/>
        </a:xfrm>
        <a:prstGeom prst="rect">
          <a:avLst/>
        </a:prstGeom>
        <a:solidFill>
          <a:schemeClr val="accent5">
            <a:tint val="40000"/>
            <a:alpha val="90000"/>
            <a:hueOff val="-2685120"/>
            <a:satOff val="12063"/>
            <a:lumOff val="829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2685120"/>
              <a:satOff val="12063"/>
              <a:lumOff val="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36" tIns="228600" rIns="78736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 Aware of Non-Verbal Cues</a:t>
          </a:r>
        </a:p>
      </dsp:txBody>
      <dsp:txXfrm>
        <a:off x="1293846" y="3565878"/>
        <a:ext cx="3881538" cy="779637"/>
      </dsp:txXfrm>
    </dsp:sp>
    <dsp:sp modelId="{01BD9F93-1F60-4E30-ABD6-012A50C1FF13}">
      <dsp:nvSpPr>
        <dsp:cNvPr id="0" name=""/>
        <dsp:cNvSpPr/>
      </dsp:nvSpPr>
      <dsp:spPr>
        <a:xfrm rot="10800000">
          <a:off x="0" y="2378134"/>
          <a:ext cx="1293846" cy="119944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8" tIns="177800" rIns="92018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Adopt</a:t>
          </a:r>
        </a:p>
      </dsp:txBody>
      <dsp:txXfrm rot="-10800000">
        <a:off x="0" y="2378134"/>
        <a:ext cx="1293846" cy="779637"/>
      </dsp:txXfrm>
    </dsp:sp>
    <dsp:sp modelId="{FC2CAD38-4967-4094-9833-A5FCF39AA5A8}">
      <dsp:nvSpPr>
        <dsp:cNvPr id="0" name=""/>
        <dsp:cNvSpPr/>
      </dsp:nvSpPr>
      <dsp:spPr>
        <a:xfrm>
          <a:off x="1293846" y="2378134"/>
          <a:ext cx="3881538" cy="779637"/>
        </a:xfrm>
        <a:prstGeom prst="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36" tIns="228600" rIns="78736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Adopt a Long-Term Perspective</a:t>
          </a:r>
        </a:p>
      </dsp:txBody>
      <dsp:txXfrm>
        <a:off x="1293846" y="2378134"/>
        <a:ext cx="3881538" cy="779637"/>
      </dsp:txXfrm>
    </dsp:sp>
    <dsp:sp modelId="{207A061B-BDA9-4164-86FD-1E13E11D8D0E}">
      <dsp:nvSpPr>
        <dsp:cNvPr id="0" name=""/>
        <dsp:cNvSpPr/>
      </dsp:nvSpPr>
      <dsp:spPr>
        <a:xfrm rot="10800000">
          <a:off x="0" y="1190390"/>
          <a:ext cx="1293846" cy="119944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8" tIns="177800" rIns="92018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Show</a:t>
          </a:r>
        </a:p>
      </dsp:txBody>
      <dsp:txXfrm rot="-10800000">
        <a:off x="0" y="1190390"/>
        <a:ext cx="1293846" cy="779637"/>
      </dsp:txXfrm>
    </dsp:sp>
    <dsp:sp modelId="{97A1054B-2801-4694-924D-B6B9373B5092}">
      <dsp:nvSpPr>
        <dsp:cNvPr id="0" name=""/>
        <dsp:cNvSpPr/>
      </dsp:nvSpPr>
      <dsp:spPr>
        <a:xfrm>
          <a:off x="1293846" y="1190390"/>
          <a:ext cx="3881538" cy="779637"/>
        </a:xfrm>
        <a:prstGeom prst="rect">
          <a:avLst/>
        </a:prstGeom>
        <a:solidFill>
          <a:schemeClr val="accent5">
            <a:tint val="40000"/>
            <a:alpha val="90000"/>
            <a:hueOff val="-8055361"/>
            <a:satOff val="36190"/>
            <a:lumOff val="248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8055361"/>
              <a:satOff val="36190"/>
              <a:lumOff val="24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36" tIns="228600" rIns="78736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Show Respect for Hierarchy</a:t>
          </a:r>
        </a:p>
      </dsp:txBody>
      <dsp:txXfrm>
        <a:off x="1293846" y="1190390"/>
        <a:ext cx="3881538" cy="779637"/>
      </dsp:txXfrm>
    </dsp:sp>
    <dsp:sp modelId="{BDD9B185-DE78-4F14-8AB8-F838876FE635}">
      <dsp:nvSpPr>
        <dsp:cNvPr id="0" name=""/>
        <dsp:cNvSpPr/>
      </dsp:nvSpPr>
      <dsp:spPr>
        <a:xfrm rot="10800000">
          <a:off x="0" y="2646"/>
          <a:ext cx="1293846" cy="119944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8" tIns="177800" rIns="92018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Invest in</a:t>
          </a:r>
        </a:p>
      </dsp:txBody>
      <dsp:txXfrm rot="-10800000">
        <a:off x="0" y="2646"/>
        <a:ext cx="1293846" cy="779637"/>
      </dsp:txXfrm>
    </dsp:sp>
    <dsp:sp modelId="{32A1A6F5-D2E5-464B-802E-6757ECD7C15D}">
      <dsp:nvSpPr>
        <dsp:cNvPr id="0" name=""/>
        <dsp:cNvSpPr/>
      </dsp:nvSpPr>
      <dsp:spPr>
        <a:xfrm>
          <a:off x="1293846" y="2646"/>
          <a:ext cx="3881538" cy="779637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36" tIns="228600" rIns="78736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Invest in Relationship Building (Guanxi)</a:t>
          </a:r>
        </a:p>
      </dsp:txBody>
      <dsp:txXfrm>
        <a:off x="1293846" y="2646"/>
        <a:ext cx="3881538" cy="7796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389646-75A0-49EE-AE56-976BFDBF8652}">
      <dsp:nvSpPr>
        <dsp:cNvPr id="0" name=""/>
        <dsp:cNvSpPr/>
      </dsp:nvSpPr>
      <dsp:spPr>
        <a:xfrm>
          <a:off x="0" y="548580"/>
          <a:ext cx="5175384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Hofstede, G. (2010). Cultures and Organizations: Software of the Mind. McGraw-Hill.</a:t>
          </a:r>
        </a:p>
      </dsp:txBody>
      <dsp:txXfrm>
        <a:off x="69794" y="618374"/>
        <a:ext cx="5035796" cy="1290152"/>
      </dsp:txXfrm>
    </dsp:sp>
    <dsp:sp modelId="{CFB338EB-3A5D-4024-B424-974977C74E51}">
      <dsp:nvSpPr>
        <dsp:cNvPr id="0" name=""/>
        <dsp:cNvSpPr/>
      </dsp:nvSpPr>
      <dsp:spPr>
        <a:xfrm>
          <a:off x="0" y="2053200"/>
          <a:ext cx="5175384" cy="142974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Trompenaars, F. &amp; Hampden-Turner, C. (1998). Riding the Waves of Culture. Nicholas Brealey.</a:t>
          </a:r>
        </a:p>
      </dsp:txBody>
      <dsp:txXfrm>
        <a:off x="69794" y="2122994"/>
        <a:ext cx="5035796" cy="1290152"/>
      </dsp:txXfrm>
    </dsp:sp>
    <dsp:sp modelId="{BCC65FAF-19DD-487B-A85C-BB25BCA93CAF}">
      <dsp:nvSpPr>
        <dsp:cNvPr id="0" name=""/>
        <dsp:cNvSpPr/>
      </dsp:nvSpPr>
      <dsp:spPr>
        <a:xfrm>
          <a:off x="0" y="3557820"/>
          <a:ext cx="5175384" cy="1429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Lewicki, R. J., Saunders, D. M., &amp; Barry, B. (2015). Negotiation. McGraw-Hill.</a:t>
          </a:r>
        </a:p>
      </dsp:txBody>
      <dsp:txXfrm>
        <a:off x="69794" y="3627614"/>
        <a:ext cx="5035796" cy="1290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887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presentation will focus on cross-cultural negotiations, specifically between a UK company and a Chinese firm. The goal is to outline key cultural differences and strategies for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provides an overview of the key topics covered in the presentation. We will begin with defining culture, discussing cultural theories, and then exploring challenges and strategies in cross-cultural negotiations.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Culture is essential in business negotiations as it shapes how people interact, communicate, and make decisions. Understanding cultural differences helps in avoiding misunderstandings and fostering collaboration.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Hofstede’s Cultural Dimensions provide a framework to understand cultural differences. These dimensions impact negotiation styles, communication preferences, and business etiquette across cultures.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Negotiating with Chinese businesses requires an understanding of their high-context communication, hierarchical decision-making, and relationship-building practices (guanxi). Trust and patience are essential for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strategies focus on building trust, showing respect for hierarchy, and adapting to different communication styles. Patience and long-term commitment are crucial in successful cross-cultural negotiations.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cross-cultural negotiations require patience, cultural awareness, and a deep understanding of local business practices. By respecting hierarchical structures, investing in long-term relationships, and adjusting our approach to align with Chinese cultural values, our company can establish a strong and successful partnership. It is important to view negotiations not as a one-time transaction but as a continuous process of building trust and collaboration. By doing so, we will not only secure a successful deal but also lay the foundation for future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65ABE-1949-0833-FE76-7EEB25D934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522" y="1209220"/>
            <a:ext cx="6860955" cy="2337238"/>
          </a:xfrm>
        </p:spPr>
        <p:txBody>
          <a:bodyPr anchor="b">
            <a:normAutofit/>
          </a:bodyPr>
          <a:lstStyle/>
          <a:p>
            <a:r>
              <a:rPr lang="en-GB" sz="4900">
                <a:solidFill>
                  <a:srgbClr val="FFFFFF"/>
                </a:solidFill>
              </a:rPr>
              <a:t>Cross-Cultural Negotiations</a:t>
            </a:r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01" y="2383077"/>
            <a:ext cx="113652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3273" y="2265467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8625" y="2537201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039" y="2832967"/>
            <a:ext cx="71820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9199" y="2803988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053" y="3242499"/>
            <a:ext cx="81469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9141714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114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Presentation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20071A-8079-751F-B2F9-3E4272A42D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5260" y="2367418"/>
          <a:ext cx="8893480" cy="4215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800"/>
              <a:t>Outline of the Presentation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5A3337-0D22-E5BE-8567-6C953D53D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274175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What is Culture?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r>
              <a:rPr lang="en-GB" sz="1700"/>
              <a:t>Culture refers to the shared values, beliefs, and norms of a group of people. (Hofstede, 2010)</a:t>
            </a:r>
          </a:p>
          <a:p>
            <a:r>
              <a:rPr lang="en-GB" sz="1700"/>
              <a:t>Key Elements:</a:t>
            </a:r>
          </a:p>
          <a:p>
            <a:r>
              <a:rPr lang="en-GB" sz="1700"/>
              <a:t>- Communication Styles</a:t>
            </a:r>
          </a:p>
          <a:p>
            <a:r>
              <a:rPr lang="en-GB" sz="1700"/>
              <a:t>- Power Distance</a:t>
            </a:r>
          </a:p>
          <a:p>
            <a:r>
              <a:rPr lang="en-GB" sz="1700"/>
              <a:t>- Relationship Orientation</a:t>
            </a:r>
          </a:p>
          <a:p>
            <a:r>
              <a:rPr lang="en-GB" sz="1700"/>
              <a:t>- Decision-Making Approaches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09D9474C-76B8-41AF-DB9D-2C4F23FCD4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632" r="24400" b="-1"/>
          <a:stretch/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990" y="1676400"/>
            <a:ext cx="2893512" cy="3505200"/>
          </a:xfrm>
        </p:spPr>
        <p:txBody>
          <a:bodyPr anchor="t">
            <a:normAutofit/>
          </a:bodyPr>
          <a:lstStyle/>
          <a:p>
            <a:r>
              <a:rPr lang="en-GB" sz="3500" dirty="0"/>
              <a:t>Theoretical Underpinning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19967AB-96CF-F35A-D517-8D745B2430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02592" y="1252603"/>
          <a:ext cx="5165419" cy="4359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/>
              <a:t>Cultural Elements to Overcome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769282" cy="3505200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1. High-Context Communication: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   - Indirect communication style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   - Importance of reading between the lines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2. Hierarchical Decision-Making: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   - Senior leaders make final decisions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3. Relationship Building (Guanxi):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   - Importance of trust before business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4. Negotiation Style: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>
                <a:solidFill>
                  <a:schemeClr val="tx1">
                    <a:alpha val="55000"/>
                  </a:schemeClr>
                </a:solidFill>
              </a:rPr>
              <a:t>   - Patience and consensus over quick deals</a:t>
            </a:r>
            <a:endParaRPr lang="en-GB" sz="2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Negotiation Strategies for Success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2C46B37-A6FF-DC2D-FDBF-210C48D30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392288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/>
              <a:t>Conclusion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Understanding cultural differences is critical for successful negotiations.</a:t>
            </a:r>
          </a:p>
          <a:p>
            <a:pPr>
              <a:lnSpc>
                <a:spcPct val="90000"/>
              </a:lnSpc>
            </a:pPr>
            <a:r>
              <a:rPr lang="en-GB" sz="1600"/>
              <a:t>By applying cultural awareness and adaptability, UK firms can build strong partnerships with Chinese businesses.</a:t>
            </a:r>
          </a:p>
          <a:p>
            <a:pPr>
              <a:lnSpc>
                <a:spcPct val="90000"/>
              </a:lnSpc>
            </a:pPr>
            <a:r>
              <a:rPr lang="en-GB" sz="1600"/>
              <a:t>Cultural sensitivity enhances trust and collaboration.</a:t>
            </a:r>
          </a:p>
          <a:p>
            <a:pPr>
              <a:lnSpc>
                <a:spcPct val="90000"/>
              </a:lnSpc>
            </a:pPr>
            <a:r>
              <a:rPr lang="en-GB" sz="1600"/>
              <a:t>Adapting negotiation strategies ensures mutual benefit.</a:t>
            </a:r>
          </a:p>
          <a:p>
            <a:pPr>
              <a:lnSpc>
                <a:spcPct val="90000"/>
              </a:lnSpc>
            </a:pPr>
            <a:r>
              <a:rPr lang="en-GB" sz="1600"/>
              <a:t>Long-term relationship building (Guanxi) is more valuable than short-term gains.</a:t>
            </a:r>
          </a:p>
          <a:p>
            <a:pPr>
              <a:lnSpc>
                <a:spcPct val="90000"/>
              </a:lnSpc>
            </a:pPr>
            <a:r>
              <a:rPr lang="en-GB" sz="1600"/>
              <a:t>Being patient and understanding hierarchy in Chinese business culture leads to success.</a:t>
            </a:r>
          </a:p>
          <a:p>
            <a:pPr>
              <a:lnSpc>
                <a:spcPct val="90000"/>
              </a:lnSpc>
            </a:pPr>
            <a:r>
              <a:rPr lang="en-GB" sz="1600"/>
              <a:t>Incorporating these principles will not only result in a successful deal but also create lasting business relationships that strengthen our company's position in the Chinese market.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9E1CA131-ED60-FF21-4B01-5392125E72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176" r="12258" b="2"/>
          <a:stretch/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37BADC62-3908-497F-D542-74138D9B17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950" y="1860919"/>
            <a:ext cx="373146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7AC3C-411C-0A5C-2812-C7A5F4D454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7896" y="2299176"/>
            <a:ext cx="3098526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10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3A88D-45F2-F2A1-0EF2-0089C89650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7896" y="4199213"/>
            <a:ext cx="3143954" cy="598548"/>
          </a:xfrm>
        </p:spPr>
        <p:txBody>
          <a:bodyPr anchor="ctr">
            <a:normAutofit/>
          </a:bodyPr>
          <a:lstStyle/>
          <a:p>
            <a:pPr algn="l"/>
            <a:r>
              <a:rPr lang="en-GB" sz="1600"/>
              <a:t>Any Questions?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2377" y="403477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19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17AC2-9328-ABD4-D338-A59ECB562B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73323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660</Words>
  <Application>Microsoft Office PowerPoint</Application>
  <PresentationFormat>On-screen Show (4:3)</PresentationFormat>
  <Paragraphs>71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Cross-Cultural Negotiations</vt:lpstr>
      <vt:lpstr>Individual Presentation</vt:lpstr>
      <vt:lpstr>Outline of the Presentation</vt:lpstr>
      <vt:lpstr>What is Culture?</vt:lpstr>
      <vt:lpstr>Theoretical Underpinning</vt:lpstr>
      <vt:lpstr>Cultural Elements to Overcome</vt:lpstr>
      <vt:lpstr>Negotiation Strategies for Success</vt:lpstr>
      <vt:lpstr>Conclusion</vt:lpstr>
      <vt:lpstr>Thank You 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Vas</dc:creator>
  <cp:keywords/>
  <dc:description>generated using python-pptx</dc:description>
  <cp:lastModifiedBy>vasilica gherasim</cp:lastModifiedBy>
  <cp:revision>3</cp:revision>
  <dcterms:created xsi:type="dcterms:W3CDTF">2013-01-27T09:14:16Z</dcterms:created>
  <dcterms:modified xsi:type="dcterms:W3CDTF">2025-03-23T14:48:05Z</dcterms:modified>
  <cp:category/>
</cp:coreProperties>
</file>