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94" d="100"/>
          <a:sy n="94" d="100"/>
        </p:scale>
        <p:origin x="57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657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29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5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879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93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58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3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194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57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279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95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9A098-7785-4B6F-B009-D68BD447BB7A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C51289-B20C-480C-A04A-8CC3DA4D3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73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arnaud.marotin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"/>
            <a:ext cx="12192000" cy="6858000"/>
          </a:xfrm>
        </p:spPr>
        <p:txBody>
          <a:bodyPr>
            <a:normAutofit fontScale="90000"/>
          </a:bodyPr>
          <a:lstStyle/>
          <a:p>
            <a:br>
              <a:rPr lang="en-GB" sz="3600"/>
            </a:br>
            <a:r>
              <a:rPr lang="en-GB" sz="3600"/>
              <a:t>Arnaud </a:t>
            </a:r>
            <a:r>
              <a:rPr lang="en-GB" sz="3600" dirty="0"/>
              <a:t>Marotin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>
                <a:hlinkClick r:id="rId2"/>
              </a:rPr>
              <a:t>arnaud.marotin@uwtsd.ac.uk</a:t>
            </a:r>
            <a:br>
              <a:rPr lang="en-GB" dirty="0"/>
            </a:br>
            <a:br>
              <a:rPr lang="en-GB" dirty="0"/>
            </a:br>
            <a:r>
              <a:rPr lang="en-GB" sz="3600" b="1" dirty="0"/>
              <a:t>MODULE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THERMOFLUID MECHANICS 1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M5X02068   (10 credits)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67544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pPr algn="ctr"/>
            <a:r>
              <a:rPr lang="en-GB" dirty="0"/>
              <a:t>FIELD THAT COVERS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05660"/>
            <a:ext cx="12192000" cy="392430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HEAT TRANSFER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FLUID DYNAMICS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THERMODYNAMICS</a:t>
            </a:r>
          </a:p>
        </p:txBody>
      </p:sp>
    </p:spTree>
    <p:extLst>
      <p:ext uri="{BB962C8B-B14F-4D97-AF65-F5344CB8AC3E}">
        <p14:creationId xmlns:p14="http://schemas.microsoft.com/office/powerpoint/2010/main" val="266934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584200"/>
            <a:ext cx="12192000" cy="13843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2501900"/>
            <a:ext cx="12192000" cy="39243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000" dirty="0"/>
              <a:t>EXAMINATION</a:t>
            </a:r>
            <a:endParaRPr lang="en-GB" sz="4000" i="1" dirty="0"/>
          </a:p>
        </p:txBody>
      </p:sp>
    </p:spTree>
    <p:extLst>
      <p:ext uri="{BB962C8B-B14F-4D97-AF65-F5344CB8AC3E}">
        <p14:creationId xmlns:p14="http://schemas.microsoft.com/office/powerpoint/2010/main" val="249547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10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 Arnaud Marotin  arnaud.marotin@uwtsd.ac.uk  MODULE  THERMOFLUID MECHANICS 1  M5X02068   (10 credits)    </vt:lpstr>
      <vt:lpstr>FIELD THAT COVERS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THERMOFLUID MECHANICS   M5X00406</dc:title>
  <dc:creator>Arnaud Marotin</dc:creator>
  <cp:lastModifiedBy>Arnaud Marotin</cp:lastModifiedBy>
  <cp:revision>6</cp:revision>
  <dcterms:created xsi:type="dcterms:W3CDTF">2018-10-05T07:35:33Z</dcterms:created>
  <dcterms:modified xsi:type="dcterms:W3CDTF">2020-06-18T23:18:12Z</dcterms:modified>
</cp:coreProperties>
</file>