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79" r:id="rId2"/>
    <p:sldId id="280" r:id="rId3"/>
    <p:sldId id="281" r:id="rId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62" d="100"/>
          <a:sy n="62" d="100"/>
        </p:scale>
        <p:origin x="804" y="5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slide" Target="slides/slide3.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B3EE966-227B-4B57-AB82-04913B0F4E7A}"/>
              </a:ext>
            </a:extLst>
          </p:cNvPr>
          <p:cNvSpPr>
            <a:spLocks noGrp="1"/>
          </p:cNvSpPr>
          <p:nvPr>
            <p:ph type="dt" sz="half" idx="10"/>
          </p:nvPr>
        </p:nvSpPr>
        <p:spPr>
          <a:xfrm>
            <a:off x="527051" y="6524626"/>
            <a:ext cx="1295400" cy="219075"/>
          </a:xfrm>
        </p:spPr>
        <p:txBody>
          <a:bodyPr/>
          <a:lstStyle>
            <a:lvl1pPr>
              <a:defRPr/>
            </a:lvl1pPr>
          </a:lstStyle>
          <a:p>
            <a:pPr>
              <a:defRPr/>
            </a:pPr>
            <a:fld id="{4B55B5D2-F05A-4C31-939A-E6E39DC02935}" type="datetime1">
              <a:rPr lang="en-GB" altLang="en-US"/>
              <a:pPr>
                <a:defRPr/>
              </a:pPr>
              <a:t>06/02/2022</a:t>
            </a:fld>
            <a:endParaRPr lang="en-GB" altLang="en-US"/>
          </a:p>
        </p:txBody>
      </p:sp>
      <p:sp>
        <p:nvSpPr>
          <p:cNvPr id="5" name="Footer Placeholder 4">
            <a:extLst>
              <a:ext uri="{FF2B5EF4-FFF2-40B4-BE49-F238E27FC236}">
                <a16:creationId xmlns:a16="http://schemas.microsoft.com/office/drawing/2014/main" id="{800E2079-76E9-4925-890B-FDBA1057ACCF}"/>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6EE47B57-950E-4D2E-AC35-0E94304C0C43}"/>
              </a:ext>
            </a:extLst>
          </p:cNvPr>
          <p:cNvSpPr>
            <a:spLocks noGrp="1"/>
          </p:cNvSpPr>
          <p:nvPr>
            <p:ph type="sldNum" sz="quarter" idx="12"/>
          </p:nvPr>
        </p:nvSpPr>
        <p:spPr/>
        <p:txBody>
          <a:bodyPr/>
          <a:lstStyle>
            <a:lvl1pPr>
              <a:defRPr/>
            </a:lvl1pPr>
          </a:lstStyle>
          <a:p>
            <a:fld id="{D0F53429-2D23-4E3E-8944-FD0588247457}" type="slidenum">
              <a:rPr lang="en-GB" altLang="en-US"/>
              <a:pPr/>
              <a:t>‹#›</a:t>
            </a:fld>
            <a:endParaRPr lang="en-GB" altLang="en-US"/>
          </a:p>
        </p:txBody>
      </p:sp>
    </p:spTree>
    <p:extLst>
      <p:ext uri="{BB962C8B-B14F-4D97-AF65-F5344CB8AC3E}">
        <p14:creationId xmlns:p14="http://schemas.microsoft.com/office/powerpoint/2010/main" val="34883727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0345CBF-714E-4784-BC4A-E615256BF996}"/>
              </a:ext>
            </a:extLst>
          </p:cNvPr>
          <p:cNvSpPr>
            <a:spLocks noGrp="1"/>
          </p:cNvSpPr>
          <p:nvPr>
            <p:ph type="dt" sz="half" idx="10"/>
          </p:nvPr>
        </p:nvSpPr>
        <p:spPr/>
        <p:txBody>
          <a:bodyPr/>
          <a:lstStyle>
            <a:lvl1pPr>
              <a:defRPr/>
            </a:lvl1pPr>
          </a:lstStyle>
          <a:p>
            <a:pPr>
              <a:defRPr/>
            </a:pPr>
            <a:fld id="{64DDAEFC-24BD-43DF-AF20-6D94E8B0F814}" type="datetime1">
              <a:rPr lang="en-GB" altLang="en-US"/>
              <a:pPr>
                <a:defRPr/>
              </a:pPr>
              <a:t>06/02/2022</a:t>
            </a:fld>
            <a:endParaRPr lang="en-GB" altLang="en-US"/>
          </a:p>
        </p:txBody>
      </p:sp>
      <p:sp>
        <p:nvSpPr>
          <p:cNvPr id="5" name="Footer Placeholder 4">
            <a:extLst>
              <a:ext uri="{FF2B5EF4-FFF2-40B4-BE49-F238E27FC236}">
                <a16:creationId xmlns:a16="http://schemas.microsoft.com/office/drawing/2014/main" id="{0ED14D4F-3D76-4361-A3BA-D30AB68EC902}"/>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7CF12D8-7004-4BD5-B471-FE9526098E69}"/>
              </a:ext>
            </a:extLst>
          </p:cNvPr>
          <p:cNvSpPr>
            <a:spLocks noGrp="1"/>
          </p:cNvSpPr>
          <p:nvPr>
            <p:ph type="sldNum" sz="quarter" idx="12"/>
          </p:nvPr>
        </p:nvSpPr>
        <p:spPr/>
        <p:txBody>
          <a:bodyPr/>
          <a:lstStyle>
            <a:lvl1pPr>
              <a:defRPr/>
            </a:lvl1pPr>
          </a:lstStyle>
          <a:p>
            <a:fld id="{27D15771-2DFC-4918-A1DE-1523984E4AEA}" type="slidenum">
              <a:rPr lang="en-GB" altLang="en-US"/>
              <a:pPr/>
              <a:t>‹#›</a:t>
            </a:fld>
            <a:endParaRPr lang="en-GB" altLang="en-US"/>
          </a:p>
        </p:txBody>
      </p:sp>
    </p:spTree>
    <p:extLst>
      <p:ext uri="{BB962C8B-B14F-4D97-AF65-F5344CB8AC3E}">
        <p14:creationId xmlns:p14="http://schemas.microsoft.com/office/powerpoint/2010/main" val="38305311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014ED9FD-B950-4777-A9E0-454893501331}"/>
              </a:ext>
            </a:extLst>
          </p:cNvPr>
          <p:cNvSpPr>
            <a:spLocks noGrp="1"/>
          </p:cNvSpPr>
          <p:nvPr>
            <p:ph type="dt" sz="half" idx="10"/>
          </p:nvPr>
        </p:nvSpPr>
        <p:spPr/>
        <p:txBody>
          <a:bodyPr/>
          <a:lstStyle>
            <a:lvl1pPr>
              <a:defRPr/>
            </a:lvl1pPr>
          </a:lstStyle>
          <a:p>
            <a:pPr>
              <a:defRPr/>
            </a:pPr>
            <a:fld id="{FFB30A4A-0126-4B1D-AB6A-A40796B7DB38}" type="datetime1">
              <a:rPr lang="en-GB" altLang="en-US"/>
              <a:pPr>
                <a:defRPr/>
              </a:pPr>
              <a:t>06/02/2022</a:t>
            </a:fld>
            <a:endParaRPr lang="en-GB" altLang="en-US"/>
          </a:p>
        </p:txBody>
      </p:sp>
      <p:sp>
        <p:nvSpPr>
          <p:cNvPr id="5" name="Slide Number Placeholder 5">
            <a:extLst>
              <a:ext uri="{FF2B5EF4-FFF2-40B4-BE49-F238E27FC236}">
                <a16:creationId xmlns:a16="http://schemas.microsoft.com/office/drawing/2014/main" id="{DD2EDE81-3F3B-471D-BC83-8E2A7A89D761}"/>
              </a:ext>
            </a:extLst>
          </p:cNvPr>
          <p:cNvSpPr>
            <a:spLocks noGrp="1"/>
          </p:cNvSpPr>
          <p:nvPr>
            <p:ph type="sldNum" sz="quarter" idx="11"/>
          </p:nvPr>
        </p:nvSpPr>
        <p:spPr/>
        <p:txBody>
          <a:bodyPr/>
          <a:lstStyle>
            <a:lvl1pPr>
              <a:defRPr/>
            </a:lvl1pPr>
          </a:lstStyle>
          <a:p>
            <a:fld id="{C88DFA62-33A5-4DC7-8CE7-83A85BA1665B}" type="slidenum">
              <a:rPr lang="en-GB" altLang="en-US"/>
              <a:pPr/>
              <a:t>‹#›</a:t>
            </a:fld>
            <a:endParaRPr lang="en-GB" altLang="en-US"/>
          </a:p>
        </p:txBody>
      </p:sp>
    </p:spTree>
    <p:extLst>
      <p:ext uri="{BB962C8B-B14F-4D97-AF65-F5344CB8AC3E}">
        <p14:creationId xmlns:p14="http://schemas.microsoft.com/office/powerpoint/2010/main" val="7401248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F6A3152B-A5A2-4322-8BF6-BC844A81357D}"/>
              </a:ext>
            </a:extLst>
          </p:cNvPr>
          <p:cNvSpPr>
            <a:spLocks noGrp="1"/>
          </p:cNvSpPr>
          <p:nvPr>
            <p:ph type="dt" sz="half" idx="10"/>
          </p:nvPr>
        </p:nvSpPr>
        <p:spPr/>
        <p:txBody>
          <a:bodyPr/>
          <a:lstStyle>
            <a:lvl1pPr>
              <a:defRPr/>
            </a:lvl1pPr>
          </a:lstStyle>
          <a:p>
            <a:pPr>
              <a:defRPr/>
            </a:pPr>
            <a:fld id="{7583378C-AF87-4989-BFED-2CB2F536FFF9}" type="datetime1">
              <a:rPr lang="en-GB" altLang="en-US"/>
              <a:pPr>
                <a:defRPr/>
              </a:pPr>
              <a:t>06/02/2022</a:t>
            </a:fld>
            <a:endParaRPr lang="en-GB" altLang="en-US"/>
          </a:p>
        </p:txBody>
      </p:sp>
      <p:sp>
        <p:nvSpPr>
          <p:cNvPr id="6" name="Slide Number Placeholder 5">
            <a:extLst>
              <a:ext uri="{FF2B5EF4-FFF2-40B4-BE49-F238E27FC236}">
                <a16:creationId xmlns:a16="http://schemas.microsoft.com/office/drawing/2014/main" id="{123E31F1-AD30-475F-979E-3C339DDE7B37}"/>
              </a:ext>
            </a:extLst>
          </p:cNvPr>
          <p:cNvSpPr>
            <a:spLocks noGrp="1"/>
          </p:cNvSpPr>
          <p:nvPr>
            <p:ph type="sldNum" sz="quarter" idx="11"/>
          </p:nvPr>
        </p:nvSpPr>
        <p:spPr/>
        <p:txBody>
          <a:bodyPr/>
          <a:lstStyle>
            <a:lvl1pPr>
              <a:defRPr/>
            </a:lvl1pPr>
          </a:lstStyle>
          <a:p>
            <a:fld id="{BD5872DB-9DE1-462F-AC65-498BE3958EBD}" type="slidenum">
              <a:rPr lang="en-GB" altLang="en-US"/>
              <a:pPr/>
              <a:t>‹#›</a:t>
            </a:fld>
            <a:endParaRPr lang="en-GB" altLang="en-US"/>
          </a:p>
        </p:txBody>
      </p:sp>
    </p:spTree>
    <p:extLst>
      <p:ext uri="{BB962C8B-B14F-4D97-AF65-F5344CB8AC3E}">
        <p14:creationId xmlns:p14="http://schemas.microsoft.com/office/powerpoint/2010/main" val="41509933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C7DC909A-3DB6-48F6-959B-647C33AAF766}"/>
              </a:ext>
            </a:extLst>
          </p:cNvPr>
          <p:cNvSpPr>
            <a:spLocks noGrp="1"/>
          </p:cNvSpPr>
          <p:nvPr>
            <p:ph type="dt" sz="half" idx="10"/>
          </p:nvPr>
        </p:nvSpPr>
        <p:spPr/>
        <p:txBody>
          <a:bodyPr/>
          <a:lstStyle>
            <a:lvl1pPr>
              <a:defRPr/>
            </a:lvl1pPr>
          </a:lstStyle>
          <a:p>
            <a:pPr>
              <a:defRPr/>
            </a:pPr>
            <a:fld id="{3415C705-591B-4062-B999-AB64AB8E6D91}" type="datetime1">
              <a:rPr lang="en-GB" altLang="en-US"/>
              <a:pPr>
                <a:defRPr/>
              </a:pPr>
              <a:t>06/02/2022</a:t>
            </a:fld>
            <a:endParaRPr lang="en-GB" altLang="en-US"/>
          </a:p>
        </p:txBody>
      </p:sp>
      <p:sp>
        <p:nvSpPr>
          <p:cNvPr id="8" name="Slide Number Placeholder 5">
            <a:extLst>
              <a:ext uri="{FF2B5EF4-FFF2-40B4-BE49-F238E27FC236}">
                <a16:creationId xmlns:a16="http://schemas.microsoft.com/office/drawing/2014/main" id="{32E14519-BAA7-4420-A449-86AA9DF5F99D}"/>
              </a:ext>
            </a:extLst>
          </p:cNvPr>
          <p:cNvSpPr>
            <a:spLocks noGrp="1"/>
          </p:cNvSpPr>
          <p:nvPr>
            <p:ph type="sldNum" sz="quarter" idx="11"/>
          </p:nvPr>
        </p:nvSpPr>
        <p:spPr/>
        <p:txBody>
          <a:bodyPr/>
          <a:lstStyle>
            <a:lvl1pPr>
              <a:defRPr/>
            </a:lvl1pPr>
          </a:lstStyle>
          <a:p>
            <a:fld id="{C1CDF96D-A6B2-4447-BE67-DEE7A0E3620B}" type="slidenum">
              <a:rPr lang="en-GB" altLang="en-US"/>
              <a:pPr/>
              <a:t>‹#›</a:t>
            </a:fld>
            <a:endParaRPr lang="en-GB" altLang="en-US"/>
          </a:p>
        </p:txBody>
      </p:sp>
    </p:spTree>
    <p:extLst>
      <p:ext uri="{BB962C8B-B14F-4D97-AF65-F5344CB8AC3E}">
        <p14:creationId xmlns:p14="http://schemas.microsoft.com/office/powerpoint/2010/main" val="6689572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0BC7438C-4847-4889-9199-4900EFCEB74A}"/>
              </a:ext>
            </a:extLst>
          </p:cNvPr>
          <p:cNvSpPr>
            <a:spLocks noGrp="1"/>
          </p:cNvSpPr>
          <p:nvPr>
            <p:ph type="dt" sz="half" idx="10"/>
          </p:nvPr>
        </p:nvSpPr>
        <p:spPr/>
        <p:txBody>
          <a:bodyPr/>
          <a:lstStyle>
            <a:lvl1pPr>
              <a:defRPr/>
            </a:lvl1pPr>
          </a:lstStyle>
          <a:p>
            <a:pPr>
              <a:defRPr/>
            </a:pPr>
            <a:fld id="{142679B4-F50E-43AC-8B09-3FC04CC1ADE1}" type="datetime1">
              <a:rPr lang="en-GB" altLang="en-US"/>
              <a:pPr>
                <a:defRPr/>
              </a:pPr>
              <a:t>06/02/2022</a:t>
            </a:fld>
            <a:endParaRPr lang="en-GB" altLang="en-US"/>
          </a:p>
        </p:txBody>
      </p:sp>
      <p:sp>
        <p:nvSpPr>
          <p:cNvPr id="4" name="Slide Number Placeholder 5">
            <a:extLst>
              <a:ext uri="{FF2B5EF4-FFF2-40B4-BE49-F238E27FC236}">
                <a16:creationId xmlns:a16="http://schemas.microsoft.com/office/drawing/2014/main" id="{EAEE5B08-4151-4D48-A5EE-11EE54759C11}"/>
              </a:ext>
            </a:extLst>
          </p:cNvPr>
          <p:cNvSpPr>
            <a:spLocks noGrp="1"/>
          </p:cNvSpPr>
          <p:nvPr>
            <p:ph type="sldNum" sz="quarter" idx="11"/>
          </p:nvPr>
        </p:nvSpPr>
        <p:spPr/>
        <p:txBody>
          <a:bodyPr/>
          <a:lstStyle>
            <a:lvl1pPr>
              <a:defRPr/>
            </a:lvl1pPr>
          </a:lstStyle>
          <a:p>
            <a:fld id="{36E13FE3-C74E-4C55-BA54-2DEFB2F90656}" type="slidenum">
              <a:rPr lang="en-GB" altLang="en-US"/>
              <a:pPr/>
              <a:t>‹#›</a:t>
            </a:fld>
            <a:endParaRPr lang="en-GB" altLang="en-US"/>
          </a:p>
        </p:txBody>
      </p:sp>
    </p:spTree>
    <p:extLst>
      <p:ext uri="{BB962C8B-B14F-4D97-AF65-F5344CB8AC3E}">
        <p14:creationId xmlns:p14="http://schemas.microsoft.com/office/powerpoint/2010/main" val="10667174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E71E8698-C96E-4D92-85F2-03DECDD4C1D2}"/>
              </a:ext>
            </a:extLst>
          </p:cNvPr>
          <p:cNvSpPr>
            <a:spLocks noGrp="1"/>
          </p:cNvSpPr>
          <p:nvPr>
            <p:ph type="dt" sz="half" idx="10"/>
          </p:nvPr>
        </p:nvSpPr>
        <p:spPr/>
        <p:txBody>
          <a:bodyPr/>
          <a:lstStyle>
            <a:lvl1pPr>
              <a:defRPr/>
            </a:lvl1pPr>
          </a:lstStyle>
          <a:p>
            <a:pPr>
              <a:defRPr/>
            </a:pPr>
            <a:fld id="{6FCF9307-9CB3-46EB-9F6A-1B7745711D73}" type="datetime1">
              <a:rPr lang="en-GB" altLang="en-US"/>
              <a:pPr>
                <a:defRPr/>
              </a:pPr>
              <a:t>06/02/2022</a:t>
            </a:fld>
            <a:endParaRPr lang="en-GB" altLang="en-US"/>
          </a:p>
        </p:txBody>
      </p:sp>
      <p:sp>
        <p:nvSpPr>
          <p:cNvPr id="3" name="Slide Number Placeholder 5">
            <a:extLst>
              <a:ext uri="{FF2B5EF4-FFF2-40B4-BE49-F238E27FC236}">
                <a16:creationId xmlns:a16="http://schemas.microsoft.com/office/drawing/2014/main" id="{AAA8F36A-0EDB-4B93-8B3A-E2C7FFDFBAE2}"/>
              </a:ext>
            </a:extLst>
          </p:cNvPr>
          <p:cNvSpPr>
            <a:spLocks noGrp="1"/>
          </p:cNvSpPr>
          <p:nvPr>
            <p:ph type="sldNum" sz="quarter" idx="11"/>
          </p:nvPr>
        </p:nvSpPr>
        <p:spPr/>
        <p:txBody>
          <a:bodyPr/>
          <a:lstStyle>
            <a:lvl1pPr>
              <a:defRPr/>
            </a:lvl1pPr>
          </a:lstStyle>
          <a:p>
            <a:fld id="{2D585AD8-B258-4CBE-8329-9BDDEC67537D}" type="slidenum">
              <a:rPr lang="en-GB" altLang="en-US"/>
              <a:pPr/>
              <a:t>‹#›</a:t>
            </a:fld>
            <a:endParaRPr lang="en-GB" altLang="en-US"/>
          </a:p>
        </p:txBody>
      </p:sp>
    </p:spTree>
    <p:extLst>
      <p:ext uri="{BB962C8B-B14F-4D97-AF65-F5344CB8AC3E}">
        <p14:creationId xmlns:p14="http://schemas.microsoft.com/office/powerpoint/2010/main" val="8581055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D570C97D-3CD2-4D30-88C6-DA53DE79CCCB}"/>
              </a:ext>
            </a:extLst>
          </p:cNvPr>
          <p:cNvSpPr>
            <a:spLocks noGrp="1"/>
          </p:cNvSpPr>
          <p:nvPr>
            <p:ph type="dt" sz="half" idx="10"/>
          </p:nvPr>
        </p:nvSpPr>
        <p:spPr/>
        <p:txBody>
          <a:bodyPr/>
          <a:lstStyle>
            <a:lvl1pPr>
              <a:defRPr/>
            </a:lvl1pPr>
          </a:lstStyle>
          <a:p>
            <a:pPr>
              <a:defRPr/>
            </a:pPr>
            <a:fld id="{4C4665C2-09F5-43CB-8061-B100DEC055BE}" type="datetime1">
              <a:rPr lang="en-GB" altLang="en-US"/>
              <a:pPr>
                <a:defRPr/>
              </a:pPr>
              <a:t>06/02/2022</a:t>
            </a:fld>
            <a:endParaRPr lang="en-GB" altLang="en-US"/>
          </a:p>
        </p:txBody>
      </p:sp>
      <p:sp>
        <p:nvSpPr>
          <p:cNvPr id="6" name="Slide Number Placeholder 5">
            <a:extLst>
              <a:ext uri="{FF2B5EF4-FFF2-40B4-BE49-F238E27FC236}">
                <a16:creationId xmlns:a16="http://schemas.microsoft.com/office/drawing/2014/main" id="{EAE82DFC-2415-4167-ABC5-146D7B66CDCC}"/>
              </a:ext>
            </a:extLst>
          </p:cNvPr>
          <p:cNvSpPr>
            <a:spLocks noGrp="1"/>
          </p:cNvSpPr>
          <p:nvPr>
            <p:ph type="sldNum" sz="quarter" idx="11"/>
          </p:nvPr>
        </p:nvSpPr>
        <p:spPr/>
        <p:txBody>
          <a:bodyPr/>
          <a:lstStyle>
            <a:lvl1pPr>
              <a:defRPr/>
            </a:lvl1pPr>
          </a:lstStyle>
          <a:p>
            <a:fld id="{ABFCB475-A9D6-43A2-BBDE-1246BDCEE67F}" type="slidenum">
              <a:rPr lang="en-GB" altLang="en-US"/>
              <a:pPr/>
              <a:t>‹#›</a:t>
            </a:fld>
            <a:endParaRPr lang="en-GB" altLang="en-US"/>
          </a:p>
        </p:txBody>
      </p:sp>
    </p:spTree>
    <p:extLst>
      <p:ext uri="{BB962C8B-B14F-4D97-AF65-F5344CB8AC3E}">
        <p14:creationId xmlns:p14="http://schemas.microsoft.com/office/powerpoint/2010/main" val="25199657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FEFD5A64-69D2-421F-8D80-3C12CECF6BAF}"/>
              </a:ext>
            </a:extLst>
          </p:cNvPr>
          <p:cNvSpPr>
            <a:spLocks noGrp="1"/>
          </p:cNvSpPr>
          <p:nvPr>
            <p:ph type="dt" sz="half" idx="10"/>
          </p:nvPr>
        </p:nvSpPr>
        <p:spPr/>
        <p:txBody>
          <a:bodyPr/>
          <a:lstStyle>
            <a:lvl1pPr>
              <a:defRPr/>
            </a:lvl1pPr>
          </a:lstStyle>
          <a:p>
            <a:pPr>
              <a:defRPr/>
            </a:pPr>
            <a:fld id="{E69BCDB1-D442-4AFA-AD29-B6763EC151C6}" type="datetime1">
              <a:rPr lang="en-GB" altLang="en-US"/>
              <a:pPr>
                <a:defRPr/>
              </a:pPr>
              <a:t>06/02/2022</a:t>
            </a:fld>
            <a:endParaRPr lang="en-GB" altLang="en-US"/>
          </a:p>
        </p:txBody>
      </p:sp>
      <p:sp>
        <p:nvSpPr>
          <p:cNvPr id="6" name="Slide Number Placeholder 5">
            <a:extLst>
              <a:ext uri="{FF2B5EF4-FFF2-40B4-BE49-F238E27FC236}">
                <a16:creationId xmlns:a16="http://schemas.microsoft.com/office/drawing/2014/main" id="{A0AC9045-68CD-4B1E-8A97-D5DBA21CC53A}"/>
              </a:ext>
            </a:extLst>
          </p:cNvPr>
          <p:cNvSpPr>
            <a:spLocks noGrp="1"/>
          </p:cNvSpPr>
          <p:nvPr>
            <p:ph type="sldNum" sz="quarter" idx="11"/>
          </p:nvPr>
        </p:nvSpPr>
        <p:spPr/>
        <p:txBody>
          <a:bodyPr/>
          <a:lstStyle>
            <a:lvl1pPr>
              <a:defRPr/>
            </a:lvl1pPr>
          </a:lstStyle>
          <a:p>
            <a:fld id="{E8BD121C-AFED-4522-BEB9-9F71A57BED89}" type="slidenum">
              <a:rPr lang="en-GB" altLang="en-US"/>
              <a:pPr/>
              <a:t>‹#›</a:t>
            </a:fld>
            <a:endParaRPr lang="en-GB" altLang="en-US"/>
          </a:p>
        </p:txBody>
      </p:sp>
    </p:spTree>
    <p:extLst>
      <p:ext uri="{BB962C8B-B14F-4D97-AF65-F5344CB8AC3E}">
        <p14:creationId xmlns:p14="http://schemas.microsoft.com/office/powerpoint/2010/main" val="18626533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6B809F4-4D17-4441-92E3-584D7A49F747}"/>
              </a:ext>
            </a:extLst>
          </p:cNvPr>
          <p:cNvSpPr>
            <a:spLocks noGrp="1"/>
          </p:cNvSpPr>
          <p:nvPr>
            <p:ph type="dt" sz="half" idx="10"/>
          </p:nvPr>
        </p:nvSpPr>
        <p:spPr/>
        <p:txBody>
          <a:bodyPr/>
          <a:lstStyle>
            <a:lvl1pPr>
              <a:defRPr/>
            </a:lvl1pPr>
          </a:lstStyle>
          <a:p>
            <a:pPr>
              <a:defRPr/>
            </a:pPr>
            <a:fld id="{5EF0F41D-B731-4E23-8EF3-047E8700B6F0}" type="datetime1">
              <a:rPr lang="en-GB" altLang="en-US"/>
              <a:pPr>
                <a:defRPr/>
              </a:pPr>
              <a:t>06/02/2022</a:t>
            </a:fld>
            <a:endParaRPr lang="en-GB" altLang="en-US"/>
          </a:p>
        </p:txBody>
      </p:sp>
      <p:sp>
        <p:nvSpPr>
          <p:cNvPr id="5" name="Slide Number Placeholder 5">
            <a:extLst>
              <a:ext uri="{FF2B5EF4-FFF2-40B4-BE49-F238E27FC236}">
                <a16:creationId xmlns:a16="http://schemas.microsoft.com/office/drawing/2014/main" id="{7AA175AB-A139-42C5-A101-B6E6F4F6C9E2}"/>
              </a:ext>
            </a:extLst>
          </p:cNvPr>
          <p:cNvSpPr>
            <a:spLocks noGrp="1"/>
          </p:cNvSpPr>
          <p:nvPr>
            <p:ph type="sldNum" sz="quarter" idx="11"/>
          </p:nvPr>
        </p:nvSpPr>
        <p:spPr/>
        <p:txBody>
          <a:bodyPr/>
          <a:lstStyle>
            <a:lvl1pPr>
              <a:defRPr/>
            </a:lvl1pPr>
          </a:lstStyle>
          <a:p>
            <a:fld id="{0F78C13F-E9C3-4F7F-BF86-E2D1A4CD1110}" type="slidenum">
              <a:rPr lang="en-GB" altLang="en-US"/>
              <a:pPr/>
              <a:t>‹#›</a:t>
            </a:fld>
            <a:endParaRPr lang="en-GB" altLang="en-US"/>
          </a:p>
        </p:txBody>
      </p:sp>
    </p:spTree>
    <p:extLst>
      <p:ext uri="{BB962C8B-B14F-4D97-AF65-F5344CB8AC3E}">
        <p14:creationId xmlns:p14="http://schemas.microsoft.com/office/powerpoint/2010/main" val="28972661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8047CE5-2401-4F31-BF6B-3F0E56D6DA06}"/>
              </a:ext>
            </a:extLst>
          </p:cNvPr>
          <p:cNvSpPr>
            <a:spLocks noGrp="1"/>
          </p:cNvSpPr>
          <p:nvPr>
            <p:ph type="dt" sz="half" idx="10"/>
          </p:nvPr>
        </p:nvSpPr>
        <p:spPr/>
        <p:txBody>
          <a:bodyPr/>
          <a:lstStyle>
            <a:lvl1pPr>
              <a:defRPr/>
            </a:lvl1pPr>
          </a:lstStyle>
          <a:p>
            <a:pPr>
              <a:defRPr/>
            </a:pPr>
            <a:fld id="{C96C56DD-0A4A-43BC-B074-A087DF226404}" type="datetime1">
              <a:rPr lang="en-GB" altLang="en-US"/>
              <a:pPr>
                <a:defRPr/>
              </a:pPr>
              <a:t>06/02/2022</a:t>
            </a:fld>
            <a:endParaRPr lang="en-GB" altLang="en-US"/>
          </a:p>
        </p:txBody>
      </p:sp>
      <p:sp>
        <p:nvSpPr>
          <p:cNvPr id="5" name="Slide Number Placeholder 5">
            <a:extLst>
              <a:ext uri="{FF2B5EF4-FFF2-40B4-BE49-F238E27FC236}">
                <a16:creationId xmlns:a16="http://schemas.microsoft.com/office/drawing/2014/main" id="{2D5E0A0A-BFB0-4CF3-B3EB-461D43E5496A}"/>
              </a:ext>
            </a:extLst>
          </p:cNvPr>
          <p:cNvSpPr>
            <a:spLocks noGrp="1"/>
          </p:cNvSpPr>
          <p:nvPr>
            <p:ph type="sldNum" sz="quarter" idx="11"/>
          </p:nvPr>
        </p:nvSpPr>
        <p:spPr/>
        <p:txBody>
          <a:bodyPr/>
          <a:lstStyle>
            <a:lvl1pPr>
              <a:defRPr/>
            </a:lvl1pPr>
          </a:lstStyle>
          <a:p>
            <a:fld id="{5A31EF0A-06B9-4DC9-AF60-5B391C457A41}" type="slidenum">
              <a:rPr lang="en-GB" altLang="en-US"/>
              <a:pPr/>
              <a:t>‹#›</a:t>
            </a:fld>
            <a:endParaRPr lang="en-GB" altLang="en-US"/>
          </a:p>
        </p:txBody>
      </p:sp>
    </p:spTree>
    <p:extLst>
      <p:ext uri="{BB962C8B-B14F-4D97-AF65-F5344CB8AC3E}">
        <p14:creationId xmlns:p14="http://schemas.microsoft.com/office/powerpoint/2010/main" val="7180439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882604AF-3E33-452F-A616-ABE3A67820CF}"/>
              </a:ext>
            </a:extLst>
          </p:cNvPr>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44A04B92-862B-460B-A2D5-23F1EB253826}"/>
              </a:ext>
            </a:extLst>
          </p:cNvPr>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3124A24A-80F7-41C8-B830-8EB3A12DE62F}" type="datetime1">
              <a:rPr lang="en-GB" altLang="en-US"/>
              <a:pPr>
                <a:defRPr/>
              </a:pPr>
              <a:t>06/02/2022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fld id="{3C469425-6BEB-4E6F-9FF0-EAAD2E0AE340}" type="slidenum">
              <a:rPr lang="en-GB" altLang="en-US"/>
              <a:pPr/>
              <a:t>‹#›</a:t>
            </a:fld>
            <a:endParaRPr lang="en-GB" altLang="en-US"/>
          </a:p>
        </p:txBody>
      </p:sp>
    </p:spTree>
    <p:extLst>
      <p:ext uri="{BB962C8B-B14F-4D97-AF65-F5344CB8AC3E}">
        <p14:creationId xmlns:p14="http://schemas.microsoft.com/office/powerpoint/2010/main" val="106989002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C20468E8-CDEB-4722-8906-6A7A347746F0}"/>
              </a:ext>
            </a:extLst>
          </p:cNvPr>
          <p:cNvSpPr>
            <a:spLocks noGrp="1"/>
          </p:cNvSpPr>
          <p:nvPr>
            <p:ph type="dt" sz="quarter" idx="10"/>
          </p:nvPr>
        </p:nvSpPr>
        <p:spPr/>
        <p:txBody>
          <a:bodyPr/>
          <a:lstStyle/>
          <a:p>
            <a:pPr>
              <a:defRPr/>
            </a:pPr>
            <a:fld id="{5EC0FA7E-6D3B-48D7-9F80-6C4D37659D9C}" type="datetime1">
              <a:rPr lang="en-GB" altLang="en-US">
                <a:solidFill>
                  <a:prstClr val="black">
                    <a:tint val="75000"/>
                  </a:prstClr>
                </a:solidFill>
                <a:latin typeface="Myriad Pro"/>
              </a:rPr>
              <a:pPr>
                <a:defRPr/>
              </a:pPr>
              <a:t>06/02/2022</a:t>
            </a:fld>
            <a:endParaRPr lang="en-GB" altLang="en-US">
              <a:solidFill>
                <a:prstClr val="black">
                  <a:tint val="75000"/>
                </a:prstClr>
              </a:solidFill>
              <a:latin typeface="Myriad Pro"/>
            </a:endParaRPr>
          </a:p>
        </p:txBody>
      </p:sp>
      <p:sp>
        <p:nvSpPr>
          <p:cNvPr id="15362" name="Slide Number Placeholder 5">
            <a:extLst>
              <a:ext uri="{FF2B5EF4-FFF2-40B4-BE49-F238E27FC236}">
                <a16:creationId xmlns:a16="http://schemas.microsoft.com/office/drawing/2014/main" id="{CB4F0F01-E62D-48AD-8936-F700C5BDAFEF}"/>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EE0E3103-0F69-4CF6-ABC4-A044F093094C}" type="slidenum">
              <a:rPr lang="en-GB" altLang="en-US" sz="1200">
                <a:solidFill>
                  <a:srgbClr val="898989"/>
                </a:solidFill>
                <a:cs typeface="Arial" panose="020B0604020202020204" pitchFamily="34" charset="0"/>
              </a:rPr>
              <a:pPr fontAlgn="base">
                <a:spcBef>
                  <a:spcPct val="0"/>
                </a:spcBef>
                <a:spcAft>
                  <a:spcPct val="0"/>
                </a:spcAft>
                <a:buNone/>
              </a:pPr>
              <a:t>1</a:t>
            </a:fld>
            <a:endParaRPr lang="en-GB" altLang="en-US" sz="1200">
              <a:solidFill>
                <a:srgbClr val="898989"/>
              </a:solidFill>
              <a:cs typeface="Arial" panose="020B0604020202020204" pitchFamily="34" charset="0"/>
            </a:endParaRPr>
          </a:p>
        </p:txBody>
      </p:sp>
      <p:sp>
        <p:nvSpPr>
          <p:cNvPr id="15363" name="Title 1">
            <a:extLst>
              <a:ext uri="{FF2B5EF4-FFF2-40B4-BE49-F238E27FC236}">
                <a16:creationId xmlns:a16="http://schemas.microsoft.com/office/drawing/2014/main" id="{8DA8C8AB-2DE1-47E8-8754-93F781889D19}"/>
              </a:ext>
            </a:extLst>
          </p:cNvPr>
          <p:cNvSpPr>
            <a:spLocks noGrp="1"/>
          </p:cNvSpPr>
          <p:nvPr>
            <p:ph type="ctrTitle"/>
          </p:nvPr>
        </p:nvSpPr>
        <p:spPr>
          <a:xfrm>
            <a:off x="1685640" y="1052737"/>
            <a:ext cx="8712200" cy="5006975"/>
          </a:xfrm>
        </p:spPr>
        <p:txBody>
          <a:bodyPr/>
          <a:lstStyle/>
          <a:p>
            <a:r>
              <a:rPr lang="en-GB" altLang="en-US" sz="3600" b="1" dirty="0"/>
              <a:t>LCBB4002: Community Engagement</a:t>
            </a:r>
            <a:br>
              <a:rPr lang="en-GB" altLang="en-US" dirty="0"/>
            </a:br>
            <a:br>
              <a:rPr lang="en-GB" altLang="en-US" dirty="0"/>
            </a:br>
            <a:br>
              <a:rPr lang="en-GB" altLang="en-US" dirty="0"/>
            </a:br>
            <a:br>
              <a:rPr lang="en-GB" altLang="en-US" dirty="0"/>
            </a:br>
            <a:br>
              <a:rPr lang="en-GB" altLang="en-US" dirty="0"/>
            </a:br>
            <a:br>
              <a:rPr lang="en-GB" altLang="en-US" sz="3600" dirty="0"/>
            </a:br>
            <a:endParaRPr lang="en-GB" altLang="en-US" sz="3600" dirty="0"/>
          </a:p>
        </p:txBody>
      </p:sp>
      <p:sp>
        <p:nvSpPr>
          <p:cNvPr id="15364" name="Text Placeholder 4">
            <a:extLst>
              <a:ext uri="{FF2B5EF4-FFF2-40B4-BE49-F238E27FC236}">
                <a16:creationId xmlns:a16="http://schemas.microsoft.com/office/drawing/2014/main" id="{EDF962B9-8AC0-488C-93F2-27BD0DA9AD95}"/>
              </a:ext>
            </a:extLst>
          </p:cNvPr>
          <p:cNvSpPr txBox="1">
            <a:spLocks noChangeArrowheads="1"/>
          </p:cNvSpPr>
          <p:nvPr/>
        </p:nvSpPr>
        <p:spPr bwMode="auto">
          <a:xfrm>
            <a:off x="1415480" y="2974976"/>
            <a:ext cx="9252520" cy="21637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eaLnBrk="0" fontAlgn="base" hangingPunct="0">
              <a:spcAft>
                <a:spcPct val="0"/>
              </a:spcAft>
              <a:buNone/>
            </a:pPr>
            <a:r>
              <a:rPr lang="en-US" altLang="en-US" sz="3600" b="1" dirty="0">
                <a:solidFill>
                  <a:prstClr val="black"/>
                </a:solidFill>
                <a:ea typeface="Malgun Gothic" panose="020B0503020000020004" pitchFamily="34" charset="-127"/>
                <a:cs typeface="Arial" panose="020B0604020202020204" pitchFamily="34" charset="0"/>
              </a:rPr>
              <a:t>Week 1 _Seminar Activity </a:t>
            </a:r>
            <a:endParaRPr lang="en-US" altLang="en-US" sz="3600" dirty="0">
              <a:solidFill>
                <a:prstClr val="black"/>
              </a:solidFill>
              <a:ea typeface="Malgun Gothic" panose="020B0503020000020004" pitchFamily="34" charset="-127"/>
              <a:cs typeface="Arial" panose="020B0604020202020204" pitchFamily="34" charset="0"/>
            </a:endParaRPr>
          </a:p>
          <a:p>
            <a:pPr algn="ctr" eaLnBrk="0" fontAlgn="base" hangingPunct="0">
              <a:spcAft>
                <a:spcPct val="0"/>
              </a:spcAft>
              <a:buNone/>
            </a:pPr>
            <a:endParaRPr lang="en-US" altLang="en-US" sz="3600" b="1" dirty="0">
              <a:solidFill>
                <a:prstClr val="black"/>
              </a:solidFill>
              <a:ea typeface="Malgun Gothic" panose="020B0503020000020004" pitchFamily="34" charset="-127"/>
              <a:cs typeface="Arial" panose="020B0604020202020204" pitchFamily="34"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E8D5A40-EC47-471E-91EB-D870B5235905}"/>
              </a:ext>
            </a:extLst>
          </p:cNvPr>
          <p:cNvSpPr>
            <a:spLocks noGrp="1"/>
          </p:cNvSpPr>
          <p:nvPr>
            <p:ph idx="1"/>
          </p:nvPr>
        </p:nvSpPr>
        <p:spPr>
          <a:xfrm>
            <a:off x="609600" y="474785"/>
            <a:ext cx="10972800" cy="5042448"/>
          </a:xfrm>
        </p:spPr>
        <p:txBody>
          <a:bodyPr/>
          <a:lstStyle/>
          <a:p>
            <a:pPr marL="0" marR="0" indent="0">
              <a:lnSpc>
                <a:spcPct val="107000"/>
              </a:lnSpc>
              <a:spcBef>
                <a:spcPts val="0"/>
              </a:spcBef>
              <a:spcAft>
                <a:spcPts val="800"/>
              </a:spcAft>
              <a:buNone/>
            </a:pPr>
            <a:r>
              <a:rPr lang="en-GB" sz="2800" dirty="0">
                <a:effectLst/>
                <a:latin typeface="Calibri" panose="020F0502020204030204" pitchFamily="34" charset="0"/>
                <a:ea typeface="Calibri" panose="020F0502020204030204" pitchFamily="34" charset="0"/>
                <a:cs typeface="Times New Roman" panose="02020603050405020304" pitchFamily="18" charset="0"/>
              </a:rPr>
              <a:t>Form a group of 4 or 5 people;</a:t>
            </a:r>
          </a:p>
          <a:p>
            <a:pPr marL="0" marR="0" indent="0">
              <a:lnSpc>
                <a:spcPct val="107000"/>
              </a:lnSpc>
              <a:spcBef>
                <a:spcPts val="0"/>
              </a:spcBef>
              <a:spcAft>
                <a:spcPts val="800"/>
              </a:spcAft>
              <a:buNone/>
            </a:pPr>
            <a:r>
              <a:rPr lang="en-GB" sz="2800" dirty="0">
                <a:effectLst/>
                <a:latin typeface="Calibri" panose="020F0502020204030204" pitchFamily="34" charset="0"/>
                <a:ea typeface="Calibri" panose="020F0502020204030204" pitchFamily="34" charset="0"/>
                <a:cs typeface="Times New Roman" panose="02020603050405020304" pitchFamily="18" charset="0"/>
              </a:rPr>
              <a:t>Consider yourself as a community engagement officer; identify some challenges in your local community, discuss how the issue affects the community and the members,  what can be done to address these challenges, and why it is important to tackle the issues using the approaches your suggested.</a:t>
            </a:r>
          </a:p>
        </p:txBody>
      </p:sp>
      <p:sp>
        <p:nvSpPr>
          <p:cNvPr id="4" name="Date Placeholder 3">
            <a:extLst>
              <a:ext uri="{FF2B5EF4-FFF2-40B4-BE49-F238E27FC236}">
                <a16:creationId xmlns:a16="http://schemas.microsoft.com/office/drawing/2014/main" id="{90132908-B00F-42AD-9BE7-DE49951CCCD1}"/>
              </a:ext>
            </a:extLst>
          </p:cNvPr>
          <p:cNvSpPr>
            <a:spLocks noGrp="1"/>
          </p:cNvSpPr>
          <p:nvPr>
            <p:ph type="dt" sz="half" idx="10"/>
          </p:nvPr>
        </p:nvSpPr>
        <p:spPr/>
        <p:txBody>
          <a:bodyPr/>
          <a:lstStyle/>
          <a:p>
            <a:pPr>
              <a:defRPr/>
            </a:pPr>
            <a:fld id="{64DDAEFC-24BD-43DF-AF20-6D94E8B0F814}" type="datetime1">
              <a:rPr lang="en-GB" altLang="en-US" smtClean="0"/>
              <a:pPr>
                <a:defRPr/>
              </a:pPr>
              <a:t>06/02/2022</a:t>
            </a:fld>
            <a:endParaRPr lang="en-GB" altLang="en-US"/>
          </a:p>
        </p:txBody>
      </p:sp>
      <p:sp>
        <p:nvSpPr>
          <p:cNvPr id="5" name="Slide Number Placeholder 4">
            <a:extLst>
              <a:ext uri="{FF2B5EF4-FFF2-40B4-BE49-F238E27FC236}">
                <a16:creationId xmlns:a16="http://schemas.microsoft.com/office/drawing/2014/main" id="{79C1A172-15F6-4EB0-BAA8-204E1D9A3A05}"/>
              </a:ext>
            </a:extLst>
          </p:cNvPr>
          <p:cNvSpPr>
            <a:spLocks noGrp="1"/>
          </p:cNvSpPr>
          <p:nvPr>
            <p:ph type="sldNum" sz="quarter" idx="12"/>
          </p:nvPr>
        </p:nvSpPr>
        <p:spPr/>
        <p:txBody>
          <a:bodyPr/>
          <a:lstStyle/>
          <a:p>
            <a:fld id="{27D15771-2DFC-4918-A1DE-1523984E4AEA}" type="slidenum">
              <a:rPr lang="en-GB" altLang="en-US" smtClean="0"/>
              <a:pPr/>
              <a:t>2</a:t>
            </a:fld>
            <a:endParaRPr lang="en-GB" altLang="en-US"/>
          </a:p>
        </p:txBody>
      </p:sp>
    </p:spTree>
    <p:extLst>
      <p:ext uri="{BB962C8B-B14F-4D97-AF65-F5344CB8AC3E}">
        <p14:creationId xmlns:p14="http://schemas.microsoft.com/office/powerpoint/2010/main" val="31632502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8739E3A-9391-4B3F-A192-1A17E321EB29}"/>
              </a:ext>
            </a:extLst>
          </p:cNvPr>
          <p:cNvSpPr>
            <a:spLocks noGrp="1"/>
          </p:cNvSpPr>
          <p:nvPr>
            <p:ph idx="1"/>
          </p:nvPr>
        </p:nvSpPr>
        <p:spPr>
          <a:xfrm>
            <a:off x="609600" y="703385"/>
            <a:ext cx="11347938" cy="4209347"/>
          </a:xfrm>
        </p:spPr>
        <p:txBody>
          <a:bodyPr/>
          <a:lstStyle/>
          <a:p>
            <a:pPr marL="0" indent="0">
              <a:buNone/>
            </a:pPr>
            <a:r>
              <a:rPr lang="en-GB" dirty="0"/>
              <a:t>10 minutes presentation to share your findings with the class.</a:t>
            </a:r>
          </a:p>
          <a:p>
            <a:pPr marL="0" indent="0">
              <a:buNone/>
            </a:pPr>
            <a:endParaRPr lang="en-GB" dirty="0"/>
          </a:p>
          <a:p>
            <a:pPr marL="0" indent="0" algn="ctr">
              <a:buNone/>
            </a:pPr>
            <a:r>
              <a:rPr lang="en-GB" dirty="0"/>
              <a:t> </a:t>
            </a:r>
          </a:p>
          <a:p>
            <a:pPr marL="0" indent="0" algn="ctr">
              <a:buNone/>
            </a:pPr>
            <a:endParaRPr lang="en-GB" dirty="0"/>
          </a:p>
          <a:p>
            <a:pPr marL="0" indent="0" algn="ctr">
              <a:buNone/>
            </a:pPr>
            <a:r>
              <a:rPr lang="en-GB" dirty="0"/>
              <a:t>Questions and discussions</a:t>
            </a:r>
          </a:p>
        </p:txBody>
      </p:sp>
      <p:sp>
        <p:nvSpPr>
          <p:cNvPr id="4" name="Date Placeholder 3">
            <a:extLst>
              <a:ext uri="{FF2B5EF4-FFF2-40B4-BE49-F238E27FC236}">
                <a16:creationId xmlns:a16="http://schemas.microsoft.com/office/drawing/2014/main" id="{2E89D43B-65E0-48AF-8A56-64994B5993DA}"/>
              </a:ext>
            </a:extLst>
          </p:cNvPr>
          <p:cNvSpPr>
            <a:spLocks noGrp="1"/>
          </p:cNvSpPr>
          <p:nvPr>
            <p:ph type="dt" sz="half" idx="10"/>
          </p:nvPr>
        </p:nvSpPr>
        <p:spPr/>
        <p:txBody>
          <a:bodyPr/>
          <a:lstStyle/>
          <a:p>
            <a:pPr>
              <a:defRPr/>
            </a:pPr>
            <a:fld id="{64DDAEFC-24BD-43DF-AF20-6D94E8B0F814}" type="datetime1">
              <a:rPr lang="en-GB" altLang="en-US" smtClean="0"/>
              <a:pPr>
                <a:defRPr/>
              </a:pPr>
              <a:t>06/02/2022</a:t>
            </a:fld>
            <a:endParaRPr lang="en-GB" altLang="en-US"/>
          </a:p>
        </p:txBody>
      </p:sp>
      <p:sp>
        <p:nvSpPr>
          <p:cNvPr id="5" name="Slide Number Placeholder 4">
            <a:extLst>
              <a:ext uri="{FF2B5EF4-FFF2-40B4-BE49-F238E27FC236}">
                <a16:creationId xmlns:a16="http://schemas.microsoft.com/office/drawing/2014/main" id="{CBB4C659-F387-418C-BE7D-79E0EDC47573}"/>
              </a:ext>
            </a:extLst>
          </p:cNvPr>
          <p:cNvSpPr>
            <a:spLocks noGrp="1"/>
          </p:cNvSpPr>
          <p:nvPr>
            <p:ph type="sldNum" sz="quarter" idx="12"/>
          </p:nvPr>
        </p:nvSpPr>
        <p:spPr/>
        <p:txBody>
          <a:bodyPr/>
          <a:lstStyle/>
          <a:p>
            <a:fld id="{27D15771-2DFC-4918-A1DE-1523984E4AEA}" type="slidenum">
              <a:rPr lang="en-GB" altLang="en-US" smtClean="0"/>
              <a:pPr/>
              <a:t>3</a:t>
            </a:fld>
            <a:endParaRPr lang="en-GB" altLang="en-US"/>
          </a:p>
        </p:txBody>
      </p:sp>
    </p:spTree>
    <p:extLst>
      <p:ext uri="{BB962C8B-B14F-4D97-AF65-F5344CB8AC3E}">
        <p14:creationId xmlns:p14="http://schemas.microsoft.com/office/powerpoint/2010/main" val="3753480692"/>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39</TotalTime>
  <Words>96</Words>
  <Application>Microsoft Office PowerPoint</Application>
  <PresentationFormat>Widescreen</PresentationFormat>
  <Paragraphs>15</Paragraphs>
  <Slides>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vt:i4>
      </vt:variant>
    </vt:vector>
  </HeadingPairs>
  <TitlesOfParts>
    <vt:vector size="7" baseType="lpstr">
      <vt:lpstr>Arial</vt:lpstr>
      <vt:lpstr>Calibri</vt:lpstr>
      <vt:lpstr>Myriad Pro</vt:lpstr>
      <vt:lpstr>20140311PresentationUWTSDTemplate</vt:lpstr>
      <vt:lpstr>LCBB4002: Community Engagement      </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LCBB4002: Community Engagement</dc:title>
  <dc:creator>Molly Jack</dc:creator>
  <cp:lastModifiedBy>Dale Clarke</cp:lastModifiedBy>
  <cp:revision>5</cp:revision>
  <dcterms:created xsi:type="dcterms:W3CDTF">2021-06-11T21:49:32Z</dcterms:created>
  <dcterms:modified xsi:type="dcterms:W3CDTF">2022-02-06T11:03:30Z</dcterms:modified>
</cp:coreProperties>
</file>