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68" r:id="rId2"/>
    <p:sldId id="273" r:id="rId3"/>
    <p:sldId id="272" r:id="rId4"/>
    <p:sldId id="274" r:id="rId5"/>
    <p:sldId id="275" r:id="rId6"/>
    <p:sldId id="277" r:id="rId7"/>
    <p:sldId id="276" r:id="rId8"/>
    <p:sldId id="278" r:id="rId9"/>
    <p:sldId id="271" r:id="rId10"/>
    <p:sldId id="270" r:id="rId11"/>
    <p:sldId id="269" r:id="rId12"/>
    <p:sldId id="256" r:id="rId13"/>
    <p:sldId id="257" r:id="rId14"/>
    <p:sldId id="258" r:id="rId15"/>
    <p:sldId id="259" r:id="rId16"/>
    <p:sldId id="260" r:id="rId17"/>
    <p:sldId id="261" r:id="rId18"/>
    <p:sldId id="262" r:id="rId19"/>
    <p:sldId id="263" r:id="rId20"/>
    <p:sldId id="264" r:id="rId21"/>
    <p:sldId id="265" r:id="rId22"/>
    <p:sldId id="266" r:id="rId23"/>
    <p:sldId id="267" r:id="rId24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4F8DC69-0415-465D-B340-824A7E8BC596}" v="15" dt="2026-01-30T17:10:04.23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97" d="100"/>
          <a:sy n="97" d="100"/>
        </p:scale>
        <p:origin x="216" y="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Relationship Id="rId30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aren EatonThomas" userId="2efaeda1-34af-46a7-af56-657065a001e9" providerId="ADAL" clId="{4DE52512-5DF6-4E48-94D2-530BDD681FF4}"/>
    <pc:docChg chg="undo custSel addSld modSld sldOrd">
      <pc:chgData name="Karen EatonThomas" userId="2efaeda1-34af-46a7-af56-657065a001e9" providerId="ADAL" clId="{4DE52512-5DF6-4E48-94D2-530BDD681FF4}" dt="2026-01-30T17:10:18.725" v="289" actId="255"/>
      <pc:docMkLst>
        <pc:docMk/>
      </pc:docMkLst>
      <pc:sldChg chg="addSp delSp modSp new mod ord setBg addAnim">
        <pc:chgData name="Karen EatonThomas" userId="2efaeda1-34af-46a7-af56-657065a001e9" providerId="ADAL" clId="{4DE52512-5DF6-4E48-94D2-530BDD681FF4}" dt="2026-01-30T17:00:46.501" v="124"/>
        <pc:sldMkLst>
          <pc:docMk/>
          <pc:sldMk cId="2408122336" sldId="268"/>
        </pc:sldMkLst>
        <pc:spChg chg="mod">
          <ac:chgData name="Karen EatonThomas" userId="2efaeda1-34af-46a7-af56-657065a001e9" providerId="ADAL" clId="{4DE52512-5DF6-4E48-94D2-530BDD681FF4}" dt="2026-01-30T17:00:46.501" v="123" actId="26606"/>
          <ac:spMkLst>
            <pc:docMk/>
            <pc:sldMk cId="2408122336" sldId="268"/>
            <ac:spMk id="2" creationId="{70E0F234-7FFC-1623-ED86-9AEFCDEA733E}"/>
          </ac:spMkLst>
        </pc:spChg>
        <pc:spChg chg="mod">
          <ac:chgData name="Karen EatonThomas" userId="2efaeda1-34af-46a7-af56-657065a001e9" providerId="ADAL" clId="{4DE52512-5DF6-4E48-94D2-530BDD681FF4}" dt="2026-01-30T17:00:46.501" v="123" actId="26606"/>
          <ac:spMkLst>
            <pc:docMk/>
            <pc:sldMk cId="2408122336" sldId="268"/>
            <ac:spMk id="3" creationId="{9F40118D-A305-6A63-49C7-F60650EB7A81}"/>
          </ac:spMkLst>
        </pc:spChg>
        <pc:spChg chg="add">
          <ac:chgData name="Karen EatonThomas" userId="2efaeda1-34af-46a7-af56-657065a001e9" providerId="ADAL" clId="{4DE52512-5DF6-4E48-94D2-530BDD681FF4}" dt="2026-01-30T17:00:46.501" v="123" actId="26606"/>
          <ac:spMkLst>
            <pc:docMk/>
            <pc:sldMk cId="2408122336" sldId="268"/>
            <ac:spMk id="8" creationId="{1A3C89F8-0D2F-47FF-B903-151248265F47}"/>
          </ac:spMkLst>
        </pc:spChg>
        <pc:spChg chg="add del">
          <ac:chgData name="Karen EatonThomas" userId="2efaeda1-34af-46a7-af56-657065a001e9" providerId="ADAL" clId="{4DE52512-5DF6-4E48-94D2-530BDD681FF4}" dt="2026-01-30T17:00:46.475" v="122" actId="26606"/>
          <ac:spMkLst>
            <pc:docMk/>
            <pc:sldMk cId="2408122336" sldId="268"/>
            <ac:spMk id="9" creationId="{C1DD1A8A-57D5-4A81-AD04-532B043C5611}"/>
          </ac:spMkLst>
        </pc:spChg>
        <pc:spChg chg="add">
          <ac:chgData name="Karen EatonThomas" userId="2efaeda1-34af-46a7-af56-657065a001e9" providerId="ADAL" clId="{4DE52512-5DF6-4E48-94D2-530BDD681FF4}" dt="2026-01-30T17:00:46.501" v="123" actId="26606"/>
          <ac:spMkLst>
            <pc:docMk/>
            <pc:sldMk cId="2408122336" sldId="268"/>
            <ac:spMk id="10" creationId="{C5CB530E-515E-412C-9DF1-5F8FFBD6F383}"/>
          </ac:spMkLst>
        </pc:spChg>
        <pc:spChg chg="add del">
          <ac:chgData name="Karen EatonThomas" userId="2efaeda1-34af-46a7-af56-657065a001e9" providerId="ADAL" clId="{4DE52512-5DF6-4E48-94D2-530BDD681FF4}" dt="2026-01-30T17:00:46.475" v="122" actId="26606"/>
          <ac:spMkLst>
            <pc:docMk/>
            <pc:sldMk cId="2408122336" sldId="268"/>
            <ac:spMk id="11" creationId="{007891EC-4501-44ED-A8C8-B11B6DB767AB}"/>
          </ac:spMkLst>
        </pc:spChg>
        <pc:spChg chg="add">
          <ac:chgData name="Karen EatonThomas" userId="2efaeda1-34af-46a7-af56-657065a001e9" providerId="ADAL" clId="{4DE52512-5DF6-4E48-94D2-530BDD681FF4}" dt="2026-01-30T17:00:46.501" v="123" actId="26606"/>
          <ac:spMkLst>
            <pc:docMk/>
            <pc:sldMk cId="2408122336" sldId="268"/>
            <ac:spMk id="12" creationId="{712D4376-A578-4FF1-94FC-245E7A6A489F}"/>
          </ac:spMkLst>
        </pc:spChg>
        <pc:spChg chg="add">
          <ac:chgData name="Karen EatonThomas" userId="2efaeda1-34af-46a7-af56-657065a001e9" providerId="ADAL" clId="{4DE52512-5DF6-4E48-94D2-530BDD681FF4}" dt="2026-01-30T17:00:46.501" v="123" actId="26606"/>
          <ac:spMkLst>
            <pc:docMk/>
            <pc:sldMk cId="2408122336" sldId="268"/>
            <ac:spMk id="14" creationId="{AEA7509D-F04F-40CB-A0B3-EEF16499CC9F}"/>
          </ac:spMkLst>
        </pc:spChg>
        <pc:spChg chg="add">
          <ac:chgData name="Karen EatonThomas" userId="2efaeda1-34af-46a7-af56-657065a001e9" providerId="ADAL" clId="{4DE52512-5DF6-4E48-94D2-530BDD681FF4}" dt="2026-01-30T17:00:46.501" v="123" actId="26606"/>
          <ac:spMkLst>
            <pc:docMk/>
            <pc:sldMk cId="2408122336" sldId="268"/>
            <ac:spMk id="18" creationId="{508BEF50-7B1E-49A4-BC19-5F4F1D755E64}"/>
          </ac:spMkLst>
        </pc:spChg>
        <pc:spChg chg="add">
          <ac:chgData name="Karen EatonThomas" userId="2efaeda1-34af-46a7-af56-657065a001e9" providerId="ADAL" clId="{4DE52512-5DF6-4E48-94D2-530BDD681FF4}" dt="2026-01-30T17:00:46.501" v="123" actId="26606"/>
          <ac:spMkLst>
            <pc:docMk/>
            <pc:sldMk cId="2408122336" sldId="268"/>
            <ac:spMk id="20" creationId="{3FBAD350-5664-4811-A208-657FB882D350}"/>
          </ac:spMkLst>
        </pc:spChg>
        <pc:spChg chg="add">
          <ac:chgData name="Karen EatonThomas" userId="2efaeda1-34af-46a7-af56-657065a001e9" providerId="ADAL" clId="{4DE52512-5DF6-4E48-94D2-530BDD681FF4}" dt="2026-01-30T17:00:46.501" v="123" actId="26606"/>
          <ac:spMkLst>
            <pc:docMk/>
            <pc:sldMk cId="2408122336" sldId="268"/>
            <ac:spMk id="22" creationId="{C39ADB8F-D187-49D7-BDCF-C1B6DC727068}"/>
          </ac:spMkLst>
        </pc:spChg>
        <pc:picChg chg="add del">
          <ac:chgData name="Karen EatonThomas" userId="2efaeda1-34af-46a7-af56-657065a001e9" providerId="ADAL" clId="{4DE52512-5DF6-4E48-94D2-530BDD681FF4}" dt="2026-01-30T17:00:46.475" v="122" actId="26606"/>
          <ac:picMkLst>
            <pc:docMk/>
            <pc:sldMk cId="2408122336" sldId="268"/>
            <ac:picMk id="5" creationId="{8B5A6496-C2D9-55FF-488F-F6A1A210C591}"/>
          </ac:picMkLst>
        </pc:picChg>
        <pc:cxnChg chg="add">
          <ac:chgData name="Karen EatonThomas" userId="2efaeda1-34af-46a7-af56-657065a001e9" providerId="ADAL" clId="{4DE52512-5DF6-4E48-94D2-530BDD681FF4}" dt="2026-01-30T17:00:46.501" v="123" actId="26606"/>
          <ac:cxnSpMkLst>
            <pc:docMk/>
            <pc:sldMk cId="2408122336" sldId="268"/>
            <ac:cxnSpMk id="16" creationId="{56020367-4FD5-4596-8E10-C5F095CD8DBF}"/>
          </ac:cxnSpMkLst>
        </pc:cxnChg>
      </pc:sldChg>
      <pc:sldChg chg="addSp delSp modSp new mod ord setBg">
        <pc:chgData name="Karen EatonThomas" userId="2efaeda1-34af-46a7-af56-657065a001e9" providerId="ADAL" clId="{4DE52512-5DF6-4E48-94D2-530BDD681FF4}" dt="2026-01-30T16:04:08.405" v="78" actId="5793"/>
        <pc:sldMkLst>
          <pc:docMk/>
          <pc:sldMk cId="2678813717" sldId="269"/>
        </pc:sldMkLst>
        <pc:spChg chg="del">
          <ac:chgData name="Karen EatonThomas" userId="2efaeda1-34af-46a7-af56-657065a001e9" providerId="ADAL" clId="{4DE52512-5DF6-4E48-94D2-530BDD681FF4}" dt="2026-01-30T16:03:25.612" v="67" actId="21"/>
          <ac:spMkLst>
            <pc:docMk/>
            <pc:sldMk cId="2678813717" sldId="269"/>
            <ac:spMk id="2" creationId="{512510E9-5DC3-EB31-7F46-D9AE37B2326A}"/>
          </ac:spMkLst>
        </pc:spChg>
        <pc:spChg chg="mod">
          <ac:chgData name="Karen EatonThomas" userId="2efaeda1-34af-46a7-af56-657065a001e9" providerId="ADAL" clId="{4DE52512-5DF6-4E48-94D2-530BDD681FF4}" dt="2026-01-30T16:04:08.405" v="78" actId="5793"/>
          <ac:spMkLst>
            <pc:docMk/>
            <pc:sldMk cId="2678813717" sldId="269"/>
            <ac:spMk id="3" creationId="{35E4F5D0-9173-5871-95CD-36DAED737B99}"/>
          </ac:spMkLst>
        </pc:spChg>
        <pc:spChg chg="add">
          <ac:chgData name="Karen EatonThomas" userId="2efaeda1-34af-46a7-af56-657065a001e9" providerId="ADAL" clId="{4DE52512-5DF6-4E48-94D2-530BDD681FF4}" dt="2026-01-30T16:03:55.812" v="71" actId="26606"/>
          <ac:spMkLst>
            <pc:docMk/>
            <pc:sldMk cId="2678813717" sldId="269"/>
            <ac:spMk id="8" creationId="{09588DA8-065E-4F6F-8EFD-43104AB2E0CF}"/>
          </ac:spMkLst>
        </pc:spChg>
        <pc:spChg chg="add">
          <ac:chgData name="Karen EatonThomas" userId="2efaeda1-34af-46a7-af56-657065a001e9" providerId="ADAL" clId="{4DE52512-5DF6-4E48-94D2-530BDD681FF4}" dt="2026-01-30T16:03:55.812" v="71" actId="26606"/>
          <ac:spMkLst>
            <pc:docMk/>
            <pc:sldMk cId="2678813717" sldId="269"/>
            <ac:spMk id="10" creationId="{C4285719-470E-454C-AF62-8323075F1F5B}"/>
          </ac:spMkLst>
        </pc:spChg>
        <pc:spChg chg="add">
          <ac:chgData name="Karen EatonThomas" userId="2efaeda1-34af-46a7-af56-657065a001e9" providerId="ADAL" clId="{4DE52512-5DF6-4E48-94D2-530BDD681FF4}" dt="2026-01-30T16:03:55.812" v="71" actId="26606"/>
          <ac:spMkLst>
            <pc:docMk/>
            <pc:sldMk cId="2678813717" sldId="269"/>
            <ac:spMk id="12" creationId="{CD9FE4EF-C4D8-49A0-B2FF-81D8DB7D8A24}"/>
          </ac:spMkLst>
        </pc:spChg>
        <pc:spChg chg="add">
          <ac:chgData name="Karen EatonThomas" userId="2efaeda1-34af-46a7-af56-657065a001e9" providerId="ADAL" clId="{4DE52512-5DF6-4E48-94D2-530BDD681FF4}" dt="2026-01-30T16:03:55.812" v="71" actId="26606"/>
          <ac:spMkLst>
            <pc:docMk/>
            <pc:sldMk cId="2678813717" sldId="269"/>
            <ac:spMk id="14" creationId="{4300840D-0A0B-4512-BACA-B439D5B9C57C}"/>
          </ac:spMkLst>
        </pc:spChg>
        <pc:spChg chg="add">
          <ac:chgData name="Karen EatonThomas" userId="2efaeda1-34af-46a7-af56-657065a001e9" providerId="ADAL" clId="{4DE52512-5DF6-4E48-94D2-530BDD681FF4}" dt="2026-01-30T16:03:55.812" v="71" actId="26606"/>
          <ac:spMkLst>
            <pc:docMk/>
            <pc:sldMk cId="2678813717" sldId="269"/>
            <ac:spMk id="16" creationId="{D2B78728-A580-49A7-84F9-6EF6F583ADE0}"/>
          </ac:spMkLst>
        </pc:spChg>
        <pc:spChg chg="add">
          <ac:chgData name="Karen EatonThomas" userId="2efaeda1-34af-46a7-af56-657065a001e9" providerId="ADAL" clId="{4DE52512-5DF6-4E48-94D2-530BDD681FF4}" dt="2026-01-30T16:03:55.812" v="71" actId="26606"/>
          <ac:spMkLst>
            <pc:docMk/>
            <pc:sldMk cId="2678813717" sldId="269"/>
            <ac:spMk id="18" creationId="{38FAA1A1-D861-433F-88FA-1E9D6FD31D11}"/>
          </ac:spMkLst>
        </pc:spChg>
        <pc:spChg chg="add">
          <ac:chgData name="Karen EatonThomas" userId="2efaeda1-34af-46a7-af56-657065a001e9" providerId="ADAL" clId="{4DE52512-5DF6-4E48-94D2-530BDD681FF4}" dt="2026-01-30T16:03:55.812" v="71" actId="26606"/>
          <ac:spMkLst>
            <pc:docMk/>
            <pc:sldMk cId="2678813717" sldId="269"/>
            <ac:spMk id="20" creationId="{8D71EDA1-87BF-4D5D-AB79-F346FD19278A}"/>
          </ac:spMkLst>
        </pc:spChg>
      </pc:sldChg>
      <pc:sldChg chg="addSp modSp new mod setBg">
        <pc:chgData name="Karen EatonThomas" userId="2efaeda1-34af-46a7-af56-657065a001e9" providerId="ADAL" clId="{4DE52512-5DF6-4E48-94D2-530BDD681FF4}" dt="2026-01-30T16:02:57.316" v="64" actId="5793"/>
        <pc:sldMkLst>
          <pc:docMk/>
          <pc:sldMk cId="2353410419" sldId="270"/>
        </pc:sldMkLst>
        <pc:spChg chg="mod">
          <ac:chgData name="Karen EatonThomas" userId="2efaeda1-34af-46a7-af56-657065a001e9" providerId="ADAL" clId="{4DE52512-5DF6-4E48-94D2-530BDD681FF4}" dt="2026-01-30T16:02:39.882" v="59" actId="26606"/>
          <ac:spMkLst>
            <pc:docMk/>
            <pc:sldMk cId="2353410419" sldId="270"/>
            <ac:spMk id="2" creationId="{01491F7C-5C90-122E-EAB7-1267C0F8B7E0}"/>
          </ac:spMkLst>
        </pc:spChg>
        <pc:spChg chg="mod">
          <ac:chgData name="Karen EatonThomas" userId="2efaeda1-34af-46a7-af56-657065a001e9" providerId="ADAL" clId="{4DE52512-5DF6-4E48-94D2-530BDD681FF4}" dt="2026-01-30T16:02:57.316" v="64" actId="5793"/>
          <ac:spMkLst>
            <pc:docMk/>
            <pc:sldMk cId="2353410419" sldId="270"/>
            <ac:spMk id="3" creationId="{6A014153-14DD-FA23-DCAA-4E10A4609C85}"/>
          </ac:spMkLst>
        </pc:spChg>
        <pc:spChg chg="add">
          <ac:chgData name="Karen EatonThomas" userId="2efaeda1-34af-46a7-af56-657065a001e9" providerId="ADAL" clId="{4DE52512-5DF6-4E48-94D2-530BDD681FF4}" dt="2026-01-30T16:02:39.882" v="59" actId="26606"/>
          <ac:spMkLst>
            <pc:docMk/>
            <pc:sldMk cId="2353410419" sldId="270"/>
            <ac:spMk id="8" creationId="{09588DA8-065E-4F6F-8EFD-43104AB2E0CF}"/>
          </ac:spMkLst>
        </pc:spChg>
        <pc:spChg chg="add">
          <ac:chgData name="Karen EatonThomas" userId="2efaeda1-34af-46a7-af56-657065a001e9" providerId="ADAL" clId="{4DE52512-5DF6-4E48-94D2-530BDD681FF4}" dt="2026-01-30T16:02:39.882" v="59" actId="26606"/>
          <ac:spMkLst>
            <pc:docMk/>
            <pc:sldMk cId="2353410419" sldId="270"/>
            <ac:spMk id="10" creationId="{C4285719-470E-454C-AF62-8323075F1F5B}"/>
          </ac:spMkLst>
        </pc:spChg>
        <pc:spChg chg="add">
          <ac:chgData name="Karen EatonThomas" userId="2efaeda1-34af-46a7-af56-657065a001e9" providerId="ADAL" clId="{4DE52512-5DF6-4E48-94D2-530BDD681FF4}" dt="2026-01-30T16:02:39.882" v="59" actId="26606"/>
          <ac:spMkLst>
            <pc:docMk/>
            <pc:sldMk cId="2353410419" sldId="270"/>
            <ac:spMk id="12" creationId="{CD9FE4EF-C4D8-49A0-B2FF-81D8DB7D8A24}"/>
          </ac:spMkLst>
        </pc:spChg>
        <pc:spChg chg="add">
          <ac:chgData name="Karen EatonThomas" userId="2efaeda1-34af-46a7-af56-657065a001e9" providerId="ADAL" clId="{4DE52512-5DF6-4E48-94D2-530BDD681FF4}" dt="2026-01-30T16:02:39.882" v="59" actId="26606"/>
          <ac:spMkLst>
            <pc:docMk/>
            <pc:sldMk cId="2353410419" sldId="270"/>
            <ac:spMk id="14" creationId="{4300840D-0A0B-4512-BACA-B439D5B9C57C}"/>
          </ac:spMkLst>
        </pc:spChg>
        <pc:spChg chg="add">
          <ac:chgData name="Karen EatonThomas" userId="2efaeda1-34af-46a7-af56-657065a001e9" providerId="ADAL" clId="{4DE52512-5DF6-4E48-94D2-530BDD681FF4}" dt="2026-01-30T16:02:39.882" v="59" actId="26606"/>
          <ac:spMkLst>
            <pc:docMk/>
            <pc:sldMk cId="2353410419" sldId="270"/>
            <ac:spMk id="16" creationId="{D2B78728-A580-49A7-84F9-6EF6F583ADE0}"/>
          </ac:spMkLst>
        </pc:spChg>
        <pc:spChg chg="add">
          <ac:chgData name="Karen EatonThomas" userId="2efaeda1-34af-46a7-af56-657065a001e9" providerId="ADAL" clId="{4DE52512-5DF6-4E48-94D2-530BDD681FF4}" dt="2026-01-30T16:02:39.882" v="59" actId="26606"/>
          <ac:spMkLst>
            <pc:docMk/>
            <pc:sldMk cId="2353410419" sldId="270"/>
            <ac:spMk id="18" creationId="{38FAA1A1-D861-433F-88FA-1E9D6FD31D11}"/>
          </ac:spMkLst>
        </pc:spChg>
        <pc:spChg chg="add">
          <ac:chgData name="Karen EatonThomas" userId="2efaeda1-34af-46a7-af56-657065a001e9" providerId="ADAL" clId="{4DE52512-5DF6-4E48-94D2-530BDD681FF4}" dt="2026-01-30T16:02:39.882" v="59" actId="26606"/>
          <ac:spMkLst>
            <pc:docMk/>
            <pc:sldMk cId="2353410419" sldId="270"/>
            <ac:spMk id="20" creationId="{8D71EDA1-87BF-4D5D-AB79-F346FD19278A}"/>
          </ac:spMkLst>
        </pc:spChg>
      </pc:sldChg>
      <pc:sldChg chg="addSp delSp modSp new mod setBg">
        <pc:chgData name="Karen EatonThomas" userId="2efaeda1-34af-46a7-af56-657065a001e9" providerId="ADAL" clId="{4DE52512-5DF6-4E48-94D2-530BDD681FF4}" dt="2026-01-30T15:40:39.629" v="37" actId="26606"/>
        <pc:sldMkLst>
          <pc:docMk/>
          <pc:sldMk cId="2974896309" sldId="271"/>
        </pc:sldMkLst>
        <pc:spChg chg="mod">
          <ac:chgData name="Karen EatonThomas" userId="2efaeda1-34af-46a7-af56-657065a001e9" providerId="ADAL" clId="{4DE52512-5DF6-4E48-94D2-530BDD681FF4}" dt="2026-01-30T15:40:39.629" v="37" actId="26606"/>
          <ac:spMkLst>
            <pc:docMk/>
            <pc:sldMk cId="2974896309" sldId="271"/>
            <ac:spMk id="2" creationId="{68CC60D9-D6F2-7273-C153-07CD8956C7F2}"/>
          </ac:spMkLst>
        </pc:spChg>
        <pc:spChg chg="del mod">
          <ac:chgData name="Karen EatonThomas" userId="2efaeda1-34af-46a7-af56-657065a001e9" providerId="ADAL" clId="{4DE52512-5DF6-4E48-94D2-530BDD681FF4}" dt="2026-01-30T15:40:39.629" v="37" actId="26606"/>
          <ac:spMkLst>
            <pc:docMk/>
            <pc:sldMk cId="2974896309" sldId="271"/>
            <ac:spMk id="3" creationId="{EB03B644-A5D5-87BA-250A-2833B5A7A7CB}"/>
          </ac:spMkLst>
        </pc:spChg>
        <pc:spChg chg="add">
          <ac:chgData name="Karen EatonThomas" userId="2efaeda1-34af-46a7-af56-657065a001e9" providerId="ADAL" clId="{4DE52512-5DF6-4E48-94D2-530BDD681FF4}" dt="2026-01-30T15:40:39.629" v="37" actId="26606"/>
          <ac:spMkLst>
            <pc:docMk/>
            <pc:sldMk cId="2974896309" sldId="271"/>
            <ac:spMk id="10" creationId="{39F23E05-E5C5-497C-A842-7BD21B207609}"/>
          </ac:spMkLst>
        </pc:spChg>
        <pc:graphicFrameChg chg="add">
          <ac:chgData name="Karen EatonThomas" userId="2efaeda1-34af-46a7-af56-657065a001e9" providerId="ADAL" clId="{4DE52512-5DF6-4E48-94D2-530BDD681FF4}" dt="2026-01-30T15:40:39.629" v="37" actId="26606"/>
          <ac:graphicFrameMkLst>
            <pc:docMk/>
            <pc:sldMk cId="2974896309" sldId="271"/>
            <ac:graphicFrameMk id="5" creationId="{006DBB0A-3818-9F7F-17F6-C28332529853}"/>
          </ac:graphicFrameMkLst>
        </pc:graphicFrameChg>
        <pc:picChg chg="add">
          <ac:chgData name="Karen EatonThomas" userId="2efaeda1-34af-46a7-af56-657065a001e9" providerId="ADAL" clId="{4DE52512-5DF6-4E48-94D2-530BDD681FF4}" dt="2026-01-30T15:40:39.629" v="37" actId="26606"/>
          <ac:picMkLst>
            <pc:docMk/>
            <pc:sldMk cId="2974896309" sldId="271"/>
            <ac:picMk id="6" creationId="{5BD43EC3-64E8-423A-61B8-4F46E8C5E4F8}"/>
          </ac:picMkLst>
        </pc:picChg>
      </pc:sldChg>
      <pc:sldChg chg="addSp modSp new mod ord setBg">
        <pc:chgData name="Karen EatonThomas" userId="2efaeda1-34af-46a7-af56-657065a001e9" providerId="ADAL" clId="{4DE52512-5DF6-4E48-94D2-530BDD681FF4}" dt="2026-01-30T17:04:02.798" v="169" actId="14100"/>
        <pc:sldMkLst>
          <pc:docMk/>
          <pc:sldMk cId="2564390998" sldId="272"/>
        </pc:sldMkLst>
        <pc:spChg chg="mod">
          <ac:chgData name="Karen EatonThomas" userId="2efaeda1-34af-46a7-af56-657065a001e9" providerId="ADAL" clId="{4DE52512-5DF6-4E48-94D2-530BDD681FF4}" dt="2026-01-30T17:03:57.923" v="168" actId="26606"/>
          <ac:spMkLst>
            <pc:docMk/>
            <pc:sldMk cId="2564390998" sldId="272"/>
            <ac:spMk id="2" creationId="{F1E2839B-F5C0-6199-A7E9-29E732E37C19}"/>
          </ac:spMkLst>
        </pc:spChg>
        <pc:spChg chg="mod">
          <ac:chgData name="Karen EatonThomas" userId="2efaeda1-34af-46a7-af56-657065a001e9" providerId="ADAL" clId="{4DE52512-5DF6-4E48-94D2-530BDD681FF4}" dt="2026-01-30T17:04:02.798" v="169" actId="14100"/>
          <ac:spMkLst>
            <pc:docMk/>
            <pc:sldMk cId="2564390998" sldId="272"/>
            <ac:spMk id="3" creationId="{03175BFF-245F-A269-738B-EE3879DB4BDF}"/>
          </ac:spMkLst>
        </pc:spChg>
        <pc:spChg chg="add">
          <ac:chgData name="Karen EatonThomas" userId="2efaeda1-34af-46a7-af56-657065a001e9" providerId="ADAL" clId="{4DE52512-5DF6-4E48-94D2-530BDD681FF4}" dt="2026-01-30T17:03:57.923" v="168" actId="26606"/>
          <ac:spMkLst>
            <pc:docMk/>
            <pc:sldMk cId="2564390998" sldId="272"/>
            <ac:spMk id="8" creationId="{907EF6B7-1338-4443-8C46-6A318D952DFD}"/>
          </ac:spMkLst>
        </pc:spChg>
        <pc:spChg chg="add">
          <ac:chgData name="Karen EatonThomas" userId="2efaeda1-34af-46a7-af56-657065a001e9" providerId="ADAL" clId="{4DE52512-5DF6-4E48-94D2-530BDD681FF4}" dt="2026-01-30T17:03:57.923" v="168" actId="26606"/>
          <ac:spMkLst>
            <pc:docMk/>
            <pc:sldMk cId="2564390998" sldId="272"/>
            <ac:spMk id="10" creationId="{DAAE4CDD-124C-4DCF-9584-B6033B545DD5}"/>
          </ac:spMkLst>
        </pc:spChg>
        <pc:spChg chg="add">
          <ac:chgData name="Karen EatonThomas" userId="2efaeda1-34af-46a7-af56-657065a001e9" providerId="ADAL" clId="{4DE52512-5DF6-4E48-94D2-530BDD681FF4}" dt="2026-01-30T17:03:57.923" v="168" actId="26606"/>
          <ac:spMkLst>
            <pc:docMk/>
            <pc:sldMk cId="2564390998" sldId="272"/>
            <ac:spMk id="12" creationId="{081E4A58-353D-44AE-B2FC-2A74E2E400F7}"/>
          </ac:spMkLst>
        </pc:spChg>
      </pc:sldChg>
      <pc:sldChg chg="addSp modSp new mod setBg">
        <pc:chgData name="Karen EatonThomas" userId="2efaeda1-34af-46a7-af56-657065a001e9" providerId="ADAL" clId="{4DE52512-5DF6-4E48-94D2-530BDD681FF4}" dt="2026-01-30T17:02:48.241" v="135" actId="255"/>
        <pc:sldMkLst>
          <pc:docMk/>
          <pc:sldMk cId="266325219" sldId="273"/>
        </pc:sldMkLst>
        <pc:spChg chg="mod">
          <ac:chgData name="Karen EatonThomas" userId="2efaeda1-34af-46a7-af56-657065a001e9" providerId="ADAL" clId="{4DE52512-5DF6-4E48-94D2-530BDD681FF4}" dt="2026-01-30T17:02:26.282" v="131" actId="26606"/>
          <ac:spMkLst>
            <pc:docMk/>
            <pc:sldMk cId="266325219" sldId="273"/>
            <ac:spMk id="2" creationId="{BCC7540D-C05E-F729-1FDF-2E3C9F56D2A1}"/>
          </ac:spMkLst>
        </pc:spChg>
        <pc:spChg chg="mod">
          <ac:chgData name="Karen EatonThomas" userId="2efaeda1-34af-46a7-af56-657065a001e9" providerId="ADAL" clId="{4DE52512-5DF6-4E48-94D2-530BDD681FF4}" dt="2026-01-30T17:02:48.241" v="135" actId="255"/>
          <ac:spMkLst>
            <pc:docMk/>
            <pc:sldMk cId="266325219" sldId="273"/>
            <ac:spMk id="3" creationId="{FED045A1-2499-CA3B-F355-B285B54D37E5}"/>
          </ac:spMkLst>
        </pc:spChg>
        <pc:spChg chg="add">
          <ac:chgData name="Karen EatonThomas" userId="2efaeda1-34af-46a7-af56-657065a001e9" providerId="ADAL" clId="{4DE52512-5DF6-4E48-94D2-530BDD681FF4}" dt="2026-01-30T17:02:26.282" v="131" actId="26606"/>
          <ac:spMkLst>
            <pc:docMk/>
            <pc:sldMk cId="266325219" sldId="273"/>
            <ac:spMk id="10" creationId="{EDDBB197-D710-4A4F-A9CA-FD2177498BE8}"/>
          </ac:spMkLst>
        </pc:spChg>
        <pc:spChg chg="add">
          <ac:chgData name="Karen EatonThomas" userId="2efaeda1-34af-46a7-af56-657065a001e9" providerId="ADAL" clId="{4DE52512-5DF6-4E48-94D2-530BDD681FF4}" dt="2026-01-30T17:02:26.282" v="131" actId="26606"/>
          <ac:spMkLst>
            <pc:docMk/>
            <pc:sldMk cId="266325219" sldId="273"/>
            <ac:spMk id="12" creationId="{975D1CFA-2CDB-4B64-BD9F-85744E8DA12F}"/>
          </ac:spMkLst>
        </pc:spChg>
        <pc:grpChg chg="add">
          <ac:chgData name="Karen EatonThomas" userId="2efaeda1-34af-46a7-af56-657065a001e9" providerId="ADAL" clId="{4DE52512-5DF6-4E48-94D2-530BDD681FF4}" dt="2026-01-30T17:02:26.282" v="131" actId="26606"/>
          <ac:grpSpMkLst>
            <pc:docMk/>
            <pc:sldMk cId="266325219" sldId="273"/>
            <ac:grpSpMk id="14" creationId="{25EE5136-01F1-466C-962D-BA9B4C6757AA}"/>
          </ac:grpSpMkLst>
        </pc:grpChg>
        <pc:picChg chg="add">
          <ac:chgData name="Karen EatonThomas" userId="2efaeda1-34af-46a7-af56-657065a001e9" providerId="ADAL" clId="{4DE52512-5DF6-4E48-94D2-530BDD681FF4}" dt="2026-01-30T17:02:26.282" v="131" actId="26606"/>
          <ac:picMkLst>
            <pc:docMk/>
            <pc:sldMk cId="266325219" sldId="273"/>
            <ac:picMk id="7" creationId="{0BA3A35A-8127-9FC0-DCE6-D1781A368778}"/>
          </ac:picMkLst>
        </pc:picChg>
      </pc:sldChg>
      <pc:sldChg chg="addSp delSp modSp new mod setBg">
        <pc:chgData name="Karen EatonThomas" userId="2efaeda1-34af-46a7-af56-657065a001e9" providerId="ADAL" clId="{4DE52512-5DF6-4E48-94D2-530BDD681FF4}" dt="2026-01-30T17:05:27.425" v="212" actId="255"/>
        <pc:sldMkLst>
          <pc:docMk/>
          <pc:sldMk cId="2168634280" sldId="274"/>
        </pc:sldMkLst>
        <pc:spChg chg="mod">
          <ac:chgData name="Karen EatonThomas" userId="2efaeda1-34af-46a7-af56-657065a001e9" providerId="ADAL" clId="{4DE52512-5DF6-4E48-94D2-530BDD681FF4}" dt="2026-01-30T17:05:13.874" v="209" actId="26606"/>
          <ac:spMkLst>
            <pc:docMk/>
            <pc:sldMk cId="2168634280" sldId="274"/>
            <ac:spMk id="2" creationId="{19D5C0E1-91A4-FCC3-E5A8-1C8332477224}"/>
          </ac:spMkLst>
        </pc:spChg>
        <pc:spChg chg="mod ord">
          <ac:chgData name="Karen EatonThomas" userId="2efaeda1-34af-46a7-af56-657065a001e9" providerId="ADAL" clId="{4DE52512-5DF6-4E48-94D2-530BDD681FF4}" dt="2026-01-30T17:05:27.425" v="212" actId="255"/>
          <ac:spMkLst>
            <pc:docMk/>
            <pc:sldMk cId="2168634280" sldId="274"/>
            <ac:spMk id="3" creationId="{7B8CAA3C-65F2-15C8-5B34-F34AA4616305}"/>
          </ac:spMkLst>
        </pc:spChg>
        <pc:spChg chg="add del">
          <ac:chgData name="Karen EatonThomas" userId="2efaeda1-34af-46a7-af56-657065a001e9" providerId="ADAL" clId="{4DE52512-5DF6-4E48-94D2-530BDD681FF4}" dt="2026-01-30T17:05:13.874" v="209" actId="26606"/>
          <ac:spMkLst>
            <pc:docMk/>
            <pc:sldMk cId="2168634280" sldId="274"/>
            <ac:spMk id="10" creationId="{EDDBB197-D710-4A4F-A9CA-FD2177498BE8}"/>
          </ac:spMkLst>
        </pc:spChg>
        <pc:spChg chg="add del">
          <ac:chgData name="Karen EatonThomas" userId="2efaeda1-34af-46a7-af56-657065a001e9" providerId="ADAL" clId="{4DE52512-5DF6-4E48-94D2-530BDD681FF4}" dt="2026-01-30T17:05:13.874" v="209" actId="26606"/>
          <ac:spMkLst>
            <pc:docMk/>
            <pc:sldMk cId="2168634280" sldId="274"/>
            <ac:spMk id="12" creationId="{975D1CFA-2CDB-4B64-BD9F-85744E8DA12F}"/>
          </ac:spMkLst>
        </pc:spChg>
        <pc:spChg chg="add">
          <ac:chgData name="Karen EatonThomas" userId="2efaeda1-34af-46a7-af56-657065a001e9" providerId="ADAL" clId="{4DE52512-5DF6-4E48-94D2-530BDD681FF4}" dt="2026-01-30T17:05:13.874" v="209" actId="26606"/>
          <ac:spMkLst>
            <pc:docMk/>
            <pc:sldMk cId="2168634280" sldId="274"/>
            <ac:spMk id="23" creationId="{637B2035-1FCB-439A-B421-095E136C7E07}"/>
          </ac:spMkLst>
        </pc:spChg>
        <pc:spChg chg="add">
          <ac:chgData name="Karen EatonThomas" userId="2efaeda1-34af-46a7-af56-657065a001e9" providerId="ADAL" clId="{4DE52512-5DF6-4E48-94D2-530BDD681FF4}" dt="2026-01-30T17:05:13.874" v="209" actId="26606"/>
          <ac:spMkLst>
            <pc:docMk/>
            <pc:sldMk cId="2168634280" sldId="274"/>
            <ac:spMk id="25" creationId="{B39A1F5A-E57E-4178-8F57-A18DC747E5E1}"/>
          </ac:spMkLst>
        </pc:spChg>
        <pc:spChg chg="add">
          <ac:chgData name="Karen EatonThomas" userId="2efaeda1-34af-46a7-af56-657065a001e9" providerId="ADAL" clId="{4DE52512-5DF6-4E48-94D2-530BDD681FF4}" dt="2026-01-30T17:05:13.874" v="209" actId="26606"/>
          <ac:spMkLst>
            <pc:docMk/>
            <pc:sldMk cId="2168634280" sldId="274"/>
            <ac:spMk id="27" creationId="{CF93DC6C-1BFD-4414-BF23-471C8831CA04}"/>
          </ac:spMkLst>
        </pc:spChg>
        <pc:spChg chg="add">
          <ac:chgData name="Karen EatonThomas" userId="2efaeda1-34af-46a7-af56-657065a001e9" providerId="ADAL" clId="{4DE52512-5DF6-4E48-94D2-530BDD681FF4}" dt="2026-01-30T17:05:13.874" v="209" actId="26606"/>
          <ac:spMkLst>
            <pc:docMk/>
            <pc:sldMk cId="2168634280" sldId="274"/>
            <ac:spMk id="29" creationId="{001928A5-13A8-4372-8A77-BCAAE5553E6F}"/>
          </ac:spMkLst>
        </pc:spChg>
        <pc:grpChg chg="add del">
          <ac:chgData name="Karen EatonThomas" userId="2efaeda1-34af-46a7-af56-657065a001e9" providerId="ADAL" clId="{4DE52512-5DF6-4E48-94D2-530BDD681FF4}" dt="2026-01-30T17:05:13.874" v="209" actId="26606"/>
          <ac:grpSpMkLst>
            <pc:docMk/>
            <pc:sldMk cId="2168634280" sldId="274"/>
            <ac:grpSpMk id="14" creationId="{25EE5136-01F1-466C-962D-BA9B4C6757AA}"/>
          </ac:grpSpMkLst>
        </pc:grpChg>
        <pc:picChg chg="add mod">
          <ac:chgData name="Karen EatonThomas" userId="2efaeda1-34af-46a7-af56-657065a001e9" providerId="ADAL" clId="{4DE52512-5DF6-4E48-94D2-530BDD681FF4}" dt="2026-01-30T17:05:13.874" v="209" actId="26606"/>
          <ac:picMkLst>
            <pc:docMk/>
            <pc:sldMk cId="2168634280" sldId="274"/>
            <ac:picMk id="7" creationId="{D72E38EB-5A22-5AA8-82F7-64EA78FFA2C3}"/>
          </ac:picMkLst>
        </pc:picChg>
      </pc:sldChg>
      <pc:sldChg chg="addSp modSp new mod setBg">
        <pc:chgData name="Karen EatonThomas" userId="2efaeda1-34af-46a7-af56-657065a001e9" providerId="ADAL" clId="{4DE52512-5DF6-4E48-94D2-530BDD681FF4}" dt="2026-01-30T17:06:32.363" v="238" actId="255"/>
        <pc:sldMkLst>
          <pc:docMk/>
          <pc:sldMk cId="860554327" sldId="275"/>
        </pc:sldMkLst>
        <pc:spChg chg="mod">
          <ac:chgData name="Karen EatonThomas" userId="2efaeda1-34af-46a7-af56-657065a001e9" providerId="ADAL" clId="{4DE52512-5DF6-4E48-94D2-530BDD681FF4}" dt="2026-01-30T17:06:16.924" v="235" actId="26606"/>
          <ac:spMkLst>
            <pc:docMk/>
            <pc:sldMk cId="860554327" sldId="275"/>
            <ac:spMk id="2" creationId="{E03557A9-1F27-C5F1-9755-55EFADDFF756}"/>
          </ac:spMkLst>
        </pc:spChg>
        <pc:spChg chg="mod">
          <ac:chgData name="Karen EatonThomas" userId="2efaeda1-34af-46a7-af56-657065a001e9" providerId="ADAL" clId="{4DE52512-5DF6-4E48-94D2-530BDD681FF4}" dt="2026-01-30T17:06:32.363" v="238" actId="255"/>
          <ac:spMkLst>
            <pc:docMk/>
            <pc:sldMk cId="860554327" sldId="275"/>
            <ac:spMk id="3" creationId="{D4F43A68-7B6C-594B-DCB2-CE89B9AB699B}"/>
          </ac:spMkLst>
        </pc:spChg>
        <pc:spChg chg="add">
          <ac:chgData name="Karen EatonThomas" userId="2efaeda1-34af-46a7-af56-657065a001e9" providerId="ADAL" clId="{4DE52512-5DF6-4E48-94D2-530BDD681FF4}" dt="2026-01-30T17:06:16.924" v="235" actId="26606"/>
          <ac:spMkLst>
            <pc:docMk/>
            <pc:sldMk cId="860554327" sldId="275"/>
            <ac:spMk id="10" creationId="{637B2035-1FCB-439A-B421-095E136C7E07}"/>
          </ac:spMkLst>
        </pc:spChg>
        <pc:spChg chg="add">
          <ac:chgData name="Karen EatonThomas" userId="2efaeda1-34af-46a7-af56-657065a001e9" providerId="ADAL" clId="{4DE52512-5DF6-4E48-94D2-530BDD681FF4}" dt="2026-01-30T17:06:16.924" v="235" actId="26606"/>
          <ac:spMkLst>
            <pc:docMk/>
            <pc:sldMk cId="860554327" sldId="275"/>
            <ac:spMk id="12" creationId="{B39A1F5A-E57E-4178-8F57-A18DC747E5E1}"/>
          </ac:spMkLst>
        </pc:spChg>
        <pc:spChg chg="add">
          <ac:chgData name="Karen EatonThomas" userId="2efaeda1-34af-46a7-af56-657065a001e9" providerId="ADAL" clId="{4DE52512-5DF6-4E48-94D2-530BDD681FF4}" dt="2026-01-30T17:06:16.924" v="235" actId="26606"/>
          <ac:spMkLst>
            <pc:docMk/>
            <pc:sldMk cId="860554327" sldId="275"/>
            <ac:spMk id="14" creationId="{CF93DC6C-1BFD-4414-BF23-471C8831CA04}"/>
          </ac:spMkLst>
        </pc:spChg>
        <pc:spChg chg="add">
          <ac:chgData name="Karen EatonThomas" userId="2efaeda1-34af-46a7-af56-657065a001e9" providerId="ADAL" clId="{4DE52512-5DF6-4E48-94D2-530BDD681FF4}" dt="2026-01-30T17:06:16.924" v="235" actId="26606"/>
          <ac:spMkLst>
            <pc:docMk/>
            <pc:sldMk cId="860554327" sldId="275"/>
            <ac:spMk id="16" creationId="{001928A5-13A8-4372-8A77-BCAAE5553E6F}"/>
          </ac:spMkLst>
        </pc:spChg>
        <pc:picChg chg="add">
          <ac:chgData name="Karen EatonThomas" userId="2efaeda1-34af-46a7-af56-657065a001e9" providerId="ADAL" clId="{4DE52512-5DF6-4E48-94D2-530BDD681FF4}" dt="2026-01-30T17:06:16.924" v="235" actId="26606"/>
          <ac:picMkLst>
            <pc:docMk/>
            <pc:sldMk cId="860554327" sldId="275"/>
            <ac:picMk id="7" creationId="{5C2C6A0C-6CB7-46A9-3F63-CA769E1C8A6B}"/>
          </ac:picMkLst>
        </pc:picChg>
      </pc:sldChg>
      <pc:sldChg chg="addSp modSp new mod setBg">
        <pc:chgData name="Karen EatonThomas" userId="2efaeda1-34af-46a7-af56-657065a001e9" providerId="ADAL" clId="{4DE52512-5DF6-4E48-94D2-530BDD681FF4}" dt="2026-01-30T17:09:17.295" v="282" actId="26606"/>
        <pc:sldMkLst>
          <pc:docMk/>
          <pc:sldMk cId="550387628" sldId="276"/>
        </pc:sldMkLst>
        <pc:spChg chg="mod">
          <ac:chgData name="Karen EatonThomas" userId="2efaeda1-34af-46a7-af56-657065a001e9" providerId="ADAL" clId="{4DE52512-5DF6-4E48-94D2-530BDD681FF4}" dt="2026-01-30T17:09:17.295" v="282" actId="26606"/>
          <ac:spMkLst>
            <pc:docMk/>
            <pc:sldMk cId="550387628" sldId="276"/>
            <ac:spMk id="2" creationId="{D59CC0E0-561E-2A75-7C92-3297E1355FD3}"/>
          </ac:spMkLst>
        </pc:spChg>
        <pc:spChg chg="mod">
          <ac:chgData name="Karen EatonThomas" userId="2efaeda1-34af-46a7-af56-657065a001e9" providerId="ADAL" clId="{4DE52512-5DF6-4E48-94D2-530BDD681FF4}" dt="2026-01-30T17:09:17.295" v="282" actId="26606"/>
          <ac:spMkLst>
            <pc:docMk/>
            <pc:sldMk cId="550387628" sldId="276"/>
            <ac:spMk id="3" creationId="{FD04DB07-06C6-C875-CA1E-58AD01AEEEDD}"/>
          </ac:spMkLst>
        </pc:spChg>
        <pc:spChg chg="add">
          <ac:chgData name="Karen EatonThomas" userId="2efaeda1-34af-46a7-af56-657065a001e9" providerId="ADAL" clId="{4DE52512-5DF6-4E48-94D2-530BDD681FF4}" dt="2026-01-30T17:09:17.295" v="282" actId="26606"/>
          <ac:spMkLst>
            <pc:docMk/>
            <pc:sldMk cId="550387628" sldId="276"/>
            <ac:spMk id="8" creationId="{907EF6B7-1338-4443-8C46-6A318D952DFD}"/>
          </ac:spMkLst>
        </pc:spChg>
        <pc:spChg chg="add">
          <ac:chgData name="Karen EatonThomas" userId="2efaeda1-34af-46a7-af56-657065a001e9" providerId="ADAL" clId="{4DE52512-5DF6-4E48-94D2-530BDD681FF4}" dt="2026-01-30T17:09:17.295" v="282" actId="26606"/>
          <ac:spMkLst>
            <pc:docMk/>
            <pc:sldMk cId="550387628" sldId="276"/>
            <ac:spMk id="10" creationId="{DAAE4CDD-124C-4DCF-9584-B6033B545DD5}"/>
          </ac:spMkLst>
        </pc:spChg>
        <pc:spChg chg="add">
          <ac:chgData name="Karen EatonThomas" userId="2efaeda1-34af-46a7-af56-657065a001e9" providerId="ADAL" clId="{4DE52512-5DF6-4E48-94D2-530BDD681FF4}" dt="2026-01-30T17:09:17.295" v="282" actId="26606"/>
          <ac:spMkLst>
            <pc:docMk/>
            <pc:sldMk cId="550387628" sldId="276"/>
            <ac:spMk id="12" creationId="{081E4A58-353D-44AE-B2FC-2A74E2E400F7}"/>
          </ac:spMkLst>
        </pc:spChg>
      </pc:sldChg>
      <pc:sldChg chg="addSp modSp new mod ord setBg">
        <pc:chgData name="Karen EatonThomas" userId="2efaeda1-34af-46a7-af56-657065a001e9" providerId="ADAL" clId="{4DE52512-5DF6-4E48-94D2-530BDD681FF4}" dt="2026-01-30T17:08:14.065" v="249"/>
        <pc:sldMkLst>
          <pc:docMk/>
          <pc:sldMk cId="407406786" sldId="277"/>
        </pc:sldMkLst>
        <pc:spChg chg="mod">
          <ac:chgData name="Karen EatonThomas" userId="2efaeda1-34af-46a7-af56-657065a001e9" providerId="ADAL" clId="{4DE52512-5DF6-4E48-94D2-530BDD681FF4}" dt="2026-01-30T17:08:03.912" v="245" actId="26606"/>
          <ac:spMkLst>
            <pc:docMk/>
            <pc:sldMk cId="407406786" sldId="277"/>
            <ac:spMk id="2" creationId="{B2EB26BA-4CE5-B26E-5EA8-78A0696BF59A}"/>
          </ac:spMkLst>
        </pc:spChg>
        <pc:spChg chg="mod">
          <ac:chgData name="Karen EatonThomas" userId="2efaeda1-34af-46a7-af56-657065a001e9" providerId="ADAL" clId="{4DE52512-5DF6-4E48-94D2-530BDD681FF4}" dt="2026-01-30T17:08:03.912" v="245" actId="26606"/>
          <ac:spMkLst>
            <pc:docMk/>
            <pc:sldMk cId="407406786" sldId="277"/>
            <ac:spMk id="3" creationId="{1D532EEB-C554-30CB-AC4E-3FE982302688}"/>
          </ac:spMkLst>
        </pc:spChg>
        <pc:spChg chg="add">
          <ac:chgData name="Karen EatonThomas" userId="2efaeda1-34af-46a7-af56-657065a001e9" providerId="ADAL" clId="{4DE52512-5DF6-4E48-94D2-530BDD681FF4}" dt="2026-01-30T17:08:03.912" v="245" actId="26606"/>
          <ac:spMkLst>
            <pc:docMk/>
            <pc:sldMk cId="407406786" sldId="277"/>
            <ac:spMk id="8" creationId="{907EF6B7-1338-4443-8C46-6A318D952DFD}"/>
          </ac:spMkLst>
        </pc:spChg>
        <pc:spChg chg="add">
          <ac:chgData name="Karen EatonThomas" userId="2efaeda1-34af-46a7-af56-657065a001e9" providerId="ADAL" clId="{4DE52512-5DF6-4E48-94D2-530BDD681FF4}" dt="2026-01-30T17:08:03.912" v="245" actId="26606"/>
          <ac:spMkLst>
            <pc:docMk/>
            <pc:sldMk cId="407406786" sldId="277"/>
            <ac:spMk id="10" creationId="{DAAE4CDD-124C-4DCF-9584-B6033B545DD5}"/>
          </ac:spMkLst>
        </pc:spChg>
        <pc:spChg chg="add">
          <ac:chgData name="Karen EatonThomas" userId="2efaeda1-34af-46a7-af56-657065a001e9" providerId="ADAL" clId="{4DE52512-5DF6-4E48-94D2-530BDD681FF4}" dt="2026-01-30T17:08:03.912" v="245" actId="26606"/>
          <ac:spMkLst>
            <pc:docMk/>
            <pc:sldMk cId="407406786" sldId="277"/>
            <ac:spMk id="12" creationId="{081E4A58-353D-44AE-B2FC-2A74E2E400F7}"/>
          </ac:spMkLst>
        </pc:spChg>
      </pc:sldChg>
      <pc:sldChg chg="addSp modSp new mod setBg">
        <pc:chgData name="Karen EatonThomas" userId="2efaeda1-34af-46a7-af56-657065a001e9" providerId="ADAL" clId="{4DE52512-5DF6-4E48-94D2-530BDD681FF4}" dt="2026-01-30T17:10:18.725" v="289" actId="255"/>
        <pc:sldMkLst>
          <pc:docMk/>
          <pc:sldMk cId="3213213911" sldId="278"/>
        </pc:sldMkLst>
        <pc:spChg chg="mod">
          <ac:chgData name="Karen EatonThomas" userId="2efaeda1-34af-46a7-af56-657065a001e9" providerId="ADAL" clId="{4DE52512-5DF6-4E48-94D2-530BDD681FF4}" dt="2026-01-30T17:10:12.125" v="288" actId="26606"/>
          <ac:spMkLst>
            <pc:docMk/>
            <pc:sldMk cId="3213213911" sldId="278"/>
            <ac:spMk id="2" creationId="{1953FF74-F676-F27A-FF4A-5D3D475DB514}"/>
          </ac:spMkLst>
        </pc:spChg>
        <pc:spChg chg="mod">
          <ac:chgData name="Karen EatonThomas" userId="2efaeda1-34af-46a7-af56-657065a001e9" providerId="ADAL" clId="{4DE52512-5DF6-4E48-94D2-530BDD681FF4}" dt="2026-01-30T17:10:18.725" v="289" actId="255"/>
          <ac:spMkLst>
            <pc:docMk/>
            <pc:sldMk cId="3213213911" sldId="278"/>
            <ac:spMk id="3" creationId="{73405A6E-3170-554D-1902-BA10A93CA8CF}"/>
          </ac:spMkLst>
        </pc:spChg>
        <pc:spChg chg="add">
          <ac:chgData name="Karen EatonThomas" userId="2efaeda1-34af-46a7-af56-657065a001e9" providerId="ADAL" clId="{4DE52512-5DF6-4E48-94D2-530BDD681FF4}" dt="2026-01-30T17:10:12.125" v="288" actId="26606"/>
          <ac:spMkLst>
            <pc:docMk/>
            <pc:sldMk cId="3213213911" sldId="278"/>
            <ac:spMk id="8" creationId="{09588DA8-065E-4F6F-8EFD-43104AB2E0CF}"/>
          </ac:spMkLst>
        </pc:spChg>
        <pc:spChg chg="add">
          <ac:chgData name="Karen EatonThomas" userId="2efaeda1-34af-46a7-af56-657065a001e9" providerId="ADAL" clId="{4DE52512-5DF6-4E48-94D2-530BDD681FF4}" dt="2026-01-30T17:10:12.125" v="288" actId="26606"/>
          <ac:spMkLst>
            <pc:docMk/>
            <pc:sldMk cId="3213213911" sldId="278"/>
            <ac:spMk id="10" creationId="{C4285719-470E-454C-AF62-8323075F1F5B}"/>
          </ac:spMkLst>
        </pc:spChg>
        <pc:spChg chg="add">
          <ac:chgData name="Karen EatonThomas" userId="2efaeda1-34af-46a7-af56-657065a001e9" providerId="ADAL" clId="{4DE52512-5DF6-4E48-94D2-530BDD681FF4}" dt="2026-01-30T17:10:12.125" v="288" actId="26606"/>
          <ac:spMkLst>
            <pc:docMk/>
            <pc:sldMk cId="3213213911" sldId="278"/>
            <ac:spMk id="12" creationId="{CD9FE4EF-C4D8-49A0-B2FF-81D8DB7D8A24}"/>
          </ac:spMkLst>
        </pc:spChg>
        <pc:spChg chg="add">
          <ac:chgData name="Karen EatonThomas" userId="2efaeda1-34af-46a7-af56-657065a001e9" providerId="ADAL" clId="{4DE52512-5DF6-4E48-94D2-530BDD681FF4}" dt="2026-01-30T17:10:12.125" v="288" actId="26606"/>
          <ac:spMkLst>
            <pc:docMk/>
            <pc:sldMk cId="3213213911" sldId="278"/>
            <ac:spMk id="14" creationId="{4300840D-0A0B-4512-BACA-B439D5B9C57C}"/>
          </ac:spMkLst>
        </pc:spChg>
        <pc:spChg chg="add">
          <ac:chgData name="Karen EatonThomas" userId="2efaeda1-34af-46a7-af56-657065a001e9" providerId="ADAL" clId="{4DE52512-5DF6-4E48-94D2-530BDD681FF4}" dt="2026-01-30T17:10:12.125" v="288" actId="26606"/>
          <ac:spMkLst>
            <pc:docMk/>
            <pc:sldMk cId="3213213911" sldId="278"/>
            <ac:spMk id="16" creationId="{D2B78728-A580-49A7-84F9-6EF6F583ADE0}"/>
          </ac:spMkLst>
        </pc:spChg>
        <pc:spChg chg="add">
          <ac:chgData name="Karen EatonThomas" userId="2efaeda1-34af-46a7-af56-657065a001e9" providerId="ADAL" clId="{4DE52512-5DF6-4E48-94D2-530BDD681FF4}" dt="2026-01-30T17:10:12.125" v="288" actId="26606"/>
          <ac:spMkLst>
            <pc:docMk/>
            <pc:sldMk cId="3213213911" sldId="278"/>
            <ac:spMk id="18" creationId="{38FAA1A1-D861-433F-88FA-1E9D6FD31D11}"/>
          </ac:spMkLst>
        </pc:spChg>
        <pc:spChg chg="add">
          <ac:chgData name="Karen EatonThomas" userId="2efaeda1-34af-46a7-af56-657065a001e9" providerId="ADAL" clId="{4DE52512-5DF6-4E48-94D2-530BDD681FF4}" dt="2026-01-30T17:10:12.125" v="288" actId="26606"/>
          <ac:spMkLst>
            <pc:docMk/>
            <pc:sldMk cId="3213213911" sldId="278"/>
            <ac:spMk id="20" creationId="{8D71EDA1-87BF-4D5D-AB79-F346FD19278A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4" Type="http://schemas.openxmlformats.org/officeDocument/2006/relationships/image" Target="../media/image11.svg"/></Relationships>
</file>

<file path=ppt/diagrams/_rels/data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9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4" Type="http://schemas.openxmlformats.org/officeDocument/2006/relationships/image" Target="../media/image11.svg"/></Relationships>
</file>

<file path=ppt/diagrams/_rels/drawing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9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4_2">
  <dgm:title val=""/>
  <dgm:desc val=""/>
  <dgm:catLst>
    <dgm:cat type="accent4" pri="11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93008C2-53C8-4546-BD6D-E8187332F023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8828990D-4E74-415E-98A0-9B90F6E6D012}">
      <dgm:prSet/>
      <dgm:spPr/>
      <dgm:t>
        <a:bodyPr/>
        <a:lstStyle/>
        <a:p>
          <a:r>
            <a:rPr lang="en-GB"/>
            <a:t>Active listening in counselling is a </a:t>
          </a:r>
          <a:r>
            <a:rPr lang="en-GB" b="1"/>
            <a:t>core relational skill</a:t>
          </a:r>
          <a:r>
            <a:rPr lang="en-GB"/>
            <a:t> that involves </a:t>
          </a:r>
          <a:r>
            <a:rPr lang="en-GB" b="1"/>
            <a:t>intentionally attending to, understanding, and responding to the client in ways that promote empathy, safety, and meaning-making</a:t>
          </a:r>
          <a:r>
            <a:rPr lang="en-GB"/>
            <a:t>.</a:t>
          </a:r>
          <a:endParaRPr lang="en-US"/>
        </a:p>
      </dgm:t>
    </dgm:pt>
    <dgm:pt modelId="{5A076182-C077-40EF-9F4D-BCED5BD91D00}" type="parTrans" cxnId="{3C4E9C6B-82AD-428C-9872-B80F7BB20497}">
      <dgm:prSet/>
      <dgm:spPr/>
      <dgm:t>
        <a:bodyPr/>
        <a:lstStyle/>
        <a:p>
          <a:endParaRPr lang="en-US"/>
        </a:p>
      </dgm:t>
    </dgm:pt>
    <dgm:pt modelId="{EF33CCCA-BA43-402F-9F91-C71B7F9BD78F}" type="sibTrans" cxnId="{3C4E9C6B-82AD-428C-9872-B80F7BB20497}">
      <dgm:prSet/>
      <dgm:spPr/>
      <dgm:t>
        <a:bodyPr/>
        <a:lstStyle/>
        <a:p>
          <a:endParaRPr lang="en-US"/>
        </a:p>
      </dgm:t>
    </dgm:pt>
    <dgm:pt modelId="{BC2C220B-B030-43E9-9595-7F489BC23144}">
      <dgm:prSet/>
      <dgm:spPr/>
      <dgm:t>
        <a:bodyPr/>
        <a:lstStyle/>
        <a:p>
          <a:r>
            <a:rPr lang="en-GB" b="1"/>
            <a:t>Active listening</a:t>
          </a:r>
          <a:r>
            <a:rPr lang="en-GB"/>
            <a:t> is the counsellor’s deliberate use of </a:t>
          </a:r>
          <a:r>
            <a:rPr lang="en-GB" b="1"/>
            <a:t>verbal and non-verbal responses</a:t>
          </a:r>
          <a:r>
            <a:rPr lang="en-GB"/>
            <a:t> to communicate accurate understanding of the client’s </a:t>
          </a:r>
          <a:r>
            <a:rPr lang="en-GB" b="1"/>
            <a:t>experience, meaning, and emotion</a:t>
          </a:r>
          <a:r>
            <a:rPr lang="en-GB"/>
            <a:t>. It goes beyond hearing words; it involves being psychologically and relationally present.</a:t>
          </a:r>
          <a:endParaRPr lang="en-US"/>
        </a:p>
      </dgm:t>
    </dgm:pt>
    <dgm:pt modelId="{966A2374-08DD-4185-8EF1-542ABCE53789}" type="parTrans" cxnId="{4904A0B0-B4DE-4E2F-8556-CD46B52651F8}">
      <dgm:prSet/>
      <dgm:spPr/>
      <dgm:t>
        <a:bodyPr/>
        <a:lstStyle/>
        <a:p>
          <a:endParaRPr lang="en-US"/>
        </a:p>
      </dgm:t>
    </dgm:pt>
    <dgm:pt modelId="{3B6D2315-376F-4A28-A97A-AA80C35152D6}" type="sibTrans" cxnId="{4904A0B0-B4DE-4E2F-8556-CD46B52651F8}">
      <dgm:prSet/>
      <dgm:spPr/>
      <dgm:t>
        <a:bodyPr/>
        <a:lstStyle/>
        <a:p>
          <a:endParaRPr lang="en-US"/>
        </a:p>
      </dgm:t>
    </dgm:pt>
    <dgm:pt modelId="{9BCEBF4F-D62A-44FE-A8A4-86FE63A2098F}" type="pres">
      <dgm:prSet presAssocID="{B93008C2-53C8-4546-BD6D-E8187332F023}" presName="root" presStyleCnt="0">
        <dgm:presLayoutVars>
          <dgm:dir/>
          <dgm:resizeHandles val="exact"/>
        </dgm:presLayoutVars>
      </dgm:prSet>
      <dgm:spPr/>
    </dgm:pt>
    <dgm:pt modelId="{FDB62DF9-345A-43F2-A0BA-0ED451B90BEA}" type="pres">
      <dgm:prSet presAssocID="{8828990D-4E74-415E-98A0-9B90F6E6D012}" presName="compNode" presStyleCnt="0"/>
      <dgm:spPr/>
    </dgm:pt>
    <dgm:pt modelId="{AC21A886-D665-4896-9713-93815C0EF28A}" type="pres">
      <dgm:prSet presAssocID="{8828990D-4E74-415E-98A0-9B90F6E6D012}" presName="bgRect" presStyleLbl="bgShp" presStyleIdx="0" presStyleCnt="2"/>
      <dgm:spPr/>
    </dgm:pt>
    <dgm:pt modelId="{1CBB3351-AC2E-4D35-94B3-0AA747FEBBC5}" type="pres">
      <dgm:prSet presAssocID="{8828990D-4E74-415E-98A0-9B90F6E6D012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78CD9A04-DF1A-4D93-A3D4-4CCACE2DD221}" type="pres">
      <dgm:prSet presAssocID="{8828990D-4E74-415E-98A0-9B90F6E6D012}" presName="spaceRect" presStyleCnt="0"/>
      <dgm:spPr/>
    </dgm:pt>
    <dgm:pt modelId="{28201BA5-189C-4A5B-BD5B-BD2D240AD220}" type="pres">
      <dgm:prSet presAssocID="{8828990D-4E74-415E-98A0-9B90F6E6D012}" presName="parTx" presStyleLbl="revTx" presStyleIdx="0" presStyleCnt="2">
        <dgm:presLayoutVars>
          <dgm:chMax val="0"/>
          <dgm:chPref val="0"/>
        </dgm:presLayoutVars>
      </dgm:prSet>
      <dgm:spPr/>
    </dgm:pt>
    <dgm:pt modelId="{D90F3812-36A9-41ED-B108-40B80D5CD898}" type="pres">
      <dgm:prSet presAssocID="{EF33CCCA-BA43-402F-9F91-C71B7F9BD78F}" presName="sibTrans" presStyleCnt="0"/>
      <dgm:spPr/>
    </dgm:pt>
    <dgm:pt modelId="{031718E0-FF3D-4FF6-9156-456A95E6EB8F}" type="pres">
      <dgm:prSet presAssocID="{BC2C220B-B030-43E9-9595-7F489BC23144}" presName="compNode" presStyleCnt="0"/>
      <dgm:spPr/>
    </dgm:pt>
    <dgm:pt modelId="{F4AA8A20-A738-4464-AF15-65670F1D4788}" type="pres">
      <dgm:prSet presAssocID="{BC2C220B-B030-43E9-9595-7F489BC23144}" presName="bgRect" presStyleLbl="bgShp" presStyleIdx="1" presStyleCnt="2"/>
      <dgm:spPr/>
    </dgm:pt>
    <dgm:pt modelId="{EE5533CD-D466-4D69-A7CE-C64F86D315A7}" type="pres">
      <dgm:prSet presAssocID="{BC2C220B-B030-43E9-9595-7F489BC23144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 Bubble"/>
        </a:ext>
      </dgm:extLst>
    </dgm:pt>
    <dgm:pt modelId="{5372BD06-391F-4951-BF19-E2568FF9C030}" type="pres">
      <dgm:prSet presAssocID="{BC2C220B-B030-43E9-9595-7F489BC23144}" presName="spaceRect" presStyleCnt="0"/>
      <dgm:spPr/>
    </dgm:pt>
    <dgm:pt modelId="{8DD43A9E-5F4C-470D-A2C5-0CA2909998AE}" type="pres">
      <dgm:prSet presAssocID="{BC2C220B-B030-43E9-9595-7F489BC23144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C1A00F07-4A71-43C4-9ABE-B7660E66FF9E}" type="presOf" srcId="{B93008C2-53C8-4546-BD6D-E8187332F023}" destId="{9BCEBF4F-D62A-44FE-A8A4-86FE63A2098F}" srcOrd="0" destOrd="0" presId="urn:microsoft.com/office/officeart/2018/2/layout/IconVerticalSolidList"/>
    <dgm:cxn modelId="{185ABB5D-5260-4154-A402-D6ABC8846272}" type="presOf" srcId="{8828990D-4E74-415E-98A0-9B90F6E6D012}" destId="{28201BA5-189C-4A5B-BD5B-BD2D240AD220}" srcOrd="0" destOrd="0" presId="urn:microsoft.com/office/officeart/2018/2/layout/IconVerticalSolidList"/>
    <dgm:cxn modelId="{3C4E9C6B-82AD-428C-9872-B80F7BB20497}" srcId="{B93008C2-53C8-4546-BD6D-E8187332F023}" destId="{8828990D-4E74-415E-98A0-9B90F6E6D012}" srcOrd="0" destOrd="0" parTransId="{5A076182-C077-40EF-9F4D-BCED5BD91D00}" sibTransId="{EF33CCCA-BA43-402F-9F91-C71B7F9BD78F}"/>
    <dgm:cxn modelId="{FEAA22A7-183F-47F8-8363-D92801DCE05B}" type="presOf" srcId="{BC2C220B-B030-43E9-9595-7F489BC23144}" destId="{8DD43A9E-5F4C-470D-A2C5-0CA2909998AE}" srcOrd="0" destOrd="0" presId="urn:microsoft.com/office/officeart/2018/2/layout/IconVerticalSolidList"/>
    <dgm:cxn modelId="{4904A0B0-B4DE-4E2F-8556-CD46B52651F8}" srcId="{B93008C2-53C8-4546-BD6D-E8187332F023}" destId="{BC2C220B-B030-43E9-9595-7F489BC23144}" srcOrd="1" destOrd="0" parTransId="{966A2374-08DD-4185-8EF1-542ABCE53789}" sibTransId="{3B6D2315-376F-4A28-A97A-AA80C35152D6}"/>
    <dgm:cxn modelId="{0EA9F257-A21C-4EDC-82DB-06502CEFE54D}" type="presParOf" srcId="{9BCEBF4F-D62A-44FE-A8A4-86FE63A2098F}" destId="{FDB62DF9-345A-43F2-A0BA-0ED451B90BEA}" srcOrd="0" destOrd="0" presId="urn:microsoft.com/office/officeart/2018/2/layout/IconVerticalSolidList"/>
    <dgm:cxn modelId="{1689BC8A-B8A8-49E9-8C68-0A2CC67BEEE6}" type="presParOf" srcId="{FDB62DF9-345A-43F2-A0BA-0ED451B90BEA}" destId="{AC21A886-D665-4896-9713-93815C0EF28A}" srcOrd="0" destOrd="0" presId="urn:microsoft.com/office/officeart/2018/2/layout/IconVerticalSolidList"/>
    <dgm:cxn modelId="{315538AA-EDCB-4BF3-826A-378F28FB5EA6}" type="presParOf" srcId="{FDB62DF9-345A-43F2-A0BA-0ED451B90BEA}" destId="{1CBB3351-AC2E-4D35-94B3-0AA747FEBBC5}" srcOrd="1" destOrd="0" presId="urn:microsoft.com/office/officeart/2018/2/layout/IconVerticalSolidList"/>
    <dgm:cxn modelId="{36EBE5D2-B259-4748-916B-066F24DA9DD7}" type="presParOf" srcId="{FDB62DF9-345A-43F2-A0BA-0ED451B90BEA}" destId="{78CD9A04-DF1A-4D93-A3D4-4CCACE2DD221}" srcOrd="2" destOrd="0" presId="urn:microsoft.com/office/officeart/2018/2/layout/IconVerticalSolidList"/>
    <dgm:cxn modelId="{013A40C0-687F-4BA8-B897-5392F966B4FC}" type="presParOf" srcId="{FDB62DF9-345A-43F2-A0BA-0ED451B90BEA}" destId="{28201BA5-189C-4A5B-BD5B-BD2D240AD220}" srcOrd="3" destOrd="0" presId="urn:microsoft.com/office/officeart/2018/2/layout/IconVerticalSolidList"/>
    <dgm:cxn modelId="{7253E144-50A1-4268-A666-B9C16685DA91}" type="presParOf" srcId="{9BCEBF4F-D62A-44FE-A8A4-86FE63A2098F}" destId="{D90F3812-36A9-41ED-B108-40B80D5CD898}" srcOrd="1" destOrd="0" presId="urn:microsoft.com/office/officeart/2018/2/layout/IconVerticalSolidList"/>
    <dgm:cxn modelId="{F9C15461-947A-4D36-9B0C-6AC86822DE94}" type="presParOf" srcId="{9BCEBF4F-D62A-44FE-A8A4-86FE63A2098F}" destId="{031718E0-FF3D-4FF6-9156-456A95E6EB8F}" srcOrd="2" destOrd="0" presId="urn:microsoft.com/office/officeart/2018/2/layout/IconVerticalSolidList"/>
    <dgm:cxn modelId="{1B17F043-328C-47C2-B891-C5902CE0ACBA}" type="presParOf" srcId="{031718E0-FF3D-4FF6-9156-456A95E6EB8F}" destId="{F4AA8A20-A738-4464-AF15-65670F1D4788}" srcOrd="0" destOrd="0" presId="urn:microsoft.com/office/officeart/2018/2/layout/IconVerticalSolidList"/>
    <dgm:cxn modelId="{0B429858-1CE1-44E4-8A90-AF1F97A12603}" type="presParOf" srcId="{031718E0-FF3D-4FF6-9156-456A95E6EB8F}" destId="{EE5533CD-D466-4D69-A7CE-C64F86D315A7}" srcOrd="1" destOrd="0" presId="urn:microsoft.com/office/officeart/2018/2/layout/IconVerticalSolidList"/>
    <dgm:cxn modelId="{B2B5FEAD-23A5-4397-BABC-CA930A3B5A95}" type="presParOf" srcId="{031718E0-FF3D-4FF6-9156-456A95E6EB8F}" destId="{5372BD06-391F-4951-BF19-E2568FF9C030}" srcOrd="2" destOrd="0" presId="urn:microsoft.com/office/officeart/2018/2/layout/IconVerticalSolidList"/>
    <dgm:cxn modelId="{2C144475-F6E4-45E5-A276-90D40CFCE8AE}" type="presParOf" srcId="{031718E0-FF3D-4FF6-9156-456A95E6EB8F}" destId="{8DD43A9E-5F4C-470D-A2C5-0CA2909998AE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42F9645-A81C-44D3-837C-324A55E1139F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19CDAEBE-6003-4BC8-BFFC-6661F66C07FE}">
      <dgm:prSet/>
      <dgm:spPr/>
      <dgm:t>
        <a:bodyPr/>
        <a:lstStyle/>
        <a:p>
          <a:r>
            <a:rPr lang="en-US"/>
            <a:t>SOLER is a non-verbal attending model developed by Gerard Egan</a:t>
          </a:r>
        </a:p>
      </dgm:t>
    </dgm:pt>
    <dgm:pt modelId="{E0D42C03-9BC4-4334-AF47-ED9A781C10C4}" type="parTrans" cxnId="{35C978A8-71A4-4EAD-9438-4D281AB61A1B}">
      <dgm:prSet/>
      <dgm:spPr/>
      <dgm:t>
        <a:bodyPr/>
        <a:lstStyle/>
        <a:p>
          <a:endParaRPr lang="en-US"/>
        </a:p>
      </dgm:t>
    </dgm:pt>
    <dgm:pt modelId="{C64A85B1-E3AD-492C-8B6A-2B1D0AD75326}" type="sibTrans" cxnId="{35C978A8-71A4-4EAD-9438-4D281AB61A1B}">
      <dgm:prSet/>
      <dgm:spPr/>
      <dgm:t>
        <a:bodyPr/>
        <a:lstStyle/>
        <a:p>
          <a:endParaRPr lang="en-US"/>
        </a:p>
      </dgm:t>
    </dgm:pt>
    <dgm:pt modelId="{E77CFB0F-70DB-475F-B160-5E6239378188}">
      <dgm:prSet/>
      <dgm:spPr/>
      <dgm:t>
        <a:bodyPr/>
        <a:lstStyle/>
        <a:p>
          <a:r>
            <a:rPr lang="en-US"/>
            <a:t>Closely aligned with person-centred and humanistic counselling approaches</a:t>
          </a:r>
        </a:p>
      </dgm:t>
    </dgm:pt>
    <dgm:pt modelId="{53C39D69-B658-428E-8CA2-7F41D89C43BB}" type="parTrans" cxnId="{F9E327C0-E7DB-4004-93CA-89F2B813E500}">
      <dgm:prSet/>
      <dgm:spPr/>
      <dgm:t>
        <a:bodyPr/>
        <a:lstStyle/>
        <a:p>
          <a:endParaRPr lang="en-US"/>
        </a:p>
      </dgm:t>
    </dgm:pt>
    <dgm:pt modelId="{3EE77832-59F9-44CC-BB3C-B37BCC22AC3A}" type="sibTrans" cxnId="{F9E327C0-E7DB-4004-93CA-89F2B813E500}">
      <dgm:prSet/>
      <dgm:spPr/>
      <dgm:t>
        <a:bodyPr/>
        <a:lstStyle/>
        <a:p>
          <a:endParaRPr lang="en-US"/>
        </a:p>
      </dgm:t>
    </dgm:pt>
    <dgm:pt modelId="{63185C17-22D4-4346-941D-A1A26CB8F92C}">
      <dgm:prSet/>
      <dgm:spPr/>
      <dgm:t>
        <a:bodyPr/>
        <a:lstStyle/>
        <a:p>
          <a:r>
            <a:rPr lang="en-US"/>
            <a:t>Supports therapeutic presence, empathy, and the working alliance</a:t>
          </a:r>
        </a:p>
      </dgm:t>
    </dgm:pt>
    <dgm:pt modelId="{71D785E9-F782-429E-B1F3-423EA9781CEF}" type="parTrans" cxnId="{E815132C-B281-4AD7-9D45-655F5734514A}">
      <dgm:prSet/>
      <dgm:spPr/>
      <dgm:t>
        <a:bodyPr/>
        <a:lstStyle/>
        <a:p>
          <a:endParaRPr lang="en-US"/>
        </a:p>
      </dgm:t>
    </dgm:pt>
    <dgm:pt modelId="{D4D8D880-C8F7-4399-8712-A292B650A390}" type="sibTrans" cxnId="{E815132C-B281-4AD7-9D45-655F5734514A}">
      <dgm:prSet/>
      <dgm:spPr/>
      <dgm:t>
        <a:bodyPr/>
        <a:lstStyle/>
        <a:p>
          <a:endParaRPr lang="en-US"/>
        </a:p>
      </dgm:t>
    </dgm:pt>
    <dgm:pt modelId="{4BBC330F-7054-4745-8D37-C723B0E33149}" type="pres">
      <dgm:prSet presAssocID="{542F9645-A81C-44D3-837C-324A55E1139F}" presName="linear" presStyleCnt="0">
        <dgm:presLayoutVars>
          <dgm:animLvl val="lvl"/>
          <dgm:resizeHandles val="exact"/>
        </dgm:presLayoutVars>
      </dgm:prSet>
      <dgm:spPr/>
    </dgm:pt>
    <dgm:pt modelId="{754F28F5-6B9B-4676-9605-43663EA85BB1}" type="pres">
      <dgm:prSet presAssocID="{19CDAEBE-6003-4BC8-BFFC-6661F66C07FE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4E56A9F7-E0EE-4E74-8AFD-7BCA14BE7D7F}" type="pres">
      <dgm:prSet presAssocID="{C64A85B1-E3AD-492C-8B6A-2B1D0AD75326}" presName="spacer" presStyleCnt="0"/>
      <dgm:spPr/>
    </dgm:pt>
    <dgm:pt modelId="{8AC8B6AE-A3E7-4A0C-9BC6-541B5A315D1E}" type="pres">
      <dgm:prSet presAssocID="{E77CFB0F-70DB-475F-B160-5E6239378188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0173C2A3-919D-4EC0-AA51-C04EEC7F3946}" type="pres">
      <dgm:prSet presAssocID="{3EE77832-59F9-44CC-BB3C-B37BCC22AC3A}" presName="spacer" presStyleCnt="0"/>
      <dgm:spPr/>
    </dgm:pt>
    <dgm:pt modelId="{D2649585-ADFE-498A-8033-D1C6FA2E9238}" type="pres">
      <dgm:prSet presAssocID="{63185C17-22D4-4346-941D-A1A26CB8F92C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E815132C-B281-4AD7-9D45-655F5734514A}" srcId="{542F9645-A81C-44D3-837C-324A55E1139F}" destId="{63185C17-22D4-4346-941D-A1A26CB8F92C}" srcOrd="2" destOrd="0" parTransId="{71D785E9-F782-429E-B1F3-423EA9781CEF}" sibTransId="{D4D8D880-C8F7-4399-8712-A292B650A390}"/>
    <dgm:cxn modelId="{46E7D235-4C51-4F4C-9D1F-D2906D608320}" type="presOf" srcId="{19CDAEBE-6003-4BC8-BFFC-6661F66C07FE}" destId="{754F28F5-6B9B-4676-9605-43663EA85BB1}" srcOrd="0" destOrd="0" presId="urn:microsoft.com/office/officeart/2005/8/layout/vList2"/>
    <dgm:cxn modelId="{8740094E-3BB3-48D9-BC89-F8F1C4E8117F}" type="presOf" srcId="{542F9645-A81C-44D3-837C-324A55E1139F}" destId="{4BBC330F-7054-4745-8D37-C723B0E33149}" srcOrd="0" destOrd="0" presId="urn:microsoft.com/office/officeart/2005/8/layout/vList2"/>
    <dgm:cxn modelId="{35C978A8-71A4-4EAD-9438-4D281AB61A1B}" srcId="{542F9645-A81C-44D3-837C-324A55E1139F}" destId="{19CDAEBE-6003-4BC8-BFFC-6661F66C07FE}" srcOrd="0" destOrd="0" parTransId="{E0D42C03-9BC4-4334-AF47-ED9A781C10C4}" sibTransId="{C64A85B1-E3AD-492C-8B6A-2B1D0AD75326}"/>
    <dgm:cxn modelId="{F9E327C0-E7DB-4004-93CA-89F2B813E500}" srcId="{542F9645-A81C-44D3-837C-324A55E1139F}" destId="{E77CFB0F-70DB-475F-B160-5E6239378188}" srcOrd="1" destOrd="0" parTransId="{53C39D69-B658-428E-8CA2-7F41D89C43BB}" sibTransId="{3EE77832-59F9-44CC-BB3C-B37BCC22AC3A}"/>
    <dgm:cxn modelId="{3BA6D5CD-FF91-4B7F-934E-56A654DF8596}" type="presOf" srcId="{E77CFB0F-70DB-475F-B160-5E6239378188}" destId="{8AC8B6AE-A3E7-4A0C-9BC6-541B5A315D1E}" srcOrd="0" destOrd="0" presId="urn:microsoft.com/office/officeart/2005/8/layout/vList2"/>
    <dgm:cxn modelId="{3E4B32CF-0581-4279-A280-B15B6C4DA5E3}" type="presOf" srcId="{63185C17-22D4-4346-941D-A1A26CB8F92C}" destId="{D2649585-ADFE-498A-8033-D1C6FA2E9238}" srcOrd="0" destOrd="0" presId="urn:microsoft.com/office/officeart/2005/8/layout/vList2"/>
    <dgm:cxn modelId="{24EF82EF-F44E-410E-BEF6-F89F9A9CB002}" type="presParOf" srcId="{4BBC330F-7054-4745-8D37-C723B0E33149}" destId="{754F28F5-6B9B-4676-9605-43663EA85BB1}" srcOrd="0" destOrd="0" presId="urn:microsoft.com/office/officeart/2005/8/layout/vList2"/>
    <dgm:cxn modelId="{A52D2567-255E-4CB0-8698-478C921C0214}" type="presParOf" srcId="{4BBC330F-7054-4745-8D37-C723B0E33149}" destId="{4E56A9F7-E0EE-4E74-8AFD-7BCA14BE7D7F}" srcOrd="1" destOrd="0" presId="urn:microsoft.com/office/officeart/2005/8/layout/vList2"/>
    <dgm:cxn modelId="{BBCFEB62-9A22-4BA2-AB08-A8AFE7777318}" type="presParOf" srcId="{4BBC330F-7054-4745-8D37-C723B0E33149}" destId="{8AC8B6AE-A3E7-4A0C-9BC6-541B5A315D1E}" srcOrd="2" destOrd="0" presId="urn:microsoft.com/office/officeart/2005/8/layout/vList2"/>
    <dgm:cxn modelId="{7304549D-D067-4A95-9B59-80F06E880630}" type="presParOf" srcId="{4BBC330F-7054-4745-8D37-C723B0E33149}" destId="{0173C2A3-919D-4EC0-AA51-C04EEC7F3946}" srcOrd="3" destOrd="0" presId="urn:microsoft.com/office/officeart/2005/8/layout/vList2"/>
    <dgm:cxn modelId="{85681976-E611-4AD6-962D-31A0DC73AF9C}" type="presParOf" srcId="{4BBC330F-7054-4745-8D37-C723B0E33149}" destId="{D2649585-ADFE-498A-8033-D1C6FA2E9238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7ED40D9B-C80C-4DE4-B27B-EC2DFF433463}" type="doc">
      <dgm:prSet loTypeId="urn:microsoft.com/office/officeart/2008/layout/LinedList" loCatId="list" qsTypeId="urn:microsoft.com/office/officeart/2005/8/quickstyle/simple1" qsCatId="simple" csTypeId="urn:microsoft.com/office/officeart/2005/8/colors/accent4_2" csCatId="accent4"/>
      <dgm:spPr/>
      <dgm:t>
        <a:bodyPr/>
        <a:lstStyle/>
        <a:p>
          <a:endParaRPr lang="en-US"/>
        </a:p>
      </dgm:t>
    </dgm:pt>
    <dgm:pt modelId="{5E0DADB3-2E8D-4742-A360-D012BD2C1F83}">
      <dgm:prSet/>
      <dgm:spPr/>
      <dgm:t>
        <a:bodyPr/>
        <a:lstStyle/>
        <a:p>
          <a:r>
            <a:rPr lang="en-US"/>
            <a:t>SOLER is a framework for intentional non-verbal communication</a:t>
          </a:r>
        </a:p>
      </dgm:t>
    </dgm:pt>
    <dgm:pt modelId="{7C138C9A-7C3F-49EF-8C2B-165E17EFC9CF}" type="parTrans" cxnId="{A0F29B8C-BEF7-4062-85B5-B3B9EB3A84ED}">
      <dgm:prSet/>
      <dgm:spPr/>
      <dgm:t>
        <a:bodyPr/>
        <a:lstStyle/>
        <a:p>
          <a:endParaRPr lang="en-US"/>
        </a:p>
      </dgm:t>
    </dgm:pt>
    <dgm:pt modelId="{CDB49BD5-C19D-4E46-94F9-E3D81ED18E66}" type="sibTrans" cxnId="{A0F29B8C-BEF7-4062-85B5-B3B9EB3A84ED}">
      <dgm:prSet/>
      <dgm:spPr/>
      <dgm:t>
        <a:bodyPr/>
        <a:lstStyle/>
        <a:p>
          <a:endParaRPr lang="en-US"/>
        </a:p>
      </dgm:t>
    </dgm:pt>
    <dgm:pt modelId="{3B0F8E56-63E7-42FC-9F00-475F002A5EFD}">
      <dgm:prSet/>
      <dgm:spPr/>
      <dgm:t>
        <a:bodyPr/>
        <a:lstStyle/>
        <a:p>
          <a:r>
            <a:rPr lang="en-US"/>
            <a:t>It enhances active listening and relational depth</a:t>
          </a:r>
        </a:p>
      </dgm:t>
    </dgm:pt>
    <dgm:pt modelId="{B1D94F6A-4386-4095-AFAB-385A9ED02CD4}" type="parTrans" cxnId="{50D6DA19-C9B8-4278-B1C2-669D5DB9F888}">
      <dgm:prSet/>
      <dgm:spPr/>
      <dgm:t>
        <a:bodyPr/>
        <a:lstStyle/>
        <a:p>
          <a:endParaRPr lang="en-US"/>
        </a:p>
      </dgm:t>
    </dgm:pt>
    <dgm:pt modelId="{2EB59B31-38D0-450F-81BA-554347E56696}" type="sibTrans" cxnId="{50D6DA19-C9B8-4278-B1C2-669D5DB9F888}">
      <dgm:prSet/>
      <dgm:spPr/>
      <dgm:t>
        <a:bodyPr/>
        <a:lstStyle/>
        <a:p>
          <a:endParaRPr lang="en-US"/>
        </a:p>
      </dgm:t>
    </dgm:pt>
    <dgm:pt modelId="{F1EB742E-C881-4E38-A708-90998E25688D}">
      <dgm:prSet/>
      <dgm:spPr/>
      <dgm:t>
        <a:bodyPr/>
        <a:lstStyle/>
        <a:p>
          <a:r>
            <a:rPr lang="en-US"/>
            <a:t>Non-verbal behaviour significantly influences client perceptions of empathy and safety</a:t>
          </a:r>
        </a:p>
      </dgm:t>
    </dgm:pt>
    <dgm:pt modelId="{A5A3F53F-0CE7-41DC-890A-C826D8C0B999}" type="parTrans" cxnId="{366BE9A0-3913-4646-8782-194B67604E22}">
      <dgm:prSet/>
      <dgm:spPr/>
      <dgm:t>
        <a:bodyPr/>
        <a:lstStyle/>
        <a:p>
          <a:endParaRPr lang="en-US"/>
        </a:p>
      </dgm:t>
    </dgm:pt>
    <dgm:pt modelId="{2CD87C27-7FD9-41AE-943F-5AD44F3C4644}" type="sibTrans" cxnId="{366BE9A0-3913-4646-8782-194B67604E22}">
      <dgm:prSet/>
      <dgm:spPr/>
      <dgm:t>
        <a:bodyPr/>
        <a:lstStyle/>
        <a:p>
          <a:endParaRPr lang="en-US"/>
        </a:p>
      </dgm:t>
    </dgm:pt>
    <dgm:pt modelId="{99F118B6-E768-4824-A448-C74DA8A589FA}" type="pres">
      <dgm:prSet presAssocID="{7ED40D9B-C80C-4DE4-B27B-EC2DFF433463}" presName="vert0" presStyleCnt="0">
        <dgm:presLayoutVars>
          <dgm:dir/>
          <dgm:animOne val="branch"/>
          <dgm:animLvl val="lvl"/>
        </dgm:presLayoutVars>
      </dgm:prSet>
      <dgm:spPr/>
    </dgm:pt>
    <dgm:pt modelId="{3504E127-B9A7-42B9-ABF5-123A5BD7AEEB}" type="pres">
      <dgm:prSet presAssocID="{5E0DADB3-2E8D-4742-A360-D012BD2C1F83}" presName="thickLine" presStyleLbl="alignNode1" presStyleIdx="0" presStyleCnt="3"/>
      <dgm:spPr/>
    </dgm:pt>
    <dgm:pt modelId="{C9659891-BBC9-4066-A8C3-95DB6215F60C}" type="pres">
      <dgm:prSet presAssocID="{5E0DADB3-2E8D-4742-A360-D012BD2C1F83}" presName="horz1" presStyleCnt="0"/>
      <dgm:spPr/>
    </dgm:pt>
    <dgm:pt modelId="{2E235517-FB63-4250-917F-D4743002326F}" type="pres">
      <dgm:prSet presAssocID="{5E0DADB3-2E8D-4742-A360-D012BD2C1F83}" presName="tx1" presStyleLbl="revTx" presStyleIdx="0" presStyleCnt="3"/>
      <dgm:spPr/>
    </dgm:pt>
    <dgm:pt modelId="{E62C30A0-0918-43A3-A7F1-B94BEAEBD8F6}" type="pres">
      <dgm:prSet presAssocID="{5E0DADB3-2E8D-4742-A360-D012BD2C1F83}" presName="vert1" presStyleCnt="0"/>
      <dgm:spPr/>
    </dgm:pt>
    <dgm:pt modelId="{1EADA3DA-E892-4BB8-B587-D5067D9E5F83}" type="pres">
      <dgm:prSet presAssocID="{3B0F8E56-63E7-42FC-9F00-475F002A5EFD}" presName="thickLine" presStyleLbl="alignNode1" presStyleIdx="1" presStyleCnt="3"/>
      <dgm:spPr/>
    </dgm:pt>
    <dgm:pt modelId="{B7F34984-0A25-4A63-86B7-0378795C4CB4}" type="pres">
      <dgm:prSet presAssocID="{3B0F8E56-63E7-42FC-9F00-475F002A5EFD}" presName="horz1" presStyleCnt="0"/>
      <dgm:spPr/>
    </dgm:pt>
    <dgm:pt modelId="{C6619888-BEBC-480E-9A9E-E304EFD2956E}" type="pres">
      <dgm:prSet presAssocID="{3B0F8E56-63E7-42FC-9F00-475F002A5EFD}" presName="tx1" presStyleLbl="revTx" presStyleIdx="1" presStyleCnt="3"/>
      <dgm:spPr/>
    </dgm:pt>
    <dgm:pt modelId="{255BC282-879C-4945-B59F-7A77C557F951}" type="pres">
      <dgm:prSet presAssocID="{3B0F8E56-63E7-42FC-9F00-475F002A5EFD}" presName="vert1" presStyleCnt="0"/>
      <dgm:spPr/>
    </dgm:pt>
    <dgm:pt modelId="{772351CC-A709-446A-8F4D-70CC2AEC05C4}" type="pres">
      <dgm:prSet presAssocID="{F1EB742E-C881-4E38-A708-90998E25688D}" presName="thickLine" presStyleLbl="alignNode1" presStyleIdx="2" presStyleCnt="3"/>
      <dgm:spPr/>
    </dgm:pt>
    <dgm:pt modelId="{CBE30450-E516-4A7E-BDB8-506283D7821F}" type="pres">
      <dgm:prSet presAssocID="{F1EB742E-C881-4E38-A708-90998E25688D}" presName="horz1" presStyleCnt="0"/>
      <dgm:spPr/>
    </dgm:pt>
    <dgm:pt modelId="{844A8C7A-7BE7-4C33-A395-942496B7B8AE}" type="pres">
      <dgm:prSet presAssocID="{F1EB742E-C881-4E38-A708-90998E25688D}" presName="tx1" presStyleLbl="revTx" presStyleIdx="2" presStyleCnt="3"/>
      <dgm:spPr/>
    </dgm:pt>
    <dgm:pt modelId="{EB389D7F-20CF-4899-B0CD-9C75378532BB}" type="pres">
      <dgm:prSet presAssocID="{F1EB742E-C881-4E38-A708-90998E25688D}" presName="vert1" presStyleCnt="0"/>
      <dgm:spPr/>
    </dgm:pt>
  </dgm:ptLst>
  <dgm:cxnLst>
    <dgm:cxn modelId="{44BE2400-AE3C-4AE0-A3D7-A7A4239E1A7A}" type="presOf" srcId="{5E0DADB3-2E8D-4742-A360-D012BD2C1F83}" destId="{2E235517-FB63-4250-917F-D4743002326F}" srcOrd="0" destOrd="0" presId="urn:microsoft.com/office/officeart/2008/layout/LinedList"/>
    <dgm:cxn modelId="{50D6DA19-C9B8-4278-B1C2-669D5DB9F888}" srcId="{7ED40D9B-C80C-4DE4-B27B-EC2DFF433463}" destId="{3B0F8E56-63E7-42FC-9F00-475F002A5EFD}" srcOrd="1" destOrd="0" parTransId="{B1D94F6A-4386-4095-AFAB-385A9ED02CD4}" sibTransId="{2EB59B31-38D0-450F-81BA-554347E56696}"/>
    <dgm:cxn modelId="{2DA17865-2F69-413F-9684-E79D7D4C1922}" type="presOf" srcId="{F1EB742E-C881-4E38-A708-90998E25688D}" destId="{844A8C7A-7BE7-4C33-A395-942496B7B8AE}" srcOrd="0" destOrd="0" presId="urn:microsoft.com/office/officeart/2008/layout/LinedList"/>
    <dgm:cxn modelId="{A0F29B8C-BEF7-4062-85B5-B3B9EB3A84ED}" srcId="{7ED40D9B-C80C-4DE4-B27B-EC2DFF433463}" destId="{5E0DADB3-2E8D-4742-A360-D012BD2C1F83}" srcOrd="0" destOrd="0" parTransId="{7C138C9A-7C3F-49EF-8C2B-165E17EFC9CF}" sibTransId="{CDB49BD5-C19D-4E46-94F9-E3D81ED18E66}"/>
    <dgm:cxn modelId="{CAE6529B-3481-46E1-A3C9-2A72794B57E3}" type="presOf" srcId="{3B0F8E56-63E7-42FC-9F00-475F002A5EFD}" destId="{C6619888-BEBC-480E-9A9E-E304EFD2956E}" srcOrd="0" destOrd="0" presId="urn:microsoft.com/office/officeart/2008/layout/LinedList"/>
    <dgm:cxn modelId="{366BE9A0-3913-4646-8782-194B67604E22}" srcId="{7ED40D9B-C80C-4DE4-B27B-EC2DFF433463}" destId="{F1EB742E-C881-4E38-A708-90998E25688D}" srcOrd="2" destOrd="0" parTransId="{A5A3F53F-0CE7-41DC-890A-C826D8C0B999}" sibTransId="{2CD87C27-7FD9-41AE-943F-5AD44F3C4644}"/>
    <dgm:cxn modelId="{693304C7-5998-461C-BFDA-DC23812FAC5E}" type="presOf" srcId="{7ED40D9B-C80C-4DE4-B27B-EC2DFF433463}" destId="{99F118B6-E768-4824-A448-C74DA8A589FA}" srcOrd="0" destOrd="0" presId="urn:microsoft.com/office/officeart/2008/layout/LinedList"/>
    <dgm:cxn modelId="{3FA040E3-8A31-437E-AE62-58E08690D54C}" type="presParOf" srcId="{99F118B6-E768-4824-A448-C74DA8A589FA}" destId="{3504E127-B9A7-42B9-ABF5-123A5BD7AEEB}" srcOrd="0" destOrd="0" presId="urn:microsoft.com/office/officeart/2008/layout/LinedList"/>
    <dgm:cxn modelId="{DB52BCCA-1230-45FE-9F76-38988EDB54E1}" type="presParOf" srcId="{99F118B6-E768-4824-A448-C74DA8A589FA}" destId="{C9659891-BBC9-4066-A8C3-95DB6215F60C}" srcOrd="1" destOrd="0" presId="urn:microsoft.com/office/officeart/2008/layout/LinedList"/>
    <dgm:cxn modelId="{06F56362-15D7-4FE7-AF59-D91E473E07A5}" type="presParOf" srcId="{C9659891-BBC9-4066-A8C3-95DB6215F60C}" destId="{2E235517-FB63-4250-917F-D4743002326F}" srcOrd="0" destOrd="0" presId="urn:microsoft.com/office/officeart/2008/layout/LinedList"/>
    <dgm:cxn modelId="{1DE1B1DE-1DD5-4BEA-96AE-8AD8E2AA5D88}" type="presParOf" srcId="{C9659891-BBC9-4066-A8C3-95DB6215F60C}" destId="{E62C30A0-0918-43A3-A7F1-B94BEAEBD8F6}" srcOrd="1" destOrd="0" presId="urn:microsoft.com/office/officeart/2008/layout/LinedList"/>
    <dgm:cxn modelId="{7B8B8191-3CBB-4065-BF05-5A875769D18B}" type="presParOf" srcId="{99F118B6-E768-4824-A448-C74DA8A589FA}" destId="{1EADA3DA-E892-4BB8-B587-D5067D9E5F83}" srcOrd="2" destOrd="0" presId="urn:microsoft.com/office/officeart/2008/layout/LinedList"/>
    <dgm:cxn modelId="{05FE5FE4-339F-4955-BCA7-5B48E9FFD342}" type="presParOf" srcId="{99F118B6-E768-4824-A448-C74DA8A589FA}" destId="{B7F34984-0A25-4A63-86B7-0378795C4CB4}" srcOrd="3" destOrd="0" presId="urn:microsoft.com/office/officeart/2008/layout/LinedList"/>
    <dgm:cxn modelId="{F281C16C-E284-417F-A61D-960EC646C5A0}" type="presParOf" srcId="{B7F34984-0A25-4A63-86B7-0378795C4CB4}" destId="{C6619888-BEBC-480E-9A9E-E304EFD2956E}" srcOrd="0" destOrd="0" presId="urn:microsoft.com/office/officeart/2008/layout/LinedList"/>
    <dgm:cxn modelId="{40B63555-5431-49C2-AD01-E986FA4351FB}" type="presParOf" srcId="{B7F34984-0A25-4A63-86B7-0378795C4CB4}" destId="{255BC282-879C-4945-B59F-7A77C557F951}" srcOrd="1" destOrd="0" presId="urn:microsoft.com/office/officeart/2008/layout/LinedList"/>
    <dgm:cxn modelId="{A5E0CF6F-207F-40C0-8CB2-B8C88FB31EC9}" type="presParOf" srcId="{99F118B6-E768-4824-A448-C74DA8A589FA}" destId="{772351CC-A709-446A-8F4D-70CC2AEC05C4}" srcOrd="4" destOrd="0" presId="urn:microsoft.com/office/officeart/2008/layout/LinedList"/>
    <dgm:cxn modelId="{58F4ABD1-D3F5-48E9-BA7B-1C382F32140B}" type="presParOf" srcId="{99F118B6-E768-4824-A448-C74DA8A589FA}" destId="{CBE30450-E516-4A7E-BDB8-506283D7821F}" srcOrd="5" destOrd="0" presId="urn:microsoft.com/office/officeart/2008/layout/LinedList"/>
    <dgm:cxn modelId="{793CE616-96BA-4C08-B4F5-C77063F849C9}" type="presParOf" srcId="{CBE30450-E516-4A7E-BDB8-506283D7821F}" destId="{844A8C7A-7BE7-4C33-A395-942496B7B8AE}" srcOrd="0" destOrd="0" presId="urn:microsoft.com/office/officeart/2008/layout/LinedList"/>
    <dgm:cxn modelId="{D32A3698-DB93-4830-AA5A-3D42FD42DFB6}" type="presParOf" srcId="{CBE30450-E516-4A7E-BDB8-506283D7821F}" destId="{EB389D7F-20CF-4899-B0CD-9C75378532BB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147857A9-39B2-4742-80A1-CDFBDFC9CF50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334F8940-C002-454E-8F7B-323880ED9196}">
      <dgm:prSet/>
      <dgm:spPr/>
      <dgm:t>
        <a:bodyPr/>
        <a:lstStyle/>
        <a:p>
          <a:r>
            <a:rPr lang="en-US"/>
            <a:t>Physical orientation communicates availability and engagement</a:t>
          </a:r>
        </a:p>
      </dgm:t>
    </dgm:pt>
    <dgm:pt modelId="{0A1EE71E-F257-46C4-B249-3CAE62908999}" type="parTrans" cxnId="{C8D5EF36-1F5B-4819-801B-2674C5A23D78}">
      <dgm:prSet/>
      <dgm:spPr/>
      <dgm:t>
        <a:bodyPr/>
        <a:lstStyle/>
        <a:p>
          <a:endParaRPr lang="en-US"/>
        </a:p>
      </dgm:t>
    </dgm:pt>
    <dgm:pt modelId="{B933FEDC-931B-401F-A22B-AF349DE2A589}" type="sibTrans" cxnId="{C8D5EF36-1F5B-4819-801B-2674C5A23D78}">
      <dgm:prSet/>
      <dgm:spPr/>
      <dgm:t>
        <a:bodyPr/>
        <a:lstStyle/>
        <a:p>
          <a:endParaRPr lang="en-US"/>
        </a:p>
      </dgm:t>
    </dgm:pt>
    <dgm:pt modelId="{6BFF4D57-B379-4957-AB19-7E889D2B5005}">
      <dgm:prSet/>
      <dgm:spPr/>
      <dgm:t>
        <a:bodyPr/>
        <a:lstStyle/>
        <a:p>
          <a:r>
            <a:rPr lang="en-US"/>
            <a:t>Facing the client reduces perceived distance</a:t>
          </a:r>
        </a:p>
      </dgm:t>
    </dgm:pt>
    <dgm:pt modelId="{5C8020D9-423E-491A-9A57-3491C32487C7}" type="parTrans" cxnId="{A69F642D-535B-4E9A-8E1B-6384214ACF56}">
      <dgm:prSet/>
      <dgm:spPr/>
      <dgm:t>
        <a:bodyPr/>
        <a:lstStyle/>
        <a:p>
          <a:endParaRPr lang="en-US"/>
        </a:p>
      </dgm:t>
    </dgm:pt>
    <dgm:pt modelId="{0D50C8A4-DC09-4CDF-B833-3A8992D81F3C}" type="sibTrans" cxnId="{A69F642D-535B-4E9A-8E1B-6384214ACF56}">
      <dgm:prSet/>
      <dgm:spPr/>
      <dgm:t>
        <a:bodyPr/>
        <a:lstStyle/>
        <a:p>
          <a:endParaRPr lang="en-US"/>
        </a:p>
      </dgm:t>
    </dgm:pt>
    <dgm:pt modelId="{77487B01-7B0B-44DE-8BB2-212413625197}">
      <dgm:prSet/>
      <dgm:spPr/>
      <dgm:t>
        <a:bodyPr/>
        <a:lstStyle/>
        <a:p>
          <a:r>
            <a:rPr lang="en-US"/>
            <a:t>Must be adapted to context and client comfort</a:t>
          </a:r>
        </a:p>
      </dgm:t>
    </dgm:pt>
    <dgm:pt modelId="{3E77B2A5-8B15-432D-B3A1-85F113E29D3A}" type="parTrans" cxnId="{2ABD38F0-4273-4712-A360-A46B6FFF58A1}">
      <dgm:prSet/>
      <dgm:spPr/>
      <dgm:t>
        <a:bodyPr/>
        <a:lstStyle/>
        <a:p>
          <a:endParaRPr lang="en-US"/>
        </a:p>
      </dgm:t>
    </dgm:pt>
    <dgm:pt modelId="{B385B624-9C9E-4826-A002-115E3C3D2C76}" type="sibTrans" cxnId="{2ABD38F0-4273-4712-A360-A46B6FFF58A1}">
      <dgm:prSet/>
      <dgm:spPr/>
      <dgm:t>
        <a:bodyPr/>
        <a:lstStyle/>
        <a:p>
          <a:endParaRPr lang="en-US"/>
        </a:p>
      </dgm:t>
    </dgm:pt>
    <dgm:pt modelId="{FD0F0C88-E0DC-4E1A-B865-2A4F0CE598FF}" type="pres">
      <dgm:prSet presAssocID="{147857A9-39B2-4742-80A1-CDFBDFC9CF50}" presName="linear" presStyleCnt="0">
        <dgm:presLayoutVars>
          <dgm:animLvl val="lvl"/>
          <dgm:resizeHandles val="exact"/>
        </dgm:presLayoutVars>
      </dgm:prSet>
      <dgm:spPr/>
    </dgm:pt>
    <dgm:pt modelId="{913C890B-13D8-4772-98E3-934EF7CAC634}" type="pres">
      <dgm:prSet presAssocID="{334F8940-C002-454E-8F7B-323880ED9196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1D3C4A34-C738-44B9-A86E-5DDF0148B59C}" type="pres">
      <dgm:prSet presAssocID="{B933FEDC-931B-401F-A22B-AF349DE2A589}" presName="spacer" presStyleCnt="0"/>
      <dgm:spPr/>
    </dgm:pt>
    <dgm:pt modelId="{36A5BE16-E2E9-43B6-BD7C-098C09E0972B}" type="pres">
      <dgm:prSet presAssocID="{6BFF4D57-B379-4957-AB19-7E889D2B5005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3605FE44-37B8-4CAF-99CA-10A52E263728}" type="pres">
      <dgm:prSet presAssocID="{0D50C8A4-DC09-4CDF-B833-3A8992D81F3C}" presName="spacer" presStyleCnt="0"/>
      <dgm:spPr/>
    </dgm:pt>
    <dgm:pt modelId="{D04390D6-C411-41EF-A605-703BFCB95023}" type="pres">
      <dgm:prSet presAssocID="{77487B01-7B0B-44DE-8BB2-212413625197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2346A101-23E7-40C3-A879-DB590B295674}" type="presOf" srcId="{77487B01-7B0B-44DE-8BB2-212413625197}" destId="{D04390D6-C411-41EF-A605-703BFCB95023}" srcOrd="0" destOrd="0" presId="urn:microsoft.com/office/officeart/2005/8/layout/vList2"/>
    <dgm:cxn modelId="{A69F642D-535B-4E9A-8E1B-6384214ACF56}" srcId="{147857A9-39B2-4742-80A1-CDFBDFC9CF50}" destId="{6BFF4D57-B379-4957-AB19-7E889D2B5005}" srcOrd="1" destOrd="0" parTransId="{5C8020D9-423E-491A-9A57-3491C32487C7}" sibTransId="{0D50C8A4-DC09-4CDF-B833-3A8992D81F3C}"/>
    <dgm:cxn modelId="{C8D5EF36-1F5B-4819-801B-2674C5A23D78}" srcId="{147857A9-39B2-4742-80A1-CDFBDFC9CF50}" destId="{334F8940-C002-454E-8F7B-323880ED9196}" srcOrd="0" destOrd="0" parTransId="{0A1EE71E-F257-46C4-B249-3CAE62908999}" sibTransId="{B933FEDC-931B-401F-A22B-AF349DE2A589}"/>
    <dgm:cxn modelId="{DE6F8552-30A5-4312-829B-D698FBCA1EB0}" type="presOf" srcId="{6BFF4D57-B379-4957-AB19-7E889D2B5005}" destId="{36A5BE16-E2E9-43B6-BD7C-098C09E0972B}" srcOrd="0" destOrd="0" presId="urn:microsoft.com/office/officeart/2005/8/layout/vList2"/>
    <dgm:cxn modelId="{0583C481-257F-44A5-878A-71A62FDE7C83}" type="presOf" srcId="{147857A9-39B2-4742-80A1-CDFBDFC9CF50}" destId="{FD0F0C88-E0DC-4E1A-B865-2A4F0CE598FF}" srcOrd="0" destOrd="0" presId="urn:microsoft.com/office/officeart/2005/8/layout/vList2"/>
    <dgm:cxn modelId="{391ED0A7-EAC9-4E09-9BD6-25219CF94EB3}" type="presOf" srcId="{334F8940-C002-454E-8F7B-323880ED9196}" destId="{913C890B-13D8-4772-98E3-934EF7CAC634}" srcOrd="0" destOrd="0" presId="urn:microsoft.com/office/officeart/2005/8/layout/vList2"/>
    <dgm:cxn modelId="{2ABD38F0-4273-4712-A360-A46B6FFF58A1}" srcId="{147857A9-39B2-4742-80A1-CDFBDFC9CF50}" destId="{77487B01-7B0B-44DE-8BB2-212413625197}" srcOrd="2" destOrd="0" parTransId="{3E77B2A5-8B15-432D-B3A1-85F113E29D3A}" sibTransId="{B385B624-9C9E-4826-A002-115E3C3D2C76}"/>
    <dgm:cxn modelId="{A7148E9C-7E44-40F0-8715-1792E3DAE6DC}" type="presParOf" srcId="{FD0F0C88-E0DC-4E1A-B865-2A4F0CE598FF}" destId="{913C890B-13D8-4772-98E3-934EF7CAC634}" srcOrd="0" destOrd="0" presId="urn:microsoft.com/office/officeart/2005/8/layout/vList2"/>
    <dgm:cxn modelId="{CE28F857-100A-453A-B9F9-43C087600FD2}" type="presParOf" srcId="{FD0F0C88-E0DC-4E1A-B865-2A4F0CE598FF}" destId="{1D3C4A34-C738-44B9-A86E-5DDF0148B59C}" srcOrd="1" destOrd="0" presId="urn:microsoft.com/office/officeart/2005/8/layout/vList2"/>
    <dgm:cxn modelId="{9B05F056-FE84-4E6F-B0A6-778C6FFD2A38}" type="presParOf" srcId="{FD0F0C88-E0DC-4E1A-B865-2A4F0CE598FF}" destId="{36A5BE16-E2E9-43B6-BD7C-098C09E0972B}" srcOrd="2" destOrd="0" presId="urn:microsoft.com/office/officeart/2005/8/layout/vList2"/>
    <dgm:cxn modelId="{B5EA7049-D6F5-41DD-9797-86A282DDF880}" type="presParOf" srcId="{FD0F0C88-E0DC-4E1A-B865-2A4F0CE598FF}" destId="{3605FE44-37B8-4CAF-99CA-10A52E263728}" srcOrd="3" destOrd="0" presId="urn:microsoft.com/office/officeart/2005/8/layout/vList2"/>
    <dgm:cxn modelId="{26DF7E26-5CA3-4D34-AA42-EFB90308584F}" type="presParOf" srcId="{FD0F0C88-E0DC-4E1A-B865-2A4F0CE598FF}" destId="{D04390D6-C411-41EF-A605-703BFCB95023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72C7C25B-FDD2-4770-9494-33E32235355E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32741514-E0B5-4D13-A8DE-E46D0A65B8A3}">
      <dgm:prSet/>
      <dgm:spPr/>
      <dgm:t>
        <a:bodyPr/>
        <a:lstStyle/>
        <a:p>
          <a:r>
            <a:rPr lang="en-US"/>
            <a:t>An open posture avoids physical barriers to communication</a:t>
          </a:r>
        </a:p>
      </dgm:t>
    </dgm:pt>
    <dgm:pt modelId="{CE87BF85-4AE4-47A4-BF16-10FCB178AC49}" type="parTrans" cxnId="{BF8AF0C7-2AB8-410E-8E47-3BA72481FA71}">
      <dgm:prSet/>
      <dgm:spPr/>
      <dgm:t>
        <a:bodyPr/>
        <a:lstStyle/>
        <a:p>
          <a:endParaRPr lang="en-US"/>
        </a:p>
      </dgm:t>
    </dgm:pt>
    <dgm:pt modelId="{12AE2D35-44DB-4B0E-B3AA-8E5EA64AE2C5}" type="sibTrans" cxnId="{BF8AF0C7-2AB8-410E-8E47-3BA72481FA71}">
      <dgm:prSet/>
      <dgm:spPr/>
      <dgm:t>
        <a:bodyPr/>
        <a:lstStyle/>
        <a:p>
          <a:endParaRPr lang="en-US"/>
        </a:p>
      </dgm:t>
    </dgm:pt>
    <dgm:pt modelId="{F7438256-4E9E-4DAF-ACF7-A4368AD0DA68}">
      <dgm:prSet/>
      <dgm:spPr/>
      <dgm:t>
        <a:bodyPr/>
        <a:lstStyle/>
        <a:p>
          <a:r>
            <a:rPr lang="en-US"/>
            <a:t>Conveys non-defensiveness and acceptance</a:t>
          </a:r>
        </a:p>
      </dgm:t>
    </dgm:pt>
    <dgm:pt modelId="{6B102921-7F46-4BF0-BCC5-8D65FDD5B93C}" type="parTrans" cxnId="{AD3DB144-AD51-4F68-8B91-9FB95007ED8E}">
      <dgm:prSet/>
      <dgm:spPr/>
      <dgm:t>
        <a:bodyPr/>
        <a:lstStyle/>
        <a:p>
          <a:endParaRPr lang="en-US"/>
        </a:p>
      </dgm:t>
    </dgm:pt>
    <dgm:pt modelId="{506AD141-706E-4690-8E6E-E97B58943A84}" type="sibTrans" cxnId="{AD3DB144-AD51-4F68-8B91-9FB95007ED8E}">
      <dgm:prSet/>
      <dgm:spPr/>
      <dgm:t>
        <a:bodyPr/>
        <a:lstStyle/>
        <a:p>
          <a:endParaRPr lang="en-US"/>
        </a:p>
      </dgm:t>
    </dgm:pt>
    <dgm:pt modelId="{2E39CE49-DF2B-438E-8B6B-78CA390E2A3A}">
      <dgm:prSet/>
      <dgm:spPr/>
      <dgm:t>
        <a:bodyPr/>
        <a:lstStyle/>
        <a:p>
          <a:r>
            <a:rPr lang="en-US"/>
            <a:t>Crossed limbs may be perceived as guarded or disengaged</a:t>
          </a:r>
        </a:p>
      </dgm:t>
    </dgm:pt>
    <dgm:pt modelId="{6C6F2AAC-BDF8-4D56-9E7D-BB6686319C5B}" type="parTrans" cxnId="{58A5AB2D-0789-4C5A-B12C-7F28E33A9642}">
      <dgm:prSet/>
      <dgm:spPr/>
      <dgm:t>
        <a:bodyPr/>
        <a:lstStyle/>
        <a:p>
          <a:endParaRPr lang="en-US"/>
        </a:p>
      </dgm:t>
    </dgm:pt>
    <dgm:pt modelId="{D922CCFB-0EC9-489A-9B98-78490617244B}" type="sibTrans" cxnId="{58A5AB2D-0789-4C5A-B12C-7F28E33A9642}">
      <dgm:prSet/>
      <dgm:spPr/>
      <dgm:t>
        <a:bodyPr/>
        <a:lstStyle/>
        <a:p>
          <a:endParaRPr lang="en-US"/>
        </a:p>
      </dgm:t>
    </dgm:pt>
    <dgm:pt modelId="{FFF9308A-19E7-46CB-8CB2-654E1FE17F2C}" type="pres">
      <dgm:prSet presAssocID="{72C7C25B-FDD2-4770-9494-33E32235355E}" presName="linear" presStyleCnt="0">
        <dgm:presLayoutVars>
          <dgm:animLvl val="lvl"/>
          <dgm:resizeHandles val="exact"/>
        </dgm:presLayoutVars>
      </dgm:prSet>
      <dgm:spPr/>
    </dgm:pt>
    <dgm:pt modelId="{EDA6EFB6-B2D8-44CC-94E8-0B93314BD5C9}" type="pres">
      <dgm:prSet presAssocID="{32741514-E0B5-4D13-A8DE-E46D0A65B8A3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419D5A03-1F5F-4A33-9545-9F1AF2E106F0}" type="pres">
      <dgm:prSet presAssocID="{12AE2D35-44DB-4B0E-B3AA-8E5EA64AE2C5}" presName="spacer" presStyleCnt="0"/>
      <dgm:spPr/>
    </dgm:pt>
    <dgm:pt modelId="{57884629-8F0B-4923-946A-70C3C6E48FDF}" type="pres">
      <dgm:prSet presAssocID="{F7438256-4E9E-4DAF-ACF7-A4368AD0DA68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D2F49431-196C-4757-B957-5BBC5DCE0BC4}" type="pres">
      <dgm:prSet presAssocID="{506AD141-706E-4690-8E6E-E97B58943A84}" presName="spacer" presStyleCnt="0"/>
      <dgm:spPr/>
    </dgm:pt>
    <dgm:pt modelId="{3EF6A370-160D-4022-BF11-1D7EE1B338CE}" type="pres">
      <dgm:prSet presAssocID="{2E39CE49-DF2B-438E-8B6B-78CA390E2A3A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4ED8B808-4F42-4A9F-94E3-6EC551A80B8C}" type="presOf" srcId="{72C7C25B-FDD2-4770-9494-33E32235355E}" destId="{FFF9308A-19E7-46CB-8CB2-654E1FE17F2C}" srcOrd="0" destOrd="0" presId="urn:microsoft.com/office/officeart/2005/8/layout/vList2"/>
    <dgm:cxn modelId="{58A5AB2D-0789-4C5A-B12C-7F28E33A9642}" srcId="{72C7C25B-FDD2-4770-9494-33E32235355E}" destId="{2E39CE49-DF2B-438E-8B6B-78CA390E2A3A}" srcOrd="2" destOrd="0" parTransId="{6C6F2AAC-BDF8-4D56-9E7D-BB6686319C5B}" sibTransId="{D922CCFB-0EC9-489A-9B98-78490617244B}"/>
    <dgm:cxn modelId="{D92EA83A-BA0A-4CAF-93EB-0D891DA3B0F6}" type="presOf" srcId="{32741514-E0B5-4D13-A8DE-E46D0A65B8A3}" destId="{EDA6EFB6-B2D8-44CC-94E8-0B93314BD5C9}" srcOrd="0" destOrd="0" presId="urn:microsoft.com/office/officeart/2005/8/layout/vList2"/>
    <dgm:cxn modelId="{AD3DB144-AD51-4F68-8B91-9FB95007ED8E}" srcId="{72C7C25B-FDD2-4770-9494-33E32235355E}" destId="{F7438256-4E9E-4DAF-ACF7-A4368AD0DA68}" srcOrd="1" destOrd="0" parTransId="{6B102921-7F46-4BF0-BCC5-8D65FDD5B93C}" sibTransId="{506AD141-706E-4690-8E6E-E97B58943A84}"/>
    <dgm:cxn modelId="{F8CD6053-60B9-4CD7-892C-3779A519D67A}" type="presOf" srcId="{F7438256-4E9E-4DAF-ACF7-A4368AD0DA68}" destId="{57884629-8F0B-4923-946A-70C3C6E48FDF}" srcOrd="0" destOrd="0" presId="urn:microsoft.com/office/officeart/2005/8/layout/vList2"/>
    <dgm:cxn modelId="{BF8AF0C7-2AB8-410E-8E47-3BA72481FA71}" srcId="{72C7C25B-FDD2-4770-9494-33E32235355E}" destId="{32741514-E0B5-4D13-A8DE-E46D0A65B8A3}" srcOrd="0" destOrd="0" parTransId="{CE87BF85-4AE4-47A4-BF16-10FCB178AC49}" sibTransId="{12AE2D35-44DB-4B0E-B3AA-8E5EA64AE2C5}"/>
    <dgm:cxn modelId="{481522DD-2FFC-433C-A94B-DBD028E50AB0}" type="presOf" srcId="{2E39CE49-DF2B-438E-8B6B-78CA390E2A3A}" destId="{3EF6A370-160D-4022-BF11-1D7EE1B338CE}" srcOrd="0" destOrd="0" presId="urn:microsoft.com/office/officeart/2005/8/layout/vList2"/>
    <dgm:cxn modelId="{499BD97A-9550-4187-983A-7048D44BC07B}" type="presParOf" srcId="{FFF9308A-19E7-46CB-8CB2-654E1FE17F2C}" destId="{EDA6EFB6-B2D8-44CC-94E8-0B93314BD5C9}" srcOrd="0" destOrd="0" presId="urn:microsoft.com/office/officeart/2005/8/layout/vList2"/>
    <dgm:cxn modelId="{81316D7F-4FCF-44BB-ACB9-60CAF45A5E5D}" type="presParOf" srcId="{FFF9308A-19E7-46CB-8CB2-654E1FE17F2C}" destId="{419D5A03-1F5F-4A33-9545-9F1AF2E106F0}" srcOrd="1" destOrd="0" presId="urn:microsoft.com/office/officeart/2005/8/layout/vList2"/>
    <dgm:cxn modelId="{3D63327B-E8E8-4599-80A1-F5BF1E4B64A4}" type="presParOf" srcId="{FFF9308A-19E7-46CB-8CB2-654E1FE17F2C}" destId="{57884629-8F0B-4923-946A-70C3C6E48FDF}" srcOrd="2" destOrd="0" presId="urn:microsoft.com/office/officeart/2005/8/layout/vList2"/>
    <dgm:cxn modelId="{3B8F36A4-BFA0-4A41-99F1-D72BF8C9418D}" type="presParOf" srcId="{FFF9308A-19E7-46CB-8CB2-654E1FE17F2C}" destId="{D2F49431-196C-4757-B957-5BBC5DCE0BC4}" srcOrd="3" destOrd="0" presId="urn:microsoft.com/office/officeart/2005/8/layout/vList2"/>
    <dgm:cxn modelId="{D4605DC1-263F-478B-9376-8B998422AFF6}" type="presParOf" srcId="{FFF9308A-19E7-46CB-8CB2-654E1FE17F2C}" destId="{3EF6A370-160D-4022-BF11-1D7EE1B338CE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35919AB6-CB5F-49C3-AC93-F33A756108BE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BD825A20-8040-4F40-9CF1-BF8E01154708}">
      <dgm:prSet/>
      <dgm:spPr/>
      <dgm:t>
        <a:bodyPr/>
        <a:lstStyle/>
        <a:p>
          <a:r>
            <a:rPr lang="en-US"/>
            <a:t>A slight forward lean communicates attentiveness</a:t>
          </a:r>
        </a:p>
      </dgm:t>
    </dgm:pt>
    <dgm:pt modelId="{1F71C6F5-41CB-42CC-89DE-42CAAFDAD417}" type="parTrans" cxnId="{6609BFF0-07A1-4F08-B58D-0C6BE423EE14}">
      <dgm:prSet/>
      <dgm:spPr/>
      <dgm:t>
        <a:bodyPr/>
        <a:lstStyle/>
        <a:p>
          <a:endParaRPr lang="en-US"/>
        </a:p>
      </dgm:t>
    </dgm:pt>
    <dgm:pt modelId="{802F6A43-858A-4EA7-B778-446531C03320}" type="sibTrans" cxnId="{6609BFF0-07A1-4F08-B58D-0C6BE423EE14}">
      <dgm:prSet/>
      <dgm:spPr/>
      <dgm:t>
        <a:bodyPr/>
        <a:lstStyle/>
        <a:p>
          <a:endParaRPr lang="en-US"/>
        </a:p>
      </dgm:t>
    </dgm:pt>
    <dgm:pt modelId="{2966565E-3A55-4625-ABEC-5FF5879B7B90}">
      <dgm:prSet/>
      <dgm:spPr/>
      <dgm:t>
        <a:bodyPr/>
        <a:lstStyle/>
        <a:p>
          <a:r>
            <a:rPr lang="en-US"/>
            <a:t>Excessive leaning may feel intrusive</a:t>
          </a:r>
        </a:p>
      </dgm:t>
    </dgm:pt>
    <dgm:pt modelId="{9B93C5D8-9AD7-479C-A9F1-86756E3E6033}" type="parTrans" cxnId="{DCA20AF1-EF88-48E3-BFEE-F60FEDD203FD}">
      <dgm:prSet/>
      <dgm:spPr/>
      <dgm:t>
        <a:bodyPr/>
        <a:lstStyle/>
        <a:p>
          <a:endParaRPr lang="en-US"/>
        </a:p>
      </dgm:t>
    </dgm:pt>
    <dgm:pt modelId="{992D2E3A-F207-4FD1-87FA-ACA0A1AFC6A9}" type="sibTrans" cxnId="{DCA20AF1-EF88-48E3-BFEE-F60FEDD203FD}">
      <dgm:prSet/>
      <dgm:spPr/>
      <dgm:t>
        <a:bodyPr/>
        <a:lstStyle/>
        <a:p>
          <a:endParaRPr lang="en-US"/>
        </a:p>
      </dgm:t>
    </dgm:pt>
    <dgm:pt modelId="{858E5464-B3A4-4006-9CF3-9ACE53342416}">
      <dgm:prSet/>
      <dgm:spPr/>
      <dgm:t>
        <a:bodyPr/>
        <a:lstStyle/>
        <a:p>
          <a:r>
            <a:rPr lang="en-US"/>
            <a:t>Practitioner awareness of proximity is essential</a:t>
          </a:r>
        </a:p>
      </dgm:t>
    </dgm:pt>
    <dgm:pt modelId="{ED52B868-C05C-4E07-B3B2-EDA294B1BE4E}" type="parTrans" cxnId="{59897B59-CC0B-43A8-9EA4-8421EE8AEABA}">
      <dgm:prSet/>
      <dgm:spPr/>
      <dgm:t>
        <a:bodyPr/>
        <a:lstStyle/>
        <a:p>
          <a:endParaRPr lang="en-US"/>
        </a:p>
      </dgm:t>
    </dgm:pt>
    <dgm:pt modelId="{563375D1-8636-4381-A909-3C214437181F}" type="sibTrans" cxnId="{59897B59-CC0B-43A8-9EA4-8421EE8AEABA}">
      <dgm:prSet/>
      <dgm:spPr/>
      <dgm:t>
        <a:bodyPr/>
        <a:lstStyle/>
        <a:p>
          <a:endParaRPr lang="en-US"/>
        </a:p>
      </dgm:t>
    </dgm:pt>
    <dgm:pt modelId="{24E527F7-4AE9-43E7-BDD7-B3B70FA4FBB2}" type="pres">
      <dgm:prSet presAssocID="{35919AB6-CB5F-49C3-AC93-F33A756108BE}" presName="linear" presStyleCnt="0">
        <dgm:presLayoutVars>
          <dgm:animLvl val="lvl"/>
          <dgm:resizeHandles val="exact"/>
        </dgm:presLayoutVars>
      </dgm:prSet>
      <dgm:spPr/>
    </dgm:pt>
    <dgm:pt modelId="{B5019E91-F248-4939-A780-254F70142DB8}" type="pres">
      <dgm:prSet presAssocID="{BD825A20-8040-4F40-9CF1-BF8E01154708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1004B257-8889-4240-B186-D9C44CCF04F5}" type="pres">
      <dgm:prSet presAssocID="{802F6A43-858A-4EA7-B778-446531C03320}" presName="spacer" presStyleCnt="0"/>
      <dgm:spPr/>
    </dgm:pt>
    <dgm:pt modelId="{498D2F9B-FD2B-4982-A700-F33C3700EB5E}" type="pres">
      <dgm:prSet presAssocID="{2966565E-3A55-4625-ABEC-5FF5879B7B90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7B2F5976-ED46-446F-92B4-3C0055596F69}" type="pres">
      <dgm:prSet presAssocID="{992D2E3A-F207-4FD1-87FA-ACA0A1AFC6A9}" presName="spacer" presStyleCnt="0"/>
      <dgm:spPr/>
    </dgm:pt>
    <dgm:pt modelId="{93EC9738-5F72-4F20-B3F9-52F9DA7EDA9B}" type="pres">
      <dgm:prSet presAssocID="{858E5464-B3A4-4006-9CF3-9ACE53342416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7BA49633-21EB-4D8A-A0DD-AC70C1E9D1C5}" type="presOf" srcId="{35919AB6-CB5F-49C3-AC93-F33A756108BE}" destId="{24E527F7-4AE9-43E7-BDD7-B3B70FA4FBB2}" srcOrd="0" destOrd="0" presId="urn:microsoft.com/office/officeart/2005/8/layout/vList2"/>
    <dgm:cxn modelId="{59897B59-CC0B-43A8-9EA4-8421EE8AEABA}" srcId="{35919AB6-CB5F-49C3-AC93-F33A756108BE}" destId="{858E5464-B3A4-4006-9CF3-9ACE53342416}" srcOrd="2" destOrd="0" parTransId="{ED52B868-C05C-4E07-B3B2-EDA294B1BE4E}" sibTransId="{563375D1-8636-4381-A909-3C214437181F}"/>
    <dgm:cxn modelId="{D7D007DB-674C-4CE7-A142-FFCDDE3DA66A}" type="presOf" srcId="{2966565E-3A55-4625-ABEC-5FF5879B7B90}" destId="{498D2F9B-FD2B-4982-A700-F33C3700EB5E}" srcOrd="0" destOrd="0" presId="urn:microsoft.com/office/officeart/2005/8/layout/vList2"/>
    <dgm:cxn modelId="{4389A0F0-2DE7-42AD-B569-7523559908A1}" type="presOf" srcId="{858E5464-B3A4-4006-9CF3-9ACE53342416}" destId="{93EC9738-5F72-4F20-B3F9-52F9DA7EDA9B}" srcOrd="0" destOrd="0" presId="urn:microsoft.com/office/officeart/2005/8/layout/vList2"/>
    <dgm:cxn modelId="{6609BFF0-07A1-4F08-B58D-0C6BE423EE14}" srcId="{35919AB6-CB5F-49C3-AC93-F33A756108BE}" destId="{BD825A20-8040-4F40-9CF1-BF8E01154708}" srcOrd="0" destOrd="0" parTransId="{1F71C6F5-41CB-42CC-89DE-42CAAFDAD417}" sibTransId="{802F6A43-858A-4EA7-B778-446531C03320}"/>
    <dgm:cxn modelId="{DCA20AF1-EF88-48E3-BFEE-F60FEDD203FD}" srcId="{35919AB6-CB5F-49C3-AC93-F33A756108BE}" destId="{2966565E-3A55-4625-ABEC-5FF5879B7B90}" srcOrd="1" destOrd="0" parTransId="{9B93C5D8-9AD7-479C-A9F1-86756E3E6033}" sibTransId="{992D2E3A-F207-4FD1-87FA-ACA0A1AFC6A9}"/>
    <dgm:cxn modelId="{06544EFE-3272-4C06-BF7E-D96F0AF874BE}" type="presOf" srcId="{BD825A20-8040-4F40-9CF1-BF8E01154708}" destId="{B5019E91-F248-4939-A780-254F70142DB8}" srcOrd="0" destOrd="0" presId="urn:microsoft.com/office/officeart/2005/8/layout/vList2"/>
    <dgm:cxn modelId="{C756CEAC-4114-439F-8C51-3A6AE7868376}" type="presParOf" srcId="{24E527F7-4AE9-43E7-BDD7-B3B70FA4FBB2}" destId="{B5019E91-F248-4939-A780-254F70142DB8}" srcOrd="0" destOrd="0" presId="urn:microsoft.com/office/officeart/2005/8/layout/vList2"/>
    <dgm:cxn modelId="{DDA2846E-CF4E-4AE0-8BD6-897A91445F74}" type="presParOf" srcId="{24E527F7-4AE9-43E7-BDD7-B3B70FA4FBB2}" destId="{1004B257-8889-4240-B186-D9C44CCF04F5}" srcOrd="1" destOrd="0" presId="urn:microsoft.com/office/officeart/2005/8/layout/vList2"/>
    <dgm:cxn modelId="{09C53839-6A9D-4F63-98A6-8E262391835F}" type="presParOf" srcId="{24E527F7-4AE9-43E7-BDD7-B3B70FA4FBB2}" destId="{498D2F9B-FD2B-4982-A700-F33C3700EB5E}" srcOrd="2" destOrd="0" presId="urn:microsoft.com/office/officeart/2005/8/layout/vList2"/>
    <dgm:cxn modelId="{495AB341-D053-4DBA-B42B-D7262B6E20E5}" type="presParOf" srcId="{24E527F7-4AE9-43E7-BDD7-B3B70FA4FBB2}" destId="{7B2F5976-ED46-446F-92B4-3C0055596F69}" srcOrd="3" destOrd="0" presId="urn:microsoft.com/office/officeart/2005/8/layout/vList2"/>
    <dgm:cxn modelId="{BF8A1760-6443-4D8D-8DD2-F88D812203B3}" type="presParOf" srcId="{24E527F7-4AE9-43E7-BDD7-B3B70FA4FBB2}" destId="{93EC9738-5F72-4F20-B3F9-52F9DA7EDA9B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C3F13752-0D42-4C0C-81F9-5F795BECDDFE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6CF4EBAA-295D-486C-BE7F-07026429DA02}">
      <dgm:prSet/>
      <dgm:spPr/>
      <dgm:t>
        <a:bodyPr/>
        <a:lstStyle/>
        <a:p>
          <a:r>
            <a:rPr lang="en-US"/>
            <a:t>Eye contact supports connection and trust</a:t>
          </a:r>
        </a:p>
      </dgm:t>
    </dgm:pt>
    <dgm:pt modelId="{369F0A02-4509-4410-99DF-8CFBBC983232}" type="parTrans" cxnId="{45B30CFD-6A18-4179-90EE-32ACFA6D28F5}">
      <dgm:prSet/>
      <dgm:spPr/>
      <dgm:t>
        <a:bodyPr/>
        <a:lstStyle/>
        <a:p>
          <a:endParaRPr lang="en-US"/>
        </a:p>
      </dgm:t>
    </dgm:pt>
    <dgm:pt modelId="{55CC710F-CA34-43F5-AEC0-FB56BF299D4E}" type="sibTrans" cxnId="{45B30CFD-6A18-4179-90EE-32ACFA6D28F5}">
      <dgm:prSet/>
      <dgm:spPr/>
      <dgm:t>
        <a:bodyPr/>
        <a:lstStyle/>
        <a:p>
          <a:endParaRPr lang="en-US"/>
        </a:p>
      </dgm:t>
    </dgm:pt>
    <dgm:pt modelId="{6360A0D9-8037-47F1-93C0-95345045413F}">
      <dgm:prSet/>
      <dgm:spPr/>
      <dgm:t>
        <a:bodyPr/>
        <a:lstStyle/>
        <a:p>
          <a:r>
            <a:rPr lang="en-US"/>
            <a:t>Should be culturally sensitive and client-led</a:t>
          </a:r>
        </a:p>
      </dgm:t>
    </dgm:pt>
    <dgm:pt modelId="{C93DC018-459B-4EB0-A6D8-12D1144E7EEB}" type="parTrans" cxnId="{0ECD84E9-1D63-45A8-85B7-4339D807675C}">
      <dgm:prSet/>
      <dgm:spPr/>
      <dgm:t>
        <a:bodyPr/>
        <a:lstStyle/>
        <a:p>
          <a:endParaRPr lang="en-US"/>
        </a:p>
      </dgm:t>
    </dgm:pt>
    <dgm:pt modelId="{F9006C39-B702-4CD9-9202-8CB82288A410}" type="sibTrans" cxnId="{0ECD84E9-1D63-45A8-85B7-4339D807675C}">
      <dgm:prSet/>
      <dgm:spPr/>
      <dgm:t>
        <a:bodyPr/>
        <a:lstStyle/>
        <a:p>
          <a:endParaRPr lang="en-US"/>
        </a:p>
      </dgm:t>
    </dgm:pt>
    <dgm:pt modelId="{C9F29241-7736-4A68-B390-145653E41711}">
      <dgm:prSet/>
      <dgm:spPr/>
      <dgm:t>
        <a:bodyPr/>
        <a:lstStyle/>
        <a:p>
          <a:r>
            <a:rPr lang="en-US"/>
            <a:t>Avoids both staring and avoidance</a:t>
          </a:r>
        </a:p>
      </dgm:t>
    </dgm:pt>
    <dgm:pt modelId="{EBF95410-5F05-478B-B4A5-5F9B0D5E500F}" type="parTrans" cxnId="{DF7FBB2A-5509-44B7-9A63-DDE70E14EAD1}">
      <dgm:prSet/>
      <dgm:spPr/>
      <dgm:t>
        <a:bodyPr/>
        <a:lstStyle/>
        <a:p>
          <a:endParaRPr lang="en-US"/>
        </a:p>
      </dgm:t>
    </dgm:pt>
    <dgm:pt modelId="{C9000308-3E33-4B4F-AA2A-BD2F8D7E85D5}" type="sibTrans" cxnId="{DF7FBB2A-5509-44B7-9A63-DDE70E14EAD1}">
      <dgm:prSet/>
      <dgm:spPr/>
      <dgm:t>
        <a:bodyPr/>
        <a:lstStyle/>
        <a:p>
          <a:endParaRPr lang="en-US"/>
        </a:p>
      </dgm:t>
    </dgm:pt>
    <dgm:pt modelId="{BBC24EC1-9A4F-49B3-966E-A8D29AAA3164}" type="pres">
      <dgm:prSet presAssocID="{C3F13752-0D42-4C0C-81F9-5F795BECDDFE}" presName="linear" presStyleCnt="0">
        <dgm:presLayoutVars>
          <dgm:animLvl val="lvl"/>
          <dgm:resizeHandles val="exact"/>
        </dgm:presLayoutVars>
      </dgm:prSet>
      <dgm:spPr/>
    </dgm:pt>
    <dgm:pt modelId="{05D254FE-F6DE-44C8-AA72-21499AF0DBFA}" type="pres">
      <dgm:prSet presAssocID="{6CF4EBAA-295D-486C-BE7F-07026429DA02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2DF2FB29-9564-4B93-87D8-2ACBC853C0E9}" type="pres">
      <dgm:prSet presAssocID="{55CC710F-CA34-43F5-AEC0-FB56BF299D4E}" presName="spacer" presStyleCnt="0"/>
      <dgm:spPr/>
    </dgm:pt>
    <dgm:pt modelId="{530C0AC4-2D6B-4D8A-A54D-ED449E41AA14}" type="pres">
      <dgm:prSet presAssocID="{6360A0D9-8037-47F1-93C0-95345045413F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B3635203-A3FC-4D20-8D6B-558B9957FD84}" type="pres">
      <dgm:prSet presAssocID="{F9006C39-B702-4CD9-9202-8CB82288A410}" presName="spacer" presStyleCnt="0"/>
      <dgm:spPr/>
    </dgm:pt>
    <dgm:pt modelId="{95FE51FB-2652-4B7A-9FE9-E21C4B2091EC}" type="pres">
      <dgm:prSet presAssocID="{C9F29241-7736-4A68-B390-145653E41711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BFFFC709-13BF-4101-A6F9-6179F2CC504E}" type="presOf" srcId="{6360A0D9-8037-47F1-93C0-95345045413F}" destId="{530C0AC4-2D6B-4D8A-A54D-ED449E41AA14}" srcOrd="0" destOrd="0" presId="urn:microsoft.com/office/officeart/2005/8/layout/vList2"/>
    <dgm:cxn modelId="{C22AC623-951F-481D-8843-5C8C2B01C153}" type="presOf" srcId="{C3F13752-0D42-4C0C-81F9-5F795BECDDFE}" destId="{BBC24EC1-9A4F-49B3-966E-A8D29AAA3164}" srcOrd="0" destOrd="0" presId="urn:microsoft.com/office/officeart/2005/8/layout/vList2"/>
    <dgm:cxn modelId="{DF7FBB2A-5509-44B7-9A63-DDE70E14EAD1}" srcId="{C3F13752-0D42-4C0C-81F9-5F795BECDDFE}" destId="{C9F29241-7736-4A68-B390-145653E41711}" srcOrd="2" destOrd="0" parTransId="{EBF95410-5F05-478B-B4A5-5F9B0D5E500F}" sibTransId="{C9000308-3E33-4B4F-AA2A-BD2F8D7E85D5}"/>
    <dgm:cxn modelId="{76BF1F5F-1C40-48BC-8301-C9B91FD537F5}" type="presOf" srcId="{6CF4EBAA-295D-486C-BE7F-07026429DA02}" destId="{05D254FE-F6DE-44C8-AA72-21499AF0DBFA}" srcOrd="0" destOrd="0" presId="urn:microsoft.com/office/officeart/2005/8/layout/vList2"/>
    <dgm:cxn modelId="{0CA15645-D0B9-4C02-AED7-A0DB521612EC}" type="presOf" srcId="{C9F29241-7736-4A68-B390-145653E41711}" destId="{95FE51FB-2652-4B7A-9FE9-E21C4B2091EC}" srcOrd="0" destOrd="0" presId="urn:microsoft.com/office/officeart/2005/8/layout/vList2"/>
    <dgm:cxn modelId="{0ECD84E9-1D63-45A8-85B7-4339D807675C}" srcId="{C3F13752-0D42-4C0C-81F9-5F795BECDDFE}" destId="{6360A0D9-8037-47F1-93C0-95345045413F}" srcOrd="1" destOrd="0" parTransId="{C93DC018-459B-4EB0-A6D8-12D1144E7EEB}" sibTransId="{F9006C39-B702-4CD9-9202-8CB82288A410}"/>
    <dgm:cxn modelId="{45B30CFD-6A18-4179-90EE-32ACFA6D28F5}" srcId="{C3F13752-0D42-4C0C-81F9-5F795BECDDFE}" destId="{6CF4EBAA-295D-486C-BE7F-07026429DA02}" srcOrd="0" destOrd="0" parTransId="{369F0A02-4509-4410-99DF-8CFBBC983232}" sibTransId="{55CC710F-CA34-43F5-AEC0-FB56BF299D4E}"/>
    <dgm:cxn modelId="{08F64A82-9EA3-4A1D-92D1-FB60F9C8D008}" type="presParOf" srcId="{BBC24EC1-9A4F-49B3-966E-A8D29AAA3164}" destId="{05D254FE-F6DE-44C8-AA72-21499AF0DBFA}" srcOrd="0" destOrd="0" presId="urn:microsoft.com/office/officeart/2005/8/layout/vList2"/>
    <dgm:cxn modelId="{3020344D-07F4-46B6-89AE-B6B4494C43A5}" type="presParOf" srcId="{BBC24EC1-9A4F-49B3-966E-A8D29AAA3164}" destId="{2DF2FB29-9564-4B93-87D8-2ACBC853C0E9}" srcOrd="1" destOrd="0" presId="urn:microsoft.com/office/officeart/2005/8/layout/vList2"/>
    <dgm:cxn modelId="{1051B732-AA61-46D4-A963-3D3862D8D950}" type="presParOf" srcId="{BBC24EC1-9A4F-49B3-966E-A8D29AAA3164}" destId="{530C0AC4-2D6B-4D8A-A54D-ED449E41AA14}" srcOrd="2" destOrd="0" presId="urn:microsoft.com/office/officeart/2005/8/layout/vList2"/>
    <dgm:cxn modelId="{C8046DC5-3B3B-4CE5-908E-D73A605DB2C9}" type="presParOf" srcId="{BBC24EC1-9A4F-49B3-966E-A8D29AAA3164}" destId="{B3635203-A3FC-4D20-8D6B-558B9957FD84}" srcOrd="3" destOrd="0" presId="urn:microsoft.com/office/officeart/2005/8/layout/vList2"/>
    <dgm:cxn modelId="{61AA4FE7-7718-4842-ACB0-02D382E0DE4B}" type="presParOf" srcId="{BBC24EC1-9A4F-49B3-966E-A8D29AAA3164}" destId="{95FE51FB-2652-4B7A-9FE9-E21C4B2091EC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BC50F5F8-1A37-4E14-BFCA-553341E33026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EC6076E4-6CA3-4FDB-AFE2-05869F6FD525}">
      <dgm:prSet/>
      <dgm:spPr/>
      <dgm:t>
        <a:bodyPr/>
        <a:lstStyle/>
        <a:p>
          <a:r>
            <a:rPr lang="en-US"/>
            <a:t>A relaxed counsellor promotes client ease</a:t>
          </a:r>
        </a:p>
      </dgm:t>
    </dgm:pt>
    <dgm:pt modelId="{DA44ACF2-1A26-4D16-B4AA-3B1D3765F937}" type="parTrans" cxnId="{86B04EE6-6FCA-4A22-9C97-7501A863F488}">
      <dgm:prSet/>
      <dgm:spPr/>
      <dgm:t>
        <a:bodyPr/>
        <a:lstStyle/>
        <a:p>
          <a:endParaRPr lang="en-US"/>
        </a:p>
      </dgm:t>
    </dgm:pt>
    <dgm:pt modelId="{8538D259-C2BF-477F-A857-021F6EF9D803}" type="sibTrans" cxnId="{86B04EE6-6FCA-4A22-9C97-7501A863F488}">
      <dgm:prSet/>
      <dgm:spPr/>
      <dgm:t>
        <a:bodyPr/>
        <a:lstStyle/>
        <a:p>
          <a:endParaRPr lang="en-US"/>
        </a:p>
      </dgm:t>
    </dgm:pt>
    <dgm:pt modelId="{6879DC0D-D267-4CBB-893F-21BC30584AE1}">
      <dgm:prSet/>
      <dgm:spPr/>
      <dgm:t>
        <a:bodyPr/>
        <a:lstStyle/>
        <a:p>
          <a:r>
            <a:rPr lang="en-US"/>
            <a:t>Tension may communicate anxiety or judgement</a:t>
          </a:r>
        </a:p>
      </dgm:t>
    </dgm:pt>
    <dgm:pt modelId="{56CC65A2-BA32-4F55-8FAF-B3DE5DAF1AA0}" type="parTrans" cxnId="{D9AD9F97-44D4-4D37-9EA6-9DB7BBB85191}">
      <dgm:prSet/>
      <dgm:spPr/>
      <dgm:t>
        <a:bodyPr/>
        <a:lstStyle/>
        <a:p>
          <a:endParaRPr lang="en-US"/>
        </a:p>
      </dgm:t>
    </dgm:pt>
    <dgm:pt modelId="{34BDFAA6-8B77-4637-98D1-C15EBD9B1DC6}" type="sibTrans" cxnId="{D9AD9F97-44D4-4D37-9EA6-9DB7BBB85191}">
      <dgm:prSet/>
      <dgm:spPr/>
      <dgm:t>
        <a:bodyPr/>
        <a:lstStyle/>
        <a:p>
          <a:endParaRPr lang="en-US"/>
        </a:p>
      </dgm:t>
    </dgm:pt>
    <dgm:pt modelId="{0DEEC7B9-62CA-47E6-8579-19EB37C1EE06}">
      <dgm:prSet/>
      <dgm:spPr/>
      <dgm:t>
        <a:bodyPr/>
        <a:lstStyle/>
        <a:p>
          <a:r>
            <a:rPr lang="en-US"/>
            <a:t>Self-awareness and grounding are critical</a:t>
          </a:r>
        </a:p>
      </dgm:t>
    </dgm:pt>
    <dgm:pt modelId="{2947657B-6665-4984-90FD-927482CA9E85}" type="parTrans" cxnId="{264C3D46-4261-4ACA-8B53-A02C70891387}">
      <dgm:prSet/>
      <dgm:spPr/>
      <dgm:t>
        <a:bodyPr/>
        <a:lstStyle/>
        <a:p>
          <a:endParaRPr lang="en-US"/>
        </a:p>
      </dgm:t>
    </dgm:pt>
    <dgm:pt modelId="{BE3D1077-41C6-463D-9449-C216AE750739}" type="sibTrans" cxnId="{264C3D46-4261-4ACA-8B53-A02C70891387}">
      <dgm:prSet/>
      <dgm:spPr/>
      <dgm:t>
        <a:bodyPr/>
        <a:lstStyle/>
        <a:p>
          <a:endParaRPr lang="en-US"/>
        </a:p>
      </dgm:t>
    </dgm:pt>
    <dgm:pt modelId="{D2295C55-D4D6-42E2-A569-45909E59C7A3}" type="pres">
      <dgm:prSet presAssocID="{BC50F5F8-1A37-4E14-BFCA-553341E33026}" presName="linear" presStyleCnt="0">
        <dgm:presLayoutVars>
          <dgm:animLvl val="lvl"/>
          <dgm:resizeHandles val="exact"/>
        </dgm:presLayoutVars>
      </dgm:prSet>
      <dgm:spPr/>
    </dgm:pt>
    <dgm:pt modelId="{181EFD51-4E1A-4F01-8D16-DDDBD893B9CE}" type="pres">
      <dgm:prSet presAssocID="{EC6076E4-6CA3-4FDB-AFE2-05869F6FD525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30C07252-A40B-458A-8109-31B9C9CEE95C}" type="pres">
      <dgm:prSet presAssocID="{8538D259-C2BF-477F-A857-021F6EF9D803}" presName="spacer" presStyleCnt="0"/>
      <dgm:spPr/>
    </dgm:pt>
    <dgm:pt modelId="{E21338C2-B2A8-48FD-96CE-C5F18FCB72BF}" type="pres">
      <dgm:prSet presAssocID="{6879DC0D-D267-4CBB-893F-21BC30584AE1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CBC888A2-7C98-49B9-8399-E0C64E3FF7A9}" type="pres">
      <dgm:prSet presAssocID="{34BDFAA6-8B77-4637-98D1-C15EBD9B1DC6}" presName="spacer" presStyleCnt="0"/>
      <dgm:spPr/>
    </dgm:pt>
    <dgm:pt modelId="{CB75E1E7-AB4A-47F3-8465-114BB9149561}" type="pres">
      <dgm:prSet presAssocID="{0DEEC7B9-62CA-47E6-8579-19EB37C1EE06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3F5B740E-9392-4ACE-B758-0260072D006E}" type="presOf" srcId="{6879DC0D-D267-4CBB-893F-21BC30584AE1}" destId="{E21338C2-B2A8-48FD-96CE-C5F18FCB72BF}" srcOrd="0" destOrd="0" presId="urn:microsoft.com/office/officeart/2005/8/layout/vList2"/>
    <dgm:cxn modelId="{9712561F-0B6C-4ACB-B423-EC00F54D2D1C}" type="presOf" srcId="{0DEEC7B9-62CA-47E6-8579-19EB37C1EE06}" destId="{CB75E1E7-AB4A-47F3-8465-114BB9149561}" srcOrd="0" destOrd="0" presId="urn:microsoft.com/office/officeart/2005/8/layout/vList2"/>
    <dgm:cxn modelId="{D056ED1F-4A54-4748-8F4C-58A65C7271F3}" type="presOf" srcId="{BC50F5F8-1A37-4E14-BFCA-553341E33026}" destId="{D2295C55-D4D6-42E2-A569-45909E59C7A3}" srcOrd="0" destOrd="0" presId="urn:microsoft.com/office/officeart/2005/8/layout/vList2"/>
    <dgm:cxn modelId="{264C3D46-4261-4ACA-8B53-A02C70891387}" srcId="{BC50F5F8-1A37-4E14-BFCA-553341E33026}" destId="{0DEEC7B9-62CA-47E6-8579-19EB37C1EE06}" srcOrd="2" destOrd="0" parTransId="{2947657B-6665-4984-90FD-927482CA9E85}" sibTransId="{BE3D1077-41C6-463D-9449-C216AE750739}"/>
    <dgm:cxn modelId="{D9AD9F97-44D4-4D37-9EA6-9DB7BBB85191}" srcId="{BC50F5F8-1A37-4E14-BFCA-553341E33026}" destId="{6879DC0D-D267-4CBB-893F-21BC30584AE1}" srcOrd="1" destOrd="0" parTransId="{56CC65A2-BA32-4F55-8FAF-B3DE5DAF1AA0}" sibTransId="{34BDFAA6-8B77-4637-98D1-C15EBD9B1DC6}"/>
    <dgm:cxn modelId="{86B04EE6-6FCA-4A22-9C97-7501A863F488}" srcId="{BC50F5F8-1A37-4E14-BFCA-553341E33026}" destId="{EC6076E4-6CA3-4FDB-AFE2-05869F6FD525}" srcOrd="0" destOrd="0" parTransId="{DA44ACF2-1A26-4D16-B4AA-3B1D3765F937}" sibTransId="{8538D259-C2BF-477F-A857-021F6EF9D803}"/>
    <dgm:cxn modelId="{38E429FB-83E1-440D-9F5C-8B5740A34E2D}" type="presOf" srcId="{EC6076E4-6CA3-4FDB-AFE2-05869F6FD525}" destId="{181EFD51-4E1A-4F01-8D16-DDDBD893B9CE}" srcOrd="0" destOrd="0" presId="urn:microsoft.com/office/officeart/2005/8/layout/vList2"/>
    <dgm:cxn modelId="{CD32FCAD-0461-4B74-955A-81DB1A569922}" type="presParOf" srcId="{D2295C55-D4D6-42E2-A569-45909E59C7A3}" destId="{181EFD51-4E1A-4F01-8D16-DDDBD893B9CE}" srcOrd="0" destOrd="0" presId="urn:microsoft.com/office/officeart/2005/8/layout/vList2"/>
    <dgm:cxn modelId="{B4B4DA54-C67E-47D2-8363-528EC73A3268}" type="presParOf" srcId="{D2295C55-D4D6-42E2-A569-45909E59C7A3}" destId="{30C07252-A40B-458A-8109-31B9C9CEE95C}" srcOrd="1" destOrd="0" presId="urn:microsoft.com/office/officeart/2005/8/layout/vList2"/>
    <dgm:cxn modelId="{3AE4435C-FC34-45DD-A3C9-323BA78795CA}" type="presParOf" srcId="{D2295C55-D4D6-42E2-A569-45909E59C7A3}" destId="{E21338C2-B2A8-48FD-96CE-C5F18FCB72BF}" srcOrd="2" destOrd="0" presId="urn:microsoft.com/office/officeart/2005/8/layout/vList2"/>
    <dgm:cxn modelId="{C53DE930-2F3B-42C2-9C37-B19269E1DB3C}" type="presParOf" srcId="{D2295C55-D4D6-42E2-A569-45909E59C7A3}" destId="{CBC888A2-7C98-49B9-8399-E0C64E3FF7A9}" srcOrd="3" destOrd="0" presId="urn:microsoft.com/office/officeart/2005/8/layout/vList2"/>
    <dgm:cxn modelId="{3D6DCC7A-E43B-4717-8439-D9DF76283510}" type="presParOf" srcId="{D2295C55-D4D6-42E2-A569-45909E59C7A3}" destId="{CB75E1E7-AB4A-47F3-8465-114BB9149561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D9626C63-BBC0-43D7-9C07-1E8C6FC3675C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6E1BC3F8-19C3-4AFE-A4D6-6A3501254A87}">
      <dgm:prSet/>
      <dgm:spPr/>
      <dgm:t>
        <a:bodyPr/>
        <a:lstStyle/>
        <a:p>
          <a:r>
            <a:rPr lang="en-US"/>
            <a:t>SOLER is a guideline, not a rigid technique</a:t>
          </a:r>
        </a:p>
      </dgm:t>
    </dgm:pt>
    <dgm:pt modelId="{6BEB7538-5F57-406D-AB59-7B518609ED5E}" type="parTrans" cxnId="{DA9A5D08-A35E-48C3-A0ED-D8439763F06A}">
      <dgm:prSet/>
      <dgm:spPr/>
      <dgm:t>
        <a:bodyPr/>
        <a:lstStyle/>
        <a:p>
          <a:endParaRPr lang="en-US"/>
        </a:p>
      </dgm:t>
    </dgm:pt>
    <dgm:pt modelId="{106AA19A-8732-4EFA-8093-7BB12504F7F6}" type="sibTrans" cxnId="{DA9A5D08-A35E-48C3-A0ED-D8439763F06A}">
      <dgm:prSet/>
      <dgm:spPr/>
      <dgm:t>
        <a:bodyPr/>
        <a:lstStyle/>
        <a:p>
          <a:endParaRPr lang="en-US"/>
        </a:p>
      </dgm:t>
    </dgm:pt>
    <dgm:pt modelId="{32C22878-C932-4E5B-97A7-3120A3D23FBC}">
      <dgm:prSet/>
      <dgm:spPr/>
      <dgm:t>
        <a:bodyPr/>
        <a:lstStyle/>
        <a:p>
          <a:r>
            <a:rPr lang="en-US"/>
            <a:t>Cultural, neurodiversity, and trauma-informed considerations are essential</a:t>
          </a:r>
        </a:p>
      </dgm:t>
    </dgm:pt>
    <dgm:pt modelId="{F7A800AA-DE36-4E7D-B52C-60979CC32584}" type="parTrans" cxnId="{BFF646F7-529D-47E4-842D-6E2B6D30ED5D}">
      <dgm:prSet/>
      <dgm:spPr/>
      <dgm:t>
        <a:bodyPr/>
        <a:lstStyle/>
        <a:p>
          <a:endParaRPr lang="en-US"/>
        </a:p>
      </dgm:t>
    </dgm:pt>
    <dgm:pt modelId="{72D50934-9C4D-4EF6-92DC-EB177EA3E1A4}" type="sibTrans" cxnId="{BFF646F7-529D-47E4-842D-6E2B6D30ED5D}">
      <dgm:prSet/>
      <dgm:spPr/>
      <dgm:t>
        <a:bodyPr/>
        <a:lstStyle/>
        <a:p>
          <a:endParaRPr lang="en-US"/>
        </a:p>
      </dgm:t>
    </dgm:pt>
    <dgm:pt modelId="{8E55A399-8F33-4306-A78D-A5BE4C18A455}">
      <dgm:prSet/>
      <dgm:spPr/>
      <dgm:t>
        <a:bodyPr/>
        <a:lstStyle/>
        <a:p>
          <a:r>
            <a:rPr lang="en-US"/>
            <a:t>Over-mechanical use can disrupt relational authenticity</a:t>
          </a:r>
        </a:p>
      </dgm:t>
    </dgm:pt>
    <dgm:pt modelId="{13ADE921-1866-4403-8620-05A4642169F4}" type="parTrans" cxnId="{5A5D8F85-8242-4C2B-9D54-BEF67543AF5C}">
      <dgm:prSet/>
      <dgm:spPr/>
      <dgm:t>
        <a:bodyPr/>
        <a:lstStyle/>
        <a:p>
          <a:endParaRPr lang="en-US"/>
        </a:p>
      </dgm:t>
    </dgm:pt>
    <dgm:pt modelId="{7AF89362-70B5-4F29-AD20-0A102E035521}" type="sibTrans" cxnId="{5A5D8F85-8242-4C2B-9D54-BEF67543AF5C}">
      <dgm:prSet/>
      <dgm:spPr/>
      <dgm:t>
        <a:bodyPr/>
        <a:lstStyle/>
        <a:p>
          <a:endParaRPr lang="en-US"/>
        </a:p>
      </dgm:t>
    </dgm:pt>
    <dgm:pt modelId="{844AB2A3-E01B-4A98-BD00-E0A254B2840F}" type="pres">
      <dgm:prSet presAssocID="{D9626C63-BBC0-43D7-9C07-1E8C6FC3675C}" presName="linear" presStyleCnt="0">
        <dgm:presLayoutVars>
          <dgm:animLvl val="lvl"/>
          <dgm:resizeHandles val="exact"/>
        </dgm:presLayoutVars>
      </dgm:prSet>
      <dgm:spPr/>
    </dgm:pt>
    <dgm:pt modelId="{51677879-7462-47A9-A3DD-DE0464E960DD}" type="pres">
      <dgm:prSet presAssocID="{6E1BC3F8-19C3-4AFE-A4D6-6A3501254A87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12ABD6ED-DE7F-4F8C-91F4-C412B2327D53}" type="pres">
      <dgm:prSet presAssocID="{106AA19A-8732-4EFA-8093-7BB12504F7F6}" presName="spacer" presStyleCnt="0"/>
      <dgm:spPr/>
    </dgm:pt>
    <dgm:pt modelId="{6BBBA21B-2E68-4CCC-9697-F836709A9818}" type="pres">
      <dgm:prSet presAssocID="{32C22878-C932-4E5B-97A7-3120A3D23FBC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2888AD06-92D2-4826-96C6-B35141F1C0B2}" type="pres">
      <dgm:prSet presAssocID="{72D50934-9C4D-4EF6-92DC-EB177EA3E1A4}" presName="spacer" presStyleCnt="0"/>
      <dgm:spPr/>
    </dgm:pt>
    <dgm:pt modelId="{5AC2748E-9C8A-44A5-820D-D9395FFAEFDE}" type="pres">
      <dgm:prSet presAssocID="{8E55A399-8F33-4306-A78D-A5BE4C18A455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DA9A5D08-A35E-48C3-A0ED-D8439763F06A}" srcId="{D9626C63-BBC0-43D7-9C07-1E8C6FC3675C}" destId="{6E1BC3F8-19C3-4AFE-A4D6-6A3501254A87}" srcOrd="0" destOrd="0" parTransId="{6BEB7538-5F57-406D-AB59-7B518609ED5E}" sibTransId="{106AA19A-8732-4EFA-8093-7BB12504F7F6}"/>
    <dgm:cxn modelId="{C5190226-C5FF-4CB4-A151-3B930C0ABF01}" type="presOf" srcId="{D9626C63-BBC0-43D7-9C07-1E8C6FC3675C}" destId="{844AB2A3-E01B-4A98-BD00-E0A254B2840F}" srcOrd="0" destOrd="0" presId="urn:microsoft.com/office/officeart/2005/8/layout/vList2"/>
    <dgm:cxn modelId="{01A12437-FACB-4669-B7BF-DAB31E07A3E2}" type="presOf" srcId="{32C22878-C932-4E5B-97A7-3120A3D23FBC}" destId="{6BBBA21B-2E68-4CCC-9697-F836709A9818}" srcOrd="0" destOrd="0" presId="urn:microsoft.com/office/officeart/2005/8/layout/vList2"/>
    <dgm:cxn modelId="{0FF9EA62-0DFF-4DBF-8F54-F5472EC3A8E2}" type="presOf" srcId="{6E1BC3F8-19C3-4AFE-A4D6-6A3501254A87}" destId="{51677879-7462-47A9-A3DD-DE0464E960DD}" srcOrd="0" destOrd="0" presId="urn:microsoft.com/office/officeart/2005/8/layout/vList2"/>
    <dgm:cxn modelId="{BB692E79-CEAF-4378-81EA-A909587CF67B}" type="presOf" srcId="{8E55A399-8F33-4306-A78D-A5BE4C18A455}" destId="{5AC2748E-9C8A-44A5-820D-D9395FFAEFDE}" srcOrd="0" destOrd="0" presId="urn:microsoft.com/office/officeart/2005/8/layout/vList2"/>
    <dgm:cxn modelId="{5A5D8F85-8242-4C2B-9D54-BEF67543AF5C}" srcId="{D9626C63-BBC0-43D7-9C07-1E8C6FC3675C}" destId="{8E55A399-8F33-4306-A78D-A5BE4C18A455}" srcOrd="2" destOrd="0" parTransId="{13ADE921-1866-4403-8620-05A4642169F4}" sibTransId="{7AF89362-70B5-4F29-AD20-0A102E035521}"/>
    <dgm:cxn modelId="{BFF646F7-529D-47E4-842D-6E2B6D30ED5D}" srcId="{D9626C63-BBC0-43D7-9C07-1E8C6FC3675C}" destId="{32C22878-C932-4E5B-97A7-3120A3D23FBC}" srcOrd="1" destOrd="0" parTransId="{F7A800AA-DE36-4E7D-B52C-60979CC32584}" sibTransId="{72D50934-9C4D-4EF6-92DC-EB177EA3E1A4}"/>
    <dgm:cxn modelId="{029B62BA-B73F-4393-8921-9D155CFE1206}" type="presParOf" srcId="{844AB2A3-E01B-4A98-BD00-E0A254B2840F}" destId="{51677879-7462-47A9-A3DD-DE0464E960DD}" srcOrd="0" destOrd="0" presId="urn:microsoft.com/office/officeart/2005/8/layout/vList2"/>
    <dgm:cxn modelId="{EB142C8B-2CC7-47D6-B39E-CC73584CB942}" type="presParOf" srcId="{844AB2A3-E01B-4A98-BD00-E0A254B2840F}" destId="{12ABD6ED-DE7F-4F8C-91F4-C412B2327D53}" srcOrd="1" destOrd="0" presId="urn:microsoft.com/office/officeart/2005/8/layout/vList2"/>
    <dgm:cxn modelId="{A6A2B0A8-4A92-470C-AC35-975790103468}" type="presParOf" srcId="{844AB2A3-E01B-4A98-BD00-E0A254B2840F}" destId="{6BBBA21B-2E68-4CCC-9697-F836709A9818}" srcOrd="2" destOrd="0" presId="urn:microsoft.com/office/officeart/2005/8/layout/vList2"/>
    <dgm:cxn modelId="{5767C58E-99A3-44C1-BB12-CFCE289B2A6B}" type="presParOf" srcId="{844AB2A3-E01B-4A98-BD00-E0A254B2840F}" destId="{2888AD06-92D2-4826-96C6-B35141F1C0B2}" srcOrd="3" destOrd="0" presId="urn:microsoft.com/office/officeart/2005/8/layout/vList2"/>
    <dgm:cxn modelId="{DB093E2E-87CB-4718-BDB5-F2D95E4323DD}" type="presParOf" srcId="{844AB2A3-E01B-4A98-BD00-E0A254B2840F}" destId="{5AC2748E-9C8A-44A5-820D-D9395FFAEFDE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0FAF414B-A747-4629-A1B7-EA8500F50379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B76A0D8A-948D-4BD1-B127-A21D55C4447E}">
      <dgm:prSet/>
      <dgm:spPr/>
      <dgm:t>
        <a:bodyPr/>
        <a:lstStyle/>
        <a:p>
          <a:r>
            <a:rPr lang="en-US"/>
            <a:t>Non-verbal behaviour must align with ethical principles of respect and autonomy</a:t>
          </a:r>
        </a:p>
      </dgm:t>
    </dgm:pt>
    <dgm:pt modelId="{01B69609-9853-4A81-92D5-29734E61A443}" type="parTrans" cxnId="{78AAA747-619F-473E-A783-A25CFBE21A9A}">
      <dgm:prSet/>
      <dgm:spPr/>
      <dgm:t>
        <a:bodyPr/>
        <a:lstStyle/>
        <a:p>
          <a:endParaRPr lang="en-US"/>
        </a:p>
      </dgm:t>
    </dgm:pt>
    <dgm:pt modelId="{B0E09643-25A6-4F05-B1B2-C7502C6AF1B7}" type="sibTrans" cxnId="{78AAA747-619F-473E-A783-A25CFBE21A9A}">
      <dgm:prSet/>
      <dgm:spPr/>
      <dgm:t>
        <a:bodyPr/>
        <a:lstStyle/>
        <a:p>
          <a:endParaRPr lang="en-US"/>
        </a:p>
      </dgm:t>
    </dgm:pt>
    <dgm:pt modelId="{38F0E1BB-BB0C-4F85-8C9B-EC3B3BEC0F71}">
      <dgm:prSet/>
      <dgm:spPr/>
      <dgm:t>
        <a:bodyPr/>
        <a:lstStyle/>
        <a:p>
          <a:r>
            <a:rPr lang="en-US"/>
            <a:t>Requires reflexivity and ongoing skills development</a:t>
          </a:r>
        </a:p>
      </dgm:t>
    </dgm:pt>
    <dgm:pt modelId="{32E8AF7D-F2E8-420E-A3CC-1303CC146605}" type="parTrans" cxnId="{7A3D2F98-6E8D-4AA7-BDC1-038907B5A4BB}">
      <dgm:prSet/>
      <dgm:spPr/>
      <dgm:t>
        <a:bodyPr/>
        <a:lstStyle/>
        <a:p>
          <a:endParaRPr lang="en-US"/>
        </a:p>
      </dgm:t>
    </dgm:pt>
    <dgm:pt modelId="{2AC52505-FEC8-4148-8A6F-12BB141D909D}" type="sibTrans" cxnId="{7A3D2F98-6E8D-4AA7-BDC1-038907B5A4BB}">
      <dgm:prSet/>
      <dgm:spPr/>
      <dgm:t>
        <a:bodyPr/>
        <a:lstStyle/>
        <a:p>
          <a:endParaRPr lang="en-US"/>
        </a:p>
      </dgm:t>
    </dgm:pt>
    <dgm:pt modelId="{51684EC2-B460-42E6-9CD0-EDFD81757F03}">
      <dgm:prSet/>
      <dgm:spPr/>
      <dgm:t>
        <a:bodyPr/>
        <a:lstStyle/>
        <a:p>
          <a:r>
            <a:rPr lang="en-US"/>
            <a:t>Supervision supports integration into practice</a:t>
          </a:r>
        </a:p>
      </dgm:t>
    </dgm:pt>
    <dgm:pt modelId="{5ABF6B62-7FFA-471F-A4E5-22703400E080}" type="parTrans" cxnId="{28F3DACB-AD25-4123-A6AF-D184A2EF4BB4}">
      <dgm:prSet/>
      <dgm:spPr/>
      <dgm:t>
        <a:bodyPr/>
        <a:lstStyle/>
        <a:p>
          <a:endParaRPr lang="en-US"/>
        </a:p>
      </dgm:t>
    </dgm:pt>
    <dgm:pt modelId="{E2643A49-0B77-4E4D-B80A-6996FA81BB3D}" type="sibTrans" cxnId="{28F3DACB-AD25-4123-A6AF-D184A2EF4BB4}">
      <dgm:prSet/>
      <dgm:spPr/>
      <dgm:t>
        <a:bodyPr/>
        <a:lstStyle/>
        <a:p>
          <a:endParaRPr lang="en-US"/>
        </a:p>
      </dgm:t>
    </dgm:pt>
    <dgm:pt modelId="{5BDE1D84-93B7-45CB-8AFB-368CF63C88F8}" type="pres">
      <dgm:prSet presAssocID="{0FAF414B-A747-4629-A1B7-EA8500F50379}" presName="root" presStyleCnt="0">
        <dgm:presLayoutVars>
          <dgm:dir/>
          <dgm:resizeHandles val="exact"/>
        </dgm:presLayoutVars>
      </dgm:prSet>
      <dgm:spPr/>
    </dgm:pt>
    <dgm:pt modelId="{016813FE-DEE1-4CE4-8661-98121C3DA37B}" type="pres">
      <dgm:prSet presAssocID="{B76A0D8A-948D-4BD1-B127-A21D55C4447E}" presName="compNode" presStyleCnt="0"/>
      <dgm:spPr/>
    </dgm:pt>
    <dgm:pt modelId="{028CBE1D-AFD7-4E13-AFD6-D5E265E96649}" type="pres">
      <dgm:prSet presAssocID="{B76A0D8A-948D-4BD1-B127-A21D55C4447E}" presName="bgRect" presStyleLbl="bgShp" presStyleIdx="0" presStyleCnt="3"/>
      <dgm:spPr/>
    </dgm:pt>
    <dgm:pt modelId="{30531CC7-240F-4D5B-AC3C-3C0C46ECC553}" type="pres">
      <dgm:prSet presAssocID="{B76A0D8A-948D-4BD1-B127-A21D55C4447E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B749A49E-862A-41A1-B396-572D10829F8E}" type="pres">
      <dgm:prSet presAssocID="{B76A0D8A-948D-4BD1-B127-A21D55C4447E}" presName="spaceRect" presStyleCnt="0"/>
      <dgm:spPr/>
    </dgm:pt>
    <dgm:pt modelId="{C024CE6C-3359-4EDA-BAA8-72557A505094}" type="pres">
      <dgm:prSet presAssocID="{B76A0D8A-948D-4BD1-B127-A21D55C4447E}" presName="parTx" presStyleLbl="revTx" presStyleIdx="0" presStyleCnt="3">
        <dgm:presLayoutVars>
          <dgm:chMax val="0"/>
          <dgm:chPref val="0"/>
        </dgm:presLayoutVars>
      </dgm:prSet>
      <dgm:spPr/>
    </dgm:pt>
    <dgm:pt modelId="{1965A0C2-4C70-4F91-AD95-A575BD61A99B}" type="pres">
      <dgm:prSet presAssocID="{B0E09643-25A6-4F05-B1B2-C7502C6AF1B7}" presName="sibTrans" presStyleCnt="0"/>
      <dgm:spPr/>
    </dgm:pt>
    <dgm:pt modelId="{21F82FF5-FB84-4EAC-AB70-0AD4562D32F7}" type="pres">
      <dgm:prSet presAssocID="{38F0E1BB-BB0C-4F85-8C9B-EC3B3BEC0F71}" presName="compNode" presStyleCnt="0"/>
      <dgm:spPr/>
    </dgm:pt>
    <dgm:pt modelId="{7A117AF1-C677-4912-B0C4-3EE488ADB17C}" type="pres">
      <dgm:prSet presAssocID="{38F0E1BB-BB0C-4F85-8C9B-EC3B3BEC0F71}" presName="bgRect" presStyleLbl="bgShp" presStyleIdx="1" presStyleCnt="3"/>
      <dgm:spPr/>
    </dgm:pt>
    <dgm:pt modelId="{4E3C4524-DEB3-41F2-95A6-B8E12AA065D8}" type="pres">
      <dgm:prSet presAssocID="{38F0E1BB-BB0C-4F85-8C9B-EC3B3BEC0F71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436CCC54-6C97-4A3A-B698-101FFF0FFA33}" type="pres">
      <dgm:prSet presAssocID="{38F0E1BB-BB0C-4F85-8C9B-EC3B3BEC0F71}" presName="spaceRect" presStyleCnt="0"/>
      <dgm:spPr/>
    </dgm:pt>
    <dgm:pt modelId="{025E2B4C-FE21-4F5B-8F72-F6DC58C503D3}" type="pres">
      <dgm:prSet presAssocID="{38F0E1BB-BB0C-4F85-8C9B-EC3B3BEC0F71}" presName="parTx" presStyleLbl="revTx" presStyleIdx="1" presStyleCnt="3">
        <dgm:presLayoutVars>
          <dgm:chMax val="0"/>
          <dgm:chPref val="0"/>
        </dgm:presLayoutVars>
      </dgm:prSet>
      <dgm:spPr/>
    </dgm:pt>
    <dgm:pt modelId="{7FB71630-5BA4-4C8D-A339-36CD1FD80456}" type="pres">
      <dgm:prSet presAssocID="{2AC52505-FEC8-4148-8A6F-12BB141D909D}" presName="sibTrans" presStyleCnt="0"/>
      <dgm:spPr/>
    </dgm:pt>
    <dgm:pt modelId="{6B494A24-909B-4041-B13E-CC275EF276B5}" type="pres">
      <dgm:prSet presAssocID="{51684EC2-B460-42E6-9CD0-EDFD81757F03}" presName="compNode" presStyleCnt="0"/>
      <dgm:spPr/>
    </dgm:pt>
    <dgm:pt modelId="{3A736AF0-2101-482E-8489-1F8D14900F77}" type="pres">
      <dgm:prSet presAssocID="{51684EC2-B460-42E6-9CD0-EDFD81757F03}" presName="bgRect" presStyleLbl="bgShp" presStyleIdx="2" presStyleCnt="3"/>
      <dgm:spPr/>
    </dgm:pt>
    <dgm:pt modelId="{51DF8BFE-C320-4181-B0EE-9AF522C0EEC4}" type="pres">
      <dgm:prSet presAssocID="{51684EC2-B460-42E6-9CD0-EDFD81757F03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386D8235-5170-4EA4-894C-74788D0899DC}" type="pres">
      <dgm:prSet presAssocID="{51684EC2-B460-42E6-9CD0-EDFD81757F03}" presName="spaceRect" presStyleCnt="0"/>
      <dgm:spPr/>
    </dgm:pt>
    <dgm:pt modelId="{446E8FB0-DD2B-440F-B696-F863C1DF103A}" type="pres">
      <dgm:prSet presAssocID="{51684EC2-B460-42E6-9CD0-EDFD81757F03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F6B10223-8ED7-4087-A3DC-815C2DBE1EE1}" type="presOf" srcId="{38F0E1BB-BB0C-4F85-8C9B-EC3B3BEC0F71}" destId="{025E2B4C-FE21-4F5B-8F72-F6DC58C503D3}" srcOrd="0" destOrd="0" presId="urn:microsoft.com/office/officeart/2018/2/layout/IconVerticalSolidList"/>
    <dgm:cxn modelId="{673A9E45-CD6F-44C4-89E1-EDC9C403A19B}" type="presOf" srcId="{51684EC2-B460-42E6-9CD0-EDFD81757F03}" destId="{446E8FB0-DD2B-440F-B696-F863C1DF103A}" srcOrd="0" destOrd="0" presId="urn:microsoft.com/office/officeart/2018/2/layout/IconVerticalSolidList"/>
    <dgm:cxn modelId="{78AAA747-619F-473E-A783-A25CFBE21A9A}" srcId="{0FAF414B-A747-4629-A1B7-EA8500F50379}" destId="{B76A0D8A-948D-4BD1-B127-A21D55C4447E}" srcOrd="0" destOrd="0" parTransId="{01B69609-9853-4A81-92D5-29734E61A443}" sibTransId="{B0E09643-25A6-4F05-B1B2-C7502C6AF1B7}"/>
    <dgm:cxn modelId="{0305598E-EBEB-4BFF-8CB0-EB0FD704ECB6}" type="presOf" srcId="{0FAF414B-A747-4629-A1B7-EA8500F50379}" destId="{5BDE1D84-93B7-45CB-8AFB-368CF63C88F8}" srcOrd="0" destOrd="0" presId="urn:microsoft.com/office/officeart/2018/2/layout/IconVerticalSolidList"/>
    <dgm:cxn modelId="{7A3D2F98-6E8D-4AA7-BDC1-038907B5A4BB}" srcId="{0FAF414B-A747-4629-A1B7-EA8500F50379}" destId="{38F0E1BB-BB0C-4F85-8C9B-EC3B3BEC0F71}" srcOrd="1" destOrd="0" parTransId="{32E8AF7D-F2E8-420E-A3CC-1303CC146605}" sibTransId="{2AC52505-FEC8-4148-8A6F-12BB141D909D}"/>
    <dgm:cxn modelId="{638C51BC-B66A-45DE-9A0F-2266F5AD571E}" type="presOf" srcId="{B76A0D8A-948D-4BD1-B127-A21D55C4447E}" destId="{C024CE6C-3359-4EDA-BAA8-72557A505094}" srcOrd="0" destOrd="0" presId="urn:microsoft.com/office/officeart/2018/2/layout/IconVerticalSolidList"/>
    <dgm:cxn modelId="{28F3DACB-AD25-4123-A6AF-D184A2EF4BB4}" srcId="{0FAF414B-A747-4629-A1B7-EA8500F50379}" destId="{51684EC2-B460-42E6-9CD0-EDFD81757F03}" srcOrd="2" destOrd="0" parTransId="{5ABF6B62-7FFA-471F-A4E5-22703400E080}" sibTransId="{E2643A49-0B77-4E4D-B80A-6996FA81BB3D}"/>
    <dgm:cxn modelId="{ABDC62C7-680C-4207-B57E-933D2BA5F10D}" type="presParOf" srcId="{5BDE1D84-93B7-45CB-8AFB-368CF63C88F8}" destId="{016813FE-DEE1-4CE4-8661-98121C3DA37B}" srcOrd="0" destOrd="0" presId="urn:microsoft.com/office/officeart/2018/2/layout/IconVerticalSolidList"/>
    <dgm:cxn modelId="{36DF48B6-7669-47DF-A2E5-C71E82E12010}" type="presParOf" srcId="{016813FE-DEE1-4CE4-8661-98121C3DA37B}" destId="{028CBE1D-AFD7-4E13-AFD6-D5E265E96649}" srcOrd="0" destOrd="0" presId="urn:microsoft.com/office/officeart/2018/2/layout/IconVerticalSolidList"/>
    <dgm:cxn modelId="{FB572DE7-EC9D-4655-A8D4-A5528EC0519E}" type="presParOf" srcId="{016813FE-DEE1-4CE4-8661-98121C3DA37B}" destId="{30531CC7-240F-4D5B-AC3C-3C0C46ECC553}" srcOrd="1" destOrd="0" presId="urn:microsoft.com/office/officeart/2018/2/layout/IconVerticalSolidList"/>
    <dgm:cxn modelId="{ECF5C7EA-C694-4A25-82E7-2D8AA863ACE8}" type="presParOf" srcId="{016813FE-DEE1-4CE4-8661-98121C3DA37B}" destId="{B749A49E-862A-41A1-B396-572D10829F8E}" srcOrd="2" destOrd="0" presId="urn:microsoft.com/office/officeart/2018/2/layout/IconVerticalSolidList"/>
    <dgm:cxn modelId="{AE4BC48D-6333-402E-AFB6-B948DCF1D907}" type="presParOf" srcId="{016813FE-DEE1-4CE4-8661-98121C3DA37B}" destId="{C024CE6C-3359-4EDA-BAA8-72557A505094}" srcOrd="3" destOrd="0" presId="urn:microsoft.com/office/officeart/2018/2/layout/IconVerticalSolidList"/>
    <dgm:cxn modelId="{D4E34D9D-4FF1-440B-8900-89BF7FEB2B74}" type="presParOf" srcId="{5BDE1D84-93B7-45CB-8AFB-368CF63C88F8}" destId="{1965A0C2-4C70-4F91-AD95-A575BD61A99B}" srcOrd="1" destOrd="0" presId="urn:microsoft.com/office/officeart/2018/2/layout/IconVerticalSolidList"/>
    <dgm:cxn modelId="{F61AD41D-67C7-47F9-8C4D-375517BB0C93}" type="presParOf" srcId="{5BDE1D84-93B7-45CB-8AFB-368CF63C88F8}" destId="{21F82FF5-FB84-4EAC-AB70-0AD4562D32F7}" srcOrd="2" destOrd="0" presId="urn:microsoft.com/office/officeart/2018/2/layout/IconVerticalSolidList"/>
    <dgm:cxn modelId="{C55203F7-041E-4166-B101-C0A39291BF9D}" type="presParOf" srcId="{21F82FF5-FB84-4EAC-AB70-0AD4562D32F7}" destId="{7A117AF1-C677-4912-B0C4-3EE488ADB17C}" srcOrd="0" destOrd="0" presId="urn:microsoft.com/office/officeart/2018/2/layout/IconVerticalSolidList"/>
    <dgm:cxn modelId="{70A51B31-BCAB-41C7-830E-9F505D8C5E5A}" type="presParOf" srcId="{21F82FF5-FB84-4EAC-AB70-0AD4562D32F7}" destId="{4E3C4524-DEB3-41F2-95A6-B8E12AA065D8}" srcOrd="1" destOrd="0" presId="urn:microsoft.com/office/officeart/2018/2/layout/IconVerticalSolidList"/>
    <dgm:cxn modelId="{57672D90-436A-4F9F-8B00-C25C6010DBC1}" type="presParOf" srcId="{21F82FF5-FB84-4EAC-AB70-0AD4562D32F7}" destId="{436CCC54-6C97-4A3A-B698-101FFF0FFA33}" srcOrd="2" destOrd="0" presId="urn:microsoft.com/office/officeart/2018/2/layout/IconVerticalSolidList"/>
    <dgm:cxn modelId="{1342DEB1-8F6E-453A-8A66-F2A9F4F1F7DA}" type="presParOf" srcId="{21F82FF5-FB84-4EAC-AB70-0AD4562D32F7}" destId="{025E2B4C-FE21-4F5B-8F72-F6DC58C503D3}" srcOrd="3" destOrd="0" presId="urn:microsoft.com/office/officeart/2018/2/layout/IconVerticalSolidList"/>
    <dgm:cxn modelId="{04CDAB3D-26A1-4E1C-83A1-8AD477DC74C0}" type="presParOf" srcId="{5BDE1D84-93B7-45CB-8AFB-368CF63C88F8}" destId="{7FB71630-5BA4-4C8D-A339-36CD1FD80456}" srcOrd="3" destOrd="0" presId="urn:microsoft.com/office/officeart/2018/2/layout/IconVerticalSolidList"/>
    <dgm:cxn modelId="{E68E9404-1A38-4227-8451-312D6C4EBE08}" type="presParOf" srcId="{5BDE1D84-93B7-45CB-8AFB-368CF63C88F8}" destId="{6B494A24-909B-4041-B13E-CC275EF276B5}" srcOrd="4" destOrd="0" presId="urn:microsoft.com/office/officeart/2018/2/layout/IconVerticalSolidList"/>
    <dgm:cxn modelId="{225F8206-B740-4CDA-B037-62EC588B2B15}" type="presParOf" srcId="{6B494A24-909B-4041-B13E-CC275EF276B5}" destId="{3A736AF0-2101-482E-8489-1F8D14900F77}" srcOrd="0" destOrd="0" presId="urn:microsoft.com/office/officeart/2018/2/layout/IconVerticalSolidList"/>
    <dgm:cxn modelId="{7321A7A8-8DDF-4808-B9A4-D7CE19FCBC72}" type="presParOf" srcId="{6B494A24-909B-4041-B13E-CC275EF276B5}" destId="{51DF8BFE-C320-4181-B0EE-9AF522C0EEC4}" srcOrd="1" destOrd="0" presId="urn:microsoft.com/office/officeart/2018/2/layout/IconVerticalSolidList"/>
    <dgm:cxn modelId="{19B743CA-D969-4A67-8AF3-6AD1349408B1}" type="presParOf" srcId="{6B494A24-909B-4041-B13E-CC275EF276B5}" destId="{386D8235-5170-4EA4-894C-74788D0899DC}" srcOrd="2" destOrd="0" presId="urn:microsoft.com/office/officeart/2018/2/layout/IconVerticalSolidList"/>
    <dgm:cxn modelId="{29DE8DB2-1EF7-4466-B013-4474DA8A1630}" type="presParOf" srcId="{6B494A24-909B-4041-B13E-CC275EF276B5}" destId="{446E8FB0-DD2B-440F-B696-F863C1DF103A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6CD26774-744A-4538-8DAA-9F51429620B5}" type="doc">
      <dgm:prSet loTypeId="urn:microsoft.com/office/officeart/2005/8/layout/hierarchy1" loCatId="hierarchy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25BF89B5-53BC-4228-ADC1-F68FCBF32E0C}">
      <dgm:prSet/>
      <dgm:spPr/>
      <dgm:t>
        <a:bodyPr/>
        <a:lstStyle/>
        <a:p>
          <a:r>
            <a:rPr lang="en-US"/>
            <a:t>Practice SOLER in triads: counsellor, client, observer</a:t>
          </a:r>
        </a:p>
      </dgm:t>
    </dgm:pt>
    <dgm:pt modelId="{530A310A-AD9A-498A-AD53-9F515A75E987}" type="parTrans" cxnId="{9C455611-B081-4E92-BE42-3201AB7ACD36}">
      <dgm:prSet/>
      <dgm:spPr/>
      <dgm:t>
        <a:bodyPr/>
        <a:lstStyle/>
        <a:p>
          <a:endParaRPr lang="en-US"/>
        </a:p>
      </dgm:t>
    </dgm:pt>
    <dgm:pt modelId="{ED9340A2-8C5F-469D-81BC-EFAD87EC8EF6}" type="sibTrans" cxnId="{9C455611-B081-4E92-BE42-3201AB7ACD36}">
      <dgm:prSet/>
      <dgm:spPr/>
      <dgm:t>
        <a:bodyPr/>
        <a:lstStyle/>
        <a:p>
          <a:endParaRPr lang="en-US"/>
        </a:p>
      </dgm:t>
    </dgm:pt>
    <dgm:pt modelId="{2F627F4B-7C5A-4C11-BE17-BC779754203C}">
      <dgm:prSet/>
      <dgm:spPr/>
      <dgm:t>
        <a:bodyPr/>
        <a:lstStyle/>
        <a:p>
          <a:r>
            <a:rPr lang="en-US"/>
            <a:t>Observer focuses on non-verbal attending behaviours</a:t>
          </a:r>
        </a:p>
      </dgm:t>
    </dgm:pt>
    <dgm:pt modelId="{29B44FE3-03DE-4678-A0DD-B62EA42373A7}" type="parTrans" cxnId="{F6EB907C-3B75-49DF-B3F4-666C51A984B1}">
      <dgm:prSet/>
      <dgm:spPr/>
      <dgm:t>
        <a:bodyPr/>
        <a:lstStyle/>
        <a:p>
          <a:endParaRPr lang="en-US"/>
        </a:p>
      </dgm:t>
    </dgm:pt>
    <dgm:pt modelId="{21EC2BC3-C837-41C3-B9AC-15DD12EF7215}" type="sibTrans" cxnId="{F6EB907C-3B75-49DF-B3F4-666C51A984B1}">
      <dgm:prSet/>
      <dgm:spPr/>
      <dgm:t>
        <a:bodyPr/>
        <a:lstStyle/>
        <a:p>
          <a:endParaRPr lang="en-US"/>
        </a:p>
      </dgm:t>
    </dgm:pt>
    <dgm:pt modelId="{DA228A72-3297-428F-AB87-533931292C3E}">
      <dgm:prSet/>
      <dgm:spPr/>
      <dgm:t>
        <a:bodyPr/>
        <a:lstStyle/>
        <a:p>
          <a:r>
            <a:rPr lang="en-US"/>
            <a:t>Reflect on impact, congruence, and client experience</a:t>
          </a:r>
        </a:p>
      </dgm:t>
    </dgm:pt>
    <dgm:pt modelId="{BC5C4FB0-8881-4553-A9A7-5B9E5607F258}" type="parTrans" cxnId="{8D832B33-DABB-4F04-AD33-F4F0C8035651}">
      <dgm:prSet/>
      <dgm:spPr/>
      <dgm:t>
        <a:bodyPr/>
        <a:lstStyle/>
        <a:p>
          <a:endParaRPr lang="en-US"/>
        </a:p>
      </dgm:t>
    </dgm:pt>
    <dgm:pt modelId="{3A639EEE-2BC6-4143-8FF9-89355559F4A0}" type="sibTrans" cxnId="{8D832B33-DABB-4F04-AD33-F4F0C8035651}">
      <dgm:prSet/>
      <dgm:spPr/>
      <dgm:t>
        <a:bodyPr/>
        <a:lstStyle/>
        <a:p>
          <a:endParaRPr lang="en-US"/>
        </a:p>
      </dgm:t>
    </dgm:pt>
    <dgm:pt modelId="{B5524435-BBE0-4411-8322-8D632D976CAD}" type="pres">
      <dgm:prSet presAssocID="{6CD26774-744A-4538-8DAA-9F51429620B5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AD51BDC4-7419-4F5C-8C19-29733BDBD6D2}" type="pres">
      <dgm:prSet presAssocID="{25BF89B5-53BC-4228-ADC1-F68FCBF32E0C}" presName="hierRoot1" presStyleCnt="0"/>
      <dgm:spPr/>
    </dgm:pt>
    <dgm:pt modelId="{66102E74-5736-4CCE-B633-006EB096D67A}" type="pres">
      <dgm:prSet presAssocID="{25BF89B5-53BC-4228-ADC1-F68FCBF32E0C}" presName="composite" presStyleCnt="0"/>
      <dgm:spPr/>
    </dgm:pt>
    <dgm:pt modelId="{B7C232B5-0C0B-47FD-AC9A-9A81A8B012AA}" type="pres">
      <dgm:prSet presAssocID="{25BF89B5-53BC-4228-ADC1-F68FCBF32E0C}" presName="background" presStyleLbl="node0" presStyleIdx="0" presStyleCnt="3"/>
      <dgm:spPr/>
    </dgm:pt>
    <dgm:pt modelId="{633F1C7C-8E68-4220-A44E-EEE5E02F0665}" type="pres">
      <dgm:prSet presAssocID="{25BF89B5-53BC-4228-ADC1-F68FCBF32E0C}" presName="text" presStyleLbl="fgAcc0" presStyleIdx="0" presStyleCnt="3">
        <dgm:presLayoutVars>
          <dgm:chPref val="3"/>
        </dgm:presLayoutVars>
      </dgm:prSet>
      <dgm:spPr/>
    </dgm:pt>
    <dgm:pt modelId="{FB626F7C-A61E-4AFD-A5A5-06DCDFAF8DB7}" type="pres">
      <dgm:prSet presAssocID="{25BF89B5-53BC-4228-ADC1-F68FCBF32E0C}" presName="hierChild2" presStyleCnt="0"/>
      <dgm:spPr/>
    </dgm:pt>
    <dgm:pt modelId="{5E09E9F9-C5CE-481E-A654-053249E0E34E}" type="pres">
      <dgm:prSet presAssocID="{2F627F4B-7C5A-4C11-BE17-BC779754203C}" presName="hierRoot1" presStyleCnt="0"/>
      <dgm:spPr/>
    </dgm:pt>
    <dgm:pt modelId="{68046E24-24E5-4CF2-A695-3FCEF408462F}" type="pres">
      <dgm:prSet presAssocID="{2F627F4B-7C5A-4C11-BE17-BC779754203C}" presName="composite" presStyleCnt="0"/>
      <dgm:spPr/>
    </dgm:pt>
    <dgm:pt modelId="{CFF5A0B9-E175-4189-A3FA-800616285339}" type="pres">
      <dgm:prSet presAssocID="{2F627F4B-7C5A-4C11-BE17-BC779754203C}" presName="background" presStyleLbl="node0" presStyleIdx="1" presStyleCnt="3"/>
      <dgm:spPr/>
    </dgm:pt>
    <dgm:pt modelId="{8EB0D63F-5E73-4B76-9BDC-2D0BECD37974}" type="pres">
      <dgm:prSet presAssocID="{2F627F4B-7C5A-4C11-BE17-BC779754203C}" presName="text" presStyleLbl="fgAcc0" presStyleIdx="1" presStyleCnt="3">
        <dgm:presLayoutVars>
          <dgm:chPref val="3"/>
        </dgm:presLayoutVars>
      </dgm:prSet>
      <dgm:spPr/>
    </dgm:pt>
    <dgm:pt modelId="{9C7A3542-93D6-41CA-BECC-5CD9661A8F6A}" type="pres">
      <dgm:prSet presAssocID="{2F627F4B-7C5A-4C11-BE17-BC779754203C}" presName="hierChild2" presStyleCnt="0"/>
      <dgm:spPr/>
    </dgm:pt>
    <dgm:pt modelId="{F6BB3B29-F76C-449C-A852-ED4FBD0840E0}" type="pres">
      <dgm:prSet presAssocID="{DA228A72-3297-428F-AB87-533931292C3E}" presName="hierRoot1" presStyleCnt="0"/>
      <dgm:spPr/>
    </dgm:pt>
    <dgm:pt modelId="{27EB216E-6AEB-458C-B033-47FD5471A2FD}" type="pres">
      <dgm:prSet presAssocID="{DA228A72-3297-428F-AB87-533931292C3E}" presName="composite" presStyleCnt="0"/>
      <dgm:spPr/>
    </dgm:pt>
    <dgm:pt modelId="{AA3982CB-4FD2-4931-9D91-2432C5DA700A}" type="pres">
      <dgm:prSet presAssocID="{DA228A72-3297-428F-AB87-533931292C3E}" presName="background" presStyleLbl="node0" presStyleIdx="2" presStyleCnt="3"/>
      <dgm:spPr/>
    </dgm:pt>
    <dgm:pt modelId="{D46D55E4-CAC1-4A4E-A23E-6890384E1140}" type="pres">
      <dgm:prSet presAssocID="{DA228A72-3297-428F-AB87-533931292C3E}" presName="text" presStyleLbl="fgAcc0" presStyleIdx="2" presStyleCnt="3">
        <dgm:presLayoutVars>
          <dgm:chPref val="3"/>
        </dgm:presLayoutVars>
      </dgm:prSet>
      <dgm:spPr/>
    </dgm:pt>
    <dgm:pt modelId="{46E09B50-1C24-4952-ABAA-8C5B949A6B42}" type="pres">
      <dgm:prSet presAssocID="{DA228A72-3297-428F-AB87-533931292C3E}" presName="hierChild2" presStyleCnt="0"/>
      <dgm:spPr/>
    </dgm:pt>
  </dgm:ptLst>
  <dgm:cxnLst>
    <dgm:cxn modelId="{9C455611-B081-4E92-BE42-3201AB7ACD36}" srcId="{6CD26774-744A-4538-8DAA-9F51429620B5}" destId="{25BF89B5-53BC-4228-ADC1-F68FCBF32E0C}" srcOrd="0" destOrd="0" parTransId="{530A310A-AD9A-498A-AD53-9F515A75E987}" sibTransId="{ED9340A2-8C5F-469D-81BC-EFAD87EC8EF6}"/>
    <dgm:cxn modelId="{D59B2B14-04B4-4138-B301-6B60E235016E}" type="presOf" srcId="{DA228A72-3297-428F-AB87-533931292C3E}" destId="{D46D55E4-CAC1-4A4E-A23E-6890384E1140}" srcOrd="0" destOrd="0" presId="urn:microsoft.com/office/officeart/2005/8/layout/hierarchy1"/>
    <dgm:cxn modelId="{8D832B33-DABB-4F04-AD33-F4F0C8035651}" srcId="{6CD26774-744A-4538-8DAA-9F51429620B5}" destId="{DA228A72-3297-428F-AB87-533931292C3E}" srcOrd="2" destOrd="0" parTransId="{BC5C4FB0-8881-4553-A9A7-5B9E5607F258}" sibTransId="{3A639EEE-2BC6-4143-8FF9-89355559F4A0}"/>
    <dgm:cxn modelId="{BDBA803C-1D16-4762-85B4-D4F07B1C01FD}" type="presOf" srcId="{2F627F4B-7C5A-4C11-BE17-BC779754203C}" destId="{8EB0D63F-5E73-4B76-9BDC-2D0BECD37974}" srcOrd="0" destOrd="0" presId="urn:microsoft.com/office/officeart/2005/8/layout/hierarchy1"/>
    <dgm:cxn modelId="{523EA565-611E-454C-8275-274FF88056B8}" type="presOf" srcId="{6CD26774-744A-4538-8DAA-9F51429620B5}" destId="{B5524435-BBE0-4411-8322-8D632D976CAD}" srcOrd="0" destOrd="0" presId="urn:microsoft.com/office/officeart/2005/8/layout/hierarchy1"/>
    <dgm:cxn modelId="{F6EB907C-3B75-49DF-B3F4-666C51A984B1}" srcId="{6CD26774-744A-4538-8DAA-9F51429620B5}" destId="{2F627F4B-7C5A-4C11-BE17-BC779754203C}" srcOrd="1" destOrd="0" parTransId="{29B44FE3-03DE-4678-A0DD-B62EA42373A7}" sibTransId="{21EC2BC3-C837-41C3-B9AC-15DD12EF7215}"/>
    <dgm:cxn modelId="{B5168C8C-0266-477B-AD3E-0EF95AE908F3}" type="presOf" srcId="{25BF89B5-53BC-4228-ADC1-F68FCBF32E0C}" destId="{633F1C7C-8E68-4220-A44E-EEE5E02F0665}" srcOrd="0" destOrd="0" presId="urn:microsoft.com/office/officeart/2005/8/layout/hierarchy1"/>
    <dgm:cxn modelId="{611BF380-A812-42DB-9B83-30604247BFB4}" type="presParOf" srcId="{B5524435-BBE0-4411-8322-8D632D976CAD}" destId="{AD51BDC4-7419-4F5C-8C19-29733BDBD6D2}" srcOrd="0" destOrd="0" presId="urn:microsoft.com/office/officeart/2005/8/layout/hierarchy1"/>
    <dgm:cxn modelId="{CF8598EB-CA1C-4E58-A851-B592D516CFBB}" type="presParOf" srcId="{AD51BDC4-7419-4F5C-8C19-29733BDBD6D2}" destId="{66102E74-5736-4CCE-B633-006EB096D67A}" srcOrd="0" destOrd="0" presId="urn:microsoft.com/office/officeart/2005/8/layout/hierarchy1"/>
    <dgm:cxn modelId="{8D9FD43A-3C23-4634-BA43-CD40EB86EED1}" type="presParOf" srcId="{66102E74-5736-4CCE-B633-006EB096D67A}" destId="{B7C232B5-0C0B-47FD-AC9A-9A81A8B012AA}" srcOrd="0" destOrd="0" presId="urn:microsoft.com/office/officeart/2005/8/layout/hierarchy1"/>
    <dgm:cxn modelId="{917B1B31-196B-4937-BB0B-ED3711E31B18}" type="presParOf" srcId="{66102E74-5736-4CCE-B633-006EB096D67A}" destId="{633F1C7C-8E68-4220-A44E-EEE5E02F0665}" srcOrd="1" destOrd="0" presId="urn:microsoft.com/office/officeart/2005/8/layout/hierarchy1"/>
    <dgm:cxn modelId="{9C3308F3-9375-4404-BEE2-FC5EE810E1F0}" type="presParOf" srcId="{AD51BDC4-7419-4F5C-8C19-29733BDBD6D2}" destId="{FB626F7C-A61E-4AFD-A5A5-06DCDFAF8DB7}" srcOrd="1" destOrd="0" presId="urn:microsoft.com/office/officeart/2005/8/layout/hierarchy1"/>
    <dgm:cxn modelId="{564BFD0F-4A63-4DFF-80D9-0DC33DC4A616}" type="presParOf" srcId="{B5524435-BBE0-4411-8322-8D632D976CAD}" destId="{5E09E9F9-C5CE-481E-A654-053249E0E34E}" srcOrd="1" destOrd="0" presId="urn:microsoft.com/office/officeart/2005/8/layout/hierarchy1"/>
    <dgm:cxn modelId="{0052BAE0-58C2-4366-BE64-9913F116BAE7}" type="presParOf" srcId="{5E09E9F9-C5CE-481E-A654-053249E0E34E}" destId="{68046E24-24E5-4CF2-A695-3FCEF408462F}" srcOrd="0" destOrd="0" presId="urn:microsoft.com/office/officeart/2005/8/layout/hierarchy1"/>
    <dgm:cxn modelId="{93E85EE2-E7AF-472C-8F77-15E0608F460C}" type="presParOf" srcId="{68046E24-24E5-4CF2-A695-3FCEF408462F}" destId="{CFF5A0B9-E175-4189-A3FA-800616285339}" srcOrd="0" destOrd="0" presId="urn:microsoft.com/office/officeart/2005/8/layout/hierarchy1"/>
    <dgm:cxn modelId="{ECD907CE-A00F-4AF3-ABB8-A9C89D4EACCE}" type="presParOf" srcId="{68046E24-24E5-4CF2-A695-3FCEF408462F}" destId="{8EB0D63F-5E73-4B76-9BDC-2D0BECD37974}" srcOrd="1" destOrd="0" presId="urn:microsoft.com/office/officeart/2005/8/layout/hierarchy1"/>
    <dgm:cxn modelId="{B6F219A3-8B9F-4C31-BDF6-C3893663A08F}" type="presParOf" srcId="{5E09E9F9-C5CE-481E-A654-053249E0E34E}" destId="{9C7A3542-93D6-41CA-BECC-5CD9661A8F6A}" srcOrd="1" destOrd="0" presId="urn:microsoft.com/office/officeart/2005/8/layout/hierarchy1"/>
    <dgm:cxn modelId="{BBE66A5B-201A-4BE4-A338-39C2C734D1A4}" type="presParOf" srcId="{B5524435-BBE0-4411-8322-8D632D976CAD}" destId="{F6BB3B29-F76C-449C-A852-ED4FBD0840E0}" srcOrd="2" destOrd="0" presId="urn:microsoft.com/office/officeart/2005/8/layout/hierarchy1"/>
    <dgm:cxn modelId="{DF3EDC55-9C42-481C-8D30-2FC9C274A773}" type="presParOf" srcId="{F6BB3B29-F76C-449C-A852-ED4FBD0840E0}" destId="{27EB216E-6AEB-458C-B033-47FD5471A2FD}" srcOrd="0" destOrd="0" presId="urn:microsoft.com/office/officeart/2005/8/layout/hierarchy1"/>
    <dgm:cxn modelId="{0878E36B-A50A-4657-B7D6-62E842174B01}" type="presParOf" srcId="{27EB216E-6AEB-458C-B033-47FD5471A2FD}" destId="{AA3982CB-4FD2-4931-9D91-2432C5DA700A}" srcOrd="0" destOrd="0" presId="urn:microsoft.com/office/officeart/2005/8/layout/hierarchy1"/>
    <dgm:cxn modelId="{073BEF6E-A9FE-4A3B-837B-D56995AC70EF}" type="presParOf" srcId="{27EB216E-6AEB-458C-B033-47FD5471A2FD}" destId="{D46D55E4-CAC1-4A4E-A23E-6890384E1140}" srcOrd="1" destOrd="0" presId="urn:microsoft.com/office/officeart/2005/8/layout/hierarchy1"/>
    <dgm:cxn modelId="{6D44EF18-6F07-46B0-96EC-75A13DF7B6B2}" type="presParOf" srcId="{F6BB3B29-F76C-449C-A852-ED4FBD0840E0}" destId="{46E09B50-1C24-4952-ABAA-8C5B949A6B42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C21A886-D665-4896-9713-93815C0EF28A}">
      <dsp:nvSpPr>
        <dsp:cNvPr id="0" name=""/>
        <dsp:cNvSpPr/>
      </dsp:nvSpPr>
      <dsp:spPr>
        <a:xfrm>
          <a:off x="0" y="500581"/>
          <a:ext cx="5035549" cy="1487693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CBB3351-AC2E-4D35-94B3-0AA747FEBBC5}">
      <dsp:nvSpPr>
        <dsp:cNvPr id="0" name=""/>
        <dsp:cNvSpPr/>
      </dsp:nvSpPr>
      <dsp:spPr>
        <a:xfrm>
          <a:off x="450027" y="835312"/>
          <a:ext cx="819031" cy="81823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8201BA5-189C-4A5B-BD5B-BD2D240AD220}">
      <dsp:nvSpPr>
        <dsp:cNvPr id="0" name=""/>
        <dsp:cNvSpPr/>
      </dsp:nvSpPr>
      <dsp:spPr>
        <a:xfrm>
          <a:off x="1719086" y="500581"/>
          <a:ext cx="3313100" cy="14891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7602" tIns="157602" rIns="157602" bIns="157602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Active listening in counselling is a </a:t>
          </a:r>
          <a:r>
            <a:rPr lang="en-GB" sz="1400" b="1" kern="1200"/>
            <a:t>core relational skill</a:t>
          </a:r>
          <a:r>
            <a:rPr lang="en-GB" sz="1400" kern="1200"/>
            <a:t> that involves </a:t>
          </a:r>
          <a:r>
            <a:rPr lang="en-GB" sz="1400" b="1" kern="1200"/>
            <a:t>intentionally attending to, understanding, and responding to the client in ways that promote empathy, safety, and meaning-making</a:t>
          </a:r>
          <a:r>
            <a:rPr lang="en-GB" sz="1400" kern="1200"/>
            <a:t>.</a:t>
          </a:r>
          <a:endParaRPr lang="en-US" sz="1400" kern="1200"/>
        </a:p>
      </dsp:txBody>
      <dsp:txXfrm>
        <a:off x="1719086" y="500581"/>
        <a:ext cx="3313100" cy="1489148"/>
      </dsp:txXfrm>
    </dsp:sp>
    <dsp:sp modelId="{F4AA8A20-A738-4464-AF15-65670F1D4788}">
      <dsp:nvSpPr>
        <dsp:cNvPr id="0" name=""/>
        <dsp:cNvSpPr/>
      </dsp:nvSpPr>
      <dsp:spPr>
        <a:xfrm>
          <a:off x="0" y="2311707"/>
          <a:ext cx="5035549" cy="1487693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E5533CD-D466-4D69-A7CE-C64F86D315A7}">
      <dsp:nvSpPr>
        <dsp:cNvPr id="0" name=""/>
        <dsp:cNvSpPr/>
      </dsp:nvSpPr>
      <dsp:spPr>
        <a:xfrm>
          <a:off x="450027" y="2646438"/>
          <a:ext cx="819031" cy="81823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DD43A9E-5F4C-470D-A2C5-0CA2909998AE}">
      <dsp:nvSpPr>
        <dsp:cNvPr id="0" name=""/>
        <dsp:cNvSpPr/>
      </dsp:nvSpPr>
      <dsp:spPr>
        <a:xfrm>
          <a:off x="1719086" y="2311707"/>
          <a:ext cx="3313100" cy="14891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7602" tIns="157602" rIns="157602" bIns="157602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/>
            <a:t>Active listening</a:t>
          </a:r>
          <a:r>
            <a:rPr lang="en-GB" sz="1400" kern="1200"/>
            <a:t> is the counsellor’s deliberate use of </a:t>
          </a:r>
          <a:r>
            <a:rPr lang="en-GB" sz="1400" b="1" kern="1200"/>
            <a:t>verbal and non-verbal responses</a:t>
          </a:r>
          <a:r>
            <a:rPr lang="en-GB" sz="1400" kern="1200"/>
            <a:t> to communicate accurate understanding of the client’s </a:t>
          </a:r>
          <a:r>
            <a:rPr lang="en-GB" sz="1400" b="1" kern="1200"/>
            <a:t>experience, meaning, and emotion</a:t>
          </a:r>
          <a:r>
            <a:rPr lang="en-GB" sz="1400" kern="1200"/>
            <a:t>. It goes beyond hearing words; it involves being psychologically and relationally present.</a:t>
          </a:r>
          <a:endParaRPr lang="en-US" sz="1400" kern="1200"/>
        </a:p>
      </dsp:txBody>
      <dsp:txXfrm>
        <a:off x="1719086" y="2311707"/>
        <a:ext cx="3313100" cy="148914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54F28F5-6B9B-4676-9605-43663EA85BB1}">
      <dsp:nvSpPr>
        <dsp:cNvPr id="0" name=""/>
        <dsp:cNvSpPr/>
      </dsp:nvSpPr>
      <dsp:spPr>
        <a:xfrm>
          <a:off x="0" y="36390"/>
          <a:ext cx="5175384" cy="175968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SOLER is a non-verbal attending model developed by Gerard Egan</a:t>
          </a:r>
        </a:p>
      </dsp:txBody>
      <dsp:txXfrm>
        <a:off x="85900" y="122290"/>
        <a:ext cx="5003584" cy="1587880"/>
      </dsp:txXfrm>
    </dsp:sp>
    <dsp:sp modelId="{8AC8B6AE-A3E7-4A0C-9BC6-541B5A315D1E}">
      <dsp:nvSpPr>
        <dsp:cNvPr id="0" name=""/>
        <dsp:cNvSpPr/>
      </dsp:nvSpPr>
      <dsp:spPr>
        <a:xfrm>
          <a:off x="0" y="1888230"/>
          <a:ext cx="5175384" cy="1759680"/>
        </a:xfrm>
        <a:prstGeom prst="roundRect">
          <a:avLst/>
        </a:prstGeom>
        <a:solidFill>
          <a:schemeClr val="accent2">
            <a:hueOff val="2340759"/>
            <a:satOff val="-2919"/>
            <a:lumOff val="68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Closely aligned with person-centred and humanistic counselling approaches</a:t>
          </a:r>
        </a:p>
      </dsp:txBody>
      <dsp:txXfrm>
        <a:off x="85900" y="1974130"/>
        <a:ext cx="5003584" cy="1587880"/>
      </dsp:txXfrm>
    </dsp:sp>
    <dsp:sp modelId="{D2649585-ADFE-498A-8033-D1C6FA2E9238}">
      <dsp:nvSpPr>
        <dsp:cNvPr id="0" name=""/>
        <dsp:cNvSpPr/>
      </dsp:nvSpPr>
      <dsp:spPr>
        <a:xfrm>
          <a:off x="0" y="3740070"/>
          <a:ext cx="5175384" cy="1759680"/>
        </a:xfrm>
        <a:prstGeom prst="roundRect">
          <a:avLst/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Supports therapeutic presence, empathy, and the working alliance</a:t>
          </a:r>
        </a:p>
      </dsp:txBody>
      <dsp:txXfrm>
        <a:off x="85900" y="3825970"/>
        <a:ext cx="5003584" cy="158788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04E127-B9A7-42B9-ABF5-123A5BD7AEEB}">
      <dsp:nvSpPr>
        <dsp:cNvPr id="0" name=""/>
        <dsp:cNvSpPr/>
      </dsp:nvSpPr>
      <dsp:spPr>
        <a:xfrm>
          <a:off x="0" y="2703"/>
          <a:ext cx="5175384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E235517-FB63-4250-917F-D4743002326F}">
      <dsp:nvSpPr>
        <dsp:cNvPr id="0" name=""/>
        <dsp:cNvSpPr/>
      </dsp:nvSpPr>
      <dsp:spPr>
        <a:xfrm>
          <a:off x="0" y="2703"/>
          <a:ext cx="5175384" cy="18435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SOLER is a framework for intentional non-verbal communication</a:t>
          </a:r>
        </a:p>
      </dsp:txBody>
      <dsp:txXfrm>
        <a:off x="0" y="2703"/>
        <a:ext cx="5175384" cy="1843578"/>
      </dsp:txXfrm>
    </dsp:sp>
    <dsp:sp modelId="{1EADA3DA-E892-4BB8-B587-D5067D9E5F83}">
      <dsp:nvSpPr>
        <dsp:cNvPr id="0" name=""/>
        <dsp:cNvSpPr/>
      </dsp:nvSpPr>
      <dsp:spPr>
        <a:xfrm>
          <a:off x="0" y="1846281"/>
          <a:ext cx="5175384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6619888-BEBC-480E-9A9E-E304EFD2956E}">
      <dsp:nvSpPr>
        <dsp:cNvPr id="0" name=""/>
        <dsp:cNvSpPr/>
      </dsp:nvSpPr>
      <dsp:spPr>
        <a:xfrm>
          <a:off x="0" y="1846281"/>
          <a:ext cx="5175384" cy="18435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It enhances active listening and relational depth</a:t>
          </a:r>
        </a:p>
      </dsp:txBody>
      <dsp:txXfrm>
        <a:off x="0" y="1846281"/>
        <a:ext cx="5175384" cy="1843578"/>
      </dsp:txXfrm>
    </dsp:sp>
    <dsp:sp modelId="{772351CC-A709-446A-8F4D-70CC2AEC05C4}">
      <dsp:nvSpPr>
        <dsp:cNvPr id="0" name=""/>
        <dsp:cNvSpPr/>
      </dsp:nvSpPr>
      <dsp:spPr>
        <a:xfrm>
          <a:off x="0" y="3689859"/>
          <a:ext cx="5175384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44A8C7A-7BE7-4C33-A395-942496B7B8AE}">
      <dsp:nvSpPr>
        <dsp:cNvPr id="0" name=""/>
        <dsp:cNvSpPr/>
      </dsp:nvSpPr>
      <dsp:spPr>
        <a:xfrm>
          <a:off x="0" y="3689859"/>
          <a:ext cx="5175384" cy="18435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Non-verbal behaviour significantly influences client perceptions of empathy and safety</a:t>
          </a:r>
        </a:p>
      </dsp:txBody>
      <dsp:txXfrm>
        <a:off x="0" y="3689859"/>
        <a:ext cx="5175384" cy="184357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13C890B-13D8-4772-98E3-934EF7CAC634}">
      <dsp:nvSpPr>
        <dsp:cNvPr id="0" name=""/>
        <dsp:cNvSpPr/>
      </dsp:nvSpPr>
      <dsp:spPr>
        <a:xfrm>
          <a:off x="0" y="23066"/>
          <a:ext cx="4988440" cy="170469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Physical orientation communicates availability and engagement</a:t>
          </a:r>
        </a:p>
      </dsp:txBody>
      <dsp:txXfrm>
        <a:off x="83216" y="106282"/>
        <a:ext cx="4822008" cy="1538258"/>
      </dsp:txXfrm>
    </dsp:sp>
    <dsp:sp modelId="{36A5BE16-E2E9-43B6-BD7C-098C09E0972B}">
      <dsp:nvSpPr>
        <dsp:cNvPr id="0" name=""/>
        <dsp:cNvSpPr/>
      </dsp:nvSpPr>
      <dsp:spPr>
        <a:xfrm>
          <a:off x="0" y="1817036"/>
          <a:ext cx="4988440" cy="1704690"/>
        </a:xfrm>
        <a:prstGeom prst="roundRect">
          <a:avLst/>
        </a:prstGeom>
        <a:solidFill>
          <a:schemeClr val="accent5">
            <a:hueOff val="-4966938"/>
            <a:satOff val="19906"/>
            <a:lumOff val="4314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Facing the client reduces perceived distance</a:t>
          </a:r>
        </a:p>
      </dsp:txBody>
      <dsp:txXfrm>
        <a:off x="83216" y="1900252"/>
        <a:ext cx="4822008" cy="1538258"/>
      </dsp:txXfrm>
    </dsp:sp>
    <dsp:sp modelId="{D04390D6-C411-41EF-A605-703BFCB95023}">
      <dsp:nvSpPr>
        <dsp:cNvPr id="0" name=""/>
        <dsp:cNvSpPr/>
      </dsp:nvSpPr>
      <dsp:spPr>
        <a:xfrm>
          <a:off x="0" y="3611007"/>
          <a:ext cx="4988440" cy="1704690"/>
        </a:xfrm>
        <a:prstGeom prst="roundRect">
          <a:avLst/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Must be adapted to context and client comfort</a:t>
          </a:r>
        </a:p>
      </dsp:txBody>
      <dsp:txXfrm>
        <a:off x="83216" y="3694223"/>
        <a:ext cx="4822008" cy="1538258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DA6EFB6-B2D8-44CC-94E8-0B93314BD5C9}">
      <dsp:nvSpPr>
        <dsp:cNvPr id="0" name=""/>
        <dsp:cNvSpPr/>
      </dsp:nvSpPr>
      <dsp:spPr>
        <a:xfrm>
          <a:off x="0" y="23066"/>
          <a:ext cx="4988440" cy="170469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An open posture avoids physical barriers to communication</a:t>
          </a:r>
        </a:p>
      </dsp:txBody>
      <dsp:txXfrm>
        <a:off x="83216" y="106282"/>
        <a:ext cx="4822008" cy="1538258"/>
      </dsp:txXfrm>
    </dsp:sp>
    <dsp:sp modelId="{57884629-8F0B-4923-946A-70C3C6E48FDF}">
      <dsp:nvSpPr>
        <dsp:cNvPr id="0" name=""/>
        <dsp:cNvSpPr/>
      </dsp:nvSpPr>
      <dsp:spPr>
        <a:xfrm>
          <a:off x="0" y="1817036"/>
          <a:ext cx="4988440" cy="1704690"/>
        </a:xfrm>
        <a:prstGeom prst="roundRect">
          <a:avLst/>
        </a:prstGeom>
        <a:solidFill>
          <a:schemeClr val="accent5">
            <a:hueOff val="-4966938"/>
            <a:satOff val="19906"/>
            <a:lumOff val="4314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Conveys non-defensiveness and acceptance</a:t>
          </a:r>
        </a:p>
      </dsp:txBody>
      <dsp:txXfrm>
        <a:off x="83216" y="1900252"/>
        <a:ext cx="4822008" cy="1538258"/>
      </dsp:txXfrm>
    </dsp:sp>
    <dsp:sp modelId="{3EF6A370-160D-4022-BF11-1D7EE1B338CE}">
      <dsp:nvSpPr>
        <dsp:cNvPr id="0" name=""/>
        <dsp:cNvSpPr/>
      </dsp:nvSpPr>
      <dsp:spPr>
        <a:xfrm>
          <a:off x="0" y="3611007"/>
          <a:ext cx="4988440" cy="1704690"/>
        </a:xfrm>
        <a:prstGeom prst="roundRect">
          <a:avLst/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Crossed limbs may be perceived as guarded or disengaged</a:t>
          </a:r>
        </a:p>
      </dsp:txBody>
      <dsp:txXfrm>
        <a:off x="83216" y="3694223"/>
        <a:ext cx="4822008" cy="1538258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019E91-F248-4939-A780-254F70142DB8}">
      <dsp:nvSpPr>
        <dsp:cNvPr id="0" name=""/>
        <dsp:cNvSpPr/>
      </dsp:nvSpPr>
      <dsp:spPr>
        <a:xfrm>
          <a:off x="0" y="730332"/>
          <a:ext cx="4988440" cy="1233179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A slight forward lean communicates attentiveness</a:t>
          </a:r>
        </a:p>
      </dsp:txBody>
      <dsp:txXfrm>
        <a:off x="60199" y="790531"/>
        <a:ext cx="4868042" cy="1112781"/>
      </dsp:txXfrm>
    </dsp:sp>
    <dsp:sp modelId="{498D2F9B-FD2B-4982-A700-F33C3700EB5E}">
      <dsp:nvSpPr>
        <dsp:cNvPr id="0" name=""/>
        <dsp:cNvSpPr/>
      </dsp:nvSpPr>
      <dsp:spPr>
        <a:xfrm>
          <a:off x="0" y="2052792"/>
          <a:ext cx="4988440" cy="1233179"/>
        </a:xfrm>
        <a:prstGeom prst="roundRect">
          <a:avLst/>
        </a:prstGeom>
        <a:solidFill>
          <a:schemeClr val="accent5">
            <a:hueOff val="-4966938"/>
            <a:satOff val="19906"/>
            <a:lumOff val="4314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Excessive leaning may feel intrusive</a:t>
          </a:r>
        </a:p>
      </dsp:txBody>
      <dsp:txXfrm>
        <a:off x="60199" y="2112991"/>
        <a:ext cx="4868042" cy="1112781"/>
      </dsp:txXfrm>
    </dsp:sp>
    <dsp:sp modelId="{93EC9738-5F72-4F20-B3F9-52F9DA7EDA9B}">
      <dsp:nvSpPr>
        <dsp:cNvPr id="0" name=""/>
        <dsp:cNvSpPr/>
      </dsp:nvSpPr>
      <dsp:spPr>
        <a:xfrm>
          <a:off x="0" y="3375252"/>
          <a:ext cx="4988440" cy="1233179"/>
        </a:xfrm>
        <a:prstGeom prst="roundRect">
          <a:avLst/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Practitioner awareness of proximity is essential</a:t>
          </a:r>
        </a:p>
      </dsp:txBody>
      <dsp:txXfrm>
        <a:off x="60199" y="3435451"/>
        <a:ext cx="4868042" cy="1112781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5D254FE-F6DE-44C8-AA72-21499AF0DBFA}">
      <dsp:nvSpPr>
        <dsp:cNvPr id="0" name=""/>
        <dsp:cNvSpPr/>
      </dsp:nvSpPr>
      <dsp:spPr>
        <a:xfrm>
          <a:off x="0" y="292481"/>
          <a:ext cx="4988440" cy="151164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800" kern="1200"/>
            <a:t>Eye contact supports connection and trust</a:t>
          </a:r>
        </a:p>
      </dsp:txBody>
      <dsp:txXfrm>
        <a:off x="73792" y="366273"/>
        <a:ext cx="4840856" cy="1364056"/>
      </dsp:txXfrm>
    </dsp:sp>
    <dsp:sp modelId="{530C0AC4-2D6B-4D8A-A54D-ED449E41AA14}">
      <dsp:nvSpPr>
        <dsp:cNvPr id="0" name=""/>
        <dsp:cNvSpPr/>
      </dsp:nvSpPr>
      <dsp:spPr>
        <a:xfrm>
          <a:off x="0" y="1913562"/>
          <a:ext cx="4988440" cy="1511640"/>
        </a:xfrm>
        <a:prstGeom prst="roundRect">
          <a:avLst/>
        </a:prstGeom>
        <a:solidFill>
          <a:schemeClr val="accent5">
            <a:hueOff val="-4966938"/>
            <a:satOff val="19906"/>
            <a:lumOff val="4314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800" kern="1200"/>
            <a:t>Should be culturally sensitive and client-led</a:t>
          </a:r>
        </a:p>
      </dsp:txBody>
      <dsp:txXfrm>
        <a:off x="73792" y="1987354"/>
        <a:ext cx="4840856" cy="1364056"/>
      </dsp:txXfrm>
    </dsp:sp>
    <dsp:sp modelId="{95FE51FB-2652-4B7A-9FE9-E21C4B2091EC}">
      <dsp:nvSpPr>
        <dsp:cNvPr id="0" name=""/>
        <dsp:cNvSpPr/>
      </dsp:nvSpPr>
      <dsp:spPr>
        <a:xfrm>
          <a:off x="0" y="3534642"/>
          <a:ext cx="4988440" cy="1511640"/>
        </a:xfrm>
        <a:prstGeom prst="roundRect">
          <a:avLst/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800" kern="1200"/>
            <a:t>Avoids both staring and avoidance</a:t>
          </a:r>
        </a:p>
      </dsp:txBody>
      <dsp:txXfrm>
        <a:off x="73792" y="3608434"/>
        <a:ext cx="4840856" cy="1364056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81EFD51-4E1A-4F01-8D16-DDDBD893B9CE}">
      <dsp:nvSpPr>
        <dsp:cNvPr id="0" name=""/>
        <dsp:cNvSpPr/>
      </dsp:nvSpPr>
      <dsp:spPr>
        <a:xfrm>
          <a:off x="0" y="605231"/>
          <a:ext cx="4988440" cy="131274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A relaxed counsellor promotes client ease</a:t>
          </a:r>
        </a:p>
      </dsp:txBody>
      <dsp:txXfrm>
        <a:off x="64083" y="669314"/>
        <a:ext cx="4860274" cy="1184574"/>
      </dsp:txXfrm>
    </dsp:sp>
    <dsp:sp modelId="{E21338C2-B2A8-48FD-96CE-C5F18FCB72BF}">
      <dsp:nvSpPr>
        <dsp:cNvPr id="0" name=""/>
        <dsp:cNvSpPr/>
      </dsp:nvSpPr>
      <dsp:spPr>
        <a:xfrm>
          <a:off x="0" y="2013012"/>
          <a:ext cx="4988440" cy="1312740"/>
        </a:xfrm>
        <a:prstGeom prst="roundRect">
          <a:avLst/>
        </a:prstGeom>
        <a:solidFill>
          <a:schemeClr val="accent5">
            <a:hueOff val="-4966938"/>
            <a:satOff val="19906"/>
            <a:lumOff val="4314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Tension may communicate anxiety or judgement</a:t>
          </a:r>
        </a:p>
      </dsp:txBody>
      <dsp:txXfrm>
        <a:off x="64083" y="2077095"/>
        <a:ext cx="4860274" cy="1184574"/>
      </dsp:txXfrm>
    </dsp:sp>
    <dsp:sp modelId="{CB75E1E7-AB4A-47F3-8465-114BB9149561}">
      <dsp:nvSpPr>
        <dsp:cNvPr id="0" name=""/>
        <dsp:cNvSpPr/>
      </dsp:nvSpPr>
      <dsp:spPr>
        <a:xfrm>
          <a:off x="0" y="3420792"/>
          <a:ext cx="4988440" cy="1312740"/>
        </a:xfrm>
        <a:prstGeom prst="roundRect">
          <a:avLst/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Self-awareness and grounding are critical</a:t>
          </a:r>
        </a:p>
      </dsp:txBody>
      <dsp:txXfrm>
        <a:off x="64083" y="3484875"/>
        <a:ext cx="4860274" cy="1184574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1677879-7462-47A9-A3DD-DE0464E960DD}">
      <dsp:nvSpPr>
        <dsp:cNvPr id="0" name=""/>
        <dsp:cNvSpPr/>
      </dsp:nvSpPr>
      <dsp:spPr>
        <a:xfrm>
          <a:off x="0" y="65653"/>
          <a:ext cx="4988440" cy="1678218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SOLER is a guideline, not a rigid technique</a:t>
          </a:r>
        </a:p>
      </dsp:txBody>
      <dsp:txXfrm>
        <a:off x="81924" y="147577"/>
        <a:ext cx="4824592" cy="1514370"/>
      </dsp:txXfrm>
    </dsp:sp>
    <dsp:sp modelId="{6BBBA21B-2E68-4CCC-9697-F836709A9818}">
      <dsp:nvSpPr>
        <dsp:cNvPr id="0" name=""/>
        <dsp:cNvSpPr/>
      </dsp:nvSpPr>
      <dsp:spPr>
        <a:xfrm>
          <a:off x="0" y="1830272"/>
          <a:ext cx="4988440" cy="1678218"/>
        </a:xfrm>
        <a:prstGeom prst="roundRect">
          <a:avLst/>
        </a:prstGeom>
        <a:solidFill>
          <a:schemeClr val="accent5">
            <a:hueOff val="-4966938"/>
            <a:satOff val="19906"/>
            <a:lumOff val="4314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Cultural, neurodiversity, and trauma-informed considerations are essential</a:t>
          </a:r>
        </a:p>
      </dsp:txBody>
      <dsp:txXfrm>
        <a:off x="81924" y="1912196"/>
        <a:ext cx="4824592" cy="1514370"/>
      </dsp:txXfrm>
    </dsp:sp>
    <dsp:sp modelId="{5AC2748E-9C8A-44A5-820D-D9395FFAEFDE}">
      <dsp:nvSpPr>
        <dsp:cNvPr id="0" name=""/>
        <dsp:cNvSpPr/>
      </dsp:nvSpPr>
      <dsp:spPr>
        <a:xfrm>
          <a:off x="0" y="3594891"/>
          <a:ext cx="4988440" cy="1678218"/>
        </a:xfrm>
        <a:prstGeom prst="roundRect">
          <a:avLst/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Over-mechanical use can disrupt relational authenticity</a:t>
          </a:r>
        </a:p>
      </dsp:txBody>
      <dsp:txXfrm>
        <a:off x="81924" y="3676815"/>
        <a:ext cx="4824592" cy="1514370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28CBE1D-AFD7-4E13-AFD6-D5E265E96649}">
      <dsp:nvSpPr>
        <dsp:cNvPr id="0" name=""/>
        <dsp:cNvSpPr/>
      </dsp:nvSpPr>
      <dsp:spPr>
        <a:xfrm>
          <a:off x="0" y="531"/>
          <a:ext cx="7886700" cy="1242935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0531CC7-240F-4D5B-AC3C-3C0C46ECC553}">
      <dsp:nvSpPr>
        <dsp:cNvPr id="0" name=""/>
        <dsp:cNvSpPr/>
      </dsp:nvSpPr>
      <dsp:spPr>
        <a:xfrm>
          <a:off x="375988" y="280191"/>
          <a:ext cx="683614" cy="68361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24CE6C-3359-4EDA-BAA8-72557A505094}">
      <dsp:nvSpPr>
        <dsp:cNvPr id="0" name=""/>
        <dsp:cNvSpPr/>
      </dsp:nvSpPr>
      <dsp:spPr>
        <a:xfrm>
          <a:off x="1435590" y="531"/>
          <a:ext cx="64511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Non-verbal behaviour must align with ethical principles of respect and autonomy</a:t>
          </a:r>
        </a:p>
      </dsp:txBody>
      <dsp:txXfrm>
        <a:off x="1435590" y="531"/>
        <a:ext cx="6451109" cy="1242935"/>
      </dsp:txXfrm>
    </dsp:sp>
    <dsp:sp modelId="{7A117AF1-C677-4912-B0C4-3EE488ADB17C}">
      <dsp:nvSpPr>
        <dsp:cNvPr id="0" name=""/>
        <dsp:cNvSpPr/>
      </dsp:nvSpPr>
      <dsp:spPr>
        <a:xfrm>
          <a:off x="0" y="1554201"/>
          <a:ext cx="7886700" cy="1242935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E3C4524-DEB3-41F2-95A6-B8E12AA065D8}">
      <dsp:nvSpPr>
        <dsp:cNvPr id="0" name=""/>
        <dsp:cNvSpPr/>
      </dsp:nvSpPr>
      <dsp:spPr>
        <a:xfrm>
          <a:off x="375988" y="1833861"/>
          <a:ext cx="683614" cy="68361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25E2B4C-FE21-4F5B-8F72-F6DC58C503D3}">
      <dsp:nvSpPr>
        <dsp:cNvPr id="0" name=""/>
        <dsp:cNvSpPr/>
      </dsp:nvSpPr>
      <dsp:spPr>
        <a:xfrm>
          <a:off x="1435590" y="1554201"/>
          <a:ext cx="64511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Requires reflexivity and ongoing skills development</a:t>
          </a:r>
        </a:p>
      </dsp:txBody>
      <dsp:txXfrm>
        <a:off x="1435590" y="1554201"/>
        <a:ext cx="6451109" cy="1242935"/>
      </dsp:txXfrm>
    </dsp:sp>
    <dsp:sp modelId="{3A736AF0-2101-482E-8489-1F8D14900F77}">
      <dsp:nvSpPr>
        <dsp:cNvPr id="0" name=""/>
        <dsp:cNvSpPr/>
      </dsp:nvSpPr>
      <dsp:spPr>
        <a:xfrm>
          <a:off x="0" y="3107870"/>
          <a:ext cx="7886700" cy="1242935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1DF8BFE-C320-4181-B0EE-9AF522C0EEC4}">
      <dsp:nvSpPr>
        <dsp:cNvPr id="0" name=""/>
        <dsp:cNvSpPr/>
      </dsp:nvSpPr>
      <dsp:spPr>
        <a:xfrm>
          <a:off x="375988" y="3387531"/>
          <a:ext cx="683614" cy="68361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46E8FB0-DD2B-440F-B696-F863C1DF103A}">
      <dsp:nvSpPr>
        <dsp:cNvPr id="0" name=""/>
        <dsp:cNvSpPr/>
      </dsp:nvSpPr>
      <dsp:spPr>
        <a:xfrm>
          <a:off x="1435590" y="3107870"/>
          <a:ext cx="64511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Supervision supports integration into practice</a:t>
          </a:r>
        </a:p>
      </dsp:txBody>
      <dsp:txXfrm>
        <a:off x="1435590" y="3107870"/>
        <a:ext cx="6451109" cy="1242935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7C232B5-0C0B-47FD-AC9A-9A81A8B012AA}">
      <dsp:nvSpPr>
        <dsp:cNvPr id="0" name=""/>
        <dsp:cNvSpPr/>
      </dsp:nvSpPr>
      <dsp:spPr>
        <a:xfrm>
          <a:off x="0" y="794338"/>
          <a:ext cx="2189202" cy="139014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33F1C7C-8E68-4220-A44E-EEE5E02F0665}">
      <dsp:nvSpPr>
        <dsp:cNvPr id="0" name=""/>
        <dsp:cNvSpPr/>
      </dsp:nvSpPr>
      <dsp:spPr>
        <a:xfrm>
          <a:off x="243244" y="1025420"/>
          <a:ext cx="2189202" cy="139014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Practice SOLER in triads: counsellor, client, observer</a:t>
          </a:r>
        </a:p>
      </dsp:txBody>
      <dsp:txXfrm>
        <a:off x="283960" y="1066136"/>
        <a:ext cx="2107770" cy="1308711"/>
      </dsp:txXfrm>
    </dsp:sp>
    <dsp:sp modelId="{CFF5A0B9-E175-4189-A3FA-800616285339}">
      <dsp:nvSpPr>
        <dsp:cNvPr id="0" name=""/>
        <dsp:cNvSpPr/>
      </dsp:nvSpPr>
      <dsp:spPr>
        <a:xfrm>
          <a:off x="2675691" y="794338"/>
          <a:ext cx="2189202" cy="139014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EB0D63F-5E73-4B76-9BDC-2D0BECD37974}">
      <dsp:nvSpPr>
        <dsp:cNvPr id="0" name=""/>
        <dsp:cNvSpPr/>
      </dsp:nvSpPr>
      <dsp:spPr>
        <a:xfrm>
          <a:off x="2918936" y="1025420"/>
          <a:ext cx="2189202" cy="139014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Observer focuses on non-verbal attending behaviours</a:t>
          </a:r>
        </a:p>
      </dsp:txBody>
      <dsp:txXfrm>
        <a:off x="2959652" y="1066136"/>
        <a:ext cx="2107770" cy="1308711"/>
      </dsp:txXfrm>
    </dsp:sp>
    <dsp:sp modelId="{AA3982CB-4FD2-4931-9D91-2432C5DA700A}">
      <dsp:nvSpPr>
        <dsp:cNvPr id="0" name=""/>
        <dsp:cNvSpPr/>
      </dsp:nvSpPr>
      <dsp:spPr>
        <a:xfrm>
          <a:off x="5351383" y="794338"/>
          <a:ext cx="2189202" cy="139014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46D55E4-CAC1-4A4E-A23E-6890384E1140}">
      <dsp:nvSpPr>
        <dsp:cNvPr id="0" name=""/>
        <dsp:cNvSpPr/>
      </dsp:nvSpPr>
      <dsp:spPr>
        <a:xfrm>
          <a:off x="5594627" y="1025420"/>
          <a:ext cx="2189202" cy="139014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Reflect on impact, congruence, and client experience</a:t>
          </a:r>
        </a:p>
      </dsp:txBody>
      <dsp:txXfrm>
        <a:off x="5635343" y="1066136"/>
        <a:ext cx="2107770" cy="130871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1/30/2026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1/30/2026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1/30/2026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1/30/2026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1/30/2026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1/30/2026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1/30/2026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1/30/2026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1/30/2026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1/30/2026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1/30/2026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1/30/2026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2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A3C89F8-0D2F-47FF-B903-151248265F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81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0E0F234-7FFC-1623-ED86-9AEFCDEA733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910322" y="583345"/>
            <a:ext cx="5370268" cy="4164820"/>
          </a:xfrm>
        </p:spPr>
        <p:txBody>
          <a:bodyPr anchor="t">
            <a:normAutofit/>
          </a:bodyPr>
          <a:lstStyle/>
          <a:p>
            <a:pPr algn="r">
              <a:lnSpc>
                <a:spcPct val="90000"/>
              </a:lnSpc>
            </a:pPr>
            <a:r>
              <a:rPr lang="en-GB" sz="7000" dirty="0">
                <a:solidFill>
                  <a:srgbClr val="FFFFFF"/>
                </a:solidFill>
              </a:rPr>
              <a:t>An introduction to Counselling Theory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F40118D-A305-6A63-49C7-F60650EB7A8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06171" y="5972174"/>
            <a:ext cx="6434024" cy="504825"/>
          </a:xfrm>
        </p:spPr>
        <p:txBody>
          <a:bodyPr>
            <a:normAutofit/>
          </a:bodyPr>
          <a:lstStyle/>
          <a:p>
            <a:pPr algn="l"/>
            <a:endParaRPr lang="en-GB" sz="1700">
              <a:solidFill>
                <a:srgbClr val="FFFFFF"/>
              </a:solidFill>
            </a:endParaRPr>
          </a:p>
        </p:txBody>
      </p:sp>
      <p:sp>
        <p:nvSpPr>
          <p:cNvPr id="10" name="Graphic 13">
            <a:extLst>
              <a:ext uri="{FF2B5EF4-FFF2-40B4-BE49-F238E27FC236}">
                <a16:creationId xmlns:a16="http://schemas.microsoft.com/office/drawing/2014/main" id="{C5CB530E-515E-412C-9DF1-5F8FFBD6F3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605769" y="583345"/>
            <a:ext cx="10427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rgbClr val="FFFFFF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2" name="Graphic 12">
            <a:extLst>
              <a:ext uri="{FF2B5EF4-FFF2-40B4-BE49-F238E27FC236}">
                <a16:creationId xmlns:a16="http://schemas.microsoft.com/office/drawing/2014/main" id="{712D4376-A578-4FF1-94FC-245E7A6A48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874854" y="812640"/>
            <a:ext cx="68353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rgbClr val="FFFFFF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4" name="Graphic 15">
            <a:extLst>
              <a:ext uri="{FF2B5EF4-FFF2-40B4-BE49-F238E27FC236}">
                <a16:creationId xmlns:a16="http://schemas.microsoft.com/office/drawing/2014/main" id="{AEA7509D-F04F-40CB-A0B3-EEF16499C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594114" y="1037066"/>
            <a:ext cx="95785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rgbClr val="FFFFFF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42085" y="3503032"/>
            <a:ext cx="0" cy="3346090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Graphic 22">
            <a:extLst>
              <a:ext uri="{FF2B5EF4-FFF2-40B4-BE49-F238E27FC236}">
                <a16:creationId xmlns:a16="http://schemas.microsoft.com/office/drawing/2014/main" id="{508BEF50-7B1E-49A4-BC19-5F4F1D755E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27318" y="5636680"/>
            <a:ext cx="113652" cy="151536"/>
          </a:xfrm>
          <a:custGeom>
            <a:avLst/>
            <a:gdLst>
              <a:gd name="connsiteX0" fmla="*/ 141251 w 151536"/>
              <a:gd name="connsiteY0" fmla="*/ 65483 h 151536"/>
              <a:gd name="connsiteX1" fmla="*/ 86053 w 151536"/>
              <a:gd name="connsiteY1" fmla="*/ 65483 h 151536"/>
              <a:gd name="connsiteX2" fmla="*/ 86053 w 151536"/>
              <a:gd name="connsiteY2" fmla="*/ 10285 h 151536"/>
              <a:gd name="connsiteX3" fmla="*/ 75768 w 151536"/>
              <a:gd name="connsiteY3" fmla="*/ 0 h 151536"/>
              <a:gd name="connsiteX4" fmla="*/ 65483 w 151536"/>
              <a:gd name="connsiteY4" fmla="*/ 10285 h 151536"/>
              <a:gd name="connsiteX5" fmla="*/ 65483 w 151536"/>
              <a:gd name="connsiteY5" fmla="*/ 65483 h 151536"/>
              <a:gd name="connsiteX6" fmla="*/ 10285 w 151536"/>
              <a:gd name="connsiteY6" fmla="*/ 65483 h 151536"/>
              <a:gd name="connsiteX7" fmla="*/ 0 w 151536"/>
              <a:gd name="connsiteY7" fmla="*/ 75768 h 151536"/>
              <a:gd name="connsiteX8" fmla="*/ 10285 w 151536"/>
              <a:gd name="connsiteY8" fmla="*/ 86053 h 151536"/>
              <a:gd name="connsiteX9" fmla="*/ 65483 w 151536"/>
              <a:gd name="connsiteY9" fmla="*/ 86053 h 151536"/>
              <a:gd name="connsiteX10" fmla="*/ 65483 w 151536"/>
              <a:gd name="connsiteY10" fmla="*/ 141251 h 151536"/>
              <a:gd name="connsiteX11" fmla="*/ 75768 w 151536"/>
              <a:gd name="connsiteY11" fmla="*/ 151536 h 151536"/>
              <a:gd name="connsiteX12" fmla="*/ 86053 w 151536"/>
              <a:gd name="connsiteY12" fmla="*/ 141251 h 151536"/>
              <a:gd name="connsiteX13" fmla="*/ 86053 w 151536"/>
              <a:gd name="connsiteY13" fmla="*/ 86053 h 151536"/>
              <a:gd name="connsiteX14" fmla="*/ 141251 w 151536"/>
              <a:gd name="connsiteY14" fmla="*/ 86053 h 151536"/>
              <a:gd name="connsiteX15" fmla="*/ 151536 w 151536"/>
              <a:gd name="connsiteY15" fmla="*/ 75768 h 151536"/>
              <a:gd name="connsiteX16" fmla="*/ 141251 w 151536"/>
              <a:gd name="connsiteY16" fmla="*/ 65483 h 151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51536" h="151536">
                <a:moveTo>
                  <a:pt x="141251" y="65483"/>
                </a:moveTo>
                <a:lnTo>
                  <a:pt x="86053" y="65483"/>
                </a:lnTo>
                <a:lnTo>
                  <a:pt x="86053" y="10285"/>
                </a:lnTo>
                <a:cubicBezTo>
                  <a:pt x="86053" y="4605"/>
                  <a:pt x="81448" y="0"/>
                  <a:pt x="75768" y="0"/>
                </a:cubicBezTo>
                <a:cubicBezTo>
                  <a:pt x="70088" y="0"/>
                  <a:pt x="65483" y="4605"/>
                  <a:pt x="65483" y="10285"/>
                </a:cubicBezTo>
                <a:lnTo>
                  <a:pt x="65483" y="65483"/>
                </a:lnTo>
                <a:lnTo>
                  <a:pt x="10285" y="65483"/>
                </a:lnTo>
                <a:cubicBezTo>
                  <a:pt x="4605" y="65483"/>
                  <a:pt x="0" y="70088"/>
                  <a:pt x="0" y="75768"/>
                </a:cubicBezTo>
                <a:cubicBezTo>
                  <a:pt x="0" y="81448"/>
                  <a:pt x="4605" y="86053"/>
                  <a:pt x="10285" y="86053"/>
                </a:cubicBezTo>
                <a:lnTo>
                  <a:pt x="65483" y="86053"/>
                </a:lnTo>
                <a:lnTo>
                  <a:pt x="65483" y="141251"/>
                </a:lnTo>
                <a:cubicBezTo>
                  <a:pt x="65483" y="146931"/>
                  <a:pt x="70088" y="151536"/>
                  <a:pt x="75768" y="151536"/>
                </a:cubicBezTo>
                <a:cubicBezTo>
                  <a:pt x="81448" y="151536"/>
                  <a:pt x="86053" y="146931"/>
                  <a:pt x="86053" y="141251"/>
                </a:cubicBezTo>
                <a:lnTo>
                  <a:pt x="86053" y="86053"/>
                </a:lnTo>
                <a:lnTo>
                  <a:pt x="141251" y="86053"/>
                </a:lnTo>
                <a:cubicBezTo>
                  <a:pt x="146931" y="86053"/>
                  <a:pt x="151536" y="81448"/>
                  <a:pt x="151536" y="75768"/>
                </a:cubicBezTo>
                <a:cubicBezTo>
                  <a:pt x="151536" y="70088"/>
                  <a:pt x="146931" y="65483"/>
                  <a:pt x="141251" y="65483"/>
                </a:cubicBezTo>
                <a:close/>
              </a:path>
            </a:pathLst>
          </a:custGeom>
          <a:solidFill>
            <a:srgbClr val="FFFFFF"/>
          </a:solidFill>
          <a:ln w="646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20" name="Graphic 23">
            <a:extLst>
              <a:ext uri="{FF2B5EF4-FFF2-40B4-BE49-F238E27FC236}">
                <a16:creationId xmlns:a16="http://schemas.microsoft.com/office/drawing/2014/main" id="{3FBAD350-5664-4811-A208-657FB882D3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33881" y="6096759"/>
            <a:ext cx="81469" cy="108625"/>
          </a:xfrm>
          <a:custGeom>
            <a:avLst/>
            <a:gdLst>
              <a:gd name="connsiteX0" fmla="*/ 54313 w 108625"/>
              <a:gd name="connsiteY0" fmla="*/ 16053 h 108625"/>
              <a:gd name="connsiteX1" fmla="*/ 92572 w 108625"/>
              <a:gd name="connsiteY1" fmla="*/ 54313 h 108625"/>
              <a:gd name="connsiteX2" fmla="*/ 54313 w 108625"/>
              <a:gd name="connsiteY2" fmla="*/ 92572 h 108625"/>
              <a:gd name="connsiteX3" fmla="*/ 16053 w 108625"/>
              <a:gd name="connsiteY3" fmla="*/ 54313 h 108625"/>
              <a:gd name="connsiteX4" fmla="*/ 54313 w 108625"/>
              <a:gd name="connsiteY4" fmla="*/ 16053 h 108625"/>
              <a:gd name="connsiteX5" fmla="*/ 54313 w 108625"/>
              <a:gd name="connsiteY5" fmla="*/ 0 h 108625"/>
              <a:gd name="connsiteX6" fmla="*/ 0 w 108625"/>
              <a:gd name="connsiteY6" fmla="*/ 54313 h 108625"/>
              <a:gd name="connsiteX7" fmla="*/ 54313 w 108625"/>
              <a:gd name="connsiteY7" fmla="*/ 108625 h 108625"/>
              <a:gd name="connsiteX8" fmla="*/ 108625 w 108625"/>
              <a:gd name="connsiteY8" fmla="*/ 54313 h 108625"/>
              <a:gd name="connsiteX9" fmla="*/ 54313 w 108625"/>
              <a:gd name="connsiteY9" fmla="*/ 0 h 108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8625" h="108625">
                <a:moveTo>
                  <a:pt x="54313" y="16053"/>
                </a:moveTo>
                <a:cubicBezTo>
                  <a:pt x="75442" y="16053"/>
                  <a:pt x="92572" y="33182"/>
                  <a:pt x="92572" y="54313"/>
                </a:cubicBezTo>
                <a:cubicBezTo>
                  <a:pt x="92572" y="75442"/>
                  <a:pt x="75442" y="92572"/>
                  <a:pt x="54313" y="92572"/>
                </a:cubicBezTo>
                <a:cubicBezTo>
                  <a:pt x="33182" y="92572"/>
                  <a:pt x="16053" y="75442"/>
                  <a:pt x="16053" y="54313"/>
                </a:cubicBezTo>
                <a:cubicBezTo>
                  <a:pt x="16074" y="33191"/>
                  <a:pt x="33191" y="16074"/>
                  <a:pt x="54313" y="16053"/>
                </a:cubicBezTo>
                <a:moveTo>
                  <a:pt x="54313" y="0"/>
                </a:moveTo>
                <a:cubicBezTo>
                  <a:pt x="24317" y="0"/>
                  <a:pt x="0" y="24317"/>
                  <a:pt x="0" y="54313"/>
                </a:cubicBezTo>
                <a:cubicBezTo>
                  <a:pt x="0" y="84309"/>
                  <a:pt x="24317" y="108625"/>
                  <a:pt x="54313" y="108625"/>
                </a:cubicBezTo>
                <a:cubicBezTo>
                  <a:pt x="84309" y="108625"/>
                  <a:pt x="108625" y="84309"/>
                  <a:pt x="108625" y="54313"/>
                </a:cubicBezTo>
                <a:cubicBezTo>
                  <a:pt x="108625" y="24317"/>
                  <a:pt x="84309" y="0"/>
                  <a:pt x="54313" y="0"/>
                </a:cubicBezTo>
                <a:close/>
              </a:path>
            </a:pathLst>
          </a:custGeom>
          <a:solidFill>
            <a:srgbClr val="FFFFFF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22" name="Graphic 21">
            <a:extLst>
              <a:ext uri="{FF2B5EF4-FFF2-40B4-BE49-F238E27FC236}">
                <a16:creationId xmlns:a16="http://schemas.microsoft.com/office/drawing/2014/main" id="{C39ADB8F-D187-49D7-BDCF-C1B6DC7270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15716" y="6238029"/>
            <a:ext cx="71819" cy="95759"/>
          </a:xfrm>
          <a:custGeom>
            <a:avLst/>
            <a:gdLst>
              <a:gd name="connsiteX0" fmla="*/ 95759 w 95759"/>
              <a:gd name="connsiteY0" fmla="*/ 47880 h 95759"/>
              <a:gd name="connsiteX1" fmla="*/ 47880 w 95759"/>
              <a:gd name="connsiteY1" fmla="*/ 95759 h 95759"/>
              <a:gd name="connsiteX2" fmla="*/ 0 w 95759"/>
              <a:gd name="connsiteY2" fmla="*/ 47880 h 95759"/>
              <a:gd name="connsiteX3" fmla="*/ 47880 w 95759"/>
              <a:gd name="connsiteY3" fmla="*/ 0 h 95759"/>
              <a:gd name="connsiteX4" fmla="*/ 95759 w 95759"/>
              <a:gd name="connsiteY4" fmla="*/ 47880 h 957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5759" h="95759">
                <a:moveTo>
                  <a:pt x="95759" y="47880"/>
                </a:moveTo>
                <a:cubicBezTo>
                  <a:pt x="95759" y="74323"/>
                  <a:pt x="74323" y="95759"/>
                  <a:pt x="47880" y="95759"/>
                </a:cubicBezTo>
                <a:cubicBezTo>
                  <a:pt x="21436" y="95759"/>
                  <a:pt x="0" y="74323"/>
                  <a:pt x="0" y="47880"/>
                </a:cubicBezTo>
                <a:cubicBezTo>
                  <a:pt x="0" y="21436"/>
                  <a:pt x="21436" y="0"/>
                  <a:pt x="47880" y="0"/>
                </a:cubicBezTo>
                <a:cubicBezTo>
                  <a:pt x="74323" y="0"/>
                  <a:pt x="95759" y="21436"/>
                  <a:pt x="95759" y="47880"/>
                </a:cubicBezTo>
                <a:close/>
              </a:path>
            </a:pathLst>
          </a:custGeom>
          <a:solidFill>
            <a:srgbClr val="FFFFFF"/>
          </a:solidFill>
          <a:ln w="469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081223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DDBB197-D710-4A4F-A9CA-FD2177498B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75D1CFA-2CDB-4B64-BD9F-85744E8DA1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" y="0"/>
            <a:ext cx="9143772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C7540D-C05E-F729-1FDF-2E3C9F56D2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504" y="802955"/>
            <a:ext cx="3733482" cy="1454051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100" b="1" dirty="0">
                <a:solidFill>
                  <a:schemeClr val="tx2"/>
                </a:solidFill>
              </a:rPr>
              <a:t>Person-Centred Counselling</a:t>
            </a:r>
            <a:r>
              <a:rPr lang="en-GB" sz="3100" dirty="0">
                <a:solidFill>
                  <a:schemeClr val="tx2"/>
                </a:solidFill>
              </a:rPr>
              <a:t> (Humanistic)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D045A1-2499-CA3B-F355-B285B54D37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7148" y="1750142"/>
            <a:ext cx="4945626" cy="5279923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800" b="1" dirty="0">
                <a:solidFill>
                  <a:schemeClr val="tx2"/>
                </a:solidFill>
              </a:rPr>
              <a:t>Key theorist:</a:t>
            </a:r>
            <a:r>
              <a:rPr lang="en-GB" sz="1800" dirty="0">
                <a:solidFill>
                  <a:schemeClr val="tx2"/>
                </a:solidFill>
              </a:rPr>
              <a:t> Carl Rogers</a:t>
            </a:r>
          </a:p>
          <a:p>
            <a:pPr>
              <a:lnSpc>
                <a:spcPct val="90000"/>
              </a:lnSpc>
            </a:pPr>
            <a:r>
              <a:rPr lang="en-GB" sz="1800" b="1" dirty="0">
                <a:solidFill>
                  <a:schemeClr val="tx2"/>
                </a:solidFill>
              </a:rPr>
              <a:t>Core assumptions:</a:t>
            </a:r>
            <a:endParaRPr lang="en-GB" sz="1800" dirty="0">
              <a:solidFill>
                <a:schemeClr val="tx2"/>
              </a:solidFill>
            </a:endParaRPr>
          </a:p>
          <a:p>
            <a:pPr>
              <a:lnSpc>
                <a:spcPct val="90000"/>
              </a:lnSpc>
            </a:pPr>
            <a:r>
              <a:rPr lang="en-GB" sz="1800" dirty="0">
                <a:solidFill>
                  <a:schemeClr val="tx2"/>
                </a:solidFill>
              </a:rPr>
              <a:t>People have an innate tendency toward growth and self-actualisation</a:t>
            </a:r>
          </a:p>
          <a:p>
            <a:pPr>
              <a:lnSpc>
                <a:spcPct val="90000"/>
              </a:lnSpc>
            </a:pPr>
            <a:r>
              <a:rPr lang="en-GB" sz="1800" dirty="0">
                <a:solidFill>
                  <a:schemeClr val="tx2"/>
                </a:solidFill>
              </a:rPr>
              <a:t>Psychological distress arises when conditions of worth disrupt the self-concept</a:t>
            </a:r>
          </a:p>
          <a:p>
            <a:pPr>
              <a:lnSpc>
                <a:spcPct val="90000"/>
              </a:lnSpc>
            </a:pPr>
            <a:r>
              <a:rPr lang="en-GB" sz="1800" b="1" dirty="0">
                <a:solidFill>
                  <a:schemeClr val="tx2"/>
                </a:solidFill>
              </a:rPr>
              <a:t>Focus:</a:t>
            </a:r>
            <a:endParaRPr lang="en-GB" sz="1800" dirty="0">
              <a:solidFill>
                <a:schemeClr val="tx2"/>
              </a:solidFill>
            </a:endParaRPr>
          </a:p>
          <a:p>
            <a:pPr>
              <a:lnSpc>
                <a:spcPct val="90000"/>
              </a:lnSpc>
            </a:pPr>
            <a:r>
              <a:rPr lang="en-GB" sz="1800" dirty="0">
                <a:solidFill>
                  <a:schemeClr val="tx2"/>
                </a:solidFill>
              </a:rPr>
              <a:t>The therapeutic relationship</a:t>
            </a:r>
          </a:p>
          <a:p>
            <a:pPr>
              <a:lnSpc>
                <a:spcPct val="90000"/>
              </a:lnSpc>
            </a:pPr>
            <a:r>
              <a:rPr lang="en-GB" sz="1800" dirty="0">
                <a:solidFill>
                  <a:schemeClr val="tx2"/>
                </a:solidFill>
              </a:rPr>
              <a:t>Empathy, congruence, and unconditional positive regard</a:t>
            </a:r>
          </a:p>
          <a:p>
            <a:pPr>
              <a:lnSpc>
                <a:spcPct val="90000"/>
              </a:lnSpc>
            </a:pPr>
            <a:r>
              <a:rPr lang="en-GB" sz="1800" b="1" dirty="0">
                <a:solidFill>
                  <a:schemeClr val="tx2"/>
                </a:solidFill>
              </a:rPr>
              <a:t>Role of counsellor:</a:t>
            </a:r>
            <a:endParaRPr lang="en-GB" sz="1800" dirty="0">
              <a:solidFill>
                <a:schemeClr val="tx2"/>
              </a:solidFill>
            </a:endParaRPr>
          </a:p>
          <a:p>
            <a:pPr>
              <a:lnSpc>
                <a:spcPct val="90000"/>
              </a:lnSpc>
            </a:pPr>
            <a:r>
              <a:rPr lang="en-GB" sz="1800" dirty="0">
                <a:solidFill>
                  <a:schemeClr val="tx2"/>
                </a:solidFill>
              </a:rPr>
              <a:t>Non-directive</a:t>
            </a:r>
          </a:p>
          <a:p>
            <a:pPr>
              <a:lnSpc>
                <a:spcPct val="90000"/>
              </a:lnSpc>
            </a:pPr>
            <a:r>
              <a:rPr lang="en-GB" sz="1800" dirty="0">
                <a:solidFill>
                  <a:schemeClr val="tx2"/>
                </a:solidFill>
              </a:rPr>
              <a:t>Facilitator of the client’s self-understanding</a:t>
            </a:r>
          </a:p>
          <a:p>
            <a:pPr>
              <a:lnSpc>
                <a:spcPct val="90000"/>
              </a:lnSpc>
            </a:pPr>
            <a:endParaRPr lang="en-GB" sz="1500" dirty="0">
              <a:solidFill>
                <a:schemeClr val="tx2"/>
              </a:solidFill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25EE5136-01F1-466C-962D-BA9B4C6757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777422" y="0"/>
            <a:ext cx="4366578" cy="6685267"/>
            <a:chOff x="6357228" y="0"/>
            <a:chExt cx="5822103" cy="6685267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E11D3AD4-AF9B-4EB5-8C7B-C45D173B4B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57228" y="0"/>
              <a:ext cx="5822102" cy="6685267"/>
            </a:xfrm>
            <a:custGeom>
              <a:avLst/>
              <a:gdLst>
                <a:gd name="connsiteX0" fmla="*/ 2605444 w 5822102"/>
                <a:gd name="connsiteY0" fmla="*/ 0 h 6685267"/>
                <a:gd name="connsiteX1" fmla="*/ 4757391 w 5822102"/>
                <a:gd name="connsiteY1" fmla="*/ 0 h 6685267"/>
                <a:gd name="connsiteX2" fmla="*/ 4913680 w 5822102"/>
                <a:gd name="connsiteY2" fmla="*/ 56274 h 6685267"/>
                <a:gd name="connsiteX3" fmla="*/ 5376238 w 5822102"/>
                <a:gd name="connsiteY3" fmla="*/ 282027 h 6685267"/>
                <a:gd name="connsiteX4" fmla="*/ 5658024 w 5822102"/>
                <a:gd name="connsiteY4" fmla="*/ 471014 h 6685267"/>
                <a:gd name="connsiteX5" fmla="*/ 5822102 w 5822102"/>
                <a:gd name="connsiteY5" fmla="*/ 609109 h 6685267"/>
                <a:gd name="connsiteX6" fmla="*/ 5822102 w 5822102"/>
                <a:gd name="connsiteY6" fmla="*/ 760697 h 6685267"/>
                <a:gd name="connsiteX7" fmla="*/ 5707785 w 5822102"/>
                <a:gd name="connsiteY7" fmla="*/ 666601 h 6685267"/>
                <a:gd name="connsiteX8" fmla="*/ 5577306 w 5822102"/>
                <a:gd name="connsiteY8" fmla="*/ 571666 h 6685267"/>
                <a:gd name="connsiteX9" fmla="*/ 5298630 w 5822102"/>
                <a:gd name="connsiteY9" fmla="*/ 407449 h 6685267"/>
                <a:gd name="connsiteX10" fmla="*/ 4690768 w 5822102"/>
                <a:gd name="connsiteY10" fmla="*/ 184979 h 6685267"/>
                <a:gd name="connsiteX11" fmla="*/ 4048577 w 5822102"/>
                <a:gd name="connsiteY11" fmla="*/ 99280 h 6685267"/>
                <a:gd name="connsiteX12" fmla="*/ 3405404 w 5822102"/>
                <a:gd name="connsiteY12" fmla="*/ 131937 h 6685267"/>
                <a:gd name="connsiteX13" fmla="*/ 3089702 w 5822102"/>
                <a:gd name="connsiteY13" fmla="*/ 190190 h 6685267"/>
                <a:gd name="connsiteX14" fmla="*/ 2780132 w 5822102"/>
                <a:gd name="connsiteY14" fmla="*/ 273457 h 6685267"/>
                <a:gd name="connsiteX15" fmla="*/ 2478040 w 5822102"/>
                <a:gd name="connsiteY15" fmla="*/ 379654 h 6685267"/>
                <a:gd name="connsiteX16" fmla="*/ 2184897 w 5822102"/>
                <a:gd name="connsiteY16" fmla="*/ 507972 h 6685267"/>
                <a:gd name="connsiteX17" fmla="*/ 1629141 w 5822102"/>
                <a:gd name="connsiteY17" fmla="*/ 823205 h 6685267"/>
                <a:gd name="connsiteX18" fmla="*/ 1497711 w 5822102"/>
                <a:gd name="connsiteY18" fmla="*/ 914000 h 6685267"/>
                <a:gd name="connsiteX19" fmla="*/ 1433099 w 5822102"/>
                <a:gd name="connsiteY19" fmla="*/ 960903 h 6685267"/>
                <a:gd name="connsiteX20" fmla="*/ 1369346 w 5822102"/>
                <a:gd name="connsiteY20" fmla="*/ 1008963 h 6685267"/>
                <a:gd name="connsiteX21" fmla="*/ 1123406 w 5822102"/>
                <a:gd name="connsiteY21" fmla="*/ 1212905 h 6685267"/>
                <a:gd name="connsiteX22" fmla="*/ 684367 w 5822102"/>
                <a:gd name="connsiteY22" fmla="*/ 1675564 h 6685267"/>
                <a:gd name="connsiteX23" fmla="*/ 497153 w 5822102"/>
                <a:gd name="connsiteY23" fmla="*/ 1933588 h 6685267"/>
                <a:gd name="connsiteX24" fmla="*/ 337770 w 5822102"/>
                <a:gd name="connsiteY24" fmla="*/ 2208983 h 6685267"/>
                <a:gd name="connsiteX25" fmla="*/ 302461 w 5822102"/>
                <a:gd name="connsiteY25" fmla="*/ 2280207 h 6685267"/>
                <a:gd name="connsiteX26" fmla="*/ 285296 w 5822102"/>
                <a:gd name="connsiteY26" fmla="*/ 2316107 h 6685267"/>
                <a:gd name="connsiteX27" fmla="*/ 268991 w 5822102"/>
                <a:gd name="connsiteY27" fmla="*/ 2352355 h 6685267"/>
                <a:gd name="connsiteX28" fmla="*/ 237849 w 5822102"/>
                <a:gd name="connsiteY28" fmla="*/ 2425432 h 6685267"/>
                <a:gd name="connsiteX29" fmla="*/ 208670 w 5822102"/>
                <a:gd name="connsiteY29" fmla="*/ 2499319 h 6685267"/>
                <a:gd name="connsiteX30" fmla="*/ 113775 w 5822102"/>
                <a:gd name="connsiteY30" fmla="*/ 2801929 h 6685267"/>
                <a:gd name="connsiteX31" fmla="*/ 36781 w 5822102"/>
                <a:gd name="connsiteY31" fmla="*/ 3428922 h 6685267"/>
                <a:gd name="connsiteX32" fmla="*/ 69148 w 5822102"/>
                <a:gd name="connsiteY32" fmla="*/ 3741955 h 6685267"/>
                <a:gd name="connsiteX33" fmla="*/ 167966 w 5822102"/>
                <a:gd name="connsiteY33" fmla="*/ 4041323 h 6685267"/>
                <a:gd name="connsiteX34" fmla="*/ 202049 w 5822102"/>
                <a:gd name="connsiteY34" fmla="*/ 4112894 h 6685267"/>
                <a:gd name="connsiteX35" fmla="*/ 239933 w 5822102"/>
                <a:gd name="connsiteY35" fmla="*/ 4182843 h 6685267"/>
                <a:gd name="connsiteX36" fmla="*/ 323916 w 5822102"/>
                <a:gd name="connsiteY36" fmla="*/ 4318456 h 6685267"/>
                <a:gd name="connsiteX37" fmla="*/ 416604 w 5822102"/>
                <a:gd name="connsiteY37" fmla="*/ 4449436 h 6685267"/>
                <a:gd name="connsiteX38" fmla="*/ 515911 w 5822102"/>
                <a:gd name="connsiteY38" fmla="*/ 4576711 h 6685267"/>
                <a:gd name="connsiteX39" fmla="*/ 722619 w 5822102"/>
                <a:gd name="connsiteY39" fmla="*/ 4828482 h 6685267"/>
                <a:gd name="connsiteX40" fmla="*/ 825972 w 5822102"/>
                <a:gd name="connsiteY40" fmla="*/ 4956104 h 6685267"/>
                <a:gd name="connsiteX41" fmla="*/ 926506 w 5822102"/>
                <a:gd name="connsiteY41" fmla="*/ 5085347 h 6685267"/>
                <a:gd name="connsiteX42" fmla="*/ 1027040 w 5822102"/>
                <a:gd name="connsiteY42" fmla="*/ 5210191 h 6685267"/>
                <a:gd name="connsiteX43" fmla="*/ 1132110 w 5822102"/>
                <a:gd name="connsiteY43" fmla="*/ 5330748 h 6685267"/>
                <a:gd name="connsiteX44" fmla="*/ 1354880 w 5822102"/>
                <a:gd name="connsiteY44" fmla="*/ 5558083 h 6685267"/>
                <a:gd name="connsiteX45" fmla="*/ 1855220 w 5822102"/>
                <a:gd name="connsiteY45" fmla="*/ 5937591 h 6685267"/>
                <a:gd name="connsiteX46" fmla="*/ 2131810 w 5822102"/>
                <a:gd name="connsiteY46" fmla="*/ 6080268 h 6685267"/>
                <a:gd name="connsiteX47" fmla="*/ 2423726 w 5822102"/>
                <a:gd name="connsiteY47" fmla="*/ 6188087 h 6685267"/>
                <a:gd name="connsiteX48" fmla="*/ 2727780 w 5822102"/>
                <a:gd name="connsiteY48" fmla="*/ 6262552 h 6685267"/>
                <a:gd name="connsiteX49" fmla="*/ 3041276 w 5822102"/>
                <a:gd name="connsiteY49" fmla="*/ 6304245 h 6685267"/>
                <a:gd name="connsiteX50" fmla="*/ 3360532 w 5822102"/>
                <a:gd name="connsiteY50" fmla="*/ 6317331 h 6685267"/>
                <a:gd name="connsiteX51" fmla="*/ 3439855 w 5822102"/>
                <a:gd name="connsiteY51" fmla="*/ 6316751 h 6685267"/>
                <a:gd name="connsiteX52" fmla="*/ 3478721 w 5822102"/>
                <a:gd name="connsiteY52" fmla="*/ 6315826 h 6685267"/>
                <a:gd name="connsiteX53" fmla="*/ 3517463 w 5822102"/>
                <a:gd name="connsiteY53" fmla="*/ 6313971 h 6685267"/>
                <a:gd name="connsiteX54" fmla="*/ 3671452 w 5822102"/>
                <a:gd name="connsiteY54" fmla="*/ 6301233 h 6685267"/>
                <a:gd name="connsiteX55" fmla="*/ 4265460 w 5822102"/>
                <a:gd name="connsiteY55" fmla="*/ 6149638 h 6685267"/>
                <a:gd name="connsiteX56" fmla="*/ 4546587 w 5822102"/>
                <a:gd name="connsiteY56" fmla="*/ 6018079 h 6685267"/>
                <a:gd name="connsiteX57" fmla="*/ 4818030 w 5822102"/>
                <a:gd name="connsiteY57" fmla="*/ 5858029 h 6685267"/>
                <a:gd name="connsiteX58" fmla="*/ 5081870 w 5822102"/>
                <a:gd name="connsiteY58" fmla="*/ 5676903 h 6685267"/>
                <a:gd name="connsiteX59" fmla="*/ 5212073 w 5822102"/>
                <a:gd name="connsiteY59" fmla="*/ 5581013 h 6685267"/>
                <a:gd name="connsiteX60" fmla="*/ 5343625 w 5822102"/>
                <a:gd name="connsiteY60" fmla="*/ 5481533 h 6685267"/>
                <a:gd name="connsiteX61" fmla="*/ 5610378 w 5822102"/>
                <a:gd name="connsiteY61" fmla="*/ 5284425 h 6685267"/>
                <a:gd name="connsiteX62" fmla="*/ 5822102 w 5822102"/>
                <a:gd name="connsiteY62" fmla="*/ 5126414 h 6685267"/>
                <a:gd name="connsiteX63" fmla="*/ 5822102 w 5822102"/>
                <a:gd name="connsiteY63" fmla="*/ 5556641 h 6685267"/>
                <a:gd name="connsiteX64" fmla="*/ 5576325 w 5822102"/>
                <a:gd name="connsiteY64" fmla="*/ 5749979 h 6685267"/>
                <a:gd name="connsiteX65" fmla="*/ 5447715 w 5822102"/>
                <a:gd name="connsiteY65" fmla="*/ 5852818 h 6685267"/>
                <a:gd name="connsiteX66" fmla="*/ 5315059 w 5822102"/>
                <a:gd name="connsiteY66" fmla="*/ 5956236 h 6685267"/>
                <a:gd name="connsiteX67" fmla="*/ 5038468 w 5822102"/>
                <a:gd name="connsiteY67" fmla="*/ 6155776 h 6685267"/>
                <a:gd name="connsiteX68" fmla="*/ 4741892 w 5822102"/>
                <a:gd name="connsiteY68" fmla="*/ 6338292 h 6685267"/>
                <a:gd name="connsiteX69" fmla="*/ 4420920 w 5822102"/>
                <a:gd name="connsiteY69" fmla="*/ 6492203 h 6685267"/>
                <a:gd name="connsiteX70" fmla="*/ 3717672 w 5822102"/>
                <a:gd name="connsiteY70" fmla="*/ 6670434 h 6685267"/>
                <a:gd name="connsiteX71" fmla="*/ 3535853 w 5822102"/>
                <a:gd name="connsiteY71" fmla="*/ 6683289 h 6685267"/>
                <a:gd name="connsiteX72" fmla="*/ 3490367 w 5822102"/>
                <a:gd name="connsiteY72" fmla="*/ 6684910 h 6685267"/>
                <a:gd name="connsiteX73" fmla="*/ 3445005 w 5822102"/>
                <a:gd name="connsiteY73" fmla="*/ 6685142 h 6685267"/>
                <a:gd name="connsiteX74" fmla="*/ 3355872 w 5822102"/>
                <a:gd name="connsiteY74" fmla="*/ 6684100 h 6685267"/>
                <a:gd name="connsiteX75" fmla="*/ 3179203 w 5822102"/>
                <a:gd name="connsiteY75" fmla="*/ 6677150 h 6685267"/>
                <a:gd name="connsiteX76" fmla="*/ 3002410 w 5822102"/>
                <a:gd name="connsiteY76" fmla="*/ 6661169 h 6685267"/>
                <a:gd name="connsiteX77" fmla="*/ 2650296 w 5822102"/>
                <a:gd name="connsiteY77" fmla="*/ 6604191 h 6685267"/>
                <a:gd name="connsiteX78" fmla="*/ 2306028 w 5822102"/>
                <a:gd name="connsiteY78" fmla="*/ 6505869 h 6685267"/>
                <a:gd name="connsiteX79" fmla="*/ 1978803 w 5822102"/>
                <a:gd name="connsiteY79" fmla="*/ 6363307 h 6685267"/>
                <a:gd name="connsiteX80" fmla="*/ 1678428 w 5822102"/>
                <a:gd name="connsiteY80" fmla="*/ 6177779 h 6685267"/>
                <a:gd name="connsiteX81" fmla="*/ 1175880 w 5822102"/>
                <a:gd name="connsiteY81" fmla="*/ 5710373 h 6685267"/>
                <a:gd name="connsiteX82" fmla="*/ 971502 w 5822102"/>
                <a:gd name="connsiteY82" fmla="*/ 5445399 h 6685267"/>
                <a:gd name="connsiteX83" fmla="*/ 790909 w 5822102"/>
                <a:gd name="connsiteY83" fmla="*/ 5169078 h 6685267"/>
                <a:gd name="connsiteX84" fmla="*/ 706680 w 5822102"/>
                <a:gd name="connsiteY84" fmla="*/ 5031959 h 6685267"/>
                <a:gd name="connsiteX85" fmla="*/ 619143 w 5822102"/>
                <a:gd name="connsiteY85" fmla="*/ 4897157 h 6685267"/>
                <a:gd name="connsiteX86" fmla="*/ 436465 w 5822102"/>
                <a:gd name="connsiteY86" fmla="*/ 4628710 h 6685267"/>
                <a:gd name="connsiteX87" fmla="*/ 347088 w 5822102"/>
                <a:gd name="connsiteY87" fmla="*/ 4492171 h 6685267"/>
                <a:gd name="connsiteX88" fmla="*/ 262001 w 5822102"/>
                <a:gd name="connsiteY88" fmla="*/ 4352619 h 6685267"/>
                <a:gd name="connsiteX89" fmla="*/ 118679 w 5822102"/>
                <a:gd name="connsiteY89" fmla="*/ 4059853 h 6685267"/>
                <a:gd name="connsiteX90" fmla="*/ 28322 w 5822102"/>
                <a:gd name="connsiteY90" fmla="*/ 3749136 h 6685267"/>
                <a:gd name="connsiteX91" fmla="*/ 0 w 5822102"/>
                <a:gd name="connsiteY91" fmla="*/ 3428922 h 6685267"/>
                <a:gd name="connsiteX92" fmla="*/ 253052 w 5822102"/>
                <a:gd name="connsiteY92" fmla="*/ 2174356 h 6685267"/>
                <a:gd name="connsiteX93" fmla="*/ 389141 w 5822102"/>
                <a:gd name="connsiteY93" fmla="*/ 1877652 h 6685267"/>
                <a:gd name="connsiteX94" fmla="*/ 552079 w 5822102"/>
                <a:gd name="connsiteY94" fmla="*/ 1591834 h 6685267"/>
                <a:gd name="connsiteX95" fmla="*/ 954950 w 5822102"/>
                <a:gd name="connsiteY95" fmla="*/ 1061773 h 6685267"/>
                <a:gd name="connsiteX96" fmla="*/ 1192922 w 5822102"/>
                <a:gd name="connsiteY96" fmla="*/ 822626 h 6685267"/>
                <a:gd name="connsiteX97" fmla="*/ 1255939 w 5822102"/>
                <a:gd name="connsiteY97" fmla="*/ 765880 h 6685267"/>
                <a:gd name="connsiteX98" fmla="*/ 1320183 w 5822102"/>
                <a:gd name="connsiteY98" fmla="*/ 710291 h 6685267"/>
                <a:gd name="connsiteX99" fmla="*/ 1452961 w 5822102"/>
                <a:gd name="connsiteY99" fmla="*/ 603514 h 6685267"/>
                <a:gd name="connsiteX100" fmla="*/ 2033360 w 5822102"/>
                <a:gd name="connsiteY100" fmla="*/ 235818 h 6685267"/>
                <a:gd name="connsiteX101" fmla="*/ 2512513 w 5822102"/>
                <a:gd name="connsiteY101" fmla="*/ 30012 h 66852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</a:cxnLst>
              <a:rect l="l" t="t" r="r" b="b"/>
              <a:pathLst>
                <a:path w="5822102" h="6685267">
                  <a:moveTo>
                    <a:pt x="2605444" y="0"/>
                  </a:moveTo>
                  <a:lnTo>
                    <a:pt x="4757391" y="0"/>
                  </a:lnTo>
                  <a:lnTo>
                    <a:pt x="4913680" y="56274"/>
                  </a:lnTo>
                  <a:cubicBezTo>
                    <a:pt x="5074659" y="119278"/>
                    <a:pt x="5229483" y="195083"/>
                    <a:pt x="5376238" y="282027"/>
                  </a:cubicBezTo>
                  <a:cubicBezTo>
                    <a:pt x="5474014" y="340105"/>
                    <a:pt x="5568080" y="403280"/>
                    <a:pt x="5658024" y="471014"/>
                  </a:cubicBezTo>
                  <a:lnTo>
                    <a:pt x="5822102" y="609109"/>
                  </a:lnTo>
                  <a:lnTo>
                    <a:pt x="5822102" y="760697"/>
                  </a:lnTo>
                  <a:lnTo>
                    <a:pt x="5707785" y="666601"/>
                  </a:lnTo>
                  <a:cubicBezTo>
                    <a:pt x="5665273" y="633682"/>
                    <a:pt x="5621749" y="602008"/>
                    <a:pt x="5577306" y="571666"/>
                  </a:cubicBezTo>
                  <a:cubicBezTo>
                    <a:pt x="5487929" y="511562"/>
                    <a:pt x="5395118" y="456089"/>
                    <a:pt x="5298630" y="407449"/>
                  </a:cubicBezTo>
                  <a:cubicBezTo>
                    <a:pt x="5106266" y="309010"/>
                    <a:pt x="4901153" y="235355"/>
                    <a:pt x="4690768" y="184979"/>
                  </a:cubicBezTo>
                  <a:cubicBezTo>
                    <a:pt x="4480382" y="134486"/>
                    <a:pt x="4264724" y="106807"/>
                    <a:pt x="4048577" y="99280"/>
                  </a:cubicBezTo>
                  <a:cubicBezTo>
                    <a:pt x="3832182" y="90709"/>
                    <a:pt x="3617997" y="102290"/>
                    <a:pt x="3405404" y="131937"/>
                  </a:cubicBezTo>
                  <a:cubicBezTo>
                    <a:pt x="3299353" y="147340"/>
                    <a:pt x="3193915" y="166449"/>
                    <a:pt x="3089702" y="190190"/>
                  </a:cubicBezTo>
                  <a:cubicBezTo>
                    <a:pt x="2985491" y="214278"/>
                    <a:pt x="2882137" y="241725"/>
                    <a:pt x="2780132" y="273457"/>
                  </a:cubicBezTo>
                  <a:cubicBezTo>
                    <a:pt x="2678126" y="305073"/>
                    <a:pt x="2577348" y="340510"/>
                    <a:pt x="2478040" y="379654"/>
                  </a:cubicBezTo>
                  <a:cubicBezTo>
                    <a:pt x="2378854" y="418914"/>
                    <a:pt x="2281017" y="461763"/>
                    <a:pt x="2184897" y="507972"/>
                  </a:cubicBezTo>
                  <a:cubicBezTo>
                    <a:pt x="1992657" y="600271"/>
                    <a:pt x="1806791" y="705542"/>
                    <a:pt x="1629141" y="823205"/>
                  </a:cubicBezTo>
                  <a:cubicBezTo>
                    <a:pt x="1584882" y="852736"/>
                    <a:pt x="1540745" y="882731"/>
                    <a:pt x="1497711" y="914000"/>
                  </a:cubicBezTo>
                  <a:cubicBezTo>
                    <a:pt x="1475888" y="929286"/>
                    <a:pt x="1454555" y="945153"/>
                    <a:pt x="1433099" y="960903"/>
                  </a:cubicBezTo>
                  <a:cubicBezTo>
                    <a:pt x="1411521" y="976537"/>
                    <a:pt x="1390311" y="992634"/>
                    <a:pt x="1369346" y="1008963"/>
                  </a:cubicBezTo>
                  <a:cubicBezTo>
                    <a:pt x="1285119" y="1074165"/>
                    <a:pt x="1202730" y="1141797"/>
                    <a:pt x="1123406" y="1212905"/>
                  </a:cubicBezTo>
                  <a:cubicBezTo>
                    <a:pt x="964391" y="1354656"/>
                    <a:pt x="816900" y="1509261"/>
                    <a:pt x="684367" y="1675564"/>
                  </a:cubicBezTo>
                  <a:cubicBezTo>
                    <a:pt x="618161" y="1758716"/>
                    <a:pt x="555512" y="1844763"/>
                    <a:pt x="497153" y="1933588"/>
                  </a:cubicBezTo>
                  <a:cubicBezTo>
                    <a:pt x="439775" y="2022877"/>
                    <a:pt x="385584" y="2114367"/>
                    <a:pt x="337770" y="2208983"/>
                  </a:cubicBezTo>
                  <a:cubicBezTo>
                    <a:pt x="325388" y="2232493"/>
                    <a:pt x="313862" y="2256349"/>
                    <a:pt x="302461" y="2280207"/>
                  </a:cubicBezTo>
                  <a:lnTo>
                    <a:pt x="285296" y="2316107"/>
                  </a:lnTo>
                  <a:lnTo>
                    <a:pt x="268991" y="2352355"/>
                  </a:lnTo>
                  <a:cubicBezTo>
                    <a:pt x="258324" y="2376560"/>
                    <a:pt x="247535" y="2400764"/>
                    <a:pt x="237849" y="2425432"/>
                  </a:cubicBezTo>
                  <a:cubicBezTo>
                    <a:pt x="228163" y="2450099"/>
                    <a:pt x="217498" y="2474419"/>
                    <a:pt x="208670" y="2499319"/>
                  </a:cubicBezTo>
                  <a:cubicBezTo>
                    <a:pt x="170909" y="2598219"/>
                    <a:pt x="138908" y="2699206"/>
                    <a:pt x="113775" y="2801929"/>
                  </a:cubicBezTo>
                  <a:cubicBezTo>
                    <a:pt x="62773" y="3006911"/>
                    <a:pt x="36659" y="3217917"/>
                    <a:pt x="36781" y="3428922"/>
                  </a:cubicBezTo>
                  <a:cubicBezTo>
                    <a:pt x="37394" y="3534078"/>
                    <a:pt x="47816" y="3639001"/>
                    <a:pt x="69148" y="3741955"/>
                  </a:cubicBezTo>
                  <a:cubicBezTo>
                    <a:pt x="91585" y="3844679"/>
                    <a:pt x="124074" y="3945202"/>
                    <a:pt x="167966" y="4041323"/>
                  </a:cubicBezTo>
                  <a:cubicBezTo>
                    <a:pt x="178387" y="4065528"/>
                    <a:pt x="190525" y="4089153"/>
                    <a:pt x="202049" y="4112894"/>
                  </a:cubicBezTo>
                  <a:cubicBezTo>
                    <a:pt x="214555" y="4136288"/>
                    <a:pt x="226447" y="4159912"/>
                    <a:pt x="239933" y="4182843"/>
                  </a:cubicBezTo>
                  <a:cubicBezTo>
                    <a:pt x="265680" y="4229167"/>
                    <a:pt x="294368" y="4274101"/>
                    <a:pt x="323916" y="4318456"/>
                  </a:cubicBezTo>
                  <a:cubicBezTo>
                    <a:pt x="353341" y="4362927"/>
                    <a:pt x="384849" y="4406240"/>
                    <a:pt x="416604" y="4449436"/>
                  </a:cubicBezTo>
                  <a:cubicBezTo>
                    <a:pt x="448847" y="4492286"/>
                    <a:pt x="482319" y="4534557"/>
                    <a:pt x="515911" y="4576711"/>
                  </a:cubicBezTo>
                  <a:cubicBezTo>
                    <a:pt x="583219" y="4661137"/>
                    <a:pt x="653594" y="4743825"/>
                    <a:pt x="722619" y="4828482"/>
                  </a:cubicBezTo>
                  <a:cubicBezTo>
                    <a:pt x="757315" y="4870637"/>
                    <a:pt x="791889" y="4913138"/>
                    <a:pt x="825972" y="4956104"/>
                  </a:cubicBezTo>
                  <a:cubicBezTo>
                    <a:pt x="859934" y="4998722"/>
                    <a:pt x="893649" y="5044004"/>
                    <a:pt x="926506" y="5085347"/>
                  </a:cubicBezTo>
                  <a:cubicBezTo>
                    <a:pt x="959119" y="5127734"/>
                    <a:pt x="993324" y="5168847"/>
                    <a:pt x="1027040" y="5210191"/>
                  </a:cubicBezTo>
                  <a:cubicBezTo>
                    <a:pt x="1061737" y="5250840"/>
                    <a:pt x="1096188" y="5291488"/>
                    <a:pt x="1132110" y="5330748"/>
                  </a:cubicBezTo>
                  <a:cubicBezTo>
                    <a:pt x="1203465" y="5409731"/>
                    <a:pt x="1277639" y="5485818"/>
                    <a:pt x="1354880" y="5558083"/>
                  </a:cubicBezTo>
                  <a:cubicBezTo>
                    <a:pt x="1509603" y="5702266"/>
                    <a:pt x="1676588" y="5830930"/>
                    <a:pt x="1855220" y="5937591"/>
                  </a:cubicBezTo>
                  <a:cubicBezTo>
                    <a:pt x="1944720" y="5990632"/>
                    <a:pt x="2036549" y="6039272"/>
                    <a:pt x="2131810" y="6080268"/>
                  </a:cubicBezTo>
                  <a:cubicBezTo>
                    <a:pt x="2226460" y="6122423"/>
                    <a:pt x="2324173" y="6157977"/>
                    <a:pt x="2423726" y="6188087"/>
                  </a:cubicBezTo>
                  <a:cubicBezTo>
                    <a:pt x="2523280" y="6218313"/>
                    <a:pt x="2624794" y="6242749"/>
                    <a:pt x="2727780" y="6262552"/>
                  </a:cubicBezTo>
                  <a:cubicBezTo>
                    <a:pt x="2830890" y="6282008"/>
                    <a:pt x="2935714" y="6295326"/>
                    <a:pt x="3041276" y="6304245"/>
                  </a:cubicBezTo>
                  <a:cubicBezTo>
                    <a:pt x="3146836" y="6313277"/>
                    <a:pt x="3253499" y="6317215"/>
                    <a:pt x="3360532" y="6317331"/>
                  </a:cubicBezTo>
                  <a:cubicBezTo>
                    <a:pt x="3387259" y="6317331"/>
                    <a:pt x="3414354" y="6317794"/>
                    <a:pt x="3439855" y="6316751"/>
                  </a:cubicBezTo>
                  <a:lnTo>
                    <a:pt x="3478721" y="6315826"/>
                  </a:lnTo>
                  <a:lnTo>
                    <a:pt x="3517463" y="6313971"/>
                  </a:lnTo>
                  <a:cubicBezTo>
                    <a:pt x="3569078" y="6311772"/>
                    <a:pt x="3620449" y="6306907"/>
                    <a:pt x="3671452" y="6301233"/>
                  </a:cubicBezTo>
                  <a:cubicBezTo>
                    <a:pt x="3875707" y="6277608"/>
                    <a:pt x="4074445" y="6225841"/>
                    <a:pt x="4265460" y="6149638"/>
                  </a:cubicBezTo>
                  <a:cubicBezTo>
                    <a:pt x="4361212" y="6111884"/>
                    <a:pt x="4454636" y="6067065"/>
                    <a:pt x="4546587" y="6018079"/>
                  </a:cubicBezTo>
                  <a:cubicBezTo>
                    <a:pt x="4638662" y="5969322"/>
                    <a:pt x="4729020" y="5915240"/>
                    <a:pt x="4818030" y="5858029"/>
                  </a:cubicBezTo>
                  <a:cubicBezTo>
                    <a:pt x="4907038" y="5800703"/>
                    <a:pt x="4994577" y="5739672"/>
                    <a:pt x="5081870" y="5676903"/>
                  </a:cubicBezTo>
                  <a:cubicBezTo>
                    <a:pt x="5125392" y="5645519"/>
                    <a:pt x="5168794" y="5613324"/>
                    <a:pt x="5212073" y="5581013"/>
                  </a:cubicBezTo>
                  <a:lnTo>
                    <a:pt x="5343625" y="5481533"/>
                  </a:lnTo>
                  <a:cubicBezTo>
                    <a:pt x="5432696" y="5414768"/>
                    <a:pt x="5521951" y="5349452"/>
                    <a:pt x="5610378" y="5284425"/>
                  </a:cubicBezTo>
                  <a:lnTo>
                    <a:pt x="5822102" y="5126414"/>
                  </a:lnTo>
                  <a:lnTo>
                    <a:pt x="5822102" y="5556641"/>
                  </a:lnTo>
                  <a:lnTo>
                    <a:pt x="5576325" y="5749979"/>
                  </a:lnTo>
                  <a:lnTo>
                    <a:pt x="5447715" y="5852818"/>
                  </a:lnTo>
                  <a:cubicBezTo>
                    <a:pt x="5403945" y="5887445"/>
                    <a:pt x="5359932" y="5922073"/>
                    <a:pt x="5315059" y="5956236"/>
                  </a:cubicBezTo>
                  <a:cubicBezTo>
                    <a:pt x="5225682" y="6024680"/>
                    <a:pt x="5133976" y="6091734"/>
                    <a:pt x="5038468" y="6155776"/>
                  </a:cubicBezTo>
                  <a:cubicBezTo>
                    <a:pt x="4943084" y="6219703"/>
                    <a:pt x="4845002" y="6281777"/>
                    <a:pt x="4741892" y="6338292"/>
                  </a:cubicBezTo>
                  <a:cubicBezTo>
                    <a:pt x="4638784" y="6394692"/>
                    <a:pt x="4532120" y="6447038"/>
                    <a:pt x="4420920" y="6492203"/>
                  </a:cubicBezTo>
                  <a:cubicBezTo>
                    <a:pt x="4199255" y="6583693"/>
                    <a:pt x="3959813" y="6644840"/>
                    <a:pt x="3717672" y="6670434"/>
                  </a:cubicBezTo>
                  <a:cubicBezTo>
                    <a:pt x="3657106" y="6676456"/>
                    <a:pt x="3596419" y="6681321"/>
                    <a:pt x="3535853" y="6683289"/>
                  </a:cubicBezTo>
                  <a:lnTo>
                    <a:pt x="3490367" y="6684910"/>
                  </a:lnTo>
                  <a:lnTo>
                    <a:pt x="3445005" y="6685142"/>
                  </a:lnTo>
                  <a:cubicBezTo>
                    <a:pt x="3414354" y="6685605"/>
                    <a:pt x="3385297" y="6684679"/>
                    <a:pt x="3355872" y="6684100"/>
                  </a:cubicBezTo>
                  <a:cubicBezTo>
                    <a:pt x="3297146" y="6683405"/>
                    <a:pt x="3238052" y="6680047"/>
                    <a:pt x="3179203" y="6677150"/>
                  </a:cubicBezTo>
                  <a:cubicBezTo>
                    <a:pt x="3120232" y="6672519"/>
                    <a:pt x="3061259" y="6668233"/>
                    <a:pt x="3002410" y="6661169"/>
                  </a:cubicBezTo>
                  <a:cubicBezTo>
                    <a:pt x="2884589" y="6647851"/>
                    <a:pt x="2766891" y="6629669"/>
                    <a:pt x="2650296" y="6604191"/>
                  </a:cubicBezTo>
                  <a:cubicBezTo>
                    <a:pt x="2533702" y="6578713"/>
                    <a:pt x="2418456" y="6545938"/>
                    <a:pt x="2306028" y="6505869"/>
                  </a:cubicBezTo>
                  <a:cubicBezTo>
                    <a:pt x="2193602" y="6465683"/>
                    <a:pt x="2084118" y="6417738"/>
                    <a:pt x="1978803" y="6363307"/>
                  </a:cubicBezTo>
                  <a:cubicBezTo>
                    <a:pt x="1873855" y="6308066"/>
                    <a:pt x="1773077" y="6246340"/>
                    <a:pt x="1678428" y="6177779"/>
                  </a:cubicBezTo>
                  <a:cubicBezTo>
                    <a:pt x="1488393" y="6041356"/>
                    <a:pt x="1321900" y="5881423"/>
                    <a:pt x="1175880" y="5710373"/>
                  </a:cubicBezTo>
                  <a:cubicBezTo>
                    <a:pt x="1103177" y="5624441"/>
                    <a:pt x="1035501" y="5535732"/>
                    <a:pt x="971502" y="5445399"/>
                  </a:cubicBezTo>
                  <a:cubicBezTo>
                    <a:pt x="907380" y="5355069"/>
                    <a:pt x="847550" y="5262768"/>
                    <a:pt x="790909" y="5169078"/>
                  </a:cubicBezTo>
                  <a:cubicBezTo>
                    <a:pt x="761974" y="5121712"/>
                    <a:pt x="735492" y="5077357"/>
                    <a:pt x="706680" y="5031959"/>
                  </a:cubicBezTo>
                  <a:cubicBezTo>
                    <a:pt x="678114" y="4986910"/>
                    <a:pt x="649058" y="4941860"/>
                    <a:pt x="619143" y="4897157"/>
                  </a:cubicBezTo>
                  <a:lnTo>
                    <a:pt x="436465" y="4628710"/>
                  </a:lnTo>
                  <a:cubicBezTo>
                    <a:pt x="406182" y="4583544"/>
                    <a:pt x="376267" y="4538147"/>
                    <a:pt x="347088" y="4492171"/>
                  </a:cubicBezTo>
                  <a:cubicBezTo>
                    <a:pt x="317908" y="4446194"/>
                    <a:pt x="288974" y="4400102"/>
                    <a:pt x="262001" y="4352619"/>
                  </a:cubicBezTo>
                  <a:cubicBezTo>
                    <a:pt x="207934" y="4258119"/>
                    <a:pt x="158280" y="4160840"/>
                    <a:pt x="118679" y="4059853"/>
                  </a:cubicBezTo>
                  <a:cubicBezTo>
                    <a:pt x="78343" y="3959214"/>
                    <a:pt x="48429" y="3854870"/>
                    <a:pt x="28322" y="3749136"/>
                  </a:cubicBezTo>
                  <a:cubicBezTo>
                    <a:pt x="9073" y="3643402"/>
                    <a:pt x="0" y="3536046"/>
                    <a:pt x="0" y="3428922"/>
                  </a:cubicBezTo>
                  <a:cubicBezTo>
                    <a:pt x="1594" y="3001816"/>
                    <a:pt x="89010" y="2575868"/>
                    <a:pt x="253052" y="2174356"/>
                  </a:cubicBezTo>
                  <a:cubicBezTo>
                    <a:pt x="294246" y="2074066"/>
                    <a:pt x="338873" y="1974700"/>
                    <a:pt x="389141" y="1877652"/>
                  </a:cubicBezTo>
                  <a:cubicBezTo>
                    <a:pt x="438672" y="1780256"/>
                    <a:pt x="493230" y="1684945"/>
                    <a:pt x="552079" y="1591834"/>
                  </a:cubicBezTo>
                  <a:cubicBezTo>
                    <a:pt x="669900" y="1405728"/>
                    <a:pt x="804394" y="1227729"/>
                    <a:pt x="954950" y="1061773"/>
                  </a:cubicBezTo>
                  <a:cubicBezTo>
                    <a:pt x="1030597" y="979085"/>
                    <a:pt x="1109552" y="898829"/>
                    <a:pt x="1192922" y="822626"/>
                  </a:cubicBezTo>
                  <a:cubicBezTo>
                    <a:pt x="1213642" y="803402"/>
                    <a:pt x="1234483" y="784409"/>
                    <a:pt x="1255939" y="765880"/>
                  </a:cubicBezTo>
                  <a:cubicBezTo>
                    <a:pt x="1277273" y="747234"/>
                    <a:pt x="1298237" y="728241"/>
                    <a:pt x="1320183" y="710291"/>
                  </a:cubicBezTo>
                  <a:cubicBezTo>
                    <a:pt x="1363585" y="673811"/>
                    <a:pt x="1408088" y="638489"/>
                    <a:pt x="1452961" y="603514"/>
                  </a:cubicBezTo>
                  <a:cubicBezTo>
                    <a:pt x="1633310" y="464543"/>
                    <a:pt x="1828125" y="341437"/>
                    <a:pt x="2033360" y="235818"/>
                  </a:cubicBezTo>
                  <a:cubicBezTo>
                    <a:pt x="2187242" y="156561"/>
                    <a:pt x="2347554" y="87597"/>
                    <a:pt x="2512513" y="3001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15102EBE-A80F-4CFF-B1DD-941EF9728B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04998" y="98659"/>
              <a:ext cx="5774333" cy="6315453"/>
            </a:xfrm>
            <a:custGeom>
              <a:avLst/>
              <a:gdLst>
                <a:gd name="connsiteX0" fmla="*/ 3707237 w 5774333"/>
                <a:gd name="connsiteY0" fmla="*/ 1489 h 6315453"/>
                <a:gd name="connsiteX1" fmla="*/ 4037665 w 5774333"/>
                <a:gd name="connsiteY1" fmla="*/ 6121 h 6315453"/>
                <a:gd name="connsiteX2" fmla="*/ 4692239 w 5774333"/>
                <a:gd name="connsiteY2" fmla="*/ 102128 h 6315453"/>
                <a:gd name="connsiteX3" fmla="*/ 5315059 w 5774333"/>
                <a:gd name="connsiteY3" fmla="*/ 324945 h 6315453"/>
                <a:gd name="connsiteX4" fmla="*/ 5738325 w 5774333"/>
                <a:gd name="connsiteY4" fmla="*/ 578286 h 6315453"/>
                <a:gd name="connsiteX5" fmla="*/ 5774333 w 5774333"/>
                <a:gd name="connsiteY5" fmla="*/ 606551 h 6315453"/>
                <a:gd name="connsiteX6" fmla="*/ 5774333 w 5774333"/>
                <a:gd name="connsiteY6" fmla="*/ 975490 h 6315453"/>
                <a:gd name="connsiteX7" fmla="*/ 5676001 w 5774333"/>
                <a:gd name="connsiteY7" fmla="*/ 889749 h 6315453"/>
                <a:gd name="connsiteX8" fmla="*/ 5177132 w 5774333"/>
                <a:gd name="connsiteY8" fmla="*/ 581926 h 6315453"/>
                <a:gd name="connsiteX9" fmla="*/ 4615735 w 5774333"/>
                <a:gd name="connsiteY9" fmla="*/ 388640 h 6315453"/>
                <a:gd name="connsiteX10" fmla="*/ 4020010 w 5774333"/>
                <a:gd name="connsiteY10" fmla="*/ 308500 h 6315453"/>
                <a:gd name="connsiteX11" fmla="*/ 3416315 w 5774333"/>
                <a:gd name="connsiteY11" fmla="*/ 328882 h 6315453"/>
                <a:gd name="connsiteX12" fmla="*/ 2823779 w 5774333"/>
                <a:gd name="connsiteY12" fmla="*/ 446545 h 6315453"/>
                <a:gd name="connsiteX13" fmla="*/ 2256987 w 5774333"/>
                <a:gd name="connsiteY13" fmla="*/ 651296 h 6315453"/>
                <a:gd name="connsiteX14" fmla="*/ 1244169 w 5774333"/>
                <a:gd name="connsiteY14" fmla="*/ 1280374 h 6315453"/>
                <a:gd name="connsiteX15" fmla="*/ 830141 w 5774333"/>
                <a:gd name="connsiteY15" fmla="*/ 1700184 h 6315453"/>
                <a:gd name="connsiteX16" fmla="*/ 502792 w 5774333"/>
                <a:gd name="connsiteY16" fmla="*/ 2182300 h 6315453"/>
                <a:gd name="connsiteX17" fmla="*/ 280637 w 5774333"/>
                <a:gd name="connsiteY17" fmla="*/ 2715256 h 6315453"/>
                <a:gd name="connsiteX18" fmla="*/ 199843 w 5774333"/>
                <a:gd name="connsiteY18" fmla="*/ 3283418 h 6315453"/>
                <a:gd name="connsiteX19" fmla="*/ 233926 w 5774333"/>
                <a:gd name="connsiteY19" fmla="*/ 3561593 h 6315453"/>
                <a:gd name="connsiteX20" fmla="*/ 334582 w 5774333"/>
                <a:gd name="connsiteY20" fmla="*/ 3821816 h 6315453"/>
                <a:gd name="connsiteX21" fmla="*/ 404834 w 5774333"/>
                <a:gd name="connsiteY21" fmla="*/ 3944343 h 6315453"/>
                <a:gd name="connsiteX22" fmla="*/ 485506 w 5774333"/>
                <a:gd name="connsiteY22" fmla="*/ 4062932 h 6315453"/>
                <a:gd name="connsiteX23" fmla="*/ 671861 w 5774333"/>
                <a:gd name="connsiteY23" fmla="*/ 4292120 h 6315453"/>
                <a:gd name="connsiteX24" fmla="*/ 873542 w 5774333"/>
                <a:gd name="connsiteY24" fmla="*/ 4523044 h 6315453"/>
                <a:gd name="connsiteX25" fmla="*/ 973831 w 5774333"/>
                <a:gd name="connsiteY25" fmla="*/ 4643601 h 6315453"/>
                <a:gd name="connsiteX26" fmla="*/ 1022014 w 5774333"/>
                <a:gd name="connsiteY26" fmla="*/ 4702780 h 6315453"/>
                <a:gd name="connsiteX27" fmla="*/ 1069215 w 5774333"/>
                <a:gd name="connsiteY27" fmla="*/ 4759411 h 6315453"/>
                <a:gd name="connsiteX28" fmla="*/ 1474784 w 5774333"/>
                <a:gd name="connsiteY28" fmla="*/ 5177948 h 6315453"/>
                <a:gd name="connsiteX29" fmla="*/ 1690442 w 5774333"/>
                <a:gd name="connsiteY29" fmla="*/ 5366255 h 6315453"/>
                <a:gd name="connsiteX30" fmla="*/ 1916276 w 5774333"/>
                <a:gd name="connsiteY30" fmla="*/ 5539852 h 6315453"/>
                <a:gd name="connsiteX31" fmla="*/ 2420784 w 5774333"/>
                <a:gd name="connsiteY31" fmla="*/ 5814437 h 6315453"/>
                <a:gd name="connsiteX32" fmla="*/ 2703015 w 5774333"/>
                <a:gd name="connsiteY32" fmla="*/ 5892029 h 6315453"/>
                <a:gd name="connsiteX33" fmla="*/ 2775350 w 5774333"/>
                <a:gd name="connsiteY33" fmla="*/ 5905695 h 6315453"/>
                <a:gd name="connsiteX34" fmla="*/ 2848299 w 5774333"/>
                <a:gd name="connsiteY34" fmla="*/ 5917161 h 6315453"/>
                <a:gd name="connsiteX35" fmla="*/ 2995544 w 5774333"/>
                <a:gd name="connsiteY35" fmla="*/ 5933605 h 6315453"/>
                <a:gd name="connsiteX36" fmla="*/ 3069596 w 5774333"/>
                <a:gd name="connsiteY36" fmla="*/ 5938933 h 6315453"/>
                <a:gd name="connsiteX37" fmla="*/ 3143894 w 5774333"/>
                <a:gd name="connsiteY37" fmla="*/ 5942639 h 6315453"/>
                <a:gd name="connsiteX38" fmla="*/ 3218436 w 5774333"/>
                <a:gd name="connsiteY38" fmla="*/ 5944260 h 6315453"/>
                <a:gd name="connsiteX39" fmla="*/ 3293101 w 5774333"/>
                <a:gd name="connsiteY39" fmla="*/ 5943913 h 6315453"/>
                <a:gd name="connsiteX40" fmla="*/ 3330494 w 5774333"/>
                <a:gd name="connsiteY40" fmla="*/ 5943565 h 6315453"/>
                <a:gd name="connsiteX41" fmla="*/ 3366540 w 5774333"/>
                <a:gd name="connsiteY41" fmla="*/ 5942059 h 6315453"/>
                <a:gd name="connsiteX42" fmla="*/ 3402462 w 5774333"/>
                <a:gd name="connsiteY42" fmla="*/ 5940323 h 6315453"/>
                <a:gd name="connsiteX43" fmla="*/ 3438262 w 5774333"/>
                <a:gd name="connsiteY43" fmla="*/ 5937543 h 6315453"/>
                <a:gd name="connsiteX44" fmla="*/ 3580236 w 5774333"/>
                <a:gd name="connsiteY44" fmla="*/ 5920982 h 6315453"/>
                <a:gd name="connsiteX45" fmla="*/ 4121034 w 5774333"/>
                <a:gd name="connsiteY45" fmla="*/ 5753290 h 6315453"/>
                <a:gd name="connsiteX46" fmla="*/ 4620639 w 5774333"/>
                <a:gd name="connsiteY46" fmla="*/ 5459364 h 6315453"/>
                <a:gd name="connsiteX47" fmla="*/ 4741771 w 5774333"/>
                <a:gd name="connsiteY47" fmla="*/ 5372971 h 6315453"/>
                <a:gd name="connsiteX48" fmla="*/ 4862901 w 5774333"/>
                <a:gd name="connsiteY48" fmla="*/ 5283682 h 6315453"/>
                <a:gd name="connsiteX49" fmla="*/ 5108229 w 5774333"/>
                <a:gd name="connsiteY49" fmla="*/ 5098386 h 6315453"/>
                <a:gd name="connsiteX50" fmla="*/ 5612493 w 5774333"/>
                <a:gd name="connsiteY50" fmla="*/ 4739724 h 6315453"/>
                <a:gd name="connsiteX51" fmla="*/ 5774333 w 5774333"/>
                <a:gd name="connsiteY51" fmla="*/ 4623488 h 6315453"/>
                <a:gd name="connsiteX52" fmla="*/ 5774333 w 5774333"/>
                <a:gd name="connsiteY52" fmla="*/ 5232926 h 6315453"/>
                <a:gd name="connsiteX53" fmla="*/ 5676492 w 5774333"/>
                <a:gd name="connsiteY53" fmla="*/ 5306859 h 6315453"/>
                <a:gd name="connsiteX54" fmla="*/ 5426260 w 5774333"/>
                <a:gd name="connsiteY54" fmla="*/ 5486233 h 6315453"/>
                <a:gd name="connsiteX55" fmla="*/ 5300225 w 5774333"/>
                <a:gd name="connsiteY55" fmla="*/ 5576217 h 6315453"/>
                <a:gd name="connsiteX56" fmla="*/ 5170757 w 5774333"/>
                <a:gd name="connsiteY56" fmla="*/ 5666780 h 6315453"/>
                <a:gd name="connsiteX57" fmla="*/ 5038100 w 5774333"/>
                <a:gd name="connsiteY57" fmla="*/ 5756185 h 6315453"/>
                <a:gd name="connsiteX58" fmla="*/ 4901276 w 5774333"/>
                <a:gd name="connsiteY58" fmla="*/ 5843043 h 6315453"/>
                <a:gd name="connsiteX59" fmla="*/ 4614019 w 5774333"/>
                <a:gd name="connsiteY59" fmla="*/ 6006103 h 6315453"/>
                <a:gd name="connsiteX60" fmla="*/ 4305061 w 5774333"/>
                <a:gd name="connsiteY60" fmla="*/ 6144726 h 6315453"/>
                <a:gd name="connsiteX61" fmla="*/ 3632710 w 5774333"/>
                <a:gd name="connsiteY61" fmla="*/ 6304196 h 6315453"/>
                <a:gd name="connsiteX62" fmla="*/ 3459594 w 5774333"/>
                <a:gd name="connsiteY62" fmla="*/ 6314504 h 6315453"/>
                <a:gd name="connsiteX63" fmla="*/ 3416315 w 5774333"/>
                <a:gd name="connsiteY63" fmla="*/ 6315429 h 6315453"/>
                <a:gd name="connsiteX64" fmla="*/ 3373159 w 5774333"/>
                <a:gd name="connsiteY64" fmla="*/ 6315198 h 6315453"/>
                <a:gd name="connsiteX65" fmla="*/ 3330127 w 5774333"/>
                <a:gd name="connsiteY65" fmla="*/ 6314735 h 6315453"/>
                <a:gd name="connsiteX66" fmla="*/ 3288320 w 5774333"/>
                <a:gd name="connsiteY66" fmla="*/ 6313230 h 6315453"/>
                <a:gd name="connsiteX67" fmla="*/ 2954350 w 5774333"/>
                <a:gd name="connsiteY67" fmla="*/ 6288098 h 6315453"/>
                <a:gd name="connsiteX68" fmla="*/ 2622466 w 5774333"/>
                <a:gd name="connsiteY68" fmla="*/ 6232742 h 6315453"/>
                <a:gd name="connsiteX69" fmla="*/ 2296466 w 5774333"/>
                <a:gd name="connsiteY69" fmla="*/ 6146001 h 6315453"/>
                <a:gd name="connsiteX70" fmla="*/ 1672419 w 5774333"/>
                <a:gd name="connsiteY70" fmla="*/ 5885197 h 6315453"/>
                <a:gd name="connsiteX71" fmla="*/ 1146578 w 5774333"/>
                <a:gd name="connsiteY71" fmla="*/ 5479168 h 6315453"/>
                <a:gd name="connsiteX72" fmla="*/ 933372 w 5774333"/>
                <a:gd name="connsiteY72" fmla="*/ 5234810 h 6315453"/>
                <a:gd name="connsiteX73" fmla="*/ 747140 w 5774333"/>
                <a:gd name="connsiteY73" fmla="*/ 4976091 h 6315453"/>
                <a:gd name="connsiteX74" fmla="*/ 703616 w 5774333"/>
                <a:gd name="connsiteY74" fmla="*/ 4910196 h 6315453"/>
                <a:gd name="connsiteX75" fmla="*/ 662053 w 5774333"/>
                <a:gd name="connsiteY75" fmla="*/ 4846269 h 6315453"/>
                <a:gd name="connsiteX76" fmla="*/ 580033 w 5774333"/>
                <a:gd name="connsiteY76" fmla="*/ 4722352 h 6315453"/>
                <a:gd name="connsiteX77" fmla="*/ 410105 w 5774333"/>
                <a:gd name="connsiteY77" fmla="*/ 4469193 h 6315453"/>
                <a:gd name="connsiteX78" fmla="*/ 244224 w 5774333"/>
                <a:gd name="connsiteY78" fmla="*/ 4201556 h 6315453"/>
                <a:gd name="connsiteX79" fmla="*/ 169437 w 5774333"/>
                <a:gd name="connsiteY79" fmla="*/ 4059690 h 6315453"/>
                <a:gd name="connsiteX80" fmla="*/ 105929 w 5774333"/>
                <a:gd name="connsiteY80" fmla="*/ 3911221 h 6315453"/>
                <a:gd name="connsiteX81" fmla="*/ 57256 w 5774333"/>
                <a:gd name="connsiteY81" fmla="*/ 3757195 h 6315453"/>
                <a:gd name="connsiteX82" fmla="*/ 39111 w 5774333"/>
                <a:gd name="connsiteY82" fmla="*/ 3678677 h 6315453"/>
                <a:gd name="connsiteX83" fmla="*/ 31142 w 5774333"/>
                <a:gd name="connsiteY83" fmla="*/ 3639300 h 6315453"/>
                <a:gd name="connsiteX84" fmla="*/ 24521 w 5774333"/>
                <a:gd name="connsiteY84" fmla="*/ 3599809 h 6315453"/>
                <a:gd name="connsiteX85" fmla="*/ 0 w 5774333"/>
                <a:gd name="connsiteY85" fmla="*/ 3283418 h 6315453"/>
                <a:gd name="connsiteX86" fmla="*/ 68045 w 5774333"/>
                <a:gd name="connsiteY86" fmla="*/ 2666963 h 6315453"/>
                <a:gd name="connsiteX87" fmla="*/ 272546 w 5774333"/>
                <a:gd name="connsiteY87" fmla="*/ 2076334 h 6315453"/>
                <a:gd name="connsiteX88" fmla="*/ 1039300 w 5774333"/>
                <a:gd name="connsiteY88" fmla="*/ 1073307 h 6315453"/>
                <a:gd name="connsiteX89" fmla="*/ 1547733 w 5774333"/>
                <a:gd name="connsiteY89" fmla="*/ 680365 h 6315453"/>
                <a:gd name="connsiteX90" fmla="*/ 2115995 w 5774333"/>
                <a:gd name="connsiteY90" fmla="*/ 368373 h 6315453"/>
                <a:gd name="connsiteX91" fmla="*/ 3377451 w 5774333"/>
                <a:gd name="connsiteY91" fmla="*/ 24304 h 6315453"/>
                <a:gd name="connsiteX92" fmla="*/ 3707237 w 5774333"/>
                <a:gd name="connsiteY92" fmla="*/ 1489 h 63154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</a:cxnLst>
              <a:rect l="l" t="t" r="r" b="b"/>
              <a:pathLst>
                <a:path w="5774333" h="6315453">
                  <a:moveTo>
                    <a:pt x="3707237" y="1489"/>
                  </a:moveTo>
                  <a:cubicBezTo>
                    <a:pt x="3817502" y="-1522"/>
                    <a:pt x="3927875" y="41"/>
                    <a:pt x="4037665" y="6121"/>
                  </a:cubicBezTo>
                  <a:cubicBezTo>
                    <a:pt x="4257614" y="18745"/>
                    <a:pt x="4477439" y="49665"/>
                    <a:pt x="4692239" y="102128"/>
                  </a:cubicBezTo>
                  <a:cubicBezTo>
                    <a:pt x="4907039" y="154474"/>
                    <a:pt x="5116811" y="228592"/>
                    <a:pt x="5315059" y="324945"/>
                  </a:cubicBezTo>
                  <a:cubicBezTo>
                    <a:pt x="5463562" y="397211"/>
                    <a:pt x="5606133" y="481527"/>
                    <a:pt x="5738325" y="578286"/>
                  </a:cubicBezTo>
                  <a:lnTo>
                    <a:pt x="5774333" y="606551"/>
                  </a:lnTo>
                  <a:lnTo>
                    <a:pt x="5774333" y="975490"/>
                  </a:lnTo>
                  <a:lnTo>
                    <a:pt x="5676001" y="889749"/>
                  </a:lnTo>
                  <a:cubicBezTo>
                    <a:pt x="5522381" y="769886"/>
                    <a:pt x="5355519" y="665657"/>
                    <a:pt x="5177132" y="581926"/>
                  </a:cubicBezTo>
                  <a:cubicBezTo>
                    <a:pt x="4998867" y="497965"/>
                    <a:pt x="4810183" y="433574"/>
                    <a:pt x="4615735" y="388640"/>
                  </a:cubicBezTo>
                  <a:cubicBezTo>
                    <a:pt x="4421289" y="343591"/>
                    <a:pt x="4221446" y="317649"/>
                    <a:pt x="4020010" y="308500"/>
                  </a:cubicBezTo>
                  <a:cubicBezTo>
                    <a:pt x="3818207" y="298887"/>
                    <a:pt x="3616649" y="305257"/>
                    <a:pt x="3416315" y="328882"/>
                  </a:cubicBezTo>
                  <a:cubicBezTo>
                    <a:pt x="3216106" y="352623"/>
                    <a:pt x="3017736" y="392346"/>
                    <a:pt x="2823779" y="446545"/>
                  </a:cubicBezTo>
                  <a:cubicBezTo>
                    <a:pt x="2629699" y="500513"/>
                    <a:pt x="2440401" y="570345"/>
                    <a:pt x="2256987" y="651296"/>
                  </a:cubicBezTo>
                  <a:cubicBezTo>
                    <a:pt x="1889058" y="811461"/>
                    <a:pt x="1545527" y="1023856"/>
                    <a:pt x="1244169" y="1280374"/>
                  </a:cubicBezTo>
                  <a:cubicBezTo>
                    <a:pt x="1093982" y="1409039"/>
                    <a:pt x="954828" y="1549400"/>
                    <a:pt x="830141" y="1700184"/>
                  </a:cubicBezTo>
                  <a:cubicBezTo>
                    <a:pt x="705209" y="1850736"/>
                    <a:pt x="594989" y="2012176"/>
                    <a:pt x="502792" y="2182300"/>
                  </a:cubicBezTo>
                  <a:cubicBezTo>
                    <a:pt x="410595" y="2352308"/>
                    <a:pt x="333847" y="2530307"/>
                    <a:pt x="280637" y="2715256"/>
                  </a:cubicBezTo>
                  <a:cubicBezTo>
                    <a:pt x="227306" y="2899741"/>
                    <a:pt x="199719" y="3091521"/>
                    <a:pt x="199843" y="3283418"/>
                  </a:cubicBezTo>
                  <a:cubicBezTo>
                    <a:pt x="200946" y="3377687"/>
                    <a:pt x="210754" y="3471261"/>
                    <a:pt x="233926" y="3561593"/>
                  </a:cubicBezTo>
                  <a:cubicBezTo>
                    <a:pt x="256730" y="3652040"/>
                    <a:pt x="292162" y="3738550"/>
                    <a:pt x="334582" y="3821816"/>
                  </a:cubicBezTo>
                  <a:cubicBezTo>
                    <a:pt x="356038" y="3863392"/>
                    <a:pt x="379823" y="3904157"/>
                    <a:pt x="404834" y="3944343"/>
                  </a:cubicBezTo>
                  <a:cubicBezTo>
                    <a:pt x="430212" y="3984413"/>
                    <a:pt x="457308" y="4023905"/>
                    <a:pt x="485506" y="4062932"/>
                  </a:cubicBezTo>
                  <a:cubicBezTo>
                    <a:pt x="542639" y="4140757"/>
                    <a:pt x="606146" y="4216265"/>
                    <a:pt x="671861" y="4292120"/>
                  </a:cubicBezTo>
                  <a:cubicBezTo>
                    <a:pt x="737576" y="4368091"/>
                    <a:pt x="806234" y="4444062"/>
                    <a:pt x="873542" y="4523044"/>
                  </a:cubicBezTo>
                  <a:cubicBezTo>
                    <a:pt x="907258" y="4562419"/>
                    <a:pt x="940606" y="4602721"/>
                    <a:pt x="973831" y="4643601"/>
                  </a:cubicBezTo>
                  <a:lnTo>
                    <a:pt x="1022014" y="4702780"/>
                  </a:lnTo>
                  <a:cubicBezTo>
                    <a:pt x="1037829" y="4721658"/>
                    <a:pt x="1052910" y="4740998"/>
                    <a:pt x="1069215" y="4759411"/>
                  </a:cubicBezTo>
                  <a:cubicBezTo>
                    <a:pt x="1196477" y="4909269"/>
                    <a:pt x="1334527" y="5047199"/>
                    <a:pt x="1474784" y="5177948"/>
                  </a:cubicBezTo>
                  <a:cubicBezTo>
                    <a:pt x="1545281" y="5243033"/>
                    <a:pt x="1617003" y="5305917"/>
                    <a:pt x="1690442" y="5366255"/>
                  </a:cubicBezTo>
                  <a:cubicBezTo>
                    <a:pt x="1763881" y="5426591"/>
                    <a:pt x="1838668" y="5484959"/>
                    <a:pt x="1916276" y="5539852"/>
                  </a:cubicBezTo>
                  <a:cubicBezTo>
                    <a:pt x="2070877" y="5649872"/>
                    <a:pt x="2237617" y="5748194"/>
                    <a:pt x="2420784" y="5814437"/>
                  </a:cubicBezTo>
                  <a:cubicBezTo>
                    <a:pt x="2512124" y="5847559"/>
                    <a:pt x="2606773" y="5872921"/>
                    <a:pt x="2703015" y="5892029"/>
                  </a:cubicBezTo>
                  <a:cubicBezTo>
                    <a:pt x="2727168" y="5896546"/>
                    <a:pt x="2751075" y="5901758"/>
                    <a:pt x="2775350" y="5905695"/>
                  </a:cubicBezTo>
                  <a:lnTo>
                    <a:pt x="2848299" y="5917161"/>
                  </a:lnTo>
                  <a:cubicBezTo>
                    <a:pt x="2897218" y="5923298"/>
                    <a:pt x="2946136" y="5929784"/>
                    <a:pt x="2995544" y="5933605"/>
                  </a:cubicBezTo>
                  <a:cubicBezTo>
                    <a:pt x="3020188" y="5935806"/>
                    <a:pt x="3044831" y="5937891"/>
                    <a:pt x="3069596" y="5938933"/>
                  </a:cubicBezTo>
                  <a:cubicBezTo>
                    <a:pt x="3094362" y="5940090"/>
                    <a:pt x="3119005" y="5941943"/>
                    <a:pt x="3143894" y="5942639"/>
                  </a:cubicBezTo>
                  <a:lnTo>
                    <a:pt x="3218436" y="5944260"/>
                  </a:lnTo>
                  <a:cubicBezTo>
                    <a:pt x="3243201" y="5944838"/>
                    <a:pt x="3268212" y="5944029"/>
                    <a:pt x="3293101" y="5943913"/>
                  </a:cubicBezTo>
                  <a:lnTo>
                    <a:pt x="3330494" y="5943565"/>
                  </a:lnTo>
                  <a:cubicBezTo>
                    <a:pt x="3342632" y="5943218"/>
                    <a:pt x="3354524" y="5942523"/>
                    <a:pt x="3366540" y="5942059"/>
                  </a:cubicBezTo>
                  <a:cubicBezTo>
                    <a:pt x="3378554" y="5941480"/>
                    <a:pt x="3390570" y="5941134"/>
                    <a:pt x="3402462" y="5940323"/>
                  </a:cubicBezTo>
                  <a:lnTo>
                    <a:pt x="3438262" y="5937543"/>
                  </a:lnTo>
                  <a:cubicBezTo>
                    <a:pt x="3485954" y="5933953"/>
                    <a:pt x="3533279" y="5927931"/>
                    <a:pt x="3580236" y="5920982"/>
                  </a:cubicBezTo>
                  <a:cubicBezTo>
                    <a:pt x="3768185" y="5891567"/>
                    <a:pt x="3948901" y="5834010"/>
                    <a:pt x="4121034" y="5753290"/>
                  </a:cubicBezTo>
                  <a:cubicBezTo>
                    <a:pt x="4293782" y="5673497"/>
                    <a:pt x="4458191" y="5571353"/>
                    <a:pt x="4620639" y="5459364"/>
                  </a:cubicBezTo>
                  <a:cubicBezTo>
                    <a:pt x="4661221" y="5431455"/>
                    <a:pt x="4701557" y="5402271"/>
                    <a:pt x="4741771" y="5372971"/>
                  </a:cubicBezTo>
                  <a:cubicBezTo>
                    <a:pt x="4782230" y="5343672"/>
                    <a:pt x="4822566" y="5313908"/>
                    <a:pt x="4862901" y="5283682"/>
                  </a:cubicBezTo>
                  <a:lnTo>
                    <a:pt x="5108229" y="5098386"/>
                  </a:lnTo>
                  <a:cubicBezTo>
                    <a:pt x="5276563" y="4972270"/>
                    <a:pt x="5446489" y="4854838"/>
                    <a:pt x="5612493" y="4739724"/>
                  </a:cubicBezTo>
                  <a:lnTo>
                    <a:pt x="5774333" y="4623488"/>
                  </a:lnTo>
                  <a:lnTo>
                    <a:pt x="5774333" y="5232926"/>
                  </a:lnTo>
                  <a:lnTo>
                    <a:pt x="5676492" y="5306859"/>
                  </a:lnTo>
                  <a:cubicBezTo>
                    <a:pt x="5592693" y="5367905"/>
                    <a:pt x="5508955" y="5427286"/>
                    <a:pt x="5426260" y="5486233"/>
                  </a:cubicBezTo>
                  <a:lnTo>
                    <a:pt x="5300225" y="5576217"/>
                  </a:lnTo>
                  <a:cubicBezTo>
                    <a:pt x="5257559" y="5606443"/>
                    <a:pt x="5214525" y="5636901"/>
                    <a:pt x="5170757" y="5666780"/>
                  </a:cubicBezTo>
                  <a:cubicBezTo>
                    <a:pt x="5127110" y="5696775"/>
                    <a:pt x="5082973" y="5726654"/>
                    <a:pt x="5038100" y="5756185"/>
                  </a:cubicBezTo>
                  <a:cubicBezTo>
                    <a:pt x="4993106" y="5785486"/>
                    <a:pt x="4947743" y="5814553"/>
                    <a:pt x="4901276" y="5843043"/>
                  </a:cubicBezTo>
                  <a:cubicBezTo>
                    <a:pt x="4808835" y="5900136"/>
                    <a:pt x="4713449" y="5955494"/>
                    <a:pt x="4614019" y="6006103"/>
                  </a:cubicBezTo>
                  <a:cubicBezTo>
                    <a:pt x="4514711" y="6056943"/>
                    <a:pt x="4411971" y="6104192"/>
                    <a:pt x="4305061" y="6144726"/>
                  </a:cubicBezTo>
                  <a:cubicBezTo>
                    <a:pt x="4092223" y="6226952"/>
                    <a:pt x="3863569" y="6282424"/>
                    <a:pt x="3632710" y="6304196"/>
                  </a:cubicBezTo>
                  <a:cubicBezTo>
                    <a:pt x="3574964" y="6309408"/>
                    <a:pt x="3517218" y="6313345"/>
                    <a:pt x="3459594" y="6314504"/>
                  </a:cubicBezTo>
                  <a:lnTo>
                    <a:pt x="3416315" y="6315429"/>
                  </a:lnTo>
                  <a:cubicBezTo>
                    <a:pt x="3401971" y="6315546"/>
                    <a:pt x="3387505" y="6315198"/>
                    <a:pt x="3373159" y="6315198"/>
                  </a:cubicBezTo>
                  <a:lnTo>
                    <a:pt x="3330127" y="6314735"/>
                  </a:lnTo>
                  <a:lnTo>
                    <a:pt x="3288320" y="6313230"/>
                  </a:lnTo>
                  <a:cubicBezTo>
                    <a:pt x="3176996" y="6309870"/>
                    <a:pt x="3065428" y="6301533"/>
                    <a:pt x="2954350" y="6288098"/>
                  </a:cubicBezTo>
                  <a:cubicBezTo>
                    <a:pt x="2843150" y="6275360"/>
                    <a:pt x="2732194" y="6257061"/>
                    <a:pt x="2622466" y="6232742"/>
                  </a:cubicBezTo>
                  <a:cubicBezTo>
                    <a:pt x="2512859" y="6208190"/>
                    <a:pt x="2404110" y="6179122"/>
                    <a:pt x="2296466" y="6146001"/>
                  </a:cubicBezTo>
                  <a:cubicBezTo>
                    <a:pt x="2081544" y="6079179"/>
                    <a:pt x="1869073" y="5996027"/>
                    <a:pt x="1672419" y="5885197"/>
                  </a:cubicBezTo>
                  <a:cubicBezTo>
                    <a:pt x="1475643" y="5774599"/>
                    <a:pt x="1299954" y="5634353"/>
                    <a:pt x="1146578" y="5479168"/>
                  </a:cubicBezTo>
                  <a:cubicBezTo>
                    <a:pt x="1069461" y="5401692"/>
                    <a:pt x="999333" y="5319235"/>
                    <a:pt x="933372" y="5234810"/>
                  </a:cubicBezTo>
                  <a:cubicBezTo>
                    <a:pt x="867781" y="5150038"/>
                    <a:pt x="805375" y="5063991"/>
                    <a:pt x="747140" y="4976091"/>
                  </a:cubicBezTo>
                  <a:cubicBezTo>
                    <a:pt x="732182" y="4954319"/>
                    <a:pt x="718082" y="4932199"/>
                    <a:pt x="703616" y="4910196"/>
                  </a:cubicBezTo>
                  <a:lnTo>
                    <a:pt x="662053" y="4846269"/>
                  </a:lnTo>
                  <a:cubicBezTo>
                    <a:pt x="635449" y="4804925"/>
                    <a:pt x="607864" y="4763928"/>
                    <a:pt x="580033" y="4722352"/>
                  </a:cubicBezTo>
                  <a:lnTo>
                    <a:pt x="410105" y="4469193"/>
                  </a:lnTo>
                  <a:cubicBezTo>
                    <a:pt x="353095" y="4382915"/>
                    <a:pt x="296820" y="4294089"/>
                    <a:pt x="244224" y="4201556"/>
                  </a:cubicBezTo>
                  <a:cubicBezTo>
                    <a:pt x="217987" y="4155232"/>
                    <a:pt x="192609" y="4108098"/>
                    <a:pt x="169437" y="4059690"/>
                  </a:cubicBezTo>
                  <a:cubicBezTo>
                    <a:pt x="146388" y="4011165"/>
                    <a:pt x="124932" y="3961715"/>
                    <a:pt x="105929" y="3911221"/>
                  </a:cubicBezTo>
                  <a:cubicBezTo>
                    <a:pt x="87293" y="3860613"/>
                    <a:pt x="70742" y="3809309"/>
                    <a:pt x="57256" y="3757195"/>
                  </a:cubicBezTo>
                  <a:cubicBezTo>
                    <a:pt x="50881" y="3731138"/>
                    <a:pt x="44383" y="3704965"/>
                    <a:pt x="39111" y="3678677"/>
                  </a:cubicBezTo>
                  <a:lnTo>
                    <a:pt x="31142" y="3639300"/>
                  </a:lnTo>
                  <a:lnTo>
                    <a:pt x="24521" y="3599809"/>
                  </a:lnTo>
                  <a:cubicBezTo>
                    <a:pt x="7234" y="3494423"/>
                    <a:pt x="0" y="3388457"/>
                    <a:pt x="0" y="3283418"/>
                  </a:cubicBezTo>
                  <a:cubicBezTo>
                    <a:pt x="491" y="3076698"/>
                    <a:pt x="23418" y="2869978"/>
                    <a:pt x="68045" y="2666963"/>
                  </a:cubicBezTo>
                  <a:cubicBezTo>
                    <a:pt x="112550" y="2464064"/>
                    <a:pt x="180717" y="2265104"/>
                    <a:pt x="272546" y="2076334"/>
                  </a:cubicBezTo>
                  <a:cubicBezTo>
                    <a:pt x="457062" y="1698794"/>
                    <a:pt x="724457" y="1360978"/>
                    <a:pt x="1039300" y="1073307"/>
                  </a:cubicBezTo>
                  <a:cubicBezTo>
                    <a:pt x="1197090" y="929472"/>
                    <a:pt x="1367630" y="798259"/>
                    <a:pt x="1547733" y="680365"/>
                  </a:cubicBezTo>
                  <a:cubicBezTo>
                    <a:pt x="1728081" y="562587"/>
                    <a:pt x="1917870" y="457663"/>
                    <a:pt x="2115995" y="368373"/>
                  </a:cubicBezTo>
                  <a:cubicBezTo>
                    <a:pt x="2512737" y="191070"/>
                    <a:pt x="2939883" y="73870"/>
                    <a:pt x="3377451" y="24304"/>
                  </a:cubicBezTo>
                  <a:cubicBezTo>
                    <a:pt x="3486812" y="12086"/>
                    <a:pt x="3596971" y="4500"/>
                    <a:pt x="3707237" y="148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EC18CE1F-9DF1-47AF-9E66-6CE348AC23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464911 h 6229400"/>
                <a:gd name="connsiteX4" fmla="*/ 5660063 w 5769111"/>
                <a:gd name="connsiteY4" fmla="*/ 1328105 h 6229400"/>
                <a:gd name="connsiteX5" fmla="*/ 4910471 w 5769111"/>
                <a:gd name="connsiteY5" fmla="*/ 781599 h 6229400"/>
                <a:gd name="connsiteX6" fmla="*/ 3882695 w 5769111"/>
                <a:gd name="connsiteY6" fmla="*/ 579048 h 6229400"/>
                <a:gd name="connsiteX7" fmla="*/ 2683153 w 5769111"/>
                <a:gd name="connsiteY7" fmla="*/ 797003 h 6229400"/>
                <a:gd name="connsiteX8" fmla="*/ 1617493 w 5769111"/>
                <a:gd name="connsiteY8" fmla="*/ 1395738 h 6229400"/>
                <a:gd name="connsiteX9" fmla="*/ 880408 w 5769111"/>
                <a:gd name="connsiteY9" fmla="*/ 2259099 h 6229400"/>
                <a:gd name="connsiteX10" fmla="*/ 613135 w 5769111"/>
                <a:gd name="connsiteY10" fmla="*/ 3263863 h 6229400"/>
                <a:gd name="connsiteX11" fmla="*/ 1055484 w 5769111"/>
                <a:gd name="connsiteY11" fmla="*/ 4196825 h 6229400"/>
                <a:gd name="connsiteX12" fmla="*/ 1278376 w 5769111"/>
                <a:gd name="connsiteY12" fmla="*/ 4492950 h 6229400"/>
                <a:gd name="connsiteX13" fmla="*/ 3369851 w 5769111"/>
                <a:gd name="connsiteY13" fmla="*/ 5650468 h 6229400"/>
                <a:gd name="connsiteX14" fmla="*/ 4957551 w 5769111"/>
                <a:gd name="connsiteY14" fmla="*/ 4938355 h 6229400"/>
                <a:gd name="connsiteX15" fmla="*/ 5150773 w 5769111"/>
                <a:gd name="connsiteY15" fmla="*/ 4796950 h 6229400"/>
                <a:gd name="connsiteX16" fmla="*/ 5747247 w 5769111"/>
                <a:gd name="connsiteY16" fmla="*/ 4338176 h 6229400"/>
                <a:gd name="connsiteX17" fmla="*/ 5769111 w 5769111"/>
                <a:gd name="connsiteY17" fmla="*/ 4318497 h 6229400"/>
                <a:gd name="connsiteX18" fmla="*/ 5769111 w 5769111"/>
                <a:gd name="connsiteY18" fmla="*/ 5074612 h 6229400"/>
                <a:gd name="connsiteX19" fmla="*/ 5636252 w 5769111"/>
                <a:gd name="connsiteY19" fmla="*/ 5174208 h 6229400"/>
                <a:gd name="connsiteX20" fmla="*/ 5334922 w 5769111"/>
                <a:gd name="connsiteY20" fmla="*/ 5394528 h 6229400"/>
                <a:gd name="connsiteX21" fmla="*/ 3369727 w 5769111"/>
                <a:gd name="connsiteY21" fmla="*/ 6229400 h 6229400"/>
                <a:gd name="connsiteX22" fmla="*/ 771046 w 5769111"/>
                <a:gd name="connsiteY22" fmla="*/ 4817913 h 6229400"/>
                <a:gd name="connsiteX23" fmla="*/ 0 w 5769111"/>
                <a:gd name="connsiteY23" fmla="*/ 3263748 h 6229400"/>
                <a:gd name="connsiteX24" fmla="*/ 3882695 w 5769111"/>
                <a:gd name="connsiteY24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464911"/>
                  </a:lnTo>
                  <a:lnTo>
                    <a:pt x="5660063" y="1328105"/>
                  </a:lnTo>
                  <a:cubicBezTo>
                    <a:pt x="5449800" y="1091506"/>
                    <a:pt x="5197607" y="907600"/>
                    <a:pt x="4910471" y="781599"/>
                  </a:cubicBezTo>
                  <a:cubicBezTo>
                    <a:pt x="4604088" y="647260"/>
                    <a:pt x="4258349" y="579048"/>
                    <a:pt x="3882695" y="579048"/>
                  </a:cubicBezTo>
                  <a:cubicBezTo>
                    <a:pt x="3484238" y="579048"/>
                    <a:pt x="3080631" y="652240"/>
                    <a:pt x="2683153" y="797003"/>
                  </a:cubicBezTo>
                  <a:cubicBezTo>
                    <a:pt x="2296098" y="937595"/>
                    <a:pt x="1927678" y="1144662"/>
                    <a:pt x="1617493" y="1395738"/>
                  </a:cubicBezTo>
                  <a:cubicBezTo>
                    <a:pt x="1301915" y="1651098"/>
                    <a:pt x="1053890" y="1941665"/>
                    <a:pt x="880408" y="2259099"/>
                  </a:cubicBezTo>
                  <a:cubicBezTo>
                    <a:pt x="703125" y="2583597"/>
                    <a:pt x="613135" y="2921645"/>
                    <a:pt x="613135" y="3263863"/>
                  </a:cubicBezTo>
                  <a:cubicBezTo>
                    <a:pt x="613135" y="3608512"/>
                    <a:pt x="756702" y="3809789"/>
                    <a:pt x="1055484" y="4196825"/>
                  </a:cubicBezTo>
                  <a:cubicBezTo>
                    <a:pt x="1127574" y="4290167"/>
                    <a:pt x="1202116" y="4386753"/>
                    <a:pt x="1278376" y="4492950"/>
                  </a:cubicBezTo>
                  <a:cubicBezTo>
                    <a:pt x="1861105" y="5304313"/>
                    <a:pt x="2486623" y="5650468"/>
                    <a:pt x="3369851" y="5650468"/>
                  </a:cubicBezTo>
                  <a:cubicBezTo>
                    <a:pt x="3949515" y="5650468"/>
                    <a:pt x="4374822" y="5368471"/>
                    <a:pt x="4957551" y="4938355"/>
                  </a:cubicBezTo>
                  <a:cubicBezTo>
                    <a:pt x="5022653" y="4890293"/>
                    <a:pt x="5087755" y="4842811"/>
                    <a:pt x="5150773" y="4796950"/>
                  </a:cubicBezTo>
                  <a:cubicBezTo>
                    <a:pt x="5364254" y="4641404"/>
                    <a:pt x="5570313" y="4491241"/>
                    <a:pt x="5747247" y="4338176"/>
                  </a:cubicBezTo>
                  <a:lnTo>
                    <a:pt x="5769111" y="4318497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5BD26A8C-8D1D-41E6-A71E-FE9AC75F3F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675390 h 6229400"/>
                <a:gd name="connsiteX4" fmla="*/ 5711488 w 5769111"/>
                <a:gd name="connsiteY4" fmla="*/ 1585205 h 6229400"/>
                <a:gd name="connsiteX5" fmla="*/ 5566027 w 5769111"/>
                <a:gd name="connsiteY5" fmla="*/ 1402571 h 6229400"/>
                <a:gd name="connsiteX6" fmla="*/ 4858734 w 5769111"/>
                <a:gd name="connsiteY6" fmla="*/ 886639 h 6229400"/>
                <a:gd name="connsiteX7" fmla="*/ 3882695 w 5769111"/>
                <a:gd name="connsiteY7" fmla="*/ 694858 h 6229400"/>
                <a:gd name="connsiteX8" fmla="*/ 2727046 w 5769111"/>
                <a:gd name="connsiteY8" fmla="*/ 905053 h 6229400"/>
                <a:gd name="connsiteX9" fmla="*/ 1697186 w 5769111"/>
                <a:gd name="connsiteY9" fmla="*/ 1483638 h 6229400"/>
                <a:gd name="connsiteX10" fmla="*/ 989279 w 5769111"/>
                <a:gd name="connsiteY10" fmla="*/ 2312139 h 6229400"/>
                <a:gd name="connsiteX11" fmla="*/ 735615 w 5769111"/>
                <a:gd name="connsiteY11" fmla="*/ 3263863 h 6229400"/>
                <a:gd name="connsiteX12" fmla="*/ 1154424 w 5769111"/>
                <a:gd name="connsiteY12" fmla="*/ 4128614 h 6229400"/>
                <a:gd name="connsiteX13" fmla="*/ 1379768 w 5769111"/>
                <a:gd name="connsiteY13" fmla="*/ 4427981 h 6229400"/>
                <a:gd name="connsiteX14" fmla="*/ 2239456 w 5769111"/>
                <a:gd name="connsiteY14" fmla="*/ 5256947 h 6229400"/>
                <a:gd name="connsiteX15" fmla="*/ 3369727 w 5769111"/>
                <a:gd name="connsiteY15" fmla="*/ 5534658 h 6229400"/>
                <a:gd name="connsiteX16" fmla="*/ 4096760 w 5769111"/>
                <a:gd name="connsiteY16" fmla="*/ 5357817 h 6229400"/>
                <a:gd name="connsiteX17" fmla="*/ 4881905 w 5769111"/>
                <a:gd name="connsiteY17" fmla="*/ 4847212 h 6229400"/>
                <a:gd name="connsiteX18" fmla="*/ 5075739 w 5769111"/>
                <a:gd name="connsiteY18" fmla="*/ 4705346 h 6229400"/>
                <a:gd name="connsiteX19" fmla="*/ 5759930 w 5769111"/>
                <a:gd name="connsiteY19" fmla="*/ 4166809 h 6229400"/>
                <a:gd name="connsiteX20" fmla="*/ 5769111 w 5769111"/>
                <a:gd name="connsiteY20" fmla="*/ 4157764 h 6229400"/>
                <a:gd name="connsiteX21" fmla="*/ 5769111 w 5769111"/>
                <a:gd name="connsiteY21" fmla="*/ 5074612 h 6229400"/>
                <a:gd name="connsiteX22" fmla="*/ 5636252 w 5769111"/>
                <a:gd name="connsiteY22" fmla="*/ 5174208 h 6229400"/>
                <a:gd name="connsiteX23" fmla="*/ 5334922 w 5769111"/>
                <a:gd name="connsiteY23" fmla="*/ 5394528 h 6229400"/>
                <a:gd name="connsiteX24" fmla="*/ 3369727 w 5769111"/>
                <a:gd name="connsiteY24" fmla="*/ 6229400 h 6229400"/>
                <a:gd name="connsiteX25" fmla="*/ 771046 w 5769111"/>
                <a:gd name="connsiteY25" fmla="*/ 4817913 h 6229400"/>
                <a:gd name="connsiteX26" fmla="*/ 0 w 5769111"/>
                <a:gd name="connsiteY26" fmla="*/ 3263748 h 6229400"/>
                <a:gd name="connsiteX27" fmla="*/ 3882695 w 5769111"/>
                <a:gd name="connsiteY27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675390"/>
                  </a:lnTo>
                  <a:lnTo>
                    <a:pt x="5711488" y="1585205"/>
                  </a:lnTo>
                  <a:cubicBezTo>
                    <a:pt x="5665942" y="1521390"/>
                    <a:pt x="5617428" y="1460432"/>
                    <a:pt x="5566027" y="1402571"/>
                  </a:cubicBezTo>
                  <a:cubicBezTo>
                    <a:pt x="5367411" y="1179058"/>
                    <a:pt x="5129563" y="1005460"/>
                    <a:pt x="4858734" y="886639"/>
                  </a:cubicBezTo>
                  <a:cubicBezTo>
                    <a:pt x="4568779" y="759363"/>
                    <a:pt x="4240327" y="694858"/>
                    <a:pt x="3882695" y="694858"/>
                  </a:cubicBezTo>
                  <a:cubicBezTo>
                    <a:pt x="3504835" y="694858"/>
                    <a:pt x="3105151" y="767471"/>
                    <a:pt x="2727046" y="905053"/>
                  </a:cubicBezTo>
                  <a:cubicBezTo>
                    <a:pt x="2352985" y="1041013"/>
                    <a:pt x="1996826" y="1241132"/>
                    <a:pt x="1697186" y="1483638"/>
                  </a:cubicBezTo>
                  <a:cubicBezTo>
                    <a:pt x="1397913" y="1725796"/>
                    <a:pt x="1153199" y="2012308"/>
                    <a:pt x="989279" y="2312139"/>
                  </a:cubicBezTo>
                  <a:cubicBezTo>
                    <a:pt x="820946" y="2620077"/>
                    <a:pt x="735615" y="2940290"/>
                    <a:pt x="735615" y="3263863"/>
                  </a:cubicBezTo>
                  <a:cubicBezTo>
                    <a:pt x="735615" y="3573074"/>
                    <a:pt x="863980" y="3752464"/>
                    <a:pt x="1154424" y="4128614"/>
                  </a:cubicBezTo>
                  <a:cubicBezTo>
                    <a:pt x="1227127" y="4222767"/>
                    <a:pt x="1302282" y="4320162"/>
                    <a:pt x="1379768" y="4427981"/>
                  </a:cubicBezTo>
                  <a:cubicBezTo>
                    <a:pt x="1653784" y="4809458"/>
                    <a:pt x="1934912" y="5080685"/>
                    <a:pt x="2239456" y="5256947"/>
                  </a:cubicBezTo>
                  <a:cubicBezTo>
                    <a:pt x="2562268" y="5443863"/>
                    <a:pt x="2932037" y="5534658"/>
                    <a:pt x="3369727" y="5534658"/>
                  </a:cubicBezTo>
                  <a:cubicBezTo>
                    <a:pt x="3618120" y="5534658"/>
                    <a:pt x="3849103" y="5478491"/>
                    <a:pt x="4096760" y="5357817"/>
                  </a:cubicBezTo>
                  <a:cubicBezTo>
                    <a:pt x="4351037" y="5233901"/>
                    <a:pt x="4602740" y="5053238"/>
                    <a:pt x="4881905" y="4847212"/>
                  </a:cubicBezTo>
                  <a:cubicBezTo>
                    <a:pt x="4947375" y="4798920"/>
                    <a:pt x="5012599" y="4751322"/>
                    <a:pt x="5075739" y="4705346"/>
                  </a:cubicBezTo>
                  <a:cubicBezTo>
                    <a:pt x="5327320" y="4521990"/>
                    <a:pt x="5568418" y="4346256"/>
                    <a:pt x="5759930" y="4166809"/>
                  </a:cubicBezTo>
                  <a:lnTo>
                    <a:pt x="5769111" y="4157764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7" name="Graphic 6" descr="Head with Gears">
            <a:extLst>
              <a:ext uri="{FF2B5EF4-FFF2-40B4-BE49-F238E27FC236}">
                <a16:creationId xmlns:a16="http://schemas.microsoft.com/office/drawing/2014/main" id="{0BA3A35A-8127-9FC0-DCE6-D1781A36877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075615" y="2065912"/>
            <a:ext cx="2746374" cy="27463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32521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125454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1E2839B-F5C0-6199-A7E9-29E732E37C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5125" y="1153572"/>
            <a:ext cx="2400300" cy="4461163"/>
          </a:xfrm>
        </p:spPr>
        <p:txBody>
          <a:bodyPr>
            <a:normAutofit/>
          </a:bodyPr>
          <a:lstStyle/>
          <a:p>
            <a:r>
              <a:rPr lang="en-GB" sz="2800">
                <a:solidFill>
                  <a:srgbClr val="FFFFFF"/>
                </a:solidFill>
              </a:rPr>
              <a:t>Psychodynamic counselling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5662801" y="2455479"/>
            <a:ext cx="3062575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175BFF-245F-A269-738B-EE3879DB4B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35481" y="591344"/>
            <a:ext cx="5179868" cy="5947568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200" b="1" dirty="0"/>
              <a:t>Key theorists:</a:t>
            </a:r>
            <a:r>
              <a:rPr lang="en-GB" sz="2200" dirty="0"/>
              <a:t> Freud; later Klein, Winnicott, Bowlby</a:t>
            </a:r>
          </a:p>
          <a:p>
            <a:pPr>
              <a:lnSpc>
                <a:spcPct val="90000"/>
              </a:lnSpc>
            </a:pPr>
            <a:r>
              <a:rPr lang="en-GB" sz="2200" b="1" dirty="0"/>
              <a:t>Core assumptions:</a:t>
            </a:r>
            <a:endParaRPr lang="en-GB" sz="2200" dirty="0"/>
          </a:p>
          <a:p>
            <a:pPr>
              <a:lnSpc>
                <a:spcPct val="90000"/>
              </a:lnSpc>
            </a:pPr>
            <a:r>
              <a:rPr lang="en-GB" sz="2200" dirty="0"/>
              <a:t>Unconscious processes influence current behaviour</a:t>
            </a:r>
          </a:p>
          <a:p>
            <a:pPr>
              <a:lnSpc>
                <a:spcPct val="90000"/>
              </a:lnSpc>
            </a:pPr>
            <a:r>
              <a:rPr lang="en-GB" sz="2200" dirty="0"/>
              <a:t>Early relationships shape internal working models</a:t>
            </a:r>
          </a:p>
          <a:p>
            <a:pPr>
              <a:lnSpc>
                <a:spcPct val="90000"/>
              </a:lnSpc>
            </a:pPr>
            <a:r>
              <a:rPr lang="en-GB" sz="2200" b="1" dirty="0"/>
              <a:t>Focus:</a:t>
            </a:r>
            <a:endParaRPr lang="en-GB" sz="2200" dirty="0"/>
          </a:p>
          <a:p>
            <a:pPr>
              <a:lnSpc>
                <a:spcPct val="90000"/>
              </a:lnSpc>
            </a:pPr>
            <a:r>
              <a:rPr lang="en-GB" sz="2200" dirty="0"/>
              <a:t>Past experiences</a:t>
            </a:r>
          </a:p>
          <a:p>
            <a:pPr>
              <a:lnSpc>
                <a:spcPct val="90000"/>
              </a:lnSpc>
            </a:pPr>
            <a:r>
              <a:rPr lang="en-GB" sz="2200" dirty="0"/>
              <a:t>Transference and countertransference</a:t>
            </a:r>
          </a:p>
          <a:p>
            <a:pPr>
              <a:lnSpc>
                <a:spcPct val="90000"/>
              </a:lnSpc>
            </a:pPr>
            <a:r>
              <a:rPr lang="en-GB" sz="2200" dirty="0"/>
              <a:t>Defence mechanisms</a:t>
            </a:r>
          </a:p>
          <a:p>
            <a:pPr>
              <a:lnSpc>
                <a:spcPct val="90000"/>
              </a:lnSpc>
            </a:pPr>
            <a:r>
              <a:rPr lang="en-GB" sz="2200" b="1" dirty="0"/>
              <a:t>Role of counsellor:</a:t>
            </a:r>
            <a:endParaRPr lang="en-GB" sz="2200" dirty="0"/>
          </a:p>
          <a:p>
            <a:pPr>
              <a:lnSpc>
                <a:spcPct val="90000"/>
              </a:lnSpc>
            </a:pPr>
            <a:r>
              <a:rPr lang="en-GB" sz="2200" dirty="0"/>
              <a:t>Interpretive and exploratory</a:t>
            </a:r>
          </a:p>
          <a:p>
            <a:pPr>
              <a:lnSpc>
                <a:spcPct val="90000"/>
              </a:lnSpc>
            </a:pPr>
            <a:r>
              <a:rPr lang="en-GB" sz="2200" dirty="0"/>
              <a:t>Uses insight to promote change</a:t>
            </a:r>
          </a:p>
          <a:p>
            <a:pPr>
              <a:lnSpc>
                <a:spcPct val="90000"/>
              </a:lnSpc>
            </a:pPr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256439099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637B2035-1FCB-439A-B421-095E136C7E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B39A1F5A-E57E-4178-8F57-A18DC747E5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4718713" cy="5097980"/>
          </a:xfrm>
          <a:custGeom>
            <a:avLst/>
            <a:gdLst>
              <a:gd name="connsiteX0" fmla="*/ 0 w 6530408"/>
              <a:gd name="connsiteY0" fmla="*/ 0 h 5753325"/>
              <a:gd name="connsiteX1" fmla="*/ 6438980 w 6530408"/>
              <a:gd name="connsiteY1" fmla="*/ 0 h 5753325"/>
              <a:gd name="connsiteX2" fmla="*/ 6439047 w 6530408"/>
              <a:gd name="connsiteY2" fmla="*/ 147 h 5753325"/>
              <a:gd name="connsiteX3" fmla="*/ 6443456 w 6530408"/>
              <a:gd name="connsiteY3" fmla="*/ 130105 h 5753325"/>
              <a:gd name="connsiteX4" fmla="*/ 6447632 w 6530408"/>
              <a:gd name="connsiteY4" fmla="*/ 170016 h 5753325"/>
              <a:gd name="connsiteX5" fmla="*/ 6465936 w 6530408"/>
              <a:gd name="connsiteY5" fmla="*/ 274847 h 5753325"/>
              <a:gd name="connsiteX6" fmla="*/ 6506836 w 6530408"/>
              <a:gd name="connsiteY6" fmla="*/ 331778 h 5753325"/>
              <a:gd name="connsiteX7" fmla="*/ 6530408 w 6530408"/>
              <a:gd name="connsiteY7" fmla="*/ 427517 h 5753325"/>
              <a:gd name="connsiteX8" fmla="*/ 6516105 w 6530408"/>
              <a:gd name="connsiteY8" fmla="*/ 476071 h 5753325"/>
              <a:gd name="connsiteX9" fmla="*/ 6488360 w 6530408"/>
              <a:gd name="connsiteY9" fmla="*/ 535865 h 5753325"/>
              <a:gd name="connsiteX10" fmla="*/ 6492864 w 6530408"/>
              <a:gd name="connsiteY10" fmla="*/ 615799 h 5753325"/>
              <a:gd name="connsiteX11" fmla="*/ 6459988 w 6530408"/>
              <a:gd name="connsiteY11" fmla="*/ 707628 h 5753325"/>
              <a:gd name="connsiteX12" fmla="*/ 6453989 w 6530408"/>
              <a:gd name="connsiteY12" fmla="*/ 711876 h 5753325"/>
              <a:gd name="connsiteX13" fmla="*/ 6453209 w 6530408"/>
              <a:gd name="connsiteY13" fmla="*/ 719127 h 5753325"/>
              <a:gd name="connsiteX14" fmla="*/ 6457662 w 6530408"/>
              <a:gd name="connsiteY14" fmla="*/ 723331 h 5753325"/>
              <a:gd name="connsiteX15" fmla="*/ 6447445 w 6530408"/>
              <a:gd name="connsiteY15" fmla="*/ 780003 h 5753325"/>
              <a:gd name="connsiteX16" fmla="*/ 6426552 w 6530408"/>
              <a:gd name="connsiteY16" fmla="*/ 845805 h 5753325"/>
              <a:gd name="connsiteX17" fmla="*/ 6434072 w 6530408"/>
              <a:gd name="connsiteY17" fmla="*/ 910733 h 5753325"/>
              <a:gd name="connsiteX18" fmla="*/ 6432570 w 6530408"/>
              <a:gd name="connsiteY18" fmla="*/ 983394 h 5753325"/>
              <a:gd name="connsiteX19" fmla="*/ 6431878 w 6530408"/>
              <a:gd name="connsiteY19" fmla="*/ 1026728 h 5753325"/>
              <a:gd name="connsiteX20" fmla="*/ 6414269 w 6530408"/>
              <a:gd name="connsiteY20" fmla="*/ 1151111 h 5753325"/>
              <a:gd name="connsiteX21" fmla="*/ 6371722 w 6530408"/>
              <a:gd name="connsiteY21" fmla="*/ 1318080 h 5753325"/>
              <a:gd name="connsiteX22" fmla="*/ 6356023 w 6530408"/>
              <a:gd name="connsiteY22" fmla="*/ 1356227 h 5753325"/>
              <a:gd name="connsiteX23" fmla="*/ 6356157 w 6530408"/>
              <a:gd name="connsiteY23" fmla="*/ 1361967 h 5753325"/>
              <a:gd name="connsiteX24" fmla="*/ 6350613 w 6530408"/>
              <a:gd name="connsiteY24" fmla="*/ 1393569 h 5753325"/>
              <a:gd name="connsiteX25" fmla="*/ 6357062 w 6530408"/>
              <a:gd name="connsiteY25" fmla="*/ 1444071 h 5753325"/>
              <a:gd name="connsiteX26" fmla="*/ 6364832 w 6530408"/>
              <a:gd name="connsiteY26" fmla="*/ 1478763 h 5753325"/>
              <a:gd name="connsiteX27" fmla="*/ 6369745 w 6530408"/>
              <a:gd name="connsiteY27" fmla="*/ 1495680 h 5753325"/>
              <a:gd name="connsiteX28" fmla="*/ 6370898 w 6530408"/>
              <a:gd name="connsiteY28" fmla="*/ 1513331 h 5753325"/>
              <a:gd name="connsiteX29" fmla="*/ 6368801 w 6530408"/>
              <a:gd name="connsiteY29" fmla="*/ 1527414 h 5753325"/>
              <a:gd name="connsiteX30" fmla="*/ 6359177 w 6530408"/>
              <a:gd name="connsiteY30" fmla="*/ 1639513 h 5753325"/>
              <a:gd name="connsiteX31" fmla="*/ 6299489 w 6530408"/>
              <a:gd name="connsiteY31" fmla="*/ 1784860 h 5753325"/>
              <a:gd name="connsiteX32" fmla="*/ 6267878 w 6530408"/>
              <a:gd name="connsiteY32" fmla="*/ 1858572 h 5753325"/>
              <a:gd name="connsiteX33" fmla="*/ 6251146 w 6530408"/>
              <a:gd name="connsiteY33" fmla="*/ 1926167 h 5753325"/>
              <a:gd name="connsiteX34" fmla="*/ 6210686 w 6530408"/>
              <a:gd name="connsiteY34" fmla="*/ 2014834 h 5753325"/>
              <a:gd name="connsiteX35" fmla="*/ 6106652 w 6530408"/>
              <a:gd name="connsiteY35" fmla="*/ 2150572 h 5753325"/>
              <a:gd name="connsiteX36" fmla="*/ 6097813 w 6530408"/>
              <a:gd name="connsiteY36" fmla="*/ 2172208 h 5753325"/>
              <a:gd name="connsiteX37" fmla="*/ 6095990 w 6530408"/>
              <a:gd name="connsiteY37" fmla="*/ 2181185 h 5753325"/>
              <a:gd name="connsiteX38" fmla="*/ 6090126 w 6530408"/>
              <a:gd name="connsiteY38" fmla="*/ 2192533 h 5753325"/>
              <a:gd name="connsiteX39" fmla="*/ 6089503 w 6530408"/>
              <a:gd name="connsiteY39" fmla="*/ 2192543 h 5753325"/>
              <a:gd name="connsiteX40" fmla="*/ 6084946 w 6530408"/>
              <a:gd name="connsiteY40" fmla="*/ 2203694 h 5753325"/>
              <a:gd name="connsiteX41" fmla="*/ 5987861 w 6530408"/>
              <a:gd name="connsiteY41" fmla="*/ 2304868 h 5753325"/>
              <a:gd name="connsiteX42" fmla="*/ 5973439 w 6530408"/>
              <a:gd name="connsiteY42" fmla="*/ 2385635 h 5753325"/>
              <a:gd name="connsiteX43" fmla="*/ 5916727 w 6530408"/>
              <a:gd name="connsiteY43" fmla="*/ 2458777 h 5753325"/>
              <a:gd name="connsiteX44" fmla="*/ 5856524 w 6530408"/>
              <a:gd name="connsiteY44" fmla="*/ 2583281 h 5753325"/>
              <a:gd name="connsiteX45" fmla="*/ 5838091 w 6530408"/>
              <a:gd name="connsiteY45" fmla="*/ 2753474 h 5753325"/>
              <a:gd name="connsiteX46" fmla="*/ 5777471 w 6530408"/>
              <a:gd name="connsiteY46" fmla="*/ 2901570 h 5753325"/>
              <a:gd name="connsiteX47" fmla="*/ 5723992 w 6530408"/>
              <a:gd name="connsiteY47" fmla="*/ 2998752 h 5753325"/>
              <a:gd name="connsiteX48" fmla="*/ 5557886 w 6530408"/>
              <a:gd name="connsiteY48" fmla="*/ 3329735 h 5753325"/>
              <a:gd name="connsiteX49" fmla="*/ 5471501 w 6530408"/>
              <a:gd name="connsiteY49" fmla="*/ 3462221 h 5753325"/>
              <a:gd name="connsiteX50" fmla="*/ 5465154 w 6530408"/>
              <a:gd name="connsiteY50" fmla="*/ 3541065 h 5753325"/>
              <a:gd name="connsiteX51" fmla="*/ 5437889 w 6530408"/>
              <a:gd name="connsiteY51" fmla="*/ 3559927 h 5753325"/>
              <a:gd name="connsiteX52" fmla="*/ 5432770 w 6530408"/>
              <a:gd name="connsiteY52" fmla="*/ 3562948 h 5753325"/>
              <a:gd name="connsiteX53" fmla="*/ 5406795 w 6530408"/>
              <a:gd name="connsiteY53" fmla="*/ 3578594 h 5753325"/>
              <a:gd name="connsiteX54" fmla="*/ 5381495 w 6530408"/>
              <a:gd name="connsiteY54" fmla="*/ 3599883 h 5753325"/>
              <a:gd name="connsiteX55" fmla="*/ 5363689 w 6530408"/>
              <a:gd name="connsiteY55" fmla="*/ 3633299 h 5753325"/>
              <a:gd name="connsiteX56" fmla="*/ 5291870 w 6530408"/>
              <a:gd name="connsiteY56" fmla="*/ 3799039 h 5753325"/>
              <a:gd name="connsiteX57" fmla="*/ 5241600 w 6530408"/>
              <a:gd name="connsiteY57" fmla="*/ 3894238 h 5753325"/>
              <a:gd name="connsiteX58" fmla="*/ 5211041 w 6530408"/>
              <a:gd name="connsiteY58" fmla="*/ 3924184 h 5753325"/>
              <a:gd name="connsiteX59" fmla="*/ 5176073 w 6530408"/>
              <a:gd name="connsiteY59" fmla="*/ 3970179 h 5753325"/>
              <a:gd name="connsiteX60" fmla="*/ 5172826 w 6530408"/>
              <a:gd name="connsiteY60" fmla="*/ 3991773 h 5753325"/>
              <a:gd name="connsiteX61" fmla="*/ 5157053 w 6530408"/>
              <a:gd name="connsiteY61" fmla="*/ 3997708 h 5753325"/>
              <a:gd name="connsiteX62" fmla="*/ 5127922 w 6530408"/>
              <a:gd name="connsiteY62" fmla="*/ 4022660 h 5753325"/>
              <a:gd name="connsiteX63" fmla="*/ 5020872 w 6530408"/>
              <a:gd name="connsiteY63" fmla="*/ 4075951 h 5753325"/>
              <a:gd name="connsiteX64" fmla="*/ 4991410 w 6530408"/>
              <a:gd name="connsiteY64" fmla="*/ 4087598 h 5753325"/>
              <a:gd name="connsiteX65" fmla="*/ 4930112 w 6530408"/>
              <a:gd name="connsiteY65" fmla="*/ 4138459 h 5753325"/>
              <a:gd name="connsiteX66" fmla="*/ 4834224 w 6530408"/>
              <a:gd name="connsiteY66" fmla="*/ 4231643 h 5753325"/>
              <a:gd name="connsiteX67" fmla="*/ 4812599 w 6530408"/>
              <a:gd name="connsiteY67" fmla="*/ 4249449 h 5753325"/>
              <a:gd name="connsiteX68" fmla="*/ 4789188 w 6530408"/>
              <a:gd name="connsiteY68" fmla="*/ 4256678 h 5753325"/>
              <a:gd name="connsiteX69" fmla="*/ 4779554 w 6530408"/>
              <a:gd name="connsiteY69" fmla="*/ 4251313 h 5753325"/>
              <a:gd name="connsiteX70" fmla="*/ 4766885 w 6530408"/>
              <a:gd name="connsiteY70" fmla="*/ 4259812 h 5753325"/>
              <a:gd name="connsiteX71" fmla="*/ 4762510 w 6530408"/>
              <a:gd name="connsiteY71" fmla="*/ 4260383 h 5753325"/>
              <a:gd name="connsiteX72" fmla="*/ 4738416 w 6530408"/>
              <a:gd name="connsiteY72" fmla="*/ 4265355 h 5753325"/>
              <a:gd name="connsiteX73" fmla="*/ 4712007 w 6530408"/>
              <a:gd name="connsiteY73" fmla="*/ 4317892 h 5753325"/>
              <a:gd name="connsiteX74" fmla="*/ 4658930 w 6530408"/>
              <a:gd name="connsiteY74" fmla="*/ 4348041 h 5753325"/>
              <a:gd name="connsiteX75" fmla="*/ 4443526 w 6530408"/>
              <a:gd name="connsiteY75" fmla="*/ 4507851 h 5753325"/>
              <a:gd name="connsiteX76" fmla="*/ 4289766 w 6530408"/>
              <a:gd name="connsiteY76" fmla="*/ 4711450 h 5753325"/>
              <a:gd name="connsiteX77" fmla="*/ 4150870 w 6530408"/>
              <a:gd name="connsiteY77" fmla="*/ 4818480 h 5753325"/>
              <a:gd name="connsiteX78" fmla="*/ 4006639 w 6530408"/>
              <a:gd name="connsiteY78" fmla="*/ 4933815 h 5753325"/>
              <a:gd name="connsiteX79" fmla="*/ 3298210 w 6530408"/>
              <a:gd name="connsiteY79" fmla="*/ 5070790 h 5753325"/>
              <a:gd name="connsiteX80" fmla="*/ 2947678 w 6530408"/>
              <a:gd name="connsiteY80" fmla="*/ 5117869 h 5753325"/>
              <a:gd name="connsiteX81" fmla="*/ 2822169 w 6530408"/>
              <a:gd name="connsiteY81" fmla="*/ 5129396 h 5753325"/>
              <a:gd name="connsiteX82" fmla="*/ 2538773 w 6530408"/>
              <a:gd name="connsiteY82" fmla="*/ 5313397 h 5753325"/>
              <a:gd name="connsiteX83" fmla="*/ 2014500 w 6530408"/>
              <a:gd name="connsiteY83" fmla="*/ 5519744 h 5753325"/>
              <a:gd name="connsiteX84" fmla="*/ 1934391 w 6530408"/>
              <a:gd name="connsiteY84" fmla="*/ 5591335 h 5753325"/>
              <a:gd name="connsiteX85" fmla="*/ 1892550 w 6530408"/>
              <a:gd name="connsiteY85" fmla="*/ 5649708 h 5753325"/>
              <a:gd name="connsiteX86" fmla="*/ 1854769 w 6530408"/>
              <a:gd name="connsiteY86" fmla="*/ 5647691 h 5753325"/>
              <a:gd name="connsiteX87" fmla="*/ 1809461 w 6530408"/>
              <a:gd name="connsiteY87" fmla="*/ 5648628 h 5753325"/>
              <a:gd name="connsiteX88" fmla="*/ 1745150 w 6530408"/>
              <a:gd name="connsiteY88" fmla="*/ 5693879 h 5753325"/>
              <a:gd name="connsiteX89" fmla="*/ 1713375 w 6530408"/>
              <a:gd name="connsiteY89" fmla="*/ 5684672 h 5753325"/>
              <a:gd name="connsiteX90" fmla="*/ 1707808 w 6530408"/>
              <a:gd name="connsiteY90" fmla="*/ 5682611 h 5753325"/>
              <a:gd name="connsiteX91" fmla="*/ 1679313 w 6530408"/>
              <a:gd name="connsiteY91" fmla="*/ 5672360 h 5753325"/>
              <a:gd name="connsiteX92" fmla="*/ 1646933 w 6530408"/>
              <a:gd name="connsiteY92" fmla="*/ 5666227 h 5753325"/>
              <a:gd name="connsiteX93" fmla="*/ 1610055 w 6530408"/>
              <a:gd name="connsiteY93" fmla="*/ 5673643 h 5753325"/>
              <a:gd name="connsiteX94" fmla="*/ 1437641 w 6530408"/>
              <a:gd name="connsiteY94" fmla="*/ 5723266 h 5753325"/>
              <a:gd name="connsiteX95" fmla="*/ 1332869 w 6530408"/>
              <a:gd name="connsiteY95" fmla="*/ 5744752 h 5753325"/>
              <a:gd name="connsiteX96" fmla="*/ 1290525 w 6530408"/>
              <a:gd name="connsiteY96" fmla="*/ 5740036 h 5753325"/>
              <a:gd name="connsiteX97" fmla="*/ 1233107 w 6530408"/>
              <a:gd name="connsiteY97" fmla="*/ 5742106 h 5753325"/>
              <a:gd name="connsiteX98" fmla="*/ 1214532 w 6530408"/>
              <a:gd name="connsiteY98" fmla="*/ 5753325 h 5753325"/>
              <a:gd name="connsiteX99" fmla="*/ 1199955 w 6530408"/>
              <a:gd name="connsiteY99" fmla="*/ 5744831 h 5753325"/>
              <a:gd name="connsiteX100" fmla="*/ 1162337 w 6530408"/>
              <a:gd name="connsiteY100" fmla="*/ 5738048 h 5753325"/>
              <a:gd name="connsiteX101" fmla="*/ 1053457 w 6530408"/>
              <a:gd name="connsiteY101" fmla="*/ 5688676 h 5753325"/>
              <a:gd name="connsiteX102" fmla="*/ 1025798 w 6530408"/>
              <a:gd name="connsiteY102" fmla="*/ 5673166 h 5753325"/>
              <a:gd name="connsiteX103" fmla="*/ 947900 w 6530408"/>
              <a:gd name="connsiteY103" fmla="*/ 5657848 h 5753325"/>
              <a:gd name="connsiteX104" fmla="*/ 815627 w 6530408"/>
              <a:gd name="connsiteY104" fmla="*/ 5642557 h 5753325"/>
              <a:gd name="connsiteX105" fmla="*/ 788251 w 6530408"/>
              <a:gd name="connsiteY105" fmla="*/ 5637065 h 5753325"/>
              <a:gd name="connsiteX106" fmla="*/ 767822 w 6530408"/>
              <a:gd name="connsiteY106" fmla="*/ 5623450 h 5753325"/>
              <a:gd name="connsiteX107" fmla="*/ 765791 w 6530408"/>
              <a:gd name="connsiteY107" fmla="*/ 5612539 h 5753325"/>
              <a:gd name="connsiteX108" fmla="*/ 751230 w 6530408"/>
              <a:gd name="connsiteY108" fmla="*/ 5608092 h 5753325"/>
              <a:gd name="connsiteX109" fmla="*/ 748008 w 6530408"/>
              <a:gd name="connsiteY109" fmla="*/ 5605052 h 5753325"/>
              <a:gd name="connsiteX110" fmla="*/ 728871 w 6530408"/>
              <a:gd name="connsiteY110" fmla="*/ 5589469 h 5753325"/>
              <a:gd name="connsiteX111" fmla="*/ 671898 w 6530408"/>
              <a:gd name="connsiteY111" fmla="*/ 5602363 h 5753325"/>
              <a:gd name="connsiteX112" fmla="*/ 615065 w 6530408"/>
              <a:gd name="connsiteY112" fmla="*/ 5580257 h 5753325"/>
              <a:gd name="connsiteX113" fmla="*/ 355785 w 6530408"/>
              <a:gd name="connsiteY113" fmla="*/ 5514383 h 5753325"/>
              <a:gd name="connsiteX114" fmla="*/ 102269 w 6530408"/>
              <a:gd name="connsiteY114" fmla="*/ 5524347 h 5753325"/>
              <a:gd name="connsiteX115" fmla="*/ 13160 w 6530408"/>
              <a:gd name="connsiteY115" fmla="*/ 5514159 h 5753325"/>
              <a:gd name="connsiteX116" fmla="*/ 0 w 6530408"/>
              <a:gd name="connsiteY116" fmla="*/ 5511735 h 5753325"/>
              <a:gd name="connsiteX0" fmla="*/ 0 w 6530408"/>
              <a:gd name="connsiteY0" fmla="*/ 0 h 5753325"/>
              <a:gd name="connsiteX1" fmla="*/ 6438980 w 6530408"/>
              <a:gd name="connsiteY1" fmla="*/ 0 h 5753325"/>
              <a:gd name="connsiteX2" fmla="*/ 6439047 w 6530408"/>
              <a:gd name="connsiteY2" fmla="*/ 147 h 5753325"/>
              <a:gd name="connsiteX3" fmla="*/ 6443456 w 6530408"/>
              <a:gd name="connsiteY3" fmla="*/ 130105 h 5753325"/>
              <a:gd name="connsiteX4" fmla="*/ 6447632 w 6530408"/>
              <a:gd name="connsiteY4" fmla="*/ 170016 h 5753325"/>
              <a:gd name="connsiteX5" fmla="*/ 6465936 w 6530408"/>
              <a:gd name="connsiteY5" fmla="*/ 274847 h 5753325"/>
              <a:gd name="connsiteX6" fmla="*/ 6506836 w 6530408"/>
              <a:gd name="connsiteY6" fmla="*/ 331778 h 5753325"/>
              <a:gd name="connsiteX7" fmla="*/ 6530408 w 6530408"/>
              <a:gd name="connsiteY7" fmla="*/ 427517 h 5753325"/>
              <a:gd name="connsiteX8" fmla="*/ 6488360 w 6530408"/>
              <a:gd name="connsiteY8" fmla="*/ 535865 h 5753325"/>
              <a:gd name="connsiteX9" fmla="*/ 6492864 w 6530408"/>
              <a:gd name="connsiteY9" fmla="*/ 615799 h 5753325"/>
              <a:gd name="connsiteX10" fmla="*/ 6459988 w 6530408"/>
              <a:gd name="connsiteY10" fmla="*/ 707628 h 5753325"/>
              <a:gd name="connsiteX11" fmla="*/ 6453989 w 6530408"/>
              <a:gd name="connsiteY11" fmla="*/ 711876 h 5753325"/>
              <a:gd name="connsiteX12" fmla="*/ 6453209 w 6530408"/>
              <a:gd name="connsiteY12" fmla="*/ 719127 h 5753325"/>
              <a:gd name="connsiteX13" fmla="*/ 6457662 w 6530408"/>
              <a:gd name="connsiteY13" fmla="*/ 723331 h 5753325"/>
              <a:gd name="connsiteX14" fmla="*/ 6447445 w 6530408"/>
              <a:gd name="connsiteY14" fmla="*/ 780003 h 5753325"/>
              <a:gd name="connsiteX15" fmla="*/ 6426552 w 6530408"/>
              <a:gd name="connsiteY15" fmla="*/ 845805 h 5753325"/>
              <a:gd name="connsiteX16" fmla="*/ 6434072 w 6530408"/>
              <a:gd name="connsiteY16" fmla="*/ 910733 h 5753325"/>
              <a:gd name="connsiteX17" fmla="*/ 6432570 w 6530408"/>
              <a:gd name="connsiteY17" fmla="*/ 983394 h 5753325"/>
              <a:gd name="connsiteX18" fmla="*/ 6431878 w 6530408"/>
              <a:gd name="connsiteY18" fmla="*/ 1026728 h 5753325"/>
              <a:gd name="connsiteX19" fmla="*/ 6414269 w 6530408"/>
              <a:gd name="connsiteY19" fmla="*/ 1151111 h 5753325"/>
              <a:gd name="connsiteX20" fmla="*/ 6371722 w 6530408"/>
              <a:gd name="connsiteY20" fmla="*/ 1318080 h 5753325"/>
              <a:gd name="connsiteX21" fmla="*/ 6356023 w 6530408"/>
              <a:gd name="connsiteY21" fmla="*/ 1356227 h 5753325"/>
              <a:gd name="connsiteX22" fmla="*/ 6356157 w 6530408"/>
              <a:gd name="connsiteY22" fmla="*/ 1361967 h 5753325"/>
              <a:gd name="connsiteX23" fmla="*/ 6350613 w 6530408"/>
              <a:gd name="connsiteY23" fmla="*/ 1393569 h 5753325"/>
              <a:gd name="connsiteX24" fmla="*/ 6357062 w 6530408"/>
              <a:gd name="connsiteY24" fmla="*/ 1444071 h 5753325"/>
              <a:gd name="connsiteX25" fmla="*/ 6364832 w 6530408"/>
              <a:gd name="connsiteY25" fmla="*/ 1478763 h 5753325"/>
              <a:gd name="connsiteX26" fmla="*/ 6369745 w 6530408"/>
              <a:gd name="connsiteY26" fmla="*/ 1495680 h 5753325"/>
              <a:gd name="connsiteX27" fmla="*/ 6370898 w 6530408"/>
              <a:gd name="connsiteY27" fmla="*/ 1513331 h 5753325"/>
              <a:gd name="connsiteX28" fmla="*/ 6368801 w 6530408"/>
              <a:gd name="connsiteY28" fmla="*/ 1527414 h 5753325"/>
              <a:gd name="connsiteX29" fmla="*/ 6359177 w 6530408"/>
              <a:gd name="connsiteY29" fmla="*/ 1639513 h 5753325"/>
              <a:gd name="connsiteX30" fmla="*/ 6299489 w 6530408"/>
              <a:gd name="connsiteY30" fmla="*/ 1784860 h 5753325"/>
              <a:gd name="connsiteX31" fmla="*/ 6267878 w 6530408"/>
              <a:gd name="connsiteY31" fmla="*/ 1858572 h 5753325"/>
              <a:gd name="connsiteX32" fmla="*/ 6251146 w 6530408"/>
              <a:gd name="connsiteY32" fmla="*/ 1926167 h 5753325"/>
              <a:gd name="connsiteX33" fmla="*/ 6210686 w 6530408"/>
              <a:gd name="connsiteY33" fmla="*/ 2014834 h 5753325"/>
              <a:gd name="connsiteX34" fmla="*/ 6106652 w 6530408"/>
              <a:gd name="connsiteY34" fmla="*/ 2150572 h 5753325"/>
              <a:gd name="connsiteX35" fmla="*/ 6097813 w 6530408"/>
              <a:gd name="connsiteY35" fmla="*/ 2172208 h 5753325"/>
              <a:gd name="connsiteX36" fmla="*/ 6095990 w 6530408"/>
              <a:gd name="connsiteY36" fmla="*/ 2181185 h 5753325"/>
              <a:gd name="connsiteX37" fmla="*/ 6090126 w 6530408"/>
              <a:gd name="connsiteY37" fmla="*/ 2192533 h 5753325"/>
              <a:gd name="connsiteX38" fmla="*/ 6089503 w 6530408"/>
              <a:gd name="connsiteY38" fmla="*/ 2192543 h 5753325"/>
              <a:gd name="connsiteX39" fmla="*/ 6084946 w 6530408"/>
              <a:gd name="connsiteY39" fmla="*/ 2203694 h 5753325"/>
              <a:gd name="connsiteX40" fmla="*/ 5987861 w 6530408"/>
              <a:gd name="connsiteY40" fmla="*/ 2304868 h 5753325"/>
              <a:gd name="connsiteX41" fmla="*/ 5973439 w 6530408"/>
              <a:gd name="connsiteY41" fmla="*/ 2385635 h 5753325"/>
              <a:gd name="connsiteX42" fmla="*/ 5916727 w 6530408"/>
              <a:gd name="connsiteY42" fmla="*/ 2458777 h 5753325"/>
              <a:gd name="connsiteX43" fmla="*/ 5856524 w 6530408"/>
              <a:gd name="connsiteY43" fmla="*/ 2583281 h 5753325"/>
              <a:gd name="connsiteX44" fmla="*/ 5838091 w 6530408"/>
              <a:gd name="connsiteY44" fmla="*/ 2753474 h 5753325"/>
              <a:gd name="connsiteX45" fmla="*/ 5777471 w 6530408"/>
              <a:gd name="connsiteY45" fmla="*/ 2901570 h 5753325"/>
              <a:gd name="connsiteX46" fmla="*/ 5723992 w 6530408"/>
              <a:gd name="connsiteY46" fmla="*/ 2998752 h 5753325"/>
              <a:gd name="connsiteX47" fmla="*/ 5557886 w 6530408"/>
              <a:gd name="connsiteY47" fmla="*/ 3329735 h 5753325"/>
              <a:gd name="connsiteX48" fmla="*/ 5471501 w 6530408"/>
              <a:gd name="connsiteY48" fmla="*/ 3462221 h 5753325"/>
              <a:gd name="connsiteX49" fmla="*/ 5465154 w 6530408"/>
              <a:gd name="connsiteY49" fmla="*/ 3541065 h 5753325"/>
              <a:gd name="connsiteX50" fmla="*/ 5437889 w 6530408"/>
              <a:gd name="connsiteY50" fmla="*/ 3559927 h 5753325"/>
              <a:gd name="connsiteX51" fmla="*/ 5432770 w 6530408"/>
              <a:gd name="connsiteY51" fmla="*/ 3562948 h 5753325"/>
              <a:gd name="connsiteX52" fmla="*/ 5406795 w 6530408"/>
              <a:gd name="connsiteY52" fmla="*/ 3578594 h 5753325"/>
              <a:gd name="connsiteX53" fmla="*/ 5381495 w 6530408"/>
              <a:gd name="connsiteY53" fmla="*/ 3599883 h 5753325"/>
              <a:gd name="connsiteX54" fmla="*/ 5363689 w 6530408"/>
              <a:gd name="connsiteY54" fmla="*/ 3633299 h 5753325"/>
              <a:gd name="connsiteX55" fmla="*/ 5291870 w 6530408"/>
              <a:gd name="connsiteY55" fmla="*/ 3799039 h 5753325"/>
              <a:gd name="connsiteX56" fmla="*/ 5241600 w 6530408"/>
              <a:gd name="connsiteY56" fmla="*/ 3894238 h 5753325"/>
              <a:gd name="connsiteX57" fmla="*/ 5211041 w 6530408"/>
              <a:gd name="connsiteY57" fmla="*/ 3924184 h 5753325"/>
              <a:gd name="connsiteX58" fmla="*/ 5176073 w 6530408"/>
              <a:gd name="connsiteY58" fmla="*/ 3970179 h 5753325"/>
              <a:gd name="connsiteX59" fmla="*/ 5172826 w 6530408"/>
              <a:gd name="connsiteY59" fmla="*/ 3991773 h 5753325"/>
              <a:gd name="connsiteX60" fmla="*/ 5157053 w 6530408"/>
              <a:gd name="connsiteY60" fmla="*/ 3997708 h 5753325"/>
              <a:gd name="connsiteX61" fmla="*/ 5127922 w 6530408"/>
              <a:gd name="connsiteY61" fmla="*/ 4022660 h 5753325"/>
              <a:gd name="connsiteX62" fmla="*/ 5020872 w 6530408"/>
              <a:gd name="connsiteY62" fmla="*/ 4075951 h 5753325"/>
              <a:gd name="connsiteX63" fmla="*/ 4991410 w 6530408"/>
              <a:gd name="connsiteY63" fmla="*/ 4087598 h 5753325"/>
              <a:gd name="connsiteX64" fmla="*/ 4930112 w 6530408"/>
              <a:gd name="connsiteY64" fmla="*/ 4138459 h 5753325"/>
              <a:gd name="connsiteX65" fmla="*/ 4834224 w 6530408"/>
              <a:gd name="connsiteY65" fmla="*/ 4231643 h 5753325"/>
              <a:gd name="connsiteX66" fmla="*/ 4812599 w 6530408"/>
              <a:gd name="connsiteY66" fmla="*/ 4249449 h 5753325"/>
              <a:gd name="connsiteX67" fmla="*/ 4789188 w 6530408"/>
              <a:gd name="connsiteY67" fmla="*/ 4256678 h 5753325"/>
              <a:gd name="connsiteX68" fmla="*/ 4779554 w 6530408"/>
              <a:gd name="connsiteY68" fmla="*/ 4251313 h 5753325"/>
              <a:gd name="connsiteX69" fmla="*/ 4766885 w 6530408"/>
              <a:gd name="connsiteY69" fmla="*/ 4259812 h 5753325"/>
              <a:gd name="connsiteX70" fmla="*/ 4762510 w 6530408"/>
              <a:gd name="connsiteY70" fmla="*/ 4260383 h 5753325"/>
              <a:gd name="connsiteX71" fmla="*/ 4738416 w 6530408"/>
              <a:gd name="connsiteY71" fmla="*/ 4265355 h 5753325"/>
              <a:gd name="connsiteX72" fmla="*/ 4712007 w 6530408"/>
              <a:gd name="connsiteY72" fmla="*/ 4317892 h 5753325"/>
              <a:gd name="connsiteX73" fmla="*/ 4658930 w 6530408"/>
              <a:gd name="connsiteY73" fmla="*/ 4348041 h 5753325"/>
              <a:gd name="connsiteX74" fmla="*/ 4443526 w 6530408"/>
              <a:gd name="connsiteY74" fmla="*/ 4507851 h 5753325"/>
              <a:gd name="connsiteX75" fmla="*/ 4289766 w 6530408"/>
              <a:gd name="connsiteY75" fmla="*/ 4711450 h 5753325"/>
              <a:gd name="connsiteX76" fmla="*/ 4150870 w 6530408"/>
              <a:gd name="connsiteY76" fmla="*/ 4818480 h 5753325"/>
              <a:gd name="connsiteX77" fmla="*/ 4006639 w 6530408"/>
              <a:gd name="connsiteY77" fmla="*/ 4933815 h 5753325"/>
              <a:gd name="connsiteX78" fmla="*/ 3298210 w 6530408"/>
              <a:gd name="connsiteY78" fmla="*/ 5070790 h 5753325"/>
              <a:gd name="connsiteX79" fmla="*/ 2947678 w 6530408"/>
              <a:gd name="connsiteY79" fmla="*/ 5117869 h 5753325"/>
              <a:gd name="connsiteX80" fmla="*/ 2822169 w 6530408"/>
              <a:gd name="connsiteY80" fmla="*/ 5129396 h 5753325"/>
              <a:gd name="connsiteX81" fmla="*/ 2538773 w 6530408"/>
              <a:gd name="connsiteY81" fmla="*/ 5313397 h 5753325"/>
              <a:gd name="connsiteX82" fmla="*/ 2014500 w 6530408"/>
              <a:gd name="connsiteY82" fmla="*/ 5519744 h 5753325"/>
              <a:gd name="connsiteX83" fmla="*/ 1934391 w 6530408"/>
              <a:gd name="connsiteY83" fmla="*/ 5591335 h 5753325"/>
              <a:gd name="connsiteX84" fmla="*/ 1892550 w 6530408"/>
              <a:gd name="connsiteY84" fmla="*/ 5649708 h 5753325"/>
              <a:gd name="connsiteX85" fmla="*/ 1854769 w 6530408"/>
              <a:gd name="connsiteY85" fmla="*/ 5647691 h 5753325"/>
              <a:gd name="connsiteX86" fmla="*/ 1809461 w 6530408"/>
              <a:gd name="connsiteY86" fmla="*/ 5648628 h 5753325"/>
              <a:gd name="connsiteX87" fmla="*/ 1745150 w 6530408"/>
              <a:gd name="connsiteY87" fmla="*/ 5693879 h 5753325"/>
              <a:gd name="connsiteX88" fmla="*/ 1713375 w 6530408"/>
              <a:gd name="connsiteY88" fmla="*/ 5684672 h 5753325"/>
              <a:gd name="connsiteX89" fmla="*/ 1707808 w 6530408"/>
              <a:gd name="connsiteY89" fmla="*/ 5682611 h 5753325"/>
              <a:gd name="connsiteX90" fmla="*/ 1679313 w 6530408"/>
              <a:gd name="connsiteY90" fmla="*/ 5672360 h 5753325"/>
              <a:gd name="connsiteX91" fmla="*/ 1646933 w 6530408"/>
              <a:gd name="connsiteY91" fmla="*/ 5666227 h 5753325"/>
              <a:gd name="connsiteX92" fmla="*/ 1610055 w 6530408"/>
              <a:gd name="connsiteY92" fmla="*/ 5673643 h 5753325"/>
              <a:gd name="connsiteX93" fmla="*/ 1437641 w 6530408"/>
              <a:gd name="connsiteY93" fmla="*/ 5723266 h 5753325"/>
              <a:gd name="connsiteX94" fmla="*/ 1332869 w 6530408"/>
              <a:gd name="connsiteY94" fmla="*/ 5744752 h 5753325"/>
              <a:gd name="connsiteX95" fmla="*/ 1290525 w 6530408"/>
              <a:gd name="connsiteY95" fmla="*/ 5740036 h 5753325"/>
              <a:gd name="connsiteX96" fmla="*/ 1233107 w 6530408"/>
              <a:gd name="connsiteY96" fmla="*/ 5742106 h 5753325"/>
              <a:gd name="connsiteX97" fmla="*/ 1214532 w 6530408"/>
              <a:gd name="connsiteY97" fmla="*/ 5753325 h 5753325"/>
              <a:gd name="connsiteX98" fmla="*/ 1199955 w 6530408"/>
              <a:gd name="connsiteY98" fmla="*/ 5744831 h 5753325"/>
              <a:gd name="connsiteX99" fmla="*/ 1162337 w 6530408"/>
              <a:gd name="connsiteY99" fmla="*/ 5738048 h 5753325"/>
              <a:gd name="connsiteX100" fmla="*/ 1053457 w 6530408"/>
              <a:gd name="connsiteY100" fmla="*/ 5688676 h 5753325"/>
              <a:gd name="connsiteX101" fmla="*/ 1025798 w 6530408"/>
              <a:gd name="connsiteY101" fmla="*/ 5673166 h 5753325"/>
              <a:gd name="connsiteX102" fmla="*/ 947900 w 6530408"/>
              <a:gd name="connsiteY102" fmla="*/ 5657848 h 5753325"/>
              <a:gd name="connsiteX103" fmla="*/ 815627 w 6530408"/>
              <a:gd name="connsiteY103" fmla="*/ 5642557 h 5753325"/>
              <a:gd name="connsiteX104" fmla="*/ 788251 w 6530408"/>
              <a:gd name="connsiteY104" fmla="*/ 5637065 h 5753325"/>
              <a:gd name="connsiteX105" fmla="*/ 767822 w 6530408"/>
              <a:gd name="connsiteY105" fmla="*/ 5623450 h 5753325"/>
              <a:gd name="connsiteX106" fmla="*/ 765791 w 6530408"/>
              <a:gd name="connsiteY106" fmla="*/ 5612539 h 5753325"/>
              <a:gd name="connsiteX107" fmla="*/ 751230 w 6530408"/>
              <a:gd name="connsiteY107" fmla="*/ 5608092 h 5753325"/>
              <a:gd name="connsiteX108" fmla="*/ 748008 w 6530408"/>
              <a:gd name="connsiteY108" fmla="*/ 5605052 h 5753325"/>
              <a:gd name="connsiteX109" fmla="*/ 728871 w 6530408"/>
              <a:gd name="connsiteY109" fmla="*/ 5589469 h 5753325"/>
              <a:gd name="connsiteX110" fmla="*/ 671898 w 6530408"/>
              <a:gd name="connsiteY110" fmla="*/ 5602363 h 5753325"/>
              <a:gd name="connsiteX111" fmla="*/ 615065 w 6530408"/>
              <a:gd name="connsiteY111" fmla="*/ 5580257 h 5753325"/>
              <a:gd name="connsiteX112" fmla="*/ 355785 w 6530408"/>
              <a:gd name="connsiteY112" fmla="*/ 5514383 h 5753325"/>
              <a:gd name="connsiteX113" fmla="*/ 102269 w 6530408"/>
              <a:gd name="connsiteY113" fmla="*/ 5524347 h 5753325"/>
              <a:gd name="connsiteX114" fmla="*/ 13160 w 6530408"/>
              <a:gd name="connsiteY114" fmla="*/ 5514159 h 5753325"/>
              <a:gd name="connsiteX115" fmla="*/ 0 w 6530408"/>
              <a:gd name="connsiteY115" fmla="*/ 5511735 h 5753325"/>
              <a:gd name="connsiteX116" fmla="*/ 0 w 6530408"/>
              <a:gd name="connsiteY116" fmla="*/ 0 h 5753325"/>
              <a:gd name="connsiteX0" fmla="*/ 0 w 6506836"/>
              <a:gd name="connsiteY0" fmla="*/ 0 h 5753325"/>
              <a:gd name="connsiteX1" fmla="*/ 6438980 w 6506836"/>
              <a:gd name="connsiteY1" fmla="*/ 0 h 5753325"/>
              <a:gd name="connsiteX2" fmla="*/ 6439047 w 6506836"/>
              <a:gd name="connsiteY2" fmla="*/ 147 h 5753325"/>
              <a:gd name="connsiteX3" fmla="*/ 6443456 w 6506836"/>
              <a:gd name="connsiteY3" fmla="*/ 130105 h 5753325"/>
              <a:gd name="connsiteX4" fmla="*/ 6447632 w 6506836"/>
              <a:gd name="connsiteY4" fmla="*/ 170016 h 5753325"/>
              <a:gd name="connsiteX5" fmla="*/ 6465936 w 6506836"/>
              <a:gd name="connsiteY5" fmla="*/ 274847 h 5753325"/>
              <a:gd name="connsiteX6" fmla="*/ 6506836 w 6506836"/>
              <a:gd name="connsiteY6" fmla="*/ 331778 h 5753325"/>
              <a:gd name="connsiteX7" fmla="*/ 6488360 w 6506836"/>
              <a:gd name="connsiteY7" fmla="*/ 535865 h 5753325"/>
              <a:gd name="connsiteX8" fmla="*/ 6492864 w 6506836"/>
              <a:gd name="connsiteY8" fmla="*/ 615799 h 5753325"/>
              <a:gd name="connsiteX9" fmla="*/ 6459988 w 6506836"/>
              <a:gd name="connsiteY9" fmla="*/ 707628 h 5753325"/>
              <a:gd name="connsiteX10" fmla="*/ 6453989 w 6506836"/>
              <a:gd name="connsiteY10" fmla="*/ 711876 h 5753325"/>
              <a:gd name="connsiteX11" fmla="*/ 6453209 w 6506836"/>
              <a:gd name="connsiteY11" fmla="*/ 719127 h 5753325"/>
              <a:gd name="connsiteX12" fmla="*/ 6457662 w 6506836"/>
              <a:gd name="connsiteY12" fmla="*/ 723331 h 5753325"/>
              <a:gd name="connsiteX13" fmla="*/ 6447445 w 6506836"/>
              <a:gd name="connsiteY13" fmla="*/ 780003 h 5753325"/>
              <a:gd name="connsiteX14" fmla="*/ 6426552 w 6506836"/>
              <a:gd name="connsiteY14" fmla="*/ 845805 h 5753325"/>
              <a:gd name="connsiteX15" fmla="*/ 6434072 w 6506836"/>
              <a:gd name="connsiteY15" fmla="*/ 910733 h 5753325"/>
              <a:gd name="connsiteX16" fmla="*/ 6432570 w 6506836"/>
              <a:gd name="connsiteY16" fmla="*/ 983394 h 5753325"/>
              <a:gd name="connsiteX17" fmla="*/ 6431878 w 6506836"/>
              <a:gd name="connsiteY17" fmla="*/ 1026728 h 5753325"/>
              <a:gd name="connsiteX18" fmla="*/ 6414269 w 6506836"/>
              <a:gd name="connsiteY18" fmla="*/ 1151111 h 5753325"/>
              <a:gd name="connsiteX19" fmla="*/ 6371722 w 6506836"/>
              <a:gd name="connsiteY19" fmla="*/ 1318080 h 5753325"/>
              <a:gd name="connsiteX20" fmla="*/ 6356023 w 6506836"/>
              <a:gd name="connsiteY20" fmla="*/ 1356227 h 5753325"/>
              <a:gd name="connsiteX21" fmla="*/ 6356157 w 6506836"/>
              <a:gd name="connsiteY21" fmla="*/ 1361967 h 5753325"/>
              <a:gd name="connsiteX22" fmla="*/ 6350613 w 6506836"/>
              <a:gd name="connsiteY22" fmla="*/ 1393569 h 5753325"/>
              <a:gd name="connsiteX23" fmla="*/ 6357062 w 6506836"/>
              <a:gd name="connsiteY23" fmla="*/ 1444071 h 5753325"/>
              <a:gd name="connsiteX24" fmla="*/ 6364832 w 6506836"/>
              <a:gd name="connsiteY24" fmla="*/ 1478763 h 5753325"/>
              <a:gd name="connsiteX25" fmla="*/ 6369745 w 6506836"/>
              <a:gd name="connsiteY25" fmla="*/ 1495680 h 5753325"/>
              <a:gd name="connsiteX26" fmla="*/ 6370898 w 6506836"/>
              <a:gd name="connsiteY26" fmla="*/ 1513331 h 5753325"/>
              <a:gd name="connsiteX27" fmla="*/ 6368801 w 6506836"/>
              <a:gd name="connsiteY27" fmla="*/ 1527414 h 5753325"/>
              <a:gd name="connsiteX28" fmla="*/ 6359177 w 6506836"/>
              <a:gd name="connsiteY28" fmla="*/ 1639513 h 5753325"/>
              <a:gd name="connsiteX29" fmla="*/ 6299489 w 6506836"/>
              <a:gd name="connsiteY29" fmla="*/ 1784860 h 5753325"/>
              <a:gd name="connsiteX30" fmla="*/ 6267878 w 6506836"/>
              <a:gd name="connsiteY30" fmla="*/ 1858572 h 5753325"/>
              <a:gd name="connsiteX31" fmla="*/ 6251146 w 6506836"/>
              <a:gd name="connsiteY31" fmla="*/ 1926167 h 5753325"/>
              <a:gd name="connsiteX32" fmla="*/ 6210686 w 6506836"/>
              <a:gd name="connsiteY32" fmla="*/ 2014834 h 5753325"/>
              <a:gd name="connsiteX33" fmla="*/ 6106652 w 6506836"/>
              <a:gd name="connsiteY33" fmla="*/ 2150572 h 5753325"/>
              <a:gd name="connsiteX34" fmla="*/ 6097813 w 6506836"/>
              <a:gd name="connsiteY34" fmla="*/ 2172208 h 5753325"/>
              <a:gd name="connsiteX35" fmla="*/ 6095990 w 6506836"/>
              <a:gd name="connsiteY35" fmla="*/ 2181185 h 5753325"/>
              <a:gd name="connsiteX36" fmla="*/ 6090126 w 6506836"/>
              <a:gd name="connsiteY36" fmla="*/ 2192533 h 5753325"/>
              <a:gd name="connsiteX37" fmla="*/ 6089503 w 6506836"/>
              <a:gd name="connsiteY37" fmla="*/ 2192543 h 5753325"/>
              <a:gd name="connsiteX38" fmla="*/ 6084946 w 6506836"/>
              <a:gd name="connsiteY38" fmla="*/ 2203694 h 5753325"/>
              <a:gd name="connsiteX39" fmla="*/ 5987861 w 6506836"/>
              <a:gd name="connsiteY39" fmla="*/ 2304868 h 5753325"/>
              <a:gd name="connsiteX40" fmla="*/ 5973439 w 6506836"/>
              <a:gd name="connsiteY40" fmla="*/ 2385635 h 5753325"/>
              <a:gd name="connsiteX41" fmla="*/ 5916727 w 6506836"/>
              <a:gd name="connsiteY41" fmla="*/ 2458777 h 5753325"/>
              <a:gd name="connsiteX42" fmla="*/ 5856524 w 6506836"/>
              <a:gd name="connsiteY42" fmla="*/ 2583281 h 5753325"/>
              <a:gd name="connsiteX43" fmla="*/ 5838091 w 6506836"/>
              <a:gd name="connsiteY43" fmla="*/ 2753474 h 5753325"/>
              <a:gd name="connsiteX44" fmla="*/ 5777471 w 6506836"/>
              <a:gd name="connsiteY44" fmla="*/ 2901570 h 5753325"/>
              <a:gd name="connsiteX45" fmla="*/ 5723992 w 6506836"/>
              <a:gd name="connsiteY45" fmla="*/ 2998752 h 5753325"/>
              <a:gd name="connsiteX46" fmla="*/ 5557886 w 6506836"/>
              <a:gd name="connsiteY46" fmla="*/ 3329735 h 5753325"/>
              <a:gd name="connsiteX47" fmla="*/ 5471501 w 6506836"/>
              <a:gd name="connsiteY47" fmla="*/ 3462221 h 5753325"/>
              <a:gd name="connsiteX48" fmla="*/ 5465154 w 6506836"/>
              <a:gd name="connsiteY48" fmla="*/ 3541065 h 5753325"/>
              <a:gd name="connsiteX49" fmla="*/ 5437889 w 6506836"/>
              <a:gd name="connsiteY49" fmla="*/ 3559927 h 5753325"/>
              <a:gd name="connsiteX50" fmla="*/ 5432770 w 6506836"/>
              <a:gd name="connsiteY50" fmla="*/ 3562948 h 5753325"/>
              <a:gd name="connsiteX51" fmla="*/ 5406795 w 6506836"/>
              <a:gd name="connsiteY51" fmla="*/ 3578594 h 5753325"/>
              <a:gd name="connsiteX52" fmla="*/ 5381495 w 6506836"/>
              <a:gd name="connsiteY52" fmla="*/ 3599883 h 5753325"/>
              <a:gd name="connsiteX53" fmla="*/ 5363689 w 6506836"/>
              <a:gd name="connsiteY53" fmla="*/ 3633299 h 5753325"/>
              <a:gd name="connsiteX54" fmla="*/ 5291870 w 6506836"/>
              <a:gd name="connsiteY54" fmla="*/ 3799039 h 5753325"/>
              <a:gd name="connsiteX55" fmla="*/ 5241600 w 6506836"/>
              <a:gd name="connsiteY55" fmla="*/ 3894238 h 5753325"/>
              <a:gd name="connsiteX56" fmla="*/ 5211041 w 6506836"/>
              <a:gd name="connsiteY56" fmla="*/ 3924184 h 5753325"/>
              <a:gd name="connsiteX57" fmla="*/ 5176073 w 6506836"/>
              <a:gd name="connsiteY57" fmla="*/ 3970179 h 5753325"/>
              <a:gd name="connsiteX58" fmla="*/ 5172826 w 6506836"/>
              <a:gd name="connsiteY58" fmla="*/ 3991773 h 5753325"/>
              <a:gd name="connsiteX59" fmla="*/ 5157053 w 6506836"/>
              <a:gd name="connsiteY59" fmla="*/ 3997708 h 5753325"/>
              <a:gd name="connsiteX60" fmla="*/ 5127922 w 6506836"/>
              <a:gd name="connsiteY60" fmla="*/ 4022660 h 5753325"/>
              <a:gd name="connsiteX61" fmla="*/ 5020872 w 6506836"/>
              <a:gd name="connsiteY61" fmla="*/ 4075951 h 5753325"/>
              <a:gd name="connsiteX62" fmla="*/ 4991410 w 6506836"/>
              <a:gd name="connsiteY62" fmla="*/ 4087598 h 5753325"/>
              <a:gd name="connsiteX63" fmla="*/ 4930112 w 6506836"/>
              <a:gd name="connsiteY63" fmla="*/ 4138459 h 5753325"/>
              <a:gd name="connsiteX64" fmla="*/ 4834224 w 6506836"/>
              <a:gd name="connsiteY64" fmla="*/ 4231643 h 5753325"/>
              <a:gd name="connsiteX65" fmla="*/ 4812599 w 6506836"/>
              <a:gd name="connsiteY65" fmla="*/ 4249449 h 5753325"/>
              <a:gd name="connsiteX66" fmla="*/ 4789188 w 6506836"/>
              <a:gd name="connsiteY66" fmla="*/ 4256678 h 5753325"/>
              <a:gd name="connsiteX67" fmla="*/ 4779554 w 6506836"/>
              <a:gd name="connsiteY67" fmla="*/ 4251313 h 5753325"/>
              <a:gd name="connsiteX68" fmla="*/ 4766885 w 6506836"/>
              <a:gd name="connsiteY68" fmla="*/ 4259812 h 5753325"/>
              <a:gd name="connsiteX69" fmla="*/ 4762510 w 6506836"/>
              <a:gd name="connsiteY69" fmla="*/ 4260383 h 5753325"/>
              <a:gd name="connsiteX70" fmla="*/ 4738416 w 6506836"/>
              <a:gd name="connsiteY70" fmla="*/ 4265355 h 5753325"/>
              <a:gd name="connsiteX71" fmla="*/ 4712007 w 6506836"/>
              <a:gd name="connsiteY71" fmla="*/ 4317892 h 5753325"/>
              <a:gd name="connsiteX72" fmla="*/ 4658930 w 6506836"/>
              <a:gd name="connsiteY72" fmla="*/ 4348041 h 5753325"/>
              <a:gd name="connsiteX73" fmla="*/ 4443526 w 6506836"/>
              <a:gd name="connsiteY73" fmla="*/ 4507851 h 5753325"/>
              <a:gd name="connsiteX74" fmla="*/ 4289766 w 6506836"/>
              <a:gd name="connsiteY74" fmla="*/ 4711450 h 5753325"/>
              <a:gd name="connsiteX75" fmla="*/ 4150870 w 6506836"/>
              <a:gd name="connsiteY75" fmla="*/ 4818480 h 5753325"/>
              <a:gd name="connsiteX76" fmla="*/ 4006639 w 6506836"/>
              <a:gd name="connsiteY76" fmla="*/ 4933815 h 5753325"/>
              <a:gd name="connsiteX77" fmla="*/ 3298210 w 6506836"/>
              <a:gd name="connsiteY77" fmla="*/ 5070790 h 5753325"/>
              <a:gd name="connsiteX78" fmla="*/ 2947678 w 6506836"/>
              <a:gd name="connsiteY78" fmla="*/ 5117869 h 5753325"/>
              <a:gd name="connsiteX79" fmla="*/ 2822169 w 6506836"/>
              <a:gd name="connsiteY79" fmla="*/ 5129396 h 5753325"/>
              <a:gd name="connsiteX80" fmla="*/ 2538773 w 6506836"/>
              <a:gd name="connsiteY80" fmla="*/ 5313397 h 5753325"/>
              <a:gd name="connsiteX81" fmla="*/ 2014500 w 6506836"/>
              <a:gd name="connsiteY81" fmla="*/ 5519744 h 5753325"/>
              <a:gd name="connsiteX82" fmla="*/ 1934391 w 6506836"/>
              <a:gd name="connsiteY82" fmla="*/ 5591335 h 5753325"/>
              <a:gd name="connsiteX83" fmla="*/ 1892550 w 6506836"/>
              <a:gd name="connsiteY83" fmla="*/ 5649708 h 5753325"/>
              <a:gd name="connsiteX84" fmla="*/ 1854769 w 6506836"/>
              <a:gd name="connsiteY84" fmla="*/ 5647691 h 5753325"/>
              <a:gd name="connsiteX85" fmla="*/ 1809461 w 6506836"/>
              <a:gd name="connsiteY85" fmla="*/ 5648628 h 5753325"/>
              <a:gd name="connsiteX86" fmla="*/ 1745150 w 6506836"/>
              <a:gd name="connsiteY86" fmla="*/ 5693879 h 5753325"/>
              <a:gd name="connsiteX87" fmla="*/ 1713375 w 6506836"/>
              <a:gd name="connsiteY87" fmla="*/ 5684672 h 5753325"/>
              <a:gd name="connsiteX88" fmla="*/ 1707808 w 6506836"/>
              <a:gd name="connsiteY88" fmla="*/ 5682611 h 5753325"/>
              <a:gd name="connsiteX89" fmla="*/ 1679313 w 6506836"/>
              <a:gd name="connsiteY89" fmla="*/ 5672360 h 5753325"/>
              <a:gd name="connsiteX90" fmla="*/ 1646933 w 6506836"/>
              <a:gd name="connsiteY90" fmla="*/ 5666227 h 5753325"/>
              <a:gd name="connsiteX91" fmla="*/ 1610055 w 6506836"/>
              <a:gd name="connsiteY91" fmla="*/ 5673643 h 5753325"/>
              <a:gd name="connsiteX92" fmla="*/ 1437641 w 6506836"/>
              <a:gd name="connsiteY92" fmla="*/ 5723266 h 5753325"/>
              <a:gd name="connsiteX93" fmla="*/ 1332869 w 6506836"/>
              <a:gd name="connsiteY93" fmla="*/ 5744752 h 5753325"/>
              <a:gd name="connsiteX94" fmla="*/ 1290525 w 6506836"/>
              <a:gd name="connsiteY94" fmla="*/ 5740036 h 5753325"/>
              <a:gd name="connsiteX95" fmla="*/ 1233107 w 6506836"/>
              <a:gd name="connsiteY95" fmla="*/ 5742106 h 5753325"/>
              <a:gd name="connsiteX96" fmla="*/ 1214532 w 6506836"/>
              <a:gd name="connsiteY96" fmla="*/ 5753325 h 5753325"/>
              <a:gd name="connsiteX97" fmla="*/ 1199955 w 6506836"/>
              <a:gd name="connsiteY97" fmla="*/ 5744831 h 5753325"/>
              <a:gd name="connsiteX98" fmla="*/ 1162337 w 6506836"/>
              <a:gd name="connsiteY98" fmla="*/ 5738048 h 5753325"/>
              <a:gd name="connsiteX99" fmla="*/ 1053457 w 6506836"/>
              <a:gd name="connsiteY99" fmla="*/ 5688676 h 5753325"/>
              <a:gd name="connsiteX100" fmla="*/ 1025798 w 6506836"/>
              <a:gd name="connsiteY100" fmla="*/ 5673166 h 5753325"/>
              <a:gd name="connsiteX101" fmla="*/ 947900 w 6506836"/>
              <a:gd name="connsiteY101" fmla="*/ 5657848 h 5753325"/>
              <a:gd name="connsiteX102" fmla="*/ 815627 w 6506836"/>
              <a:gd name="connsiteY102" fmla="*/ 5642557 h 5753325"/>
              <a:gd name="connsiteX103" fmla="*/ 788251 w 6506836"/>
              <a:gd name="connsiteY103" fmla="*/ 5637065 h 5753325"/>
              <a:gd name="connsiteX104" fmla="*/ 767822 w 6506836"/>
              <a:gd name="connsiteY104" fmla="*/ 5623450 h 5753325"/>
              <a:gd name="connsiteX105" fmla="*/ 765791 w 6506836"/>
              <a:gd name="connsiteY105" fmla="*/ 5612539 h 5753325"/>
              <a:gd name="connsiteX106" fmla="*/ 751230 w 6506836"/>
              <a:gd name="connsiteY106" fmla="*/ 5608092 h 5753325"/>
              <a:gd name="connsiteX107" fmla="*/ 748008 w 6506836"/>
              <a:gd name="connsiteY107" fmla="*/ 5605052 h 5753325"/>
              <a:gd name="connsiteX108" fmla="*/ 728871 w 6506836"/>
              <a:gd name="connsiteY108" fmla="*/ 5589469 h 5753325"/>
              <a:gd name="connsiteX109" fmla="*/ 671898 w 6506836"/>
              <a:gd name="connsiteY109" fmla="*/ 5602363 h 5753325"/>
              <a:gd name="connsiteX110" fmla="*/ 615065 w 6506836"/>
              <a:gd name="connsiteY110" fmla="*/ 5580257 h 5753325"/>
              <a:gd name="connsiteX111" fmla="*/ 355785 w 6506836"/>
              <a:gd name="connsiteY111" fmla="*/ 5514383 h 5753325"/>
              <a:gd name="connsiteX112" fmla="*/ 102269 w 6506836"/>
              <a:gd name="connsiteY112" fmla="*/ 5524347 h 5753325"/>
              <a:gd name="connsiteX113" fmla="*/ 13160 w 6506836"/>
              <a:gd name="connsiteY113" fmla="*/ 5514159 h 5753325"/>
              <a:gd name="connsiteX114" fmla="*/ 0 w 6506836"/>
              <a:gd name="connsiteY114" fmla="*/ 5511735 h 5753325"/>
              <a:gd name="connsiteX115" fmla="*/ 0 w 6506836"/>
              <a:gd name="connsiteY115" fmla="*/ 0 h 5753325"/>
              <a:gd name="connsiteX0" fmla="*/ 0 w 6492864"/>
              <a:gd name="connsiteY0" fmla="*/ 0 h 5753325"/>
              <a:gd name="connsiteX1" fmla="*/ 6438980 w 6492864"/>
              <a:gd name="connsiteY1" fmla="*/ 0 h 5753325"/>
              <a:gd name="connsiteX2" fmla="*/ 6439047 w 6492864"/>
              <a:gd name="connsiteY2" fmla="*/ 147 h 5753325"/>
              <a:gd name="connsiteX3" fmla="*/ 6443456 w 6492864"/>
              <a:gd name="connsiteY3" fmla="*/ 130105 h 5753325"/>
              <a:gd name="connsiteX4" fmla="*/ 6447632 w 6492864"/>
              <a:gd name="connsiteY4" fmla="*/ 170016 h 5753325"/>
              <a:gd name="connsiteX5" fmla="*/ 6465936 w 6492864"/>
              <a:gd name="connsiteY5" fmla="*/ 274847 h 5753325"/>
              <a:gd name="connsiteX6" fmla="*/ 6488360 w 6492864"/>
              <a:gd name="connsiteY6" fmla="*/ 535865 h 5753325"/>
              <a:gd name="connsiteX7" fmla="*/ 6492864 w 6492864"/>
              <a:gd name="connsiteY7" fmla="*/ 615799 h 5753325"/>
              <a:gd name="connsiteX8" fmla="*/ 6459988 w 6492864"/>
              <a:gd name="connsiteY8" fmla="*/ 707628 h 5753325"/>
              <a:gd name="connsiteX9" fmla="*/ 6453989 w 6492864"/>
              <a:gd name="connsiteY9" fmla="*/ 711876 h 5753325"/>
              <a:gd name="connsiteX10" fmla="*/ 6453209 w 6492864"/>
              <a:gd name="connsiteY10" fmla="*/ 719127 h 5753325"/>
              <a:gd name="connsiteX11" fmla="*/ 6457662 w 6492864"/>
              <a:gd name="connsiteY11" fmla="*/ 723331 h 5753325"/>
              <a:gd name="connsiteX12" fmla="*/ 6447445 w 6492864"/>
              <a:gd name="connsiteY12" fmla="*/ 780003 h 5753325"/>
              <a:gd name="connsiteX13" fmla="*/ 6426552 w 6492864"/>
              <a:gd name="connsiteY13" fmla="*/ 845805 h 5753325"/>
              <a:gd name="connsiteX14" fmla="*/ 6434072 w 6492864"/>
              <a:gd name="connsiteY14" fmla="*/ 910733 h 5753325"/>
              <a:gd name="connsiteX15" fmla="*/ 6432570 w 6492864"/>
              <a:gd name="connsiteY15" fmla="*/ 983394 h 5753325"/>
              <a:gd name="connsiteX16" fmla="*/ 6431878 w 6492864"/>
              <a:gd name="connsiteY16" fmla="*/ 1026728 h 5753325"/>
              <a:gd name="connsiteX17" fmla="*/ 6414269 w 6492864"/>
              <a:gd name="connsiteY17" fmla="*/ 1151111 h 5753325"/>
              <a:gd name="connsiteX18" fmla="*/ 6371722 w 6492864"/>
              <a:gd name="connsiteY18" fmla="*/ 1318080 h 5753325"/>
              <a:gd name="connsiteX19" fmla="*/ 6356023 w 6492864"/>
              <a:gd name="connsiteY19" fmla="*/ 1356227 h 5753325"/>
              <a:gd name="connsiteX20" fmla="*/ 6356157 w 6492864"/>
              <a:gd name="connsiteY20" fmla="*/ 1361967 h 5753325"/>
              <a:gd name="connsiteX21" fmla="*/ 6350613 w 6492864"/>
              <a:gd name="connsiteY21" fmla="*/ 1393569 h 5753325"/>
              <a:gd name="connsiteX22" fmla="*/ 6357062 w 6492864"/>
              <a:gd name="connsiteY22" fmla="*/ 1444071 h 5753325"/>
              <a:gd name="connsiteX23" fmla="*/ 6364832 w 6492864"/>
              <a:gd name="connsiteY23" fmla="*/ 1478763 h 5753325"/>
              <a:gd name="connsiteX24" fmla="*/ 6369745 w 6492864"/>
              <a:gd name="connsiteY24" fmla="*/ 1495680 h 5753325"/>
              <a:gd name="connsiteX25" fmla="*/ 6370898 w 6492864"/>
              <a:gd name="connsiteY25" fmla="*/ 1513331 h 5753325"/>
              <a:gd name="connsiteX26" fmla="*/ 6368801 w 6492864"/>
              <a:gd name="connsiteY26" fmla="*/ 1527414 h 5753325"/>
              <a:gd name="connsiteX27" fmla="*/ 6359177 w 6492864"/>
              <a:gd name="connsiteY27" fmla="*/ 1639513 h 5753325"/>
              <a:gd name="connsiteX28" fmla="*/ 6299489 w 6492864"/>
              <a:gd name="connsiteY28" fmla="*/ 1784860 h 5753325"/>
              <a:gd name="connsiteX29" fmla="*/ 6267878 w 6492864"/>
              <a:gd name="connsiteY29" fmla="*/ 1858572 h 5753325"/>
              <a:gd name="connsiteX30" fmla="*/ 6251146 w 6492864"/>
              <a:gd name="connsiteY30" fmla="*/ 1926167 h 5753325"/>
              <a:gd name="connsiteX31" fmla="*/ 6210686 w 6492864"/>
              <a:gd name="connsiteY31" fmla="*/ 2014834 h 5753325"/>
              <a:gd name="connsiteX32" fmla="*/ 6106652 w 6492864"/>
              <a:gd name="connsiteY32" fmla="*/ 2150572 h 5753325"/>
              <a:gd name="connsiteX33" fmla="*/ 6097813 w 6492864"/>
              <a:gd name="connsiteY33" fmla="*/ 2172208 h 5753325"/>
              <a:gd name="connsiteX34" fmla="*/ 6095990 w 6492864"/>
              <a:gd name="connsiteY34" fmla="*/ 2181185 h 5753325"/>
              <a:gd name="connsiteX35" fmla="*/ 6090126 w 6492864"/>
              <a:gd name="connsiteY35" fmla="*/ 2192533 h 5753325"/>
              <a:gd name="connsiteX36" fmla="*/ 6089503 w 6492864"/>
              <a:gd name="connsiteY36" fmla="*/ 2192543 h 5753325"/>
              <a:gd name="connsiteX37" fmla="*/ 6084946 w 6492864"/>
              <a:gd name="connsiteY37" fmla="*/ 2203694 h 5753325"/>
              <a:gd name="connsiteX38" fmla="*/ 5987861 w 6492864"/>
              <a:gd name="connsiteY38" fmla="*/ 2304868 h 5753325"/>
              <a:gd name="connsiteX39" fmla="*/ 5973439 w 6492864"/>
              <a:gd name="connsiteY39" fmla="*/ 2385635 h 5753325"/>
              <a:gd name="connsiteX40" fmla="*/ 5916727 w 6492864"/>
              <a:gd name="connsiteY40" fmla="*/ 2458777 h 5753325"/>
              <a:gd name="connsiteX41" fmla="*/ 5856524 w 6492864"/>
              <a:gd name="connsiteY41" fmla="*/ 2583281 h 5753325"/>
              <a:gd name="connsiteX42" fmla="*/ 5838091 w 6492864"/>
              <a:gd name="connsiteY42" fmla="*/ 2753474 h 5753325"/>
              <a:gd name="connsiteX43" fmla="*/ 5777471 w 6492864"/>
              <a:gd name="connsiteY43" fmla="*/ 2901570 h 5753325"/>
              <a:gd name="connsiteX44" fmla="*/ 5723992 w 6492864"/>
              <a:gd name="connsiteY44" fmla="*/ 2998752 h 5753325"/>
              <a:gd name="connsiteX45" fmla="*/ 5557886 w 6492864"/>
              <a:gd name="connsiteY45" fmla="*/ 3329735 h 5753325"/>
              <a:gd name="connsiteX46" fmla="*/ 5471501 w 6492864"/>
              <a:gd name="connsiteY46" fmla="*/ 3462221 h 5753325"/>
              <a:gd name="connsiteX47" fmla="*/ 5465154 w 6492864"/>
              <a:gd name="connsiteY47" fmla="*/ 3541065 h 5753325"/>
              <a:gd name="connsiteX48" fmla="*/ 5437889 w 6492864"/>
              <a:gd name="connsiteY48" fmla="*/ 3559927 h 5753325"/>
              <a:gd name="connsiteX49" fmla="*/ 5432770 w 6492864"/>
              <a:gd name="connsiteY49" fmla="*/ 3562948 h 5753325"/>
              <a:gd name="connsiteX50" fmla="*/ 5406795 w 6492864"/>
              <a:gd name="connsiteY50" fmla="*/ 3578594 h 5753325"/>
              <a:gd name="connsiteX51" fmla="*/ 5381495 w 6492864"/>
              <a:gd name="connsiteY51" fmla="*/ 3599883 h 5753325"/>
              <a:gd name="connsiteX52" fmla="*/ 5363689 w 6492864"/>
              <a:gd name="connsiteY52" fmla="*/ 3633299 h 5753325"/>
              <a:gd name="connsiteX53" fmla="*/ 5291870 w 6492864"/>
              <a:gd name="connsiteY53" fmla="*/ 3799039 h 5753325"/>
              <a:gd name="connsiteX54" fmla="*/ 5241600 w 6492864"/>
              <a:gd name="connsiteY54" fmla="*/ 3894238 h 5753325"/>
              <a:gd name="connsiteX55" fmla="*/ 5211041 w 6492864"/>
              <a:gd name="connsiteY55" fmla="*/ 3924184 h 5753325"/>
              <a:gd name="connsiteX56" fmla="*/ 5176073 w 6492864"/>
              <a:gd name="connsiteY56" fmla="*/ 3970179 h 5753325"/>
              <a:gd name="connsiteX57" fmla="*/ 5172826 w 6492864"/>
              <a:gd name="connsiteY57" fmla="*/ 3991773 h 5753325"/>
              <a:gd name="connsiteX58" fmla="*/ 5157053 w 6492864"/>
              <a:gd name="connsiteY58" fmla="*/ 3997708 h 5753325"/>
              <a:gd name="connsiteX59" fmla="*/ 5127922 w 6492864"/>
              <a:gd name="connsiteY59" fmla="*/ 4022660 h 5753325"/>
              <a:gd name="connsiteX60" fmla="*/ 5020872 w 6492864"/>
              <a:gd name="connsiteY60" fmla="*/ 4075951 h 5753325"/>
              <a:gd name="connsiteX61" fmla="*/ 4991410 w 6492864"/>
              <a:gd name="connsiteY61" fmla="*/ 4087598 h 5753325"/>
              <a:gd name="connsiteX62" fmla="*/ 4930112 w 6492864"/>
              <a:gd name="connsiteY62" fmla="*/ 4138459 h 5753325"/>
              <a:gd name="connsiteX63" fmla="*/ 4834224 w 6492864"/>
              <a:gd name="connsiteY63" fmla="*/ 4231643 h 5753325"/>
              <a:gd name="connsiteX64" fmla="*/ 4812599 w 6492864"/>
              <a:gd name="connsiteY64" fmla="*/ 4249449 h 5753325"/>
              <a:gd name="connsiteX65" fmla="*/ 4789188 w 6492864"/>
              <a:gd name="connsiteY65" fmla="*/ 4256678 h 5753325"/>
              <a:gd name="connsiteX66" fmla="*/ 4779554 w 6492864"/>
              <a:gd name="connsiteY66" fmla="*/ 4251313 h 5753325"/>
              <a:gd name="connsiteX67" fmla="*/ 4766885 w 6492864"/>
              <a:gd name="connsiteY67" fmla="*/ 4259812 h 5753325"/>
              <a:gd name="connsiteX68" fmla="*/ 4762510 w 6492864"/>
              <a:gd name="connsiteY68" fmla="*/ 4260383 h 5753325"/>
              <a:gd name="connsiteX69" fmla="*/ 4738416 w 6492864"/>
              <a:gd name="connsiteY69" fmla="*/ 4265355 h 5753325"/>
              <a:gd name="connsiteX70" fmla="*/ 4712007 w 6492864"/>
              <a:gd name="connsiteY70" fmla="*/ 4317892 h 5753325"/>
              <a:gd name="connsiteX71" fmla="*/ 4658930 w 6492864"/>
              <a:gd name="connsiteY71" fmla="*/ 4348041 h 5753325"/>
              <a:gd name="connsiteX72" fmla="*/ 4443526 w 6492864"/>
              <a:gd name="connsiteY72" fmla="*/ 4507851 h 5753325"/>
              <a:gd name="connsiteX73" fmla="*/ 4289766 w 6492864"/>
              <a:gd name="connsiteY73" fmla="*/ 4711450 h 5753325"/>
              <a:gd name="connsiteX74" fmla="*/ 4150870 w 6492864"/>
              <a:gd name="connsiteY74" fmla="*/ 4818480 h 5753325"/>
              <a:gd name="connsiteX75" fmla="*/ 4006639 w 6492864"/>
              <a:gd name="connsiteY75" fmla="*/ 4933815 h 5753325"/>
              <a:gd name="connsiteX76" fmla="*/ 3298210 w 6492864"/>
              <a:gd name="connsiteY76" fmla="*/ 5070790 h 5753325"/>
              <a:gd name="connsiteX77" fmla="*/ 2947678 w 6492864"/>
              <a:gd name="connsiteY77" fmla="*/ 5117869 h 5753325"/>
              <a:gd name="connsiteX78" fmla="*/ 2822169 w 6492864"/>
              <a:gd name="connsiteY78" fmla="*/ 5129396 h 5753325"/>
              <a:gd name="connsiteX79" fmla="*/ 2538773 w 6492864"/>
              <a:gd name="connsiteY79" fmla="*/ 5313397 h 5753325"/>
              <a:gd name="connsiteX80" fmla="*/ 2014500 w 6492864"/>
              <a:gd name="connsiteY80" fmla="*/ 5519744 h 5753325"/>
              <a:gd name="connsiteX81" fmla="*/ 1934391 w 6492864"/>
              <a:gd name="connsiteY81" fmla="*/ 5591335 h 5753325"/>
              <a:gd name="connsiteX82" fmla="*/ 1892550 w 6492864"/>
              <a:gd name="connsiteY82" fmla="*/ 5649708 h 5753325"/>
              <a:gd name="connsiteX83" fmla="*/ 1854769 w 6492864"/>
              <a:gd name="connsiteY83" fmla="*/ 5647691 h 5753325"/>
              <a:gd name="connsiteX84" fmla="*/ 1809461 w 6492864"/>
              <a:gd name="connsiteY84" fmla="*/ 5648628 h 5753325"/>
              <a:gd name="connsiteX85" fmla="*/ 1745150 w 6492864"/>
              <a:gd name="connsiteY85" fmla="*/ 5693879 h 5753325"/>
              <a:gd name="connsiteX86" fmla="*/ 1713375 w 6492864"/>
              <a:gd name="connsiteY86" fmla="*/ 5684672 h 5753325"/>
              <a:gd name="connsiteX87" fmla="*/ 1707808 w 6492864"/>
              <a:gd name="connsiteY87" fmla="*/ 5682611 h 5753325"/>
              <a:gd name="connsiteX88" fmla="*/ 1679313 w 6492864"/>
              <a:gd name="connsiteY88" fmla="*/ 5672360 h 5753325"/>
              <a:gd name="connsiteX89" fmla="*/ 1646933 w 6492864"/>
              <a:gd name="connsiteY89" fmla="*/ 5666227 h 5753325"/>
              <a:gd name="connsiteX90" fmla="*/ 1610055 w 6492864"/>
              <a:gd name="connsiteY90" fmla="*/ 5673643 h 5753325"/>
              <a:gd name="connsiteX91" fmla="*/ 1437641 w 6492864"/>
              <a:gd name="connsiteY91" fmla="*/ 5723266 h 5753325"/>
              <a:gd name="connsiteX92" fmla="*/ 1332869 w 6492864"/>
              <a:gd name="connsiteY92" fmla="*/ 5744752 h 5753325"/>
              <a:gd name="connsiteX93" fmla="*/ 1290525 w 6492864"/>
              <a:gd name="connsiteY93" fmla="*/ 5740036 h 5753325"/>
              <a:gd name="connsiteX94" fmla="*/ 1233107 w 6492864"/>
              <a:gd name="connsiteY94" fmla="*/ 5742106 h 5753325"/>
              <a:gd name="connsiteX95" fmla="*/ 1214532 w 6492864"/>
              <a:gd name="connsiteY95" fmla="*/ 5753325 h 5753325"/>
              <a:gd name="connsiteX96" fmla="*/ 1199955 w 6492864"/>
              <a:gd name="connsiteY96" fmla="*/ 5744831 h 5753325"/>
              <a:gd name="connsiteX97" fmla="*/ 1162337 w 6492864"/>
              <a:gd name="connsiteY97" fmla="*/ 5738048 h 5753325"/>
              <a:gd name="connsiteX98" fmla="*/ 1053457 w 6492864"/>
              <a:gd name="connsiteY98" fmla="*/ 5688676 h 5753325"/>
              <a:gd name="connsiteX99" fmla="*/ 1025798 w 6492864"/>
              <a:gd name="connsiteY99" fmla="*/ 5673166 h 5753325"/>
              <a:gd name="connsiteX100" fmla="*/ 947900 w 6492864"/>
              <a:gd name="connsiteY100" fmla="*/ 5657848 h 5753325"/>
              <a:gd name="connsiteX101" fmla="*/ 815627 w 6492864"/>
              <a:gd name="connsiteY101" fmla="*/ 5642557 h 5753325"/>
              <a:gd name="connsiteX102" fmla="*/ 788251 w 6492864"/>
              <a:gd name="connsiteY102" fmla="*/ 5637065 h 5753325"/>
              <a:gd name="connsiteX103" fmla="*/ 767822 w 6492864"/>
              <a:gd name="connsiteY103" fmla="*/ 5623450 h 5753325"/>
              <a:gd name="connsiteX104" fmla="*/ 765791 w 6492864"/>
              <a:gd name="connsiteY104" fmla="*/ 5612539 h 5753325"/>
              <a:gd name="connsiteX105" fmla="*/ 751230 w 6492864"/>
              <a:gd name="connsiteY105" fmla="*/ 5608092 h 5753325"/>
              <a:gd name="connsiteX106" fmla="*/ 748008 w 6492864"/>
              <a:gd name="connsiteY106" fmla="*/ 5605052 h 5753325"/>
              <a:gd name="connsiteX107" fmla="*/ 728871 w 6492864"/>
              <a:gd name="connsiteY107" fmla="*/ 5589469 h 5753325"/>
              <a:gd name="connsiteX108" fmla="*/ 671898 w 6492864"/>
              <a:gd name="connsiteY108" fmla="*/ 5602363 h 5753325"/>
              <a:gd name="connsiteX109" fmla="*/ 615065 w 6492864"/>
              <a:gd name="connsiteY109" fmla="*/ 5580257 h 5753325"/>
              <a:gd name="connsiteX110" fmla="*/ 355785 w 6492864"/>
              <a:gd name="connsiteY110" fmla="*/ 5514383 h 5753325"/>
              <a:gd name="connsiteX111" fmla="*/ 102269 w 6492864"/>
              <a:gd name="connsiteY111" fmla="*/ 5524347 h 5753325"/>
              <a:gd name="connsiteX112" fmla="*/ 13160 w 6492864"/>
              <a:gd name="connsiteY112" fmla="*/ 5514159 h 5753325"/>
              <a:gd name="connsiteX113" fmla="*/ 0 w 6492864"/>
              <a:gd name="connsiteY113" fmla="*/ 5511735 h 5753325"/>
              <a:gd name="connsiteX114" fmla="*/ 0 w 6492864"/>
              <a:gd name="connsiteY114" fmla="*/ 0 h 5753325"/>
              <a:gd name="connsiteX0" fmla="*/ 0 w 6492864"/>
              <a:gd name="connsiteY0" fmla="*/ 0 h 5753325"/>
              <a:gd name="connsiteX1" fmla="*/ 6438980 w 6492864"/>
              <a:gd name="connsiteY1" fmla="*/ 0 h 5753325"/>
              <a:gd name="connsiteX2" fmla="*/ 6439047 w 6492864"/>
              <a:gd name="connsiteY2" fmla="*/ 147 h 5753325"/>
              <a:gd name="connsiteX3" fmla="*/ 6443456 w 6492864"/>
              <a:gd name="connsiteY3" fmla="*/ 130105 h 5753325"/>
              <a:gd name="connsiteX4" fmla="*/ 6447632 w 6492864"/>
              <a:gd name="connsiteY4" fmla="*/ 170016 h 5753325"/>
              <a:gd name="connsiteX5" fmla="*/ 6396598 w 6492864"/>
              <a:gd name="connsiteY5" fmla="*/ 274847 h 5753325"/>
              <a:gd name="connsiteX6" fmla="*/ 6488360 w 6492864"/>
              <a:gd name="connsiteY6" fmla="*/ 535865 h 5753325"/>
              <a:gd name="connsiteX7" fmla="*/ 6492864 w 6492864"/>
              <a:gd name="connsiteY7" fmla="*/ 615799 h 5753325"/>
              <a:gd name="connsiteX8" fmla="*/ 6459988 w 6492864"/>
              <a:gd name="connsiteY8" fmla="*/ 707628 h 5753325"/>
              <a:gd name="connsiteX9" fmla="*/ 6453989 w 6492864"/>
              <a:gd name="connsiteY9" fmla="*/ 711876 h 5753325"/>
              <a:gd name="connsiteX10" fmla="*/ 6453209 w 6492864"/>
              <a:gd name="connsiteY10" fmla="*/ 719127 h 5753325"/>
              <a:gd name="connsiteX11" fmla="*/ 6457662 w 6492864"/>
              <a:gd name="connsiteY11" fmla="*/ 723331 h 5753325"/>
              <a:gd name="connsiteX12" fmla="*/ 6447445 w 6492864"/>
              <a:gd name="connsiteY12" fmla="*/ 780003 h 5753325"/>
              <a:gd name="connsiteX13" fmla="*/ 6426552 w 6492864"/>
              <a:gd name="connsiteY13" fmla="*/ 845805 h 5753325"/>
              <a:gd name="connsiteX14" fmla="*/ 6434072 w 6492864"/>
              <a:gd name="connsiteY14" fmla="*/ 910733 h 5753325"/>
              <a:gd name="connsiteX15" fmla="*/ 6432570 w 6492864"/>
              <a:gd name="connsiteY15" fmla="*/ 983394 h 5753325"/>
              <a:gd name="connsiteX16" fmla="*/ 6431878 w 6492864"/>
              <a:gd name="connsiteY16" fmla="*/ 1026728 h 5753325"/>
              <a:gd name="connsiteX17" fmla="*/ 6414269 w 6492864"/>
              <a:gd name="connsiteY17" fmla="*/ 1151111 h 5753325"/>
              <a:gd name="connsiteX18" fmla="*/ 6371722 w 6492864"/>
              <a:gd name="connsiteY18" fmla="*/ 1318080 h 5753325"/>
              <a:gd name="connsiteX19" fmla="*/ 6356023 w 6492864"/>
              <a:gd name="connsiteY19" fmla="*/ 1356227 h 5753325"/>
              <a:gd name="connsiteX20" fmla="*/ 6356157 w 6492864"/>
              <a:gd name="connsiteY20" fmla="*/ 1361967 h 5753325"/>
              <a:gd name="connsiteX21" fmla="*/ 6350613 w 6492864"/>
              <a:gd name="connsiteY21" fmla="*/ 1393569 h 5753325"/>
              <a:gd name="connsiteX22" fmla="*/ 6357062 w 6492864"/>
              <a:gd name="connsiteY22" fmla="*/ 1444071 h 5753325"/>
              <a:gd name="connsiteX23" fmla="*/ 6364832 w 6492864"/>
              <a:gd name="connsiteY23" fmla="*/ 1478763 h 5753325"/>
              <a:gd name="connsiteX24" fmla="*/ 6369745 w 6492864"/>
              <a:gd name="connsiteY24" fmla="*/ 1495680 h 5753325"/>
              <a:gd name="connsiteX25" fmla="*/ 6370898 w 6492864"/>
              <a:gd name="connsiteY25" fmla="*/ 1513331 h 5753325"/>
              <a:gd name="connsiteX26" fmla="*/ 6368801 w 6492864"/>
              <a:gd name="connsiteY26" fmla="*/ 1527414 h 5753325"/>
              <a:gd name="connsiteX27" fmla="*/ 6359177 w 6492864"/>
              <a:gd name="connsiteY27" fmla="*/ 1639513 h 5753325"/>
              <a:gd name="connsiteX28" fmla="*/ 6299489 w 6492864"/>
              <a:gd name="connsiteY28" fmla="*/ 1784860 h 5753325"/>
              <a:gd name="connsiteX29" fmla="*/ 6267878 w 6492864"/>
              <a:gd name="connsiteY29" fmla="*/ 1858572 h 5753325"/>
              <a:gd name="connsiteX30" fmla="*/ 6251146 w 6492864"/>
              <a:gd name="connsiteY30" fmla="*/ 1926167 h 5753325"/>
              <a:gd name="connsiteX31" fmla="*/ 6210686 w 6492864"/>
              <a:gd name="connsiteY31" fmla="*/ 2014834 h 5753325"/>
              <a:gd name="connsiteX32" fmla="*/ 6106652 w 6492864"/>
              <a:gd name="connsiteY32" fmla="*/ 2150572 h 5753325"/>
              <a:gd name="connsiteX33" fmla="*/ 6097813 w 6492864"/>
              <a:gd name="connsiteY33" fmla="*/ 2172208 h 5753325"/>
              <a:gd name="connsiteX34" fmla="*/ 6095990 w 6492864"/>
              <a:gd name="connsiteY34" fmla="*/ 2181185 h 5753325"/>
              <a:gd name="connsiteX35" fmla="*/ 6090126 w 6492864"/>
              <a:gd name="connsiteY35" fmla="*/ 2192533 h 5753325"/>
              <a:gd name="connsiteX36" fmla="*/ 6089503 w 6492864"/>
              <a:gd name="connsiteY36" fmla="*/ 2192543 h 5753325"/>
              <a:gd name="connsiteX37" fmla="*/ 6084946 w 6492864"/>
              <a:gd name="connsiteY37" fmla="*/ 2203694 h 5753325"/>
              <a:gd name="connsiteX38" fmla="*/ 5987861 w 6492864"/>
              <a:gd name="connsiteY38" fmla="*/ 2304868 h 5753325"/>
              <a:gd name="connsiteX39" fmla="*/ 5973439 w 6492864"/>
              <a:gd name="connsiteY39" fmla="*/ 2385635 h 5753325"/>
              <a:gd name="connsiteX40" fmla="*/ 5916727 w 6492864"/>
              <a:gd name="connsiteY40" fmla="*/ 2458777 h 5753325"/>
              <a:gd name="connsiteX41" fmla="*/ 5856524 w 6492864"/>
              <a:gd name="connsiteY41" fmla="*/ 2583281 h 5753325"/>
              <a:gd name="connsiteX42" fmla="*/ 5838091 w 6492864"/>
              <a:gd name="connsiteY42" fmla="*/ 2753474 h 5753325"/>
              <a:gd name="connsiteX43" fmla="*/ 5777471 w 6492864"/>
              <a:gd name="connsiteY43" fmla="*/ 2901570 h 5753325"/>
              <a:gd name="connsiteX44" fmla="*/ 5723992 w 6492864"/>
              <a:gd name="connsiteY44" fmla="*/ 2998752 h 5753325"/>
              <a:gd name="connsiteX45" fmla="*/ 5557886 w 6492864"/>
              <a:gd name="connsiteY45" fmla="*/ 3329735 h 5753325"/>
              <a:gd name="connsiteX46" fmla="*/ 5471501 w 6492864"/>
              <a:gd name="connsiteY46" fmla="*/ 3462221 h 5753325"/>
              <a:gd name="connsiteX47" fmla="*/ 5465154 w 6492864"/>
              <a:gd name="connsiteY47" fmla="*/ 3541065 h 5753325"/>
              <a:gd name="connsiteX48" fmla="*/ 5437889 w 6492864"/>
              <a:gd name="connsiteY48" fmla="*/ 3559927 h 5753325"/>
              <a:gd name="connsiteX49" fmla="*/ 5432770 w 6492864"/>
              <a:gd name="connsiteY49" fmla="*/ 3562948 h 5753325"/>
              <a:gd name="connsiteX50" fmla="*/ 5406795 w 6492864"/>
              <a:gd name="connsiteY50" fmla="*/ 3578594 h 5753325"/>
              <a:gd name="connsiteX51" fmla="*/ 5381495 w 6492864"/>
              <a:gd name="connsiteY51" fmla="*/ 3599883 h 5753325"/>
              <a:gd name="connsiteX52" fmla="*/ 5363689 w 6492864"/>
              <a:gd name="connsiteY52" fmla="*/ 3633299 h 5753325"/>
              <a:gd name="connsiteX53" fmla="*/ 5291870 w 6492864"/>
              <a:gd name="connsiteY53" fmla="*/ 3799039 h 5753325"/>
              <a:gd name="connsiteX54" fmla="*/ 5241600 w 6492864"/>
              <a:gd name="connsiteY54" fmla="*/ 3894238 h 5753325"/>
              <a:gd name="connsiteX55" fmla="*/ 5211041 w 6492864"/>
              <a:gd name="connsiteY55" fmla="*/ 3924184 h 5753325"/>
              <a:gd name="connsiteX56" fmla="*/ 5176073 w 6492864"/>
              <a:gd name="connsiteY56" fmla="*/ 3970179 h 5753325"/>
              <a:gd name="connsiteX57" fmla="*/ 5172826 w 6492864"/>
              <a:gd name="connsiteY57" fmla="*/ 3991773 h 5753325"/>
              <a:gd name="connsiteX58" fmla="*/ 5157053 w 6492864"/>
              <a:gd name="connsiteY58" fmla="*/ 3997708 h 5753325"/>
              <a:gd name="connsiteX59" fmla="*/ 5127922 w 6492864"/>
              <a:gd name="connsiteY59" fmla="*/ 4022660 h 5753325"/>
              <a:gd name="connsiteX60" fmla="*/ 5020872 w 6492864"/>
              <a:gd name="connsiteY60" fmla="*/ 4075951 h 5753325"/>
              <a:gd name="connsiteX61" fmla="*/ 4991410 w 6492864"/>
              <a:gd name="connsiteY61" fmla="*/ 4087598 h 5753325"/>
              <a:gd name="connsiteX62" fmla="*/ 4930112 w 6492864"/>
              <a:gd name="connsiteY62" fmla="*/ 4138459 h 5753325"/>
              <a:gd name="connsiteX63" fmla="*/ 4834224 w 6492864"/>
              <a:gd name="connsiteY63" fmla="*/ 4231643 h 5753325"/>
              <a:gd name="connsiteX64" fmla="*/ 4812599 w 6492864"/>
              <a:gd name="connsiteY64" fmla="*/ 4249449 h 5753325"/>
              <a:gd name="connsiteX65" fmla="*/ 4789188 w 6492864"/>
              <a:gd name="connsiteY65" fmla="*/ 4256678 h 5753325"/>
              <a:gd name="connsiteX66" fmla="*/ 4779554 w 6492864"/>
              <a:gd name="connsiteY66" fmla="*/ 4251313 h 5753325"/>
              <a:gd name="connsiteX67" fmla="*/ 4766885 w 6492864"/>
              <a:gd name="connsiteY67" fmla="*/ 4259812 h 5753325"/>
              <a:gd name="connsiteX68" fmla="*/ 4762510 w 6492864"/>
              <a:gd name="connsiteY68" fmla="*/ 4260383 h 5753325"/>
              <a:gd name="connsiteX69" fmla="*/ 4738416 w 6492864"/>
              <a:gd name="connsiteY69" fmla="*/ 4265355 h 5753325"/>
              <a:gd name="connsiteX70" fmla="*/ 4712007 w 6492864"/>
              <a:gd name="connsiteY70" fmla="*/ 4317892 h 5753325"/>
              <a:gd name="connsiteX71" fmla="*/ 4658930 w 6492864"/>
              <a:gd name="connsiteY71" fmla="*/ 4348041 h 5753325"/>
              <a:gd name="connsiteX72" fmla="*/ 4443526 w 6492864"/>
              <a:gd name="connsiteY72" fmla="*/ 4507851 h 5753325"/>
              <a:gd name="connsiteX73" fmla="*/ 4289766 w 6492864"/>
              <a:gd name="connsiteY73" fmla="*/ 4711450 h 5753325"/>
              <a:gd name="connsiteX74" fmla="*/ 4150870 w 6492864"/>
              <a:gd name="connsiteY74" fmla="*/ 4818480 h 5753325"/>
              <a:gd name="connsiteX75" fmla="*/ 4006639 w 6492864"/>
              <a:gd name="connsiteY75" fmla="*/ 4933815 h 5753325"/>
              <a:gd name="connsiteX76" fmla="*/ 3298210 w 6492864"/>
              <a:gd name="connsiteY76" fmla="*/ 5070790 h 5753325"/>
              <a:gd name="connsiteX77" fmla="*/ 2947678 w 6492864"/>
              <a:gd name="connsiteY77" fmla="*/ 5117869 h 5753325"/>
              <a:gd name="connsiteX78" fmla="*/ 2822169 w 6492864"/>
              <a:gd name="connsiteY78" fmla="*/ 5129396 h 5753325"/>
              <a:gd name="connsiteX79" fmla="*/ 2538773 w 6492864"/>
              <a:gd name="connsiteY79" fmla="*/ 5313397 h 5753325"/>
              <a:gd name="connsiteX80" fmla="*/ 2014500 w 6492864"/>
              <a:gd name="connsiteY80" fmla="*/ 5519744 h 5753325"/>
              <a:gd name="connsiteX81" fmla="*/ 1934391 w 6492864"/>
              <a:gd name="connsiteY81" fmla="*/ 5591335 h 5753325"/>
              <a:gd name="connsiteX82" fmla="*/ 1892550 w 6492864"/>
              <a:gd name="connsiteY82" fmla="*/ 5649708 h 5753325"/>
              <a:gd name="connsiteX83" fmla="*/ 1854769 w 6492864"/>
              <a:gd name="connsiteY83" fmla="*/ 5647691 h 5753325"/>
              <a:gd name="connsiteX84" fmla="*/ 1809461 w 6492864"/>
              <a:gd name="connsiteY84" fmla="*/ 5648628 h 5753325"/>
              <a:gd name="connsiteX85" fmla="*/ 1745150 w 6492864"/>
              <a:gd name="connsiteY85" fmla="*/ 5693879 h 5753325"/>
              <a:gd name="connsiteX86" fmla="*/ 1713375 w 6492864"/>
              <a:gd name="connsiteY86" fmla="*/ 5684672 h 5753325"/>
              <a:gd name="connsiteX87" fmla="*/ 1707808 w 6492864"/>
              <a:gd name="connsiteY87" fmla="*/ 5682611 h 5753325"/>
              <a:gd name="connsiteX88" fmla="*/ 1679313 w 6492864"/>
              <a:gd name="connsiteY88" fmla="*/ 5672360 h 5753325"/>
              <a:gd name="connsiteX89" fmla="*/ 1646933 w 6492864"/>
              <a:gd name="connsiteY89" fmla="*/ 5666227 h 5753325"/>
              <a:gd name="connsiteX90" fmla="*/ 1610055 w 6492864"/>
              <a:gd name="connsiteY90" fmla="*/ 5673643 h 5753325"/>
              <a:gd name="connsiteX91" fmla="*/ 1437641 w 6492864"/>
              <a:gd name="connsiteY91" fmla="*/ 5723266 h 5753325"/>
              <a:gd name="connsiteX92" fmla="*/ 1332869 w 6492864"/>
              <a:gd name="connsiteY92" fmla="*/ 5744752 h 5753325"/>
              <a:gd name="connsiteX93" fmla="*/ 1290525 w 6492864"/>
              <a:gd name="connsiteY93" fmla="*/ 5740036 h 5753325"/>
              <a:gd name="connsiteX94" fmla="*/ 1233107 w 6492864"/>
              <a:gd name="connsiteY94" fmla="*/ 5742106 h 5753325"/>
              <a:gd name="connsiteX95" fmla="*/ 1214532 w 6492864"/>
              <a:gd name="connsiteY95" fmla="*/ 5753325 h 5753325"/>
              <a:gd name="connsiteX96" fmla="*/ 1199955 w 6492864"/>
              <a:gd name="connsiteY96" fmla="*/ 5744831 h 5753325"/>
              <a:gd name="connsiteX97" fmla="*/ 1162337 w 6492864"/>
              <a:gd name="connsiteY97" fmla="*/ 5738048 h 5753325"/>
              <a:gd name="connsiteX98" fmla="*/ 1053457 w 6492864"/>
              <a:gd name="connsiteY98" fmla="*/ 5688676 h 5753325"/>
              <a:gd name="connsiteX99" fmla="*/ 1025798 w 6492864"/>
              <a:gd name="connsiteY99" fmla="*/ 5673166 h 5753325"/>
              <a:gd name="connsiteX100" fmla="*/ 947900 w 6492864"/>
              <a:gd name="connsiteY100" fmla="*/ 5657848 h 5753325"/>
              <a:gd name="connsiteX101" fmla="*/ 815627 w 6492864"/>
              <a:gd name="connsiteY101" fmla="*/ 5642557 h 5753325"/>
              <a:gd name="connsiteX102" fmla="*/ 788251 w 6492864"/>
              <a:gd name="connsiteY102" fmla="*/ 5637065 h 5753325"/>
              <a:gd name="connsiteX103" fmla="*/ 767822 w 6492864"/>
              <a:gd name="connsiteY103" fmla="*/ 5623450 h 5753325"/>
              <a:gd name="connsiteX104" fmla="*/ 765791 w 6492864"/>
              <a:gd name="connsiteY104" fmla="*/ 5612539 h 5753325"/>
              <a:gd name="connsiteX105" fmla="*/ 751230 w 6492864"/>
              <a:gd name="connsiteY105" fmla="*/ 5608092 h 5753325"/>
              <a:gd name="connsiteX106" fmla="*/ 748008 w 6492864"/>
              <a:gd name="connsiteY106" fmla="*/ 5605052 h 5753325"/>
              <a:gd name="connsiteX107" fmla="*/ 728871 w 6492864"/>
              <a:gd name="connsiteY107" fmla="*/ 5589469 h 5753325"/>
              <a:gd name="connsiteX108" fmla="*/ 671898 w 6492864"/>
              <a:gd name="connsiteY108" fmla="*/ 5602363 h 5753325"/>
              <a:gd name="connsiteX109" fmla="*/ 615065 w 6492864"/>
              <a:gd name="connsiteY109" fmla="*/ 5580257 h 5753325"/>
              <a:gd name="connsiteX110" fmla="*/ 355785 w 6492864"/>
              <a:gd name="connsiteY110" fmla="*/ 5514383 h 5753325"/>
              <a:gd name="connsiteX111" fmla="*/ 102269 w 6492864"/>
              <a:gd name="connsiteY111" fmla="*/ 5524347 h 5753325"/>
              <a:gd name="connsiteX112" fmla="*/ 13160 w 6492864"/>
              <a:gd name="connsiteY112" fmla="*/ 5514159 h 5753325"/>
              <a:gd name="connsiteX113" fmla="*/ 0 w 6492864"/>
              <a:gd name="connsiteY113" fmla="*/ 5511735 h 5753325"/>
              <a:gd name="connsiteX114" fmla="*/ 0 w 6492864"/>
              <a:gd name="connsiteY114" fmla="*/ 0 h 5753325"/>
              <a:gd name="connsiteX0" fmla="*/ 0 w 6492864"/>
              <a:gd name="connsiteY0" fmla="*/ 0 h 5753325"/>
              <a:gd name="connsiteX1" fmla="*/ 6438980 w 6492864"/>
              <a:gd name="connsiteY1" fmla="*/ 0 h 5753325"/>
              <a:gd name="connsiteX2" fmla="*/ 6439047 w 6492864"/>
              <a:gd name="connsiteY2" fmla="*/ 147 h 5753325"/>
              <a:gd name="connsiteX3" fmla="*/ 6443456 w 6492864"/>
              <a:gd name="connsiteY3" fmla="*/ 130105 h 5753325"/>
              <a:gd name="connsiteX4" fmla="*/ 6447632 w 6492864"/>
              <a:gd name="connsiteY4" fmla="*/ 170016 h 5753325"/>
              <a:gd name="connsiteX5" fmla="*/ 6396598 w 6492864"/>
              <a:gd name="connsiteY5" fmla="*/ 274847 h 5753325"/>
              <a:gd name="connsiteX6" fmla="*/ 6375685 w 6492864"/>
              <a:gd name="connsiteY6" fmla="*/ 535865 h 5753325"/>
              <a:gd name="connsiteX7" fmla="*/ 6492864 w 6492864"/>
              <a:gd name="connsiteY7" fmla="*/ 615799 h 5753325"/>
              <a:gd name="connsiteX8" fmla="*/ 6459988 w 6492864"/>
              <a:gd name="connsiteY8" fmla="*/ 707628 h 5753325"/>
              <a:gd name="connsiteX9" fmla="*/ 6453989 w 6492864"/>
              <a:gd name="connsiteY9" fmla="*/ 711876 h 5753325"/>
              <a:gd name="connsiteX10" fmla="*/ 6453209 w 6492864"/>
              <a:gd name="connsiteY10" fmla="*/ 719127 h 5753325"/>
              <a:gd name="connsiteX11" fmla="*/ 6457662 w 6492864"/>
              <a:gd name="connsiteY11" fmla="*/ 723331 h 5753325"/>
              <a:gd name="connsiteX12" fmla="*/ 6447445 w 6492864"/>
              <a:gd name="connsiteY12" fmla="*/ 780003 h 5753325"/>
              <a:gd name="connsiteX13" fmla="*/ 6426552 w 6492864"/>
              <a:gd name="connsiteY13" fmla="*/ 845805 h 5753325"/>
              <a:gd name="connsiteX14" fmla="*/ 6434072 w 6492864"/>
              <a:gd name="connsiteY14" fmla="*/ 910733 h 5753325"/>
              <a:gd name="connsiteX15" fmla="*/ 6432570 w 6492864"/>
              <a:gd name="connsiteY15" fmla="*/ 983394 h 5753325"/>
              <a:gd name="connsiteX16" fmla="*/ 6431878 w 6492864"/>
              <a:gd name="connsiteY16" fmla="*/ 1026728 h 5753325"/>
              <a:gd name="connsiteX17" fmla="*/ 6414269 w 6492864"/>
              <a:gd name="connsiteY17" fmla="*/ 1151111 h 5753325"/>
              <a:gd name="connsiteX18" fmla="*/ 6371722 w 6492864"/>
              <a:gd name="connsiteY18" fmla="*/ 1318080 h 5753325"/>
              <a:gd name="connsiteX19" fmla="*/ 6356023 w 6492864"/>
              <a:gd name="connsiteY19" fmla="*/ 1356227 h 5753325"/>
              <a:gd name="connsiteX20" fmla="*/ 6356157 w 6492864"/>
              <a:gd name="connsiteY20" fmla="*/ 1361967 h 5753325"/>
              <a:gd name="connsiteX21" fmla="*/ 6350613 w 6492864"/>
              <a:gd name="connsiteY21" fmla="*/ 1393569 h 5753325"/>
              <a:gd name="connsiteX22" fmla="*/ 6357062 w 6492864"/>
              <a:gd name="connsiteY22" fmla="*/ 1444071 h 5753325"/>
              <a:gd name="connsiteX23" fmla="*/ 6364832 w 6492864"/>
              <a:gd name="connsiteY23" fmla="*/ 1478763 h 5753325"/>
              <a:gd name="connsiteX24" fmla="*/ 6369745 w 6492864"/>
              <a:gd name="connsiteY24" fmla="*/ 1495680 h 5753325"/>
              <a:gd name="connsiteX25" fmla="*/ 6370898 w 6492864"/>
              <a:gd name="connsiteY25" fmla="*/ 1513331 h 5753325"/>
              <a:gd name="connsiteX26" fmla="*/ 6368801 w 6492864"/>
              <a:gd name="connsiteY26" fmla="*/ 1527414 h 5753325"/>
              <a:gd name="connsiteX27" fmla="*/ 6359177 w 6492864"/>
              <a:gd name="connsiteY27" fmla="*/ 1639513 h 5753325"/>
              <a:gd name="connsiteX28" fmla="*/ 6299489 w 6492864"/>
              <a:gd name="connsiteY28" fmla="*/ 1784860 h 5753325"/>
              <a:gd name="connsiteX29" fmla="*/ 6267878 w 6492864"/>
              <a:gd name="connsiteY29" fmla="*/ 1858572 h 5753325"/>
              <a:gd name="connsiteX30" fmla="*/ 6251146 w 6492864"/>
              <a:gd name="connsiteY30" fmla="*/ 1926167 h 5753325"/>
              <a:gd name="connsiteX31" fmla="*/ 6210686 w 6492864"/>
              <a:gd name="connsiteY31" fmla="*/ 2014834 h 5753325"/>
              <a:gd name="connsiteX32" fmla="*/ 6106652 w 6492864"/>
              <a:gd name="connsiteY32" fmla="*/ 2150572 h 5753325"/>
              <a:gd name="connsiteX33" fmla="*/ 6097813 w 6492864"/>
              <a:gd name="connsiteY33" fmla="*/ 2172208 h 5753325"/>
              <a:gd name="connsiteX34" fmla="*/ 6095990 w 6492864"/>
              <a:gd name="connsiteY34" fmla="*/ 2181185 h 5753325"/>
              <a:gd name="connsiteX35" fmla="*/ 6090126 w 6492864"/>
              <a:gd name="connsiteY35" fmla="*/ 2192533 h 5753325"/>
              <a:gd name="connsiteX36" fmla="*/ 6089503 w 6492864"/>
              <a:gd name="connsiteY36" fmla="*/ 2192543 h 5753325"/>
              <a:gd name="connsiteX37" fmla="*/ 6084946 w 6492864"/>
              <a:gd name="connsiteY37" fmla="*/ 2203694 h 5753325"/>
              <a:gd name="connsiteX38" fmla="*/ 5987861 w 6492864"/>
              <a:gd name="connsiteY38" fmla="*/ 2304868 h 5753325"/>
              <a:gd name="connsiteX39" fmla="*/ 5973439 w 6492864"/>
              <a:gd name="connsiteY39" fmla="*/ 2385635 h 5753325"/>
              <a:gd name="connsiteX40" fmla="*/ 5916727 w 6492864"/>
              <a:gd name="connsiteY40" fmla="*/ 2458777 h 5753325"/>
              <a:gd name="connsiteX41" fmla="*/ 5856524 w 6492864"/>
              <a:gd name="connsiteY41" fmla="*/ 2583281 h 5753325"/>
              <a:gd name="connsiteX42" fmla="*/ 5838091 w 6492864"/>
              <a:gd name="connsiteY42" fmla="*/ 2753474 h 5753325"/>
              <a:gd name="connsiteX43" fmla="*/ 5777471 w 6492864"/>
              <a:gd name="connsiteY43" fmla="*/ 2901570 h 5753325"/>
              <a:gd name="connsiteX44" fmla="*/ 5723992 w 6492864"/>
              <a:gd name="connsiteY44" fmla="*/ 2998752 h 5753325"/>
              <a:gd name="connsiteX45" fmla="*/ 5557886 w 6492864"/>
              <a:gd name="connsiteY45" fmla="*/ 3329735 h 5753325"/>
              <a:gd name="connsiteX46" fmla="*/ 5471501 w 6492864"/>
              <a:gd name="connsiteY46" fmla="*/ 3462221 h 5753325"/>
              <a:gd name="connsiteX47" fmla="*/ 5465154 w 6492864"/>
              <a:gd name="connsiteY47" fmla="*/ 3541065 h 5753325"/>
              <a:gd name="connsiteX48" fmla="*/ 5437889 w 6492864"/>
              <a:gd name="connsiteY48" fmla="*/ 3559927 h 5753325"/>
              <a:gd name="connsiteX49" fmla="*/ 5432770 w 6492864"/>
              <a:gd name="connsiteY49" fmla="*/ 3562948 h 5753325"/>
              <a:gd name="connsiteX50" fmla="*/ 5406795 w 6492864"/>
              <a:gd name="connsiteY50" fmla="*/ 3578594 h 5753325"/>
              <a:gd name="connsiteX51" fmla="*/ 5381495 w 6492864"/>
              <a:gd name="connsiteY51" fmla="*/ 3599883 h 5753325"/>
              <a:gd name="connsiteX52" fmla="*/ 5363689 w 6492864"/>
              <a:gd name="connsiteY52" fmla="*/ 3633299 h 5753325"/>
              <a:gd name="connsiteX53" fmla="*/ 5291870 w 6492864"/>
              <a:gd name="connsiteY53" fmla="*/ 3799039 h 5753325"/>
              <a:gd name="connsiteX54" fmla="*/ 5241600 w 6492864"/>
              <a:gd name="connsiteY54" fmla="*/ 3894238 h 5753325"/>
              <a:gd name="connsiteX55" fmla="*/ 5211041 w 6492864"/>
              <a:gd name="connsiteY55" fmla="*/ 3924184 h 5753325"/>
              <a:gd name="connsiteX56" fmla="*/ 5176073 w 6492864"/>
              <a:gd name="connsiteY56" fmla="*/ 3970179 h 5753325"/>
              <a:gd name="connsiteX57" fmla="*/ 5172826 w 6492864"/>
              <a:gd name="connsiteY57" fmla="*/ 3991773 h 5753325"/>
              <a:gd name="connsiteX58" fmla="*/ 5157053 w 6492864"/>
              <a:gd name="connsiteY58" fmla="*/ 3997708 h 5753325"/>
              <a:gd name="connsiteX59" fmla="*/ 5127922 w 6492864"/>
              <a:gd name="connsiteY59" fmla="*/ 4022660 h 5753325"/>
              <a:gd name="connsiteX60" fmla="*/ 5020872 w 6492864"/>
              <a:gd name="connsiteY60" fmla="*/ 4075951 h 5753325"/>
              <a:gd name="connsiteX61" fmla="*/ 4991410 w 6492864"/>
              <a:gd name="connsiteY61" fmla="*/ 4087598 h 5753325"/>
              <a:gd name="connsiteX62" fmla="*/ 4930112 w 6492864"/>
              <a:gd name="connsiteY62" fmla="*/ 4138459 h 5753325"/>
              <a:gd name="connsiteX63" fmla="*/ 4834224 w 6492864"/>
              <a:gd name="connsiteY63" fmla="*/ 4231643 h 5753325"/>
              <a:gd name="connsiteX64" fmla="*/ 4812599 w 6492864"/>
              <a:gd name="connsiteY64" fmla="*/ 4249449 h 5753325"/>
              <a:gd name="connsiteX65" fmla="*/ 4789188 w 6492864"/>
              <a:gd name="connsiteY65" fmla="*/ 4256678 h 5753325"/>
              <a:gd name="connsiteX66" fmla="*/ 4779554 w 6492864"/>
              <a:gd name="connsiteY66" fmla="*/ 4251313 h 5753325"/>
              <a:gd name="connsiteX67" fmla="*/ 4766885 w 6492864"/>
              <a:gd name="connsiteY67" fmla="*/ 4259812 h 5753325"/>
              <a:gd name="connsiteX68" fmla="*/ 4762510 w 6492864"/>
              <a:gd name="connsiteY68" fmla="*/ 4260383 h 5753325"/>
              <a:gd name="connsiteX69" fmla="*/ 4738416 w 6492864"/>
              <a:gd name="connsiteY69" fmla="*/ 4265355 h 5753325"/>
              <a:gd name="connsiteX70" fmla="*/ 4712007 w 6492864"/>
              <a:gd name="connsiteY70" fmla="*/ 4317892 h 5753325"/>
              <a:gd name="connsiteX71" fmla="*/ 4658930 w 6492864"/>
              <a:gd name="connsiteY71" fmla="*/ 4348041 h 5753325"/>
              <a:gd name="connsiteX72" fmla="*/ 4443526 w 6492864"/>
              <a:gd name="connsiteY72" fmla="*/ 4507851 h 5753325"/>
              <a:gd name="connsiteX73" fmla="*/ 4289766 w 6492864"/>
              <a:gd name="connsiteY73" fmla="*/ 4711450 h 5753325"/>
              <a:gd name="connsiteX74" fmla="*/ 4150870 w 6492864"/>
              <a:gd name="connsiteY74" fmla="*/ 4818480 h 5753325"/>
              <a:gd name="connsiteX75" fmla="*/ 4006639 w 6492864"/>
              <a:gd name="connsiteY75" fmla="*/ 4933815 h 5753325"/>
              <a:gd name="connsiteX76" fmla="*/ 3298210 w 6492864"/>
              <a:gd name="connsiteY76" fmla="*/ 5070790 h 5753325"/>
              <a:gd name="connsiteX77" fmla="*/ 2947678 w 6492864"/>
              <a:gd name="connsiteY77" fmla="*/ 5117869 h 5753325"/>
              <a:gd name="connsiteX78" fmla="*/ 2822169 w 6492864"/>
              <a:gd name="connsiteY78" fmla="*/ 5129396 h 5753325"/>
              <a:gd name="connsiteX79" fmla="*/ 2538773 w 6492864"/>
              <a:gd name="connsiteY79" fmla="*/ 5313397 h 5753325"/>
              <a:gd name="connsiteX80" fmla="*/ 2014500 w 6492864"/>
              <a:gd name="connsiteY80" fmla="*/ 5519744 h 5753325"/>
              <a:gd name="connsiteX81" fmla="*/ 1934391 w 6492864"/>
              <a:gd name="connsiteY81" fmla="*/ 5591335 h 5753325"/>
              <a:gd name="connsiteX82" fmla="*/ 1892550 w 6492864"/>
              <a:gd name="connsiteY82" fmla="*/ 5649708 h 5753325"/>
              <a:gd name="connsiteX83" fmla="*/ 1854769 w 6492864"/>
              <a:gd name="connsiteY83" fmla="*/ 5647691 h 5753325"/>
              <a:gd name="connsiteX84" fmla="*/ 1809461 w 6492864"/>
              <a:gd name="connsiteY84" fmla="*/ 5648628 h 5753325"/>
              <a:gd name="connsiteX85" fmla="*/ 1745150 w 6492864"/>
              <a:gd name="connsiteY85" fmla="*/ 5693879 h 5753325"/>
              <a:gd name="connsiteX86" fmla="*/ 1713375 w 6492864"/>
              <a:gd name="connsiteY86" fmla="*/ 5684672 h 5753325"/>
              <a:gd name="connsiteX87" fmla="*/ 1707808 w 6492864"/>
              <a:gd name="connsiteY87" fmla="*/ 5682611 h 5753325"/>
              <a:gd name="connsiteX88" fmla="*/ 1679313 w 6492864"/>
              <a:gd name="connsiteY88" fmla="*/ 5672360 h 5753325"/>
              <a:gd name="connsiteX89" fmla="*/ 1646933 w 6492864"/>
              <a:gd name="connsiteY89" fmla="*/ 5666227 h 5753325"/>
              <a:gd name="connsiteX90" fmla="*/ 1610055 w 6492864"/>
              <a:gd name="connsiteY90" fmla="*/ 5673643 h 5753325"/>
              <a:gd name="connsiteX91" fmla="*/ 1437641 w 6492864"/>
              <a:gd name="connsiteY91" fmla="*/ 5723266 h 5753325"/>
              <a:gd name="connsiteX92" fmla="*/ 1332869 w 6492864"/>
              <a:gd name="connsiteY92" fmla="*/ 5744752 h 5753325"/>
              <a:gd name="connsiteX93" fmla="*/ 1290525 w 6492864"/>
              <a:gd name="connsiteY93" fmla="*/ 5740036 h 5753325"/>
              <a:gd name="connsiteX94" fmla="*/ 1233107 w 6492864"/>
              <a:gd name="connsiteY94" fmla="*/ 5742106 h 5753325"/>
              <a:gd name="connsiteX95" fmla="*/ 1214532 w 6492864"/>
              <a:gd name="connsiteY95" fmla="*/ 5753325 h 5753325"/>
              <a:gd name="connsiteX96" fmla="*/ 1199955 w 6492864"/>
              <a:gd name="connsiteY96" fmla="*/ 5744831 h 5753325"/>
              <a:gd name="connsiteX97" fmla="*/ 1162337 w 6492864"/>
              <a:gd name="connsiteY97" fmla="*/ 5738048 h 5753325"/>
              <a:gd name="connsiteX98" fmla="*/ 1053457 w 6492864"/>
              <a:gd name="connsiteY98" fmla="*/ 5688676 h 5753325"/>
              <a:gd name="connsiteX99" fmla="*/ 1025798 w 6492864"/>
              <a:gd name="connsiteY99" fmla="*/ 5673166 h 5753325"/>
              <a:gd name="connsiteX100" fmla="*/ 947900 w 6492864"/>
              <a:gd name="connsiteY100" fmla="*/ 5657848 h 5753325"/>
              <a:gd name="connsiteX101" fmla="*/ 815627 w 6492864"/>
              <a:gd name="connsiteY101" fmla="*/ 5642557 h 5753325"/>
              <a:gd name="connsiteX102" fmla="*/ 788251 w 6492864"/>
              <a:gd name="connsiteY102" fmla="*/ 5637065 h 5753325"/>
              <a:gd name="connsiteX103" fmla="*/ 767822 w 6492864"/>
              <a:gd name="connsiteY103" fmla="*/ 5623450 h 5753325"/>
              <a:gd name="connsiteX104" fmla="*/ 765791 w 6492864"/>
              <a:gd name="connsiteY104" fmla="*/ 5612539 h 5753325"/>
              <a:gd name="connsiteX105" fmla="*/ 751230 w 6492864"/>
              <a:gd name="connsiteY105" fmla="*/ 5608092 h 5753325"/>
              <a:gd name="connsiteX106" fmla="*/ 748008 w 6492864"/>
              <a:gd name="connsiteY106" fmla="*/ 5605052 h 5753325"/>
              <a:gd name="connsiteX107" fmla="*/ 728871 w 6492864"/>
              <a:gd name="connsiteY107" fmla="*/ 5589469 h 5753325"/>
              <a:gd name="connsiteX108" fmla="*/ 671898 w 6492864"/>
              <a:gd name="connsiteY108" fmla="*/ 5602363 h 5753325"/>
              <a:gd name="connsiteX109" fmla="*/ 615065 w 6492864"/>
              <a:gd name="connsiteY109" fmla="*/ 5580257 h 5753325"/>
              <a:gd name="connsiteX110" fmla="*/ 355785 w 6492864"/>
              <a:gd name="connsiteY110" fmla="*/ 5514383 h 5753325"/>
              <a:gd name="connsiteX111" fmla="*/ 102269 w 6492864"/>
              <a:gd name="connsiteY111" fmla="*/ 5524347 h 5753325"/>
              <a:gd name="connsiteX112" fmla="*/ 13160 w 6492864"/>
              <a:gd name="connsiteY112" fmla="*/ 5514159 h 5753325"/>
              <a:gd name="connsiteX113" fmla="*/ 0 w 6492864"/>
              <a:gd name="connsiteY113" fmla="*/ 5511735 h 5753325"/>
              <a:gd name="connsiteX114" fmla="*/ 0 w 6492864"/>
              <a:gd name="connsiteY114" fmla="*/ 0 h 5753325"/>
              <a:gd name="connsiteX0" fmla="*/ 0 w 6462955"/>
              <a:gd name="connsiteY0" fmla="*/ 0 h 5753325"/>
              <a:gd name="connsiteX1" fmla="*/ 6438980 w 6462955"/>
              <a:gd name="connsiteY1" fmla="*/ 0 h 5753325"/>
              <a:gd name="connsiteX2" fmla="*/ 6439047 w 6462955"/>
              <a:gd name="connsiteY2" fmla="*/ 147 h 5753325"/>
              <a:gd name="connsiteX3" fmla="*/ 6443456 w 6462955"/>
              <a:gd name="connsiteY3" fmla="*/ 130105 h 5753325"/>
              <a:gd name="connsiteX4" fmla="*/ 6447632 w 6462955"/>
              <a:gd name="connsiteY4" fmla="*/ 170016 h 5753325"/>
              <a:gd name="connsiteX5" fmla="*/ 6396598 w 6462955"/>
              <a:gd name="connsiteY5" fmla="*/ 274847 h 5753325"/>
              <a:gd name="connsiteX6" fmla="*/ 6375685 w 6462955"/>
              <a:gd name="connsiteY6" fmla="*/ 535865 h 5753325"/>
              <a:gd name="connsiteX7" fmla="*/ 6354187 w 6462955"/>
              <a:gd name="connsiteY7" fmla="*/ 615799 h 5753325"/>
              <a:gd name="connsiteX8" fmla="*/ 6459988 w 6462955"/>
              <a:gd name="connsiteY8" fmla="*/ 707628 h 5753325"/>
              <a:gd name="connsiteX9" fmla="*/ 6453989 w 6462955"/>
              <a:gd name="connsiteY9" fmla="*/ 711876 h 5753325"/>
              <a:gd name="connsiteX10" fmla="*/ 6453209 w 6462955"/>
              <a:gd name="connsiteY10" fmla="*/ 719127 h 5753325"/>
              <a:gd name="connsiteX11" fmla="*/ 6457662 w 6462955"/>
              <a:gd name="connsiteY11" fmla="*/ 723331 h 5753325"/>
              <a:gd name="connsiteX12" fmla="*/ 6447445 w 6462955"/>
              <a:gd name="connsiteY12" fmla="*/ 780003 h 5753325"/>
              <a:gd name="connsiteX13" fmla="*/ 6426552 w 6462955"/>
              <a:gd name="connsiteY13" fmla="*/ 845805 h 5753325"/>
              <a:gd name="connsiteX14" fmla="*/ 6434072 w 6462955"/>
              <a:gd name="connsiteY14" fmla="*/ 910733 h 5753325"/>
              <a:gd name="connsiteX15" fmla="*/ 6432570 w 6462955"/>
              <a:gd name="connsiteY15" fmla="*/ 983394 h 5753325"/>
              <a:gd name="connsiteX16" fmla="*/ 6431878 w 6462955"/>
              <a:gd name="connsiteY16" fmla="*/ 1026728 h 5753325"/>
              <a:gd name="connsiteX17" fmla="*/ 6414269 w 6462955"/>
              <a:gd name="connsiteY17" fmla="*/ 1151111 h 5753325"/>
              <a:gd name="connsiteX18" fmla="*/ 6371722 w 6462955"/>
              <a:gd name="connsiteY18" fmla="*/ 1318080 h 5753325"/>
              <a:gd name="connsiteX19" fmla="*/ 6356023 w 6462955"/>
              <a:gd name="connsiteY19" fmla="*/ 1356227 h 5753325"/>
              <a:gd name="connsiteX20" fmla="*/ 6356157 w 6462955"/>
              <a:gd name="connsiteY20" fmla="*/ 1361967 h 5753325"/>
              <a:gd name="connsiteX21" fmla="*/ 6350613 w 6462955"/>
              <a:gd name="connsiteY21" fmla="*/ 1393569 h 5753325"/>
              <a:gd name="connsiteX22" fmla="*/ 6357062 w 6462955"/>
              <a:gd name="connsiteY22" fmla="*/ 1444071 h 5753325"/>
              <a:gd name="connsiteX23" fmla="*/ 6364832 w 6462955"/>
              <a:gd name="connsiteY23" fmla="*/ 1478763 h 5753325"/>
              <a:gd name="connsiteX24" fmla="*/ 6369745 w 6462955"/>
              <a:gd name="connsiteY24" fmla="*/ 1495680 h 5753325"/>
              <a:gd name="connsiteX25" fmla="*/ 6370898 w 6462955"/>
              <a:gd name="connsiteY25" fmla="*/ 1513331 h 5753325"/>
              <a:gd name="connsiteX26" fmla="*/ 6368801 w 6462955"/>
              <a:gd name="connsiteY26" fmla="*/ 1527414 h 5753325"/>
              <a:gd name="connsiteX27" fmla="*/ 6359177 w 6462955"/>
              <a:gd name="connsiteY27" fmla="*/ 1639513 h 5753325"/>
              <a:gd name="connsiteX28" fmla="*/ 6299489 w 6462955"/>
              <a:gd name="connsiteY28" fmla="*/ 1784860 h 5753325"/>
              <a:gd name="connsiteX29" fmla="*/ 6267878 w 6462955"/>
              <a:gd name="connsiteY29" fmla="*/ 1858572 h 5753325"/>
              <a:gd name="connsiteX30" fmla="*/ 6251146 w 6462955"/>
              <a:gd name="connsiteY30" fmla="*/ 1926167 h 5753325"/>
              <a:gd name="connsiteX31" fmla="*/ 6210686 w 6462955"/>
              <a:gd name="connsiteY31" fmla="*/ 2014834 h 5753325"/>
              <a:gd name="connsiteX32" fmla="*/ 6106652 w 6462955"/>
              <a:gd name="connsiteY32" fmla="*/ 2150572 h 5753325"/>
              <a:gd name="connsiteX33" fmla="*/ 6097813 w 6462955"/>
              <a:gd name="connsiteY33" fmla="*/ 2172208 h 5753325"/>
              <a:gd name="connsiteX34" fmla="*/ 6095990 w 6462955"/>
              <a:gd name="connsiteY34" fmla="*/ 2181185 h 5753325"/>
              <a:gd name="connsiteX35" fmla="*/ 6090126 w 6462955"/>
              <a:gd name="connsiteY35" fmla="*/ 2192533 h 5753325"/>
              <a:gd name="connsiteX36" fmla="*/ 6089503 w 6462955"/>
              <a:gd name="connsiteY36" fmla="*/ 2192543 h 5753325"/>
              <a:gd name="connsiteX37" fmla="*/ 6084946 w 6462955"/>
              <a:gd name="connsiteY37" fmla="*/ 2203694 h 5753325"/>
              <a:gd name="connsiteX38" fmla="*/ 5987861 w 6462955"/>
              <a:gd name="connsiteY38" fmla="*/ 2304868 h 5753325"/>
              <a:gd name="connsiteX39" fmla="*/ 5973439 w 6462955"/>
              <a:gd name="connsiteY39" fmla="*/ 2385635 h 5753325"/>
              <a:gd name="connsiteX40" fmla="*/ 5916727 w 6462955"/>
              <a:gd name="connsiteY40" fmla="*/ 2458777 h 5753325"/>
              <a:gd name="connsiteX41" fmla="*/ 5856524 w 6462955"/>
              <a:gd name="connsiteY41" fmla="*/ 2583281 h 5753325"/>
              <a:gd name="connsiteX42" fmla="*/ 5838091 w 6462955"/>
              <a:gd name="connsiteY42" fmla="*/ 2753474 h 5753325"/>
              <a:gd name="connsiteX43" fmla="*/ 5777471 w 6462955"/>
              <a:gd name="connsiteY43" fmla="*/ 2901570 h 5753325"/>
              <a:gd name="connsiteX44" fmla="*/ 5723992 w 6462955"/>
              <a:gd name="connsiteY44" fmla="*/ 2998752 h 5753325"/>
              <a:gd name="connsiteX45" fmla="*/ 5557886 w 6462955"/>
              <a:gd name="connsiteY45" fmla="*/ 3329735 h 5753325"/>
              <a:gd name="connsiteX46" fmla="*/ 5471501 w 6462955"/>
              <a:gd name="connsiteY46" fmla="*/ 3462221 h 5753325"/>
              <a:gd name="connsiteX47" fmla="*/ 5465154 w 6462955"/>
              <a:gd name="connsiteY47" fmla="*/ 3541065 h 5753325"/>
              <a:gd name="connsiteX48" fmla="*/ 5437889 w 6462955"/>
              <a:gd name="connsiteY48" fmla="*/ 3559927 h 5753325"/>
              <a:gd name="connsiteX49" fmla="*/ 5432770 w 6462955"/>
              <a:gd name="connsiteY49" fmla="*/ 3562948 h 5753325"/>
              <a:gd name="connsiteX50" fmla="*/ 5406795 w 6462955"/>
              <a:gd name="connsiteY50" fmla="*/ 3578594 h 5753325"/>
              <a:gd name="connsiteX51" fmla="*/ 5381495 w 6462955"/>
              <a:gd name="connsiteY51" fmla="*/ 3599883 h 5753325"/>
              <a:gd name="connsiteX52" fmla="*/ 5363689 w 6462955"/>
              <a:gd name="connsiteY52" fmla="*/ 3633299 h 5753325"/>
              <a:gd name="connsiteX53" fmla="*/ 5291870 w 6462955"/>
              <a:gd name="connsiteY53" fmla="*/ 3799039 h 5753325"/>
              <a:gd name="connsiteX54" fmla="*/ 5241600 w 6462955"/>
              <a:gd name="connsiteY54" fmla="*/ 3894238 h 5753325"/>
              <a:gd name="connsiteX55" fmla="*/ 5211041 w 6462955"/>
              <a:gd name="connsiteY55" fmla="*/ 3924184 h 5753325"/>
              <a:gd name="connsiteX56" fmla="*/ 5176073 w 6462955"/>
              <a:gd name="connsiteY56" fmla="*/ 3970179 h 5753325"/>
              <a:gd name="connsiteX57" fmla="*/ 5172826 w 6462955"/>
              <a:gd name="connsiteY57" fmla="*/ 3991773 h 5753325"/>
              <a:gd name="connsiteX58" fmla="*/ 5157053 w 6462955"/>
              <a:gd name="connsiteY58" fmla="*/ 3997708 h 5753325"/>
              <a:gd name="connsiteX59" fmla="*/ 5127922 w 6462955"/>
              <a:gd name="connsiteY59" fmla="*/ 4022660 h 5753325"/>
              <a:gd name="connsiteX60" fmla="*/ 5020872 w 6462955"/>
              <a:gd name="connsiteY60" fmla="*/ 4075951 h 5753325"/>
              <a:gd name="connsiteX61" fmla="*/ 4991410 w 6462955"/>
              <a:gd name="connsiteY61" fmla="*/ 4087598 h 5753325"/>
              <a:gd name="connsiteX62" fmla="*/ 4930112 w 6462955"/>
              <a:gd name="connsiteY62" fmla="*/ 4138459 h 5753325"/>
              <a:gd name="connsiteX63" fmla="*/ 4834224 w 6462955"/>
              <a:gd name="connsiteY63" fmla="*/ 4231643 h 5753325"/>
              <a:gd name="connsiteX64" fmla="*/ 4812599 w 6462955"/>
              <a:gd name="connsiteY64" fmla="*/ 4249449 h 5753325"/>
              <a:gd name="connsiteX65" fmla="*/ 4789188 w 6462955"/>
              <a:gd name="connsiteY65" fmla="*/ 4256678 h 5753325"/>
              <a:gd name="connsiteX66" fmla="*/ 4779554 w 6462955"/>
              <a:gd name="connsiteY66" fmla="*/ 4251313 h 5753325"/>
              <a:gd name="connsiteX67" fmla="*/ 4766885 w 6462955"/>
              <a:gd name="connsiteY67" fmla="*/ 4259812 h 5753325"/>
              <a:gd name="connsiteX68" fmla="*/ 4762510 w 6462955"/>
              <a:gd name="connsiteY68" fmla="*/ 4260383 h 5753325"/>
              <a:gd name="connsiteX69" fmla="*/ 4738416 w 6462955"/>
              <a:gd name="connsiteY69" fmla="*/ 4265355 h 5753325"/>
              <a:gd name="connsiteX70" fmla="*/ 4712007 w 6462955"/>
              <a:gd name="connsiteY70" fmla="*/ 4317892 h 5753325"/>
              <a:gd name="connsiteX71" fmla="*/ 4658930 w 6462955"/>
              <a:gd name="connsiteY71" fmla="*/ 4348041 h 5753325"/>
              <a:gd name="connsiteX72" fmla="*/ 4443526 w 6462955"/>
              <a:gd name="connsiteY72" fmla="*/ 4507851 h 5753325"/>
              <a:gd name="connsiteX73" fmla="*/ 4289766 w 6462955"/>
              <a:gd name="connsiteY73" fmla="*/ 4711450 h 5753325"/>
              <a:gd name="connsiteX74" fmla="*/ 4150870 w 6462955"/>
              <a:gd name="connsiteY74" fmla="*/ 4818480 h 5753325"/>
              <a:gd name="connsiteX75" fmla="*/ 4006639 w 6462955"/>
              <a:gd name="connsiteY75" fmla="*/ 4933815 h 5753325"/>
              <a:gd name="connsiteX76" fmla="*/ 3298210 w 6462955"/>
              <a:gd name="connsiteY76" fmla="*/ 5070790 h 5753325"/>
              <a:gd name="connsiteX77" fmla="*/ 2947678 w 6462955"/>
              <a:gd name="connsiteY77" fmla="*/ 5117869 h 5753325"/>
              <a:gd name="connsiteX78" fmla="*/ 2822169 w 6462955"/>
              <a:gd name="connsiteY78" fmla="*/ 5129396 h 5753325"/>
              <a:gd name="connsiteX79" fmla="*/ 2538773 w 6462955"/>
              <a:gd name="connsiteY79" fmla="*/ 5313397 h 5753325"/>
              <a:gd name="connsiteX80" fmla="*/ 2014500 w 6462955"/>
              <a:gd name="connsiteY80" fmla="*/ 5519744 h 5753325"/>
              <a:gd name="connsiteX81" fmla="*/ 1934391 w 6462955"/>
              <a:gd name="connsiteY81" fmla="*/ 5591335 h 5753325"/>
              <a:gd name="connsiteX82" fmla="*/ 1892550 w 6462955"/>
              <a:gd name="connsiteY82" fmla="*/ 5649708 h 5753325"/>
              <a:gd name="connsiteX83" fmla="*/ 1854769 w 6462955"/>
              <a:gd name="connsiteY83" fmla="*/ 5647691 h 5753325"/>
              <a:gd name="connsiteX84" fmla="*/ 1809461 w 6462955"/>
              <a:gd name="connsiteY84" fmla="*/ 5648628 h 5753325"/>
              <a:gd name="connsiteX85" fmla="*/ 1745150 w 6462955"/>
              <a:gd name="connsiteY85" fmla="*/ 5693879 h 5753325"/>
              <a:gd name="connsiteX86" fmla="*/ 1713375 w 6462955"/>
              <a:gd name="connsiteY86" fmla="*/ 5684672 h 5753325"/>
              <a:gd name="connsiteX87" fmla="*/ 1707808 w 6462955"/>
              <a:gd name="connsiteY87" fmla="*/ 5682611 h 5753325"/>
              <a:gd name="connsiteX88" fmla="*/ 1679313 w 6462955"/>
              <a:gd name="connsiteY88" fmla="*/ 5672360 h 5753325"/>
              <a:gd name="connsiteX89" fmla="*/ 1646933 w 6462955"/>
              <a:gd name="connsiteY89" fmla="*/ 5666227 h 5753325"/>
              <a:gd name="connsiteX90" fmla="*/ 1610055 w 6462955"/>
              <a:gd name="connsiteY90" fmla="*/ 5673643 h 5753325"/>
              <a:gd name="connsiteX91" fmla="*/ 1437641 w 6462955"/>
              <a:gd name="connsiteY91" fmla="*/ 5723266 h 5753325"/>
              <a:gd name="connsiteX92" fmla="*/ 1332869 w 6462955"/>
              <a:gd name="connsiteY92" fmla="*/ 5744752 h 5753325"/>
              <a:gd name="connsiteX93" fmla="*/ 1290525 w 6462955"/>
              <a:gd name="connsiteY93" fmla="*/ 5740036 h 5753325"/>
              <a:gd name="connsiteX94" fmla="*/ 1233107 w 6462955"/>
              <a:gd name="connsiteY94" fmla="*/ 5742106 h 5753325"/>
              <a:gd name="connsiteX95" fmla="*/ 1214532 w 6462955"/>
              <a:gd name="connsiteY95" fmla="*/ 5753325 h 5753325"/>
              <a:gd name="connsiteX96" fmla="*/ 1199955 w 6462955"/>
              <a:gd name="connsiteY96" fmla="*/ 5744831 h 5753325"/>
              <a:gd name="connsiteX97" fmla="*/ 1162337 w 6462955"/>
              <a:gd name="connsiteY97" fmla="*/ 5738048 h 5753325"/>
              <a:gd name="connsiteX98" fmla="*/ 1053457 w 6462955"/>
              <a:gd name="connsiteY98" fmla="*/ 5688676 h 5753325"/>
              <a:gd name="connsiteX99" fmla="*/ 1025798 w 6462955"/>
              <a:gd name="connsiteY99" fmla="*/ 5673166 h 5753325"/>
              <a:gd name="connsiteX100" fmla="*/ 947900 w 6462955"/>
              <a:gd name="connsiteY100" fmla="*/ 5657848 h 5753325"/>
              <a:gd name="connsiteX101" fmla="*/ 815627 w 6462955"/>
              <a:gd name="connsiteY101" fmla="*/ 5642557 h 5753325"/>
              <a:gd name="connsiteX102" fmla="*/ 788251 w 6462955"/>
              <a:gd name="connsiteY102" fmla="*/ 5637065 h 5753325"/>
              <a:gd name="connsiteX103" fmla="*/ 767822 w 6462955"/>
              <a:gd name="connsiteY103" fmla="*/ 5623450 h 5753325"/>
              <a:gd name="connsiteX104" fmla="*/ 765791 w 6462955"/>
              <a:gd name="connsiteY104" fmla="*/ 5612539 h 5753325"/>
              <a:gd name="connsiteX105" fmla="*/ 751230 w 6462955"/>
              <a:gd name="connsiteY105" fmla="*/ 5608092 h 5753325"/>
              <a:gd name="connsiteX106" fmla="*/ 748008 w 6462955"/>
              <a:gd name="connsiteY106" fmla="*/ 5605052 h 5753325"/>
              <a:gd name="connsiteX107" fmla="*/ 728871 w 6462955"/>
              <a:gd name="connsiteY107" fmla="*/ 5589469 h 5753325"/>
              <a:gd name="connsiteX108" fmla="*/ 671898 w 6462955"/>
              <a:gd name="connsiteY108" fmla="*/ 5602363 h 5753325"/>
              <a:gd name="connsiteX109" fmla="*/ 615065 w 6462955"/>
              <a:gd name="connsiteY109" fmla="*/ 5580257 h 5753325"/>
              <a:gd name="connsiteX110" fmla="*/ 355785 w 6462955"/>
              <a:gd name="connsiteY110" fmla="*/ 5514383 h 5753325"/>
              <a:gd name="connsiteX111" fmla="*/ 102269 w 6462955"/>
              <a:gd name="connsiteY111" fmla="*/ 5524347 h 5753325"/>
              <a:gd name="connsiteX112" fmla="*/ 13160 w 6462955"/>
              <a:gd name="connsiteY112" fmla="*/ 5514159 h 5753325"/>
              <a:gd name="connsiteX113" fmla="*/ 0 w 6462955"/>
              <a:gd name="connsiteY113" fmla="*/ 5511735 h 5753325"/>
              <a:gd name="connsiteX114" fmla="*/ 0 w 6462955"/>
              <a:gd name="connsiteY114" fmla="*/ 0 h 5753325"/>
              <a:gd name="connsiteX0" fmla="*/ 0 w 6459988"/>
              <a:gd name="connsiteY0" fmla="*/ 0 h 5753325"/>
              <a:gd name="connsiteX1" fmla="*/ 6438980 w 6459988"/>
              <a:gd name="connsiteY1" fmla="*/ 0 h 5753325"/>
              <a:gd name="connsiteX2" fmla="*/ 6439047 w 6459988"/>
              <a:gd name="connsiteY2" fmla="*/ 147 h 5753325"/>
              <a:gd name="connsiteX3" fmla="*/ 6443456 w 6459988"/>
              <a:gd name="connsiteY3" fmla="*/ 130105 h 5753325"/>
              <a:gd name="connsiteX4" fmla="*/ 6447632 w 6459988"/>
              <a:gd name="connsiteY4" fmla="*/ 170016 h 5753325"/>
              <a:gd name="connsiteX5" fmla="*/ 6396598 w 6459988"/>
              <a:gd name="connsiteY5" fmla="*/ 274847 h 5753325"/>
              <a:gd name="connsiteX6" fmla="*/ 6375685 w 6459988"/>
              <a:gd name="connsiteY6" fmla="*/ 535865 h 5753325"/>
              <a:gd name="connsiteX7" fmla="*/ 6354187 w 6459988"/>
              <a:gd name="connsiteY7" fmla="*/ 615799 h 5753325"/>
              <a:gd name="connsiteX8" fmla="*/ 6459988 w 6459988"/>
              <a:gd name="connsiteY8" fmla="*/ 707628 h 5753325"/>
              <a:gd name="connsiteX9" fmla="*/ 6453989 w 6459988"/>
              <a:gd name="connsiteY9" fmla="*/ 711876 h 5753325"/>
              <a:gd name="connsiteX10" fmla="*/ 6453209 w 6459988"/>
              <a:gd name="connsiteY10" fmla="*/ 719127 h 5753325"/>
              <a:gd name="connsiteX11" fmla="*/ 6344988 w 6459988"/>
              <a:gd name="connsiteY11" fmla="*/ 697330 h 5753325"/>
              <a:gd name="connsiteX12" fmla="*/ 6447445 w 6459988"/>
              <a:gd name="connsiteY12" fmla="*/ 780003 h 5753325"/>
              <a:gd name="connsiteX13" fmla="*/ 6426552 w 6459988"/>
              <a:gd name="connsiteY13" fmla="*/ 845805 h 5753325"/>
              <a:gd name="connsiteX14" fmla="*/ 6434072 w 6459988"/>
              <a:gd name="connsiteY14" fmla="*/ 910733 h 5753325"/>
              <a:gd name="connsiteX15" fmla="*/ 6432570 w 6459988"/>
              <a:gd name="connsiteY15" fmla="*/ 983394 h 5753325"/>
              <a:gd name="connsiteX16" fmla="*/ 6431878 w 6459988"/>
              <a:gd name="connsiteY16" fmla="*/ 1026728 h 5753325"/>
              <a:gd name="connsiteX17" fmla="*/ 6414269 w 6459988"/>
              <a:gd name="connsiteY17" fmla="*/ 1151111 h 5753325"/>
              <a:gd name="connsiteX18" fmla="*/ 6371722 w 6459988"/>
              <a:gd name="connsiteY18" fmla="*/ 1318080 h 5753325"/>
              <a:gd name="connsiteX19" fmla="*/ 6356023 w 6459988"/>
              <a:gd name="connsiteY19" fmla="*/ 1356227 h 5753325"/>
              <a:gd name="connsiteX20" fmla="*/ 6356157 w 6459988"/>
              <a:gd name="connsiteY20" fmla="*/ 1361967 h 5753325"/>
              <a:gd name="connsiteX21" fmla="*/ 6350613 w 6459988"/>
              <a:gd name="connsiteY21" fmla="*/ 1393569 h 5753325"/>
              <a:gd name="connsiteX22" fmla="*/ 6357062 w 6459988"/>
              <a:gd name="connsiteY22" fmla="*/ 1444071 h 5753325"/>
              <a:gd name="connsiteX23" fmla="*/ 6364832 w 6459988"/>
              <a:gd name="connsiteY23" fmla="*/ 1478763 h 5753325"/>
              <a:gd name="connsiteX24" fmla="*/ 6369745 w 6459988"/>
              <a:gd name="connsiteY24" fmla="*/ 1495680 h 5753325"/>
              <a:gd name="connsiteX25" fmla="*/ 6370898 w 6459988"/>
              <a:gd name="connsiteY25" fmla="*/ 1513331 h 5753325"/>
              <a:gd name="connsiteX26" fmla="*/ 6368801 w 6459988"/>
              <a:gd name="connsiteY26" fmla="*/ 1527414 h 5753325"/>
              <a:gd name="connsiteX27" fmla="*/ 6359177 w 6459988"/>
              <a:gd name="connsiteY27" fmla="*/ 1639513 h 5753325"/>
              <a:gd name="connsiteX28" fmla="*/ 6299489 w 6459988"/>
              <a:gd name="connsiteY28" fmla="*/ 1784860 h 5753325"/>
              <a:gd name="connsiteX29" fmla="*/ 6267878 w 6459988"/>
              <a:gd name="connsiteY29" fmla="*/ 1858572 h 5753325"/>
              <a:gd name="connsiteX30" fmla="*/ 6251146 w 6459988"/>
              <a:gd name="connsiteY30" fmla="*/ 1926167 h 5753325"/>
              <a:gd name="connsiteX31" fmla="*/ 6210686 w 6459988"/>
              <a:gd name="connsiteY31" fmla="*/ 2014834 h 5753325"/>
              <a:gd name="connsiteX32" fmla="*/ 6106652 w 6459988"/>
              <a:gd name="connsiteY32" fmla="*/ 2150572 h 5753325"/>
              <a:gd name="connsiteX33" fmla="*/ 6097813 w 6459988"/>
              <a:gd name="connsiteY33" fmla="*/ 2172208 h 5753325"/>
              <a:gd name="connsiteX34" fmla="*/ 6095990 w 6459988"/>
              <a:gd name="connsiteY34" fmla="*/ 2181185 h 5753325"/>
              <a:gd name="connsiteX35" fmla="*/ 6090126 w 6459988"/>
              <a:gd name="connsiteY35" fmla="*/ 2192533 h 5753325"/>
              <a:gd name="connsiteX36" fmla="*/ 6089503 w 6459988"/>
              <a:gd name="connsiteY36" fmla="*/ 2192543 h 5753325"/>
              <a:gd name="connsiteX37" fmla="*/ 6084946 w 6459988"/>
              <a:gd name="connsiteY37" fmla="*/ 2203694 h 5753325"/>
              <a:gd name="connsiteX38" fmla="*/ 5987861 w 6459988"/>
              <a:gd name="connsiteY38" fmla="*/ 2304868 h 5753325"/>
              <a:gd name="connsiteX39" fmla="*/ 5973439 w 6459988"/>
              <a:gd name="connsiteY39" fmla="*/ 2385635 h 5753325"/>
              <a:gd name="connsiteX40" fmla="*/ 5916727 w 6459988"/>
              <a:gd name="connsiteY40" fmla="*/ 2458777 h 5753325"/>
              <a:gd name="connsiteX41" fmla="*/ 5856524 w 6459988"/>
              <a:gd name="connsiteY41" fmla="*/ 2583281 h 5753325"/>
              <a:gd name="connsiteX42" fmla="*/ 5838091 w 6459988"/>
              <a:gd name="connsiteY42" fmla="*/ 2753474 h 5753325"/>
              <a:gd name="connsiteX43" fmla="*/ 5777471 w 6459988"/>
              <a:gd name="connsiteY43" fmla="*/ 2901570 h 5753325"/>
              <a:gd name="connsiteX44" fmla="*/ 5723992 w 6459988"/>
              <a:gd name="connsiteY44" fmla="*/ 2998752 h 5753325"/>
              <a:gd name="connsiteX45" fmla="*/ 5557886 w 6459988"/>
              <a:gd name="connsiteY45" fmla="*/ 3329735 h 5753325"/>
              <a:gd name="connsiteX46" fmla="*/ 5471501 w 6459988"/>
              <a:gd name="connsiteY46" fmla="*/ 3462221 h 5753325"/>
              <a:gd name="connsiteX47" fmla="*/ 5465154 w 6459988"/>
              <a:gd name="connsiteY47" fmla="*/ 3541065 h 5753325"/>
              <a:gd name="connsiteX48" fmla="*/ 5437889 w 6459988"/>
              <a:gd name="connsiteY48" fmla="*/ 3559927 h 5753325"/>
              <a:gd name="connsiteX49" fmla="*/ 5432770 w 6459988"/>
              <a:gd name="connsiteY49" fmla="*/ 3562948 h 5753325"/>
              <a:gd name="connsiteX50" fmla="*/ 5406795 w 6459988"/>
              <a:gd name="connsiteY50" fmla="*/ 3578594 h 5753325"/>
              <a:gd name="connsiteX51" fmla="*/ 5381495 w 6459988"/>
              <a:gd name="connsiteY51" fmla="*/ 3599883 h 5753325"/>
              <a:gd name="connsiteX52" fmla="*/ 5363689 w 6459988"/>
              <a:gd name="connsiteY52" fmla="*/ 3633299 h 5753325"/>
              <a:gd name="connsiteX53" fmla="*/ 5291870 w 6459988"/>
              <a:gd name="connsiteY53" fmla="*/ 3799039 h 5753325"/>
              <a:gd name="connsiteX54" fmla="*/ 5241600 w 6459988"/>
              <a:gd name="connsiteY54" fmla="*/ 3894238 h 5753325"/>
              <a:gd name="connsiteX55" fmla="*/ 5211041 w 6459988"/>
              <a:gd name="connsiteY55" fmla="*/ 3924184 h 5753325"/>
              <a:gd name="connsiteX56" fmla="*/ 5176073 w 6459988"/>
              <a:gd name="connsiteY56" fmla="*/ 3970179 h 5753325"/>
              <a:gd name="connsiteX57" fmla="*/ 5172826 w 6459988"/>
              <a:gd name="connsiteY57" fmla="*/ 3991773 h 5753325"/>
              <a:gd name="connsiteX58" fmla="*/ 5157053 w 6459988"/>
              <a:gd name="connsiteY58" fmla="*/ 3997708 h 5753325"/>
              <a:gd name="connsiteX59" fmla="*/ 5127922 w 6459988"/>
              <a:gd name="connsiteY59" fmla="*/ 4022660 h 5753325"/>
              <a:gd name="connsiteX60" fmla="*/ 5020872 w 6459988"/>
              <a:gd name="connsiteY60" fmla="*/ 4075951 h 5753325"/>
              <a:gd name="connsiteX61" fmla="*/ 4991410 w 6459988"/>
              <a:gd name="connsiteY61" fmla="*/ 4087598 h 5753325"/>
              <a:gd name="connsiteX62" fmla="*/ 4930112 w 6459988"/>
              <a:gd name="connsiteY62" fmla="*/ 4138459 h 5753325"/>
              <a:gd name="connsiteX63" fmla="*/ 4834224 w 6459988"/>
              <a:gd name="connsiteY63" fmla="*/ 4231643 h 5753325"/>
              <a:gd name="connsiteX64" fmla="*/ 4812599 w 6459988"/>
              <a:gd name="connsiteY64" fmla="*/ 4249449 h 5753325"/>
              <a:gd name="connsiteX65" fmla="*/ 4789188 w 6459988"/>
              <a:gd name="connsiteY65" fmla="*/ 4256678 h 5753325"/>
              <a:gd name="connsiteX66" fmla="*/ 4779554 w 6459988"/>
              <a:gd name="connsiteY66" fmla="*/ 4251313 h 5753325"/>
              <a:gd name="connsiteX67" fmla="*/ 4766885 w 6459988"/>
              <a:gd name="connsiteY67" fmla="*/ 4259812 h 5753325"/>
              <a:gd name="connsiteX68" fmla="*/ 4762510 w 6459988"/>
              <a:gd name="connsiteY68" fmla="*/ 4260383 h 5753325"/>
              <a:gd name="connsiteX69" fmla="*/ 4738416 w 6459988"/>
              <a:gd name="connsiteY69" fmla="*/ 4265355 h 5753325"/>
              <a:gd name="connsiteX70" fmla="*/ 4712007 w 6459988"/>
              <a:gd name="connsiteY70" fmla="*/ 4317892 h 5753325"/>
              <a:gd name="connsiteX71" fmla="*/ 4658930 w 6459988"/>
              <a:gd name="connsiteY71" fmla="*/ 4348041 h 5753325"/>
              <a:gd name="connsiteX72" fmla="*/ 4443526 w 6459988"/>
              <a:gd name="connsiteY72" fmla="*/ 4507851 h 5753325"/>
              <a:gd name="connsiteX73" fmla="*/ 4289766 w 6459988"/>
              <a:gd name="connsiteY73" fmla="*/ 4711450 h 5753325"/>
              <a:gd name="connsiteX74" fmla="*/ 4150870 w 6459988"/>
              <a:gd name="connsiteY74" fmla="*/ 4818480 h 5753325"/>
              <a:gd name="connsiteX75" fmla="*/ 4006639 w 6459988"/>
              <a:gd name="connsiteY75" fmla="*/ 4933815 h 5753325"/>
              <a:gd name="connsiteX76" fmla="*/ 3298210 w 6459988"/>
              <a:gd name="connsiteY76" fmla="*/ 5070790 h 5753325"/>
              <a:gd name="connsiteX77" fmla="*/ 2947678 w 6459988"/>
              <a:gd name="connsiteY77" fmla="*/ 5117869 h 5753325"/>
              <a:gd name="connsiteX78" fmla="*/ 2822169 w 6459988"/>
              <a:gd name="connsiteY78" fmla="*/ 5129396 h 5753325"/>
              <a:gd name="connsiteX79" fmla="*/ 2538773 w 6459988"/>
              <a:gd name="connsiteY79" fmla="*/ 5313397 h 5753325"/>
              <a:gd name="connsiteX80" fmla="*/ 2014500 w 6459988"/>
              <a:gd name="connsiteY80" fmla="*/ 5519744 h 5753325"/>
              <a:gd name="connsiteX81" fmla="*/ 1934391 w 6459988"/>
              <a:gd name="connsiteY81" fmla="*/ 5591335 h 5753325"/>
              <a:gd name="connsiteX82" fmla="*/ 1892550 w 6459988"/>
              <a:gd name="connsiteY82" fmla="*/ 5649708 h 5753325"/>
              <a:gd name="connsiteX83" fmla="*/ 1854769 w 6459988"/>
              <a:gd name="connsiteY83" fmla="*/ 5647691 h 5753325"/>
              <a:gd name="connsiteX84" fmla="*/ 1809461 w 6459988"/>
              <a:gd name="connsiteY84" fmla="*/ 5648628 h 5753325"/>
              <a:gd name="connsiteX85" fmla="*/ 1745150 w 6459988"/>
              <a:gd name="connsiteY85" fmla="*/ 5693879 h 5753325"/>
              <a:gd name="connsiteX86" fmla="*/ 1713375 w 6459988"/>
              <a:gd name="connsiteY86" fmla="*/ 5684672 h 5753325"/>
              <a:gd name="connsiteX87" fmla="*/ 1707808 w 6459988"/>
              <a:gd name="connsiteY87" fmla="*/ 5682611 h 5753325"/>
              <a:gd name="connsiteX88" fmla="*/ 1679313 w 6459988"/>
              <a:gd name="connsiteY88" fmla="*/ 5672360 h 5753325"/>
              <a:gd name="connsiteX89" fmla="*/ 1646933 w 6459988"/>
              <a:gd name="connsiteY89" fmla="*/ 5666227 h 5753325"/>
              <a:gd name="connsiteX90" fmla="*/ 1610055 w 6459988"/>
              <a:gd name="connsiteY90" fmla="*/ 5673643 h 5753325"/>
              <a:gd name="connsiteX91" fmla="*/ 1437641 w 6459988"/>
              <a:gd name="connsiteY91" fmla="*/ 5723266 h 5753325"/>
              <a:gd name="connsiteX92" fmla="*/ 1332869 w 6459988"/>
              <a:gd name="connsiteY92" fmla="*/ 5744752 h 5753325"/>
              <a:gd name="connsiteX93" fmla="*/ 1290525 w 6459988"/>
              <a:gd name="connsiteY93" fmla="*/ 5740036 h 5753325"/>
              <a:gd name="connsiteX94" fmla="*/ 1233107 w 6459988"/>
              <a:gd name="connsiteY94" fmla="*/ 5742106 h 5753325"/>
              <a:gd name="connsiteX95" fmla="*/ 1214532 w 6459988"/>
              <a:gd name="connsiteY95" fmla="*/ 5753325 h 5753325"/>
              <a:gd name="connsiteX96" fmla="*/ 1199955 w 6459988"/>
              <a:gd name="connsiteY96" fmla="*/ 5744831 h 5753325"/>
              <a:gd name="connsiteX97" fmla="*/ 1162337 w 6459988"/>
              <a:gd name="connsiteY97" fmla="*/ 5738048 h 5753325"/>
              <a:gd name="connsiteX98" fmla="*/ 1053457 w 6459988"/>
              <a:gd name="connsiteY98" fmla="*/ 5688676 h 5753325"/>
              <a:gd name="connsiteX99" fmla="*/ 1025798 w 6459988"/>
              <a:gd name="connsiteY99" fmla="*/ 5673166 h 5753325"/>
              <a:gd name="connsiteX100" fmla="*/ 947900 w 6459988"/>
              <a:gd name="connsiteY100" fmla="*/ 5657848 h 5753325"/>
              <a:gd name="connsiteX101" fmla="*/ 815627 w 6459988"/>
              <a:gd name="connsiteY101" fmla="*/ 5642557 h 5753325"/>
              <a:gd name="connsiteX102" fmla="*/ 788251 w 6459988"/>
              <a:gd name="connsiteY102" fmla="*/ 5637065 h 5753325"/>
              <a:gd name="connsiteX103" fmla="*/ 767822 w 6459988"/>
              <a:gd name="connsiteY103" fmla="*/ 5623450 h 5753325"/>
              <a:gd name="connsiteX104" fmla="*/ 765791 w 6459988"/>
              <a:gd name="connsiteY104" fmla="*/ 5612539 h 5753325"/>
              <a:gd name="connsiteX105" fmla="*/ 751230 w 6459988"/>
              <a:gd name="connsiteY105" fmla="*/ 5608092 h 5753325"/>
              <a:gd name="connsiteX106" fmla="*/ 748008 w 6459988"/>
              <a:gd name="connsiteY106" fmla="*/ 5605052 h 5753325"/>
              <a:gd name="connsiteX107" fmla="*/ 728871 w 6459988"/>
              <a:gd name="connsiteY107" fmla="*/ 5589469 h 5753325"/>
              <a:gd name="connsiteX108" fmla="*/ 671898 w 6459988"/>
              <a:gd name="connsiteY108" fmla="*/ 5602363 h 5753325"/>
              <a:gd name="connsiteX109" fmla="*/ 615065 w 6459988"/>
              <a:gd name="connsiteY109" fmla="*/ 5580257 h 5753325"/>
              <a:gd name="connsiteX110" fmla="*/ 355785 w 6459988"/>
              <a:gd name="connsiteY110" fmla="*/ 5514383 h 5753325"/>
              <a:gd name="connsiteX111" fmla="*/ 102269 w 6459988"/>
              <a:gd name="connsiteY111" fmla="*/ 5524347 h 5753325"/>
              <a:gd name="connsiteX112" fmla="*/ 13160 w 6459988"/>
              <a:gd name="connsiteY112" fmla="*/ 5514159 h 5753325"/>
              <a:gd name="connsiteX113" fmla="*/ 0 w 6459988"/>
              <a:gd name="connsiteY113" fmla="*/ 5511735 h 5753325"/>
              <a:gd name="connsiteX114" fmla="*/ 0 w 6459988"/>
              <a:gd name="connsiteY114" fmla="*/ 0 h 5753325"/>
              <a:gd name="connsiteX0" fmla="*/ 0 w 6459988"/>
              <a:gd name="connsiteY0" fmla="*/ 0 h 5753325"/>
              <a:gd name="connsiteX1" fmla="*/ 6438980 w 6459988"/>
              <a:gd name="connsiteY1" fmla="*/ 0 h 5753325"/>
              <a:gd name="connsiteX2" fmla="*/ 6439047 w 6459988"/>
              <a:gd name="connsiteY2" fmla="*/ 147 h 5753325"/>
              <a:gd name="connsiteX3" fmla="*/ 6443456 w 6459988"/>
              <a:gd name="connsiteY3" fmla="*/ 130105 h 5753325"/>
              <a:gd name="connsiteX4" fmla="*/ 6447632 w 6459988"/>
              <a:gd name="connsiteY4" fmla="*/ 170016 h 5753325"/>
              <a:gd name="connsiteX5" fmla="*/ 6396598 w 6459988"/>
              <a:gd name="connsiteY5" fmla="*/ 274847 h 5753325"/>
              <a:gd name="connsiteX6" fmla="*/ 6375685 w 6459988"/>
              <a:gd name="connsiteY6" fmla="*/ 535865 h 5753325"/>
              <a:gd name="connsiteX7" fmla="*/ 6354187 w 6459988"/>
              <a:gd name="connsiteY7" fmla="*/ 615799 h 5753325"/>
              <a:gd name="connsiteX8" fmla="*/ 6459988 w 6459988"/>
              <a:gd name="connsiteY8" fmla="*/ 707628 h 5753325"/>
              <a:gd name="connsiteX9" fmla="*/ 6453989 w 6459988"/>
              <a:gd name="connsiteY9" fmla="*/ 711876 h 5753325"/>
              <a:gd name="connsiteX10" fmla="*/ 6344988 w 6459988"/>
              <a:gd name="connsiteY10" fmla="*/ 697330 h 5753325"/>
              <a:gd name="connsiteX11" fmla="*/ 6447445 w 6459988"/>
              <a:gd name="connsiteY11" fmla="*/ 780003 h 5753325"/>
              <a:gd name="connsiteX12" fmla="*/ 6426552 w 6459988"/>
              <a:gd name="connsiteY12" fmla="*/ 845805 h 5753325"/>
              <a:gd name="connsiteX13" fmla="*/ 6434072 w 6459988"/>
              <a:gd name="connsiteY13" fmla="*/ 910733 h 5753325"/>
              <a:gd name="connsiteX14" fmla="*/ 6432570 w 6459988"/>
              <a:gd name="connsiteY14" fmla="*/ 983394 h 5753325"/>
              <a:gd name="connsiteX15" fmla="*/ 6431878 w 6459988"/>
              <a:gd name="connsiteY15" fmla="*/ 1026728 h 5753325"/>
              <a:gd name="connsiteX16" fmla="*/ 6414269 w 6459988"/>
              <a:gd name="connsiteY16" fmla="*/ 1151111 h 5753325"/>
              <a:gd name="connsiteX17" fmla="*/ 6371722 w 6459988"/>
              <a:gd name="connsiteY17" fmla="*/ 1318080 h 5753325"/>
              <a:gd name="connsiteX18" fmla="*/ 6356023 w 6459988"/>
              <a:gd name="connsiteY18" fmla="*/ 1356227 h 5753325"/>
              <a:gd name="connsiteX19" fmla="*/ 6356157 w 6459988"/>
              <a:gd name="connsiteY19" fmla="*/ 1361967 h 5753325"/>
              <a:gd name="connsiteX20" fmla="*/ 6350613 w 6459988"/>
              <a:gd name="connsiteY20" fmla="*/ 1393569 h 5753325"/>
              <a:gd name="connsiteX21" fmla="*/ 6357062 w 6459988"/>
              <a:gd name="connsiteY21" fmla="*/ 1444071 h 5753325"/>
              <a:gd name="connsiteX22" fmla="*/ 6364832 w 6459988"/>
              <a:gd name="connsiteY22" fmla="*/ 1478763 h 5753325"/>
              <a:gd name="connsiteX23" fmla="*/ 6369745 w 6459988"/>
              <a:gd name="connsiteY23" fmla="*/ 1495680 h 5753325"/>
              <a:gd name="connsiteX24" fmla="*/ 6370898 w 6459988"/>
              <a:gd name="connsiteY24" fmla="*/ 1513331 h 5753325"/>
              <a:gd name="connsiteX25" fmla="*/ 6368801 w 6459988"/>
              <a:gd name="connsiteY25" fmla="*/ 1527414 h 5753325"/>
              <a:gd name="connsiteX26" fmla="*/ 6359177 w 6459988"/>
              <a:gd name="connsiteY26" fmla="*/ 1639513 h 5753325"/>
              <a:gd name="connsiteX27" fmla="*/ 6299489 w 6459988"/>
              <a:gd name="connsiteY27" fmla="*/ 1784860 h 5753325"/>
              <a:gd name="connsiteX28" fmla="*/ 6267878 w 6459988"/>
              <a:gd name="connsiteY28" fmla="*/ 1858572 h 5753325"/>
              <a:gd name="connsiteX29" fmla="*/ 6251146 w 6459988"/>
              <a:gd name="connsiteY29" fmla="*/ 1926167 h 5753325"/>
              <a:gd name="connsiteX30" fmla="*/ 6210686 w 6459988"/>
              <a:gd name="connsiteY30" fmla="*/ 2014834 h 5753325"/>
              <a:gd name="connsiteX31" fmla="*/ 6106652 w 6459988"/>
              <a:gd name="connsiteY31" fmla="*/ 2150572 h 5753325"/>
              <a:gd name="connsiteX32" fmla="*/ 6097813 w 6459988"/>
              <a:gd name="connsiteY32" fmla="*/ 2172208 h 5753325"/>
              <a:gd name="connsiteX33" fmla="*/ 6095990 w 6459988"/>
              <a:gd name="connsiteY33" fmla="*/ 2181185 h 5753325"/>
              <a:gd name="connsiteX34" fmla="*/ 6090126 w 6459988"/>
              <a:gd name="connsiteY34" fmla="*/ 2192533 h 5753325"/>
              <a:gd name="connsiteX35" fmla="*/ 6089503 w 6459988"/>
              <a:gd name="connsiteY35" fmla="*/ 2192543 h 5753325"/>
              <a:gd name="connsiteX36" fmla="*/ 6084946 w 6459988"/>
              <a:gd name="connsiteY36" fmla="*/ 2203694 h 5753325"/>
              <a:gd name="connsiteX37" fmla="*/ 5987861 w 6459988"/>
              <a:gd name="connsiteY37" fmla="*/ 2304868 h 5753325"/>
              <a:gd name="connsiteX38" fmla="*/ 5973439 w 6459988"/>
              <a:gd name="connsiteY38" fmla="*/ 2385635 h 5753325"/>
              <a:gd name="connsiteX39" fmla="*/ 5916727 w 6459988"/>
              <a:gd name="connsiteY39" fmla="*/ 2458777 h 5753325"/>
              <a:gd name="connsiteX40" fmla="*/ 5856524 w 6459988"/>
              <a:gd name="connsiteY40" fmla="*/ 2583281 h 5753325"/>
              <a:gd name="connsiteX41" fmla="*/ 5838091 w 6459988"/>
              <a:gd name="connsiteY41" fmla="*/ 2753474 h 5753325"/>
              <a:gd name="connsiteX42" fmla="*/ 5777471 w 6459988"/>
              <a:gd name="connsiteY42" fmla="*/ 2901570 h 5753325"/>
              <a:gd name="connsiteX43" fmla="*/ 5723992 w 6459988"/>
              <a:gd name="connsiteY43" fmla="*/ 2998752 h 5753325"/>
              <a:gd name="connsiteX44" fmla="*/ 5557886 w 6459988"/>
              <a:gd name="connsiteY44" fmla="*/ 3329735 h 5753325"/>
              <a:gd name="connsiteX45" fmla="*/ 5471501 w 6459988"/>
              <a:gd name="connsiteY45" fmla="*/ 3462221 h 5753325"/>
              <a:gd name="connsiteX46" fmla="*/ 5465154 w 6459988"/>
              <a:gd name="connsiteY46" fmla="*/ 3541065 h 5753325"/>
              <a:gd name="connsiteX47" fmla="*/ 5437889 w 6459988"/>
              <a:gd name="connsiteY47" fmla="*/ 3559927 h 5753325"/>
              <a:gd name="connsiteX48" fmla="*/ 5432770 w 6459988"/>
              <a:gd name="connsiteY48" fmla="*/ 3562948 h 5753325"/>
              <a:gd name="connsiteX49" fmla="*/ 5406795 w 6459988"/>
              <a:gd name="connsiteY49" fmla="*/ 3578594 h 5753325"/>
              <a:gd name="connsiteX50" fmla="*/ 5381495 w 6459988"/>
              <a:gd name="connsiteY50" fmla="*/ 3599883 h 5753325"/>
              <a:gd name="connsiteX51" fmla="*/ 5363689 w 6459988"/>
              <a:gd name="connsiteY51" fmla="*/ 3633299 h 5753325"/>
              <a:gd name="connsiteX52" fmla="*/ 5291870 w 6459988"/>
              <a:gd name="connsiteY52" fmla="*/ 3799039 h 5753325"/>
              <a:gd name="connsiteX53" fmla="*/ 5241600 w 6459988"/>
              <a:gd name="connsiteY53" fmla="*/ 3894238 h 5753325"/>
              <a:gd name="connsiteX54" fmla="*/ 5211041 w 6459988"/>
              <a:gd name="connsiteY54" fmla="*/ 3924184 h 5753325"/>
              <a:gd name="connsiteX55" fmla="*/ 5176073 w 6459988"/>
              <a:gd name="connsiteY55" fmla="*/ 3970179 h 5753325"/>
              <a:gd name="connsiteX56" fmla="*/ 5172826 w 6459988"/>
              <a:gd name="connsiteY56" fmla="*/ 3991773 h 5753325"/>
              <a:gd name="connsiteX57" fmla="*/ 5157053 w 6459988"/>
              <a:gd name="connsiteY57" fmla="*/ 3997708 h 5753325"/>
              <a:gd name="connsiteX58" fmla="*/ 5127922 w 6459988"/>
              <a:gd name="connsiteY58" fmla="*/ 4022660 h 5753325"/>
              <a:gd name="connsiteX59" fmla="*/ 5020872 w 6459988"/>
              <a:gd name="connsiteY59" fmla="*/ 4075951 h 5753325"/>
              <a:gd name="connsiteX60" fmla="*/ 4991410 w 6459988"/>
              <a:gd name="connsiteY60" fmla="*/ 4087598 h 5753325"/>
              <a:gd name="connsiteX61" fmla="*/ 4930112 w 6459988"/>
              <a:gd name="connsiteY61" fmla="*/ 4138459 h 5753325"/>
              <a:gd name="connsiteX62" fmla="*/ 4834224 w 6459988"/>
              <a:gd name="connsiteY62" fmla="*/ 4231643 h 5753325"/>
              <a:gd name="connsiteX63" fmla="*/ 4812599 w 6459988"/>
              <a:gd name="connsiteY63" fmla="*/ 4249449 h 5753325"/>
              <a:gd name="connsiteX64" fmla="*/ 4789188 w 6459988"/>
              <a:gd name="connsiteY64" fmla="*/ 4256678 h 5753325"/>
              <a:gd name="connsiteX65" fmla="*/ 4779554 w 6459988"/>
              <a:gd name="connsiteY65" fmla="*/ 4251313 h 5753325"/>
              <a:gd name="connsiteX66" fmla="*/ 4766885 w 6459988"/>
              <a:gd name="connsiteY66" fmla="*/ 4259812 h 5753325"/>
              <a:gd name="connsiteX67" fmla="*/ 4762510 w 6459988"/>
              <a:gd name="connsiteY67" fmla="*/ 4260383 h 5753325"/>
              <a:gd name="connsiteX68" fmla="*/ 4738416 w 6459988"/>
              <a:gd name="connsiteY68" fmla="*/ 4265355 h 5753325"/>
              <a:gd name="connsiteX69" fmla="*/ 4712007 w 6459988"/>
              <a:gd name="connsiteY69" fmla="*/ 4317892 h 5753325"/>
              <a:gd name="connsiteX70" fmla="*/ 4658930 w 6459988"/>
              <a:gd name="connsiteY70" fmla="*/ 4348041 h 5753325"/>
              <a:gd name="connsiteX71" fmla="*/ 4443526 w 6459988"/>
              <a:gd name="connsiteY71" fmla="*/ 4507851 h 5753325"/>
              <a:gd name="connsiteX72" fmla="*/ 4289766 w 6459988"/>
              <a:gd name="connsiteY72" fmla="*/ 4711450 h 5753325"/>
              <a:gd name="connsiteX73" fmla="*/ 4150870 w 6459988"/>
              <a:gd name="connsiteY73" fmla="*/ 4818480 h 5753325"/>
              <a:gd name="connsiteX74" fmla="*/ 4006639 w 6459988"/>
              <a:gd name="connsiteY74" fmla="*/ 4933815 h 5753325"/>
              <a:gd name="connsiteX75" fmla="*/ 3298210 w 6459988"/>
              <a:gd name="connsiteY75" fmla="*/ 5070790 h 5753325"/>
              <a:gd name="connsiteX76" fmla="*/ 2947678 w 6459988"/>
              <a:gd name="connsiteY76" fmla="*/ 5117869 h 5753325"/>
              <a:gd name="connsiteX77" fmla="*/ 2822169 w 6459988"/>
              <a:gd name="connsiteY77" fmla="*/ 5129396 h 5753325"/>
              <a:gd name="connsiteX78" fmla="*/ 2538773 w 6459988"/>
              <a:gd name="connsiteY78" fmla="*/ 5313397 h 5753325"/>
              <a:gd name="connsiteX79" fmla="*/ 2014500 w 6459988"/>
              <a:gd name="connsiteY79" fmla="*/ 5519744 h 5753325"/>
              <a:gd name="connsiteX80" fmla="*/ 1934391 w 6459988"/>
              <a:gd name="connsiteY80" fmla="*/ 5591335 h 5753325"/>
              <a:gd name="connsiteX81" fmla="*/ 1892550 w 6459988"/>
              <a:gd name="connsiteY81" fmla="*/ 5649708 h 5753325"/>
              <a:gd name="connsiteX82" fmla="*/ 1854769 w 6459988"/>
              <a:gd name="connsiteY82" fmla="*/ 5647691 h 5753325"/>
              <a:gd name="connsiteX83" fmla="*/ 1809461 w 6459988"/>
              <a:gd name="connsiteY83" fmla="*/ 5648628 h 5753325"/>
              <a:gd name="connsiteX84" fmla="*/ 1745150 w 6459988"/>
              <a:gd name="connsiteY84" fmla="*/ 5693879 h 5753325"/>
              <a:gd name="connsiteX85" fmla="*/ 1713375 w 6459988"/>
              <a:gd name="connsiteY85" fmla="*/ 5684672 h 5753325"/>
              <a:gd name="connsiteX86" fmla="*/ 1707808 w 6459988"/>
              <a:gd name="connsiteY86" fmla="*/ 5682611 h 5753325"/>
              <a:gd name="connsiteX87" fmla="*/ 1679313 w 6459988"/>
              <a:gd name="connsiteY87" fmla="*/ 5672360 h 5753325"/>
              <a:gd name="connsiteX88" fmla="*/ 1646933 w 6459988"/>
              <a:gd name="connsiteY88" fmla="*/ 5666227 h 5753325"/>
              <a:gd name="connsiteX89" fmla="*/ 1610055 w 6459988"/>
              <a:gd name="connsiteY89" fmla="*/ 5673643 h 5753325"/>
              <a:gd name="connsiteX90" fmla="*/ 1437641 w 6459988"/>
              <a:gd name="connsiteY90" fmla="*/ 5723266 h 5753325"/>
              <a:gd name="connsiteX91" fmla="*/ 1332869 w 6459988"/>
              <a:gd name="connsiteY91" fmla="*/ 5744752 h 5753325"/>
              <a:gd name="connsiteX92" fmla="*/ 1290525 w 6459988"/>
              <a:gd name="connsiteY92" fmla="*/ 5740036 h 5753325"/>
              <a:gd name="connsiteX93" fmla="*/ 1233107 w 6459988"/>
              <a:gd name="connsiteY93" fmla="*/ 5742106 h 5753325"/>
              <a:gd name="connsiteX94" fmla="*/ 1214532 w 6459988"/>
              <a:gd name="connsiteY94" fmla="*/ 5753325 h 5753325"/>
              <a:gd name="connsiteX95" fmla="*/ 1199955 w 6459988"/>
              <a:gd name="connsiteY95" fmla="*/ 5744831 h 5753325"/>
              <a:gd name="connsiteX96" fmla="*/ 1162337 w 6459988"/>
              <a:gd name="connsiteY96" fmla="*/ 5738048 h 5753325"/>
              <a:gd name="connsiteX97" fmla="*/ 1053457 w 6459988"/>
              <a:gd name="connsiteY97" fmla="*/ 5688676 h 5753325"/>
              <a:gd name="connsiteX98" fmla="*/ 1025798 w 6459988"/>
              <a:gd name="connsiteY98" fmla="*/ 5673166 h 5753325"/>
              <a:gd name="connsiteX99" fmla="*/ 947900 w 6459988"/>
              <a:gd name="connsiteY99" fmla="*/ 5657848 h 5753325"/>
              <a:gd name="connsiteX100" fmla="*/ 815627 w 6459988"/>
              <a:gd name="connsiteY100" fmla="*/ 5642557 h 5753325"/>
              <a:gd name="connsiteX101" fmla="*/ 788251 w 6459988"/>
              <a:gd name="connsiteY101" fmla="*/ 5637065 h 5753325"/>
              <a:gd name="connsiteX102" fmla="*/ 767822 w 6459988"/>
              <a:gd name="connsiteY102" fmla="*/ 5623450 h 5753325"/>
              <a:gd name="connsiteX103" fmla="*/ 765791 w 6459988"/>
              <a:gd name="connsiteY103" fmla="*/ 5612539 h 5753325"/>
              <a:gd name="connsiteX104" fmla="*/ 751230 w 6459988"/>
              <a:gd name="connsiteY104" fmla="*/ 5608092 h 5753325"/>
              <a:gd name="connsiteX105" fmla="*/ 748008 w 6459988"/>
              <a:gd name="connsiteY105" fmla="*/ 5605052 h 5753325"/>
              <a:gd name="connsiteX106" fmla="*/ 728871 w 6459988"/>
              <a:gd name="connsiteY106" fmla="*/ 5589469 h 5753325"/>
              <a:gd name="connsiteX107" fmla="*/ 671898 w 6459988"/>
              <a:gd name="connsiteY107" fmla="*/ 5602363 h 5753325"/>
              <a:gd name="connsiteX108" fmla="*/ 615065 w 6459988"/>
              <a:gd name="connsiteY108" fmla="*/ 5580257 h 5753325"/>
              <a:gd name="connsiteX109" fmla="*/ 355785 w 6459988"/>
              <a:gd name="connsiteY109" fmla="*/ 5514383 h 5753325"/>
              <a:gd name="connsiteX110" fmla="*/ 102269 w 6459988"/>
              <a:gd name="connsiteY110" fmla="*/ 5524347 h 5753325"/>
              <a:gd name="connsiteX111" fmla="*/ 13160 w 6459988"/>
              <a:gd name="connsiteY111" fmla="*/ 5514159 h 5753325"/>
              <a:gd name="connsiteX112" fmla="*/ 0 w 6459988"/>
              <a:gd name="connsiteY112" fmla="*/ 5511735 h 5753325"/>
              <a:gd name="connsiteX113" fmla="*/ 0 w 6459988"/>
              <a:gd name="connsiteY113" fmla="*/ 0 h 5753325"/>
              <a:gd name="connsiteX0" fmla="*/ 0 w 6459988"/>
              <a:gd name="connsiteY0" fmla="*/ 0 h 5753325"/>
              <a:gd name="connsiteX1" fmla="*/ 6438980 w 6459988"/>
              <a:gd name="connsiteY1" fmla="*/ 0 h 5753325"/>
              <a:gd name="connsiteX2" fmla="*/ 6439047 w 6459988"/>
              <a:gd name="connsiteY2" fmla="*/ 147 h 5753325"/>
              <a:gd name="connsiteX3" fmla="*/ 6443456 w 6459988"/>
              <a:gd name="connsiteY3" fmla="*/ 130105 h 5753325"/>
              <a:gd name="connsiteX4" fmla="*/ 6447632 w 6459988"/>
              <a:gd name="connsiteY4" fmla="*/ 170016 h 5753325"/>
              <a:gd name="connsiteX5" fmla="*/ 6396598 w 6459988"/>
              <a:gd name="connsiteY5" fmla="*/ 274847 h 5753325"/>
              <a:gd name="connsiteX6" fmla="*/ 6375685 w 6459988"/>
              <a:gd name="connsiteY6" fmla="*/ 535865 h 5753325"/>
              <a:gd name="connsiteX7" fmla="*/ 6354187 w 6459988"/>
              <a:gd name="connsiteY7" fmla="*/ 615799 h 5753325"/>
              <a:gd name="connsiteX8" fmla="*/ 6459988 w 6459988"/>
              <a:gd name="connsiteY8" fmla="*/ 707628 h 5753325"/>
              <a:gd name="connsiteX9" fmla="*/ 6344988 w 6459988"/>
              <a:gd name="connsiteY9" fmla="*/ 697330 h 5753325"/>
              <a:gd name="connsiteX10" fmla="*/ 6447445 w 6459988"/>
              <a:gd name="connsiteY10" fmla="*/ 780003 h 5753325"/>
              <a:gd name="connsiteX11" fmla="*/ 6426552 w 6459988"/>
              <a:gd name="connsiteY11" fmla="*/ 845805 h 5753325"/>
              <a:gd name="connsiteX12" fmla="*/ 6434072 w 6459988"/>
              <a:gd name="connsiteY12" fmla="*/ 910733 h 5753325"/>
              <a:gd name="connsiteX13" fmla="*/ 6432570 w 6459988"/>
              <a:gd name="connsiteY13" fmla="*/ 983394 h 5753325"/>
              <a:gd name="connsiteX14" fmla="*/ 6431878 w 6459988"/>
              <a:gd name="connsiteY14" fmla="*/ 1026728 h 5753325"/>
              <a:gd name="connsiteX15" fmla="*/ 6414269 w 6459988"/>
              <a:gd name="connsiteY15" fmla="*/ 1151111 h 5753325"/>
              <a:gd name="connsiteX16" fmla="*/ 6371722 w 6459988"/>
              <a:gd name="connsiteY16" fmla="*/ 1318080 h 5753325"/>
              <a:gd name="connsiteX17" fmla="*/ 6356023 w 6459988"/>
              <a:gd name="connsiteY17" fmla="*/ 1356227 h 5753325"/>
              <a:gd name="connsiteX18" fmla="*/ 6356157 w 6459988"/>
              <a:gd name="connsiteY18" fmla="*/ 1361967 h 5753325"/>
              <a:gd name="connsiteX19" fmla="*/ 6350613 w 6459988"/>
              <a:gd name="connsiteY19" fmla="*/ 1393569 h 5753325"/>
              <a:gd name="connsiteX20" fmla="*/ 6357062 w 6459988"/>
              <a:gd name="connsiteY20" fmla="*/ 1444071 h 5753325"/>
              <a:gd name="connsiteX21" fmla="*/ 6364832 w 6459988"/>
              <a:gd name="connsiteY21" fmla="*/ 1478763 h 5753325"/>
              <a:gd name="connsiteX22" fmla="*/ 6369745 w 6459988"/>
              <a:gd name="connsiteY22" fmla="*/ 1495680 h 5753325"/>
              <a:gd name="connsiteX23" fmla="*/ 6370898 w 6459988"/>
              <a:gd name="connsiteY23" fmla="*/ 1513331 h 5753325"/>
              <a:gd name="connsiteX24" fmla="*/ 6368801 w 6459988"/>
              <a:gd name="connsiteY24" fmla="*/ 1527414 h 5753325"/>
              <a:gd name="connsiteX25" fmla="*/ 6359177 w 6459988"/>
              <a:gd name="connsiteY25" fmla="*/ 1639513 h 5753325"/>
              <a:gd name="connsiteX26" fmla="*/ 6299489 w 6459988"/>
              <a:gd name="connsiteY26" fmla="*/ 1784860 h 5753325"/>
              <a:gd name="connsiteX27" fmla="*/ 6267878 w 6459988"/>
              <a:gd name="connsiteY27" fmla="*/ 1858572 h 5753325"/>
              <a:gd name="connsiteX28" fmla="*/ 6251146 w 6459988"/>
              <a:gd name="connsiteY28" fmla="*/ 1926167 h 5753325"/>
              <a:gd name="connsiteX29" fmla="*/ 6210686 w 6459988"/>
              <a:gd name="connsiteY29" fmla="*/ 2014834 h 5753325"/>
              <a:gd name="connsiteX30" fmla="*/ 6106652 w 6459988"/>
              <a:gd name="connsiteY30" fmla="*/ 2150572 h 5753325"/>
              <a:gd name="connsiteX31" fmla="*/ 6097813 w 6459988"/>
              <a:gd name="connsiteY31" fmla="*/ 2172208 h 5753325"/>
              <a:gd name="connsiteX32" fmla="*/ 6095990 w 6459988"/>
              <a:gd name="connsiteY32" fmla="*/ 2181185 h 5753325"/>
              <a:gd name="connsiteX33" fmla="*/ 6090126 w 6459988"/>
              <a:gd name="connsiteY33" fmla="*/ 2192533 h 5753325"/>
              <a:gd name="connsiteX34" fmla="*/ 6089503 w 6459988"/>
              <a:gd name="connsiteY34" fmla="*/ 2192543 h 5753325"/>
              <a:gd name="connsiteX35" fmla="*/ 6084946 w 6459988"/>
              <a:gd name="connsiteY35" fmla="*/ 2203694 h 5753325"/>
              <a:gd name="connsiteX36" fmla="*/ 5987861 w 6459988"/>
              <a:gd name="connsiteY36" fmla="*/ 2304868 h 5753325"/>
              <a:gd name="connsiteX37" fmla="*/ 5973439 w 6459988"/>
              <a:gd name="connsiteY37" fmla="*/ 2385635 h 5753325"/>
              <a:gd name="connsiteX38" fmla="*/ 5916727 w 6459988"/>
              <a:gd name="connsiteY38" fmla="*/ 2458777 h 5753325"/>
              <a:gd name="connsiteX39" fmla="*/ 5856524 w 6459988"/>
              <a:gd name="connsiteY39" fmla="*/ 2583281 h 5753325"/>
              <a:gd name="connsiteX40" fmla="*/ 5838091 w 6459988"/>
              <a:gd name="connsiteY40" fmla="*/ 2753474 h 5753325"/>
              <a:gd name="connsiteX41" fmla="*/ 5777471 w 6459988"/>
              <a:gd name="connsiteY41" fmla="*/ 2901570 h 5753325"/>
              <a:gd name="connsiteX42" fmla="*/ 5723992 w 6459988"/>
              <a:gd name="connsiteY42" fmla="*/ 2998752 h 5753325"/>
              <a:gd name="connsiteX43" fmla="*/ 5557886 w 6459988"/>
              <a:gd name="connsiteY43" fmla="*/ 3329735 h 5753325"/>
              <a:gd name="connsiteX44" fmla="*/ 5471501 w 6459988"/>
              <a:gd name="connsiteY44" fmla="*/ 3462221 h 5753325"/>
              <a:gd name="connsiteX45" fmla="*/ 5465154 w 6459988"/>
              <a:gd name="connsiteY45" fmla="*/ 3541065 h 5753325"/>
              <a:gd name="connsiteX46" fmla="*/ 5437889 w 6459988"/>
              <a:gd name="connsiteY46" fmla="*/ 3559927 h 5753325"/>
              <a:gd name="connsiteX47" fmla="*/ 5432770 w 6459988"/>
              <a:gd name="connsiteY47" fmla="*/ 3562948 h 5753325"/>
              <a:gd name="connsiteX48" fmla="*/ 5406795 w 6459988"/>
              <a:gd name="connsiteY48" fmla="*/ 3578594 h 5753325"/>
              <a:gd name="connsiteX49" fmla="*/ 5381495 w 6459988"/>
              <a:gd name="connsiteY49" fmla="*/ 3599883 h 5753325"/>
              <a:gd name="connsiteX50" fmla="*/ 5363689 w 6459988"/>
              <a:gd name="connsiteY50" fmla="*/ 3633299 h 5753325"/>
              <a:gd name="connsiteX51" fmla="*/ 5291870 w 6459988"/>
              <a:gd name="connsiteY51" fmla="*/ 3799039 h 5753325"/>
              <a:gd name="connsiteX52" fmla="*/ 5241600 w 6459988"/>
              <a:gd name="connsiteY52" fmla="*/ 3894238 h 5753325"/>
              <a:gd name="connsiteX53" fmla="*/ 5211041 w 6459988"/>
              <a:gd name="connsiteY53" fmla="*/ 3924184 h 5753325"/>
              <a:gd name="connsiteX54" fmla="*/ 5176073 w 6459988"/>
              <a:gd name="connsiteY54" fmla="*/ 3970179 h 5753325"/>
              <a:gd name="connsiteX55" fmla="*/ 5172826 w 6459988"/>
              <a:gd name="connsiteY55" fmla="*/ 3991773 h 5753325"/>
              <a:gd name="connsiteX56" fmla="*/ 5157053 w 6459988"/>
              <a:gd name="connsiteY56" fmla="*/ 3997708 h 5753325"/>
              <a:gd name="connsiteX57" fmla="*/ 5127922 w 6459988"/>
              <a:gd name="connsiteY57" fmla="*/ 4022660 h 5753325"/>
              <a:gd name="connsiteX58" fmla="*/ 5020872 w 6459988"/>
              <a:gd name="connsiteY58" fmla="*/ 4075951 h 5753325"/>
              <a:gd name="connsiteX59" fmla="*/ 4991410 w 6459988"/>
              <a:gd name="connsiteY59" fmla="*/ 4087598 h 5753325"/>
              <a:gd name="connsiteX60" fmla="*/ 4930112 w 6459988"/>
              <a:gd name="connsiteY60" fmla="*/ 4138459 h 5753325"/>
              <a:gd name="connsiteX61" fmla="*/ 4834224 w 6459988"/>
              <a:gd name="connsiteY61" fmla="*/ 4231643 h 5753325"/>
              <a:gd name="connsiteX62" fmla="*/ 4812599 w 6459988"/>
              <a:gd name="connsiteY62" fmla="*/ 4249449 h 5753325"/>
              <a:gd name="connsiteX63" fmla="*/ 4789188 w 6459988"/>
              <a:gd name="connsiteY63" fmla="*/ 4256678 h 5753325"/>
              <a:gd name="connsiteX64" fmla="*/ 4779554 w 6459988"/>
              <a:gd name="connsiteY64" fmla="*/ 4251313 h 5753325"/>
              <a:gd name="connsiteX65" fmla="*/ 4766885 w 6459988"/>
              <a:gd name="connsiteY65" fmla="*/ 4259812 h 5753325"/>
              <a:gd name="connsiteX66" fmla="*/ 4762510 w 6459988"/>
              <a:gd name="connsiteY66" fmla="*/ 4260383 h 5753325"/>
              <a:gd name="connsiteX67" fmla="*/ 4738416 w 6459988"/>
              <a:gd name="connsiteY67" fmla="*/ 4265355 h 5753325"/>
              <a:gd name="connsiteX68" fmla="*/ 4712007 w 6459988"/>
              <a:gd name="connsiteY68" fmla="*/ 4317892 h 5753325"/>
              <a:gd name="connsiteX69" fmla="*/ 4658930 w 6459988"/>
              <a:gd name="connsiteY69" fmla="*/ 4348041 h 5753325"/>
              <a:gd name="connsiteX70" fmla="*/ 4443526 w 6459988"/>
              <a:gd name="connsiteY70" fmla="*/ 4507851 h 5753325"/>
              <a:gd name="connsiteX71" fmla="*/ 4289766 w 6459988"/>
              <a:gd name="connsiteY71" fmla="*/ 4711450 h 5753325"/>
              <a:gd name="connsiteX72" fmla="*/ 4150870 w 6459988"/>
              <a:gd name="connsiteY72" fmla="*/ 4818480 h 5753325"/>
              <a:gd name="connsiteX73" fmla="*/ 4006639 w 6459988"/>
              <a:gd name="connsiteY73" fmla="*/ 4933815 h 5753325"/>
              <a:gd name="connsiteX74" fmla="*/ 3298210 w 6459988"/>
              <a:gd name="connsiteY74" fmla="*/ 5070790 h 5753325"/>
              <a:gd name="connsiteX75" fmla="*/ 2947678 w 6459988"/>
              <a:gd name="connsiteY75" fmla="*/ 5117869 h 5753325"/>
              <a:gd name="connsiteX76" fmla="*/ 2822169 w 6459988"/>
              <a:gd name="connsiteY76" fmla="*/ 5129396 h 5753325"/>
              <a:gd name="connsiteX77" fmla="*/ 2538773 w 6459988"/>
              <a:gd name="connsiteY77" fmla="*/ 5313397 h 5753325"/>
              <a:gd name="connsiteX78" fmla="*/ 2014500 w 6459988"/>
              <a:gd name="connsiteY78" fmla="*/ 5519744 h 5753325"/>
              <a:gd name="connsiteX79" fmla="*/ 1934391 w 6459988"/>
              <a:gd name="connsiteY79" fmla="*/ 5591335 h 5753325"/>
              <a:gd name="connsiteX80" fmla="*/ 1892550 w 6459988"/>
              <a:gd name="connsiteY80" fmla="*/ 5649708 h 5753325"/>
              <a:gd name="connsiteX81" fmla="*/ 1854769 w 6459988"/>
              <a:gd name="connsiteY81" fmla="*/ 5647691 h 5753325"/>
              <a:gd name="connsiteX82" fmla="*/ 1809461 w 6459988"/>
              <a:gd name="connsiteY82" fmla="*/ 5648628 h 5753325"/>
              <a:gd name="connsiteX83" fmla="*/ 1745150 w 6459988"/>
              <a:gd name="connsiteY83" fmla="*/ 5693879 h 5753325"/>
              <a:gd name="connsiteX84" fmla="*/ 1713375 w 6459988"/>
              <a:gd name="connsiteY84" fmla="*/ 5684672 h 5753325"/>
              <a:gd name="connsiteX85" fmla="*/ 1707808 w 6459988"/>
              <a:gd name="connsiteY85" fmla="*/ 5682611 h 5753325"/>
              <a:gd name="connsiteX86" fmla="*/ 1679313 w 6459988"/>
              <a:gd name="connsiteY86" fmla="*/ 5672360 h 5753325"/>
              <a:gd name="connsiteX87" fmla="*/ 1646933 w 6459988"/>
              <a:gd name="connsiteY87" fmla="*/ 5666227 h 5753325"/>
              <a:gd name="connsiteX88" fmla="*/ 1610055 w 6459988"/>
              <a:gd name="connsiteY88" fmla="*/ 5673643 h 5753325"/>
              <a:gd name="connsiteX89" fmla="*/ 1437641 w 6459988"/>
              <a:gd name="connsiteY89" fmla="*/ 5723266 h 5753325"/>
              <a:gd name="connsiteX90" fmla="*/ 1332869 w 6459988"/>
              <a:gd name="connsiteY90" fmla="*/ 5744752 h 5753325"/>
              <a:gd name="connsiteX91" fmla="*/ 1290525 w 6459988"/>
              <a:gd name="connsiteY91" fmla="*/ 5740036 h 5753325"/>
              <a:gd name="connsiteX92" fmla="*/ 1233107 w 6459988"/>
              <a:gd name="connsiteY92" fmla="*/ 5742106 h 5753325"/>
              <a:gd name="connsiteX93" fmla="*/ 1214532 w 6459988"/>
              <a:gd name="connsiteY93" fmla="*/ 5753325 h 5753325"/>
              <a:gd name="connsiteX94" fmla="*/ 1199955 w 6459988"/>
              <a:gd name="connsiteY94" fmla="*/ 5744831 h 5753325"/>
              <a:gd name="connsiteX95" fmla="*/ 1162337 w 6459988"/>
              <a:gd name="connsiteY95" fmla="*/ 5738048 h 5753325"/>
              <a:gd name="connsiteX96" fmla="*/ 1053457 w 6459988"/>
              <a:gd name="connsiteY96" fmla="*/ 5688676 h 5753325"/>
              <a:gd name="connsiteX97" fmla="*/ 1025798 w 6459988"/>
              <a:gd name="connsiteY97" fmla="*/ 5673166 h 5753325"/>
              <a:gd name="connsiteX98" fmla="*/ 947900 w 6459988"/>
              <a:gd name="connsiteY98" fmla="*/ 5657848 h 5753325"/>
              <a:gd name="connsiteX99" fmla="*/ 815627 w 6459988"/>
              <a:gd name="connsiteY99" fmla="*/ 5642557 h 5753325"/>
              <a:gd name="connsiteX100" fmla="*/ 788251 w 6459988"/>
              <a:gd name="connsiteY100" fmla="*/ 5637065 h 5753325"/>
              <a:gd name="connsiteX101" fmla="*/ 767822 w 6459988"/>
              <a:gd name="connsiteY101" fmla="*/ 5623450 h 5753325"/>
              <a:gd name="connsiteX102" fmla="*/ 765791 w 6459988"/>
              <a:gd name="connsiteY102" fmla="*/ 5612539 h 5753325"/>
              <a:gd name="connsiteX103" fmla="*/ 751230 w 6459988"/>
              <a:gd name="connsiteY103" fmla="*/ 5608092 h 5753325"/>
              <a:gd name="connsiteX104" fmla="*/ 748008 w 6459988"/>
              <a:gd name="connsiteY104" fmla="*/ 5605052 h 5753325"/>
              <a:gd name="connsiteX105" fmla="*/ 728871 w 6459988"/>
              <a:gd name="connsiteY105" fmla="*/ 5589469 h 5753325"/>
              <a:gd name="connsiteX106" fmla="*/ 671898 w 6459988"/>
              <a:gd name="connsiteY106" fmla="*/ 5602363 h 5753325"/>
              <a:gd name="connsiteX107" fmla="*/ 615065 w 6459988"/>
              <a:gd name="connsiteY107" fmla="*/ 5580257 h 5753325"/>
              <a:gd name="connsiteX108" fmla="*/ 355785 w 6459988"/>
              <a:gd name="connsiteY108" fmla="*/ 5514383 h 5753325"/>
              <a:gd name="connsiteX109" fmla="*/ 102269 w 6459988"/>
              <a:gd name="connsiteY109" fmla="*/ 5524347 h 5753325"/>
              <a:gd name="connsiteX110" fmla="*/ 13160 w 6459988"/>
              <a:gd name="connsiteY110" fmla="*/ 5514159 h 5753325"/>
              <a:gd name="connsiteX111" fmla="*/ 0 w 6459988"/>
              <a:gd name="connsiteY111" fmla="*/ 5511735 h 5753325"/>
              <a:gd name="connsiteX112" fmla="*/ 0 w 6459988"/>
              <a:gd name="connsiteY112" fmla="*/ 0 h 5753325"/>
              <a:gd name="connsiteX0" fmla="*/ 0 w 6447632"/>
              <a:gd name="connsiteY0" fmla="*/ 0 h 5753325"/>
              <a:gd name="connsiteX1" fmla="*/ 6438980 w 6447632"/>
              <a:gd name="connsiteY1" fmla="*/ 0 h 5753325"/>
              <a:gd name="connsiteX2" fmla="*/ 6439047 w 6447632"/>
              <a:gd name="connsiteY2" fmla="*/ 147 h 5753325"/>
              <a:gd name="connsiteX3" fmla="*/ 6443456 w 6447632"/>
              <a:gd name="connsiteY3" fmla="*/ 130105 h 5753325"/>
              <a:gd name="connsiteX4" fmla="*/ 6447632 w 6447632"/>
              <a:gd name="connsiteY4" fmla="*/ 170016 h 5753325"/>
              <a:gd name="connsiteX5" fmla="*/ 6396598 w 6447632"/>
              <a:gd name="connsiteY5" fmla="*/ 274847 h 5753325"/>
              <a:gd name="connsiteX6" fmla="*/ 6375685 w 6447632"/>
              <a:gd name="connsiteY6" fmla="*/ 535865 h 5753325"/>
              <a:gd name="connsiteX7" fmla="*/ 6354187 w 6447632"/>
              <a:gd name="connsiteY7" fmla="*/ 615799 h 5753325"/>
              <a:gd name="connsiteX8" fmla="*/ 6303977 w 6447632"/>
              <a:gd name="connsiteY8" fmla="*/ 664291 h 5753325"/>
              <a:gd name="connsiteX9" fmla="*/ 6344988 w 6447632"/>
              <a:gd name="connsiteY9" fmla="*/ 697330 h 5753325"/>
              <a:gd name="connsiteX10" fmla="*/ 6447445 w 6447632"/>
              <a:gd name="connsiteY10" fmla="*/ 780003 h 5753325"/>
              <a:gd name="connsiteX11" fmla="*/ 6426552 w 6447632"/>
              <a:gd name="connsiteY11" fmla="*/ 845805 h 5753325"/>
              <a:gd name="connsiteX12" fmla="*/ 6434072 w 6447632"/>
              <a:gd name="connsiteY12" fmla="*/ 910733 h 5753325"/>
              <a:gd name="connsiteX13" fmla="*/ 6432570 w 6447632"/>
              <a:gd name="connsiteY13" fmla="*/ 983394 h 5753325"/>
              <a:gd name="connsiteX14" fmla="*/ 6431878 w 6447632"/>
              <a:gd name="connsiteY14" fmla="*/ 1026728 h 5753325"/>
              <a:gd name="connsiteX15" fmla="*/ 6414269 w 6447632"/>
              <a:gd name="connsiteY15" fmla="*/ 1151111 h 5753325"/>
              <a:gd name="connsiteX16" fmla="*/ 6371722 w 6447632"/>
              <a:gd name="connsiteY16" fmla="*/ 1318080 h 5753325"/>
              <a:gd name="connsiteX17" fmla="*/ 6356023 w 6447632"/>
              <a:gd name="connsiteY17" fmla="*/ 1356227 h 5753325"/>
              <a:gd name="connsiteX18" fmla="*/ 6356157 w 6447632"/>
              <a:gd name="connsiteY18" fmla="*/ 1361967 h 5753325"/>
              <a:gd name="connsiteX19" fmla="*/ 6350613 w 6447632"/>
              <a:gd name="connsiteY19" fmla="*/ 1393569 h 5753325"/>
              <a:gd name="connsiteX20" fmla="*/ 6357062 w 6447632"/>
              <a:gd name="connsiteY20" fmla="*/ 1444071 h 5753325"/>
              <a:gd name="connsiteX21" fmla="*/ 6364832 w 6447632"/>
              <a:gd name="connsiteY21" fmla="*/ 1478763 h 5753325"/>
              <a:gd name="connsiteX22" fmla="*/ 6369745 w 6447632"/>
              <a:gd name="connsiteY22" fmla="*/ 1495680 h 5753325"/>
              <a:gd name="connsiteX23" fmla="*/ 6370898 w 6447632"/>
              <a:gd name="connsiteY23" fmla="*/ 1513331 h 5753325"/>
              <a:gd name="connsiteX24" fmla="*/ 6368801 w 6447632"/>
              <a:gd name="connsiteY24" fmla="*/ 1527414 h 5753325"/>
              <a:gd name="connsiteX25" fmla="*/ 6359177 w 6447632"/>
              <a:gd name="connsiteY25" fmla="*/ 1639513 h 5753325"/>
              <a:gd name="connsiteX26" fmla="*/ 6299489 w 6447632"/>
              <a:gd name="connsiteY26" fmla="*/ 1784860 h 5753325"/>
              <a:gd name="connsiteX27" fmla="*/ 6267878 w 6447632"/>
              <a:gd name="connsiteY27" fmla="*/ 1858572 h 5753325"/>
              <a:gd name="connsiteX28" fmla="*/ 6251146 w 6447632"/>
              <a:gd name="connsiteY28" fmla="*/ 1926167 h 5753325"/>
              <a:gd name="connsiteX29" fmla="*/ 6210686 w 6447632"/>
              <a:gd name="connsiteY29" fmla="*/ 2014834 h 5753325"/>
              <a:gd name="connsiteX30" fmla="*/ 6106652 w 6447632"/>
              <a:gd name="connsiteY30" fmla="*/ 2150572 h 5753325"/>
              <a:gd name="connsiteX31" fmla="*/ 6097813 w 6447632"/>
              <a:gd name="connsiteY31" fmla="*/ 2172208 h 5753325"/>
              <a:gd name="connsiteX32" fmla="*/ 6095990 w 6447632"/>
              <a:gd name="connsiteY32" fmla="*/ 2181185 h 5753325"/>
              <a:gd name="connsiteX33" fmla="*/ 6090126 w 6447632"/>
              <a:gd name="connsiteY33" fmla="*/ 2192533 h 5753325"/>
              <a:gd name="connsiteX34" fmla="*/ 6089503 w 6447632"/>
              <a:gd name="connsiteY34" fmla="*/ 2192543 h 5753325"/>
              <a:gd name="connsiteX35" fmla="*/ 6084946 w 6447632"/>
              <a:gd name="connsiteY35" fmla="*/ 2203694 h 5753325"/>
              <a:gd name="connsiteX36" fmla="*/ 5987861 w 6447632"/>
              <a:gd name="connsiteY36" fmla="*/ 2304868 h 5753325"/>
              <a:gd name="connsiteX37" fmla="*/ 5973439 w 6447632"/>
              <a:gd name="connsiteY37" fmla="*/ 2385635 h 5753325"/>
              <a:gd name="connsiteX38" fmla="*/ 5916727 w 6447632"/>
              <a:gd name="connsiteY38" fmla="*/ 2458777 h 5753325"/>
              <a:gd name="connsiteX39" fmla="*/ 5856524 w 6447632"/>
              <a:gd name="connsiteY39" fmla="*/ 2583281 h 5753325"/>
              <a:gd name="connsiteX40" fmla="*/ 5838091 w 6447632"/>
              <a:gd name="connsiteY40" fmla="*/ 2753474 h 5753325"/>
              <a:gd name="connsiteX41" fmla="*/ 5777471 w 6447632"/>
              <a:gd name="connsiteY41" fmla="*/ 2901570 h 5753325"/>
              <a:gd name="connsiteX42" fmla="*/ 5723992 w 6447632"/>
              <a:gd name="connsiteY42" fmla="*/ 2998752 h 5753325"/>
              <a:gd name="connsiteX43" fmla="*/ 5557886 w 6447632"/>
              <a:gd name="connsiteY43" fmla="*/ 3329735 h 5753325"/>
              <a:gd name="connsiteX44" fmla="*/ 5471501 w 6447632"/>
              <a:gd name="connsiteY44" fmla="*/ 3462221 h 5753325"/>
              <a:gd name="connsiteX45" fmla="*/ 5465154 w 6447632"/>
              <a:gd name="connsiteY45" fmla="*/ 3541065 h 5753325"/>
              <a:gd name="connsiteX46" fmla="*/ 5437889 w 6447632"/>
              <a:gd name="connsiteY46" fmla="*/ 3559927 h 5753325"/>
              <a:gd name="connsiteX47" fmla="*/ 5432770 w 6447632"/>
              <a:gd name="connsiteY47" fmla="*/ 3562948 h 5753325"/>
              <a:gd name="connsiteX48" fmla="*/ 5406795 w 6447632"/>
              <a:gd name="connsiteY48" fmla="*/ 3578594 h 5753325"/>
              <a:gd name="connsiteX49" fmla="*/ 5381495 w 6447632"/>
              <a:gd name="connsiteY49" fmla="*/ 3599883 h 5753325"/>
              <a:gd name="connsiteX50" fmla="*/ 5363689 w 6447632"/>
              <a:gd name="connsiteY50" fmla="*/ 3633299 h 5753325"/>
              <a:gd name="connsiteX51" fmla="*/ 5291870 w 6447632"/>
              <a:gd name="connsiteY51" fmla="*/ 3799039 h 5753325"/>
              <a:gd name="connsiteX52" fmla="*/ 5241600 w 6447632"/>
              <a:gd name="connsiteY52" fmla="*/ 3894238 h 5753325"/>
              <a:gd name="connsiteX53" fmla="*/ 5211041 w 6447632"/>
              <a:gd name="connsiteY53" fmla="*/ 3924184 h 5753325"/>
              <a:gd name="connsiteX54" fmla="*/ 5176073 w 6447632"/>
              <a:gd name="connsiteY54" fmla="*/ 3970179 h 5753325"/>
              <a:gd name="connsiteX55" fmla="*/ 5172826 w 6447632"/>
              <a:gd name="connsiteY55" fmla="*/ 3991773 h 5753325"/>
              <a:gd name="connsiteX56" fmla="*/ 5157053 w 6447632"/>
              <a:gd name="connsiteY56" fmla="*/ 3997708 h 5753325"/>
              <a:gd name="connsiteX57" fmla="*/ 5127922 w 6447632"/>
              <a:gd name="connsiteY57" fmla="*/ 4022660 h 5753325"/>
              <a:gd name="connsiteX58" fmla="*/ 5020872 w 6447632"/>
              <a:gd name="connsiteY58" fmla="*/ 4075951 h 5753325"/>
              <a:gd name="connsiteX59" fmla="*/ 4991410 w 6447632"/>
              <a:gd name="connsiteY59" fmla="*/ 4087598 h 5753325"/>
              <a:gd name="connsiteX60" fmla="*/ 4930112 w 6447632"/>
              <a:gd name="connsiteY60" fmla="*/ 4138459 h 5753325"/>
              <a:gd name="connsiteX61" fmla="*/ 4834224 w 6447632"/>
              <a:gd name="connsiteY61" fmla="*/ 4231643 h 5753325"/>
              <a:gd name="connsiteX62" fmla="*/ 4812599 w 6447632"/>
              <a:gd name="connsiteY62" fmla="*/ 4249449 h 5753325"/>
              <a:gd name="connsiteX63" fmla="*/ 4789188 w 6447632"/>
              <a:gd name="connsiteY63" fmla="*/ 4256678 h 5753325"/>
              <a:gd name="connsiteX64" fmla="*/ 4779554 w 6447632"/>
              <a:gd name="connsiteY64" fmla="*/ 4251313 h 5753325"/>
              <a:gd name="connsiteX65" fmla="*/ 4766885 w 6447632"/>
              <a:gd name="connsiteY65" fmla="*/ 4259812 h 5753325"/>
              <a:gd name="connsiteX66" fmla="*/ 4762510 w 6447632"/>
              <a:gd name="connsiteY66" fmla="*/ 4260383 h 5753325"/>
              <a:gd name="connsiteX67" fmla="*/ 4738416 w 6447632"/>
              <a:gd name="connsiteY67" fmla="*/ 4265355 h 5753325"/>
              <a:gd name="connsiteX68" fmla="*/ 4712007 w 6447632"/>
              <a:gd name="connsiteY68" fmla="*/ 4317892 h 5753325"/>
              <a:gd name="connsiteX69" fmla="*/ 4658930 w 6447632"/>
              <a:gd name="connsiteY69" fmla="*/ 4348041 h 5753325"/>
              <a:gd name="connsiteX70" fmla="*/ 4443526 w 6447632"/>
              <a:gd name="connsiteY70" fmla="*/ 4507851 h 5753325"/>
              <a:gd name="connsiteX71" fmla="*/ 4289766 w 6447632"/>
              <a:gd name="connsiteY71" fmla="*/ 4711450 h 5753325"/>
              <a:gd name="connsiteX72" fmla="*/ 4150870 w 6447632"/>
              <a:gd name="connsiteY72" fmla="*/ 4818480 h 5753325"/>
              <a:gd name="connsiteX73" fmla="*/ 4006639 w 6447632"/>
              <a:gd name="connsiteY73" fmla="*/ 4933815 h 5753325"/>
              <a:gd name="connsiteX74" fmla="*/ 3298210 w 6447632"/>
              <a:gd name="connsiteY74" fmla="*/ 5070790 h 5753325"/>
              <a:gd name="connsiteX75" fmla="*/ 2947678 w 6447632"/>
              <a:gd name="connsiteY75" fmla="*/ 5117869 h 5753325"/>
              <a:gd name="connsiteX76" fmla="*/ 2822169 w 6447632"/>
              <a:gd name="connsiteY76" fmla="*/ 5129396 h 5753325"/>
              <a:gd name="connsiteX77" fmla="*/ 2538773 w 6447632"/>
              <a:gd name="connsiteY77" fmla="*/ 5313397 h 5753325"/>
              <a:gd name="connsiteX78" fmla="*/ 2014500 w 6447632"/>
              <a:gd name="connsiteY78" fmla="*/ 5519744 h 5753325"/>
              <a:gd name="connsiteX79" fmla="*/ 1934391 w 6447632"/>
              <a:gd name="connsiteY79" fmla="*/ 5591335 h 5753325"/>
              <a:gd name="connsiteX80" fmla="*/ 1892550 w 6447632"/>
              <a:gd name="connsiteY80" fmla="*/ 5649708 h 5753325"/>
              <a:gd name="connsiteX81" fmla="*/ 1854769 w 6447632"/>
              <a:gd name="connsiteY81" fmla="*/ 5647691 h 5753325"/>
              <a:gd name="connsiteX82" fmla="*/ 1809461 w 6447632"/>
              <a:gd name="connsiteY82" fmla="*/ 5648628 h 5753325"/>
              <a:gd name="connsiteX83" fmla="*/ 1745150 w 6447632"/>
              <a:gd name="connsiteY83" fmla="*/ 5693879 h 5753325"/>
              <a:gd name="connsiteX84" fmla="*/ 1713375 w 6447632"/>
              <a:gd name="connsiteY84" fmla="*/ 5684672 h 5753325"/>
              <a:gd name="connsiteX85" fmla="*/ 1707808 w 6447632"/>
              <a:gd name="connsiteY85" fmla="*/ 5682611 h 5753325"/>
              <a:gd name="connsiteX86" fmla="*/ 1679313 w 6447632"/>
              <a:gd name="connsiteY86" fmla="*/ 5672360 h 5753325"/>
              <a:gd name="connsiteX87" fmla="*/ 1646933 w 6447632"/>
              <a:gd name="connsiteY87" fmla="*/ 5666227 h 5753325"/>
              <a:gd name="connsiteX88" fmla="*/ 1610055 w 6447632"/>
              <a:gd name="connsiteY88" fmla="*/ 5673643 h 5753325"/>
              <a:gd name="connsiteX89" fmla="*/ 1437641 w 6447632"/>
              <a:gd name="connsiteY89" fmla="*/ 5723266 h 5753325"/>
              <a:gd name="connsiteX90" fmla="*/ 1332869 w 6447632"/>
              <a:gd name="connsiteY90" fmla="*/ 5744752 h 5753325"/>
              <a:gd name="connsiteX91" fmla="*/ 1290525 w 6447632"/>
              <a:gd name="connsiteY91" fmla="*/ 5740036 h 5753325"/>
              <a:gd name="connsiteX92" fmla="*/ 1233107 w 6447632"/>
              <a:gd name="connsiteY92" fmla="*/ 5742106 h 5753325"/>
              <a:gd name="connsiteX93" fmla="*/ 1214532 w 6447632"/>
              <a:gd name="connsiteY93" fmla="*/ 5753325 h 5753325"/>
              <a:gd name="connsiteX94" fmla="*/ 1199955 w 6447632"/>
              <a:gd name="connsiteY94" fmla="*/ 5744831 h 5753325"/>
              <a:gd name="connsiteX95" fmla="*/ 1162337 w 6447632"/>
              <a:gd name="connsiteY95" fmla="*/ 5738048 h 5753325"/>
              <a:gd name="connsiteX96" fmla="*/ 1053457 w 6447632"/>
              <a:gd name="connsiteY96" fmla="*/ 5688676 h 5753325"/>
              <a:gd name="connsiteX97" fmla="*/ 1025798 w 6447632"/>
              <a:gd name="connsiteY97" fmla="*/ 5673166 h 5753325"/>
              <a:gd name="connsiteX98" fmla="*/ 947900 w 6447632"/>
              <a:gd name="connsiteY98" fmla="*/ 5657848 h 5753325"/>
              <a:gd name="connsiteX99" fmla="*/ 815627 w 6447632"/>
              <a:gd name="connsiteY99" fmla="*/ 5642557 h 5753325"/>
              <a:gd name="connsiteX100" fmla="*/ 788251 w 6447632"/>
              <a:gd name="connsiteY100" fmla="*/ 5637065 h 5753325"/>
              <a:gd name="connsiteX101" fmla="*/ 767822 w 6447632"/>
              <a:gd name="connsiteY101" fmla="*/ 5623450 h 5753325"/>
              <a:gd name="connsiteX102" fmla="*/ 765791 w 6447632"/>
              <a:gd name="connsiteY102" fmla="*/ 5612539 h 5753325"/>
              <a:gd name="connsiteX103" fmla="*/ 751230 w 6447632"/>
              <a:gd name="connsiteY103" fmla="*/ 5608092 h 5753325"/>
              <a:gd name="connsiteX104" fmla="*/ 748008 w 6447632"/>
              <a:gd name="connsiteY104" fmla="*/ 5605052 h 5753325"/>
              <a:gd name="connsiteX105" fmla="*/ 728871 w 6447632"/>
              <a:gd name="connsiteY105" fmla="*/ 5589469 h 5753325"/>
              <a:gd name="connsiteX106" fmla="*/ 671898 w 6447632"/>
              <a:gd name="connsiteY106" fmla="*/ 5602363 h 5753325"/>
              <a:gd name="connsiteX107" fmla="*/ 615065 w 6447632"/>
              <a:gd name="connsiteY107" fmla="*/ 5580257 h 5753325"/>
              <a:gd name="connsiteX108" fmla="*/ 355785 w 6447632"/>
              <a:gd name="connsiteY108" fmla="*/ 5514383 h 5753325"/>
              <a:gd name="connsiteX109" fmla="*/ 102269 w 6447632"/>
              <a:gd name="connsiteY109" fmla="*/ 5524347 h 5753325"/>
              <a:gd name="connsiteX110" fmla="*/ 13160 w 6447632"/>
              <a:gd name="connsiteY110" fmla="*/ 5514159 h 5753325"/>
              <a:gd name="connsiteX111" fmla="*/ 0 w 6447632"/>
              <a:gd name="connsiteY111" fmla="*/ 5511735 h 5753325"/>
              <a:gd name="connsiteX112" fmla="*/ 0 w 6447632"/>
              <a:gd name="connsiteY112" fmla="*/ 0 h 5753325"/>
              <a:gd name="connsiteX0" fmla="*/ 0 w 6447632"/>
              <a:gd name="connsiteY0" fmla="*/ 0 h 5753325"/>
              <a:gd name="connsiteX1" fmla="*/ 6438980 w 6447632"/>
              <a:gd name="connsiteY1" fmla="*/ 0 h 5753325"/>
              <a:gd name="connsiteX2" fmla="*/ 6439047 w 6447632"/>
              <a:gd name="connsiteY2" fmla="*/ 147 h 5753325"/>
              <a:gd name="connsiteX3" fmla="*/ 6443456 w 6447632"/>
              <a:gd name="connsiteY3" fmla="*/ 130105 h 5753325"/>
              <a:gd name="connsiteX4" fmla="*/ 6447632 w 6447632"/>
              <a:gd name="connsiteY4" fmla="*/ 170016 h 5753325"/>
              <a:gd name="connsiteX5" fmla="*/ 6396598 w 6447632"/>
              <a:gd name="connsiteY5" fmla="*/ 274847 h 5753325"/>
              <a:gd name="connsiteX6" fmla="*/ 6375685 w 6447632"/>
              <a:gd name="connsiteY6" fmla="*/ 535865 h 5753325"/>
              <a:gd name="connsiteX7" fmla="*/ 6354187 w 6447632"/>
              <a:gd name="connsiteY7" fmla="*/ 615799 h 5753325"/>
              <a:gd name="connsiteX8" fmla="*/ 6303977 w 6447632"/>
              <a:gd name="connsiteY8" fmla="*/ 664291 h 5753325"/>
              <a:gd name="connsiteX9" fmla="*/ 6344988 w 6447632"/>
              <a:gd name="connsiteY9" fmla="*/ 697330 h 5753325"/>
              <a:gd name="connsiteX10" fmla="*/ 6334770 w 6447632"/>
              <a:gd name="connsiteY10" fmla="*/ 754001 h 5753325"/>
              <a:gd name="connsiteX11" fmla="*/ 6426552 w 6447632"/>
              <a:gd name="connsiteY11" fmla="*/ 845805 h 5753325"/>
              <a:gd name="connsiteX12" fmla="*/ 6434072 w 6447632"/>
              <a:gd name="connsiteY12" fmla="*/ 910733 h 5753325"/>
              <a:gd name="connsiteX13" fmla="*/ 6432570 w 6447632"/>
              <a:gd name="connsiteY13" fmla="*/ 983394 h 5753325"/>
              <a:gd name="connsiteX14" fmla="*/ 6431878 w 6447632"/>
              <a:gd name="connsiteY14" fmla="*/ 1026728 h 5753325"/>
              <a:gd name="connsiteX15" fmla="*/ 6414269 w 6447632"/>
              <a:gd name="connsiteY15" fmla="*/ 1151111 h 5753325"/>
              <a:gd name="connsiteX16" fmla="*/ 6371722 w 6447632"/>
              <a:gd name="connsiteY16" fmla="*/ 1318080 h 5753325"/>
              <a:gd name="connsiteX17" fmla="*/ 6356023 w 6447632"/>
              <a:gd name="connsiteY17" fmla="*/ 1356227 h 5753325"/>
              <a:gd name="connsiteX18" fmla="*/ 6356157 w 6447632"/>
              <a:gd name="connsiteY18" fmla="*/ 1361967 h 5753325"/>
              <a:gd name="connsiteX19" fmla="*/ 6350613 w 6447632"/>
              <a:gd name="connsiteY19" fmla="*/ 1393569 h 5753325"/>
              <a:gd name="connsiteX20" fmla="*/ 6357062 w 6447632"/>
              <a:gd name="connsiteY20" fmla="*/ 1444071 h 5753325"/>
              <a:gd name="connsiteX21" fmla="*/ 6364832 w 6447632"/>
              <a:gd name="connsiteY21" fmla="*/ 1478763 h 5753325"/>
              <a:gd name="connsiteX22" fmla="*/ 6369745 w 6447632"/>
              <a:gd name="connsiteY22" fmla="*/ 1495680 h 5753325"/>
              <a:gd name="connsiteX23" fmla="*/ 6370898 w 6447632"/>
              <a:gd name="connsiteY23" fmla="*/ 1513331 h 5753325"/>
              <a:gd name="connsiteX24" fmla="*/ 6368801 w 6447632"/>
              <a:gd name="connsiteY24" fmla="*/ 1527414 h 5753325"/>
              <a:gd name="connsiteX25" fmla="*/ 6359177 w 6447632"/>
              <a:gd name="connsiteY25" fmla="*/ 1639513 h 5753325"/>
              <a:gd name="connsiteX26" fmla="*/ 6299489 w 6447632"/>
              <a:gd name="connsiteY26" fmla="*/ 1784860 h 5753325"/>
              <a:gd name="connsiteX27" fmla="*/ 6267878 w 6447632"/>
              <a:gd name="connsiteY27" fmla="*/ 1858572 h 5753325"/>
              <a:gd name="connsiteX28" fmla="*/ 6251146 w 6447632"/>
              <a:gd name="connsiteY28" fmla="*/ 1926167 h 5753325"/>
              <a:gd name="connsiteX29" fmla="*/ 6210686 w 6447632"/>
              <a:gd name="connsiteY29" fmla="*/ 2014834 h 5753325"/>
              <a:gd name="connsiteX30" fmla="*/ 6106652 w 6447632"/>
              <a:gd name="connsiteY30" fmla="*/ 2150572 h 5753325"/>
              <a:gd name="connsiteX31" fmla="*/ 6097813 w 6447632"/>
              <a:gd name="connsiteY31" fmla="*/ 2172208 h 5753325"/>
              <a:gd name="connsiteX32" fmla="*/ 6095990 w 6447632"/>
              <a:gd name="connsiteY32" fmla="*/ 2181185 h 5753325"/>
              <a:gd name="connsiteX33" fmla="*/ 6090126 w 6447632"/>
              <a:gd name="connsiteY33" fmla="*/ 2192533 h 5753325"/>
              <a:gd name="connsiteX34" fmla="*/ 6089503 w 6447632"/>
              <a:gd name="connsiteY34" fmla="*/ 2192543 h 5753325"/>
              <a:gd name="connsiteX35" fmla="*/ 6084946 w 6447632"/>
              <a:gd name="connsiteY35" fmla="*/ 2203694 h 5753325"/>
              <a:gd name="connsiteX36" fmla="*/ 5987861 w 6447632"/>
              <a:gd name="connsiteY36" fmla="*/ 2304868 h 5753325"/>
              <a:gd name="connsiteX37" fmla="*/ 5973439 w 6447632"/>
              <a:gd name="connsiteY37" fmla="*/ 2385635 h 5753325"/>
              <a:gd name="connsiteX38" fmla="*/ 5916727 w 6447632"/>
              <a:gd name="connsiteY38" fmla="*/ 2458777 h 5753325"/>
              <a:gd name="connsiteX39" fmla="*/ 5856524 w 6447632"/>
              <a:gd name="connsiteY39" fmla="*/ 2583281 h 5753325"/>
              <a:gd name="connsiteX40" fmla="*/ 5838091 w 6447632"/>
              <a:gd name="connsiteY40" fmla="*/ 2753474 h 5753325"/>
              <a:gd name="connsiteX41" fmla="*/ 5777471 w 6447632"/>
              <a:gd name="connsiteY41" fmla="*/ 2901570 h 5753325"/>
              <a:gd name="connsiteX42" fmla="*/ 5723992 w 6447632"/>
              <a:gd name="connsiteY42" fmla="*/ 2998752 h 5753325"/>
              <a:gd name="connsiteX43" fmla="*/ 5557886 w 6447632"/>
              <a:gd name="connsiteY43" fmla="*/ 3329735 h 5753325"/>
              <a:gd name="connsiteX44" fmla="*/ 5471501 w 6447632"/>
              <a:gd name="connsiteY44" fmla="*/ 3462221 h 5753325"/>
              <a:gd name="connsiteX45" fmla="*/ 5465154 w 6447632"/>
              <a:gd name="connsiteY45" fmla="*/ 3541065 h 5753325"/>
              <a:gd name="connsiteX46" fmla="*/ 5437889 w 6447632"/>
              <a:gd name="connsiteY46" fmla="*/ 3559927 h 5753325"/>
              <a:gd name="connsiteX47" fmla="*/ 5432770 w 6447632"/>
              <a:gd name="connsiteY47" fmla="*/ 3562948 h 5753325"/>
              <a:gd name="connsiteX48" fmla="*/ 5406795 w 6447632"/>
              <a:gd name="connsiteY48" fmla="*/ 3578594 h 5753325"/>
              <a:gd name="connsiteX49" fmla="*/ 5381495 w 6447632"/>
              <a:gd name="connsiteY49" fmla="*/ 3599883 h 5753325"/>
              <a:gd name="connsiteX50" fmla="*/ 5363689 w 6447632"/>
              <a:gd name="connsiteY50" fmla="*/ 3633299 h 5753325"/>
              <a:gd name="connsiteX51" fmla="*/ 5291870 w 6447632"/>
              <a:gd name="connsiteY51" fmla="*/ 3799039 h 5753325"/>
              <a:gd name="connsiteX52" fmla="*/ 5241600 w 6447632"/>
              <a:gd name="connsiteY52" fmla="*/ 3894238 h 5753325"/>
              <a:gd name="connsiteX53" fmla="*/ 5211041 w 6447632"/>
              <a:gd name="connsiteY53" fmla="*/ 3924184 h 5753325"/>
              <a:gd name="connsiteX54" fmla="*/ 5176073 w 6447632"/>
              <a:gd name="connsiteY54" fmla="*/ 3970179 h 5753325"/>
              <a:gd name="connsiteX55" fmla="*/ 5172826 w 6447632"/>
              <a:gd name="connsiteY55" fmla="*/ 3991773 h 5753325"/>
              <a:gd name="connsiteX56" fmla="*/ 5157053 w 6447632"/>
              <a:gd name="connsiteY56" fmla="*/ 3997708 h 5753325"/>
              <a:gd name="connsiteX57" fmla="*/ 5127922 w 6447632"/>
              <a:gd name="connsiteY57" fmla="*/ 4022660 h 5753325"/>
              <a:gd name="connsiteX58" fmla="*/ 5020872 w 6447632"/>
              <a:gd name="connsiteY58" fmla="*/ 4075951 h 5753325"/>
              <a:gd name="connsiteX59" fmla="*/ 4991410 w 6447632"/>
              <a:gd name="connsiteY59" fmla="*/ 4087598 h 5753325"/>
              <a:gd name="connsiteX60" fmla="*/ 4930112 w 6447632"/>
              <a:gd name="connsiteY60" fmla="*/ 4138459 h 5753325"/>
              <a:gd name="connsiteX61" fmla="*/ 4834224 w 6447632"/>
              <a:gd name="connsiteY61" fmla="*/ 4231643 h 5753325"/>
              <a:gd name="connsiteX62" fmla="*/ 4812599 w 6447632"/>
              <a:gd name="connsiteY62" fmla="*/ 4249449 h 5753325"/>
              <a:gd name="connsiteX63" fmla="*/ 4789188 w 6447632"/>
              <a:gd name="connsiteY63" fmla="*/ 4256678 h 5753325"/>
              <a:gd name="connsiteX64" fmla="*/ 4779554 w 6447632"/>
              <a:gd name="connsiteY64" fmla="*/ 4251313 h 5753325"/>
              <a:gd name="connsiteX65" fmla="*/ 4766885 w 6447632"/>
              <a:gd name="connsiteY65" fmla="*/ 4259812 h 5753325"/>
              <a:gd name="connsiteX66" fmla="*/ 4762510 w 6447632"/>
              <a:gd name="connsiteY66" fmla="*/ 4260383 h 5753325"/>
              <a:gd name="connsiteX67" fmla="*/ 4738416 w 6447632"/>
              <a:gd name="connsiteY67" fmla="*/ 4265355 h 5753325"/>
              <a:gd name="connsiteX68" fmla="*/ 4712007 w 6447632"/>
              <a:gd name="connsiteY68" fmla="*/ 4317892 h 5753325"/>
              <a:gd name="connsiteX69" fmla="*/ 4658930 w 6447632"/>
              <a:gd name="connsiteY69" fmla="*/ 4348041 h 5753325"/>
              <a:gd name="connsiteX70" fmla="*/ 4443526 w 6447632"/>
              <a:gd name="connsiteY70" fmla="*/ 4507851 h 5753325"/>
              <a:gd name="connsiteX71" fmla="*/ 4289766 w 6447632"/>
              <a:gd name="connsiteY71" fmla="*/ 4711450 h 5753325"/>
              <a:gd name="connsiteX72" fmla="*/ 4150870 w 6447632"/>
              <a:gd name="connsiteY72" fmla="*/ 4818480 h 5753325"/>
              <a:gd name="connsiteX73" fmla="*/ 4006639 w 6447632"/>
              <a:gd name="connsiteY73" fmla="*/ 4933815 h 5753325"/>
              <a:gd name="connsiteX74" fmla="*/ 3298210 w 6447632"/>
              <a:gd name="connsiteY74" fmla="*/ 5070790 h 5753325"/>
              <a:gd name="connsiteX75" fmla="*/ 2947678 w 6447632"/>
              <a:gd name="connsiteY75" fmla="*/ 5117869 h 5753325"/>
              <a:gd name="connsiteX76" fmla="*/ 2822169 w 6447632"/>
              <a:gd name="connsiteY76" fmla="*/ 5129396 h 5753325"/>
              <a:gd name="connsiteX77" fmla="*/ 2538773 w 6447632"/>
              <a:gd name="connsiteY77" fmla="*/ 5313397 h 5753325"/>
              <a:gd name="connsiteX78" fmla="*/ 2014500 w 6447632"/>
              <a:gd name="connsiteY78" fmla="*/ 5519744 h 5753325"/>
              <a:gd name="connsiteX79" fmla="*/ 1934391 w 6447632"/>
              <a:gd name="connsiteY79" fmla="*/ 5591335 h 5753325"/>
              <a:gd name="connsiteX80" fmla="*/ 1892550 w 6447632"/>
              <a:gd name="connsiteY80" fmla="*/ 5649708 h 5753325"/>
              <a:gd name="connsiteX81" fmla="*/ 1854769 w 6447632"/>
              <a:gd name="connsiteY81" fmla="*/ 5647691 h 5753325"/>
              <a:gd name="connsiteX82" fmla="*/ 1809461 w 6447632"/>
              <a:gd name="connsiteY82" fmla="*/ 5648628 h 5753325"/>
              <a:gd name="connsiteX83" fmla="*/ 1745150 w 6447632"/>
              <a:gd name="connsiteY83" fmla="*/ 5693879 h 5753325"/>
              <a:gd name="connsiteX84" fmla="*/ 1713375 w 6447632"/>
              <a:gd name="connsiteY84" fmla="*/ 5684672 h 5753325"/>
              <a:gd name="connsiteX85" fmla="*/ 1707808 w 6447632"/>
              <a:gd name="connsiteY85" fmla="*/ 5682611 h 5753325"/>
              <a:gd name="connsiteX86" fmla="*/ 1679313 w 6447632"/>
              <a:gd name="connsiteY86" fmla="*/ 5672360 h 5753325"/>
              <a:gd name="connsiteX87" fmla="*/ 1646933 w 6447632"/>
              <a:gd name="connsiteY87" fmla="*/ 5666227 h 5753325"/>
              <a:gd name="connsiteX88" fmla="*/ 1610055 w 6447632"/>
              <a:gd name="connsiteY88" fmla="*/ 5673643 h 5753325"/>
              <a:gd name="connsiteX89" fmla="*/ 1437641 w 6447632"/>
              <a:gd name="connsiteY89" fmla="*/ 5723266 h 5753325"/>
              <a:gd name="connsiteX90" fmla="*/ 1332869 w 6447632"/>
              <a:gd name="connsiteY90" fmla="*/ 5744752 h 5753325"/>
              <a:gd name="connsiteX91" fmla="*/ 1290525 w 6447632"/>
              <a:gd name="connsiteY91" fmla="*/ 5740036 h 5753325"/>
              <a:gd name="connsiteX92" fmla="*/ 1233107 w 6447632"/>
              <a:gd name="connsiteY92" fmla="*/ 5742106 h 5753325"/>
              <a:gd name="connsiteX93" fmla="*/ 1214532 w 6447632"/>
              <a:gd name="connsiteY93" fmla="*/ 5753325 h 5753325"/>
              <a:gd name="connsiteX94" fmla="*/ 1199955 w 6447632"/>
              <a:gd name="connsiteY94" fmla="*/ 5744831 h 5753325"/>
              <a:gd name="connsiteX95" fmla="*/ 1162337 w 6447632"/>
              <a:gd name="connsiteY95" fmla="*/ 5738048 h 5753325"/>
              <a:gd name="connsiteX96" fmla="*/ 1053457 w 6447632"/>
              <a:gd name="connsiteY96" fmla="*/ 5688676 h 5753325"/>
              <a:gd name="connsiteX97" fmla="*/ 1025798 w 6447632"/>
              <a:gd name="connsiteY97" fmla="*/ 5673166 h 5753325"/>
              <a:gd name="connsiteX98" fmla="*/ 947900 w 6447632"/>
              <a:gd name="connsiteY98" fmla="*/ 5657848 h 5753325"/>
              <a:gd name="connsiteX99" fmla="*/ 815627 w 6447632"/>
              <a:gd name="connsiteY99" fmla="*/ 5642557 h 5753325"/>
              <a:gd name="connsiteX100" fmla="*/ 788251 w 6447632"/>
              <a:gd name="connsiteY100" fmla="*/ 5637065 h 5753325"/>
              <a:gd name="connsiteX101" fmla="*/ 767822 w 6447632"/>
              <a:gd name="connsiteY101" fmla="*/ 5623450 h 5753325"/>
              <a:gd name="connsiteX102" fmla="*/ 765791 w 6447632"/>
              <a:gd name="connsiteY102" fmla="*/ 5612539 h 5753325"/>
              <a:gd name="connsiteX103" fmla="*/ 751230 w 6447632"/>
              <a:gd name="connsiteY103" fmla="*/ 5608092 h 5753325"/>
              <a:gd name="connsiteX104" fmla="*/ 748008 w 6447632"/>
              <a:gd name="connsiteY104" fmla="*/ 5605052 h 5753325"/>
              <a:gd name="connsiteX105" fmla="*/ 728871 w 6447632"/>
              <a:gd name="connsiteY105" fmla="*/ 5589469 h 5753325"/>
              <a:gd name="connsiteX106" fmla="*/ 671898 w 6447632"/>
              <a:gd name="connsiteY106" fmla="*/ 5602363 h 5753325"/>
              <a:gd name="connsiteX107" fmla="*/ 615065 w 6447632"/>
              <a:gd name="connsiteY107" fmla="*/ 5580257 h 5753325"/>
              <a:gd name="connsiteX108" fmla="*/ 355785 w 6447632"/>
              <a:gd name="connsiteY108" fmla="*/ 5514383 h 5753325"/>
              <a:gd name="connsiteX109" fmla="*/ 102269 w 6447632"/>
              <a:gd name="connsiteY109" fmla="*/ 5524347 h 5753325"/>
              <a:gd name="connsiteX110" fmla="*/ 13160 w 6447632"/>
              <a:gd name="connsiteY110" fmla="*/ 5514159 h 5753325"/>
              <a:gd name="connsiteX111" fmla="*/ 0 w 6447632"/>
              <a:gd name="connsiteY111" fmla="*/ 5511735 h 5753325"/>
              <a:gd name="connsiteX112" fmla="*/ 0 w 6447632"/>
              <a:gd name="connsiteY112" fmla="*/ 0 h 5753325"/>
              <a:gd name="connsiteX0" fmla="*/ 0 w 6447632"/>
              <a:gd name="connsiteY0" fmla="*/ 0 h 5753325"/>
              <a:gd name="connsiteX1" fmla="*/ 6438980 w 6447632"/>
              <a:gd name="connsiteY1" fmla="*/ 0 h 5753325"/>
              <a:gd name="connsiteX2" fmla="*/ 6439047 w 6447632"/>
              <a:gd name="connsiteY2" fmla="*/ 147 h 5753325"/>
              <a:gd name="connsiteX3" fmla="*/ 6443456 w 6447632"/>
              <a:gd name="connsiteY3" fmla="*/ 130105 h 5753325"/>
              <a:gd name="connsiteX4" fmla="*/ 6447632 w 6447632"/>
              <a:gd name="connsiteY4" fmla="*/ 170016 h 5753325"/>
              <a:gd name="connsiteX5" fmla="*/ 6396598 w 6447632"/>
              <a:gd name="connsiteY5" fmla="*/ 274847 h 5753325"/>
              <a:gd name="connsiteX6" fmla="*/ 6358350 w 6447632"/>
              <a:gd name="connsiteY6" fmla="*/ 492529 h 5753325"/>
              <a:gd name="connsiteX7" fmla="*/ 6354187 w 6447632"/>
              <a:gd name="connsiteY7" fmla="*/ 615799 h 5753325"/>
              <a:gd name="connsiteX8" fmla="*/ 6303977 w 6447632"/>
              <a:gd name="connsiteY8" fmla="*/ 664291 h 5753325"/>
              <a:gd name="connsiteX9" fmla="*/ 6344988 w 6447632"/>
              <a:gd name="connsiteY9" fmla="*/ 697330 h 5753325"/>
              <a:gd name="connsiteX10" fmla="*/ 6334770 w 6447632"/>
              <a:gd name="connsiteY10" fmla="*/ 754001 h 5753325"/>
              <a:gd name="connsiteX11" fmla="*/ 6426552 w 6447632"/>
              <a:gd name="connsiteY11" fmla="*/ 845805 h 5753325"/>
              <a:gd name="connsiteX12" fmla="*/ 6434072 w 6447632"/>
              <a:gd name="connsiteY12" fmla="*/ 910733 h 5753325"/>
              <a:gd name="connsiteX13" fmla="*/ 6432570 w 6447632"/>
              <a:gd name="connsiteY13" fmla="*/ 983394 h 5753325"/>
              <a:gd name="connsiteX14" fmla="*/ 6431878 w 6447632"/>
              <a:gd name="connsiteY14" fmla="*/ 1026728 h 5753325"/>
              <a:gd name="connsiteX15" fmla="*/ 6414269 w 6447632"/>
              <a:gd name="connsiteY15" fmla="*/ 1151111 h 5753325"/>
              <a:gd name="connsiteX16" fmla="*/ 6371722 w 6447632"/>
              <a:gd name="connsiteY16" fmla="*/ 1318080 h 5753325"/>
              <a:gd name="connsiteX17" fmla="*/ 6356023 w 6447632"/>
              <a:gd name="connsiteY17" fmla="*/ 1356227 h 5753325"/>
              <a:gd name="connsiteX18" fmla="*/ 6356157 w 6447632"/>
              <a:gd name="connsiteY18" fmla="*/ 1361967 h 5753325"/>
              <a:gd name="connsiteX19" fmla="*/ 6350613 w 6447632"/>
              <a:gd name="connsiteY19" fmla="*/ 1393569 h 5753325"/>
              <a:gd name="connsiteX20" fmla="*/ 6357062 w 6447632"/>
              <a:gd name="connsiteY20" fmla="*/ 1444071 h 5753325"/>
              <a:gd name="connsiteX21" fmla="*/ 6364832 w 6447632"/>
              <a:gd name="connsiteY21" fmla="*/ 1478763 h 5753325"/>
              <a:gd name="connsiteX22" fmla="*/ 6369745 w 6447632"/>
              <a:gd name="connsiteY22" fmla="*/ 1495680 h 5753325"/>
              <a:gd name="connsiteX23" fmla="*/ 6370898 w 6447632"/>
              <a:gd name="connsiteY23" fmla="*/ 1513331 h 5753325"/>
              <a:gd name="connsiteX24" fmla="*/ 6368801 w 6447632"/>
              <a:gd name="connsiteY24" fmla="*/ 1527414 h 5753325"/>
              <a:gd name="connsiteX25" fmla="*/ 6359177 w 6447632"/>
              <a:gd name="connsiteY25" fmla="*/ 1639513 h 5753325"/>
              <a:gd name="connsiteX26" fmla="*/ 6299489 w 6447632"/>
              <a:gd name="connsiteY26" fmla="*/ 1784860 h 5753325"/>
              <a:gd name="connsiteX27" fmla="*/ 6267878 w 6447632"/>
              <a:gd name="connsiteY27" fmla="*/ 1858572 h 5753325"/>
              <a:gd name="connsiteX28" fmla="*/ 6251146 w 6447632"/>
              <a:gd name="connsiteY28" fmla="*/ 1926167 h 5753325"/>
              <a:gd name="connsiteX29" fmla="*/ 6210686 w 6447632"/>
              <a:gd name="connsiteY29" fmla="*/ 2014834 h 5753325"/>
              <a:gd name="connsiteX30" fmla="*/ 6106652 w 6447632"/>
              <a:gd name="connsiteY30" fmla="*/ 2150572 h 5753325"/>
              <a:gd name="connsiteX31" fmla="*/ 6097813 w 6447632"/>
              <a:gd name="connsiteY31" fmla="*/ 2172208 h 5753325"/>
              <a:gd name="connsiteX32" fmla="*/ 6095990 w 6447632"/>
              <a:gd name="connsiteY32" fmla="*/ 2181185 h 5753325"/>
              <a:gd name="connsiteX33" fmla="*/ 6090126 w 6447632"/>
              <a:gd name="connsiteY33" fmla="*/ 2192533 h 5753325"/>
              <a:gd name="connsiteX34" fmla="*/ 6089503 w 6447632"/>
              <a:gd name="connsiteY34" fmla="*/ 2192543 h 5753325"/>
              <a:gd name="connsiteX35" fmla="*/ 6084946 w 6447632"/>
              <a:gd name="connsiteY35" fmla="*/ 2203694 h 5753325"/>
              <a:gd name="connsiteX36" fmla="*/ 5987861 w 6447632"/>
              <a:gd name="connsiteY36" fmla="*/ 2304868 h 5753325"/>
              <a:gd name="connsiteX37" fmla="*/ 5973439 w 6447632"/>
              <a:gd name="connsiteY37" fmla="*/ 2385635 h 5753325"/>
              <a:gd name="connsiteX38" fmla="*/ 5916727 w 6447632"/>
              <a:gd name="connsiteY38" fmla="*/ 2458777 h 5753325"/>
              <a:gd name="connsiteX39" fmla="*/ 5856524 w 6447632"/>
              <a:gd name="connsiteY39" fmla="*/ 2583281 h 5753325"/>
              <a:gd name="connsiteX40" fmla="*/ 5838091 w 6447632"/>
              <a:gd name="connsiteY40" fmla="*/ 2753474 h 5753325"/>
              <a:gd name="connsiteX41" fmla="*/ 5777471 w 6447632"/>
              <a:gd name="connsiteY41" fmla="*/ 2901570 h 5753325"/>
              <a:gd name="connsiteX42" fmla="*/ 5723992 w 6447632"/>
              <a:gd name="connsiteY42" fmla="*/ 2998752 h 5753325"/>
              <a:gd name="connsiteX43" fmla="*/ 5557886 w 6447632"/>
              <a:gd name="connsiteY43" fmla="*/ 3329735 h 5753325"/>
              <a:gd name="connsiteX44" fmla="*/ 5471501 w 6447632"/>
              <a:gd name="connsiteY44" fmla="*/ 3462221 h 5753325"/>
              <a:gd name="connsiteX45" fmla="*/ 5465154 w 6447632"/>
              <a:gd name="connsiteY45" fmla="*/ 3541065 h 5753325"/>
              <a:gd name="connsiteX46" fmla="*/ 5437889 w 6447632"/>
              <a:gd name="connsiteY46" fmla="*/ 3559927 h 5753325"/>
              <a:gd name="connsiteX47" fmla="*/ 5432770 w 6447632"/>
              <a:gd name="connsiteY47" fmla="*/ 3562948 h 5753325"/>
              <a:gd name="connsiteX48" fmla="*/ 5406795 w 6447632"/>
              <a:gd name="connsiteY48" fmla="*/ 3578594 h 5753325"/>
              <a:gd name="connsiteX49" fmla="*/ 5381495 w 6447632"/>
              <a:gd name="connsiteY49" fmla="*/ 3599883 h 5753325"/>
              <a:gd name="connsiteX50" fmla="*/ 5363689 w 6447632"/>
              <a:gd name="connsiteY50" fmla="*/ 3633299 h 5753325"/>
              <a:gd name="connsiteX51" fmla="*/ 5291870 w 6447632"/>
              <a:gd name="connsiteY51" fmla="*/ 3799039 h 5753325"/>
              <a:gd name="connsiteX52" fmla="*/ 5241600 w 6447632"/>
              <a:gd name="connsiteY52" fmla="*/ 3894238 h 5753325"/>
              <a:gd name="connsiteX53" fmla="*/ 5211041 w 6447632"/>
              <a:gd name="connsiteY53" fmla="*/ 3924184 h 5753325"/>
              <a:gd name="connsiteX54" fmla="*/ 5176073 w 6447632"/>
              <a:gd name="connsiteY54" fmla="*/ 3970179 h 5753325"/>
              <a:gd name="connsiteX55" fmla="*/ 5172826 w 6447632"/>
              <a:gd name="connsiteY55" fmla="*/ 3991773 h 5753325"/>
              <a:gd name="connsiteX56" fmla="*/ 5157053 w 6447632"/>
              <a:gd name="connsiteY56" fmla="*/ 3997708 h 5753325"/>
              <a:gd name="connsiteX57" fmla="*/ 5127922 w 6447632"/>
              <a:gd name="connsiteY57" fmla="*/ 4022660 h 5753325"/>
              <a:gd name="connsiteX58" fmla="*/ 5020872 w 6447632"/>
              <a:gd name="connsiteY58" fmla="*/ 4075951 h 5753325"/>
              <a:gd name="connsiteX59" fmla="*/ 4991410 w 6447632"/>
              <a:gd name="connsiteY59" fmla="*/ 4087598 h 5753325"/>
              <a:gd name="connsiteX60" fmla="*/ 4930112 w 6447632"/>
              <a:gd name="connsiteY60" fmla="*/ 4138459 h 5753325"/>
              <a:gd name="connsiteX61" fmla="*/ 4834224 w 6447632"/>
              <a:gd name="connsiteY61" fmla="*/ 4231643 h 5753325"/>
              <a:gd name="connsiteX62" fmla="*/ 4812599 w 6447632"/>
              <a:gd name="connsiteY62" fmla="*/ 4249449 h 5753325"/>
              <a:gd name="connsiteX63" fmla="*/ 4789188 w 6447632"/>
              <a:gd name="connsiteY63" fmla="*/ 4256678 h 5753325"/>
              <a:gd name="connsiteX64" fmla="*/ 4779554 w 6447632"/>
              <a:gd name="connsiteY64" fmla="*/ 4251313 h 5753325"/>
              <a:gd name="connsiteX65" fmla="*/ 4766885 w 6447632"/>
              <a:gd name="connsiteY65" fmla="*/ 4259812 h 5753325"/>
              <a:gd name="connsiteX66" fmla="*/ 4762510 w 6447632"/>
              <a:gd name="connsiteY66" fmla="*/ 4260383 h 5753325"/>
              <a:gd name="connsiteX67" fmla="*/ 4738416 w 6447632"/>
              <a:gd name="connsiteY67" fmla="*/ 4265355 h 5753325"/>
              <a:gd name="connsiteX68" fmla="*/ 4712007 w 6447632"/>
              <a:gd name="connsiteY68" fmla="*/ 4317892 h 5753325"/>
              <a:gd name="connsiteX69" fmla="*/ 4658930 w 6447632"/>
              <a:gd name="connsiteY69" fmla="*/ 4348041 h 5753325"/>
              <a:gd name="connsiteX70" fmla="*/ 4443526 w 6447632"/>
              <a:gd name="connsiteY70" fmla="*/ 4507851 h 5753325"/>
              <a:gd name="connsiteX71" fmla="*/ 4289766 w 6447632"/>
              <a:gd name="connsiteY71" fmla="*/ 4711450 h 5753325"/>
              <a:gd name="connsiteX72" fmla="*/ 4150870 w 6447632"/>
              <a:gd name="connsiteY72" fmla="*/ 4818480 h 5753325"/>
              <a:gd name="connsiteX73" fmla="*/ 4006639 w 6447632"/>
              <a:gd name="connsiteY73" fmla="*/ 4933815 h 5753325"/>
              <a:gd name="connsiteX74" fmla="*/ 3298210 w 6447632"/>
              <a:gd name="connsiteY74" fmla="*/ 5070790 h 5753325"/>
              <a:gd name="connsiteX75" fmla="*/ 2947678 w 6447632"/>
              <a:gd name="connsiteY75" fmla="*/ 5117869 h 5753325"/>
              <a:gd name="connsiteX76" fmla="*/ 2822169 w 6447632"/>
              <a:gd name="connsiteY76" fmla="*/ 5129396 h 5753325"/>
              <a:gd name="connsiteX77" fmla="*/ 2538773 w 6447632"/>
              <a:gd name="connsiteY77" fmla="*/ 5313397 h 5753325"/>
              <a:gd name="connsiteX78" fmla="*/ 2014500 w 6447632"/>
              <a:gd name="connsiteY78" fmla="*/ 5519744 h 5753325"/>
              <a:gd name="connsiteX79" fmla="*/ 1934391 w 6447632"/>
              <a:gd name="connsiteY79" fmla="*/ 5591335 h 5753325"/>
              <a:gd name="connsiteX80" fmla="*/ 1892550 w 6447632"/>
              <a:gd name="connsiteY80" fmla="*/ 5649708 h 5753325"/>
              <a:gd name="connsiteX81" fmla="*/ 1854769 w 6447632"/>
              <a:gd name="connsiteY81" fmla="*/ 5647691 h 5753325"/>
              <a:gd name="connsiteX82" fmla="*/ 1809461 w 6447632"/>
              <a:gd name="connsiteY82" fmla="*/ 5648628 h 5753325"/>
              <a:gd name="connsiteX83" fmla="*/ 1745150 w 6447632"/>
              <a:gd name="connsiteY83" fmla="*/ 5693879 h 5753325"/>
              <a:gd name="connsiteX84" fmla="*/ 1713375 w 6447632"/>
              <a:gd name="connsiteY84" fmla="*/ 5684672 h 5753325"/>
              <a:gd name="connsiteX85" fmla="*/ 1707808 w 6447632"/>
              <a:gd name="connsiteY85" fmla="*/ 5682611 h 5753325"/>
              <a:gd name="connsiteX86" fmla="*/ 1679313 w 6447632"/>
              <a:gd name="connsiteY86" fmla="*/ 5672360 h 5753325"/>
              <a:gd name="connsiteX87" fmla="*/ 1646933 w 6447632"/>
              <a:gd name="connsiteY87" fmla="*/ 5666227 h 5753325"/>
              <a:gd name="connsiteX88" fmla="*/ 1610055 w 6447632"/>
              <a:gd name="connsiteY88" fmla="*/ 5673643 h 5753325"/>
              <a:gd name="connsiteX89" fmla="*/ 1437641 w 6447632"/>
              <a:gd name="connsiteY89" fmla="*/ 5723266 h 5753325"/>
              <a:gd name="connsiteX90" fmla="*/ 1332869 w 6447632"/>
              <a:gd name="connsiteY90" fmla="*/ 5744752 h 5753325"/>
              <a:gd name="connsiteX91" fmla="*/ 1290525 w 6447632"/>
              <a:gd name="connsiteY91" fmla="*/ 5740036 h 5753325"/>
              <a:gd name="connsiteX92" fmla="*/ 1233107 w 6447632"/>
              <a:gd name="connsiteY92" fmla="*/ 5742106 h 5753325"/>
              <a:gd name="connsiteX93" fmla="*/ 1214532 w 6447632"/>
              <a:gd name="connsiteY93" fmla="*/ 5753325 h 5753325"/>
              <a:gd name="connsiteX94" fmla="*/ 1199955 w 6447632"/>
              <a:gd name="connsiteY94" fmla="*/ 5744831 h 5753325"/>
              <a:gd name="connsiteX95" fmla="*/ 1162337 w 6447632"/>
              <a:gd name="connsiteY95" fmla="*/ 5738048 h 5753325"/>
              <a:gd name="connsiteX96" fmla="*/ 1053457 w 6447632"/>
              <a:gd name="connsiteY96" fmla="*/ 5688676 h 5753325"/>
              <a:gd name="connsiteX97" fmla="*/ 1025798 w 6447632"/>
              <a:gd name="connsiteY97" fmla="*/ 5673166 h 5753325"/>
              <a:gd name="connsiteX98" fmla="*/ 947900 w 6447632"/>
              <a:gd name="connsiteY98" fmla="*/ 5657848 h 5753325"/>
              <a:gd name="connsiteX99" fmla="*/ 815627 w 6447632"/>
              <a:gd name="connsiteY99" fmla="*/ 5642557 h 5753325"/>
              <a:gd name="connsiteX100" fmla="*/ 788251 w 6447632"/>
              <a:gd name="connsiteY100" fmla="*/ 5637065 h 5753325"/>
              <a:gd name="connsiteX101" fmla="*/ 767822 w 6447632"/>
              <a:gd name="connsiteY101" fmla="*/ 5623450 h 5753325"/>
              <a:gd name="connsiteX102" fmla="*/ 765791 w 6447632"/>
              <a:gd name="connsiteY102" fmla="*/ 5612539 h 5753325"/>
              <a:gd name="connsiteX103" fmla="*/ 751230 w 6447632"/>
              <a:gd name="connsiteY103" fmla="*/ 5608092 h 5753325"/>
              <a:gd name="connsiteX104" fmla="*/ 748008 w 6447632"/>
              <a:gd name="connsiteY104" fmla="*/ 5605052 h 5753325"/>
              <a:gd name="connsiteX105" fmla="*/ 728871 w 6447632"/>
              <a:gd name="connsiteY105" fmla="*/ 5589469 h 5753325"/>
              <a:gd name="connsiteX106" fmla="*/ 671898 w 6447632"/>
              <a:gd name="connsiteY106" fmla="*/ 5602363 h 5753325"/>
              <a:gd name="connsiteX107" fmla="*/ 615065 w 6447632"/>
              <a:gd name="connsiteY107" fmla="*/ 5580257 h 5753325"/>
              <a:gd name="connsiteX108" fmla="*/ 355785 w 6447632"/>
              <a:gd name="connsiteY108" fmla="*/ 5514383 h 5753325"/>
              <a:gd name="connsiteX109" fmla="*/ 102269 w 6447632"/>
              <a:gd name="connsiteY109" fmla="*/ 5524347 h 5753325"/>
              <a:gd name="connsiteX110" fmla="*/ 13160 w 6447632"/>
              <a:gd name="connsiteY110" fmla="*/ 5514159 h 5753325"/>
              <a:gd name="connsiteX111" fmla="*/ 0 w 6447632"/>
              <a:gd name="connsiteY111" fmla="*/ 5511735 h 5753325"/>
              <a:gd name="connsiteX112" fmla="*/ 0 w 6447632"/>
              <a:gd name="connsiteY112" fmla="*/ 0 h 5753325"/>
              <a:gd name="connsiteX0" fmla="*/ 0 w 6447632"/>
              <a:gd name="connsiteY0" fmla="*/ 0 h 5753325"/>
              <a:gd name="connsiteX1" fmla="*/ 6438980 w 6447632"/>
              <a:gd name="connsiteY1" fmla="*/ 0 h 5753325"/>
              <a:gd name="connsiteX2" fmla="*/ 6439047 w 6447632"/>
              <a:gd name="connsiteY2" fmla="*/ 147 h 5753325"/>
              <a:gd name="connsiteX3" fmla="*/ 6443456 w 6447632"/>
              <a:gd name="connsiteY3" fmla="*/ 130105 h 5753325"/>
              <a:gd name="connsiteX4" fmla="*/ 6447632 w 6447632"/>
              <a:gd name="connsiteY4" fmla="*/ 170016 h 5753325"/>
              <a:gd name="connsiteX5" fmla="*/ 6396598 w 6447632"/>
              <a:gd name="connsiteY5" fmla="*/ 274847 h 5753325"/>
              <a:gd name="connsiteX6" fmla="*/ 6358350 w 6447632"/>
              <a:gd name="connsiteY6" fmla="*/ 492529 h 5753325"/>
              <a:gd name="connsiteX7" fmla="*/ 6354187 w 6447632"/>
              <a:gd name="connsiteY7" fmla="*/ 615799 h 5753325"/>
              <a:gd name="connsiteX8" fmla="*/ 6303977 w 6447632"/>
              <a:gd name="connsiteY8" fmla="*/ 664291 h 5753325"/>
              <a:gd name="connsiteX9" fmla="*/ 6344988 w 6447632"/>
              <a:gd name="connsiteY9" fmla="*/ 697330 h 5753325"/>
              <a:gd name="connsiteX10" fmla="*/ 6334770 w 6447632"/>
              <a:gd name="connsiteY10" fmla="*/ 754001 h 5753325"/>
              <a:gd name="connsiteX11" fmla="*/ 6339879 w 6447632"/>
              <a:gd name="connsiteY11" fmla="*/ 811136 h 5753325"/>
              <a:gd name="connsiteX12" fmla="*/ 6434072 w 6447632"/>
              <a:gd name="connsiteY12" fmla="*/ 910733 h 5753325"/>
              <a:gd name="connsiteX13" fmla="*/ 6432570 w 6447632"/>
              <a:gd name="connsiteY13" fmla="*/ 983394 h 5753325"/>
              <a:gd name="connsiteX14" fmla="*/ 6431878 w 6447632"/>
              <a:gd name="connsiteY14" fmla="*/ 1026728 h 5753325"/>
              <a:gd name="connsiteX15" fmla="*/ 6414269 w 6447632"/>
              <a:gd name="connsiteY15" fmla="*/ 1151111 h 5753325"/>
              <a:gd name="connsiteX16" fmla="*/ 6371722 w 6447632"/>
              <a:gd name="connsiteY16" fmla="*/ 1318080 h 5753325"/>
              <a:gd name="connsiteX17" fmla="*/ 6356023 w 6447632"/>
              <a:gd name="connsiteY17" fmla="*/ 1356227 h 5753325"/>
              <a:gd name="connsiteX18" fmla="*/ 6356157 w 6447632"/>
              <a:gd name="connsiteY18" fmla="*/ 1361967 h 5753325"/>
              <a:gd name="connsiteX19" fmla="*/ 6350613 w 6447632"/>
              <a:gd name="connsiteY19" fmla="*/ 1393569 h 5753325"/>
              <a:gd name="connsiteX20" fmla="*/ 6357062 w 6447632"/>
              <a:gd name="connsiteY20" fmla="*/ 1444071 h 5753325"/>
              <a:gd name="connsiteX21" fmla="*/ 6364832 w 6447632"/>
              <a:gd name="connsiteY21" fmla="*/ 1478763 h 5753325"/>
              <a:gd name="connsiteX22" fmla="*/ 6369745 w 6447632"/>
              <a:gd name="connsiteY22" fmla="*/ 1495680 h 5753325"/>
              <a:gd name="connsiteX23" fmla="*/ 6370898 w 6447632"/>
              <a:gd name="connsiteY23" fmla="*/ 1513331 h 5753325"/>
              <a:gd name="connsiteX24" fmla="*/ 6368801 w 6447632"/>
              <a:gd name="connsiteY24" fmla="*/ 1527414 h 5753325"/>
              <a:gd name="connsiteX25" fmla="*/ 6359177 w 6447632"/>
              <a:gd name="connsiteY25" fmla="*/ 1639513 h 5753325"/>
              <a:gd name="connsiteX26" fmla="*/ 6299489 w 6447632"/>
              <a:gd name="connsiteY26" fmla="*/ 1784860 h 5753325"/>
              <a:gd name="connsiteX27" fmla="*/ 6267878 w 6447632"/>
              <a:gd name="connsiteY27" fmla="*/ 1858572 h 5753325"/>
              <a:gd name="connsiteX28" fmla="*/ 6251146 w 6447632"/>
              <a:gd name="connsiteY28" fmla="*/ 1926167 h 5753325"/>
              <a:gd name="connsiteX29" fmla="*/ 6210686 w 6447632"/>
              <a:gd name="connsiteY29" fmla="*/ 2014834 h 5753325"/>
              <a:gd name="connsiteX30" fmla="*/ 6106652 w 6447632"/>
              <a:gd name="connsiteY30" fmla="*/ 2150572 h 5753325"/>
              <a:gd name="connsiteX31" fmla="*/ 6097813 w 6447632"/>
              <a:gd name="connsiteY31" fmla="*/ 2172208 h 5753325"/>
              <a:gd name="connsiteX32" fmla="*/ 6095990 w 6447632"/>
              <a:gd name="connsiteY32" fmla="*/ 2181185 h 5753325"/>
              <a:gd name="connsiteX33" fmla="*/ 6090126 w 6447632"/>
              <a:gd name="connsiteY33" fmla="*/ 2192533 h 5753325"/>
              <a:gd name="connsiteX34" fmla="*/ 6089503 w 6447632"/>
              <a:gd name="connsiteY34" fmla="*/ 2192543 h 5753325"/>
              <a:gd name="connsiteX35" fmla="*/ 6084946 w 6447632"/>
              <a:gd name="connsiteY35" fmla="*/ 2203694 h 5753325"/>
              <a:gd name="connsiteX36" fmla="*/ 5987861 w 6447632"/>
              <a:gd name="connsiteY36" fmla="*/ 2304868 h 5753325"/>
              <a:gd name="connsiteX37" fmla="*/ 5973439 w 6447632"/>
              <a:gd name="connsiteY37" fmla="*/ 2385635 h 5753325"/>
              <a:gd name="connsiteX38" fmla="*/ 5916727 w 6447632"/>
              <a:gd name="connsiteY38" fmla="*/ 2458777 h 5753325"/>
              <a:gd name="connsiteX39" fmla="*/ 5856524 w 6447632"/>
              <a:gd name="connsiteY39" fmla="*/ 2583281 h 5753325"/>
              <a:gd name="connsiteX40" fmla="*/ 5838091 w 6447632"/>
              <a:gd name="connsiteY40" fmla="*/ 2753474 h 5753325"/>
              <a:gd name="connsiteX41" fmla="*/ 5777471 w 6447632"/>
              <a:gd name="connsiteY41" fmla="*/ 2901570 h 5753325"/>
              <a:gd name="connsiteX42" fmla="*/ 5723992 w 6447632"/>
              <a:gd name="connsiteY42" fmla="*/ 2998752 h 5753325"/>
              <a:gd name="connsiteX43" fmla="*/ 5557886 w 6447632"/>
              <a:gd name="connsiteY43" fmla="*/ 3329735 h 5753325"/>
              <a:gd name="connsiteX44" fmla="*/ 5471501 w 6447632"/>
              <a:gd name="connsiteY44" fmla="*/ 3462221 h 5753325"/>
              <a:gd name="connsiteX45" fmla="*/ 5465154 w 6447632"/>
              <a:gd name="connsiteY45" fmla="*/ 3541065 h 5753325"/>
              <a:gd name="connsiteX46" fmla="*/ 5437889 w 6447632"/>
              <a:gd name="connsiteY46" fmla="*/ 3559927 h 5753325"/>
              <a:gd name="connsiteX47" fmla="*/ 5432770 w 6447632"/>
              <a:gd name="connsiteY47" fmla="*/ 3562948 h 5753325"/>
              <a:gd name="connsiteX48" fmla="*/ 5406795 w 6447632"/>
              <a:gd name="connsiteY48" fmla="*/ 3578594 h 5753325"/>
              <a:gd name="connsiteX49" fmla="*/ 5381495 w 6447632"/>
              <a:gd name="connsiteY49" fmla="*/ 3599883 h 5753325"/>
              <a:gd name="connsiteX50" fmla="*/ 5363689 w 6447632"/>
              <a:gd name="connsiteY50" fmla="*/ 3633299 h 5753325"/>
              <a:gd name="connsiteX51" fmla="*/ 5291870 w 6447632"/>
              <a:gd name="connsiteY51" fmla="*/ 3799039 h 5753325"/>
              <a:gd name="connsiteX52" fmla="*/ 5241600 w 6447632"/>
              <a:gd name="connsiteY52" fmla="*/ 3894238 h 5753325"/>
              <a:gd name="connsiteX53" fmla="*/ 5211041 w 6447632"/>
              <a:gd name="connsiteY53" fmla="*/ 3924184 h 5753325"/>
              <a:gd name="connsiteX54" fmla="*/ 5176073 w 6447632"/>
              <a:gd name="connsiteY54" fmla="*/ 3970179 h 5753325"/>
              <a:gd name="connsiteX55" fmla="*/ 5172826 w 6447632"/>
              <a:gd name="connsiteY55" fmla="*/ 3991773 h 5753325"/>
              <a:gd name="connsiteX56" fmla="*/ 5157053 w 6447632"/>
              <a:gd name="connsiteY56" fmla="*/ 3997708 h 5753325"/>
              <a:gd name="connsiteX57" fmla="*/ 5127922 w 6447632"/>
              <a:gd name="connsiteY57" fmla="*/ 4022660 h 5753325"/>
              <a:gd name="connsiteX58" fmla="*/ 5020872 w 6447632"/>
              <a:gd name="connsiteY58" fmla="*/ 4075951 h 5753325"/>
              <a:gd name="connsiteX59" fmla="*/ 4991410 w 6447632"/>
              <a:gd name="connsiteY59" fmla="*/ 4087598 h 5753325"/>
              <a:gd name="connsiteX60" fmla="*/ 4930112 w 6447632"/>
              <a:gd name="connsiteY60" fmla="*/ 4138459 h 5753325"/>
              <a:gd name="connsiteX61" fmla="*/ 4834224 w 6447632"/>
              <a:gd name="connsiteY61" fmla="*/ 4231643 h 5753325"/>
              <a:gd name="connsiteX62" fmla="*/ 4812599 w 6447632"/>
              <a:gd name="connsiteY62" fmla="*/ 4249449 h 5753325"/>
              <a:gd name="connsiteX63" fmla="*/ 4789188 w 6447632"/>
              <a:gd name="connsiteY63" fmla="*/ 4256678 h 5753325"/>
              <a:gd name="connsiteX64" fmla="*/ 4779554 w 6447632"/>
              <a:gd name="connsiteY64" fmla="*/ 4251313 h 5753325"/>
              <a:gd name="connsiteX65" fmla="*/ 4766885 w 6447632"/>
              <a:gd name="connsiteY65" fmla="*/ 4259812 h 5753325"/>
              <a:gd name="connsiteX66" fmla="*/ 4762510 w 6447632"/>
              <a:gd name="connsiteY66" fmla="*/ 4260383 h 5753325"/>
              <a:gd name="connsiteX67" fmla="*/ 4738416 w 6447632"/>
              <a:gd name="connsiteY67" fmla="*/ 4265355 h 5753325"/>
              <a:gd name="connsiteX68" fmla="*/ 4712007 w 6447632"/>
              <a:gd name="connsiteY68" fmla="*/ 4317892 h 5753325"/>
              <a:gd name="connsiteX69" fmla="*/ 4658930 w 6447632"/>
              <a:gd name="connsiteY69" fmla="*/ 4348041 h 5753325"/>
              <a:gd name="connsiteX70" fmla="*/ 4443526 w 6447632"/>
              <a:gd name="connsiteY70" fmla="*/ 4507851 h 5753325"/>
              <a:gd name="connsiteX71" fmla="*/ 4289766 w 6447632"/>
              <a:gd name="connsiteY71" fmla="*/ 4711450 h 5753325"/>
              <a:gd name="connsiteX72" fmla="*/ 4150870 w 6447632"/>
              <a:gd name="connsiteY72" fmla="*/ 4818480 h 5753325"/>
              <a:gd name="connsiteX73" fmla="*/ 4006639 w 6447632"/>
              <a:gd name="connsiteY73" fmla="*/ 4933815 h 5753325"/>
              <a:gd name="connsiteX74" fmla="*/ 3298210 w 6447632"/>
              <a:gd name="connsiteY74" fmla="*/ 5070790 h 5753325"/>
              <a:gd name="connsiteX75" fmla="*/ 2947678 w 6447632"/>
              <a:gd name="connsiteY75" fmla="*/ 5117869 h 5753325"/>
              <a:gd name="connsiteX76" fmla="*/ 2822169 w 6447632"/>
              <a:gd name="connsiteY76" fmla="*/ 5129396 h 5753325"/>
              <a:gd name="connsiteX77" fmla="*/ 2538773 w 6447632"/>
              <a:gd name="connsiteY77" fmla="*/ 5313397 h 5753325"/>
              <a:gd name="connsiteX78" fmla="*/ 2014500 w 6447632"/>
              <a:gd name="connsiteY78" fmla="*/ 5519744 h 5753325"/>
              <a:gd name="connsiteX79" fmla="*/ 1934391 w 6447632"/>
              <a:gd name="connsiteY79" fmla="*/ 5591335 h 5753325"/>
              <a:gd name="connsiteX80" fmla="*/ 1892550 w 6447632"/>
              <a:gd name="connsiteY80" fmla="*/ 5649708 h 5753325"/>
              <a:gd name="connsiteX81" fmla="*/ 1854769 w 6447632"/>
              <a:gd name="connsiteY81" fmla="*/ 5647691 h 5753325"/>
              <a:gd name="connsiteX82" fmla="*/ 1809461 w 6447632"/>
              <a:gd name="connsiteY82" fmla="*/ 5648628 h 5753325"/>
              <a:gd name="connsiteX83" fmla="*/ 1745150 w 6447632"/>
              <a:gd name="connsiteY83" fmla="*/ 5693879 h 5753325"/>
              <a:gd name="connsiteX84" fmla="*/ 1713375 w 6447632"/>
              <a:gd name="connsiteY84" fmla="*/ 5684672 h 5753325"/>
              <a:gd name="connsiteX85" fmla="*/ 1707808 w 6447632"/>
              <a:gd name="connsiteY85" fmla="*/ 5682611 h 5753325"/>
              <a:gd name="connsiteX86" fmla="*/ 1679313 w 6447632"/>
              <a:gd name="connsiteY86" fmla="*/ 5672360 h 5753325"/>
              <a:gd name="connsiteX87" fmla="*/ 1646933 w 6447632"/>
              <a:gd name="connsiteY87" fmla="*/ 5666227 h 5753325"/>
              <a:gd name="connsiteX88" fmla="*/ 1610055 w 6447632"/>
              <a:gd name="connsiteY88" fmla="*/ 5673643 h 5753325"/>
              <a:gd name="connsiteX89" fmla="*/ 1437641 w 6447632"/>
              <a:gd name="connsiteY89" fmla="*/ 5723266 h 5753325"/>
              <a:gd name="connsiteX90" fmla="*/ 1332869 w 6447632"/>
              <a:gd name="connsiteY90" fmla="*/ 5744752 h 5753325"/>
              <a:gd name="connsiteX91" fmla="*/ 1290525 w 6447632"/>
              <a:gd name="connsiteY91" fmla="*/ 5740036 h 5753325"/>
              <a:gd name="connsiteX92" fmla="*/ 1233107 w 6447632"/>
              <a:gd name="connsiteY92" fmla="*/ 5742106 h 5753325"/>
              <a:gd name="connsiteX93" fmla="*/ 1214532 w 6447632"/>
              <a:gd name="connsiteY93" fmla="*/ 5753325 h 5753325"/>
              <a:gd name="connsiteX94" fmla="*/ 1199955 w 6447632"/>
              <a:gd name="connsiteY94" fmla="*/ 5744831 h 5753325"/>
              <a:gd name="connsiteX95" fmla="*/ 1162337 w 6447632"/>
              <a:gd name="connsiteY95" fmla="*/ 5738048 h 5753325"/>
              <a:gd name="connsiteX96" fmla="*/ 1053457 w 6447632"/>
              <a:gd name="connsiteY96" fmla="*/ 5688676 h 5753325"/>
              <a:gd name="connsiteX97" fmla="*/ 1025798 w 6447632"/>
              <a:gd name="connsiteY97" fmla="*/ 5673166 h 5753325"/>
              <a:gd name="connsiteX98" fmla="*/ 947900 w 6447632"/>
              <a:gd name="connsiteY98" fmla="*/ 5657848 h 5753325"/>
              <a:gd name="connsiteX99" fmla="*/ 815627 w 6447632"/>
              <a:gd name="connsiteY99" fmla="*/ 5642557 h 5753325"/>
              <a:gd name="connsiteX100" fmla="*/ 788251 w 6447632"/>
              <a:gd name="connsiteY100" fmla="*/ 5637065 h 5753325"/>
              <a:gd name="connsiteX101" fmla="*/ 767822 w 6447632"/>
              <a:gd name="connsiteY101" fmla="*/ 5623450 h 5753325"/>
              <a:gd name="connsiteX102" fmla="*/ 765791 w 6447632"/>
              <a:gd name="connsiteY102" fmla="*/ 5612539 h 5753325"/>
              <a:gd name="connsiteX103" fmla="*/ 751230 w 6447632"/>
              <a:gd name="connsiteY103" fmla="*/ 5608092 h 5753325"/>
              <a:gd name="connsiteX104" fmla="*/ 748008 w 6447632"/>
              <a:gd name="connsiteY104" fmla="*/ 5605052 h 5753325"/>
              <a:gd name="connsiteX105" fmla="*/ 728871 w 6447632"/>
              <a:gd name="connsiteY105" fmla="*/ 5589469 h 5753325"/>
              <a:gd name="connsiteX106" fmla="*/ 671898 w 6447632"/>
              <a:gd name="connsiteY106" fmla="*/ 5602363 h 5753325"/>
              <a:gd name="connsiteX107" fmla="*/ 615065 w 6447632"/>
              <a:gd name="connsiteY107" fmla="*/ 5580257 h 5753325"/>
              <a:gd name="connsiteX108" fmla="*/ 355785 w 6447632"/>
              <a:gd name="connsiteY108" fmla="*/ 5514383 h 5753325"/>
              <a:gd name="connsiteX109" fmla="*/ 102269 w 6447632"/>
              <a:gd name="connsiteY109" fmla="*/ 5524347 h 5753325"/>
              <a:gd name="connsiteX110" fmla="*/ 13160 w 6447632"/>
              <a:gd name="connsiteY110" fmla="*/ 5514159 h 5753325"/>
              <a:gd name="connsiteX111" fmla="*/ 0 w 6447632"/>
              <a:gd name="connsiteY111" fmla="*/ 5511735 h 5753325"/>
              <a:gd name="connsiteX112" fmla="*/ 0 w 6447632"/>
              <a:gd name="connsiteY112" fmla="*/ 0 h 5753325"/>
              <a:gd name="connsiteX0" fmla="*/ 0 w 6447632"/>
              <a:gd name="connsiteY0" fmla="*/ 0 h 5753325"/>
              <a:gd name="connsiteX1" fmla="*/ 6438980 w 6447632"/>
              <a:gd name="connsiteY1" fmla="*/ 0 h 5753325"/>
              <a:gd name="connsiteX2" fmla="*/ 6439047 w 6447632"/>
              <a:gd name="connsiteY2" fmla="*/ 147 h 5753325"/>
              <a:gd name="connsiteX3" fmla="*/ 6443456 w 6447632"/>
              <a:gd name="connsiteY3" fmla="*/ 130105 h 5753325"/>
              <a:gd name="connsiteX4" fmla="*/ 6447632 w 6447632"/>
              <a:gd name="connsiteY4" fmla="*/ 170016 h 5753325"/>
              <a:gd name="connsiteX5" fmla="*/ 6396598 w 6447632"/>
              <a:gd name="connsiteY5" fmla="*/ 274847 h 5753325"/>
              <a:gd name="connsiteX6" fmla="*/ 6358350 w 6447632"/>
              <a:gd name="connsiteY6" fmla="*/ 492529 h 5753325"/>
              <a:gd name="connsiteX7" fmla="*/ 6354187 w 6447632"/>
              <a:gd name="connsiteY7" fmla="*/ 615799 h 5753325"/>
              <a:gd name="connsiteX8" fmla="*/ 6303977 w 6447632"/>
              <a:gd name="connsiteY8" fmla="*/ 664291 h 5753325"/>
              <a:gd name="connsiteX9" fmla="*/ 6344988 w 6447632"/>
              <a:gd name="connsiteY9" fmla="*/ 697330 h 5753325"/>
              <a:gd name="connsiteX10" fmla="*/ 6334770 w 6447632"/>
              <a:gd name="connsiteY10" fmla="*/ 754001 h 5753325"/>
              <a:gd name="connsiteX11" fmla="*/ 6339879 w 6447632"/>
              <a:gd name="connsiteY11" fmla="*/ 811136 h 5753325"/>
              <a:gd name="connsiteX12" fmla="*/ 6434072 w 6447632"/>
              <a:gd name="connsiteY12" fmla="*/ 910733 h 5753325"/>
              <a:gd name="connsiteX13" fmla="*/ 6432570 w 6447632"/>
              <a:gd name="connsiteY13" fmla="*/ 983394 h 5753325"/>
              <a:gd name="connsiteX14" fmla="*/ 6431878 w 6447632"/>
              <a:gd name="connsiteY14" fmla="*/ 1026728 h 5753325"/>
              <a:gd name="connsiteX15" fmla="*/ 6362266 w 6447632"/>
              <a:gd name="connsiteY15" fmla="*/ 1151111 h 5753325"/>
              <a:gd name="connsiteX16" fmla="*/ 6371722 w 6447632"/>
              <a:gd name="connsiteY16" fmla="*/ 1318080 h 5753325"/>
              <a:gd name="connsiteX17" fmla="*/ 6356023 w 6447632"/>
              <a:gd name="connsiteY17" fmla="*/ 1356227 h 5753325"/>
              <a:gd name="connsiteX18" fmla="*/ 6356157 w 6447632"/>
              <a:gd name="connsiteY18" fmla="*/ 1361967 h 5753325"/>
              <a:gd name="connsiteX19" fmla="*/ 6350613 w 6447632"/>
              <a:gd name="connsiteY19" fmla="*/ 1393569 h 5753325"/>
              <a:gd name="connsiteX20" fmla="*/ 6357062 w 6447632"/>
              <a:gd name="connsiteY20" fmla="*/ 1444071 h 5753325"/>
              <a:gd name="connsiteX21" fmla="*/ 6364832 w 6447632"/>
              <a:gd name="connsiteY21" fmla="*/ 1478763 h 5753325"/>
              <a:gd name="connsiteX22" fmla="*/ 6369745 w 6447632"/>
              <a:gd name="connsiteY22" fmla="*/ 1495680 h 5753325"/>
              <a:gd name="connsiteX23" fmla="*/ 6370898 w 6447632"/>
              <a:gd name="connsiteY23" fmla="*/ 1513331 h 5753325"/>
              <a:gd name="connsiteX24" fmla="*/ 6368801 w 6447632"/>
              <a:gd name="connsiteY24" fmla="*/ 1527414 h 5753325"/>
              <a:gd name="connsiteX25" fmla="*/ 6359177 w 6447632"/>
              <a:gd name="connsiteY25" fmla="*/ 1639513 h 5753325"/>
              <a:gd name="connsiteX26" fmla="*/ 6299489 w 6447632"/>
              <a:gd name="connsiteY26" fmla="*/ 1784860 h 5753325"/>
              <a:gd name="connsiteX27" fmla="*/ 6267878 w 6447632"/>
              <a:gd name="connsiteY27" fmla="*/ 1858572 h 5753325"/>
              <a:gd name="connsiteX28" fmla="*/ 6251146 w 6447632"/>
              <a:gd name="connsiteY28" fmla="*/ 1926167 h 5753325"/>
              <a:gd name="connsiteX29" fmla="*/ 6210686 w 6447632"/>
              <a:gd name="connsiteY29" fmla="*/ 2014834 h 5753325"/>
              <a:gd name="connsiteX30" fmla="*/ 6106652 w 6447632"/>
              <a:gd name="connsiteY30" fmla="*/ 2150572 h 5753325"/>
              <a:gd name="connsiteX31" fmla="*/ 6097813 w 6447632"/>
              <a:gd name="connsiteY31" fmla="*/ 2172208 h 5753325"/>
              <a:gd name="connsiteX32" fmla="*/ 6095990 w 6447632"/>
              <a:gd name="connsiteY32" fmla="*/ 2181185 h 5753325"/>
              <a:gd name="connsiteX33" fmla="*/ 6090126 w 6447632"/>
              <a:gd name="connsiteY33" fmla="*/ 2192533 h 5753325"/>
              <a:gd name="connsiteX34" fmla="*/ 6089503 w 6447632"/>
              <a:gd name="connsiteY34" fmla="*/ 2192543 h 5753325"/>
              <a:gd name="connsiteX35" fmla="*/ 6084946 w 6447632"/>
              <a:gd name="connsiteY35" fmla="*/ 2203694 h 5753325"/>
              <a:gd name="connsiteX36" fmla="*/ 5987861 w 6447632"/>
              <a:gd name="connsiteY36" fmla="*/ 2304868 h 5753325"/>
              <a:gd name="connsiteX37" fmla="*/ 5973439 w 6447632"/>
              <a:gd name="connsiteY37" fmla="*/ 2385635 h 5753325"/>
              <a:gd name="connsiteX38" fmla="*/ 5916727 w 6447632"/>
              <a:gd name="connsiteY38" fmla="*/ 2458777 h 5753325"/>
              <a:gd name="connsiteX39" fmla="*/ 5856524 w 6447632"/>
              <a:gd name="connsiteY39" fmla="*/ 2583281 h 5753325"/>
              <a:gd name="connsiteX40" fmla="*/ 5838091 w 6447632"/>
              <a:gd name="connsiteY40" fmla="*/ 2753474 h 5753325"/>
              <a:gd name="connsiteX41" fmla="*/ 5777471 w 6447632"/>
              <a:gd name="connsiteY41" fmla="*/ 2901570 h 5753325"/>
              <a:gd name="connsiteX42" fmla="*/ 5723992 w 6447632"/>
              <a:gd name="connsiteY42" fmla="*/ 2998752 h 5753325"/>
              <a:gd name="connsiteX43" fmla="*/ 5557886 w 6447632"/>
              <a:gd name="connsiteY43" fmla="*/ 3329735 h 5753325"/>
              <a:gd name="connsiteX44" fmla="*/ 5471501 w 6447632"/>
              <a:gd name="connsiteY44" fmla="*/ 3462221 h 5753325"/>
              <a:gd name="connsiteX45" fmla="*/ 5465154 w 6447632"/>
              <a:gd name="connsiteY45" fmla="*/ 3541065 h 5753325"/>
              <a:gd name="connsiteX46" fmla="*/ 5437889 w 6447632"/>
              <a:gd name="connsiteY46" fmla="*/ 3559927 h 5753325"/>
              <a:gd name="connsiteX47" fmla="*/ 5432770 w 6447632"/>
              <a:gd name="connsiteY47" fmla="*/ 3562948 h 5753325"/>
              <a:gd name="connsiteX48" fmla="*/ 5406795 w 6447632"/>
              <a:gd name="connsiteY48" fmla="*/ 3578594 h 5753325"/>
              <a:gd name="connsiteX49" fmla="*/ 5381495 w 6447632"/>
              <a:gd name="connsiteY49" fmla="*/ 3599883 h 5753325"/>
              <a:gd name="connsiteX50" fmla="*/ 5363689 w 6447632"/>
              <a:gd name="connsiteY50" fmla="*/ 3633299 h 5753325"/>
              <a:gd name="connsiteX51" fmla="*/ 5291870 w 6447632"/>
              <a:gd name="connsiteY51" fmla="*/ 3799039 h 5753325"/>
              <a:gd name="connsiteX52" fmla="*/ 5241600 w 6447632"/>
              <a:gd name="connsiteY52" fmla="*/ 3894238 h 5753325"/>
              <a:gd name="connsiteX53" fmla="*/ 5211041 w 6447632"/>
              <a:gd name="connsiteY53" fmla="*/ 3924184 h 5753325"/>
              <a:gd name="connsiteX54" fmla="*/ 5176073 w 6447632"/>
              <a:gd name="connsiteY54" fmla="*/ 3970179 h 5753325"/>
              <a:gd name="connsiteX55" fmla="*/ 5172826 w 6447632"/>
              <a:gd name="connsiteY55" fmla="*/ 3991773 h 5753325"/>
              <a:gd name="connsiteX56" fmla="*/ 5157053 w 6447632"/>
              <a:gd name="connsiteY56" fmla="*/ 3997708 h 5753325"/>
              <a:gd name="connsiteX57" fmla="*/ 5127922 w 6447632"/>
              <a:gd name="connsiteY57" fmla="*/ 4022660 h 5753325"/>
              <a:gd name="connsiteX58" fmla="*/ 5020872 w 6447632"/>
              <a:gd name="connsiteY58" fmla="*/ 4075951 h 5753325"/>
              <a:gd name="connsiteX59" fmla="*/ 4991410 w 6447632"/>
              <a:gd name="connsiteY59" fmla="*/ 4087598 h 5753325"/>
              <a:gd name="connsiteX60" fmla="*/ 4930112 w 6447632"/>
              <a:gd name="connsiteY60" fmla="*/ 4138459 h 5753325"/>
              <a:gd name="connsiteX61" fmla="*/ 4834224 w 6447632"/>
              <a:gd name="connsiteY61" fmla="*/ 4231643 h 5753325"/>
              <a:gd name="connsiteX62" fmla="*/ 4812599 w 6447632"/>
              <a:gd name="connsiteY62" fmla="*/ 4249449 h 5753325"/>
              <a:gd name="connsiteX63" fmla="*/ 4789188 w 6447632"/>
              <a:gd name="connsiteY63" fmla="*/ 4256678 h 5753325"/>
              <a:gd name="connsiteX64" fmla="*/ 4779554 w 6447632"/>
              <a:gd name="connsiteY64" fmla="*/ 4251313 h 5753325"/>
              <a:gd name="connsiteX65" fmla="*/ 4766885 w 6447632"/>
              <a:gd name="connsiteY65" fmla="*/ 4259812 h 5753325"/>
              <a:gd name="connsiteX66" fmla="*/ 4762510 w 6447632"/>
              <a:gd name="connsiteY66" fmla="*/ 4260383 h 5753325"/>
              <a:gd name="connsiteX67" fmla="*/ 4738416 w 6447632"/>
              <a:gd name="connsiteY67" fmla="*/ 4265355 h 5753325"/>
              <a:gd name="connsiteX68" fmla="*/ 4712007 w 6447632"/>
              <a:gd name="connsiteY68" fmla="*/ 4317892 h 5753325"/>
              <a:gd name="connsiteX69" fmla="*/ 4658930 w 6447632"/>
              <a:gd name="connsiteY69" fmla="*/ 4348041 h 5753325"/>
              <a:gd name="connsiteX70" fmla="*/ 4443526 w 6447632"/>
              <a:gd name="connsiteY70" fmla="*/ 4507851 h 5753325"/>
              <a:gd name="connsiteX71" fmla="*/ 4289766 w 6447632"/>
              <a:gd name="connsiteY71" fmla="*/ 4711450 h 5753325"/>
              <a:gd name="connsiteX72" fmla="*/ 4150870 w 6447632"/>
              <a:gd name="connsiteY72" fmla="*/ 4818480 h 5753325"/>
              <a:gd name="connsiteX73" fmla="*/ 4006639 w 6447632"/>
              <a:gd name="connsiteY73" fmla="*/ 4933815 h 5753325"/>
              <a:gd name="connsiteX74" fmla="*/ 3298210 w 6447632"/>
              <a:gd name="connsiteY74" fmla="*/ 5070790 h 5753325"/>
              <a:gd name="connsiteX75" fmla="*/ 2947678 w 6447632"/>
              <a:gd name="connsiteY75" fmla="*/ 5117869 h 5753325"/>
              <a:gd name="connsiteX76" fmla="*/ 2822169 w 6447632"/>
              <a:gd name="connsiteY76" fmla="*/ 5129396 h 5753325"/>
              <a:gd name="connsiteX77" fmla="*/ 2538773 w 6447632"/>
              <a:gd name="connsiteY77" fmla="*/ 5313397 h 5753325"/>
              <a:gd name="connsiteX78" fmla="*/ 2014500 w 6447632"/>
              <a:gd name="connsiteY78" fmla="*/ 5519744 h 5753325"/>
              <a:gd name="connsiteX79" fmla="*/ 1934391 w 6447632"/>
              <a:gd name="connsiteY79" fmla="*/ 5591335 h 5753325"/>
              <a:gd name="connsiteX80" fmla="*/ 1892550 w 6447632"/>
              <a:gd name="connsiteY80" fmla="*/ 5649708 h 5753325"/>
              <a:gd name="connsiteX81" fmla="*/ 1854769 w 6447632"/>
              <a:gd name="connsiteY81" fmla="*/ 5647691 h 5753325"/>
              <a:gd name="connsiteX82" fmla="*/ 1809461 w 6447632"/>
              <a:gd name="connsiteY82" fmla="*/ 5648628 h 5753325"/>
              <a:gd name="connsiteX83" fmla="*/ 1745150 w 6447632"/>
              <a:gd name="connsiteY83" fmla="*/ 5693879 h 5753325"/>
              <a:gd name="connsiteX84" fmla="*/ 1713375 w 6447632"/>
              <a:gd name="connsiteY84" fmla="*/ 5684672 h 5753325"/>
              <a:gd name="connsiteX85" fmla="*/ 1707808 w 6447632"/>
              <a:gd name="connsiteY85" fmla="*/ 5682611 h 5753325"/>
              <a:gd name="connsiteX86" fmla="*/ 1679313 w 6447632"/>
              <a:gd name="connsiteY86" fmla="*/ 5672360 h 5753325"/>
              <a:gd name="connsiteX87" fmla="*/ 1646933 w 6447632"/>
              <a:gd name="connsiteY87" fmla="*/ 5666227 h 5753325"/>
              <a:gd name="connsiteX88" fmla="*/ 1610055 w 6447632"/>
              <a:gd name="connsiteY88" fmla="*/ 5673643 h 5753325"/>
              <a:gd name="connsiteX89" fmla="*/ 1437641 w 6447632"/>
              <a:gd name="connsiteY89" fmla="*/ 5723266 h 5753325"/>
              <a:gd name="connsiteX90" fmla="*/ 1332869 w 6447632"/>
              <a:gd name="connsiteY90" fmla="*/ 5744752 h 5753325"/>
              <a:gd name="connsiteX91" fmla="*/ 1290525 w 6447632"/>
              <a:gd name="connsiteY91" fmla="*/ 5740036 h 5753325"/>
              <a:gd name="connsiteX92" fmla="*/ 1233107 w 6447632"/>
              <a:gd name="connsiteY92" fmla="*/ 5742106 h 5753325"/>
              <a:gd name="connsiteX93" fmla="*/ 1214532 w 6447632"/>
              <a:gd name="connsiteY93" fmla="*/ 5753325 h 5753325"/>
              <a:gd name="connsiteX94" fmla="*/ 1199955 w 6447632"/>
              <a:gd name="connsiteY94" fmla="*/ 5744831 h 5753325"/>
              <a:gd name="connsiteX95" fmla="*/ 1162337 w 6447632"/>
              <a:gd name="connsiteY95" fmla="*/ 5738048 h 5753325"/>
              <a:gd name="connsiteX96" fmla="*/ 1053457 w 6447632"/>
              <a:gd name="connsiteY96" fmla="*/ 5688676 h 5753325"/>
              <a:gd name="connsiteX97" fmla="*/ 1025798 w 6447632"/>
              <a:gd name="connsiteY97" fmla="*/ 5673166 h 5753325"/>
              <a:gd name="connsiteX98" fmla="*/ 947900 w 6447632"/>
              <a:gd name="connsiteY98" fmla="*/ 5657848 h 5753325"/>
              <a:gd name="connsiteX99" fmla="*/ 815627 w 6447632"/>
              <a:gd name="connsiteY99" fmla="*/ 5642557 h 5753325"/>
              <a:gd name="connsiteX100" fmla="*/ 788251 w 6447632"/>
              <a:gd name="connsiteY100" fmla="*/ 5637065 h 5753325"/>
              <a:gd name="connsiteX101" fmla="*/ 767822 w 6447632"/>
              <a:gd name="connsiteY101" fmla="*/ 5623450 h 5753325"/>
              <a:gd name="connsiteX102" fmla="*/ 765791 w 6447632"/>
              <a:gd name="connsiteY102" fmla="*/ 5612539 h 5753325"/>
              <a:gd name="connsiteX103" fmla="*/ 751230 w 6447632"/>
              <a:gd name="connsiteY103" fmla="*/ 5608092 h 5753325"/>
              <a:gd name="connsiteX104" fmla="*/ 748008 w 6447632"/>
              <a:gd name="connsiteY104" fmla="*/ 5605052 h 5753325"/>
              <a:gd name="connsiteX105" fmla="*/ 728871 w 6447632"/>
              <a:gd name="connsiteY105" fmla="*/ 5589469 h 5753325"/>
              <a:gd name="connsiteX106" fmla="*/ 671898 w 6447632"/>
              <a:gd name="connsiteY106" fmla="*/ 5602363 h 5753325"/>
              <a:gd name="connsiteX107" fmla="*/ 615065 w 6447632"/>
              <a:gd name="connsiteY107" fmla="*/ 5580257 h 5753325"/>
              <a:gd name="connsiteX108" fmla="*/ 355785 w 6447632"/>
              <a:gd name="connsiteY108" fmla="*/ 5514383 h 5753325"/>
              <a:gd name="connsiteX109" fmla="*/ 102269 w 6447632"/>
              <a:gd name="connsiteY109" fmla="*/ 5524347 h 5753325"/>
              <a:gd name="connsiteX110" fmla="*/ 13160 w 6447632"/>
              <a:gd name="connsiteY110" fmla="*/ 5514159 h 5753325"/>
              <a:gd name="connsiteX111" fmla="*/ 0 w 6447632"/>
              <a:gd name="connsiteY111" fmla="*/ 5511735 h 5753325"/>
              <a:gd name="connsiteX112" fmla="*/ 0 w 6447632"/>
              <a:gd name="connsiteY112" fmla="*/ 0 h 5753325"/>
              <a:gd name="connsiteX0" fmla="*/ 0 w 6447632"/>
              <a:gd name="connsiteY0" fmla="*/ 0 h 5753325"/>
              <a:gd name="connsiteX1" fmla="*/ 6438980 w 6447632"/>
              <a:gd name="connsiteY1" fmla="*/ 0 h 5753325"/>
              <a:gd name="connsiteX2" fmla="*/ 6439047 w 6447632"/>
              <a:gd name="connsiteY2" fmla="*/ 147 h 5753325"/>
              <a:gd name="connsiteX3" fmla="*/ 6443456 w 6447632"/>
              <a:gd name="connsiteY3" fmla="*/ 130105 h 5753325"/>
              <a:gd name="connsiteX4" fmla="*/ 6447632 w 6447632"/>
              <a:gd name="connsiteY4" fmla="*/ 170016 h 5753325"/>
              <a:gd name="connsiteX5" fmla="*/ 6396598 w 6447632"/>
              <a:gd name="connsiteY5" fmla="*/ 274847 h 5753325"/>
              <a:gd name="connsiteX6" fmla="*/ 6358350 w 6447632"/>
              <a:gd name="connsiteY6" fmla="*/ 492529 h 5753325"/>
              <a:gd name="connsiteX7" fmla="*/ 6354187 w 6447632"/>
              <a:gd name="connsiteY7" fmla="*/ 615799 h 5753325"/>
              <a:gd name="connsiteX8" fmla="*/ 6303977 w 6447632"/>
              <a:gd name="connsiteY8" fmla="*/ 664291 h 5753325"/>
              <a:gd name="connsiteX9" fmla="*/ 6344988 w 6447632"/>
              <a:gd name="connsiteY9" fmla="*/ 697330 h 5753325"/>
              <a:gd name="connsiteX10" fmla="*/ 6334770 w 6447632"/>
              <a:gd name="connsiteY10" fmla="*/ 754001 h 5753325"/>
              <a:gd name="connsiteX11" fmla="*/ 6339879 w 6447632"/>
              <a:gd name="connsiteY11" fmla="*/ 811136 h 5753325"/>
              <a:gd name="connsiteX12" fmla="*/ 6434072 w 6447632"/>
              <a:gd name="connsiteY12" fmla="*/ 910733 h 5753325"/>
              <a:gd name="connsiteX13" fmla="*/ 6432570 w 6447632"/>
              <a:gd name="connsiteY13" fmla="*/ 983394 h 5753325"/>
              <a:gd name="connsiteX14" fmla="*/ 6405877 w 6447632"/>
              <a:gd name="connsiteY14" fmla="*/ 1026728 h 5753325"/>
              <a:gd name="connsiteX15" fmla="*/ 6362266 w 6447632"/>
              <a:gd name="connsiteY15" fmla="*/ 1151111 h 5753325"/>
              <a:gd name="connsiteX16" fmla="*/ 6371722 w 6447632"/>
              <a:gd name="connsiteY16" fmla="*/ 1318080 h 5753325"/>
              <a:gd name="connsiteX17" fmla="*/ 6356023 w 6447632"/>
              <a:gd name="connsiteY17" fmla="*/ 1356227 h 5753325"/>
              <a:gd name="connsiteX18" fmla="*/ 6356157 w 6447632"/>
              <a:gd name="connsiteY18" fmla="*/ 1361967 h 5753325"/>
              <a:gd name="connsiteX19" fmla="*/ 6350613 w 6447632"/>
              <a:gd name="connsiteY19" fmla="*/ 1393569 h 5753325"/>
              <a:gd name="connsiteX20" fmla="*/ 6357062 w 6447632"/>
              <a:gd name="connsiteY20" fmla="*/ 1444071 h 5753325"/>
              <a:gd name="connsiteX21" fmla="*/ 6364832 w 6447632"/>
              <a:gd name="connsiteY21" fmla="*/ 1478763 h 5753325"/>
              <a:gd name="connsiteX22" fmla="*/ 6369745 w 6447632"/>
              <a:gd name="connsiteY22" fmla="*/ 1495680 h 5753325"/>
              <a:gd name="connsiteX23" fmla="*/ 6370898 w 6447632"/>
              <a:gd name="connsiteY23" fmla="*/ 1513331 h 5753325"/>
              <a:gd name="connsiteX24" fmla="*/ 6368801 w 6447632"/>
              <a:gd name="connsiteY24" fmla="*/ 1527414 h 5753325"/>
              <a:gd name="connsiteX25" fmla="*/ 6359177 w 6447632"/>
              <a:gd name="connsiteY25" fmla="*/ 1639513 h 5753325"/>
              <a:gd name="connsiteX26" fmla="*/ 6299489 w 6447632"/>
              <a:gd name="connsiteY26" fmla="*/ 1784860 h 5753325"/>
              <a:gd name="connsiteX27" fmla="*/ 6267878 w 6447632"/>
              <a:gd name="connsiteY27" fmla="*/ 1858572 h 5753325"/>
              <a:gd name="connsiteX28" fmla="*/ 6251146 w 6447632"/>
              <a:gd name="connsiteY28" fmla="*/ 1926167 h 5753325"/>
              <a:gd name="connsiteX29" fmla="*/ 6210686 w 6447632"/>
              <a:gd name="connsiteY29" fmla="*/ 2014834 h 5753325"/>
              <a:gd name="connsiteX30" fmla="*/ 6106652 w 6447632"/>
              <a:gd name="connsiteY30" fmla="*/ 2150572 h 5753325"/>
              <a:gd name="connsiteX31" fmla="*/ 6097813 w 6447632"/>
              <a:gd name="connsiteY31" fmla="*/ 2172208 h 5753325"/>
              <a:gd name="connsiteX32" fmla="*/ 6095990 w 6447632"/>
              <a:gd name="connsiteY32" fmla="*/ 2181185 h 5753325"/>
              <a:gd name="connsiteX33" fmla="*/ 6090126 w 6447632"/>
              <a:gd name="connsiteY33" fmla="*/ 2192533 h 5753325"/>
              <a:gd name="connsiteX34" fmla="*/ 6089503 w 6447632"/>
              <a:gd name="connsiteY34" fmla="*/ 2192543 h 5753325"/>
              <a:gd name="connsiteX35" fmla="*/ 6084946 w 6447632"/>
              <a:gd name="connsiteY35" fmla="*/ 2203694 h 5753325"/>
              <a:gd name="connsiteX36" fmla="*/ 5987861 w 6447632"/>
              <a:gd name="connsiteY36" fmla="*/ 2304868 h 5753325"/>
              <a:gd name="connsiteX37" fmla="*/ 5973439 w 6447632"/>
              <a:gd name="connsiteY37" fmla="*/ 2385635 h 5753325"/>
              <a:gd name="connsiteX38" fmla="*/ 5916727 w 6447632"/>
              <a:gd name="connsiteY38" fmla="*/ 2458777 h 5753325"/>
              <a:gd name="connsiteX39" fmla="*/ 5856524 w 6447632"/>
              <a:gd name="connsiteY39" fmla="*/ 2583281 h 5753325"/>
              <a:gd name="connsiteX40" fmla="*/ 5838091 w 6447632"/>
              <a:gd name="connsiteY40" fmla="*/ 2753474 h 5753325"/>
              <a:gd name="connsiteX41" fmla="*/ 5777471 w 6447632"/>
              <a:gd name="connsiteY41" fmla="*/ 2901570 h 5753325"/>
              <a:gd name="connsiteX42" fmla="*/ 5723992 w 6447632"/>
              <a:gd name="connsiteY42" fmla="*/ 2998752 h 5753325"/>
              <a:gd name="connsiteX43" fmla="*/ 5557886 w 6447632"/>
              <a:gd name="connsiteY43" fmla="*/ 3329735 h 5753325"/>
              <a:gd name="connsiteX44" fmla="*/ 5471501 w 6447632"/>
              <a:gd name="connsiteY44" fmla="*/ 3462221 h 5753325"/>
              <a:gd name="connsiteX45" fmla="*/ 5465154 w 6447632"/>
              <a:gd name="connsiteY45" fmla="*/ 3541065 h 5753325"/>
              <a:gd name="connsiteX46" fmla="*/ 5437889 w 6447632"/>
              <a:gd name="connsiteY46" fmla="*/ 3559927 h 5753325"/>
              <a:gd name="connsiteX47" fmla="*/ 5432770 w 6447632"/>
              <a:gd name="connsiteY47" fmla="*/ 3562948 h 5753325"/>
              <a:gd name="connsiteX48" fmla="*/ 5406795 w 6447632"/>
              <a:gd name="connsiteY48" fmla="*/ 3578594 h 5753325"/>
              <a:gd name="connsiteX49" fmla="*/ 5381495 w 6447632"/>
              <a:gd name="connsiteY49" fmla="*/ 3599883 h 5753325"/>
              <a:gd name="connsiteX50" fmla="*/ 5363689 w 6447632"/>
              <a:gd name="connsiteY50" fmla="*/ 3633299 h 5753325"/>
              <a:gd name="connsiteX51" fmla="*/ 5291870 w 6447632"/>
              <a:gd name="connsiteY51" fmla="*/ 3799039 h 5753325"/>
              <a:gd name="connsiteX52" fmla="*/ 5241600 w 6447632"/>
              <a:gd name="connsiteY52" fmla="*/ 3894238 h 5753325"/>
              <a:gd name="connsiteX53" fmla="*/ 5211041 w 6447632"/>
              <a:gd name="connsiteY53" fmla="*/ 3924184 h 5753325"/>
              <a:gd name="connsiteX54" fmla="*/ 5176073 w 6447632"/>
              <a:gd name="connsiteY54" fmla="*/ 3970179 h 5753325"/>
              <a:gd name="connsiteX55" fmla="*/ 5172826 w 6447632"/>
              <a:gd name="connsiteY55" fmla="*/ 3991773 h 5753325"/>
              <a:gd name="connsiteX56" fmla="*/ 5157053 w 6447632"/>
              <a:gd name="connsiteY56" fmla="*/ 3997708 h 5753325"/>
              <a:gd name="connsiteX57" fmla="*/ 5127922 w 6447632"/>
              <a:gd name="connsiteY57" fmla="*/ 4022660 h 5753325"/>
              <a:gd name="connsiteX58" fmla="*/ 5020872 w 6447632"/>
              <a:gd name="connsiteY58" fmla="*/ 4075951 h 5753325"/>
              <a:gd name="connsiteX59" fmla="*/ 4991410 w 6447632"/>
              <a:gd name="connsiteY59" fmla="*/ 4087598 h 5753325"/>
              <a:gd name="connsiteX60" fmla="*/ 4930112 w 6447632"/>
              <a:gd name="connsiteY60" fmla="*/ 4138459 h 5753325"/>
              <a:gd name="connsiteX61" fmla="*/ 4834224 w 6447632"/>
              <a:gd name="connsiteY61" fmla="*/ 4231643 h 5753325"/>
              <a:gd name="connsiteX62" fmla="*/ 4812599 w 6447632"/>
              <a:gd name="connsiteY62" fmla="*/ 4249449 h 5753325"/>
              <a:gd name="connsiteX63" fmla="*/ 4789188 w 6447632"/>
              <a:gd name="connsiteY63" fmla="*/ 4256678 h 5753325"/>
              <a:gd name="connsiteX64" fmla="*/ 4779554 w 6447632"/>
              <a:gd name="connsiteY64" fmla="*/ 4251313 h 5753325"/>
              <a:gd name="connsiteX65" fmla="*/ 4766885 w 6447632"/>
              <a:gd name="connsiteY65" fmla="*/ 4259812 h 5753325"/>
              <a:gd name="connsiteX66" fmla="*/ 4762510 w 6447632"/>
              <a:gd name="connsiteY66" fmla="*/ 4260383 h 5753325"/>
              <a:gd name="connsiteX67" fmla="*/ 4738416 w 6447632"/>
              <a:gd name="connsiteY67" fmla="*/ 4265355 h 5753325"/>
              <a:gd name="connsiteX68" fmla="*/ 4712007 w 6447632"/>
              <a:gd name="connsiteY68" fmla="*/ 4317892 h 5753325"/>
              <a:gd name="connsiteX69" fmla="*/ 4658930 w 6447632"/>
              <a:gd name="connsiteY69" fmla="*/ 4348041 h 5753325"/>
              <a:gd name="connsiteX70" fmla="*/ 4443526 w 6447632"/>
              <a:gd name="connsiteY70" fmla="*/ 4507851 h 5753325"/>
              <a:gd name="connsiteX71" fmla="*/ 4289766 w 6447632"/>
              <a:gd name="connsiteY71" fmla="*/ 4711450 h 5753325"/>
              <a:gd name="connsiteX72" fmla="*/ 4150870 w 6447632"/>
              <a:gd name="connsiteY72" fmla="*/ 4818480 h 5753325"/>
              <a:gd name="connsiteX73" fmla="*/ 4006639 w 6447632"/>
              <a:gd name="connsiteY73" fmla="*/ 4933815 h 5753325"/>
              <a:gd name="connsiteX74" fmla="*/ 3298210 w 6447632"/>
              <a:gd name="connsiteY74" fmla="*/ 5070790 h 5753325"/>
              <a:gd name="connsiteX75" fmla="*/ 2947678 w 6447632"/>
              <a:gd name="connsiteY75" fmla="*/ 5117869 h 5753325"/>
              <a:gd name="connsiteX76" fmla="*/ 2822169 w 6447632"/>
              <a:gd name="connsiteY76" fmla="*/ 5129396 h 5753325"/>
              <a:gd name="connsiteX77" fmla="*/ 2538773 w 6447632"/>
              <a:gd name="connsiteY77" fmla="*/ 5313397 h 5753325"/>
              <a:gd name="connsiteX78" fmla="*/ 2014500 w 6447632"/>
              <a:gd name="connsiteY78" fmla="*/ 5519744 h 5753325"/>
              <a:gd name="connsiteX79" fmla="*/ 1934391 w 6447632"/>
              <a:gd name="connsiteY79" fmla="*/ 5591335 h 5753325"/>
              <a:gd name="connsiteX80" fmla="*/ 1892550 w 6447632"/>
              <a:gd name="connsiteY80" fmla="*/ 5649708 h 5753325"/>
              <a:gd name="connsiteX81" fmla="*/ 1854769 w 6447632"/>
              <a:gd name="connsiteY81" fmla="*/ 5647691 h 5753325"/>
              <a:gd name="connsiteX82" fmla="*/ 1809461 w 6447632"/>
              <a:gd name="connsiteY82" fmla="*/ 5648628 h 5753325"/>
              <a:gd name="connsiteX83" fmla="*/ 1745150 w 6447632"/>
              <a:gd name="connsiteY83" fmla="*/ 5693879 h 5753325"/>
              <a:gd name="connsiteX84" fmla="*/ 1713375 w 6447632"/>
              <a:gd name="connsiteY84" fmla="*/ 5684672 h 5753325"/>
              <a:gd name="connsiteX85" fmla="*/ 1707808 w 6447632"/>
              <a:gd name="connsiteY85" fmla="*/ 5682611 h 5753325"/>
              <a:gd name="connsiteX86" fmla="*/ 1679313 w 6447632"/>
              <a:gd name="connsiteY86" fmla="*/ 5672360 h 5753325"/>
              <a:gd name="connsiteX87" fmla="*/ 1646933 w 6447632"/>
              <a:gd name="connsiteY87" fmla="*/ 5666227 h 5753325"/>
              <a:gd name="connsiteX88" fmla="*/ 1610055 w 6447632"/>
              <a:gd name="connsiteY88" fmla="*/ 5673643 h 5753325"/>
              <a:gd name="connsiteX89" fmla="*/ 1437641 w 6447632"/>
              <a:gd name="connsiteY89" fmla="*/ 5723266 h 5753325"/>
              <a:gd name="connsiteX90" fmla="*/ 1332869 w 6447632"/>
              <a:gd name="connsiteY90" fmla="*/ 5744752 h 5753325"/>
              <a:gd name="connsiteX91" fmla="*/ 1290525 w 6447632"/>
              <a:gd name="connsiteY91" fmla="*/ 5740036 h 5753325"/>
              <a:gd name="connsiteX92" fmla="*/ 1233107 w 6447632"/>
              <a:gd name="connsiteY92" fmla="*/ 5742106 h 5753325"/>
              <a:gd name="connsiteX93" fmla="*/ 1214532 w 6447632"/>
              <a:gd name="connsiteY93" fmla="*/ 5753325 h 5753325"/>
              <a:gd name="connsiteX94" fmla="*/ 1199955 w 6447632"/>
              <a:gd name="connsiteY94" fmla="*/ 5744831 h 5753325"/>
              <a:gd name="connsiteX95" fmla="*/ 1162337 w 6447632"/>
              <a:gd name="connsiteY95" fmla="*/ 5738048 h 5753325"/>
              <a:gd name="connsiteX96" fmla="*/ 1053457 w 6447632"/>
              <a:gd name="connsiteY96" fmla="*/ 5688676 h 5753325"/>
              <a:gd name="connsiteX97" fmla="*/ 1025798 w 6447632"/>
              <a:gd name="connsiteY97" fmla="*/ 5673166 h 5753325"/>
              <a:gd name="connsiteX98" fmla="*/ 947900 w 6447632"/>
              <a:gd name="connsiteY98" fmla="*/ 5657848 h 5753325"/>
              <a:gd name="connsiteX99" fmla="*/ 815627 w 6447632"/>
              <a:gd name="connsiteY99" fmla="*/ 5642557 h 5753325"/>
              <a:gd name="connsiteX100" fmla="*/ 788251 w 6447632"/>
              <a:gd name="connsiteY100" fmla="*/ 5637065 h 5753325"/>
              <a:gd name="connsiteX101" fmla="*/ 767822 w 6447632"/>
              <a:gd name="connsiteY101" fmla="*/ 5623450 h 5753325"/>
              <a:gd name="connsiteX102" fmla="*/ 765791 w 6447632"/>
              <a:gd name="connsiteY102" fmla="*/ 5612539 h 5753325"/>
              <a:gd name="connsiteX103" fmla="*/ 751230 w 6447632"/>
              <a:gd name="connsiteY103" fmla="*/ 5608092 h 5753325"/>
              <a:gd name="connsiteX104" fmla="*/ 748008 w 6447632"/>
              <a:gd name="connsiteY104" fmla="*/ 5605052 h 5753325"/>
              <a:gd name="connsiteX105" fmla="*/ 728871 w 6447632"/>
              <a:gd name="connsiteY105" fmla="*/ 5589469 h 5753325"/>
              <a:gd name="connsiteX106" fmla="*/ 671898 w 6447632"/>
              <a:gd name="connsiteY106" fmla="*/ 5602363 h 5753325"/>
              <a:gd name="connsiteX107" fmla="*/ 615065 w 6447632"/>
              <a:gd name="connsiteY107" fmla="*/ 5580257 h 5753325"/>
              <a:gd name="connsiteX108" fmla="*/ 355785 w 6447632"/>
              <a:gd name="connsiteY108" fmla="*/ 5514383 h 5753325"/>
              <a:gd name="connsiteX109" fmla="*/ 102269 w 6447632"/>
              <a:gd name="connsiteY109" fmla="*/ 5524347 h 5753325"/>
              <a:gd name="connsiteX110" fmla="*/ 13160 w 6447632"/>
              <a:gd name="connsiteY110" fmla="*/ 5514159 h 5753325"/>
              <a:gd name="connsiteX111" fmla="*/ 0 w 6447632"/>
              <a:gd name="connsiteY111" fmla="*/ 5511735 h 5753325"/>
              <a:gd name="connsiteX112" fmla="*/ 0 w 6447632"/>
              <a:gd name="connsiteY112" fmla="*/ 0 h 5753325"/>
              <a:gd name="connsiteX0" fmla="*/ 0 w 6447632"/>
              <a:gd name="connsiteY0" fmla="*/ 0 h 5753325"/>
              <a:gd name="connsiteX1" fmla="*/ 6438980 w 6447632"/>
              <a:gd name="connsiteY1" fmla="*/ 0 h 5753325"/>
              <a:gd name="connsiteX2" fmla="*/ 6439047 w 6447632"/>
              <a:gd name="connsiteY2" fmla="*/ 147 h 5753325"/>
              <a:gd name="connsiteX3" fmla="*/ 6443456 w 6447632"/>
              <a:gd name="connsiteY3" fmla="*/ 130105 h 5753325"/>
              <a:gd name="connsiteX4" fmla="*/ 6447632 w 6447632"/>
              <a:gd name="connsiteY4" fmla="*/ 170016 h 5753325"/>
              <a:gd name="connsiteX5" fmla="*/ 6396598 w 6447632"/>
              <a:gd name="connsiteY5" fmla="*/ 274847 h 5753325"/>
              <a:gd name="connsiteX6" fmla="*/ 6358350 w 6447632"/>
              <a:gd name="connsiteY6" fmla="*/ 492529 h 5753325"/>
              <a:gd name="connsiteX7" fmla="*/ 6354187 w 6447632"/>
              <a:gd name="connsiteY7" fmla="*/ 615799 h 5753325"/>
              <a:gd name="connsiteX8" fmla="*/ 6303977 w 6447632"/>
              <a:gd name="connsiteY8" fmla="*/ 664291 h 5753325"/>
              <a:gd name="connsiteX9" fmla="*/ 6344988 w 6447632"/>
              <a:gd name="connsiteY9" fmla="*/ 697330 h 5753325"/>
              <a:gd name="connsiteX10" fmla="*/ 6334770 w 6447632"/>
              <a:gd name="connsiteY10" fmla="*/ 754001 h 5753325"/>
              <a:gd name="connsiteX11" fmla="*/ 6339879 w 6447632"/>
              <a:gd name="connsiteY11" fmla="*/ 811136 h 5753325"/>
              <a:gd name="connsiteX12" fmla="*/ 6434072 w 6447632"/>
              <a:gd name="connsiteY12" fmla="*/ 910733 h 5753325"/>
              <a:gd name="connsiteX13" fmla="*/ 6405877 w 6447632"/>
              <a:gd name="connsiteY13" fmla="*/ 1026728 h 5753325"/>
              <a:gd name="connsiteX14" fmla="*/ 6362266 w 6447632"/>
              <a:gd name="connsiteY14" fmla="*/ 1151111 h 5753325"/>
              <a:gd name="connsiteX15" fmla="*/ 6371722 w 6447632"/>
              <a:gd name="connsiteY15" fmla="*/ 1318080 h 5753325"/>
              <a:gd name="connsiteX16" fmla="*/ 6356023 w 6447632"/>
              <a:gd name="connsiteY16" fmla="*/ 1356227 h 5753325"/>
              <a:gd name="connsiteX17" fmla="*/ 6356157 w 6447632"/>
              <a:gd name="connsiteY17" fmla="*/ 1361967 h 5753325"/>
              <a:gd name="connsiteX18" fmla="*/ 6350613 w 6447632"/>
              <a:gd name="connsiteY18" fmla="*/ 1393569 h 5753325"/>
              <a:gd name="connsiteX19" fmla="*/ 6357062 w 6447632"/>
              <a:gd name="connsiteY19" fmla="*/ 1444071 h 5753325"/>
              <a:gd name="connsiteX20" fmla="*/ 6364832 w 6447632"/>
              <a:gd name="connsiteY20" fmla="*/ 1478763 h 5753325"/>
              <a:gd name="connsiteX21" fmla="*/ 6369745 w 6447632"/>
              <a:gd name="connsiteY21" fmla="*/ 1495680 h 5753325"/>
              <a:gd name="connsiteX22" fmla="*/ 6370898 w 6447632"/>
              <a:gd name="connsiteY22" fmla="*/ 1513331 h 5753325"/>
              <a:gd name="connsiteX23" fmla="*/ 6368801 w 6447632"/>
              <a:gd name="connsiteY23" fmla="*/ 1527414 h 5753325"/>
              <a:gd name="connsiteX24" fmla="*/ 6359177 w 6447632"/>
              <a:gd name="connsiteY24" fmla="*/ 1639513 h 5753325"/>
              <a:gd name="connsiteX25" fmla="*/ 6299489 w 6447632"/>
              <a:gd name="connsiteY25" fmla="*/ 1784860 h 5753325"/>
              <a:gd name="connsiteX26" fmla="*/ 6267878 w 6447632"/>
              <a:gd name="connsiteY26" fmla="*/ 1858572 h 5753325"/>
              <a:gd name="connsiteX27" fmla="*/ 6251146 w 6447632"/>
              <a:gd name="connsiteY27" fmla="*/ 1926167 h 5753325"/>
              <a:gd name="connsiteX28" fmla="*/ 6210686 w 6447632"/>
              <a:gd name="connsiteY28" fmla="*/ 2014834 h 5753325"/>
              <a:gd name="connsiteX29" fmla="*/ 6106652 w 6447632"/>
              <a:gd name="connsiteY29" fmla="*/ 2150572 h 5753325"/>
              <a:gd name="connsiteX30" fmla="*/ 6097813 w 6447632"/>
              <a:gd name="connsiteY30" fmla="*/ 2172208 h 5753325"/>
              <a:gd name="connsiteX31" fmla="*/ 6095990 w 6447632"/>
              <a:gd name="connsiteY31" fmla="*/ 2181185 h 5753325"/>
              <a:gd name="connsiteX32" fmla="*/ 6090126 w 6447632"/>
              <a:gd name="connsiteY32" fmla="*/ 2192533 h 5753325"/>
              <a:gd name="connsiteX33" fmla="*/ 6089503 w 6447632"/>
              <a:gd name="connsiteY33" fmla="*/ 2192543 h 5753325"/>
              <a:gd name="connsiteX34" fmla="*/ 6084946 w 6447632"/>
              <a:gd name="connsiteY34" fmla="*/ 2203694 h 5753325"/>
              <a:gd name="connsiteX35" fmla="*/ 5987861 w 6447632"/>
              <a:gd name="connsiteY35" fmla="*/ 2304868 h 5753325"/>
              <a:gd name="connsiteX36" fmla="*/ 5973439 w 6447632"/>
              <a:gd name="connsiteY36" fmla="*/ 2385635 h 5753325"/>
              <a:gd name="connsiteX37" fmla="*/ 5916727 w 6447632"/>
              <a:gd name="connsiteY37" fmla="*/ 2458777 h 5753325"/>
              <a:gd name="connsiteX38" fmla="*/ 5856524 w 6447632"/>
              <a:gd name="connsiteY38" fmla="*/ 2583281 h 5753325"/>
              <a:gd name="connsiteX39" fmla="*/ 5838091 w 6447632"/>
              <a:gd name="connsiteY39" fmla="*/ 2753474 h 5753325"/>
              <a:gd name="connsiteX40" fmla="*/ 5777471 w 6447632"/>
              <a:gd name="connsiteY40" fmla="*/ 2901570 h 5753325"/>
              <a:gd name="connsiteX41" fmla="*/ 5723992 w 6447632"/>
              <a:gd name="connsiteY41" fmla="*/ 2998752 h 5753325"/>
              <a:gd name="connsiteX42" fmla="*/ 5557886 w 6447632"/>
              <a:gd name="connsiteY42" fmla="*/ 3329735 h 5753325"/>
              <a:gd name="connsiteX43" fmla="*/ 5471501 w 6447632"/>
              <a:gd name="connsiteY43" fmla="*/ 3462221 h 5753325"/>
              <a:gd name="connsiteX44" fmla="*/ 5465154 w 6447632"/>
              <a:gd name="connsiteY44" fmla="*/ 3541065 h 5753325"/>
              <a:gd name="connsiteX45" fmla="*/ 5437889 w 6447632"/>
              <a:gd name="connsiteY45" fmla="*/ 3559927 h 5753325"/>
              <a:gd name="connsiteX46" fmla="*/ 5432770 w 6447632"/>
              <a:gd name="connsiteY46" fmla="*/ 3562948 h 5753325"/>
              <a:gd name="connsiteX47" fmla="*/ 5406795 w 6447632"/>
              <a:gd name="connsiteY47" fmla="*/ 3578594 h 5753325"/>
              <a:gd name="connsiteX48" fmla="*/ 5381495 w 6447632"/>
              <a:gd name="connsiteY48" fmla="*/ 3599883 h 5753325"/>
              <a:gd name="connsiteX49" fmla="*/ 5363689 w 6447632"/>
              <a:gd name="connsiteY49" fmla="*/ 3633299 h 5753325"/>
              <a:gd name="connsiteX50" fmla="*/ 5291870 w 6447632"/>
              <a:gd name="connsiteY50" fmla="*/ 3799039 h 5753325"/>
              <a:gd name="connsiteX51" fmla="*/ 5241600 w 6447632"/>
              <a:gd name="connsiteY51" fmla="*/ 3894238 h 5753325"/>
              <a:gd name="connsiteX52" fmla="*/ 5211041 w 6447632"/>
              <a:gd name="connsiteY52" fmla="*/ 3924184 h 5753325"/>
              <a:gd name="connsiteX53" fmla="*/ 5176073 w 6447632"/>
              <a:gd name="connsiteY53" fmla="*/ 3970179 h 5753325"/>
              <a:gd name="connsiteX54" fmla="*/ 5172826 w 6447632"/>
              <a:gd name="connsiteY54" fmla="*/ 3991773 h 5753325"/>
              <a:gd name="connsiteX55" fmla="*/ 5157053 w 6447632"/>
              <a:gd name="connsiteY55" fmla="*/ 3997708 h 5753325"/>
              <a:gd name="connsiteX56" fmla="*/ 5127922 w 6447632"/>
              <a:gd name="connsiteY56" fmla="*/ 4022660 h 5753325"/>
              <a:gd name="connsiteX57" fmla="*/ 5020872 w 6447632"/>
              <a:gd name="connsiteY57" fmla="*/ 4075951 h 5753325"/>
              <a:gd name="connsiteX58" fmla="*/ 4991410 w 6447632"/>
              <a:gd name="connsiteY58" fmla="*/ 4087598 h 5753325"/>
              <a:gd name="connsiteX59" fmla="*/ 4930112 w 6447632"/>
              <a:gd name="connsiteY59" fmla="*/ 4138459 h 5753325"/>
              <a:gd name="connsiteX60" fmla="*/ 4834224 w 6447632"/>
              <a:gd name="connsiteY60" fmla="*/ 4231643 h 5753325"/>
              <a:gd name="connsiteX61" fmla="*/ 4812599 w 6447632"/>
              <a:gd name="connsiteY61" fmla="*/ 4249449 h 5753325"/>
              <a:gd name="connsiteX62" fmla="*/ 4789188 w 6447632"/>
              <a:gd name="connsiteY62" fmla="*/ 4256678 h 5753325"/>
              <a:gd name="connsiteX63" fmla="*/ 4779554 w 6447632"/>
              <a:gd name="connsiteY63" fmla="*/ 4251313 h 5753325"/>
              <a:gd name="connsiteX64" fmla="*/ 4766885 w 6447632"/>
              <a:gd name="connsiteY64" fmla="*/ 4259812 h 5753325"/>
              <a:gd name="connsiteX65" fmla="*/ 4762510 w 6447632"/>
              <a:gd name="connsiteY65" fmla="*/ 4260383 h 5753325"/>
              <a:gd name="connsiteX66" fmla="*/ 4738416 w 6447632"/>
              <a:gd name="connsiteY66" fmla="*/ 4265355 h 5753325"/>
              <a:gd name="connsiteX67" fmla="*/ 4712007 w 6447632"/>
              <a:gd name="connsiteY67" fmla="*/ 4317892 h 5753325"/>
              <a:gd name="connsiteX68" fmla="*/ 4658930 w 6447632"/>
              <a:gd name="connsiteY68" fmla="*/ 4348041 h 5753325"/>
              <a:gd name="connsiteX69" fmla="*/ 4443526 w 6447632"/>
              <a:gd name="connsiteY69" fmla="*/ 4507851 h 5753325"/>
              <a:gd name="connsiteX70" fmla="*/ 4289766 w 6447632"/>
              <a:gd name="connsiteY70" fmla="*/ 4711450 h 5753325"/>
              <a:gd name="connsiteX71" fmla="*/ 4150870 w 6447632"/>
              <a:gd name="connsiteY71" fmla="*/ 4818480 h 5753325"/>
              <a:gd name="connsiteX72" fmla="*/ 4006639 w 6447632"/>
              <a:gd name="connsiteY72" fmla="*/ 4933815 h 5753325"/>
              <a:gd name="connsiteX73" fmla="*/ 3298210 w 6447632"/>
              <a:gd name="connsiteY73" fmla="*/ 5070790 h 5753325"/>
              <a:gd name="connsiteX74" fmla="*/ 2947678 w 6447632"/>
              <a:gd name="connsiteY74" fmla="*/ 5117869 h 5753325"/>
              <a:gd name="connsiteX75" fmla="*/ 2822169 w 6447632"/>
              <a:gd name="connsiteY75" fmla="*/ 5129396 h 5753325"/>
              <a:gd name="connsiteX76" fmla="*/ 2538773 w 6447632"/>
              <a:gd name="connsiteY76" fmla="*/ 5313397 h 5753325"/>
              <a:gd name="connsiteX77" fmla="*/ 2014500 w 6447632"/>
              <a:gd name="connsiteY77" fmla="*/ 5519744 h 5753325"/>
              <a:gd name="connsiteX78" fmla="*/ 1934391 w 6447632"/>
              <a:gd name="connsiteY78" fmla="*/ 5591335 h 5753325"/>
              <a:gd name="connsiteX79" fmla="*/ 1892550 w 6447632"/>
              <a:gd name="connsiteY79" fmla="*/ 5649708 h 5753325"/>
              <a:gd name="connsiteX80" fmla="*/ 1854769 w 6447632"/>
              <a:gd name="connsiteY80" fmla="*/ 5647691 h 5753325"/>
              <a:gd name="connsiteX81" fmla="*/ 1809461 w 6447632"/>
              <a:gd name="connsiteY81" fmla="*/ 5648628 h 5753325"/>
              <a:gd name="connsiteX82" fmla="*/ 1745150 w 6447632"/>
              <a:gd name="connsiteY82" fmla="*/ 5693879 h 5753325"/>
              <a:gd name="connsiteX83" fmla="*/ 1713375 w 6447632"/>
              <a:gd name="connsiteY83" fmla="*/ 5684672 h 5753325"/>
              <a:gd name="connsiteX84" fmla="*/ 1707808 w 6447632"/>
              <a:gd name="connsiteY84" fmla="*/ 5682611 h 5753325"/>
              <a:gd name="connsiteX85" fmla="*/ 1679313 w 6447632"/>
              <a:gd name="connsiteY85" fmla="*/ 5672360 h 5753325"/>
              <a:gd name="connsiteX86" fmla="*/ 1646933 w 6447632"/>
              <a:gd name="connsiteY86" fmla="*/ 5666227 h 5753325"/>
              <a:gd name="connsiteX87" fmla="*/ 1610055 w 6447632"/>
              <a:gd name="connsiteY87" fmla="*/ 5673643 h 5753325"/>
              <a:gd name="connsiteX88" fmla="*/ 1437641 w 6447632"/>
              <a:gd name="connsiteY88" fmla="*/ 5723266 h 5753325"/>
              <a:gd name="connsiteX89" fmla="*/ 1332869 w 6447632"/>
              <a:gd name="connsiteY89" fmla="*/ 5744752 h 5753325"/>
              <a:gd name="connsiteX90" fmla="*/ 1290525 w 6447632"/>
              <a:gd name="connsiteY90" fmla="*/ 5740036 h 5753325"/>
              <a:gd name="connsiteX91" fmla="*/ 1233107 w 6447632"/>
              <a:gd name="connsiteY91" fmla="*/ 5742106 h 5753325"/>
              <a:gd name="connsiteX92" fmla="*/ 1214532 w 6447632"/>
              <a:gd name="connsiteY92" fmla="*/ 5753325 h 5753325"/>
              <a:gd name="connsiteX93" fmla="*/ 1199955 w 6447632"/>
              <a:gd name="connsiteY93" fmla="*/ 5744831 h 5753325"/>
              <a:gd name="connsiteX94" fmla="*/ 1162337 w 6447632"/>
              <a:gd name="connsiteY94" fmla="*/ 5738048 h 5753325"/>
              <a:gd name="connsiteX95" fmla="*/ 1053457 w 6447632"/>
              <a:gd name="connsiteY95" fmla="*/ 5688676 h 5753325"/>
              <a:gd name="connsiteX96" fmla="*/ 1025798 w 6447632"/>
              <a:gd name="connsiteY96" fmla="*/ 5673166 h 5753325"/>
              <a:gd name="connsiteX97" fmla="*/ 947900 w 6447632"/>
              <a:gd name="connsiteY97" fmla="*/ 5657848 h 5753325"/>
              <a:gd name="connsiteX98" fmla="*/ 815627 w 6447632"/>
              <a:gd name="connsiteY98" fmla="*/ 5642557 h 5753325"/>
              <a:gd name="connsiteX99" fmla="*/ 788251 w 6447632"/>
              <a:gd name="connsiteY99" fmla="*/ 5637065 h 5753325"/>
              <a:gd name="connsiteX100" fmla="*/ 767822 w 6447632"/>
              <a:gd name="connsiteY100" fmla="*/ 5623450 h 5753325"/>
              <a:gd name="connsiteX101" fmla="*/ 765791 w 6447632"/>
              <a:gd name="connsiteY101" fmla="*/ 5612539 h 5753325"/>
              <a:gd name="connsiteX102" fmla="*/ 751230 w 6447632"/>
              <a:gd name="connsiteY102" fmla="*/ 5608092 h 5753325"/>
              <a:gd name="connsiteX103" fmla="*/ 748008 w 6447632"/>
              <a:gd name="connsiteY103" fmla="*/ 5605052 h 5753325"/>
              <a:gd name="connsiteX104" fmla="*/ 728871 w 6447632"/>
              <a:gd name="connsiteY104" fmla="*/ 5589469 h 5753325"/>
              <a:gd name="connsiteX105" fmla="*/ 671898 w 6447632"/>
              <a:gd name="connsiteY105" fmla="*/ 5602363 h 5753325"/>
              <a:gd name="connsiteX106" fmla="*/ 615065 w 6447632"/>
              <a:gd name="connsiteY106" fmla="*/ 5580257 h 5753325"/>
              <a:gd name="connsiteX107" fmla="*/ 355785 w 6447632"/>
              <a:gd name="connsiteY107" fmla="*/ 5514383 h 5753325"/>
              <a:gd name="connsiteX108" fmla="*/ 102269 w 6447632"/>
              <a:gd name="connsiteY108" fmla="*/ 5524347 h 5753325"/>
              <a:gd name="connsiteX109" fmla="*/ 13160 w 6447632"/>
              <a:gd name="connsiteY109" fmla="*/ 5514159 h 5753325"/>
              <a:gd name="connsiteX110" fmla="*/ 0 w 6447632"/>
              <a:gd name="connsiteY110" fmla="*/ 5511735 h 5753325"/>
              <a:gd name="connsiteX111" fmla="*/ 0 w 6447632"/>
              <a:gd name="connsiteY111" fmla="*/ 0 h 5753325"/>
              <a:gd name="connsiteX0" fmla="*/ 0 w 6447632"/>
              <a:gd name="connsiteY0" fmla="*/ 0 h 5753325"/>
              <a:gd name="connsiteX1" fmla="*/ 6438980 w 6447632"/>
              <a:gd name="connsiteY1" fmla="*/ 0 h 5753325"/>
              <a:gd name="connsiteX2" fmla="*/ 6439047 w 6447632"/>
              <a:gd name="connsiteY2" fmla="*/ 147 h 5753325"/>
              <a:gd name="connsiteX3" fmla="*/ 6443456 w 6447632"/>
              <a:gd name="connsiteY3" fmla="*/ 130105 h 5753325"/>
              <a:gd name="connsiteX4" fmla="*/ 6447632 w 6447632"/>
              <a:gd name="connsiteY4" fmla="*/ 170016 h 5753325"/>
              <a:gd name="connsiteX5" fmla="*/ 6396598 w 6447632"/>
              <a:gd name="connsiteY5" fmla="*/ 274847 h 5753325"/>
              <a:gd name="connsiteX6" fmla="*/ 6358350 w 6447632"/>
              <a:gd name="connsiteY6" fmla="*/ 492529 h 5753325"/>
              <a:gd name="connsiteX7" fmla="*/ 6354187 w 6447632"/>
              <a:gd name="connsiteY7" fmla="*/ 615799 h 5753325"/>
              <a:gd name="connsiteX8" fmla="*/ 6303977 w 6447632"/>
              <a:gd name="connsiteY8" fmla="*/ 664291 h 5753325"/>
              <a:gd name="connsiteX9" fmla="*/ 6344988 w 6447632"/>
              <a:gd name="connsiteY9" fmla="*/ 697330 h 5753325"/>
              <a:gd name="connsiteX10" fmla="*/ 6334770 w 6447632"/>
              <a:gd name="connsiteY10" fmla="*/ 754001 h 5753325"/>
              <a:gd name="connsiteX11" fmla="*/ 6339879 w 6447632"/>
              <a:gd name="connsiteY11" fmla="*/ 811136 h 5753325"/>
              <a:gd name="connsiteX12" fmla="*/ 6330065 w 6447632"/>
              <a:gd name="connsiteY12" fmla="*/ 893399 h 5753325"/>
              <a:gd name="connsiteX13" fmla="*/ 6405877 w 6447632"/>
              <a:gd name="connsiteY13" fmla="*/ 1026728 h 5753325"/>
              <a:gd name="connsiteX14" fmla="*/ 6362266 w 6447632"/>
              <a:gd name="connsiteY14" fmla="*/ 1151111 h 5753325"/>
              <a:gd name="connsiteX15" fmla="*/ 6371722 w 6447632"/>
              <a:gd name="connsiteY15" fmla="*/ 1318080 h 5753325"/>
              <a:gd name="connsiteX16" fmla="*/ 6356023 w 6447632"/>
              <a:gd name="connsiteY16" fmla="*/ 1356227 h 5753325"/>
              <a:gd name="connsiteX17" fmla="*/ 6356157 w 6447632"/>
              <a:gd name="connsiteY17" fmla="*/ 1361967 h 5753325"/>
              <a:gd name="connsiteX18" fmla="*/ 6350613 w 6447632"/>
              <a:gd name="connsiteY18" fmla="*/ 1393569 h 5753325"/>
              <a:gd name="connsiteX19" fmla="*/ 6357062 w 6447632"/>
              <a:gd name="connsiteY19" fmla="*/ 1444071 h 5753325"/>
              <a:gd name="connsiteX20" fmla="*/ 6364832 w 6447632"/>
              <a:gd name="connsiteY20" fmla="*/ 1478763 h 5753325"/>
              <a:gd name="connsiteX21" fmla="*/ 6369745 w 6447632"/>
              <a:gd name="connsiteY21" fmla="*/ 1495680 h 5753325"/>
              <a:gd name="connsiteX22" fmla="*/ 6370898 w 6447632"/>
              <a:gd name="connsiteY22" fmla="*/ 1513331 h 5753325"/>
              <a:gd name="connsiteX23" fmla="*/ 6368801 w 6447632"/>
              <a:gd name="connsiteY23" fmla="*/ 1527414 h 5753325"/>
              <a:gd name="connsiteX24" fmla="*/ 6359177 w 6447632"/>
              <a:gd name="connsiteY24" fmla="*/ 1639513 h 5753325"/>
              <a:gd name="connsiteX25" fmla="*/ 6299489 w 6447632"/>
              <a:gd name="connsiteY25" fmla="*/ 1784860 h 5753325"/>
              <a:gd name="connsiteX26" fmla="*/ 6267878 w 6447632"/>
              <a:gd name="connsiteY26" fmla="*/ 1858572 h 5753325"/>
              <a:gd name="connsiteX27" fmla="*/ 6251146 w 6447632"/>
              <a:gd name="connsiteY27" fmla="*/ 1926167 h 5753325"/>
              <a:gd name="connsiteX28" fmla="*/ 6210686 w 6447632"/>
              <a:gd name="connsiteY28" fmla="*/ 2014834 h 5753325"/>
              <a:gd name="connsiteX29" fmla="*/ 6106652 w 6447632"/>
              <a:gd name="connsiteY29" fmla="*/ 2150572 h 5753325"/>
              <a:gd name="connsiteX30" fmla="*/ 6097813 w 6447632"/>
              <a:gd name="connsiteY30" fmla="*/ 2172208 h 5753325"/>
              <a:gd name="connsiteX31" fmla="*/ 6095990 w 6447632"/>
              <a:gd name="connsiteY31" fmla="*/ 2181185 h 5753325"/>
              <a:gd name="connsiteX32" fmla="*/ 6090126 w 6447632"/>
              <a:gd name="connsiteY32" fmla="*/ 2192533 h 5753325"/>
              <a:gd name="connsiteX33" fmla="*/ 6089503 w 6447632"/>
              <a:gd name="connsiteY33" fmla="*/ 2192543 h 5753325"/>
              <a:gd name="connsiteX34" fmla="*/ 6084946 w 6447632"/>
              <a:gd name="connsiteY34" fmla="*/ 2203694 h 5753325"/>
              <a:gd name="connsiteX35" fmla="*/ 5987861 w 6447632"/>
              <a:gd name="connsiteY35" fmla="*/ 2304868 h 5753325"/>
              <a:gd name="connsiteX36" fmla="*/ 5973439 w 6447632"/>
              <a:gd name="connsiteY36" fmla="*/ 2385635 h 5753325"/>
              <a:gd name="connsiteX37" fmla="*/ 5916727 w 6447632"/>
              <a:gd name="connsiteY37" fmla="*/ 2458777 h 5753325"/>
              <a:gd name="connsiteX38" fmla="*/ 5856524 w 6447632"/>
              <a:gd name="connsiteY38" fmla="*/ 2583281 h 5753325"/>
              <a:gd name="connsiteX39" fmla="*/ 5838091 w 6447632"/>
              <a:gd name="connsiteY39" fmla="*/ 2753474 h 5753325"/>
              <a:gd name="connsiteX40" fmla="*/ 5777471 w 6447632"/>
              <a:gd name="connsiteY40" fmla="*/ 2901570 h 5753325"/>
              <a:gd name="connsiteX41" fmla="*/ 5723992 w 6447632"/>
              <a:gd name="connsiteY41" fmla="*/ 2998752 h 5753325"/>
              <a:gd name="connsiteX42" fmla="*/ 5557886 w 6447632"/>
              <a:gd name="connsiteY42" fmla="*/ 3329735 h 5753325"/>
              <a:gd name="connsiteX43" fmla="*/ 5471501 w 6447632"/>
              <a:gd name="connsiteY43" fmla="*/ 3462221 h 5753325"/>
              <a:gd name="connsiteX44" fmla="*/ 5465154 w 6447632"/>
              <a:gd name="connsiteY44" fmla="*/ 3541065 h 5753325"/>
              <a:gd name="connsiteX45" fmla="*/ 5437889 w 6447632"/>
              <a:gd name="connsiteY45" fmla="*/ 3559927 h 5753325"/>
              <a:gd name="connsiteX46" fmla="*/ 5432770 w 6447632"/>
              <a:gd name="connsiteY46" fmla="*/ 3562948 h 5753325"/>
              <a:gd name="connsiteX47" fmla="*/ 5406795 w 6447632"/>
              <a:gd name="connsiteY47" fmla="*/ 3578594 h 5753325"/>
              <a:gd name="connsiteX48" fmla="*/ 5381495 w 6447632"/>
              <a:gd name="connsiteY48" fmla="*/ 3599883 h 5753325"/>
              <a:gd name="connsiteX49" fmla="*/ 5363689 w 6447632"/>
              <a:gd name="connsiteY49" fmla="*/ 3633299 h 5753325"/>
              <a:gd name="connsiteX50" fmla="*/ 5291870 w 6447632"/>
              <a:gd name="connsiteY50" fmla="*/ 3799039 h 5753325"/>
              <a:gd name="connsiteX51" fmla="*/ 5241600 w 6447632"/>
              <a:gd name="connsiteY51" fmla="*/ 3894238 h 5753325"/>
              <a:gd name="connsiteX52" fmla="*/ 5211041 w 6447632"/>
              <a:gd name="connsiteY52" fmla="*/ 3924184 h 5753325"/>
              <a:gd name="connsiteX53" fmla="*/ 5176073 w 6447632"/>
              <a:gd name="connsiteY53" fmla="*/ 3970179 h 5753325"/>
              <a:gd name="connsiteX54" fmla="*/ 5172826 w 6447632"/>
              <a:gd name="connsiteY54" fmla="*/ 3991773 h 5753325"/>
              <a:gd name="connsiteX55" fmla="*/ 5157053 w 6447632"/>
              <a:gd name="connsiteY55" fmla="*/ 3997708 h 5753325"/>
              <a:gd name="connsiteX56" fmla="*/ 5127922 w 6447632"/>
              <a:gd name="connsiteY56" fmla="*/ 4022660 h 5753325"/>
              <a:gd name="connsiteX57" fmla="*/ 5020872 w 6447632"/>
              <a:gd name="connsiteY57" fmla="*/ 4075951 h 5753325"/>
              <a:gd name="connsiteX58" fmla="*/ 4991410 w 6447632"/>
              <a:gd name="connsiteY58" fmla="*/ 4087598 h 5753325"/>
              <a:gd name="connsiteX59" fmla="*/ 4930112 w 6447632"/>
              <a:gd name="connsiteY59" fmla="*/ 4138459 h 5753325"/>
              <a:gd name="connsiteX60" fmla="*/ 4834224 w 6447632"/>
              <a:gd name="connsiteY60" fmla="*/ 4231643 h 5753325"/>
              <a:gd name="connsiteX61" fmla="*/ 4812599 w 6447632"/>
              <a:gd name="connsiteY61" fmla="*/ 4249449 h 5753325"/>
              <a:gd name="connsiteX62" fmla="*/ 4789188 w 6447632"/>
              <a:gd name="connsiteY62" fmla="*/ 4256678 h 5753325"/>
              <a:gd name="connsiteX63" fmla="*/ 4779554 w 6447632"/>
              <a:gd name="connsiteY63" fmla="*/ 4251313 h 5753325"/>
              <a:gd name="connsiteX64" fmla="*/ 4766885 w 6447632"/>
              <a:gd name="connsiteY64" fmla="*/ 4259812 h 5753325"/>
              <a:gd name="connsiteX65" fmla="*/ 4762510 w 6447632"/>
              <a:gd name="connsiteY65" fmla="*/ 4260383 h 5753325"/>
              <a:gd name="connsiteX66" fmla="*/ 4738416 w 6447632"/>
              <a:gd name="connsiteY66" fmla="*/ 4265355 h 5753325"/>
              <a:gd name="connsiteX67" fmla="*/ 4712007 w 6447632"/>
              <a:gd name="connsiteY67" fmla="*/ 4317892 h 5753325"/>
              <a:gd name="connsiteX68" fmla="*/ 4658930 w 6447632"/>
              <a:gd name="connsiteY68" fmla="*/ 4348041 h 5753325"/>
              <a:gd name="connsiteX69" fmla="*/ 4443526 w 6447632"/>
              <a:gd name="connsiteY69" fmla="*/ 4507851 h 5753325"/>
              <a:gd name="connsiteX70" fmla="*/ 4289766 w 6447632"/>
              <a:gd name="connsiteY70" fmla="*/ 4711450 h 5753325"/>
              <a:gd name="connsiteX71" fmla="*/ 4150870 w 6447632"/>
              <a:gd name="connsiteY71" fmla="*/ 4818480 h 5753325"/>
              <a:gd name="connsiteX72" fmla="*/ 4006639 w 6447632"/>
              <a:gd name="connsiteY72" fmla="*/ 4933815 h 5753325"/>
              <a:gd name="connsiteX73" fmla="*/ 3298210 w 6447632"/>
              <a:gd name="connsiteY73" fmla="*/ 5070790 h 5753325"/>
              <a:gd name="connsiteX74" fmla="*/ 2947678 w 6447632"/>
              <a:gd name="connsiteY74" fmla="*/ 5117869 h 5753325"/>
              <a:gd name="connsiteX75" fmla="*/ 2822169 w 6447632"/>
              <a:gd name="connsiteY75" fmla="*/ 5129396 h 5753325"/>
              <a:gd name="connsiteX76" fmla="*/ 2538773 w 6447632"/>
              <a:gd name="connsiteY76" fmla="*/ 5313397 h 5753325"/>
              <a:gd name="connsiteX77" fmla="*/ 2014500 w 6447632"/>
              <a:gd name="connsiteY77" fmla="*/ 5519744 h 5753325"/>
              <a:gd name="connsiteX78" fmla="*/ 1934391 w 6447632"/>
              <a:gd name="connsiteY78" fmla="*/ 5591335 h 5753325"/>
              <a:gd name="connsiteX79" fmla="*/ 1892550 w 6447632"/>
              <a:gd name="connsiteY79" fmla="*/ 5649708 h 5753325"/>
              <a:gd name="connsiteX80" fmla="*/ 1854769 w 6447632"/>
              <a:gd name="connsiteY80" fmla="*/ 5647691 h 5753325"/>
              <a:gd name="connsiteX81" fmla="*/ 1809461 w 6447632"/>
              <a:gd name="connsiteY81" fmla="*/ 5648628 h 5753325"/>
              <a:gd name="connsiteX82" fmla="*/ 1745150 w 6447632"/>
              <a:gd name="connsiteY82" fmla="*/ 5693879 h 5753325"/>
              <a:gd name="connsiteX83" fmla="*/ 1713375 w 6447632"/>
              <a:gd name="connsiteY83" fmla="*/ 5684672 h 5753325"/>
              <a:gd name="connsiteX84" fmla="*/ 1707808 w 6447632"/>
              <a:gd name="connsiteY84" fmla="*/ 5682611 h 5753325"/>
              <a:gd name="connsiteX85" fmla="*/ 1679313 w 6447632"/>
              <a:gd name="connsiteY85" fmla="*/ 5672360 h 5753325"/>
              <a:gd name="connsiteX86" fmla="*/ 1646933 w 6447632"/>
              <a:gd name="connsiteY86" fmla="*/ 5666227 h 5753325"/>
              <a:gd name="connsiteX87" fmla="*/ 1610055 w 6447632"/>
              <a:gd name="connsiteY87" fmla="*/ 5673643 h 5753325"/>
              <a:gd name="connsiteX88" fmla="*/ 1437641 w 6447632"/>
              <a:gd name="connsiteY88" fmla="*/ 5723266 h 5753325"/>
              <a:gd name="connsiteX89" fmla="*/ 1332869 w 6447632"/>
              <a:gd name="connsiteY89" fmla="*/ 5744752 h 5753325"/>
              <a:gd name="connsiteX90" fmla="*/ 1290525 w 6447632"/>
              <a:gd name="connsiteY90" fmla="*/ 5740036 h 5753325"/>
              <a:gd name="connsiteX91" fmla="*/ 1233107 w 6447632"/>
              <a:gd name="connsiteY91" fmla="*/ 5742106 h 5753325"/>
              <a:gd name="connsiteX92" fmla="*/ 1214532 w 6447632"/>
              <a:gd name="connsiteY92" fmla="*/ 5753325 h 5753325"/>
              <a:gd name="connsiteX93" fmla="*/ 1199955 w 6447632"/>
              <a:gd name="connsiteY93" fmla="*/ 5744831 h 5753325"/>
              <a:gd name="connsiteX94" fmla="*/ 1162337 w 6447632"/>
              <a:gd name="connsiteY94" fmla="*/ 5738048 h 5753325"/>
              <a:gd name="connsiteX95" fmla="*/ 1053457 w 6447632"/>
              <a:gd name="connsiteY95" fmla="*/ 5688676 h 5753325"/>
              <a:gd name="connsiteX96" fmla="*/ 1025798 w 6447632"/>
              <a:gd name="connsiteY96" fmla="*/ 5673166 h 5753325"/>
              <a:gd name="connsiteX97" fmla="*/ 947900 w 6447632"/>
              <a:gd name="connsiteY97" fmla="*/ 5657848 h 5753325"/>
              <a:gd name="connsiteX98" fmla="*/ 815627 w 6447632"/>
              <a:gd name="connsiteY98" fmla="*/ 5642557 h 5753325"/>
              <a:gd name="connsiteX99" fmla="*/ 788251 w 6447632"/>
              <a:gd name="connsiteY99" fmla="*/ 5637065 h 5753325"/>
              <a:gd name="connsiteX100" fmla="*/ 767822 w 6447632"/>
              <a:gd name="connsiteY100" fmla="*/ 5623450 h 5753325"/>
              <a:gd name="connsiteX101" fmla="*/ 765791 w 6447632"/>
              <a:gd name="connsiteY101" fmla="*/ 5612539 h 5753325"/>
              <a:gd name="connsiteX102" fmla="*/ 751230 w 6447632"/>
              <a:gd name="connsiteY102" fmla="*/ 5608092 h 5753325"/>
              <a:gd name="connsiteX103" fmla="*/ 748008 w 6447632"/>
              <a:gd name="connsiteY103" fmla="*/ 5605052 h 5753325"/>
              <a:gd name="connsiteX104" fmla="*/ 728871 w 6447632"/>
              <a:gd name="connsiteY104" fmla="*/ 5589469 h 5753325"/>
              <a:gd name="connsiteX105" fmla="*/ 671898 w 6447632"/>
              <a:gd name="connsiteY105" fmla="*/ 5602363 h 5753325"/>
              <a:gd name="connsiteX106" fmla="*/ 615065 w 6447632"/>
              <a:gd name="connsiteY106" fmla="*/ 5580257 h 5753325"/>
              <a:gd name="connsiteX107" fmla="*/ 355785 w 6447632"/>
              <a:gd name="connsiteY107" fmla="*/ 5514383 h 5753325"/>
              <a:gd name="connsiteX108" fmla="*/ 102269 w 6447632"/>
              <a:gd name="connsiteY108" fmla="*/ 5524347 h 5753325"/>
              <a:gd name="connsiteX109" fmla="*/ 13160 w 6447632"/>
              <a:gd name="connsiteY109" fmla="*/ 5514159 h 5753325"/>
              <a:gd name="connsiteX110" fmla="*/ 0 w 6447632"/>
              <a:gd name="connsiteY110" fmla="*/ 5511735 h 5753325"/>
              <a:gd name="connsiteX111" fmla="*/ 0 w 6447632"/>
              <a:gd name="connsiteY111" fmla="*/ 0 h 5753325"/>
              <a:gd name="connsiteX0" fmla="*/ 0 w 6447632"/>
              <a:gd name="connsiteY0" fmla="*/ 0 h 5753325"/>
              <a:gd name="connsiteX1" fmla="*/ 6438980 w 6447632"/>
              <a:gd name="connsiteY1" fmla="*/ 0 h 5753325"/>
              <a:gd name="connsiteX2" fmla="*/ 6439047 w 6447632"/>
              <a:gd name="connsiteY2" fmla="*/ 147 h 5753325"/>
              <a:gd name="connsiteX3" fmla="*/ 6443456 w 6447632"/>
              <a:gd name="connsiteY3" fmla="*/ 130105 h 5753325"/>
              <a:gd name="connsiteX4" fmla="*/ 6447632 w 6447632"/>
              <a:gd name="connsiteY4" fmla="*/ 170016 h 5753325"/>
              <a:gd name="connsiteX5" fmla="*/ 6396598 w 6447632"/>
              <a:gd name="connsiteY5" fmla="*/ 274847 h 5753325"/>
              <a:gd name="connsiteX6" fmla="*/ 6358350 w 6447632"/>
              <a:gd name="connsiteY6" fmla="*/ 492529 h 5753325"/>
              <a:gd name="connsiteX7" fmla="*/ 6354187 w 6447632"/>
              <a:gd name="connsiteY7" fmla="*/ 615799 h 5753325"/>
              <a:gd name="connsiteX8" fmla="*/ 6303977 w 6447632"/>
              <a:gd name="connsiteY8" fmla="*/ 664291 h 5753325"/>
              <a:gd name="connsiteX9" fmla="*/ 6344988 w 6447632"/>
              <a:gd name="connsiteY9" fmla="*/ 697330 h 5753325"/>
              <a:gd name="connsiteX10" fmla="*/ 6334770 w 6447632"/>
              <a:gd name="connsiteY10" fmla="*/ 754001 h 5753325"/>
              <a:gd name="connsiteX11" fmla="*/ 6339879 w 6447632"/>
              <a:gd name="connsiteY11" fmla="*/ 811136 h 5753325"/>
              <a:gd name="connsiteX12" fmla="*/ 6330065 w 6447632"/>
              <a:gd name="connsiteY12" fmla="*/ 893399 h 5753325"/>
              <a:gd name="connsiteX13" fmla="*/ 6345206 w 6447632"/>
              <a:gd name="connsiteY13" fmla="*/ 1018060 h 5753325"/>
              <a:gd name="connsiteX14" fmla="*/ 6362266 w 6447632"/>
              <a:gd name="connsiteY14" fmla="*/ 1151111 h 5753325"/>
              <a:gd name="connsiteX15" fmla="*/ 6371722 w 6447632"/>
              <a:gd name="connsiteY15" fmla="*/ 1318080 h 5753325"/>
              <a:gd name="connsiteX16" fmla="*/ 6356023 w 6447632"/>
              <a:gd name="connsiteY16" fmla="*/ 1356227 h 5753325"/>
              <a:gd name="connsiteX17" fmla="*/ 6356157 w 6447632"/>
              <a:gd name="connsiteY17" fmla="*/ 1361967 h 5753325"/>
              <a:gd name="connsiteX18" fmla="*/ 6350613 w 6447632"/>
              <a:gd name="connsiteY18" fmla="*/ 1393569 h 5753325"/>
              <a:gd name="connsiteX19" fmla="*/ 6357062 w 6447632"/>
              <a:gd name="connsiteY19" fmla="*/ 1444071 h 5753325"/>
              <a:gd name="connsiteX20" fmla="*/ 6364832 w 6447632"/>
              <a:gd name="connsiteY20" fmla="*/ 1478763 h 5753325"/>
              <a:gd name="connsiteX21" fmla="*/ 6369745 w 6447632"/>
              <a:gd name="connsiteY21" fmla="*/ 1495680 h 5753325"/>
              <a:gd name="connsiteX22" fmla="*/ 6370898 w 6447632"/>
              <a:gd name="connsiteY22" fmla="*/ 1513331 h 5753325"/>
              <a:gd name="connsiteX23" fmla="*/ 6368801 w 6447632"/>
              <a:gd name="connsiteY23" fmla="*/ 1527414 h 5753325"/>
              <a:gd name="connsiteX24" fmla="*/ 6359177 w 6447632"/>
              <a:gd name="connsiteY24" fmla="*/ 1639513 h 5753325"/>
              <a:gd name="connsiteX25" fmla="*/ 6299489 w 6447632"/>
              <a:gd name="connsiteY25" fmla="*/ 1784860 h 5753325"/>
              <a:gd name="connsiteX26" fmla="*/ 6267878 w 6447632"/>
              <a:gd name="connsiteY26" fmla="*/ 1858572 h 5753325"/>
              <a:gd name="connsiteX27" fmla="*/ 6251146 w 6447632"/>
              <a:gd name="connsiteY27" fmla="*/ 1926167 h 5753325"/>
              <a:gd name="connsiteX28" fmla="*/ 6210686 w 6447632"/>
              <a:gd name="connsiteY28" fmla="*/ 2014834 h 5753325"/>
              <a:gd name="connsiteX29" fmla="*/ 6106652 w 6447632"/>
              <a:gd name="connsiteY29" fmla="*/ 2150572 h 5753325"/>
              <a:gd name="connsiteX30" fmla="*/ 6097813 w 6447632"/>
              <a:gd name="connsiteY30" fmla="*/ 2172208 h 5753325"/>
              <a:gd name="connsiteX31" fmla="*/ 6095990 w 6447632"/>
              <a:gd name="connsiteY31" fmla="*/ 2181185 h 5753325"/>
              <a:gd name="connsiteX32" fmla="*/ 6090126 w 6447632"/>
              <a:gd name="connsiteY32" fmla="*/ 2192533 h 5753325"/>
              <a:gd name="connsiteX33" fmla="*/ 6089503 w 6447632"/>
              <a:gd name="connsiteY33" fmla="*/ 2192543 h 5753325"/>
              <a:gd name="connsiteX34" fmla="*/ 6084946 w 6447632"/>
              <a:gd name="connsiteY34" fmla="*/ 2203694 h 5753325"/>
              <a:gd name="connsiteX35" fmla="*/ 5987861 w 6447632"/>
              <a:gd name="connsiteY35" fmla="*/ 2304868 h 5753325"/>
              <a:gd name="connsiteX36" fmla="*/ 5973439 w 6447632"/>
              <a:gd name="connsiteY36" fmla="*/ 2385635 h 5753325"/>
              <a:gd name="connsiteX37" fmla="*/ 5916727 w 6447632"/>
              <a:gd name="connsiteY37" fmla="*/ 2458777 h 5753325"/>
              <a:gd name="connsiteX38" fmla="*/ 5856524 w 6447632"/>
              <a:gd name="connsiteY38" fmla="*/ 2583281 h 5753325"/>
              <a:gd name="connsiteX39" fmla="*/ 5838091 w 6447632"/>
              <a:gd name="connsiteY39" fmla="*/ 2753474 h 5753325"/>
              <a:gd name="connsiteX40" fmla="*/ 5777471 w 6447632"/>
              <a:gd name="connsiteY40" fmla="*/ 2901570 h 5753325"/>
              <a:gd name="connsiteX41" fmla="*/ 5723992 w 6447632"/>
              <a:gd name="connsiteY41" fmla="*/ 2998752 h 5753325"/>
              <a:gd name="connsiteX42" fmla="*/ 5557886 w 6447632"/>
              <a:gd name="connsiteY42" fmla="*/ 3329735 h 5753325"/>
              <a:gd name="connsiteX43" fmla="*/ 5471501 w 6447632"/>
              <a:gd name="connsiteY43" fmla="*/ 3462221 h 5753325"/>
              <a:gd name="connsiteX44" fmla="*/ 5465154 w 6447632"/>
              <a:gd name="connsiteY44" fmla="*/ 3541065 h 5753325"/>
              <a:gd name="connsiteX45" fmla="*/ 5437889 w 6447632"/>
              <a:gd name="connsiteY45" fmla="*/ 3559927 h 5753325"/>
              <a:gd name="connsiteX46" fmla="*/ 5432770 w 6447632"/>
              <a:gd name="connsiteY46" fmla="*/ 3562948 h 5753325"/>
              <a:gd name="connsiteX47" fmla="*/ 5406795 w 6447632"/>
              <a:gd name="connsiteY47" fmla="*/ 3578594 h 5753325"/>
              <a:gd name="connsiteX48" fmla="*/ 5381495 w 6447632"/>
              <a:gd name="connsiteY48" fmla="*/ 3599883 h 5753325"/>
              <a:gd name="connsiteX49" fmla="*/ 5363689 w 6447632"/>
              <a:gd name="connsiteY49" fmla="*/ 3633299 h 5753325"/>
              <a:gd name="connsiteX50" fmla="*/ 5291870 w 6447632"/>
              <a:gd name="connsiteY50" fmla="*/ 3799039 h 5753325"/>
              <a:gd name="connsiteX51" fmla="*/ 5241600 w 6447632"/>
              <a:gd name="connsiteY51" fmla="*/ 3894238 h 5753325"/>
              <a:gd name="connsiteX52" fmla="*/ 5211041 w 6447632"/>
              <a:gd name="connsiteY52" fmla="*/ 3924184 h 5753325"/>
              <a:gd name="connsiteX53" fmla="*/ 5176073 w 6447632"/>
              <a:gd name="connsiteY53" fmla="*/ 3970179 h 5753325"/>
              <a:gd name="connsiteX54" fmla="*/ 5172826 w 6447632"/>
              <a:gd name="connsiteY54" fmla="*/ 3991773 h 5753325"/>
              <a:gd name="connsiteX55" fmla="*/ 5157053 w 6447632"/>
              <a:gd name="connsiteY55" fmla="*/ 3997708 h 5753325"/>
              <a:gd name="connsiteX56" fmla="*/ 5127922 w 6447632"/>
              <a:gd name="connsiteY56" fmla="*/ 4022660 h 5753325"/>
              <a:gd name="connsiteX57" fmla="*/ 5020872 w 6447632"/>
              <a:gd name="connsiteY57" fmla="*/ 4075951 h 5753325"/>
              <a:gd name="connsiteX58" fmla="*/ 4991410 w 6447632"/>
              <a:gd name="connsiteY58" fmla="*/ 4087598 h 5753325"/>
              <a:gd name="connsiteX59" fmla="*/ 4930112 w 6447632"/>
              <a:gd name="connsiteY59" fmla="*/ 4138459 h 5753325"/>
              <a:gd name="connsiteX60" fmla="*/ 4834224 w 6447632"/>
              <a:gd name="connsiteY60" fmla="*/ 4231643 h 5753325"/>
              <a:gd name="connsiteX61" fmla="*/ 4812599 w 6447632"/>
              <a:gd name="connsiteY61" fmla="*/ 4249449 h 5753325"/>
              <a:gd name="connsiteX62" fmla="*/ 4789188 w 6447632"/>
              <a:gd name="connsiteY62" fmla="*/ 4256678 h 5753325"/>
              <a:gd name="connsiteX63" fmla="*/ 4779554 w 6447632"/>
              <a:gd name="connsiteY63" fmla="*/ 4251313 h 5753325"/>
              <a:gd name="connsiteX64" fmla="*/ 4766885 w 6447632"/>
              <a:gd name="connsiteY64" fmla="*/ 4259812 h 5753325"/>
              <a:gd name="connsiteX65" fmla="*/ 4762510 w 6447632"/>
              <a:gd name="connsiteY65" fmla="*/ 4260383 h 5753325"/>
              <a:gd name="connsiteX66" fmla="*/ 4738416 w 6447632"/>
              <a:gd name="connsiteY66" fmla="*/ 4265355 h 5753325"/>
              <a:gd name="connsiteX67" fmla="*/ 4712007 w 6447632"/>
              <a:gd name="connsiteY67" fmla="*/ 4317892 h 5753325"/>
              <a:gd name="connsiteX68" fmla="*/ 4658930 w 6447632"/>
              <a:gd name="connsiteY68" fmla="*/ 4348041 h 5753325"/>
              <a:gd name="connsiteX69" fmla="*/ 4443526 w 6447632"/>
              <a:gd name="connsiteY69" fmla="*/ 4507851 h 5753325"/>
              <a:gd name="connsiteX70" fmla="*/ 4289766 w 6447632"/>
              <a:gd name="connsiteY70" fmla="*/ 4711450 h 5753325"/>
              <a:gd name="connsiteX71" fmla="*/ 4150870 w 6447632"/>
              <a:gd name="connsiteY71" fmla="*/ 4818480 h 5753325"/>
              <a:gd name="connsiteX72" fmla="*/ 4006639 w 6447632"/>
              <a:gd name="connsiteY72" fmla="*/ 4933815 h 5753325"/>
              <a:gd name="connsiteX73" fmla="*/ 3298210 w 6447632"/>
              <a:gd name="connsiteY73" fmla="*/ 5070790 h 5753325"/>
              <a:gd name="connsiteX74" fmla="*/ 2947678 w 6447632"/>
              <a:gd name="connsiteY74" fmla="*/ 5117869 h 5753325"/>
              <a:gd name="connsiteX75" fmla="*/ 2822169 w 6447632"/>
              <a:gd name="connsiteY75" fmla="*/ 5129396 h 5753325"/>
              <a:gd name="connsiteX76" fmla="*/ 2538773 w 6447632"/>
              <a:gd name="connsiteY76" fmla="*/ 5313397 h 5753325"/>
              <a:gd name="connsiteX77" fmla="*/ 2014500 w 6447632"/>
              <a:gd name="connsiteY77" fmla="*/ 5519744 h 5753325"/>
              <a:gd name="connsiteX78" fmla="*/ 1934391 w 6447632"/>
              <a:gd name="connsiteY78" fmla="*/ 5591335 h 5753325"/>
              <a:gd name="connsiteX79" fmla="*/ 1892550 w 6447632"/>
              <a:gd name="connsiteY79" fmla="*/ 5649708 h 5753325"/>
              <a:gd name="connsiteX80" fmla="*/ 1854769 w 6447632"/>
              <a:gd name="connsiteY80" fmla="*/ 5647691 h 5753325"/>
              <a:gd name="connsiteX81" fmla="*/ 1809461 w 6447632"/>
              <a:gd name="connsiteY81" fmla="*/ 5648628 h 5753325"/>
              <a:gd name="connsiteX82" fmla="*/ 1745150 w 6447632"/>
              <a:gd name="connsiteY82" fmla="*/ 5693879 h 5753325"/>
              <a:gd name="connsiteX83" fmla="*/ 1713375 w 6447632"/>
              <a:gd name="connsiteY83" fmla="*/ 5684672 h 5753325"/>
              <a:gd name="connsiteX84" fmla="*/ 1707808 w 6447632"/>
              <a:gd name="connsiteY84" fmla="*/ 5682611 h 5753325"/>
              <a:gd name="connsiteX85" fmla="*/ 1679313 w 6447632"/>
              <a:gd name="connsiteY85" fmla="*/ 5672360 h 5753325"/>
              <a:gd name="connsiteX86" fmla="*/ 1646933 w 6447632"/>
              <a:gd name="connsiteY86" fmla="*/ 5666227 h 5753325"/>
              <a:gd name="connsiteX87" fmla="*/ 1610055 w 6447632"/>
              <a:gd name="connsiteY87" fmla="*/ 5673643 h 5753325"/>
              <a:gd name="connsiteX88" fmla="*/ 1437641 w 6447632"/>
              <a:gd name="connsiteY88" fmla="*/ 5723266 h 5753325"/>
              <a:gd name="connsiteX89" fmla="*/ 1332869 w 6447632"/>
              <a:gd name="connsiteY89" fmla="*/ 5744752 h 5753325"/>
              <a:gd name="connsiteX90" fmla="*/ 1290525 w 6447632"/>
              <a:gd name="connsiteY90" fmla="*/ 5740036 h 5753325"/>
              <a:gd name="connsiteX91" fmla="*/ 1233107 w 6447632"/>
              <a:gd name="connsiteY91" fmla="*/ 5742106 h 5753325"/>
              <a:gd name="connsiteX92" fmla="*/ 1214532 w 6447632"/>
              <a:gd name="connsiteY92" fmla="*/ 5753325 h 5753325"/>
              <a:gd name="connsiteX93" fmla="*/ 1199955 w 6447632"/>
              <a:gd name="connsiteY93" fmla="*/ 5744831 h 5753325"/>
              <a:gd name="connsiteX94" fmla="*/ 1162337 w 6447632"/>
              <a:gd name="connsiteY94" fmla="*/ 5738048 h 5753325"/>
              <a:gd name="connsiteX95" fmla="*/ 1053457 w 6447632"/>
              <a:gd name="connsiteY95" fmla="*/ 5688676 h 5753325"/>
              <a:gd name="connsiteX96" fmla="*/ 1025798 w 6447632"/>
              <a:gd name="connsiteY96" fmla="*/ 5673166 h 5753325"/>
              <a:gd name="connsiteX97" fmla="*/ 947900 w 6447632"/>
              <a:gd name="connsiteY97" fmla="*/ 5657848 h 5753325"/>
              <a:gd name="connsiteX98" fmla="*/ 815627 w 6447632"/>
              <a:gd name="connsiteY98" fmla="*/ 5642557 h 5753325"/>
              <a:gd name="connsiteX99" fmla="*/ 788251 w 6447632"/>
              <a:gd name="connsiteY99" fmla="*/ 5637065 h 5753325"/>
              <a:gd name="connsiteX100" fmla="*/ 767822 w 6447632"/>
              <a:gd name="connsiteY100" fmla="*/ 5623450 h 5753325"/>
              <a:gd name="connsiteX101" fmla="*/ 765791 w 6447632"/>
              <a:gd name="connsiteY101" fmla="*/ 5612539 h 5753325"/>
              <a:gd name="connsiteX102" fmla="*/ 751230 w 6447632"/>
              <a:gd name="connsiteY102" fmla="*/ 5608092 h 5753325"/>
              <a:gd name="connsiteX103" fmla="*/ 748008 w 6447632"/>
              <a:gd name="connsiteY103" fmla="*/ 5605052 h 5753325"/>
              <a:gd name="connsiteX104" fmla="*/ 728871 w 6447632"/>
              <a:gd name="connsiteY104" fmla="*/ 5589469 h 5753325"/>
              <a:gd name="connsiteX105" fmla="*/ 671898 w 6447632"/>
              <a:gd name="connsiteY105" fmla="*/ 5602363 h 5753325"/>
              <a:gd name="connsiteX106" fmla="*/ 615065 w 6447632"/>
              <a:gd name="connsiteY106" fmla="*/ 5580257 h 5753325"/>
              <a:gd name="connsiteX107" fmla="*/ 355785 w 6447632"/>
              <a:gd name="connsiteY107" fmla="*/ 5514383 h 5753325"/>
              <a:gd name="connsiteX108" fmla="*/ 102269 w 6447632"/>
              <a:gd name="connsiteY108" fmla="*/ 5524347 h 5753325"/>
              <a:gd name="connsiteX109" fmla="*/ 13160 w 6447632"/>
              <a:gd name="connsiteY109" fmla="*/ 5514159 h 5753325"/>
              <a:gd name="connsiteX110" fmla="*/ 0 w 6447632"/>
              <a:gd name="connsiteY110" fmla="*/ 5511735 h 5753325"/>
              <a:gd name="connsiteX111" fmla="*/ 0 w 6447632"/>
              <a:gd name="connsiteY111" fmla="*/ 0 h 5753325"/>
              <a:gd name="connsiteX0" fmla="*/ 0 w 6447632"/>
              <a:gd name="connsiteY0" fmla="*/ 0 h 5753325"/>
              <a:gd name="connsiteX1" fmla="*/ 6438980 w 6447632"/>
              <a:gd name="connsiteY1" fmla="*/ 0 h 5753325"/>
              <a:gd name="connsiteX2" fmla="*/ 6439047 w 6447632"/>
              <a:gd name="connsiteY2" fmla="*/ 147 h 5753325"/>
              <a:gd name="connsiteX3" fmla="*/ 6443456 w 6447632"/>
              <a:gd name="connsiteY3" fmla="*/ 130105 h 5753325"/>
              <a:gd name="connsiteX4" fmla="*/ 6447632 w 6447632"/>
              <a:gd name="connsiteY4" fmla="*/ 170016 h 5753325"/>
              <a:gd name="connsiteX5" fmla="*/ 6396598 w 6447632"/>
              <a:gd name="connsiteY5" fmla="*/ 274847 h 5753325"/>
              <a:gd name="connsiteX6" fmla="*/ 6358350 w 6447632"/>
              <a:gd name="connsiteY6" fmla="*/ 492529 h 5753325"/>
              <a:gd name="connsiteX7" fmla="*/ 6354187 w 6447632"/>
              <a:gd name="connsiteY7" fmla="*/ 615799 h 5753325"/>
              <a:gd name="connsiteX8" fmla="*/ 6303977 w 6447632"/>
              <a:gd name="connsiteY8" fmla="*/ 664291 h 5753325"/>
              <a:gd name="connsiteX9" fmla="*/ 6344988 w 6447632"/>
              <a:gd name="connsiteY9" fmla="*/ 697330 h 5753325"/>
              <a:gd name="connsiteX10" fmla="*/ 6334770 w 6447632"/>
              <a:gd name="connsiteY10" fmla="*/ 754001 h 5753325"/>
              <a:gd name="connsiteX11" fmla="*/ 6339879 w 6447632"/>
              <a:gd name="connsiteY11" fmla="*/ 811136 h 5753325"/>
              <a:gd name="connsiteX12" fmla="*/ 6330065 w 6447632"/>
              <a:gd name="connsiteY12" fmla="*/ 893399 h 5753325"/>
              <a:gd name="connsiteX13" fmla="*/ 6345206 w 6447632"/>
              <a:gd name="connsiteY13" fmla="*/ 1018060 h 5753325"/>
              <a:gd name="connsiteX14" fmla="*/ 6362266 w 6447632"/>
              <a:gd name="connsiteY14" fmla="*/ 1151111 h 5753325"/>
              <a:gd name="connsiteX15" fmla="*/ 6371722 w 6447632"/>
              <a:gd name="connsiteY15" fmla="*/ 1318080 h 5753325"/>
              <a:gd name="connsiteX16" fmla="*/ 6356023 w 6447632"/>
              <a:gd name="connsiteY16" fmla="*/ 1356227 h 5753325"/>
              <a:gd name="connsiteX17" fmla="*/ 6356157 w 6447632"/>
              <a:gd name="connsiteY17" fmla="*/ 1361967 h 5753325"/>
              <a:gd name="connsiteX18" fmla="*/ 6350613 w 6447632"/>
              <a:gd name="connsiteY18" fmla="*/ 1393569 h 5753325"/>
              <a:gd name="connsiteX19" fmla="*/ 6357062 w 6447632"/>
              <a:gd name="connsiteY19" fmla="*/ 1444071 h 5753325"/>
              <a:gd name="connsiteX20" fmla="*/ 6364832 w 6447632"/>
              <a:gd name="connsiteY20" fmla="*/ 1478763 h 5753325"/>
              <a:gd name="connsiteX21" fmla="*/ 6369745 w 6447632"/>
              <a:gd name="connsiteY21" fmla="*/ 1495680 h 5753325"/>
              <a:gd name="connsiteX22" fmla="*/ 6370898 w 6447632"/>
              <a:gd name="connsiteY22" fmla="*/ 1513331 h 5753325"/>
              <a:gd name="connsiteX23" fmla="*/ 6368801 w 6447632"/>
              <a:gd name="connsiteY23" fmla="*/ 1527414 h 5753325"/>
              <a:gd name="connsiteX24" fmla="*/ 6359177 w 6447632"/>
              <a:gd name="connsiteY24" fmla="*/ 1639513 h 5753325"/>
              <a:gd name="connsiteX25" fmla="*/ 6299489 w 6447632"/>
              <a:gd name="connsiteY25" fmla="*/ 1784860 h 5753325"/>
              <a:gd name="connsiteX26" fmla="*/ 6267878 w 6447632"/>
              <a:gd name="connsiteY26" fmla="*/ 1858572 h 5753325"/>
              <a:gd name="connsiteX27" fmla="*/ 6251146 w 6447632"/>
              <a:gd name="connsiteY27" fmla="*/ 1926167 h 5753325"/>
              <a:gd name="connsiteX28" fmla="*/ 6210686 w 6447632"/>
              <a:gd name="connsiteY28" fmla="*/ 2014834 h 5753325"/>
              <a:gd name="connsiteX29" fmla="*/ 6106652 w 6447632"/>
              <a:gd name="connsiteY29" fmla="*/ 2150572 h 5753325"/>
              <a:gd name="connsiteX30" fmla="*/ 6097813 w 6447632"/>
              <a:gd name="connsiteY30" fmla="*/ 2172208 h 5753325"/>
              <a:gd name="connsiteX31" fmla="*/ 6095990 w 6447632"/>
              <a:gd name="connsiteY31" fmla="*/ 2181185 h 5753325"/>
              <a:gd name="connsiteX32" fmla="*/ 6090126 w 6447632"/>
              <a:gd name="connsiteY32" fmla="*/ 2192533 h 5753325"/>
              <a:gd name="connsiteX33" fmla="*/ 6089503 w 6447632"/>
              <a:gd name="connsiteY33" fmla="*/ 2192543 h 5753325"/>
              <a:gd name="connsiteX34" fmla="*/ 6084946 w 6447632"/>
              <a:gd name="connsiteY34" fmla="*/ 2203694 h 5753325"/>
              <a:gd name="connsiteX35" fmla="*/ 5987861 w 6447632"/>
              <a:gd name="connsiteY35" fmla="*/ 2304868 h 5753325"/>
              <a:gd name="connsiteX36" fmla="*/ 5973439 w 6447632"/>
              <a:gd name="connsiteY36" fmla="*/ 2385635 h 5753325"/>
              <a:gd name="connsiteX37" fmla="*/ 5916727 w 6447632"/>
              <a:gd name="connsiteY37" fmla="*/ 2458777 h 5753325"/>
              <a:gd name="connsiteX38" fmla="*/ 5856524 w 6447632"/>
              <a:gd name="connsiteY38" fmla="*/ 2583281 h 5753325"/>
              <a:gd name="connsiteX39" fmla="*/ 5838091 w 6447632"/>
              <a:gd name="connsiteY39" fmla="*/ 2753474 h 5753325"/>
              <a:gd name="connsiteX40" fmla="*/ 5777471 w 6447632"/>
              <a:gd name="connsiteY40" fmla="*/ 2901570 h 5753325"/>
              <a:gd name="connsiteX41" fmla="*/ 5723992 w 6447632"/>
              <a:gd name="connsiteY41" fmla="*/ 2998752 h 5753325"/>
              <a:gd name="connsiteX42" fmla="*/ 5557886 w 6447632"/>
              <a:gd name="connsiteY42" fmla="*/ 3329735 h 5753325"/>
              <a:gd name="connsiteX43" fmla="*/ 5483942 w 6447632"/>
              <a:gd name="connsiteY43" fmla="*/ 3416604 h 5753325"/>
              <a:gd name="connsiteX44" fmla="*/ 5465154 w 6447632"/>
              <a:gd name="connsiteY44" fmla="*/ 3541065 h 5753325"/>
              <a:gd name="connsiteX45" fmla="*/ 5437889 w 6447632"/>
              <a:gd name="connsiteY45" fmla="*/ 3559927 h 5753325"/>
              <a:gd name="connsiteX46" fmla="*/ 5432770 w 6447632"/>
              <a:gd name="connsiteY46" fmla="*/ 3562948 h 5753325"/>
              <a:gd name="connsiteX47" fmla="*/ 5406795 w 6447632"/>
              <a:gd name="connsiteY47" fmla="*/ 3578594 h 5753325"/>
              <a:gd name="connsiteX48" fmla="*/ 5381495 w 6447632"/>
              <a:gd name="connsiteY48" fmla="*/ 3599883 h 5753325"/>
              <a:gd name="connsiteX49" fmla="*/ 5363689 w 6447632"/>
              <a:gd name="connsiteY49" fmla="*/ 3633299 h 5753325"/>
              <a:gd name="connsiteX50" fmla="*/ 5291870 w 6447632"/>
              <a:gd name="connsiteY50" fmla="*/ 3799039 h 5753325"/>
              <a:gd name="connsiteX51" fmla="*/ 5241600 w 6447632"/>
              <a:gd name="connsiteY51" fmla="*/ 3894238 h 5753325"/>
              <a:gd name="connsiteX52" fmla="*/ 5211041 w 6447632"/>
              <a:gd name="connsiteY52" fmla="*/ 3924184 h 5753325"/>
              <a:gd name="connsiteX53" fmla="*/ 5176073 w 6447632"/>
              <a:gd name="connsiteY53" fmla="*/ 3970179 h 5753325"/>
              <a:gd name="connsiteX54" fmla="*/ 5172826 w 6447632"/>
              <a:gd name="connsiteY54" fmla="*/ 3991773 h 5753325"/>
              <a:gd name="connsiteX55" fmla="*/ 5157053 w 6447632"/>
              <a:gd name="connsiteY55" fmla="*/ 3997708 h 5753325"/>
              <a:gd name="connsiteX56" fmla="*/ 5127922 w 6447632"/>
              <a:gd name="connsiteY56" fmla="*/ 4022660 h 5753325"/>
              <a:gd name="connsiteX57" fmla="*/ 5020872 w 6447632"/>
              <a:gd name="connsiteY57" fmla="*/ 4075951 h 5753325"/>
              <a:gd name="connsiteX58" fmla="*/ 4991410 w 6447632"/>
              <a:gd name="connsiteY58" fmla="*/ 4087598 h 5753325"/>
              <a:gd name="connsiteX59" fmla="*/ 4930112 w 6447632"/>
              <a:gd name="connsiteY59" fmla="*/ 4138459 h 5753325"/>
              <a:gd name="connsiteX60" fmla="*/ 4834224 w 6447632"/>
              <a:gd name="connsiteY60" fmla="*/ 4231643 h 5753325"/>
              <a:gd name="connsiteX61" fmla="*/ 4812599 w 6447632"/>
              <a:gd name="connsiteY61" fmla="*/ 4249449 h 5753325"/>
              <a:gd name="connsiteX62" fmla="*/ 4789188 w 6447632"/>
              <a:gd name="connsiteY62" fmla="*/ 4256678 h 5753325"/>
              <a:gd name="connsiteX63" fmla="*/ 4779554 w 6447632"/>
              <a:gd name="connsiteY63" fmla="*/ 4251313 h 5753325"/>
              <a:gd name="connsiteX64" fmla="*/ 4766885 w 6447632"/>
              <a:gd name="connsiteY64" fmla="*/ 4259812 h 5753325"/>
              <a:gd name="connsiteX65" fmla="*/ 4762510 w 6447632"/>
              <a:gd name="connsiteY65" fmla="*/ 4260383 h 5753325"/>
              <a:gd name="connsiteX66" fmla="*/ 4738416 w 6447632"/>
              <a:gd name="connsiteY66" fmla="*/ 4265355 h 5753325"/>
              <a:gd name="connsiteX67" fmla="*/ 4712007 w 6447632"/>
              <a:gd name="connsiteY67" fmla="*/ 4317892 h 5753325"/>
              <a:gd name="connsiteX68" fmla="*/ 4658930 w 6447632"/>
              <a:gd name="connsiteY68" fmla="*/ 4348041 h 5753325"/>
              <a:gd name="connsiteX69" fmla="*/ 4443526 w 6447632"/>
              <a:gd name="connsiteY69" fmla="*/ 4507851 h 5753325"/>
              <a:gd name="connsiteX70" fmla="*/ 4289766 w 6447632"/>
              <a:gd name="connsiteY70" fmla="*/ 4711450 h 5753325"/>
              <a:gd name="connsiteX71" fmla="*/ 4150870 w 6447632"/>
              <a:gd name="connsiteY71" fmla="*/ 4818480 h 5753325"/>
              <a:gd name="connsiteX72" fmla="*/ 4006639 w 6447632"/>
              <a:gd name="connsiteY72" fmla="*/ 4933815 h 5753325"/>
              <a:gd name="connsiteX73" fmla="*/ 3298210 w 6447632"/>
              <a:gd name="connsiteY73" fmla="*/ 5070790 h 5753325"/>
              <a:gd name="connsiteX74" fmla="*/ 2947678 w 6447632"/>
              <a:gd name="connsiteY74" fmla="*/ 5117869 h 5753325"/>
              <a:gd name="connsiteX75" fmla="*/ 2822169 w 6447632"/>
              <a:gd name="connsiteY75" fmla="*/ 5129396 h 5753325"/>
              <a:gd name="connsiteX76" fmla="*/ 2538773 w 6447632"/>
              <a:gd name="connsiteY76" fmla="*/ 5313397 h 5753325"/>
              <a:gd name="connsiteX77" fmla="*/ 2014500 w 6447632"/>
              <a:gd name="connsiteY77" fmla="*/ 5519744 h 5753325"/>
              <a:gd name="connsiteX78" fmla="*/ 1934391 w 6447632"/>
              <a:gd name="connsiteY78" fmla="*/ 5591335 h 5753325"/>
              <a:gd name="connsiteX79" fmla="*/ 1892550 w 6447632"/>
              <a:gd name="connsiteY79" fmla="*/ 5649708 h 5753325"/>
              <a:gd name="connsiteX80" fmla="*/ 1854769 w 6447632"/>
              <a:gd name="connsiteY80" fmla="*/ 5647691 h 5753325"/>
              <a:gd name="connsiteX81" fmla="*/ 1809461 w 6447632"/>
              <a:gd name="connsiteY81" fmla="*/ 5648628 h 5753325"/>
              <a:gd name="connsiteX82" fmla="*/ 1745150 w 6447632"/>
              <a:gd name="connsiteY82" fmla="*/ 5693879 h 5753325"/>
              <a:gd name="connsiteX83" fmla="*/ 1713375 w 6447632"/>
              <a:gd name="connsiteY83" fmla="*/ 5684672 h 5753325"/>
              <a:gd name="connsiteX84" fmla="*/ 1707808 w 6447632"/>
              <a:gd name="connsiteY84" fmla="*/ 5682611 h 5753325"/>
              <a:gd name="connsiteX85" fmla="*/ 1679313 w 6447632"/>
              <a:gd name="connsiteY85" fmla="*/ 5672360 h 5753325"/>
              <a:gd name="connsiteX86" fmla="*/ 1646933 w 6447632"/>
              <a:gd name="connsiteY86" fmla="*/ 5666227 h 5753325"/>
              <a:gd name="connsiteX87" fmla="*/ 1610055 w 6447632"/>
              <a:gd name="connsiteY87" fmla="*/ 5673643 h 5753325"/>
              <a:gd name="connsiteX88" fmla="*/ 1437641 w 6447632"/>
              <a:gd name="connsiteY88" fmla="*/ 5723266 h 5753325"/>
              <a:gd name="connsiteX89" fmla="*/ 1332869 w 6447632"/>
              <a:gd name="connsiteY89" fmla="*/ 5744752 h 5753325"/>
              <a:gd name="connsiteX90" fmla="*/ 1290525 w 6447632"/>
              <a:gd name="connsiteY90" fmla="*/ 5740036 h 5753325"/>
              <a:gd name="connsiteX91" fmla="*/ 1233107 w 6447632"/>
              <a:gd name="connsiteY91" fmla="*/ 5742106 h 5753325"/>
              <a:gd name="connsiteX92" fmla="*/ 1214532 w 6447632"/>
              <a:gd name="connsiteY92" fmla="*/ 5753325 h 5753325"/>
              <a:gd name="connsiteX93" fmla="*/ 1199955 w 6447632"/>
              <a:gd name="connsiteY93" fmla="*/ 5744831 h 5753325"/>
              <a:gd name="connsiteX94" fmla="*/ 1162337 w 6447632"/>
              <a:gd name="connsiteY94" fmla="*/ 5738048 h 5753325"/>
              <a:gd name="connsiteX95" fmla="*/ 1053457 w 6447632"/>
              <a:gd name="connsiteY95" fmla="*/ 5688676 h 5753325"/>
              <a:gd name="connsiteX96" fmla="*/ 1025798 w 6447632"/>
              <a:gd name="connsiteY96" fmla="*/ 5673166 h 5753325"/>
              <a:gd name="connsiteX97" fmla="*/ 947900 w 6447632"/>
              <a:gd name="connsiteY97" fmla="*/ 5657848 h 5753325"/>
              <a:gd name="connsiteX98" fmla="*/ 815627 w 6447632"/>
              <a:gd name="connsiteY98" fmla="*/ 5642557 h 5753325"/>
              <a:gd name="connsiteX99" fmla="*/ 788251 w 6447632"/>
              <a:gd name="connsiteY99" fmla="*/ 5637065 h 5753325"/>
              <a:gd name="connsiteX100" fmla="*/ 767822 w 6447632"/>
              <a:gd name="connsiteY100" fmla="*/ 5623450 h 5753325"/>
              <a:gd name="connsiteX101" fmla="*/ 765791 w 6447632"/>
              <a:gd name="connsiteY101" fmla="*/ 5612539 h 5753325"/>
              <a:gd name="connsiteX102" fmla="*/ 751230 w 6447632"/>
              <a:gd name="connsiteY102" fmla="*/ 5608092 h 5753325"/>
              <a:gd name="connsiteX103" fmla="*/ 748008 w 6447632"/>
              <a:gd name="connsiteY103" fmla="*/ 5605052 h 5753325"/>
              <a:gd name="connsiteX104" fmla="*/ 728871 w 6447632"/>
              <a:gd name="connsiteY104" fmla="*/ 5589469 h 5753325"/>
              <a:gd name="connsiteX105" fmla="*/ 671898 w 6447632"/>
              <a:gd name="connsiteY105" fmla="*/ 5602363 h 5753325"/>
              <a:gd name="connsiteX106" fmla="*/ 615065 w 6447632"/>
              <a:gd name="connsiteY106" fmla="*/ 5580257 h 5753325"/>
              <a:gd name="connsiteX107" fmla="*/ 355785 w 6447632"/>
              <a:gd name="connsiteY107" fmla="*/ 5514383 h 5753325"/>
              <a:gd name="connsiteX108" fmla="*/ 102269 w 6447632"/>
              <a:gd name="connsiteY108" fmla="*/ 5524347 h 5753325"/>
              <a:gd name="connsiteX109" fmla="*/ 13160 w 6447632"/>
              <a:gd name="connsiteY109" fmla="*/ 5514159 h 5753325"/>
              <a:gd name="connsiteX110" fmla="*/ 0 w 6447632"/>
              <a:gd name="connsiteY110" fmla="*/ 5511735 h 5753325"/>
              <a:gd name="connsiteX111" fmla="*/ 0 w 6447632"/>
              <a:gd name="connsiteY111" fmla="*/ 0 h 5753325"/>
              <a:gd name="connsiteX0" fmla="*/ 0 w 6447632"/>
              <a:gd name="connsiteY0" fmla="*/ 0 h 5753325"/>
              <a:gd name="connsiteX1" fmla="*/ 6438980 w 6447632"/>
              <a:gd name="connsiteY1" fmla="*/ 0 h 5753325"/>
              <a:gd name="connsiteX2" fmla="*/ 6439047 w 6447632"/>
              <a:gd name="connsiteY2" fmla="*/ 147 h 5753325"/>
              <a:gd name="connsiteX3" fmla="*/ 6443456 w 6447632"/>
              <a:gd name="connsiteY3" fmla="*/ 130105 h 5753325"/>
              <a:gd name="connsiteX4" fmla="*/ 6447632 w 6447632"/>
              <a:gd name="connsiteY4" fmla="*/ 170016 h 5753325"/>
              <a:gd name="connsiteX5" fmla="*/ 6396598 w 6447632"/>
              <a:gd name="connsiteY5" fmla="*/ 274847 h 5753325"/>
              <a:gd name="connsiteX6" fmla="*/ 6358350 w 6447632"/>
              <a:gd name="connsiteY6" fmla="*/ 492529 h 5753325"/>
              <a:gd name="connsiteX7" fmla="*/ 6354187 w 6447632"/>
              <a:gd name="connsiteY7" fmla="*/ 615799 h 5753325"/>
              <a:gd name="connsiteX8" fmla="*/ 6303977 w 6447632"/>
              <a:gd name="connsiteY8" fmla="*/ 664291 h 5753325"/>
              <a:gd name="connsiteX9" fmla="*/ 6344988 w 6447632"/>
              <a:gd name="connsiteY9" fmla="*/ 697330 h 5753325"/>
              <a:gd name="connsiteX10" fmla="*/ 6334770 w 6447632"/>
              <a:gd name="connsiteY10" fmla="*/ 754001 h 5753325"/>
              <a:gd name="connsiteX11" fmla="*/ 6339879 w 6447632"/>
              <a:gd name="connsiteY11" fmla="*/ 811136 h 5753325"/>
              <a:gd name="connsiteX12" fmla="*/ 6330065 w 6447632"/>
              <a:gd name="connsiteY12" fmla="*/ 893399 h 5753325"/>
              <a:gd name="connsiteX13" fmla="*/ 6345206 w 6447632"/>
              <a:gd name="connsiteY13" fmla="*/ 1018060 h 5753325"/>
              <a:gd name="connsiteX14" fmla="*/ 6362266 w 6447632"/>
              <a:gd name="connsiteY14" fmla="*/ 1151111 h 5753325"/>
              <a:gd name="connsiteX15" fmla="*/ 6371722 w 6447632"/>
              <a:gd name="connsiteY15" fmla="*/ 1318080 h 5753325"/>
              <a:gd name="connsiteX16" fmla="*/ 6356023 w 6447632"/>
              <a:gd name="connsiteY16" fmla="*/ 1356227 h 5753325"/>
              <a:gd name="connsiteX17" fmla="*/ 6356157 w 6447632"/>
              <a:gd name="connsiteY17" fmla="*/ 1361967 h 5753325"/>
              <a:gd name="connsiteX18" fmla="*/ 6350613 w 6447632"/>
              <a:gd name="connsiteY18" fmla="*/ 1393569 h 5753325"/>
              <a:gd name="connsiteX19" fmla="*/ 6357062 w 6447632"/>
              <a:gd name="connsiteY19" fmla="*/ 1444071 h 5753325"/>
              <a:gd name="connsiteX20" fmla="*/ 6364832 w 6447632"/>
              <a:gd name="connsiteY20" fmla="*/ 1478763 h 5753325"/>
              <a:gd name="connsiteX21" fmla="*/ 6369745 w 6447632"/>
              <a:gd name="connsiteY21" fmla="*/ 1495680 h 5753325"/>
              <a:gd name="connsiteX22" fmla="*/ 6370898 w 6447632"/>
              <a:gd name="connsiteY22" fmla="*/ 1513331 h 5753325"/>
              <a:gd name="connsiteX23" fmla="*/ 6368801 w 6447632"/>
              <a:gd name="connsiteY23" fmla="*/ 1527414 h 5753325"/>
              <a:gd name="connsiteX24" fmla="*/ 6359177 w 6447632"/>
              <a:gd name="connsiteY24" fmla="*/ 1639513 h 5753325"/>
              <a:gd name="connsiteX25" fmla="*/ 6299489 w 6447632"/>
              <a:gd name="connsiteY25" fmla="*/ 1784860 h 5753325"/>
              <a:gd name="connsiteX26" fmla="*/ 6267878 w 6447632"/>
              <a:gd name="connsiteY26" fmla="*/ 1858572 h 5753325"/>
              <a:gd name="connsiteX27" fmla="*/ 6251146 w 6447632"/>
              <a:gd name="connsiteY27" fmla="*/ 1926167 h 5753325"/>
              <a:gd name="connsiteX28" fmla="*/ 6210686 w 6447632"/>
              <a:gd name="connsiteY28" fmla="*/ 2014834 h 5753325"/>
              <a:gd name="connsiteX29" fmla="*/ 6106652 w 6447632"/>
              <a:gd name="connsiteY29" fmla="*/ 2150572 h 5753325"/>
              <a:gd name="connsiteX30" fmla="*/ 6097813 w 6447632"/>
              <a:gd name="connsiteY30" fmla="*/ 2172208 h 5753325"/>
              <a:gd name="connsiteX31" fmla="*/ 6095990 w 6447632"/>
              <a:gd name="connsiteY31" fmla="*/ 2181185 h 5753325"/>
              <a:gd name="connsiteX32" fmla="*/ 6090126 w 6447632"/>
              <a:gd name="connsiteY32" fmla="*/ 2192533 h 5753325"/>
              <a:gd name="connsiteX33" fmla="*/ 6089503 w 6447632"/>
              <a:gd name="connsiteY33" fmla="*/ 2192543 h 5753325"/>
              <a:gd name="connsiteX34" fmla="*/ 6084946 w 6447632"/>
              <a:gd name="connsiteY34" fmla="*/ 2203694 h 5753325"/>
              <a:gd name="connsiteX35" fmla="*/ 5987861 w 6447632"/>
              <a:gd name="connsiteY35" fmla="*/ 2304868 h 5753325"/>
              <a:gd name="connsiteX36" fmla="*/ 5973439 w 6447632"/>
              <a:gd name="connsiteY36" fmla="*/ 2385635 h 5753325"/>
              <a:gd name="connsiteX37" fmla="*/ 5916727 w 6447632"/>
              <a:gd name="connsiteY37" fmla="*/ 2458777 h 5753325"/>
              <a:gd name="connsiteX38" fmla="*/ 5856524 w 6447632"/>
              <a:gd name="connsiteY38" fmla="*/ 2583281 h 5753325"/>
              <a:gd name="connsiteX39" fmla="*/ 5838091 w 6447632"/>
              <a:gd name="connsiteY39" fmla="*/ 2753474 h 5753325"/>
              <a:gd name="connsiteX40" fmla="*/ 5777471 w 6447632"/>
              <a:gd name="connsiteY40" fmla="*/ 2901570 h 5753325"/>
              <a:gd name="connsiteX41" fmla="*/ 5723992 w 6447632"/>
              <a:gd name="connsiteY41" fmla="*/ 2998752 h 5753325"/>
              <a:gd name="connsiteX42" fmla="*/ 5557886 w 6447632"/>
              <a:gd name="connsiteY42" fmla="*/ 3329735 h 5753325"/>
              <a:gd name="connsiteX43" fmla="*/ 5483942 w 6447632"/>
              <a:gd name="connsiteY43" fmla="*/ 3416604 h 5753325"/>
              <a:gd name="connsiteX44" fmla="*/ 5465154 w 6447632"/>
              <a:gd name="connsiteY44" fmla="*/ 3541065 h 5753325"/>
              <a:gd name="connsiteX45" fmla="*/ 5437889 w 6447632"/>
              <a:gd name="connsiteY45" fmla="*/ 3559927 h 5753325"/>
              <a:gd name="connsiteX46" fmla="*/ 5432770 w 6447632"/>
              <a:gd name="connsiteY46" fmla="*/ 3562948 h 5753325"/>
              <a:gd name="connsiteX47" fmla="*/ 5406795 w 6447632"/>
              <a:gd name="connsiteY47" fmla="*/ 3578594 h 5753325"/>
              <a:gd name="connsiteX48" fmla="*/ 5381495 w 6447632"/>
              <a:gd name="connsiteY48" fmla="*/ 3599883 h 5753325"/>
              <a:gd name="connsiteX49" fmla="*/ 5363689 w 6447632"/>
              <a:gd name="connsiteY49" fmla="*/ 3633299 h 5753325"/>
              <a:gd name="connsiteX50" fmla="*/ 5291870 w 6447632"/>
              <a:gd name="connsiteY50" fmla="*/ 3799039 h 5753325"/>
              <a:gd name="connsiteX51" fmla="*/ 5241600 w 6447632"/>
              <a:gd name="connsiteY51" fmla="*/ 3894238 h 5753325"/>
              <a:gd name="connsiteX52" fmla="*/ 5211041 w 6447632"/>
              <a:gd name="connsiteY52" fmla="*/ 3924184 h 5753325"/>
              <a:gd name="connsiteX53" fmla="*/ 5176073 w 6447632"/>
              <a:gd name="connsiteY53" fmla="*/ 3970179 h 5753325"/>
              <a:gd name="connsiteX54" fmla="*/ 5172826 w 6447632"/>
              <a:gd name="connsiteY54" fmla="*/ 3991773 h 5753325"/>
              <a:gd name="connsiteX55" fmla="*/ 5157053 w 6447632"/>
              <a:gd name="connsiteY55" fmla="*/ 3997708 h 5753325"/>
              <a:gd name="connsiteX56" fmla="*/ 5127922 w 6447632"/>
              <a:gd name="connsiteY56" fmla="*/ 4022660 h 5753325"/>
              <a:gd name="connsiteX57" fmla="*/ 5020872 w 6447632"/>
              <a:gd name="connsiteY57" fmla="*/ 4075951 h 5753325"/>
              <a:gd name="connsiteX58" fmla="*/ 4991410 w 6447632"/>
              <a:gd name="connsiteY58" fmla="*/ 4087598 h 5753325"/>
              <a:gd name="connsiteX59" fmla="*/ 4930112 w 6447632"/>
              <a:gd name="connsiteY59" fmla="*/ 4138459 h 5753325"/>
              <a:gd name="connsiteX60" fmla="*/ 4834224 w 6447632"/>
              <a:gd name="connsiteY60" fmla="*/ 4231643 h 5753325"/>
              <a:gd name="connsiteX61" fmla="*/ 4812599 w 6447632"/>
              <a:gd name="connsiteY61" fmla="*/ 4249449 h 5753325"/>
              <a:gd name="connsiteX62" fmla="*/ 4789188 w 6447632"/>
              <a:gd name="connsiteY62" fmla="*/ 4256678 h 5753325"/>
              <a:gd name="connsiteX63" fmla="*/ 4779554 w 6447632"/>
              <a:gd name="connsiteY63" fmla="*/ 4251313 h 5753325"/>
              <a:gd name="connsiteX64" fmla="*/ 4766885 w 6447632"/>
              <a:gd name="connsiteY64" fmla="*/ 4259812 h 5753325"/>
              <a:gd name="connsiteX65" fmla="*/ 4762510 w 6447632"/>
              <a:gd name="connsiteY65" fmla="*/ 4260383 h 5753325"/>
              <a:gd name="connsiteX66" fmla="*/ 4738416 w 6447632"/>
              <a:gd name="connsiteY66" fmla="*/ 4265355 h 5753325"/>
              <a:gd name="connsiteX67" fmla="*/ 4712007 w 6447632"/>
              <a:gd name="connsiteY67" fmla="*/ 4317892 h 5753325"/>
              <a:gd name="connsiteX68" fmla="*/ 4658930 w 6447632"/>
              <a:gd name="connsiteY68" fmla="*/ 4348041 h 5753325"/>
              <a:gd name="connsiteX69" fmla="*/ 4443526 w 6447632"/>
              <a:gd name="connsiteY69" fmla="*/ 4507851 h 5753325"/>
              <a:gd name="connsiteX70" fmla="*/ 4289766 w 6447632"/>
              <a:gd name="connsiteY70" fmla="*/ 4711450 h 5753325"/>
              <a:gd name="connsiteX71" fmla="*/ 4150870 w 6447632"/>
              <a:gd name="connsiteY71" fmla="*/ 4818480 h 5753325"/>
              <a:gd name="connsiteX72" fmla="*/ 4006639 w 6447632"/>
              <a:gd name="connsiteY72" fmla="*/ 4933815 h 5753325"/>
              <a:gd name="connsiteX73" fmla="*/ 3298210 w 6447632"/>
              <a:gd name="connsiteY73" fmla="*/ 5070790 h 5753325"/>
              <a:gd name="connsiteX74" fmla="*/ 2947678 w 6447632"/>
              <a:gd name="connsiteY74" fmla="*/ 5117869 h 5753325"/>
              <a:gd name="connsiteX75" fmla="*/ 2822169 w 6447632"/>
              <a:gd name="connsiteY75" fmla="*/ 5129396 h 5753325"/>
              <a:gd name="connsiteX76" fmla="*/ 2538773 w 6447632"/>
              <a:gd name="connsiteY76" fmla="*/ 5313397 h 5753325"/>
              <a:gd name="connsiteX77" fmla="*/ 2014500 w 6447632"/>
              <a:gd name="connsiteY77" fmla="*/ 5519744 h 5753325"/>
              <a:gd name="connsiteX78" fmla="*/ 1934391 w 6447632"/>
              <a:gd name="connsiteY78" fmla="*/ 5591335 h 5753325"/>
              <a:gd name="connsiteX79" fmla="*/ 1892550 w 6447632"/>
              <a:gd name="connsiteY79" fmla="*/ 5649708 h 5753325"/>
              <a:gd name="connsiteX80" fmla="*/ 1854769 w 6447632"/>
              <a:gd name="connsiteY80" fmla="*/ 5647691 h 5753325"/>
              <a:gd name="connsiteX81" fmla="*/ 1809461 w 6447632"/>
              <a:gd name="connsiteY81" fmla="*/ 5648628 h 5753325"/>
              <a:gd name="connsiteX82" fmla="*/ 1745150 w 6447632"/>
              <a:gd name="connsiteY82" fmla="*/ 5693879 h 5753325"/>
              <a:gd name="connsiteX83" fmla="*/ 1713375 w 6447632"/>
              <a:gd name="connsiteY83" fmla="*/ 5684672 h 5753325"/>
              <a:gd name="connsiteX84" fmla="*/ 1707808 w 6447632"/>
              <a:gd name="connsiteY84" fmla="*/ 5682611 h 5753325"/>
              <a:gd name="connsiteX85" fmla="*/ 1679313 w 6447632"/>
              <a:gd name="connsiteY85" fmla="*/ 5672360 h 5753325"/>
              <a:gd name="connsiteX86" fmla="*/ 1646933 w 6447632"/>
              <a:gd name="connsiteY86" fmla="*/ 5666227 h 5753325"/>
              <a:gd name="connsiteX87" fmla="*/ 1610055 w 6447632"/>
              <a:gd name="connsiteY87" fmla="*/ 5673643 h 5753325"/>
              <a:gd name="connsiteX88" fmla="*/ 1437641 w 6447632"/>
              <a:gd name="connsiteY88" fmla="*/ 5723266 h 5753325"/>
              <a:gd name="connsiteX89" fmla="*/ 1332869 w 6447632"/>
              <a:gd name="connsiteY89" fmla="*/ 5744752 h 5753325"/>
              <a:gd name="connsiteX90" fmla="*/ 1290525 w 6447632"/>
              <a:gd name="connsiteY90" fmla="*/ 5740036 h 5753325"/>
              <a:gd name="connsiteX91" fmla="*/ 1233107 w 6447632"/>
              <a:gd name="connsiteY91" fmla="*/ 5742106 h 5753325"/>
              <a:gd name="connsiteX92" fmla="*/ 1214532 w 6447632"/>
              <a:gd name="connsiteY92" fmla="*/ 5753325 h 5753325"/>
              <a:gd name="connsiteX93" fmla="*/ 1199955 w 6447632"/>
              <a:gd name="connsiteY93" fmla="*/ 5744831 h 5753325"/>
              <a:gd name="connsiteX94" fmla="*/ 1162337 w 6447632"/>
              <a:gd name="connsiteY94" fmla="*/ 5738048 h 5753325"/>
              <a:gd name="connsiteX95" fmla="*/ 1053457 w 6447632"/>
              <a:gd name="connsiteY95" fmla="*/ 5688676 h 5753325"/>
              <a:gd name="connsiteX96" fmla="*/ 1025798 w 6447632"/>
              <a:gd name="connsiteY96" fmla="*/ 5673166 h 5753325"/>
              <a:gd name="connsiteX97" fmla="*/ 947900 w 6447632"/>
              <a:gd name="connsiteY97" fmla="*/ 5657848 h 5753325"/>
              <a:gd name="connsiteX98" fmla="*/ 815627 w 6447632"/>
              <a:gd name="connsiteY98" fmla="*/ 5642557 h 5753325"/>
              <a:gd name="connsiteX99" fmla="*/ 788251 w 6447632"/>
              <a:gd name="connsiteY99" fmla="*/ 5637065 h 5753325"/>
              <a:gd name="connsiteX100" fmla="*/ 767822 w 6447632"/>
              <a:gd name="connsiteY100" fmla="*/ 5623450 h 5753325"/>
              <a:gd name="connsiteX101" fmla="*/ 765791 w 6447632"/>
              <a:gd name="connsiteY101" fmla="*/ 5612539 h 5753325"/>
              <a:gd name="connsiteX102" fmla="*/ 751230 w 6447632"/>
              <a:gd name="connsiteY102" fmla="*/ 5608092 h 5753325"/>
              <a:gd name="connsiteX103" fmla="*/ 748008 w 6447632"/>
              <a:gd name="connsiteY103" fmla="*/ 5605052 h 5753325"/>
              <a:gd name="connsiteX104" fmla="*/ 728871 w 6447632"/>
              <a:gd name="connsiteY104" fmla="*/ 5589469 h 5753325"/>
              <a:gd name="connsiteX105" fmla="*/ 671898 w 6447632"/>
              <a:gd name="connsiteY105" fmla="*/ 5602363 h 5753325"/>
              <a:gd name="connsiteX106" fmla="*/ 615065 w 6447632"/>
              <a:gd name="connsiteY106" fmla="*/ 5580257 h 5753325"/>
              <a:gd name="connsiteX107" fmla="*/ 355785 w 6447632"/>
              <a:gd name="connsiteY107" fmla="*/ 5514383 h 5753325"/>
              <a:gd name="connsiteX108" fmla="*/ 102269 w 6447632"/>
              <a:gd name="connsiteY108" fmla="*/ 5524347 h 5753325"/>
              <a:gd name="connsiteX109" fmla="*/ 13160 w 6447632"/>
              <a:gd name="connsiteY109" fmla="*/ 5514159 h 5753325"/>
              <a:gd name="connsiteX110" fmla="*/ 0 w 6447632"/>
              <a:gd name="connsiteY110" fmla="*/ 5511735 h 5753325"/>
              <a:gd name="connsiteX111" fmla="*/ 0 w 6447632"/>
              <a:gd name="connsiteY111" fmla="*/ 0 h 5753325"/>
              <a:gd name="connsiteX0" fmla="*/ 0 w 6447632"/>
              <a:gd name="connsiteY0" fmla="*/ 0 h 5753325"/>
              <a:gd name="connsiteX1" fmla="*/ 6438980 w 6447632"/>
              <a:gd name="connsiteY1" fmla="*/ 0 h 5753325"/>
              <a:gd name="connsiteX2" fmla="*/ 6439047 w 6447632"/>
              <a:gd name="connsiteY2" fmla="*/ 147 h 5753325"/>
              <a:gd name="connsiteX3" fmla="*/ 6443456 w 6447632"/>
              <a:gd name="connsiteY3" fmla="*/ 130105 h 5753325"/>
              <a:gd name="connsiteX4" fmla="*/ 6447632 w 6447632"/>
              <a:gd name="connsiteY4" fmla="*/ 170016 h 5753325"/>
              <a:gd name="connsiteX5" fmla="*/ 6396598 w 6447632"/>
              <a:gd name="connsiteY5" fmla="*/ 274847 h 5753325"/>
              <a:gd name="connsiteX6" fmla="*/ 6358350 w 6447632"/>
              <a:gd name="connsiteY6" fmla="*/ 492529 h 5753325"/>
              <a:gd name="connsiteX7" fmla="*/ 6354187 w 6447632"/>
              <a:gd name="connsiteY7" fmla="*/ 615799 h 5753325"/>
              <a:gd name="connsiteX8" fmla="*/ 6303977 w 6447632"/>
              <a:gd name="connsiteY8" fmla="*/ 664291 h 5753325"/>
              <a:gd name="connsiteX9" fmla="*/ 6344988 w 6447632"/>
              <a:gd name="connsiteY9" fmla="*/ 697330 h 5753325"/>
              <a:gd name="connsiteX10" fmla="*/ 6334770 w 6447632"/>
              <a:gd name="connsiteY10" fmla="*/ 754001 h 5753325"/>
              <a:gd name="connsiteX11" fmla="*/ 6339879 w 6447632"/>
              <a:gd name="connsiteY11" fmla="*/ 811136 h 5753325"/>
              <a:gd name="connsiteX12" fmla="*/ 6330065 w 6447632"/>
              <a:gd name="connsiteY12" fmla="*/ 893399 h 5753325"/>
              <a:gd name="connsiteX13" fmla="*/ 6345206 w 6447632"/>
              <a:gd name="connsiteY13" fmla="*/ 1018060 h 5753325"/>
              <a:gd name="connsiteX14" fmla="*/ 6362266 w 6447632"/>
              <a:gd name="connsiteY14" fmla="*/ 1151111 h 5753325"/>
              <a:gd name="connsiteX15" fmla="*/ 6371722 w 6447632"/>
              <a:gd name="connsiteY15" fmla="*/ 1318080 h 5753325"/>
              <a:gd name="connsiteX16" fmla="*/ 6356023 w 6447632"/>
              <a:gd name="connsiteY16" fmla="*/ 1356227 h 5753325"/>
              <a:gd name="connsiteX17" fmla="*/ 6356157 w 6447632"/>
              <a:gd name="connsiteY17" fmla="*/ 1361967 h 5753325"/>
              <a:gd name="connsiteX18" fmla="*/ 6350613 w 6447632"/>
              <a:gd name="connsiteY18" fmla="*/ 1393569 h 5753325"/>
              <a:gd name="connsiteX19" fmla="*/ 6357062 w 6447632"/>
              <a:gd name="connsiteY19" fmla="*/ 1444071 h 5753325"/>
              <a:gd name="connsiteX20" fmla="*/ 6364832 w 6447632"/>
              <a:gd name="connsiteY20" fmla="*/ 1478763 h 5753325"/>
              <a:gd name="connsiteX21" fmla="*/ 6369745 w 6447632"/>
              <a:gd name="connsiteY21" fmla="*/ 1495680 h 5753325"/>
              <a:gd name="connsiteX22" fmla="*/ 6370898 w 6447632"/>
              <a:gd name="connsiteY22" fmla="*/ 1513331 h 5753325"/>
              <a:gd name="connsiteX23" fmla="*/ 6368801 w 6447632"/>
              <a:gd name="connsiteY23" fmla="*/ 1527414 h 5753325"/>
              <a:gd name="connsiteX24" fmla="*/ 6359177 w 6447632"/>
              <a:gd name="connsiteY24" fmla="*/ 1639513 h 5753325"/>
              <a:gd name="connsiteX25" fmla="*/ 6299489 w 6447632"/>
              <a:gd name="connsiteY25" fmla="*/ 1784860 h 5753325"/>
              <a:gd name="connsiteX26" fmla="*/ 6267878 w 6447632"/>
              <a:gd name="connsiteY26" fmla="*/ 1858572 h 5753325"/>
              <a:gd name="connsiteX27" fmla="*/ 6251146 w 6447632"/>
              <a:gd name="connsiteY27" fmla="*/ 1926167 h 5753325"/>
              <a:gd name="connsiteX28" fmla="*/ 6210686 w 6447632"/>
              <a:gd name="connsiteY28" fmla="*/ 2014834 h 5753325"/>
              <a:gd name="connsiteX29" fmla="*/ 6106652 w 6447632"/>
              <a:gd name="connsiteY29" fmla="*/ 2150572 h 5753325"/>
              <a:gd name="connsiteX30" fmla="*/ 6097813 w 6447632"/>
              <a:gd name="connsiteY30" fmla="*/ 2172208 h 5753325"/>
              <a:gd name="connsiteX31" fmla="*/ 6095990 w 6447632"/>
              <a:gd name="connsiteY31" fmla="*/ 2181185 h 5753325"/>
              <a:gd name="connsiteX32" fmla="*/ 6090126 w 6447632"/>
              <a:gd name="connsiteY32" fmla="*/ 2192533 h 5753325"/>
              <a:gd name="connsiteX33" fmla="*/ 6089503 w 6447632"/>
              <a:gd name="connsiteY33" fmla="*/ 2192543 h 5753325"/>
              <a:gd name="connsiteX34" fmla="*/ 6084946 w 6447632"/>
              <a:gd name="connsiteY34" fmla="*/ 2203694 h 5753325"/>
              <a:gd name="connsiteX35" fmla="*/ 5987861 w 6447632"/>
              <a:gd name="connsiteY35" fmla="*/ 2304868 h 5753325"/>
              <a:gd name="connsiteX36" fmla="*/ 5973439 w 6447632"/>
              <a:gd name="connsiteY36" fmla="*/ 2385635 h 5753325"/>
              <a:gd name="connsiteX37" fmla="*/ 5916727 w 6447632"/>
              <a:gd name="connsiteY37" fmla="*/ 2458777 h 5753325"/>
              <a:gd name="connsiteX38" fmla="*/ 5856524 w 6447632"/>
              <a:gd name="connsiteY38" fmla="*/ 2583281 h 5753325"/>
              <a:gd name="connsiteX39" fmla="*/ 5838091 w 6447632"/>
              <a:gd name="connsiteY39" fmla="*/ 2753474 h 5753325"/>
              <a:gd name="connsiteX40" fmla="*/ 5777471 w 6447632"/>
              <a:gd name="connsiteY40" fmla="*/ 2901570 h 5753325"/>
              <a:gd name="connsiteX41" fmla="*/ 5723992 w 6447632"/>
              <a:gd name="connsiteY41" fmla="*/ 2998752 h 5753325"/>
              <a:gd name="connsiteX42" fmla="*/ 5557886 w 6447632"/>
              <a:gd name="connsiteY42" fmla="*/ 3329735 h 5753325"/>
              <a:gd name="connsiteX43" fmla="*/ 5483942 w 6447632"/>
              <a:gd name="connsiteY43" fmla="*/ 3416604 h 5753325"/>
              <a:gd name="connsiteX44" fmla="*/ 5461007 w 6447632"/>
              <a:gd name="connsiteY44" fmla="*/ 3503742 h 5753325"/>
              <a:gd name="connsiteX45" fmla="*/ 5437889 w 6447632"/>
              <a:gd name="connsiteY45" fmla="*/ 3559927 h 5753325"/>
              <a:gd name="connsiteX46" fmla="*/ 5432770 w 6447632"/>
              <a:gd name="connsiteY46" fmla="*/ 3562948 h 5753325"/>
              <a:gd name="connsiteX47" fmla="*/ 5406795 w 6447632"/>
              <a:gd name="connsiteY47" fmla="*/ 3578594 h 5753325"/>
              <a:gd name="connsiteX48" fmla="*/ 5381495 w 6447632"/>
              <a:gd name="connsiteY48" fmla="*/ 3599883 h 5753325"/>
              <a:gd name="connsiteX49" fmla="*/ 5363689 w 6447632"/>
              <a:gd name="connsiteY49" fmla="*/ 3633299 h 5753325"/>
              <a:gd name="connsiteX50" fmla="*/ 5291870 w 6447632"/>
              <a:gd name="connsiteY50" fmla="*/ 3799039 h 5753325"/>
              <a:gd name="connsiteX51" fmla="*/ 5241600 w 6447632"/>
              <a:gd name="connsiteY51" fmla="*/ 3894238 h 5753325"/>
              <a:gd name="connsiteX52" fmla="*/ 5211041 w 6447632"/>
              <a:gd name="connsiteY52" fmla="*/ 3924184 h 5753325"/>
              <a:gd name="connsiteX53" fmla="*/ 5176073 w 6447632"/>
              <a:gd name="connsiteY53" fmla="*/ 3970179 h 5753325"/>
              <a:gd name="connsiteX54" fmla="*/ 5172826 w 6447632"/>
              <a:gd name="connsiteY54" fmla="*/ 3991773 h 5753325"/>
              <a:gd name="connsiteX55" fmla="*/ 5157053 w 6447632"/>
              <a:gd name="connsiteY55" fmla="*/ 3997708 h 5753325"/>
              <a:gd name="connsiteX56" fmla="*/ 5127922 w 6447632"/>
              <a:gd name="connsiteY56" fmla="*/ 4022660 h 5753325"/>
              <a:gd name="connsiteX57" fmla="*/ 5020872 w 6447632"/>
              <a:gd name="connsiteY57" fmla="*/ 4075951 h 5753325"/>
              <a:gd name="connsiteX58" fmla="*/ 4991410 w 6447632"/>
              <a:gd name="connsiteY58" fmla="*/ 4087598 h 5753325"/>
              <a:gd name="connsiteX59" fmla="*/ 4930112 w 6447632"/>
              <a:gd name="connsiteY59" fmla="*/ 4138459 h 5753325"/>
              <a:gd name="connsiteX60" fmla="*/ 4834224 w 6447632"/>
              <a:gd name="connsiteY60" fmla="*/ 4231643 h 5753325"/>
              <a:gd name="connsiteX61" fmla="*/ 4812599 w 6447632"/>
              <a:gd name="connsiteY61" fmla="*/ 4249449 h 5753325"/>
              <a:gd name="connsiteX62" fmla="*/ 4789188 w 6447632"/>
              <a:gd name="connsiteY62" fmla="*/ 4256678 h 5753325"/>
              <a:gd name="connsiteX63" fmla="*/ 4779554 w 6447632"/>
              <a:gd name="connsiteY63" fmla="*/ 4251313 h 5753325"/>
              <a:gd name="connsiteX64" fmla="*/ 4766885 w 6447632"/>
              <a:gd name="connsiteY64" fmla="*/ 4259812 h 5753325"/>
              <a:gd name="connsiteX65" fmla="*/ 4762510 w 6447632"/>
              <a:gd name="connsiteY65" fmla="*/ 4260383 h 5753325"/>
              <a:gd name="connsiteX66" fmla="*/ 4738416 w 6447632"/>
              <a:gd name="connsiteY66" fmla="*/ 4265355 h 5753325"/>
              <a:gd name="connsiteX67" fmla="*/ 4712007 w 6447632"/>
              <a:gd name="connsiteY67" fmla="*/ 4317892 h 5753325"/>
              <a:gd name="connsiteX68" fmla="*/ 4658930 w 6447632"/>
              <a:gd name="connsiteY68" fmla="*/ 4348041 h 5753325"/>
              <a:gd name="connsiteX69" fmla="*/ 4443526 w 6447632"/>
              <a:gd name="connsiteY69" fmla="*/ 4507851 h 5753325"/>
              <a:gd name="connsiteX70" fmla="*/ 4289766 w 6447632"/>
              <a:gd name="connsiteY70" fmla="*/ 4711450 h 5753325"/>
              <a:gd name="connsiteX71" fmla="*/ 4150870 w 6447632"/>
              <a:gd name="connsiteY71" fmla="*/ 4818480 h 5753325"/>
              <a:gd name="connsiteX72" fmla="*/ 4006639 w 6447632"/>
              <a:gd name="connsiteY72" fmla="*/ 4933815 h 5753325"/>
              <a:gd name="connsiteX73" fmla="*/ 3298210 w 6447632"/>
              <a:gd name="connsiteY73" fmla="*/ 5070790 h 5753325"/>
              <a:gd name="connsiteX74" fmla="*/ 2947678 w 6447632"/>
              <a:gd name="connsiteY74" fmla="*/ 5117869 h 5753325"/>
              <a:gd name="connsiteX75" fmla="*/ 2822169 w 6447632"/>
              <a:gd name="connsiteY75" fmla="*/ 5129396 h 5753325"/>
              <a:gd name="connsiteX76" fmla="*/ 2538773 w 6447632"/>
              <a:gd name="connsiteY76" fmla="*/ 5313397 h 5753325"/>
              <a:gd name="connsiteX77" fmla="*/ 2014500 w 6447632"/>
              <a:gd name="connsiteY77" fmla="*/ 5519744 h 5753325"/>
              <a:gd name="connsiteX78" fmla="*/ 1934391 w 6447632"/>
              <a:gd name="connsiteY78" fmla="*/ 5591335 h 5753325"/>
              <a:gd name="connsiteX79" fmla="*/ 1892550 w 6447632"/>
              <a:gd name="connsiteY79" fmla="*/ 5649708 h 5753325"/>
              <a:gd name="connsiteX80" fmla="*/ 1854769 w 6447632"/>
              <a:gd name="connsiteY80" fmla="*/ 5647691 h 5753325"/>
              <a:gd name="connsiteX81" fmla="*/ 1809461 w 6447632"/>
              <a:gd name="connsiteY81" fmla="*/ 5648628 h 5753325"/>
              <a:gd name="connsiteX82" fmla="*/ 1745150 w 6447632"/>
              <a:gd name="connsiteY82" fmla="*/ 5693879 h 5753325"/>
              <a:gd name="connsiteX83" fmla="*/ 1713375 w 6447632"/>
              <a:gd name="connsiteY83" fmla="*/ 5684672 h 5753325"/>
              <a:gd name="connsiteX84" fmla="*/ 1707808 w 6447632"/>
              <a:gd name="connsiteY84" fmla="*/ 5682611 h 5753325"/>
              <a:gd name="connsiteX85" fmla="*/ 1679313 w 6447632"/>
              <a:gd name="connsiteY85" fmla="*/ 5672360 h 5753325"/>
              <a:gd name="connsiteX86" fmla="*/ 1646933 w 6447632"/>
              <a:gd name="connsiteY86" fmla="*/ 5666227 h 5753325"/>
              <a:gd name="connsiteX87" fmla="*/ 1610055 w 6447632"/>
              <a:gd name="connsiteY87" fmla="*/ 5673643 h 5753325"/>
              <a:gd name="connsiteX88" fmla="*/ 1437641 w 6447632"/>
              <a:gd name="connsiteY88" fmla="*/ 5723266 h 5753325"/>
              <a:gd name="connsiteX89" fmla="*/ 1332869 w 6447632"/>
              <a:gd name="connsiteY89" fmla="*/ 5744752 h 5753325"/>
              <a:gd name="connsiteX90" fmla="*/ 1290525 w 6447632"/>
              <a:gd name="connsiteY90" fmla="*/ 5740036 h 5753325"/>
              <a:gd name="connsiteX91" fmla="*/ 1233107 w 6447632"/>
              <a:gd name="connsiteY91" fmla="*/ 5742106 h 5753325"/>
              <a:gd name="connsiteX92" fmla="*/ 1214532 w 6447632"/>
              <a:gd name="connsiteY92" fmla="*/ 5753325 h 5753325"/>
              <a:gd name="connsiteX93" fmla="*/ 1199955 w 6447632"/>
              <a:gd name="connsiteY93" fmla="*/ 5744831 h 5753325"/>
              <a:gd name="connsiteX94" fmla="*/ 1162337 w 6447632"/>
              <a:gd name="connsiteY94" fmla="*/ 5738048 h 5753325"/>
              <a:gd name="connsiteX95" fmla="*/ 1053457 w 6447632"/>
              <a:gd name="connsiteY95" fmla="*/ 5688676 h 5753325"/>
              <a:gd name="connsiteX96" fmla="*/ 1025798 w 6447632"/>
              <a:gd name="connsiteY96" fmla="*/ 5673166 h 5753325"/>
              <a:gd name="connsiteX97" fmla="*/ 947900 w 6447632"/>
              <a:gd name="connsiteY97" fmla="*/ 5657848 h 5753325"/>
              <a:gd name="connsiteX98" fmla="*/ 815627 w 6447632"/>
              <a:gd name="connsiteY98" fmla="*/ 5642557 h 5753325"/>
              <a:gd name="connsiteX99" fmla="*/ 788251 w 6447632"/>
              <a:gd name="connsiteY99" fmla="*/ 5637065 h 5753325"/>
              <a:gd name="connsiteX100" fmla="*/ 767822 w 6447632"/>
              <a:gd name="connsiteY100" fmla="*/ 5623450 h 5753325"/>
              <a:gd name="connsiteX101" fmla="*/ 765791 w 6447632"/>
              <a:gd name="connsiteY101" fmla="*/ 5612539 h 5753325"/>
              <a:gd name="connsiteX102" fmla="*/ 751230 w 6447632"/>
              <a:gd name="connsiteY102" fmla="*/ 5608092 h 5753325"/>
              <a:gd name="connsiteX103" fmla="*/ 748008 w 6447632"/>
              <a:gd name="connsiteY103" fmla="*/ 5605052 h 5753325"/>
              <a:gd name="connsiteX104" fmla="*/ 728871 w 6447632"/>
              <a:gd name="connsiteY104" fmla="*/ 5589469 h 5753325"/>
              <a:gd name="connsiteX105" fmla="*/ 671898 w 6447632"/>
              <a:gd name="connsiteY105" fmla="*/ 5602363 h 5753325"/>
              <a:gd name="connsiteX106" fmla="*/ 615065 w 6447632"/>
              <a:gd name="connsiteY106" fmla="*/ 5580257 h 5753325"/>
              <a:gd name="connsiteX107" fmla="*/ 355785 w 6447632"/>
              <a:gd name="connsiteY107" fmla="*/ 5514383 h 5753325"/>
              <a:gd name="connsiteX108" fmla="*/ 102269 w 6447632"/>
              <a:gd name="connsiteY108" fmla="*/ 5524347 h 5753325"/>
              <a:gd name="connsiteX109" fmla="*/ 13160 w 6447632"/>
              <a:gd name="connsiteY109" fmla="*/ 5514159 h 5753325"/>
              <a:gd name="connsiteX110" fmla="*/ 0 w 6447632"/>
              <a:gd name="connsiteY110" fmla="*/ 5511735 h 5753325"/>
              <a:gd name="connsiteX111" fmla="*/ 0 w 6447632"/>
              <a:gd name="connsiteY111" fmla="*/ 0 h 5753325"/>
              <a:gd name="connsiteX0" fmla="*/ 0 w 6447632"/>
              <a:gd name="connsiteY0" fmla="*/ 0 h 5753325"/>
              <a:gd name="connsiteX1" fmla="*/ 6438980 w 6447632"/>
              <a:gd name="connsiteY1" fmla="*/ 0 h 5753325"/>
              <a:gd name="connsiteX2" fmla="*/ 6439047 w 6447632"/>
              <a:gd name="connsiteY2" fmla="*/ 147 h 5753325"/>
              <a:gd name="connsiteX3" fmla="*/ 6443456 w 6447632"/>
              <a:gd name="connsiteY3" fmla="*/ 130105 h 5753325"/>
              <a:gd name="connsiteX4" fmla="*/ 6447632 w 6447632"/>
              <a:gd name="connsiteY4" fmla="*/ 170016 h 5753325"/>
              <a:gd name="connsiteX5" fmla="*/ 6396598 w 6447632"/>
              <a:gd name="connsiteY5" fmla="*/ 274847 h 5753325"/>
              <a:gd name="connsiteX6" fmla="*/ 6358350 w 6447632"/>
              <a:gd name="connsiteY6" fmla="*/ 492529 h 5753325"/>
              <a:gd name="connsiteX7" fmla="*/ 6354187 w 6447632"/>
              <a:gd name="connsiteY7" fmla="*/ 615799 h 5753325"/>
              <a:gd name="connsiteX8" fmla="*/ 6303977 w 6447632"/>
              <a:gd name="connsiteY8" fmla="*/ 664291 h 5753325"/>
              <a:gd name="connsiteX9" fmla="*/ 6344988 w 6447632"/>
              <a:gd name="connsiteY9" fmla="*/ 697330 h 5753325"/>
              <a:gd name="connsiteX10" fmla="*/ 6334770 w 6447632"/>
              <a:gd name="connsiteY10" fmla="*/ 754001 h 5753325"/>
              <a:gd name="connsiteX11" fmla="*/ 6339879 w 6447632"/>
              <a:gd name="connsiteY11" fmla="*/ 811136 h 5753325"/>
              <a:gd name="connsiteX12" fmla="*/ 6330065 w 6447632"/>
              <a:gd name="connsiteY12" fmla="*/ 893399 h 5753325"/>
              <a:gd name="connsiteX13" fmla="*/ 6345206 w 6447632"/>
              <a:gd name="connsiteY13" fmla="*/ 1018060 h 5753325"/>
              <a:gd name="connsiteX14" fmla="*/ 6362266 w 6447632"/>
              <a:gd name="connsiteY14" fmla="*/ 1151111 h 5753325"/>
              <a:gd name="connsiteX15" fmla="*/ 6371722 w 6447632"/>
              <a:gd name="connsiteY15" fmla="*/ 1318080 h 5753325"/>
              <a:gd name="connsiteX16" fmla="*/ 6356023 w 6447632"/>
              <a:gd name="connsiteY16" fmla="*/ 1356227 h 5753325"/>
              <a:gd name="connsiteX17" fmla="*/ 6356157 w 6447632"/>
              <a:gd name="connsiteY17" fmla="*/ 1361967 h 5753325"/>
              <a:gd name="connsiteX18" fmla="*/ 6350613 w 6447632"/>
              <a:gd name="connsiteY18" fmla="*/ 1393569 h 5753325"/>
              <a:gd name="connsiteX19" fmla="*/ 6357062 w 6447632"/>
              <a:gd name="connsiteY19" fmla="*/ 1444071 h 5753325"/>
              <a:gd name="connsiteX20" fmla="*/ 6364832 w 6447632"/>
              <a:gd name="connsiteY20" fmla="*/ 1478763 h 5753325"/>
              <a:gd name="connsiteX21" fmla="*/ 6369745 w 6447632"/>
              <a:gd name="connsiteY21" fmla="*/ 1495680 h 5753325"/>
              <a:gd name="connsiteX22" fmla="*/ 6370898 w 6447632"/>
              <a:gd name="connsiteY22" fmla="*/ 1513331 h 5753325"/>
              <a:gd name="connsiteX23" fmla="*/ 6368801 w 6447632"/>
              <a:gd name="connsiteY23" fmla="*/ 1527414 h 5753325"/>
              <a:gd name="connsiteX24" fmla="*/ 6359177 w 6447632"/>
              <a:gd name="connsiteY24" fmla="*/ 1639513 h 5753325"/>
              <a:gd name="connsiteX25" fmla="*/ 6299489 w 6447632"/>
              <a:gd name="connsiteY25" fmla="*/ 1784860 h 5753325"/>
              <a:gd name="connsiteX26" fmla="*/ 6267878 w 6447632"/>
              <a:gd name="connsiteY26" fmla="*/ 1858572 h 5753325"/>
              <a:gd name="connsiteX27" fmla="*/ 6251146 w 6447632"/>
              <a:gd name="connsiteY27" fmla="*/ 1926167 h 5753325"/>
              <a:gd name="connsiteX28" fmla="*/ 6210686 w 6447632"/>
              <a:gd name="connsiteY28" fmla="*/ 2014834 h 5753325"/>
              <a:gd name="connsiteX29" fmla="*/ 6106652 w 6447632"/>
              <a:gd name="connsiteY29" fmla="*/ 2150572 h 5753325"/>
              <a:gd name="connsiteX30" fmla="*/ 6097813 w 6447632"/>
              <a:gd name="connsiteY30" fmla="*/ 2172208 h 5753325"/>
              <a:gd name="connsiteX31" fmla="*/ 6095990 w 6447632"/>
              <a:gd name="connsiteY31" fmla="*/ 2181185 h 5753325"/>
              <a:gd name="connsiteX32" fmla="*/ 6090126 w 6447632"/>
              <a:gd name="connsiteY32" fmla="*/ 2192533 h 5753325"/>
              <a:gd name="connsiteX33" fmla="*/ 6089503 w 6447632"/>
              <a:gd name="connsiteY33" fmla="*/ 2192543 h 5753325"/>
              <a:gd name="connsiteX34" fmla="*/ 6084946 w 6447632"/>
              <a:gd name="connsiteY34" fmla="*/ 2203694 h 5753325"/>
              <a:gd name="connsiteX35" fmla="*/ 5987861 w 6447632"/>
              <a:gd name="connsiteY35" fmla="*/ 2304868 h 5753325"/>
              <a:gd name="connsiteX36" fmla="*/ 5973439 w 6447632"/>
              <a:gd name="connsiteY36" fmla="*/ 2385635 h 5753325"/>
              <a:gd name="connsiteX37" fmla="*/ 5916727 w 6447632"/>
              <a:gd name="connsiteY37" fmla="*/ 2458777 h 5753325"/>
              <a:gd name="connsiteX38" fmla="*/ 5856524 w 6447632"/>
              <a:gd name="connsiteY38" fmla="*/ 2583281 h 5753325"/>
              <a:gd name="connsiteX39" fmla="*/ 5838091 w 6447632"/>
              <a:gd name="connsiteY39" fmla="*/ 2753474 h 5753325"/>
              <a:gd name="connsiteX40" fmla="*/ 5777471 w 6447632"/>
              <a:gd name="connsiteY40" fmla="*/ 2901570 h 5753325"/>
              <a:gd name="connsiteX41" fmla="*/ 5723992 w 6447632"/>
              <a:gd name="connsiteY41" fmla="*/ 2998752 h 5753325"/>
              <a:gd name="connsiteX42" fmla="*/ 5557886 w 6447632"/>
              <a:gd name="connsiteY42" fmla="*/ 3329735 h 5753325"/>
              <a:gd name="connsiteX43" fmla="*/ 5483942 w 6447632"/>
              <a:gd name="connsiteY43" fmla="*/ 3416604 h 5753325"/>
              <a:gd name="connsiteX44" fmla="*/ 5461007 w 6447632"/>
              <a:gd name="connsiteY44" fmla="*/ 3503742 h 5753325"/>
              <a:gd name="connsiteX45" fmla="*/ 5437889 w 6447632"/>
              <a:gd name="connsiteY45" fmla="*/ 3559927 h 5753325"/>
              <a:gd name="connsiteX46" fmla="*/ 5432770 w 6447632"/>
              <a:gd name="connsiteY46" fmla="*/ 3562948 h 5753325"/>
              <a:gd name="connsiteX47" fmla="*/ 5406795 w 6447632"/>
              <a:gd name="connsiteY47" fmla="*/ 3578594 h 5753325"/>
              <a:gd name="connsiteX48" fmla="*/ 5381495 w 6447632"/>
              <a:gd name="connsiteY48" fmla="*/ 3599883 h 5753325"/>
              <a:gd name="connsiteX49" fmla="*/ 5363689 w 6447632"/>
              <a:gd name="connsiteY49" fmla="*/ 3633299 h 5753325"/>
              <a:gd name="connsiteX50" fmla="*/ 5291870 w 6447632"/>
              <a:gd name="connsiteY50" fmla="*/ 3799039 h 5753325"/>
              <a:gd name="connsiteX51" fmla="*/ 5241600 w 6447632"/>
              <a:gd name="connsiteY51" fmla="*/ 3894238 h 5753325"/>
              <a:gd name="connsiteX52" fmla="*/ 5211041 w 6447632"/>
              <a:gd name="connsiteY52" fmla="*/ 3924184 h 5753325"/>
              <a:gd name="connsiteX53" fmla="*/ 5176073 w 6447632"/>
              <a:gd name="connsiteY53" fmla="*/ 3970179 h 5753325"/>
              <a:gd name="connsiteX54" fmla="*/ 5172826 w 6447632"/>
              <a:gd name="connsiteY54" fmla="*/ 3991773 h 5753325"/>
              <a:gd name="connsiteX55" fmla="*/ 5157053 w 6447632"/>
              <a:gd name="connsiteY55" fmla="*/ 3997708 h 5753325"/>
              <a:gd name="connsiteX56" fmla="*/ 5127922 w 6447632"/>
              <a:gd name="connsiteY56" fmla="*/ 4022660 h 5753325"/>
              <a:gd name="connsiteX57" fmla="*/ 5020872 w 6447632"/>
              <a:gd name="connsiteY57" fmla="*/ 4075951 h 5753325"/>
              <a:gd name="connsiteX58" fmla="*/ 4991410 w 6447632"/>
              <a:gd name="connsiteY58" fmla="*/ 4087598 h 5753325"/>
              <a:gd name="connsiteX59" fmla="*/ 4930112 w 6447632"/>
              <a:gd name="connsiteY59" fmla="*/ 4138459 h 5753325"/>
              <a:gd name="connsiteX60" fmla="*/ 4834224 w 6447632"/>
              <a:gd name="connsiteY60" fmla="*/ 4231643 h 5753325"/>
              <a:gd name="connsiteX61" fmla="*/ 4812599 w 6447632"/>
              <a:gd name="connsiteY61" fmla="*/ 4249449 h 5753325"/>
              <a:gd name="connsiteX62" fmla="*/ 4789188 w 6447632"/>
              <a:gd name="connsiteY62" fmla="*/ 4256678 h 5753325"/>
              <a:gd name="connsiteX63" fmla="*/ 4779554 w 6447632"/>
              <a:gd name="connsiteY63" fmla="*/ 4251313 h 5753325"/>
              <a:gd name="connsiteX64" fmla="*/ 4766885 w 6447632"/>
              <a:gd name="connsiteY64" fmla="*/ 4259812 h 5753325"/>
              <a:gd name="connsiteX65" fmla="*/ 4762510 w 6447632"/>
              <a:gd name="connsiteY65" fmla="*/ 4260383 h 5753325"/>
              <a:gd name="connsiteX66" fmla="*/ 4738416 w 6447632"/>
              <a:gd name="connsiteY66" fmla="*/ 4265355 h 5753325"/>
              <a:gd name="connsiteX67" fmla="*/ 4712007 w 6447632"/>
              <a:gd name="connsiteY67" fmla="*/ 4317892 h 5753325"/>
              <a:gd name="connsiteX68" fmla="*/ 4658930 w 6447632"/>
              <a:gd name="connsiteY68" fmla="*/ 4348041 h 5753325"/>
              <a:gd name="connsiteX69" fmla="*/ 4443526 w 6447632"/>
              <a:gd name="connsiteY69" fmla="*/ 4507851 h 5753325"/>
              <a:gd name="connsiteX70" fmla="*/ 4289766 w 6447632"/>
              <a:gd name="connsiteY70" fmla="*/ 4711450 h 5753325"/>
              <a:gd name="connsiteX71" fmla="*/ 4150870 w 6447632"/>
              <a:gd name="connsiteY71" fmla="*/ 4818480 h 5753325"/>
              <a:gd name="connsiteX72" fmla="*/ 4006639 w 6447632"/>
              <a:gd name="connsiteY72" fmla="*/ 4933815 h 5753325"/>
              <a:gd name="connsiteX73" fmla="*/ 3298210 w 6447632"/>
              <a:gd name="connsiteY73" fmla="*/ 5070790 h 5753325"/>
              <a:gd name="connsiteX74" fmla="*/ 2947678 w 6447632"/>
              <a:gd name="connsiteY74" fmla="*/ 5117869 h 5753325"/>
              <a:gd name="connsiteX75" fmla="*/ 2822169 w 6447632"/>
              <a:gd name="connsiteY75" fmla="*/ 5129396 h 5753325"/>
              <a:gd name="connsiteX76" fmla="*/ 2538773 w 6447632"/>
              <a:gd name="connsiteY76" fmla="*/ 5313397 h 5753325"/>
              <a:gd name="connsiteX77" fmla="*/ 2014500 w 6447632"/>
              <a:gd name="connsiteY77" fmla="*/ 5519744 h 5753325"/>
              <a:gd name="connsiteX78" fmla="*/ 1934391 w 6447632"/>
              <a:gd name="connsiteY78" fmla="*/ 5591335 h 5753325"/>
              <a:gd name="connsiteX79" fmla="*/ 1892550 w 6447632"/>
              <a:gd name="connsiteY79" fmla="*/ 5649708 h 5753325"/>
              <a:gd name="connsiteX80" fmla="*/ 1854769 w 6447632"/>
              <a:gd name="connsiteY80" fmla="*/ 5647691 h 5753325"/>
              <a:gd name="connsiteX81" fmla="*/ 1809461 w 6447632"/>
              <a:gd name="connsiteY81" fmla="*/ 5648628 h 5753325"/>
              <a:gd name="connsiteX82" fmla="*/ 1745150 w 6447632"/>
              <a:gd name="connsiteY82" fmla="*/ 5693879 h 5753325"/>
              <a:gd name="connsiteX83" fmla="*/ 1713375 w 6447632"/>
              <a:gd name="connsiteY83" fmla="*/ 5684672 h 5753325"/>
              <a:gd name="connsiteX84" fmla="*/ 1707808 w 6447632"/>
              <a:gd name="connsiteY84" fmla="*/ 5682611 h 5753325"/>
              <a:gd name="connsiteX85" fmla="*/ 1679313 w 6447632"/>
              <a:gd name="connsiteY85" fmla="*/ 5672360 h 5753325"/>
              <a:gd name="connsiteX86" fmla="*/ 1646933 w 6447632"/>
              <a:gd name="connsiteY86" fmla="*/ 5666227 h 5753325"/>
              <a:gd name="connsiteX87" fmla="*/ 1610055 w 6447632"/>
              <a:gd name="connsiteY87" fmla="*/ 5673643 h 5753325"/>
              <a:gd name="connsiteX88" fmla="*/ 1437641 w 6447632"/>
              <a:gd name="connsiteY88" fmla="*/ 5723266 h 5753325"/>
              <a:gd name="connsiteX89" fmla="*/ 1332869 w 6447632"/>
              <a:gd name="connsiteY89" fmla="*/ 5744752 h 5753325"/>
              <a:gd name="connsiteX90" fmla="*/ 1290525 w 6447632"/>
              <a:gd name="connsiteY90" fmla="*/ 5740036 h 5753325"/>
              <a:gd name="connsiteX91" fmla="*/ 1233107 w 6447632"/>
              <a:gd name="connsiteY91" fmla="*/ 5742106 h 5753325"/>
              <a:gd name="connsiteX92" fmla="*/ 1214532 w 6447632"/>
              <a:gd name="connsiteY92" fmla="*/ 5753325 h 5753325"/>
              <a:gd name="connsiteX93" fmla="*/ 1199955 w 6447632"/>
              <a:gd name="connsiteY93" fmla="*/ 5744831 h 5753325"/>
              <a:gd name="connsiteX94" fmla="*/ 1162337 w 6447632"/>
              <a:gd name="connsiteY94" fmla="*/ 5738048 h 5753325"/>
              <a:gd name="connsiteX95" fmla="*/ 1053457 w 6447632"/>
              <a:gd name="connsiteY95" fmla="*/ 5688676 h 5753325"/>
              <a:gd name="connsiteX96" fmla="*/ 1025798 w 6447632"/>
              <a:gd name="connsiteY96" fmla="*/ 5673166 h 5753325"/>
              <a:gd name="connsiteX97" fmla="*/ 947900 w 6447632"/>
              <a:gd name="connsiteY97" fmla="*/ 5657848 h 5753325"/>
              <a:gd name="connsiteX98" fmla="*/ 815627 w 6447632"/>
              <a:gd name="connsiteY98" fmla="*/ 5642557 h 5753325"/>
              <a:gd name="connsiteX99" fmla="*/ 788251 w 6447632"/>
              <a:gd name="connsiteY99" fmla="*/ 5637065 h 5753325"/>
              <a:gd name="connsiteX100" fmla="*/ 767822 w 6447632"/>
              <a:gd name="connsiteY100" fmla="*/ 5623450 h 5753325"/>
              <a:gd name="connsiteX101" fmla="*/ 765791 w 6447632"/>
              <a:gd name="connsiteY101" fmla="*/ 5612539 h 5753325"/>
              <a:gd name="connsiteX102" fmla="*/ 751230 w 6447632"/>
              <a:gd name="connsiteY102" fmla="*/ 5608092 h 5753325"/>
              <a:gd name="connsiteX103" fmla="*/ 748008 w 6447632"/>
              <a:gd name="connsiteY103" fmla="*/ 5605052 h 5753325"/>
              <a:gd name="connsiteX104" fmla="*/ 728871 w 6447632"/>
              <a:gd name="connsiteY104" fmla="*/ 5589469 h 5753325"/>
              <a:gd name="connsiteX105" fmla="*/ 671898 w 6447632"/>
              <a:gd name="connsiteY105" fmla="*/ 5602363 h 5753325"/>
              <a:gd name="connsiteX106" fmla="*/ 615065 w 6447632"/>
              <a:gd name="connsiteY106" fmla="*/ 5580257 h 5753325"/>
              <a:gd name="connsiteX107" fmla="*/ 355785 w 6447632"/>
              <a:gd name="connsiteY107" fmla="*/ 5514383 h 5753325"/>
              <a:gd name="connsiteX108" fmla="*/ 102269 w 6447632"/>
              <a:gd name="connsiteY108" fmla="*/ 5524347 h 5753325"/>
              <a:gd name="connsiteX109" fmla="*/ 13160 w 6447632"/>
              <a:gd name="connsiteY109" fmla="*/ 5514159 h 5753325"/>
              <a:gd name="connsiteX110" fmla="*/ 0 w 6447632"/>
              <a:gd name="connsiteY110" fmla="*/ 5511735 h 5753325"/>
              <a:gd name="connsiteX111" fmla="*/ 0 w 6447632"/>
              <a:gd name="connsiteY111" fmla="*/ 0 h 5753325"/>
              <a:gd name="connsiteX0" fmla="*/ 0 w 6447632"/>
              <a:gd name="connsiteY0" fmla="*/ 0 h 5753325"/>
              <a:gd name="connsiteX1" fmla="*/ 6438980 w 6447632"/>
              <a:gd name="connsiteY1" fmla="*/ 0 h 5753325"/>
              <a:gd name="connsiteX2" fmla="*/ 6439047 w 6447632"/>
              <a:gd name="connsiteY2" fmla="*/ 147 h 5753325"/>
              <a:gd name="connsiteX3" fmla="*/ 6443456 w 6447632"/>
              <a:gd name="connsiteY3" fmla="*/ 130105 h 5753325"/>
              <a:gd name="connsiteX4" fmla="*/ 6447632 w 6447632"/>
              <a:gd name="connsiteY4" fmla="*/ 170016 h 5753325"/>
              <a:gd name="connsiteX5" fmla="*/ 6396598 w 6447632"/>
              <a:gd name="connsiteY5" fmla="*/ 274847 h 5753325"/>
              <a:gd name="connsiteX6" fmla="*/ 6358350 w 6447632"/>
              <a:gd name="connsiteY6" fmla="*/ 492529 h 5753325"/>
              <a:gd name="connsiteX7" fmla="*/ 6354187 w 6447632"/>
              <a:gd name="connsiteY7" fmla="*/ 615799 h 5753325"/>
              <a:gd name="connsiteX8" fmla="*/ 6303977 w 6447632"/>
              <a:gd name="connsiteY8" fmla="*/ 664291 h 5753325"/>
              <a:gd name="connsiteX9" fmla="*/ 6344988 w 6447632"/>
              <a:gd name="connsiteY9" fmla="*/ 697330 h 5753325"/>
              <a:gd name="connsiteX10" fmla="*/ 6334770 w 6447632"/>
              <a:gd name="connsiteY10" fmla="*/ 754001 h 5753325"/>
              <a:gd name="connsiteX11" fmla="*/ 6339879 w 6447632"/>
              <a:gd name="connsiteY11" fmla="*/ 811136 h 5753325"/>
              <a:gd name="connsiteX12" fmla="*/ 6330065 w 6447632"/>
              <a:gd name="connsiteY12" fmla="*/ 893399 h 5753325"/>
              <a:gd name="connsiteX13" fmla="*/ 6345206 w 6447632"/>
              <a:gd name="connsiteY13" fmla="*/ 1018060 h 5753325"/>
              <a:gd name="connsiteX14" fmla="*/ 6362266 w 6447632"/>
              <a:gd name="connsiteY14" fmla="*/ 1151111 h 5753325"/>
              <a:gd name="connsiteX15" fmla="*/ 6371722 w 6447632"/>
              <a:gd name="connsiteY15" fmla="*/ 1318080 h 5753325"/>
              <a:gd name="connsiteX16" fmla="*/ 6356023 w 6447632"/>
              <a:gd name="connsiteY16" fmla="*/ 1356227 h 5753325"/>
              <a:gd name="connsiteX17" fmla="*/ 6356157 w 6447632"/>
              <a:gd name="connsiteY17" fmla="*/ 1361967 h 5753325"/>
              <a:gd name="connsiteX18" fmla="*/ 6350613 w 6447632"/>
              <a:gd name="connsiteY18" fmla="*/ 1393569 h 5753325"/>
              <a:gd name="connsiteX19" fmla="*/ 6357062 w 6447632"/>
              <a:gd name="connsiteY19" fmla="*/ 1444071 h 5753325"/>
              <a:gd name="connsiteX20" fmla="*/ 6364832 w 6447632"/>
              <a:gd name="connsiteY20" fmla="*/ 1478763 h 5753325"/>
              <a:gd name="connsiteX21" fmla="*/ 6369745 w 6447632"/>
              <a:gd name="connsiteY21" fmla="*/ 1495680 h 5753325"/>
              <a:gd name="connsiteX22" fmla="*/ 6370898 w 6447632"/>
              <a:gd name="connsiteY22" fmla="*/ 1513331 h 5753325"/>
              <a:gd name="connsiteX23" fmla="*/ 6368801 w 6447632"/>
              <a:gd name="connsiteY23" fmla="*/ 1527414 h 5753325"/>
              <a:gd name="connsiteX24" fmla="*/ 6359177 w 6447632"/>
              <a:gd name="connsiteY24" fmla="*/ 1639513 h 5753325"/>
              <a:gd name="connsiteX25" fmla="*/ 6299489 w 6447632"/>
              <a:gd name="connsiteY25" fmla="*/ 1784860 h 5753325"/>
              <a:gd name="connsiteX26" fmla="*/ 6267878 w 6447632"/>
              <a:gd name="connsiteY26" fmla="*/ 1858572 h 5753325"/>
              <a:gd name="connsiteX27" fmla="*/ 6251146 w 6447632"/>
              <a:gd name="connsiteY27" fmla="*/ 1926167 h 5753325"/>
              <a:gd name="connsiteX28" fmla="*/ 6210686 w 6447632"/>
              <a:gd name="connsiteY28" fmla="*/ 2014834 h 5753325"/>
              <a:gd name="connsiteX29" fmla="*/ 6106652 w 6447632"/>
              <a:gd name="connsiteY29" fmla="*/ 2150572 h 5753325"/>
              <a:gd name="connsiteX30" fmla="*/ 6097813 w 6447632"/>
              <a:gd name="connsiteY30" fmla="*/ 2172208 h 5753325"/>
              <a:gd name="connsiteX31" fmla="*/ 6095990 w 6447632"/>
              <a:gd name="connsiteY31" fmla="*/ 2181185 h 5753325"/>
              <a:gd name="connsiteX32" fmla="*/ 6090126 w 6447632"/>
              <a:gd name="connsiteY32" fmla="*/ 2192533 h 5753325"/>
              <a:gd name="connsiteX33" fmla="*/ 6089503 w 6447632"/>
              <a:gd name="connsiteY33" fmla="*/ 2192543 h 5753325"/>
              <a:gd name="connsiteX34" fmla="*/ 6084946 w 6447632"/>
              <a:gd name="connsiteY34" fmla="*/ 2203694 h 5753325"/>
              <a:gd name="connsiteX35" fmla="*/ 5987861 w 6447632"/>
              <a:gd name="connsiteY35" fmla="*/ 2304868 h 5753325"/>
              <a:gd name="connsiteX36" fmla="*/ 5973439 w 6447632"/>
              <a:gd name="connsiteY36" fmla="*/ 2385635 h 5753325"/>
              <a:gd name="connsiteX37" fmla="*/ 5916727 w 6447632"/>
              <a:gd name="connsiteY37" fmla="*/ 2458777 h 5753325"/>
              <a:gd name="connsiteX38" fmla="*/ 5856524 w 6447632"/>
              <a:gd name="connsiteY38" fmla="*/ 2583281 h 5753325"/>
              <a:gd name="connsiteX39" fmla="*/ 5838091 w 6447632"/>
              <a:gd name="connsiteY39" fmla="*/ 2753474 h 5753325"/>
              <a:gd name="connsiteX40" fmla="*/ 5777471 w 6447632"/>
              <a:gd name="connsiteY40" fmla="*/ 2901570 h 5753325"/>
              <a:gd name="connsiteX41" fmla="*/ 5723992 w 6447632"/>
              <a:gd name="connsiteY41" fmla="*/ 2998752 h 5753325"/>
              <a:gd name="connsiteX42" fmla="*/ 5557886 w 6447632"/>
              <a:gd name="connsiteY42" fmla="*/ 3304853 h 5753325"/>
              <a:gd name="connsiteX43" fmla="*/ 5483942 w 6447632"/>
              <a:gd name="connsiteY43" fmla="*/ 3416604 h 5753325"/>
              <a:gd name="connsiteX44" fmla="*/ 5461007 w 6447632"/>
              <a:gd name="connsiteY44" fmla="*/ 3503742 h 5753325"/>
              <a:gd name="connsiteX45" fmla="*/ 5437889 w 6447632"/>
              <a:gd name="connsiteY45" fmla="*/ 3559927 h 5753325"/>
              <a:gd name="connsiteX46" fmla="*/ 5432770 w 6447632"/>
              <a:gd name="connsiteY46" fmla="*/ 3562948 h 5753325"/>
              <a:gd name="connsiteX47" fmla="*/ 5406795 w 6447632"/>
              <a:gd name="connsiteY47" fmla="*/ 3578594 h 5753325"/>
              <a:gd name="connsiteX48" fmla="*/ 5381495 w 6447632"/>
              <a:gd name="connsiteY48" fmla="*/ 3599883 h 5753325"/>
              <a:gd name="connsiteX49" fmla="*/ 5363689 w 6447632"/>
              <a:gd name="connsiteY49" fmla="*/ 3633299 h 5753325"/>
              <a:gd name="connsiteX50" fmla="*/ 5291870 w 6447632"/>
              <a:gd name="connsiteY50" fmla="*/ 3799039 h 5753325"/>
              <a:gd name="connsiteX51" fmla="*/ 5241600 w 6447632"/>
              <a:gd name="connsiteY51" fmla="*/ 3894238 h 5753325"/>
              <a:gd name="connsiteX52" fmla="*/ 5211041 w 6447632"/>
              <a:gd name="connsiteY52" fmla="*/ 3924184 h 5753325"/>
              <a:gd name="connsiteX53" fmla="*/ 5176073 w 6447632"/>
              <a:gd name="connsiteY53" fmla="*/ 3970179 h 5753325"/>
              <a:gd name="connsiteX54" fmla="*/ 5172826 w 6447632"/>
              <a:gd name="connsiteY54" fmla="*/ 3991773 h 5753325"/>
              <a:gd name="connsiteX55" fmla="*/ 5157053 w 6447632"/>
              <a:gd name="connsiteY55" fmla="*/ 3997708 h 5753325"/>
              <a:gd name="connsiteX56" fmla="*/ 5127922 w 6447632"/>
              <a:gd name="connsiteY56" fmla="*/ 4022660 h 5753325"/>
              <a:gd name="connsiteX57" fmla="*/ 5020872 w 6447632"/>
              <a:gd name="connsiteY57" fmla="*/ 4075951 h 5753325"/>
              <a:gd name="connsiteX58" fmla="*/ 4991410 w 6447632"/>
              <a:gd name="connsiteY58" fmla="*/ 4087598 h 5753325"/>
              <a:gd name="connsiteX59" fmla="*/ 4930112 w 6447632"/>
              <a:gd name="connsiteY59" fmla="*/ 4138459 h 5753325"/>
              <a:gd name="connsiteX60" fmla="*/ 4834224 w 6447632"/>
              <a:gd name="connsiteY60" fmla="*/ 4231643 h 5753325"/>
              <a:gd name="connsiteX61" fmla="*/ 4812599 w 6447632"/>
              <a:gd name="connsiteY61" fmla="*/ 4249449 h 5753325"/>
              <a:gd name="connsiteX62" fmla="*/ 4789188 w 6447632"/>
              <a:gd name="connsiteY62" fmla="*/ 4256678 h 5753325"/>
              <a:gd name="connsiteX63" fmla="*/ 4779554 w 6447632"/>
              <a:gd name="connsiteY63" fmla="*/ 4251313 h 5753325"/>
              <a:gd name="connsiteX64" fmla="*/ 4766885 w 6447632"/>
              <a:gd name="connsiteY64" fmla="*/ 4259812 h 5753325"/>
              <a:gd name="connsiteX65" fmla="*/ 4762510 w 6447632"/>
              <a:gd name="connsiteY65" fmla="*/ 4260383 h 5753325"/>
              <a:gd name="connsiteX66" fmla="*/ 4738416 w 6447632"/>
              <a:gd name="connsiteY66" fmla="*/ 4265355 h 5753325"/>
              <a:gd name="connsiteX67" fmla="*/ 4712007 w 6447632"/>
              <a:gd name="connsiteY67" fmla="*/ 4317892 h 5753325"/>
              <a:gd name="connsiteX68" fmla="*/ 4658930 w 6447632"/>
              <a:gd name="connsiteY68" fmla="*/ 4348041 h 5753325"/>
              <a:gd name="connsiteX69" fmla="*/ 4443526 w 6447632"/>
              <a:gd name="connsiteY69" fmla="*/ 4507851 h 5753325"/>
              <a:gd name="connsiteX70" fmla="*/ 4289766 w 6447632"/>
              <a:gd name="connsiteY70" fmla="*/ 4711450 h 5753325"/>
              <a:gd name="connsiteX71" fmla="*/ 4150870 w 6447632"/>
              <a:gd name="connsiteY71" fmla="*/ 4818480 h 5753325"/>
              <a:gd name="connsiteX72" fmla="*/ 4006639 w 6447632"/>
              <a:gd name="connsiteY72" fmla="*/ 4933815 h 5753325"/>
              <a:gd name="connsiteX73" fmla="*/ 3298210 w 6447632"/>
              <a:gd name="connsiteY73" fmla="*/ 5070790 h 5753325"/>
              <a:gd name="connsiteX74" fmla="*/ 2947678 w 6447632"/>
              <a:gd name="connsiteY74" fmla="*/ 5117869 h 5753325"/>
              <a:gd name="connsiteX75" fmla="*/ 2822169 w 6447632"/>
              <a:gd name="connsiteY75" fmla="*/ 5129396 h 5753325"/>
              <a:gd name="connsiteX76" fmla="*/ 2538773 w 6447632"/>
              <a:gd name="connsiteY76" fmla="*/ 5313397 h 5753325"/>
              <a:gd name="connsiteX77" fmla="*/ 2014500 w 6447632"/>
              <a:gd name="connsiteY77" fmla="*/ 5519744 h 5753325"/>
              <a:gd name="connsiteX78" fmla="*/ 1934391 w 6447632"/>
              <a:gd name="connsiteY78" fmla="*/ 5591335 h 5753325"/>
              <a:gd name="connsiteX79" fmla="*/ 1892550 w 6447632"/>
              <a:gd name="connsiteY79" fmla="*/ 5649708 h 5753325"/>
              <a:gd name="connsiteX80" fmla="*/ 1854769 w 6447632"/>
              <a:gd name="connsiteY80" fmla="*/ 5647691 h 5753325"/>
              <a:gd name="connsiteX81" fmla="*/ 1809461 w 6447632"/>
              <a:gd name="connsiteY81" fmla="*/ 5648628 h 5753325"/>
              <a:gd name="connsiteX82" fmla="*/ 1745150 w 6447632"/>
              <a:gd name="connsiteY82" fmla="*/ 5693879 h 5753325"/>
              <a:gd name="connsiteX83" fmla="*/ 1713375 w 6447632"/>
              <a:gd name="connsiteY83" fmla="*/ 5684672 h 5753325"/>
              <a:gd name="connsiteX84" fmla="*/ 1707808 w 6447632"/>
              <a:gd name="connsiteY84" fmla="*/ 5682611 h 5753325"/>
              <a:gd name="connsiteX85" fmla="*/ 1679313 w 6447632"/>
              <a:gd name="connsiteY85" fmla="*/ 5672360 h 5753325"/>
              <a:gd name="connsiteX86" fmla="*/ 1646933 w 6447632"/>
              <a:gd name="connsiteY86" fmla="*/ 5666227 h 5753325"/>
              <a:gd name="connsiteX87" fmla="*/ 1610055 w 6447632"/>
              <a:gd name="connsiteY87" fmla="*/ 5673643 h 5753325"/>
              <a:gd name="connsiteX88" fmla="*/ 1437641 w 6447632"/>
              <a:gd name="connsiteY88" fmla="*/ 5723266 h 5753325"/>
              <a:gd name="connsiteX89" fmla="*/ 1332869 w 6447632"/>
              <a:gd name="connsiteY89" fmla="*/ 5744752 h 5753325"/>
              <a:gd name="connsiteX90" fmla="*/ 1290525 w 6447632"/>
              <a:gd name="connsiteY90" fmla="*/ 5740036 h 5753325"/>
              <a:gd name="connsiteX91" fmla="*/ 1233107 w 6447632"/>
              <a:gd name="connsiteY91" fmla="*/ 5742106 h 5753325"/>
              <a:gd name="connsiteX92" fmla="*/ 1214532 w 6447632"/>
              <a:gd name="connsiteY92" fmla="*/ 5753325 h 5753325"/>
              <a:gd name="connsiteX93" fmla="*/ 1199955 w 6447632"/>
              <a:gd name="connsiteY93" fmla="*/ 5744831 h 5753325"/>
              <a:gd name="connsiteX94" fmla="*/ 1162337 w 6447632"/>
              <a:gd name="connsiteY94" fmla="*/ 5738048 h 5753325"/>
              <a:gd name="connsiteX95" fmla="*/ 1053457 w 6447632"/>
              <a:gd name="connsiteY95" fmla="*/ 5688676 h 5753325"/>
              <a:gd name="connsiteX96" fmla="*/ 1025798 w 6447632"/>
              <a:gd name="connsiteY96" fmla="*/ 5673166 h 5753325"/>
              <a:gd name="connsiteX97" fmla="*/ 947900 w 6447632"/>
              <a:gd name="connsiteY97" fmla="*/ 5657848 h 5753325"/>
              <a:gd name="connsiteX98" fmla="*/ 815627 w 6447632"/>
              <a:gd name="connsiteY98" fmla="*/ 5642557 h 5753325"/>
              <a:gd name="connsiteX99" fmla="*/ 788251 w 6447632"/>
              <a:gd name="connsiteY99" fmla="*/ 5637065 h 5753325"/>
              <a:gd name="connsiteX100" fmla="*/ 767822 w 6447632"/>
              <a:gd name="connsiteY100" fmla="*/ 5623450 h 5753325"/>
              <a:gd name="connsiteX101" fmla="*/ 765791 w 6447632"/>
              <a:gd name="connsiteY101" fmla="*/ 5612539 h 5753325"/>
              <a:gd name="connsiteX102" fmla="*/ 751230 w 6447632"/>
              <a:gd name="connsiteY102" fmla="*/ 5608092 h 5753325"/>
              <a:gd name="connsiteX103" fmla="*/ 748008 w 6447632"/>
              <a:gd name="connsiteY103" fmla="*/ 5605052 h 5753325"/>
              <a:gd name="connsiteX104" fmla="*/ 728871 w 6447632"/>
              <a:gd name="connsiteY104" fmla="*/ 5589469 h 5753325"/>
              <a:gd name="connsiteX105" fmla="*/ 671898 w 6447632"/>
              <a:gd name="connsiteY105" fmla="*/ 5602363 h 5753325"/>
              <a:gd name="connsiteX106" fmla="*/ 615065 w 6447632"/>
              <a:gd name="connsiteY106" fmla="*/ 5580257 h 5753325"/>
              <a:gd name="connsiteX107" fmla="*/ 355785 w 6447632"/>
              <a:gd name="connsiteY107" fmla="*/ 5514383 h 5753325"/>
              <a:gd name="connsiteX108" fmla="*/ 102269 w 6447632"/>
              <a:gd name="connsiteY108" fmla="*/ 5524347 h 5753325"/>
              <a:gd name="connsiteX109" fmla="*/ 13160 w 6447632"/>
              <a:gd name="connsiteY109" fmla="*/ 5514159 h 5753325"/>
              <a:gd name="connsiteX110" fmla="*/ 0 w 6447632"/>
              <a:gd name="connsiteY110" fmla="*/ 5511735 h 5753325"/>
              <a:gd name="connsiteX111" fmla="*/ 0 w 6447632"/>
              <a:gd name="connsiteY111" fmla="*/ 0 h 5753325"/>
              <a:gd name="connsiteX0" fmla="*/ 0 w 6447632"/>
              <a:gd name="connsiteY0" fmla="*/ 0 h 5753325"/>
              <a:gd name="connsiteX1" fmla="*/ 6438980 w 6447632"/>
              <a:gd name="connsiteY1" fmla="*/ 0 h 5753325"/>
              <a:gd name="connsiteX2" fmla="*/ 6439047 w 6447632"/>
              <a:gd name="connsiteY2" fmla="*/ 147 h 5753325"/>
              <a:gd name="connsiteX3" fmla="*/ 6443456 w 6447632"/>
              <a:gd name="connsiteY3" fmla="*/ 130105 h 5753325"/>
              <a:gd name="connsiteX4" fmla="*/ 6447632 w 6447632"/>
              <a:gd name="connsiteY4" fmla="*/ 170016 h 5753325"/>
              <a:gd name="connsiteX5" fmla="*/ 6396598 w 6447632"/>
              <a:gd name="connsiteY5" fmla="*/ 274847 h 5753325"/>
              <a:gd name="connsiteX6" fmla="*/ 6358350 w 6447632"/>
              <a:gd name="connsiteY6" fmla="*/ 492529 h 5753325"/>
              <a:gd name="connsiteX7" fmla="*/ 6354187 w 6447632"/>
              <a:gd name="connsiteY7" fmla="*/ 615799 h 5753325"/>
              <a:gd name="connsiteX8" fmla="*/ 6303977 w 6447632"/>
              <a:gd name="connsiteY8" fmla="*/ 664291 h 5753325"/>
              <a:gd name="connsiteX9" fmla="*/ 6344988 w 6447632"/>
              <a:gd name="connsiteY9" fmla="*/ 697330 h 5753325"/>
              <a:gd name="connsiteX10" fmla="*/ 6334770 w 6447632"/>
              <a:gd name="connsiteY10" fmla="*/ 754001 h 5753325"/>
              <a:gd name="connsiteX11" fmla="*/ 6339879 w 6447632"/>
              <a:gd name="connsiteY11" fmla="*/ 811136 h 5753325"/>
              <a:gd name="connsiteX12" fmla="*/ 6330065 w 6447632"/>
              <a:gd name="connsiteY12" fmla="*/ 893399 h 5753325"/>
              <a:gd name="connsiteX13" fmla="*/ 6345206 w 6447632"/>
              <a:gd name="connsiteY13" fmla="*/ 1018060 h 5753325"/>
              <a:gd name="connsiteX14" fmla="*/ 6362266 w 6447632"/>
              <a:gd name="connsiteY14" fmla="*/ 1151111 h 5753325"/>
              <a:gd name="connsiteX15" fmla="*/ 6371722 w 6447632"/>
              <a:gd name="connsiteY15" fmla="*/ 1318080 h 5753325"/>
              <a:gd name="connsiteX16" fmla="*/ 6356023 w 6447632"/>
              <a:gd name="connsiteY16" fmla="*/ 1356227 h 5753325"/>
              <a:gd name="connsiteX17" fmla="*/ 6356157 w 6447632"/>
              <a:gd name="connsiteY17" fmla="*/ 1361967 h 5753325"/>
              <a:gd name="connsiteX18" fmla="*/ 6350613 w 6447632"/>
              <a:gd name="connsiteY18" fmla="*/ 1393569 h 5753325"/>
              <a:gd name="connsiteX19" fmla="*/ 6357062 w 6447632"/>
              <a:gd name="connsiteY19" fmla="*/ 1444071 h 5753325"/>
              <a:gd name="connsiteX20" fmla="*/ 6364832 w 6447632"/>
              <a:gd name="connsiteY20" fmla="*/ 1478763 h 5753325"/>
              <a:gd name="connsiteX21" fmla="*/ 6369745 w 6447632"/>
              <a:gd name="connsiteY21" fmla="*/ 1495680 h 5753325"/>
              <a:gd name="connsiteX22" fmla="*/ 6370898 w 6447632"/>
              <a:gd name="connsiteY22" fmla="*/ 1513331 h 5753325"/>
              <a:gd name="connsiteX23" fmla="*/ 6368801 w 6447632"/>
              <a:gd name="connsiteY23" fmla="*/ 1527414 h 5753325"/>
              <a:gd name="connsiteX24" fmla="*/ 6359177 w 6447632"/>
              <a:gd name="connsiteY24" fmla="*/ 1639513 h 5753325"/>
              <a:gd name="connsiteX25" fmla="*/ 6299489 w 6447632"/>
              <a:gd name="connsiteY25" fmla="*/ 1784860 h 5753325"/>
              <a:gd name="connsiteX26" fmla="*/ 6267878 w 6447632"/>
              <a:gd name="connsiteY26" fmla="*/ 1858572 h 5753325"/>
              <a:gd name="connsiteX27" fmla="*/ 6251146 w 6447632"/>
              <a:gd name="connsiteY27" fmla="*/ 1926167 h 5753325"/>
              <a:gd name="connsiteX28" fmla="*/ 6210686 w 6447632"/>
              <a:gd name="connsiteY28" fmla="*/ 2014834 h 5753325"/>
              <a:gd name="connsiteX29" fmla="*/ 6106652 w 6447632"/>
              <a:gd name="connsiteY29" fmla="*/ 2150572 h 5753325"/>
              <a:gd name="connsiteX30" fmla="*/ 6097813 w 6447632"/>
              <a:gd name="connsiteY30" fmla="*/ 2172208 h 5753325"/>
              <a:gd name="connsiteX31" fmla="*/ 6095990 w 6447632"/>
              <a:gd name="connsiteY31" fmla="*/ 2181185 h 5753325"/>
              <a:gd name="connsiteX32" fmla="*/ 6090126 w 6447632"/>
              <a:gd name="connsiteY32" fmla="*/ 2192533 h 5753325"/>
              <a:gd name="connsiteX33" fmla="*/ 6089503 w 6447632"/>
              <a:gd name="connsiteY33" fmla="*/ 2192543 h 5753325"/>
              <a:gd name="connsiteX34" fmla="*/ 6084946 w 6447632"/>
              <a:gd name="connsiteY34" fmla="*/ 2203694 h 5753325"/>
              <a:gd name="connsiteX35" fmla="*/ 5987861 w 6447632"/>
              <a:gd name="connsiteY35" fmla="*/ 2304868 h 5753325"/>
              <a:gd name="connsiteX36" fmla="*/ 5973439 w 6447632"/>
              <a:gd name="connsiteY36" fmla="*/ 2385635 h 5753325"/>
              <a:gd name="connsiteX37" fmla="*/ 5916727 w 6447632"/>
              <a:gd name="connsiteY37" fmla="*/ 2458777 h 5753325"/>
              <a:gd name="connsiteX38" fmla="*/ 5856524 w 6447632"/>
              <a:gd name="connsiteY38" fmla="*/ 2583281 h 5753325"/>
              <a:gd name="connsiteX39" fmla="*/ 5838091 w 6447632"/>
              <a:gd name="connsiteY39" fmla="*/ 2753474 h 5753325"/>
              <a:gd name="connsiteX40" fmla="*/ 5777471 w 6447632"/>
              <a:gd name="connsiteY40" fmla="*/ 2901570 h 5753325"/>
              <a:gd name="connsiteX41" fmla="*/ 5723992 w 6447632"/>
              <a:gd name="connsiteY41" fmla="*/ 2998752 h 5753325"/>
              <a:gd name="connsiteX42" fmla="*/ 5557886 w 6447632"/>
              <a:gd name="connsiteY42" fmla="*/ 3304853 h 5753325"/>
              <a:gd name="connsiteX43" fmla="*/ 5483942 w 6447632"/>
              <a:gd name="connsiteY43" fmla="*/ 3416604 h 5753325"/>
              <a:gd name="connsiteX44" fmla="*/ 5461007 w 6447632"/>
              <a:gd name="connsiteY44" fmla="*/ 3503742 h 5753325"/>
              <a:gd name="connsiteX45" fmla="*/ 5437889 w 6447632"/>
              <a:gd name="connsiteY45" fmla="*/ 3559927 h 5753325"/>
              <a:gd name="connsiteX46" fmla="*/ 5432770 w 6447632"/>
              <a:gd name="connsiteY46" fmla="*/ 3562948 h 5753325"/>
              <a:gd name="connsiteX47" fmla="*/ 5406795 w 6447632"/>
              <a:gd name="connsiteY47" fmla="*/ 3578594 h 5753325"/>
              <a:gd name="connsiteX48" fmla="*/ 5381495 w 6447632"/>
              <a:gd name="connsiteY48" fmla="*/ 3599883 h 5753325"/>
              <a:gd name="connsiteX49" fmla="*/ 5363689 w 6447632"/>
              <a:gd name="connsiteY49" fmla="*/ 3633299 h 5753325"/>
              <a:gd name="connsiteX50" fmla="*/ 5291870 w 6447632"/>
              <a:gd name="connsiteY50" fmla="*/ 3799039 h 5753325"/>
              <a:gd name="connsiteX51" fmla="*/ 5241600 w 6447632"/>
              <a:gd name="connsiteY51" fmla="*/ 3894238 h 5753325"/>
              <a:gd name="connsiteX52" fmla="*/ 5211041 w 6447632"/>
              <a:gd name="connsiteY52" fmla="*/ 3924184 h 5753325"/>
              <a:gd name="connsiteX53" fmla="*/ 5176073 w 6447632"/>
              <a:gd name="connsiteY53" fmla="*/ 3970179 h 5753325"/>
              <a:gd name="connsiteX54" fmla="*/ 5172826 w 6447632"/>
              <a:gd name="connsiteY54" fmla="*/ 3991773 h 5753325"/>
              <a:gd name="connsiteX55" fmla="*/ 5157053 w 6447632"/>
              <a:gd name="connsiteY55" fmla="*/ 3997708 h 5753325"/>
              <a:gd name="connsiteX56" fmla="*/ 5127922 w 6447632"/>
              <a:gd name="connsiteY56" fmla="*/ 4022660 h 5753325"/>
              <a:gd name="connsiteX57" fmla="*/ 5020872 w 6447632"/>
              <a:gd name="connsiteY57" fmla="*/ 4075951 h 5753325"/>
              <a:gd name="connsiteX58" fmla="*/ 4991410 w 6447632"/>
              <a:gd name="connsiteY58" fmla="*/ 4087598 h 5753325"/>
              <a:gd name="connsiteX59" fmla="*/ 4930112 w 6447632"/>
              <a:gd name="connsiteY59" fmla="*/ 4138459 h 5753325"/>
              <a:gd name="connsiteX60" fmla="*/ 4834224 w 6447632"/>
              <a:gd name="connsiteY60" fmla="*/ 4231643 h 5753325"/>
              <a:gd name="connsiteX61" fmla="*/ 4812599 w 6447632"/>
              <a:gd name="connsiteY61" fmla="*/ 4249449 h 5753325"/>
              <a:gd name="connsiteX62" fmla="*/ 4789188 w 6447632"/>
              <a:gd name="connsiteY62" fmla="*/ 4256678 h 5753325"/>
              <a:gd name="connsiteX63" fmla="*/ 4779554 w 6447632"/>
              <a:gd name="connsiteY63" fmla="*/ 4251313 h 5753325"/>
              <a:gd name="connsiteX64" fmla="*/ 4766885 w 6447632"/>
              <a:gd name="connsiteY64" fmla="*/ 4259812 h 5753325"/>
              <a:gd name="connsiteX65" fmla="*/ 4762510 w 6447632"/>
              <a:gd name="connsiteY65" fmla="*/ 4260383 h 5753325"/>
              <a:gd name="connsiteX66" fmla="*/ 4738416 w 6447632"/>
              <a:gd name="connsiteY66" fmla="*/ 4265355 h 5753325"/>
              <a:gd name="connsiteX67" fmla="*/ 4712007 w 6447632"/>
              <a:gd name="connsiteY67" fmla="*/ 4317892 h 5753325"/>
              <a:gd name="connsiteX68" fmla="*/ 4658930 w 6447632"/>
              <a:gd name="connsiteY68" fmla="*/ 4348041 h 5753325"/>
              <a:gd name="connsiteX69" fmla="*/ 4443526 w 6447632"/>
              <a:gd name="connsiteY69" fmla="*/ 4507851 h 5753325"/>
              <a:gd name="connsiteX70" fmla="*/ 4289766 w 6447632"/>
              <a:gd name="connsiteY70" fmla="*/ 4711450 h 5753325"/>
              <a:gd name="connsiteX71" fmla="*/ 4150870 w 6447632"/>
              <a:gd name="connsiteY71" fmla="*/ 4818480 h 5753325"/>
              <a:gd name="connsiteX72" fmla="*/ 4006639 w 6447632"/>
              <a:gd name="connsiteY72" fmla="*/ 4933815 h 5753325"/>
              <a:gd name="connsiteX73" fmla="*/ 3298210 w 6447632"/>
              <a:gd name="connsiteY73" fmla="*/ 5070790 h 5753325"/>
              <a:gd name="connsiteX74" fmla="*/ 2947678 w 6447632"/>
              <a:gd name="connsiteY74" fmla="*/ 5117869 h 5753325"/>
              <a:gd name="connsiteX75" fmla="*/ 2822169 w 6447632"/>
              <a:gd name="connsiteY75" fmla="*/ 5129396 h 5753325"/>
              <a:gd name="connsiteX76" fmla="*/ 2538773 w 6447632"/>
              <a:gd name="connsiteY76" fmla="*/ 5313397 h 5753325"/>
              <a:gd name="connsiteX77" fmla="*/ 2014500 w 6447632"/>
              <a:gd name="connsiteY77" fmla="*/ 5519744 h 5753325"/>
              <a:gd name="connsiteX78" fmla="*/ 1934391 w 6447632"/>
              <a:gd name="connsiteY78" fmla="*/ 5591335 h 5753325"/>
              <a:gd name="connsiteX79" fmla="*/ 1892550 w 6447632"/>
              <a:gd name="connsiteY79" fmla="*/ 5649708 h 5753325"/>
              <a:gd name="connsiteX80" fmla="*/ 1854769 w 6447632"/>
              <a:gd name="connsiteY80" fmla="*/ 5647691 h 5753325"/>
              <a:gd name="connsiteX81" fmla="*/ 1809461 w 6447632"/>
              <a:gd name="connsiteY81" fmla="*/ 5648628 h 5753325"/>
              <a:gd name="connsiteX82" fmla="*/ 1745150 w 6447632"/>
              <a:gd name="connsiteY82" fmla="*/ 5693879 h 5753325"/>
              <a:gd name="connsiteX83" fmla="*/ 1713375 w 6447632"/>
              <a:gd name="connsiteY83" fmla="*/ 5684672 h 5753325"/>
              <a:gd name="connsiteX84" fmla="*/ 1707808 w 6447632"/>
              <a:gd name="connsiteY84" fmla="*/ 5682611 h 5753325"/>
              <a:gd name="connsiteX85" fmla="*/ 1679313 w 6447632"/>
              <a:gd name="connsiteY85" fmla="*/ 5672360 h 5753325"/>
              <a:gd name="connsiteX86" fmla="*/ 1646933 w 6447632"/>
              <a:gd name="connsiteY86" fmla="*/ 5666227 h 5753325"/>
              <a:gd name="connsiteX87" fmla="*/ 1610055 w 6447632"/>
              <a:gd name="connsiteY87" fmla="*/ 5673643 h 5753325"/>
              <a:gd name="connsiteX88" fmla="*/ 1437641 w 6447632"/>
              <a:gd name="connsiteY88" fmla="*/ 5723266 h 5753325"/>
              <a:gd name="connsiteX89" fmla="*/ 1332869 w 6447632"/>
              <a:gd name="connsiteY89" fmla="*/ 5744752 h 5753325"/>
              <a:gd name="connsiteX90" fmla="*/ 1290525 w 6447632"/>
              <a:gd name="connsiteY90" fmla="*/ 5740036 h 5753325"/>
              <a:gd name="connsiteX91" fmla="*/ 1233107 w 6447632"/>
              <a:gd name="connsiteY91" fmla="*/ 5742106 h 5753325"/>
              <a:gd name="connsiteX92" fmla="*/ 1214532 w 6447632"/>
              <a:gd name="connsiteY92" fmla="*/ 5753325 h 5753325"/>
              <a:gd name="connsiteX93" fmla="*/ 1199955 w 6447632"/>
              <a:gd name="connsiteY93" fmla="*/ 5744831 h 5753325"/>
              <a:gd name="connsiteX94" fmla="*/ 1162337 w 6447632"/>
              <a:gd name="connsiteY94" fmla="*/ 5738048 h 5753325"/>
              <a:gd name="connsiteX95" fmla="*/ 1053457 w 6447632"/>
              <a:gd name="connsiteY95" fmla="*/ 5688676 h 5753325"/>
              <a:gd name="connsiteX96" fmla="*/ 1025798 w 6447632"/>
              <a:gd name="connsiteY96" fmla="*/ 5673166 h 5753325"/>
              <a:gd name="connsiteX97" fmla="*/ 947900 w 6447632"/>
              <a:gd name="connsiteY97" fmla="*/ 5657848 h 5753325"/>
              <a:gd name="connsiteX98" fmla="*/ 815627 w 6447632"/>
              <a:gd name="connsiteY98" fmla="*/ 5642557 h 5753325"/>
              <a:gd name="connsiteX99" fmla="*/ 788251 w 6447632"/>
              <a:gd name="connsiteY99" fmla="*/ 5637065 h 5753325"/>
              <a:gd name="connsiteX100" fmla="*/ 767822 w 6447632"/>
              <a:gd name="connsiteY100" fmla="*/ 5623450 h 5753325"/>
              <a:gd name="connsiteX101" fmla="*/ 765791 w 6447632"/>
              <a:gd name="connsiteY101" fmla="*/ 5612539 h 5753325"/>
              <a:gd name="connsiteX102" fmla="*/ 751230 w 6447632"/>
              <a:gd name="connsiteY102" fmla="*/ 5608092 h 5753325"/>
              <a:gd name="connsiteX103" fmla="*/ 748008 w 6447632"/>
              <a:gd name="connsiteY103" fmla="*/ 5605052 h 5753325"/>
              <a:gd name="connsiteX104" fmla="*/ 728871 w 6447632"/>
              <a:gd name="connsiteY104" fmla="*/ 5589469 h 5753325"/>
              <a:gd name="connsiteX105" fmla="*/ 671898 w 6447632"/>
              <a:gd name="connsiteY105" fmla="*/ 5602363 h 5753325"/>
              <a:gd name="connsiteX106" fmla="*/ 615065 w 6447632"/>
              <a:gd name="connsiteY106" fmla="*/ 5580257 h 5753325"/>
              <a:gd name="connsiteX107" fmla="*/ 355785 w 6447632"/>
              <a:gd name="connsiteY107" fmla="*/ 5514383 h 5753325"/>
              <a:gd name="connsiteX108" fmla="*/ 102269 w 6447632"/>
              <a:gd name="connsiteY108" fmla="*/ 5524347 h 5753325"/>
              <a:gd name="connsiteX109" fmla="*/ 13160 w 6447632"/>
              <a:gd name="connsiteY109" fmla="*/ 5514159 h 5753325"/>
              <a:gd name="connsiteX110" fmla="*/ 0 w 6447632"/>
              <a:gd name="connsiteY110" fmla="*/ 5511735 h 5753325"/>
              <a:gd name="connsiteX111" fmla="*/ 0 w 6447632"/>
              <a:gd name="connsiteY111" fmla="*/ 0 h 5753325"/>
              <a:gd name="connsiteX0" fmla="*/ 0 w 6447632"/>
              <a:gd name="connsiteY0" fmla="*/ 0 h 5753325"/>
              <a:gd name="connsiteX1" fmla="*/ 6438980 w 6447632"/>
              <a:gd name="connsiteY1" fmla="*/ 0 h 5753325"/>
              <a:gd name="connsiteX2" fmla="*/ 6439047 w 6447632"/>
              <a:gd name="connsiteY2" fmla="*/ 147 h 5753325"/>
              <a:gd name="connsiteX3" fmla="*/ 6443456 w 6447632"/>
              <a:gd name="connsiteY3" fmla="*/ 130105 h 5753325"/>
              <a:gd name="connsiteX4" fmla="*/ 6447632 w 6447632"/>
              <a:gd name="connsiteY4" fmla="*/ 170016 h 5753325"/>
              <a:gd name="connsiteX5" fmla="*/ 6396598 w 6447632"/>
              <a:gd name="connsiteY5" fmla="*/ 274847 h 5753325"/>
              <a:gd name="connsiteX6" fmla="*/ 6358350 w 6447632"/>
              <a:gd name="connsiteY6" fmla="*/ 492529 h 5753325"/>
              <a:gd name="connsiteX7" fmla="*/ 6354187 w 6447632"/>
              <a:gd name="connsiteY7" fmla="*/ 615799 h 5753325"/>
              <a:gd name="connsiteX8" fmla="*/ 6303977 w 6447632"/>
              <a:gd name="connsiteY8" fmla="*/ 664291 h 5753325"/>
              <a:gd name="connsiteX9" fmla="*/ 6344988 w 6447632"/>
              <a:gd name="connsiteY9" fmla="*/ 697330 h 5753325"/>
              <a:gd name="connsiteX10" fmla="*/ 6334770 w 6447632"/>
              <a:gd name="connsiteY10" fmla="*/ 754001 h 5753325"/>
              <a:gd name="connsiteX11" fmla="*/ 6339879 w 6447632"/>
              <a:gd name="connsiteY11" fmla="*/ 811136 h 5753325"/>
              <a:gd name="connsiteX12" fmla="*/ 6330065 w 6447632"/>
              <a:gd name="connsiteY12" fmla="*/ 893399 h 5753325"/>
              <a:gd name="connsiteX13" fmla="*/ 6345206 w 6447632"/>
              <a:gd name="connsiteY13" fmla="*/ 1018060 h 5753325"/>
              <a:gd name="connsiteX14" fmla="*/ 6362266 w 6447632"/>
              <a:gd name="connsiteY14" fmla="*/ 1151111 h 5753325"/>
              <a:gd name="connsiteX15" fmla="*/ 6371722 w 6447632"/>
              <a:gd name="connsiteY15" fmla="*/ 1318080 h 5753325"/>
              <a:gd name="connsiteX16" fmla="*/ 6356023 w 6447632"/>
              <a:gd name="connsiteY16" fmla="*/ 1356227 h 5753325"/>
              <a:gd name="connsiteX17" fmla="*/ 6356157 w 6447632"/>
              <a:gd name="connsiteY17" fmla="*/ 1361967 h 5753325"/>
              <a:gd name="connsiteX18" fmla="*/ 6350613 w 6447632"/>
              <a:gd name="connsiteY18" fmla="*/ 1393569 h 5753325"/>
              <a:gd name="connsiteX19" fmla="*/ 6357062 w 6447632"/>
              <a:gd name="connsiteY19" fmla="*/ 1444071 h 5753325"/>
              <a:gd name="connsiteX20" fmla="*/ 6364832 w 6447632"/>
              <a:gd name="connsiteY20" fmla="*/ 1478763 h 5753325"/>
              <a:gd name="connsiteX21" fmla="*/ 6369745 w 6447632"/>
              <a:gd name="connsiteY21" fmla="*/ 1495680 h 5753325"/>
              <a:gd name="connsiteX22" fmla="*/ 6370898 w 6447632"/>
              <a:gd name="connsiteY22" fmla="*/ 1513331 h 5753325"/>
              <a:gd name="connsiteX23" fmla="*/ 6368801 w 6447632"/>
              <a:gd name="connsiteY23" fmla="*/ 1527414 h 5753325"/>
              <a:gd name="connsiteX24" fmla="*/ 6359177 w 6447632"/>
              <a:gd name="connsiteY24" fmla="*/ 1639513 h 5753325"/>
              <a:gd name="connsiteX25" fmla="*/ 6299489 w 6447632"/>
              <a:gd name="connsiteY25" fmla="*/ 1784860 h 5753325"/>
              <a:gd name="connsiteX26" fmla="*/ 6267878 w 6447632"/>
              <a:gd name="connsiteY26" fmla="*/ 1858572 h 5753325"/>
              <a:gd name="connsiteX27" fmla="*/ 6251146 w 6447632"/>
              <a:gd name="connsiteY27" fmla="*/ 1926167 h 5753325"/>
              <a:gd name="connsiteX28" fmla="*/ 6210686 w 6447632"/>
              <a:gd name="connsiteY28" fmla="*/ 2014834 h 5753325"/>
              <a:gd name="connsiteX29" fmla="*/ 6106652 w 6447632"/>
              <a:gd name="connsiteY29" fmla="*/ 2150572 h 5753325"/>
              <a:gd name="connsiteX30" fmla="*/ 6097813 w 6447632"/>
              <a:gd name="connsiteY30" fmla="*/ 2172208 h 5753325"/>
              <a:gd name="connsiteX31" fmla="*/ 6095990 w 6447632"/>
              <a:gd name="connsiteY31" fmla="*/ 2181185 h 5753325"/>
              <a:gd name="connsiteX32" fmla="*/ 6090126 w 6447632"/>
              <a:gd name="connsiteY32" fmla="*/ 2192533 h 5753325"/>
              <a:gd name="connsiteX33" fmla="*/ 6089503 w 6447632"/>
              <a:gd name="connsiteY33" fmla="*/ 2192543 h 5753325"/>
              <a:gd name="connsiteX34" fmla="*/ 6084946 w 6447632"/>
              <a:gd name="connsiteY34" fmla="*/ 2203694 h 5753325"/>
              <a:gd name="connsiteX35" fmla="*/ 5987861 w 6447632"/>
              <a:gd name="connsiteY35" fmla="*/ 2304868 h 5753325"/>
              <a:gd name="connsiteX36" fmla="*/ 5973439 w 6447632"/>
              <a:gd name="connsiteY36" fmla="*/ 2385635 h 5753325"/>
              <a:gd name="connsiteX37" fmla="*/ 5916727 w 6447632"/>
              <a:gd name="connsiteY37" fmla="*/ 2458777 h 5753325"/>
              <a:gd name="connsiteX38" fmla="*/ 5856524 w 6447632"/>
              <a:gd name="connsiteY38" fmla="*/ 2583281 h 5753325"/>
              <a:gd name="connsiteX39" fmla="*/ 5838091 w 6447632"/>
              <a:gd name="connsiteY39" fmla="*/ 2753474 h 5753325"/>
              <a:gd name="connsiteX40" fmla="*/ 5777471 w 6447632"/>
              <a:gd name="connsiteY40" fmla="*/ 2901570 h 5753325"/>
              <a:gd name="connsiteX41" fmla="*/ 5723992 w 6447632"/>
              <a:gd name="connsiteY41" fmla="*/ 2998752 h 5753325"/>
              <a:gd name="connsiteX42" fmla="*/ 5557886 w 6447632"/>
              <a:gd name="connsiteY42" fmla="*/ 3304853 h 5753325"/>
              <a:gd name="connsiteX43" fmla="*/ 5483942 w 6447632"/>
              <a:gd name="connsiteY43" fmla="*/ 3416604 h 5753325"/>
              <a:gd name="connsiteX44" fmla="*/ 5461007 w 6447632"/>
              <a:gd name="connsiteY44" fmla="*/ 3503742 h 5753325"/>
              <a:gd name="connsiteX45" fmla="*/ 5437889 w 6447632"/>
              <a:gd name="connsiteY45" fmla="*/ 3559927 h 5753325"/>
              <a:gd name="connsiteX46" fmla="*/ 5432770 w 6447632"/>
              <a:gd name="connsiteY46" fmla="*/ 3562948 h 5753325"/>
              <a:gd name="connsiteX47" fmla="*/ 5406795 w 6447632"/>
              <a:gd name="connsiteY47" fmla="*/ 3578594 h 5753325"/>
              <a:gd name="connsiteX48" fmla="*/ 5381495 w 6447632"/>
              <a:gd name="connsiteY48" fmla="*/ 3599883 h 5753325"/>
              <a:gd name="connsiteX49" fmla="*/ 5363689 w 6447632"/>
              <a:gd name="connsiteY49" fmla="*/ 3633299 h 5753325"/>
              <a:gd name="connsiteX50" fmla="*/ 5291870 w 6447632"/>
              <a:gd name="connsiteY50" fmla="*/ 3799039 h 5753325"/>
              <a:gd name="connsiteX51" fmla="*/ 5241600 w 6447632"/>
              <a:gd name="connsiteY51" fmla="*/ 3894238 h 5753325"/>
              <a:gd name="connsiteX52" fmla="*/ 5211041 w 6447632"/>
              <a:gd name="connsiteY52" fmla="*/ 3924184 h 5753325"/>
              <a:gd name="connsiteX53" fmla="*/ 5176073 w 6447632"/>
              <a:gd name="connsiteY53" fmla="*/ 3970179 h 5753325"/>
              <a:gd name="connsiteX54" fmla="*/ 5172826 w 6447632"/>
              <a:gd name="connsiteY54" fmla="*/ 3991773 h 5753325"/>
              <a:gd name="connsiteX55" fmla="*/ 5157053 w 6447632"/>
              <a:gd name="connsiteY55" fmla="*/ 3997708 h 5753325"/>
              <a:gd name="connsiteX56" fmla="*/ 5127922 w 6447632"/>
              <a:gd name="connsiteY56" fmla="*/ 4022660 h 5753325"/>
              <a:gd name="connsiteX57" fmla="*/ 5020872 w 6447632"/>
              <a:gd name="connsiteY57" fmla="*/ 4075951 h 5753325"/>
              <a:gd name="connsiteX58" fmla="*/ 4991410 w 6447632"/>
              <a:gd name="connsiteY58" fmla="*/ 4087598 h 5753325"/>
              <a:gd name="connsiteX59" fmla="*/ 4930112 w 6447632"/>
              <a:gd name="connsiteY59" fmla="*/ 4138459 h 5753325"/>
              <a:gd name="connsiteX60" fmla="*/ 4834224 w 6447632"/>
              <a:gd name="connsiteY60" fmla="*/ 4231643 h 5753325"/>
              <a:gd name="connsiteX61" fmla="*/ 4812599 w 6447632"/>
              <a:gd name="connsiteY61" fmla="*/ 4249449 h 5753325"/>
              <a:gd name="connsiteX62" fmla="*/ 4789188 w 6447632"/>
              <a:gd name="connsiteY62" fmla="*/ 4256678 h 5753325"/>
              <a:gd name="connsiteX63" fmla="*/ 4779554 w 6447632"/>
              <a:gd name="connsiteY63" fmla="*/ 4251313 h 5753325"/>
              <a:gd name="connsiteX64" fmla="*/ 4766885 w 6447632"/>
              <a:gd name="connsiteY64" fmla="*/ 4259812 h 5753325"/>
              <a:gd name="connsiteX65" fmla="*/ 4762510 w 6447632"/>
              <a:gd name="connsiteY65" fmla="*/ 4260383 h 5753325"/>
              <a:gd name="connsiteX66" fmla="*/ 4738416 w 6447632"/>
              <a:gd name="connsiteY66" fmla="*/ 4265355 h 5753325"/>
              <a:gd name="connsiteX67" fmla="*/ 4712007 w 6447632"/>
              <a:gd name="connsiteY67" fmla="*/ 4317892 h 5753325"/>
              <a:gd name="connsiteX68" fmla="*/ 4658930 w 6447632"/>
              <a:gd name="connsiteY68" fmla="*/ 4348041 h 5753325"/>
              <a:gd name="connsiteX69" fmla="*/ 4443526 w 6447632"/>
              <a:gd name="connsiteY69" fmla="*/ 4507851 h 5753325"/>
              <a:gd name="connsiteX70" fmla="*/ 4289766 w 6447632"/>
              <a:gd name="connsiteY70" fmla="*/ 4711450 h 5753325"/>
              <a:gd name="connsiteX71" fmla="*/ 4150870 w 6447632"/>
              <a:gd name="connsiteY71" fmla="*/ 4818480 h 5753325"/>
              <a:gd name="connsiteX72" fmla="*/ 4006639 w 6447632"/>
              <a:gd name="connsiteY72" fmla="*/ 4933815 h 5753325"/>
              <a:gd name="connsiteX73" fmla="*/ 3298210 w 6447632"/>
              <a:gd name="connsiteY73" fmla="*/ 5070790 h 5753325"/>
              <a:gd name="connsiteX74" fmla="*/ 2947678 w 6447632"/>
              <a:gd name="connsiteY74" fmla="*/ 5117869 h 5753325"/>
              <a:gd name="connsiteX75" fmla="*/ 2822169 w 6447632"/>
              <a:gd name="connsiteY75" fmla="*/ 5129396 h 5753325"/>
              <a:gd name="connsiteX76" fmla="*/ 2538773 w 6447632"/>
              <a:gd name="connsiteY76" fmla="*/ 5313397 h 5753325"/>
              <a:gd name="connsiteX77" fmla="*/ 2014500 w 6447632"/>
              <a:gd name="connsiteY77" fmla="*/ 5519744 h 5753325"/>
              <a:gd name="connsiteX78" fmla="*/ 1934391 w 6447632"/>
              <a:gd name="connsiteY78" fmla="*/ 5591335 h 5753325"/>
              <a:gd name="connsiteX79" fmla="*/ 1892550 w 6447632"/>
              <a:gd name="connsiteY79" fmla="*/ 5649708 h 5753325"/>
              <a:gd name="connsiteX80" fmla="*/ 1854769 w 6447632"/>
              <a:gd name="connsiteY80" fmla="*/ 5647691 h 5753325"/>
              <a:gd name="connsiteX81" fmla="*/ 1809461 w 6447632"/>
              <a:gd name="connsiteY81" fmla="*/ 5648628 h 5753325"/>
              <a:gd name="connsiteX82" fmla="*/ 1745150 w 6447632"/>
              <a:gd name="connsiteY82" fmla="*/ 5693879 h 5753325"/>
              <a:gd name="connsiteX83" fmla="*/ 1713375 w 6447632"/>
              <a:gd name="connsiteY83" fmla="*/ 5684672 h 5753325"/>
              <a:gd name="connsiteX84" fmla="*/ 1707808 w 6447632"/>
              <a:gd name="connsiteY84" fmla="*/ 5682611 h 5753325"/>
              <a:gd name="connsiteX85" fmla="*/ 1679313 w 6447632"/>
              <a:gd name="connsiteY85" fmla="*/ 5672360 h 5753325"/>
              <a:gd name="connsiteX86" fmla="*/ 1646933 w 6447632"/>
              <a:gd name="connsiteY86" fmla="*/ 5666227 h 5753325"/>
              <a:gd name="connsiteX87" fmla="*/ 1610055 w 6447632"/>
              <a:gd name="connsiteY87" fmla="*/ 5673643 h 5753325"/>
              <a:gd name="connsiteX88" fmla="*/ 1437641 w 6447632"/>
              <a:gd name="connsiteY88" fmla="*/ 5723266 h 5753325"/>
              <a:gd name="connsiteX89" fmla="*/ 1332869 w 6447632"/>
              <a:gd name="connsiteY89" fmla="*/ 5744752 h 5753325"/>
              <a:gd name="connsiteX90" fmla="*/ 1290525 w 6447632"/>
              <a:gd name="connsiteY90" fmla="*/ 5740036 h 5753325"/>
              <a:gd name="connsiteX91" fmla="*/ 1233107 w 6447632"/>
              <a:gd name="connsiteY91" fmla="*/ 5742106 h 5753325"/>
              <a:gd name="connsiteX92" fmla="*/ 1214532 w 6447632"/>
              <a:gd name="connsiteY92" fmla="*/ 5753325 h 5753325"/>
              <a:gd name="connsiteX93" fmla="*/ 1199955 w 6447632"/>
              <a:gd name="connsiteY93" fmla="*/ 5744831 h 5753325"/>
              <a:gd name="connsiteX94" fmla="*/ 1162337 w 6447632"/>
              <a:gd name="connsiteY94" fmla="*/ 5738048 h 5753325"/>
              <a:gd name="connsiteX95" fmla="*/ 1053457 w 6447632"/>
              <a:gd name="connsiteY95" fmla="*/ 5688676 h 5753325"/>
              <a:gd name="connsiteX96" fmla="*/ 1025798 w 6447632"/>
              <a:gd name="connsiteY96" fmla="*/ 5673166 h 5753325"/>
              <a:gd name="connsiteX97" fmla="*/ 947900 w 6447632"/>
              <a:gd name="connsiteY97" fmla="*/ 5657848 h 5753325"/>
              <a:gd name="connsiteX98" fmla="*/ 815627 w 6447632"/>
              <a:gd name="connsiteY98" fmla="*/ 5642557 h 5753325"/>
              <a:gd name="connsiteX99" fmla="*/ 788251 w 6447632"/>
              <a:gd name="connsiteY99" fmla="*/ 5637065 h 5753325"/>
              <a:gd name="connsiteX100" fmla="*/ 767822 w 6447632"/>
              <a:gd name="connsiteY100" fmla="*/ 5623450 h 5753325"/>
              <a:gd name="connsiteX101" fmla="*/ 765791 w 6447632"/>
              <a:gd name="connsiteY101" fmla="*/ 5612539 h 5753325"/>
              <a:gd name="connsiteX102" fmla="*/ 751230 w 6447632"/>
              <a:gd name="connsiteY102" fmla="*/ 5608092 h 5753325"/>
              <a:gd name="connsiteX103" fmla="*/ 748008 w 6447632"/>
              <a:gd name="connsiteY103" fmla="*/ 5605052 h 5753325"/>
              <a:gd name="connsiteX104" fmla="*/ 728871 w 6447632"/>
              <a:gd name="connsiteY104" fmla="*/ 5589469 h 5753325"/>
              <a:gd name="connsiteX105" fmla="*/ 671898 w 6447632"/>
              <a:gd name="connsiteY105" fmla="*/ 5602363 h 5753325"/>
              <a:gd name="connsiteX106" fmla="*/ 615065 w 6447632"/>
              <a:gd name="connsiteY106" fmla="*/ 5580257 h 5753325"/>
              <a:gd name="connsiteX107" fmla="*/ 355785 w 6447632"/>
              <a:gd name="connsiteY107" fmla="*/ 5514383 h 5753325"/>
              <a:gd name="connsiteX108" fmla="*/ 102269 w 6447632"/>
              <a:gd name="connsiteY108" fmla="*/ 5524347 h 5753325"/>
              <a:gd name="connsiteX109" fmla="*/ 13160 w 6447632"/>
              <a:gd name="connsiteY109" fmla="*/ 5514159 h 5753325"/>
              <a:gd name="connsiteX110" fmla="*/ 0 w 6447632"/>
              <a:gd name="connsiteY110" fmla="*/ 5511735 h 5753325"/>
              <a:gd name="connsiteX111" fmla="*/ 0 w 6447632"/>
              <a:gd name="connsiteY111" fmla="*/ 0 h 5753325"/>
              <a:gd name="connsiteX0" fmla="*/ 0 w 6447632"/>
              <a:gd name="connsiteY0" fmla="*/ 0 h 5753325"/>
              <a:gd name="connsiteX1" fmla="*/ 6438980 w 6447632"/>
              <a:gd name="connsiteY1" fmla="*/ 0 h 5753325"/>
              <a:gd name="connsiteX2" fmla="*/ 6439047 w 6447632"/>
              <a:gd name="connsiteY2" fmla="*/ 147 h 5753325"/>
              <a:gd name="connsiteX3" fmla="*/ 6443456 w 6447632"/>
              <a:gd name="connsiteY3" fmla="*/ 130105 h 5753325"/>
              <a:gd name="connsiteX4" fmla="*/ 6447632 w 6447632"/>
              <a:gd name="connsiteY4" fmla="*/ 170016 h 5753325"/>
              <a:gd name="connsiteX5" fmla="*/ 6396598 w 6447632"/>
              <a:gd name="connsiteY5" fmla="*/ 274847 h 5753325"/>
              <a:gd name="connsiteX6" fmla="*/ 6358350 w 6447632"/>
              <a:gd name="connsiteY6" fmla="*/ 492529 h 5753325"/>
              <a:gd name="connsiteX7" fmla="*/ 6354187 w 6447632"/>
              <a:gd name="connsiteY7" fmla="*/ 615799 h 5753325"/>
              <a:gd name="connsiteX8" fmla="*/ 6303977 w 6447632"/>
              <a:gd name="connsiteY8" fmla="*/ 664291 h 5753325"/>
              <a:gd name="connsiteX9" fmla="*/ 6344988 w 6447632"/>
              <a:gd name="connsiteY9" fmla="*/ 697330 h 5753325"/>
              <a:gd name="connsiteX10" fmla="*/ 6334770 w 6447632"/>
              <a:gd name="connsiteY10" fmla="*/ 754001 h 5753325"/>
              <a:gd name="connsiteX11" fmla="*/ 6339879 w 6447632"/>
              <a:gd name="connsiteY11" fmla="*/ 811136 h 5753325"/>
              <a:gd name="connsiteX12" fmla="*/ 6330065 w 6447632"/>
              <a:gd name="connsiteY12" fmla="*/ 893399 h 5753325"/>
              <a:gd name="connsiteX13" fmla="*/ 6345206 w 6447632"/>
              <a:gd name="connsiteY13" fmla="*/ 1018060 h 5753325"/>
              <a:gd name="connsiteX14" fmla="*/ 6362266 w 6447632"/>
              <a:gd name="connsiteY14" fmla="*/ 1151111 h 5753325"/>
              <a:gd name="connsiteX15" fmla="*/ 6371722 w 6447632"/>
              <a:gd name="connsiteY15" fmla="*/ 1318080 h 5753325"/>
              <a:gd name="connsiteX16" fmla="*/ 6356023 w 6447632"/>
              <a:gd name="connsiteY16" fmla="*/ 1356227 h 5753325"/>
              <a:gd name="connsiteX17" fmla="*/ 6356157 w 6447632"/>
              <a:gd name="connsiteY17" fmla="*/ 1361967 h 5753325"/>
              <a:gd name="connsiteX18" fmla="*/ 6350613 w 6447632"/>
              <a:gd name="connsiteY18" fmla="*/ 1393569 h 5753325"/>
              <a:gd name="connsiteX19" fmla="*/ 6357062 w 6447632"/>
              <a:gd name="connsiteY19" fmla="*/ 1444071 h 5753325"/>
              <a:gd name="connsiteX20" fmla="*/ 6364832 w 6447632"/>
              <a:gd name="connsiteY20" fmla="*/ 1478763 h 5753325"/>
              <a:gd name="connsiteX21" fmla="*/ 6369745 w 6447632"/>
              <a:gd name="connsiteY21" fmla="*/ 1495680 h 5753325"/>
              <a:gd name="connsiteX22" fmla="*/ 6370898 w 6447632"/>
              <a:gd name="connsiteY22" fmla="*/ 1513331 h 5753325"/>
              <a:gd name="connsiteX23" fmla="*/ 6368801 w 6447632"/>
              <a:gd name="connsiteY23" fmla="*/ 1527414 h 5753325"/>
              <a:gd name="connsiteX24" fmla="*/ 6359177 w 6447632"/>
              <a:gd name="connsiteY24" fmla="*/ 1639513 h 5753325"/>
              <a:gd name="connsiteX25" fmla="*/ 6299489 w 6447632"/>
              <a:gd name="connsiteY25" fmla="*/ 1784860 h 5753325"/>
              <a:gd name="connsiteX26" fmla="*/ 6267878 w 6447632"/>
              <a:gd name="connsiteY26" fmla="*/ 1858572 h 5753325"/>
              <a:gd name="connsiteX27" fmla="*/ 6251146 w 6447632"/>
              <a:gd name="connsiteY27" fmla="*/ 1926167 h 5753325"/>
              <a:gd name="connsiteX28" fmla="*/ 6210686 w 6447632"/>
              <a:gd name="connsiteY28" fmla="*/ 2014834 h 5753325"/>
              <a:gd name="connsiteX29" fmla="*/ 6106652 w 6447632"/>
              <a:gd name="connsiteY29" fmla="*/ 2150572 h 5753325"/>
              <a:gd name="connsiteX30" fmla="*/ 6097813 w 6447632"/>
              <a:gd name="connsiteY30" fmla="*/ 2172208 h 5753325"/>
              <a:gd name="connsiteX31" fmla="*/ 6095990 w 6447632"/>
              <a:gd name="connsiteY31" fmla="*/ 2181185 h 5753325"/>
              <a:gd name="connsiteX32" fmla="*/ 6090126 w 6447632"/>
              <a:gd name="connsiteY32" fmla="*/ 2192533 h 5753325"/>
              <a:gd name="connsiteX33" fmla="*/ 6089503 w 6447632"/>
              <a:gd name="connsiteY33" fmla="*/ 2192543 h 5753325"/>
              <a:gd name="connsiteX34" fmla="*/ 6084946 w 6447632"/>
              <a:gd name="connsiteY34" fmla="*/ 2203694 h 5753325"/>
              <a:gd name="connsiteX35" fmla="*/ 5987861 w 6447632"/>
              <a:gd name="connsiteY35" fmla="*/ 2304868 h 5753325"/>
              <a:gd name="connsiteX36" fmla="*/ 5973439 w 6447632"/>
              <a:gd name="connsiteY36" fmla="*/ 2385635 h 5753325"/>
              <a:gd name="connsiteX37" fmla="*/ 5916727 w 6447632"/>
              <a:gd name="connsiteY37" fmla="*/ 2458777 h 5753325"/>
              <a:gd name="connsiteX38" fmla="*/ 5856524 w 6447632"/>
              <a:gd name="connsiteY38" fmla="*/ 2583281 h 5753325"/>
              <a:gd name="connsiteX39" fmla="*/ 5838091 w 6447632"/>
              <a:gd name="connsiteY39" fmla="*/ 2753474 h 5753325"/>
              <a:gd name="connsiteX40" fmla="*/ 5777471 w 6447632"/>
              <a:gd name="connsiteY40" fmla="*/ 2901570 h 5753325"/>
              <a:gd name="connsiteX41" fmla="*/ 5682522 w 6447632"/>
              <a:gd name="connsiteY41" fmla="*/ 3044368 h 5753325"/>
              <a:gd name="connsiteX42" fmla="*/ 5557886 w 6447632"/>
              <a:gd name="connsiteY42" fmla="*/ 3304853 h 5753325"/>
              <a:gd name="connsiteX43" fmla="*/ 5483942 w 6447632"/>
              <a:gd name="connsiteY43" fmla="*/ 3416604 h 5753325"/>
              <a:gd name="connsiteX44" fmla="*/ 5461007 w 6447632"/>
              <a:gd name="connsiteY44" fmla="*/ 3503742 h 5753325"/>
              <a:gd name="connsiteX45" fmla="*/ 5437889 w 6447632"/>
              <a:gd name="connsiteY45" fmla="*/ 3559927 h 5753325"/>
              <a:gd name="connsiteX46" fmla="*/ 5432770 w 6447632"/>
              <a:gd name="connsiteY46" fmla="*/ 3562948 h 5753325"/>
              <a:gd name="connsiteX47" fmla="*/ 5406795 w 6447632"/>
              <a:gd name="connsiteY47" fmla="*/ 3578594 h 5753325"/>
              <a:gd name="connsiteX48" fmla="*/ 5381495 w 6447632"/>
              <a:gd name="connsiteY48" fmla="*/ 3599883 h 5753325"/>
              <a:gd name="connsiteX49" fmla="*/ 5363689 w 6447632"/>
              <a:gd name="connsiteY49" fmla="*/ 3633299 h 5753325"/>
              <a:gd name="connsiteX50" fmla="*/ 5291870 w 6447632"/>
              <a:gd name="connsiteY50" fmla="*/ 3799039 h 5753325"/>
              <a:gd name="connsiteX51" fmla="*/ 5241600 w 6447632"/>
              <a:gd name="connsiteY51" fmla="*/ 3894238 h 5753325"/>
              <a:gd name="connsiteX52" fmla="*/ 5211041 w 6447632"/>
              <a:gd name="connsiteY52" fmla="*/ 3924184 h 5753325"/>
              <a:gd name="connsiteX53" fmla="*/ 5176073 w 6447632"/>
              <a:gd name="connsiteY53" fmla="*/ 3970179 h 5753325"/>
              <a:gd name="connsiteX54" fmla="*/ 5172826 w 6447632"/>
              <a:gd name="connsiteY54" fmla="*/ 3991773 h 5753325"/>
              <a:gd name="connsiteX55" fmla="*/ 5157053 w 6447632"/>
              <a:gd name="connsiteY55" fmla="*/ 3997708 h 5753325"/>
              <a:gd name="connsiteX56" fmla="*/ 5127922 w 6447632"/>
              <a:gd name="connsiteY56" fmla="*/ 4022660 h 5753325"/>
              <a:gd name="connsiteX57" fmla="*/ 5020872 w 6447632"/>
              <a:gd name="connsiteY57" fmla="*/ 4075951 h 5753325"/>
              <a:gd name="connsiteX58" fmla="*/ 4991410 w 6447632"/>
              <a:gd name="connsiteY58" fmla="*/ 4087598 h 5753325"/>
              <a:gd name="connsiteX59" fmla="*/ 4930112 w 6447632"/>
              <a:gd name="connsiteY59" fmla="*/ 4138459 h 5753325"/>
              <a:gd name="connsiteX60" fmla="*/ 4834224 w 6447632"/>
              <a:gd name="connsiteY60" fmla="*/ 4231643 h 5753325"/>
              <a:gd name="connsiteX61" fmla="*/ 4812599 w 6447632"/>
              <a:gd name="connsiteY61" fmla="*/ 4249449 h 5753325"/>
              <a:gd name="connsiteX62" fmla="*/ 4789188 w 6447632"/>
              <a:gd name="connsiteY62" fmla="*/ 4256678 h 5753325"/>
              <a:gd name="connsiteX63" fmla="*/ 4779554 w 6447632"/>
              <a:gd name="connsiteY63" fmla="*/ 4251313 h 5753325"/>
              <a:gd name="connsiteX64" fmla="*/ 4766885 w 6447632"/>
              <a:gd name="connsiteY64" fmla="*/ 4259812 h 5753325"/>
              <a:gd name="connsiteX65" fmla="*/ 4762510 w 6447632"/>
              <a:gd name="connsiteY65" fmla="*/ 4260383 h 5753325"/>
              <a:gd name="connsiteX66" fmla="*/ 4738416 w 6447632"/>
              <a:gd name="connsiteY66" fmla="*/ 4265355 h 5753325"/>
              <a:gd name="connsiteX67" fmla="*/ 4712007 w 6447632"/>
              <a:gd name="connsiteY67" fmla="*/ 4317892 h 5753325"/>
              <a:gd name="connsiteX68" fmla="*/ 4658930 w 6447632"/>
              <a:gd name="connsiteY68" fmla="*/ 4348041 h 5753325"/>
              <a:gd name="connsiteX69" fmla="*/ 4443526 w 6447632"/>
              <a:gd name="connsiteY69" fmla="*/ 4507851 h 5753325"/>
              <a:gd name="connsiteX70" fmla="*/ 4289766 w 6447632"/>
              <a:gd name="connsiteY70" fmla="*/ 4711450 h 5753325"/>
              <a:gd name="connsiteX71" fmla="*/ 4150870 w 6447632"/>
              <a:gd name="connsiteY71" fmla="*/ 4818480 h 5753325"/>
              <a:gd name="connsiteX72" fmla="*/ 4006639 w 6447632"/>
              <a:gd name="connsiteY72" fmla="*/ 4933815 h 5753325"/>
              <a:gd name="connsiteX73" fmla="*/ 3298210 w 6447632"/>
              <a:gd name="connsiteY73" fmla="*/ 5070790 h 5753325"/>
              <a:gd name="connsiteX74" fmla="*/ 2947678 w 6447632"/>
              <a:gd name="connsiteY74" fmla="*/ 5117869 h 5753325"/>
              <a:gd name="connsiteX75" fmla="*/ 2822169 w 6447632"/>
              <a:gd name="connsiteY75" fmla="*/ 5129396 h 5753325"/>
              <a:gd name="connsiteX76" fmla="*/ 2538773 w 6447632"/>
              <a:gd name="connsiteY76" fmla="*/ 5313397 h 5753325"/>
              <a:gd name="connsiteX77" fmla="*/ 2014500 w 6447632"/>
              <a:gd name="connsiteY77" fmla="*/ 5519744 h 5753325"/>
              <a:gd name="connsiteX78" fmla="*/ 1934391 w 6447632"/>
              <a:gd name="connsiteY78" fmla="*/ 5591335 h 5753325"/>
              <a:gd name="connsiteX79" fmla="*/ 1892550 w 6447632"/>
              <a:gd name="connsiteY79" fmla="*/ 5649708 h 5753325"/>
              <a:gd name="connsiteX80" fmla="*/ 1854769 w 6447632"/>
              <a:gd name="connsiteY80" fmla="*/ 5647691 h 5753325"/>
              <a:gd name="connsiteX81" fmla="*/ 1809461 w 6447632"/>
              <a:gd name="connsiteY81" fmla="*/ 5648628 h 5753325"/>
              <a:gd name="connsiteX82" fmla="*/ 1745150 w 6447632"/>
              <a:gd name="connsiteY82" fmla="*/ 5693879 h 5753325"/>
              <a:gd name="connsiteX83" fmla="*/ 1713375 w 6447632"/>
              <a:gd name="connsiteY83" fmla="*/ 5684672 h 5753325"/>
              <a:gd name="connsiteX84" fmla="*/ 1707808 w 6447632"/>
              <a:gd name="connsiteY84" fmla="*/ 5682611 h 5753325"/>
              <a:gd name="connsiteX85" fmla="*/ 1679313 w 6447632"/>
              <a:gd name="connsiteY85" fmla="*/ 5672360 h 5753325"/>
              <a:gd name="connsiteX86" fmla="*/ 1646933 w 6447632"/>
              <a:gd name="connsiteY86" fmla="*/ 5666227 h 5753325"/>
              <a:gd name="connsiteX87" fmla="*/ 1610055 w 6447632"/>
              <a:gd name="connsiteY87" fmla="*/ 5673643 h 5753325"/>
              <a:gd name="connsiteX88" fmla="*/ 1437641 w 6447632"/>
              <a:gd name="connsiteY88" fmla="*/ 5723266 h 5753325"/>
              <a:gd name="connsiteX89" fmla="*/ 1332869 w 6447632"/>
              <a:gd name="connsiteY89" fmla="*/ 5744752 h 5753325"/>
              <a:gd name="connsiteX90" fmla="*/ 1290525 w 6447632"/>
              <a:gd name="connsiteY90" fmla="*/ 5740036 h 5753325"/>
              <a:gd name="connsiteX91" fmla="*/ 1233107 w 6447632"/>
              <a:gd name="connsiteY91" fmla="*/ 5742106 h 5753325"/>
              <a:gd name="connsiteX92" fmla="*/ 1214532 w 6447632"/>
              <a:gd name="connsiteY92" fmla="*/ 5753325 h 5753325"/>
              <a:gd name="connsiteX93" fmla="*/ 1199955 w 6447632"/>
              <a:gd name="connsiteY93" fmla="*/ 5744831 h 5753325"/>
              <a:gd name="connsiteX94" fmla="*/ 1162337 w 6447632"/>
              <a:gd name="connsiteY94" fmla="*/ 5738048 h 5753325"/>
              <a:gd name="connsiteX95" fmla="*/ 1053457 w 6447632"/>
              <a:gd name="connsiteY95" fmla="*/ 5688676 h 5753325"/>
              <a:gd name="connsiteX96" fmla="*/ 1025798 w 6447632"/>
              <a:gd name="connsiteY96" fmla="*/ 5673166 h 5753325"/>
              <a:gd name="connsiteX97" fmla="*/ 947900 w 6447632"/>
              <a:gd name="connsiteY97" fmla="*/ 5657848 h 5753325"/>
              <a:gd name="connsiteX98" fmla="*/ 815627 w 6447632"/>
              <a:gd name="connsiteY98" fmla="*/ 5642557 h 5753325"/>
              <a:gd name="connsiteX99" fmla="*/ 788251 w 6447632"/>
              <a:gd name="connsiteY99" fmla="*/ 5637065 h 5753325"/>
              <a:gd name="connsiteX100" fmla="*/ 767822 w 6447632"/>
              <a:gd name="connsiteY100" fmla="*/ 5623450 h 5753325"/>
              <a:gd name="connsiteX101" fmla="*/ 765791 w 6447632"/>
              <a:gd name="connsiteY101" fmla="*/ 5612539 h 5753325"/>
              <a:gd name="connsiteX102" fmla="*/ 751230 w 6447632"/>
              <a:gd name="connsiteY102" fmla="*/ 5608092 h 5753325"/>
              <a:gd name="connsiteX103" fmla="*/ 748008 w 6447632"/>
              <a:gd name="connsiteY103" fmla="*/ 5605052 h 5753325"/>
              <a:gd name="connsiteX104" fmla="*/ 728871 w 6447632"/>
              <a:gd name="connsiteY104" fmla="*/ 5589469 h 5753325"/>
              <a:gd name="connsiteX105" fmla="*/ 671898 w 6447632"/>
              <a:gd name="connsiteY105" fmla="*/ 5602363 h 5753325"/>
              <a:gd name="connsiteX106" fmla="*/ 615065 w 6447632"/>
              <a:gd name="connsiteY106" fmla="*/ 5580257 h 5753325"/>
              <a:gd name="connsiteX107" fmla="*/ 355785 w 6447632"/>
              <a:gd name="connsiteY107" fmla="*/ 5514383 h 5753325"/>
              <a:gd name="connsiteX108" fmla="*/ 102269 w 6447632"/>
              <a:gd name="connsiteY108" fmla="*/ 5524347 h 5753325"/>
              <a:gd name="connsiteX109" fmla="*/ 13160 w 6447632"/>
              <a:gd name="connsiteY109" fmla="*/ 5514159 h 5753325"/>
              <a:gd name="connsiteX110" fmla="*/ 0 w 6447632"/>
              <a:gd name="connsiteY110" fmla="*/ 5511735 h 5753325"/>
              <a:gd name="connsiteX111" fmla="*/ 0 w 6447632"/>
              <a:gd name="connsiteY111" fmla="*/ 0 h 5753325"/>
              <a:gd name="connsiteX0" fmla="*/ 0 w 6447632"/>
              <a:gd name="connsiteY0" fmla="*/ 0 h 5753325"/>
              <a:gd name="connsiteX1" fmla="*/ 6438980 w 6447632"/>
              <a:gd name="connsiteY1" fmla="*/ 0 h 5753325"/>
              <a:gd name="connsiteX2" fmla="*/ 6439047 w 6447632"/>
              <a:gd name="connsiteY2" fmla="*/ 147 h 5753325"/>
              <a:gd name="connsiteX3" fmla="*/ 6443456 w 6447632"/>
              <a:gd name="connsiteY3" fmla="*/ 130105 h 5753325"/>
              <a:gd name="connsiteX4" fmla="*/ 6447632 w 6447632"/>
              <a:gd name="connsiteY4" fmla="*/ 170016 h 5753325"/>
              <a:gd name="connsiteX5" fmla="*/ 6396598 w 6447632"/>
              <a:gd name="connsiteY5" fmla="*/ 274847 h 5753325"/>
              <a:gd name="connsiteX6" fmla="*/ 6358350 w 6447632"/>
              <a:gd name="connsiteY6" fmla="*/ 492529 h 5753325"/>
              <a:gd name="connsiteX7" fmla="*/ 6354187 w 6447632"/>
              <a:gd name="connsiteY7" fmla="*/ 615799 h 5753325"/>
              <a:gd name="connsiteX8" fmla="*/ 6303977 w 6447632"/>
              <a:gd name="connsiteY8" fmla="*/ 664291 h 5753325"/>
              <a:gd name="connsiteX9" fmla="*/ 6344988 w 6447632"/>
              <a:gd name="connsiteY9" fmla="*/ 697330 h 5753325"/>
              <a:gd name="connsiteX10" fmla="*/ 6334770 w 6447632"/>
              <a:gd name="connsiteY10" fmla="*/ 754001 h 5753325"/>
              <a:gd name="connsiteX11" fmla="*/ 6339879 w 6447632"/>
              <a:gd name="connsiteY11" fmla="*/ 811136 h 5753325"/>
              <a:gd name="connsiteX12" fmla="*/ 6330065 w 6447632"/>
              <a:gd name="connsiteY12" fmla="*/ 893399 h 5753325"/>
              <a:gd name="connsiteX13" fmla="*/ 6345206 w 6447632"/>
              <a:gd name="connsiteY13" fmla="*/ 1018060 h 5753325"/>
              <a:gd name="connsiteX14" fmla="*/ 6362266 w 6447632"/>
              <a:gd name="connsiteY14" fmla="*/ 1151111 h 5753325"/>
              <a:gd name="connsiteX15" fmla="*/ 6371722 w 6447632"/>
              <a:gd name="connsiteY15" fmla="*/ 1318080 h 5753325"/>
              <a:gd name="connsiteX16" fmla="*/ 6356023 w 6447632"/>
              <a:gd name="connsiteY16" fmla="*/ 1356227 h 5753325"/>
              <a:gd name="connsiteX17" fmla="*/ 6356157 w 6447632"/>
              <a:gd name="connsiteY17" fmla="*/ 1361967 h 5753325"/>
              <a:gd name="connsiteX18" fmla="*/ 6350613 w 6447632"/>
              <a:gd name="connsiteY18" fmla="*/ 1393569 h 5753325"/>
              <a:gd name="connsiteX19" fmla="*/ 6357062 w 6447632"/>
              <a:gd name="connsiteY19" fmla="*/ 1444071 h 5753325"/>
              <a:gd name="connsiteX20" fmla="*/ 6364832 w 6447632"/>
              <a:gd name="connsiteY20" fmla="*/ 1478763 h 5753325"/>
              <a:gd name="connsiteX21" fmla="*/ 6369745 w 6447632"/>
              <a:gd name="connsiteY21" fmla="*/ 1495680 h 5753325"/>
              <a:gd name="connsiteX22" fmla="*/ 6370898 w 6447632"/>
              <a:gd name="connsiteY22" fmla="*/ 1513331 h 5753325"/>
              <a:gd name="connsiteX23" fmla="*/ 6368801 w 6447632"/>
              <a:gd name="connsiteY23" fmla="*/ 1527414 h 5753325"/>
              <a:gd name="connsiteX24" fmla="*/ 6359177 w 6447632"/>
              <a:gd name="connsiteY24" fmla="*/ 1639513 h 5753325"/>
              <a:gd name="connsiteX25" fmla="*/ 6299489 w 6447632"/>
              <a:gd name="connsiteY25" fmla="*/ 1784860 h 5753325"/>
              <a:gd name="connsiteX26" fmla="*/ 6267878 w 6447632"/>
              <a:gd name="connsiteY26" fmla="*/ 1858572 h 5753325"/>
              <a:gd name="connsiteX27" fmla="*/ 6251146 w 6447632"/>
              <a:gd name="connsiteY27" fmla="*/ 1926167 h 5753325"/>
              <a:gd name="connsiteX28" fmla="*/ 6210686 w 6447632"/>
              <a:gd name="connsiteY28" fmla="*/ 2014834 h 5753325"/>
              <a:gd name="connsiteX29" fmla="*/ 6106652 w 6447632"/>
              <a:gd name="connsiteY29" fmla="*/ 2150572 h 5753325"/>
              <a:gd name="connsiteX30" fmla="*/ 6097813 w 6447632"/>
              <a:gd name="connsiteY30" fmla="*/ 2172208 h 5753325"/>
              <a:gd name="connsiteX31" fmla="*/ 6095990 w 6447632"/>
              <a:gd name="connsiteY31" fmla="*/ 2181185 h 5753325"/>
              <a:gd name="connsiteX32" fmla="*/ 6090126 w 6447632"/>
              <a:gd name="connsiteY32" fmla="*/ 2192533 h 5753325"/>
              <a:gd name="connsiteX33" fmla="*/ 6089503 w 6447632"/>
              <a:gd name="connsiteY33" fmla="*/ 2192543 h 5753325"/>
              <a:gd name="connsiteX34" fmla="*/ 6084946 w 6447632"/>
              <a:gd name="connsiteY34" fmla="*/ 2203694 h 5753325"/>
              <a:gd name="connsiteX35" fmla="*/ 5987861 w 6447632"/>
              <a:gd name="connsiteY35" fmla="*/ 2304868 h 5753325"/>
              <a:gd name="connsiteX36" fmla="*/ 5973439 w 6447632"/>
              <a:gd name="connsiteY36" fmla="*/ 2385635 h 5753325"/>
              <a:gd name="connsiteX37" fmla="*/ 5916727 w 6447632"/>
              <a:gd name="connsiteY37" fmla="*/ 2458777 h 5753325"/>
              <a:gd name="connsiteX38" fmla="*/ 5856524 w 6447632"/>
              <a:gd name="connsiteY38" fmla="*/ 2583281 h 5753325"/>
              <a:gd name="connsiteX39" fmla="*/ 5838091 w 6447632"/>
              <a:gd name="connsiteY39" fmla="*/ 2753474 h 5753325"/>
              <a:gd name="connsiteX40" fmla="*/ 5744296 w 6447632"/>
              <a:gd name="connsiteY40" fmla="*/ 2893276 h 5753325"/>
              <a:gd name="connsiteX41" fmla="*/ 5682522 w 6447632"/>
              <a:gd name="connsiteY41" fmla="*/ 3044368 h 5753325"/>
              <a:gd name="connsiteX42" fmla="*/ 5557886 w 6447632"/>
              <a:gd name="connsiteY42" fmla="*/ 3304853 h 5753325"/>
              <a:gd name="connsiteX43" fmla="*/ 5483942 w 6447632"/>
              <a:gd name="connsiteY43" fmla="*/ 3416604 h 5753325"/>
              <a:gd name="connsiteX44" fmla="*/ 5461007 w 6447632"/>
              <a:gd name="connsiteY44" fmla="*/ 3503742 h 5753325"/>
              <a:gd name="connsiteX45" fmla="*/ 5437889 w 6447632"/>
              <a:gd name="connsiteY45" fmla="*/ 3559927 h 5753325"/>
              <a:gd name="connsiteX46" fmla="*/ 5432770 w 6447632"/>
              <a:gd name="connsiteY46" fmla="*/ 3562948 h 5753325"/>
              <a:gd name="connsiteX47" fmla="*/ 5406795 w 6447632"/>
              <a:gd name="connsiteY47" fmla="*/ 3578594 h 5753325"/>
              <a:gd name="connsiteX48" fmla="*/ 5381495 w 6447632"/>
              <a:gd name="connsiteY48" fmla="*/ 3599883 h 5753325"/>
              <a:gd name="connsiteX49" fmla="*/ 5363689 w 6447632"/>
              <a:gd name="connsiteY49" fmla="*/ 3633299 h 5753325"/>
              <a:gd name="connsiteX50" fmla="*/ 5291870 w 6447632"/>
              <a:gd name="connsiteY50" fmla="*/ 3799039 h 5753325"/>
              <a:gd name="connsiteX51" fmla="*/ 5241600 w 6447632"/>
              <a:gd name="connsiteY51" fmla="*/ 3894238 h 5753325"/>
              <a:gd name="connsiteX52" fmla="*/ 5211041 w 6447632"/>
              <a:gd name="connsiteY52" fmla="*/ 3924184 h 5753325"/>
              <a:gd name="connsiteX53" fmla="*/ 5176073 w 6447632"/>
              <a:gd name="connsiteY53" fmla="*/ 3970179 h 5753325"/>
              <a:gd name="connsiteX54" fmla="*/ 5172826 w 6447632"/>
              <a:gd name="connsiteY54" fmla="*/ 3991773 h 5753325"/>
              <a:gd name="connsiteX55" fmla="*/ 5157053 w 6447632"/>
              <a:gd name="connsiteY55" fmla="*/ 3997708 h 5753325"/>
              <a:gd name="connsiteX56" fmla="*/ 5127922 w 6447632"/>
              <a:gd name="connsiteY56" fmla="*/ 4022660 h 5753325"/>
              <a:gd name="connsiteX57" fmla="*/ 5020872 w 6447632"/>
              <a:gd name="connsiteY57" fmla="*/ 4075951 h 5753325"/>
              <a:gd name="connsiteX58" fmla="*/ 4991410 w 6447632"/>
              <a:gd name="connsiteY58" fmla="*/ 4087598 h 5753325"/>
              <a:gd name="connsiteX59" fmla="*/ 4930112 w 6447632"/>
              <a:gd name="connsiteY59" fmla="*/ 4138459 h 5753325"/>
              <a:gd name="connsiteX60" fmla="*/ 4834224 w 6447632"/>
              <a:gd name="connsiteY60" fmla="*/ 4231643 h 5753325"/>
              <a:gd name="connsiteX61" fmla="*/ 4812599 w 6447632"/>
              <a:gd name="connsiteY61" fmla="*/ 4249449 h 5753325"/>
              <a:gd name="connsiteX62" fmla="*/ 4789188 w 6447632"/>
              <a:gd name="connsiteY62" fmla="*/ 4256678 h 5753325"/>
              <a:gd name="connsiteX63" fmla="*/ 4779554 w 6447632"/>
              <a:gd name="connsiteY63" fmla="*/ 4251313 h 5753325"/>
              <a:gd name="connsiteX64" fmla="*/ 4766885 w 6447632"/>
              <a:gd name="connsiteY64" fmla="*/ 4259812 h 5753325"/>
              <a:gd name="connsiteX65" fmla="*/ 4762510 w 6447632"/>
              <a:gd name="connsiteY65" fmla="*/ 4260383 h 5753325"/>
              <a:gd name="connsiteX66" fmla="*/ 4738416 w 6447632"/>
              <a:gd name="connsiteY66" fmla="*/ 4265355 h 5753325"/>
              <a:gd name="connsiteX67" fmla="*/ 4712007 w 6447632"/>
              <a:gd name="connsiteY67" fmla="*/ 4317892 h 5753325"/>
              <a:gd name="connsiteX68" fmla="*/ 4658930 w 6447632"/>
              <a:gd name="connsiteY68" fmla="*/ 4348041 h 5753325"/>
              <a:gd name="connsiteX69" fmla="*/ 4443526 w 6447632"/>
              <a:gd name="connsiteY69" fmla="*/ 4507851 h 5753325"/>
              <a:gd name="connsiteX70" fmla="*/ 4289766 w 6447632"/>
              <a:gd name="connsiteY70" fmla="*/ 4711450 h 5753325"/>
              <a:gd name="connsiteX71" fmla="*/ 4150870 w 6447632"/>
              <a:gd name="connsiteY71" fmla="*/ 4818480 h 5753325"/>
              <a:gd name="connsiteX72" fmla="*/ 4006639 w 6447632"/>
              <a:gd name="connsiteY72" fmla="*/ 4933815 h 5753325"/>
              <a:gd name="connsiteX73" fmla="*/ 3298210 w 6447632"/>
              <a:gd name="connsiteY73" fmla="*/ 5070790 h 5753325"/>
              <a:gd name="connsiteX74" fmla="*/ 2947678 w 6447632"/>
              <a:gd name="connsiteY74" fmla="*/ 5117869 h 5753325"/>
              <a:gd name="connsiteX75" fmla="*/ 2822169 w 6447632"/>
              <a:gd name="connsiteY75" fmla="*/ 5129396 h 5753325"/>
              <a:gd name="connsiteX76" fmla="*/ 2538773 w 6447632"/>
              <a:gd name="connsiteY76" fmla="*/ 5313397 h 5753325"/>
              <a:gd name="connsiteX77" fmla="*/ 2014500 w 6447632"/>
              <a:gd name="connsiteY77" fmla="*/ 5519744 h 5753325"/>
              <a:gd name="connsiteX78" fmla="*/ 1934391 w 6447632"/>
              <a:gd name="connsiteY78" fmla="*/ 5591335 h 5753325"/>
              <a:gd name="connsiteX79" fmla="*/ 1892550 w 6447632"/>
              <a:gd name="connsiteY79" fmla="*/ 5649708 h 5753325"/>
              <a:gd name="connsiteX80" fmla="*/ 1854769 w 6447632"/>
              <a:gd name="connsiteY80" fmla="*/ 5647691 h 5753325"/>
              <a:gd name="connsiteX81" fmla="*/ 1809461 w 6447632"/>
              <a:gd name="connsiteY81" fmla="*/ 5648628 h 5753325"/>
              <a:gd name="connsiteX82" fmla="*/ 1745150 w 6447632"/>
              <a:gd name="connsiteY82" fmla="*/ 5693879 h 5753325"/>
              <a:gd name="connsiteX83" fmla="*/ 1713375 w 6447632"/>
              <a:gd name="connsiteY83" fmla="*/ 5684672 h 5753325"/>
              <a:gd name="connsiteX84" fmla="*/ 1707808 w 6447632"/>
              <a:gd name="connsiteY84" fmla="*/ 5682611 h 5753325"/>
              <a:gd name="connsiteX85" fmla="*/ 1679313 w 6447632"/>
              <a:gd name="connsiteY85" fmla="*/ 5672360 h 5753325"/>
              <a:gd name="connsiteX86" fmla="*/ 1646933 w 6447632"/>
              <a:gd name="connsiteY86" fmla="*/ 5666227 h 5753325"/>
              <a:gd name="connsiteX87" fmla="*/ 1610055 w 6447632"/>
              <a:gd name="connsiteY87" fmla="*/ 5673643 h 5753325"/>
              <a:gd name="connsiteX88" fmla="*/ 1437641 w 6447632"/>
              <a:gd name="connsiteY88" fmla="*/ 5723266 h 5753325"/>
              <a:gd name="connsiteX89" fmla="*/ 1332869 w 6447632"/>
              <a:gd name="connsiteY89" fmla="*/ 5744752 h 5753325"/>
              <a:gd name="connsiteX90" fmla="*/ 1290525 w 6447632"/>
              <a:gd name="connsiteY90" fmla="*/ 5740036 h 5753325"/>
              <a:gd name="connsiteX91" fmla="*/ 1233107 w 6447632"/>
              <a:gd name="connsiteY91" fmla="*/ 5742106 h 5753325"/>
              <a:gd name="connsiteX92" fmla="*/ 1214532 w 6447632"/>
              <a:gd name="connsiteY92" fmla="*/ 5753325 h 5753325"/>
              <a:gd name="connsiteX93" fmla="*/ 1199955 w 6447632"/>
              <a:gd name="connsiteY93" fmla="*/ 5744831 h 5753325"/>
              <a:gd name="connsiteX94" fmla="*/ 1162337 w 6447632"/>
              <a:gd name="connsiteY94" fmla="*/ 5738048 h 5753325"/>
              <a:gd name="connsiteX95" fmla="*/ 1053457 w 6447632"/>
              <a:gd name="connsiteY95" fmla="*/ 5688676 h 5753325"/>
              <a:gd name="connsiteX96" fmla="*/ 1025798 w 6447632"/>
              <a:gd name="connsiteY96" fmla="*/ 5673166 h 5753325"/>
              <a:gd name="connsiteX97" fmla="*/ 947900 w 6447632"/>
              <a:gd name="connsiteY97" fmla="*/ 5657848 h 5753325"/>
              <a:gd name="connsiteX98" fmla="*/ 815627 w 6447632"/>
              <a:gd name="connsiteY98" fmla="*/ 5642557 h 5753325"/>
              <a:gd name="connsiteX99" fmla="*/ 788251 w 6447632"/>
              <a:gd name="connsiteY99" fmla="*/ 5637065 h 5753325"/>
              <a:gd name="connsiteX100" fmla="*/ 767822 w 6447632"/>
              <a:gd name="connsiteY100" fmla="*/ 5623450 h 5753325"/>
              <a:gd name="connsiteX101" fmla="*/ 765791 w 6447632"/>
              <a:gd name="connsiteY101" fmla="*/ 5612539 h 5753325"/>
              <a:gd name="connsiteX102" fmla="*/ 751230 w 6447632"/>
              <a:gd name="connsiteY102" fmla="*/ 5608092 h 5753325"/>
              <a:gd name="connsiteX103" fmla="*/ 748008 w 6447632"/>
              <a:gd name="connsiteY103" fmla="*/ 5605052 h 5753325"/>
              <a:gd name="connsiteX104" fmla="*/ 728871 w 6447632"/>
              <a:gd name="connsiteY104" fmla="*/ 5589469 h 5753325"/>
              <a:gd name="connsiteX105" fmla="*/ 671898 w 6447632"/>
              <a:gd name="connsiteY105" fmla="*/ 5602363 h 5753325"/>
              <a:gd name="connsiteX106" fmla="*/ 615065 w 6447632"/>
              <a:gd name="connsiteY106" fmla="*/ 5580257 h 5753325"/>
              <a:gd name="connsiteX107" fmla="*/ 355785 w 6447632"/>
              <a:gd name="connsiteY107" fmla="*/ 5514383 h 5753325"/>
              <a:gd name="connsiteX108" fmla="*/ 102269 w 6447632"/>
              <a:gd name="connsiteY108" fmla="*/ 5524347 h 5753325"/>
              <a:gd name="connsiteX109" fmla="*/ 13160 w 6447632"/>
              <a:gd name="connsiteY109" fmla="*/ 5514159 h 5753325"/>
              <a:gd name="connsiteX110" fmla="*/ 0 w 6447632"/>
              <a:gd name="connsiteY110" fmla="*/ 5511735 h 5753325"/>
              <a:gd name="connsiteX111" fmla="*/ 0 w 6447632"/>
              <a:gd name="connsiteY111" fmla="*/ 0 h 5753325"/>
              <a:gd name="connsiteX0" fmla="*/ 0 w 6447632"/>
              <a:gd name="connsiteY0" fmla="*/ 0 h 5753325"/>
              <a:gd name="connsiteX1" fmla="*/ 6438980 w 6447632"/>
              <a:gd name="connsiteY1" fmla="*/ 0 h 5753325"/>
              <a:gd name="connsiteX2" fmla="*/ 6439047 w 6447632"/>
              <a:gd name="connsiteY2" fmla="*/ 147 h 5753325"/>
              <a:gd name="connsiteX3" fmla="*/ 6443456 w 6447632"/>
              <a:gd name="connsiteY3" fmla="*/ 130105 h 5753325"/>
              <a:gd name="connsiteX4" fmla="*/ 6447632 w 6447632"/>
              <a:gd name="connsiteY4" fmla="*/ 170016 h 5753325"/>
              <a:gd name="connsiteX5" fmla="*/ 6396598 w 6447632"/>
              <a:gd name="connsiteY5" fmla="*/ 274847 h 5753325"/>
              <a:gd name="connsiteX6" fmla="*/ 6358350 w 6447632"/>
              <a:gd name="connsiteY6" fmla="*/ 492529 h 5753325"/>
              <a:gd name="connsiteX7" fmla="*/ 6354187 w 6447632"/>
              <a:gd name="connsiteY7" fmla="*/ 615799 h 5753325"/>
              <a:gd name="connsiteX8" fmla="*/ 6303977 w 6447632"/>
              <a:gd name="connsiteY8" fmla="*/ 664291 h 5753325"/>
              <a:gd name="connsiteX9" fmla="*/ 6344988 w 6447632"/>
              <a:gd name="connsiteY9" fmla="*/ 697330 h 5753325"/>
              <a:gd name="connsiteX10" fmla="*/ 6334770 w 6447632"/>
              <a:gd name="connsiteY10" fmla="*/ 754001 h 5753325"/>
              <a:gd name="connsiteX11" fmla="*/ 6339879 w 6447632"/>
              <a:gd name="connsiteY11" fmla="*/ 811136 h 5753325"/>
              <a:gd name="connsiteX12" fmla="*/ 6330065 w 6447632"/>
              <a:gd name="connsiteY12" fmla="*/ 893399 h 5753325"/>
              <a:gd name="connsiteX13" fmla="*/ 6345206 w 6447632"/>
              <a:gd name="connsiteY13" fmla="*/ 1018060 h 5753325"/>
              <a:gd name="connsiteX14" fmla="*/ 6362266 w 6447632"/>
              <a:gd name="connsiteY14" fmla="*/ 1151111 h 5753325"/>
              <a:gd name="connsiteX15" fmla="*/ 6371722 w 6447632"/>
              <a:gd name="connsiteY15" fmla="*/ 1318080 h 5753325"/>
              <a:gd name="connsiteX16" fmla="*/ 6356023 w 6447632"/>
              <a:gd name="connsiteY16" fmla="*/ 1356227 h 5753325"/>
              <a:gd name="connsiteX17" fmla="*/ 6356157 w 6447632"/>
              <a:gd name="connsiteY17" fmla="*/ 1361967 h 5753325"/>
              <a:gd name="connsiteX18" fmla="*/ 6350613 w 6447632"/>
              <a:gd name="connsiteY18" fmla="*/ 1393569 h 5753325"/>
              <a:gd name="connsiteX19" fmla="*/ 6357062 w 6447632"/>
              <a:gd name="connsiteY19" fmla="*/ 1444071 h 5753325"/>
              <a:gd name="connsiteX20" fmla="*/ 6364832 w 6447632"/>
              <a:gd name="connsiteY20" fmla="*/ 1478763 h 5753325"/>
              <a:gd name="connsiteX21" fmla="*/ 6369745 w 6447632"/>
              <a:gd name="connsiteY21" fmla="*/ 1495680 h 5753325"/>
              <a:gd name="connsiteX22" fmla="*/ 6370898 w 6447632"/>
              <a:gd name="connsiteY22" fmla="*/ 1513331 h 5753325"/>
              <a:gd name="connsiteX23" fmla="*/ 6368801 w 6447632"/>
              <a:gd name="connsiteY23" fmla="*/ 1527414 h 5753325"/>
              <a:gd name="connsiteX24" fmla="*/ 6321854 w 6447632"/>
              <a:gd name="connsiteY24" fmla="*/ 1635366 h 5753325"/>
              <a:gd name="connsiteX25" fmla="*/ 6299489 w 6447632"/>
              <a:gd name="connsiteY25" fmla="*/ 1784860 h 5753325"/>
              <a:gd name="connsiteX26" fmla="*/ 6267878 w 6447632"/>
              <a:gd name="connsiteY26" fmla="*/ 1858572 h 5753325"/>
              <a:gd name="connsiteX27" fmla="*/ 6251146 w 6447632"/>
              <a:gd name="connsiteY27" fmla="*/ 1926167 h 5753325"/>
              <a:gd name="connsiteX28" fmla="*/ 6210686 w 6447632"/>
              <a:gd name="connsiteY28" fmla="*/ 2014834 h 5753325"/>
              <a:gd name="connsiteX29" fmla="*/ 6106652 w 6447632"/>
              <a:gd name="connsiteY29" fmla="*/ 2150572 h 5753325"/>
              <a:gd name="connsiteX30" fmla="*/ 6097813 w 6447632"/>
              <a:gd name="connsiteY30" fmla="*/ 2172208 h 5753325"/>
              <a:gd name="connsiteX31" fmla="*/ 6095990 w 6447632"/>
              <a:gd name="connsiteY31" fmla="*/ 2181185 h 5753325"/>
              <a:gd name="connsiteX32" fmla="*/ 6090126 w 6447632"/>
              <a:gd name="connsiteY32" fmla="*/ 2192533 h 5753325"/>
              <a:gd name="connsiteX33" fmla="*/ 6089503 w 6447632"/>
              <a:gd name="connsiteY33" fmla="*/ 2192543 h 5753325"/>
              <a:gd name="connsiteX34" fmla="*/ 6084946 w 6447632"/>
              <a:gd name="connsiteY34" fmla="*/ 2203694 h 5753325"/>
              <a:gd name="connsiteX35" fmla="*/ 5987861 w 6447632"/>
              <a:gd name="connsiteY35" fmla="*/ 2304868 h 5753325"/>
              <a:gd name="connsiteX36" fmla="*/ 5973439 w 6447632"/>
              <a:gd name="connsiteY36" fmla="*/ 2385635 h 5753325"/>
              <a:gd name="connsiteX37" fmla="*/ 5916727 w 6447632"/>
              <a:gd name="connsiteY37" fmla="*/ 2458777 h 5753325"/>
              <a:gd name="connsiteX38" fmla="*/ 5856524 w 6447632"/>
              <a:gd name="connsiteY38" fmla="*/ 2583281 h 5753325"/>
              <a:gd name="connsiteX39" fmla="*/ 5838091 w 6447632"/>
              <a:gd name="connsiteY39" fmla="*/ 2753474 h 5753325"/>
              <a:gd name="connsiteX40" fmla="*/ 5744296 w 6447632"/>
              <a:gd name="connsiteY40" fmla="*/ 2893276 h 5753325"/>
              <a:gd name="connsiteX41" fmla="*/ 5682522 w 6447632"/>
              <a:gd name="connsiteY41" fmla="*/ 3044368 h 5753325"/>
              <a:gd name="connsiteX42" fmla="*/ 5557886 w 6447632"/>
              <a:gd name="connsiteY42" fmla="*/ 3304853 h 5753325"/>
              <a:gd name="connsiteX43" fmla="*/ 5483942 w 6447632"/>
              <a:gd name="connsiteY43" fmla="*/ 3416604 h 5753325"/>
              <a:gd name="connsiteX44" fmla="*/ 5461007 w 6447632"/>
              <a:gd name="connsiteY44" fmla="*/ 3503742 h 5753325"/>
              <a:gd name="connsiteX45" fmla="*/ 5437889 w 6447632"/>
              <a:gd name="connsiteY45" fmla="*/ 3559927 h 5753325"/>
              <a:gd name="connsiteX46" fmla="*/ 5432770 w 6447632"/>
              <a:gd name="connsiteY46" fmla="*/ 3562948 h 5753325"/>
              <a:gd name="connsiteX47" fmla="*/ 5406795 w 6447632"/>
              <a:gd name="connsiteY47" fmla="*/ 3578594 h 5753325"/>
              <a:gd name="connsiteX48" fmla="*/ 5381495 w 6447632"/>
              <a:gd name="connsiteY48" fmla="*/ 3599883 h 5753325"/>
              <a:gd name="connsiteX49" fmla="*/ 5363689 w 6447632"/>
              <a:gd name="connsiteY49" fmla="*/ 3633299 h 5753325"/>
              <a:gd name="connsiteX50" fmla="*/ 5291870 w 6447632"/>
              <a:gd name="connsiteY50" fmla="*/ 3799039 h 5753325"/>
              <a:gd name="connsiteX51" fmla="*/ 5241600 w 6447632"/>
              <a:gd name="connsiteY51" fmla="*/ 3894238 h 5753325"/>
              <a:gd name="connsiteX52" fmla="*/ 5211041 w 6447632"/>
              <a:gd name="connsiteY52" fmla="*/ 3924184 h 5753325"/>
              <a:gd name="connsiteX53" fmla="*/ 5176073 w 6447632"/>
              <a:gd name="connsiteY53" fmla="*/ 3970179 h 5753325"/>
              <a:gd name="connsiteX54" fmla="*/ 5172826 w 6447632"/>
              <a:gd name="connsiteY54" fmla="*/ 3991773 h 5753325"/>
              <a:gd name="connsiteX55" fmla="*/ 5157053 w 6447632"/>
              <a:gd name="connsiteY55" fmla="*/ 3997708 h 5753325"/>
              <a:gd name="connsiteX56" fmla="*/ 5127922 w 6447632"/>
              <a:gd name="connsiteY56" fmla="*/ 4022660 h 5753325"/>
              <a:gd name="connsiteX57" fmla="*/ 5020872 w 6447632"/>
              <a:gd name="connsiteY57" fmla="*/ 4075951 h 5753325"/>
              <a:gd name="connsiteX58" fmla="*/ 4991410 w 6447632"/>
              <a:gd name="connsiteY58" fmla="*/ 4087598 h 5753325"/>
              <a:gd name="connsiteX59" fmla="*/ 4930112 w 6447632"/>
              <a:gd name="connsiteY59" fmla="*/ 4138459 h 5753325"/>
              <a:gd name="connsiteX60" fmla="*/ 4834224 w 6447632"/>
              <a:gd name="connsiteY60" fmla="*/ 4231643 h 5753325"/>
              <a:gd name="connsiteX61" fmla="*/ 4812599 w 6447632"/>
              <a:gd name="connsiteY61" fmla="*/ 4249449 h 5753325"/>
              <a:gd name="connsiteX62" fmla="*/ 4789188 w 6447632"/>
              <a:gd name="connsiteY62" fmla="*/ 4256678 h 5753325"/>
              <a:gd name="connsiteX63" fmla="*/ 4779554 w 6447632"/>
              <a:gd name="connsiteY63" fmla="*/ 4251313 h 5753325"/>
              <a:gd name="connsiteX64" fmla="*/ 4766885 w 6447632"/>
              <a:gd name="connsiteY64" fmla="*/ 4259812 h 5753325"/>
              <a:gd name="connsiteX65" fmla="*/ 4762510 w 6447632"/>
              <a:gd name="connsiteY65" fmla="*/ 4260383 h 5753325"/>
              <a:gd name="connsiteX66" fmla="*/ 4738416 w 6447632"/>
              <a:gd name="connsiteY66" fmla="*/ 4265355 h 5753325"/>
              <a:gd name="connsiteX67" fmla="*/ 4712007 w 6447632"/>
              <a:gd name="connsiteY67" fmla="*/ 4317892 h 5753325"/>
              <a:gd name="connsiteX68" fmla="*/ 4658930 w 6447632"/>
              <a:gd name="connsiteY68" fmla="*/ 4348041 h 5753325"/>
              <a:gd name="connsiteX69" fmla="*/ 4443526 w 6447632"/>
              <a:gd name="connsiteY69" fmla="*/ 4507851 h 5753325"/>
              <a:gd name="connsiteX70" fmla="*/ 4289766 w 6447632"/>
              <a:gd name="connsiteY70" fmla="*/ 4711450 h 5753325"/>
              <a:gd name="connsiteX71" fmla="*/ 4150870 w 6447632"/>
              <a:gd name="connsiteY71" fmla="*/ 4818480 h 5753325"/>
              <a:gd name="connsiteX72" fmla="*/ 4006639 w 6447632"/>
              <a:gd name="connsiteY72" fmla="*/ 4933815 h 5753325"/>
              <a:gd name="connsiteX73" fmla="*/ 3298210 w 6447632"/>
              <a:gd name="connsiteY73" fmla="*/ 5070790 h 5753325"/>
              <a:gd name="connsiteX74" fmla="*/ 2947678 w 6447632"/>
              <a:gd name="connsiteY74" fmla="*/ 5117869 h 5753325"/>
              <a:gd name="connsiteX75" fmla="*/ 2822169 w 6447632"/>
              <a:gd name="connsiteY75" fmla="*/ 5129396 h 5753325"/>
              <a:gd name="connsiteX76" fmla="*/ 2538773 w 6447632"/>
              <a:gd name="connsiteY76" fmla="*/ 5313397 h 5753325"/>
              <a:gd name="connsiteX77" fmla="*/ 2014500 w 6447632"/>
              <a:gd name="connsiteY77" fmla="*/ 5519744 h 5753325"/>
              <a:gd name="connsiteX78" fmla="*/ 1934391 w 6447632"/>
              <a:gd name="connsiteY78" fmla="*/ 5591335 h 5753325"/>
              <a:gd name="connsiteX79" fmla="*/ 1892550 w 6447632"/>
              <a:gd name="connsiteY79" fmla="*/ 5649708 h 5753325"/>
              <a:gd name="connsiteX80" fmla="*/ 1854769 w 6447632"/>
              <a:gd name="connsiteY80" fmla="*/ 5647691 h 5753325"/>
              <a:gd name="connsiteX81" fmla="*/ 1809461 w 6447632"/>
              <a:gd name="connsiteY81" fmla="*/ 5648628 h 5753325"/>
              <a:gd name="connsiteX82" fmla="*/ 1745150 w 6447632"/>
              <a:gd name="connsiteY82" fmla="*/ 5693879 h 5753325"/>
              <a:gd name="connsiteX83" fmla="*/ 1713375 w 6447632"/>
              <a:gd name="connsiteY83" fmla="*/ 5684672 h 5753325"/>
              <a:gd name="connsiteX84" fmla="*/ 1707808 w 6447632"/>
              <a:gd name="connsiteY84" fmla="*/ 5682611 h 5753325"/>
              <a:gd name="connsiteX85" fmla="*/ 1679313 w 6447632"/>
              <a:gd name="connsiteY85" fmla="*/ 5672360 h 5753325"/>
              <a:gd name="connsiteX86" fmla="*/ 1646933 w 6447632"/>
              <a:gd name="connsiteY86" fmla="*/ 5666227 h 5753325"/>
              <a:gd name="connsiteX87" fmla="*/ 1610055 w 6447632"/>
              <a:gd name="connsiteY87" fmla="*/ 5673643 h 5753325"/>
              <a:gd name="connsiteX88" fmla="*/ 1437641 w 6447632"/>
              <a:gd name="connsiteY88" fmla="*/ 5723266 h 5753325"/>
              <a:gd name="connsiteX89" fmla="*/ 1332869 w 6447632"/>
              <a:gd name="connsiteY89" fmla="*/ 5744752 h 5753325"/>
              <a:gd name="connsiteX90" fmla="*/ 1290525 w 6447632"/>
              <a:gd name="connsiteY90" fmla="*/ 5740036 h 5753325"/>
              <a:gd name="connsiteX91" fmla="*/ 1233107 w 6447632"/>
              <a:gd name="connsiteY91" fmla="*/ 5742106 h 5753325"/>
              <a:gd name="connsiteX92" fmla="*/ 1214532 w 6447632"/>
              <a:gd name="connsiteY92" fmla="*/ 5753325 h 5753325"/>
              <a:gd name="connsiteX93" fmla="*/ 1199955 w 6447632"/>
              <a:gd name="connsiteY93" fmla="*/ 5744831 h 5753325"/>
              <a:gd name="connsiteX94" fmla="*/ 1162337 w 6447632"/>
              <a:gd name="connsiteY94" fmla="*/ 5738048 h 5753325"/>
              <a:gd name="connsiteX95" fmla="*/ 1053457 w 6447632"/>
              <a:gd name="connsiteY95" fmla="*/ 5688676 h 5753325"/>
              <a:gd name="connsiteX96" fmla="*/ 1025798 w 6447632"/>
              <a:gd name="connsiteY96" fmla="*/ 5673166 h 5753325"/>
              <a:gd name="connsiteX97" fmla="*/ 947900 w 6447632"/>
              <a:gd name="connsiteY97" fmla="*/ 5657848 h 5753325"/>
              <a:gd name="connsiteX98" fmla="*/ 815627 w 6447632"/>
              <a:gd name="connsiteY98" fmla="*/ 5642557 h 5753325"/>
              <a:gd name="connsiteX99" fmla="*/ 788251 w 6447632"/>
              <a:gd name="connsiteY99" fmla="*/ 5637065 h 5753325"/>
              <a:gd name="connsiteX100" fmla="*/ 767822 w 6447632"/>
              <a:gd name="connsiteY100" fmla="*/ 5623450 h 5753325"/>
              <a:gd name="connsiteX101" fmla="*/ 765791 w 6447632"/>
              <a:gd name="connsiteY101" fmla="*/ 5612539 h 5753325"/>
              <a:gd name="connsiteX102" fmla="*/ 751230 w 6447632"/>
              <a:gd name="connsiteY102" fmla="*/ 5608092 h 5753325"/>
              <a:gd name="connsiteX103" fmla="*/ 748008 w 6447632"/>
              <a:gd name="connsiteY103" fmla="*/ 5605052 h 5753325"/>
              <a:gd name="connsiteX104" fmla="*/ 728871 w 6447632"/>
              <a:gd name="connsiteY104" fmla="*/ 5589469 h 5753325"/>
              <a:gd name="connsiteX105" fmla="*/ 671898 w 6447632"/>
              <a:gd name="connsiteY105" fmla="*/ 5602363 h 5753325"/>
              <a:gd name="connsiteX106" fmla="*/ 615065 w 6447632"/>
              <a:gd name="connsiteY106" fmla="*/ 5580257 h 5753325"/>
              <a:gd name="connsiteX107" fmla="*/ 355785 w 6447632"/>
              <a:gd name="connsiteY107" fmla="*/ 5514383 h 5753325"/>
              <a:gd name="connsiteX108" fmla="*/ 102269 w 6447632"/>
              <a:gd name="connsiteY108" fmla="*/ 5524347 h 5753325"/>
              <a:gd name="connsiteX109" fmla="*/ 13160 w 6447632"/>
              <a:gd name="connsiteY109" fmla="*/ 5514159 h 5753325"/>
              <a:gd name="connsiteX110" fmla="*/ 0 w 6447632"/>
              <a:gd name="connsiteY110" fmla="*/ 5511735 h 5753325"/>
              <a:gd name="connsiteX111" fmla="*/ 0 w 6447632"/>
              <a:gd name="connsiteY111" fmla="*/ 0 h 5753325"/>
              <a:gd name="connsiteX0" fmla="*/ 0 w 6447632"/>
              <a:gd name="connsiteY0" fmla="*/ 0 h 5753325"/>
              <a:gd name="connsiteX1" fmla="*/ 6438980 w 6447632"/>
              <a:gd name="connsiteY1" fmla="*/ 0 h 5753325"/>
              <a:gd name="connsiteX2" fmla="*/ 6439047 w 6447632"/>
              <a:gd name="connsiteY2" fmla="*/ 147 h 5753325"/>
              <a:gd name="connsiteX3" fmla="*/ 6443456 w 6447632"/>
              <a:gd name="connsiteY3" fmla="*/ 130105 h 5753325"/>
              <a:gd name="connsiteX4" fmla="*/ 6447632 w 6447632"/>
              <a:gd name="connsiteY4" fmla="*/ 170016 h 5753325"/>
              <a:gd name="connsiteX5" fmla="*/ 6396598 w 6447632"/>
              <a:gd name="connsiteY5" fmla="*/ 274847 h 5753325"/>
              <a:gd name="connsiteX6" fmla="*/ 6358350 w 6447632"/>
              <a:gd name="connsiteY6" fmla="*/ 492529 h 5753325"/>
              <a:gd name="connsiteX7" fmla="*/ 6354187 w 6447632"/>
              <a:gd name="connsiteY7" fmla="*/ 615799 h 5753325"/>
              <a:gd name="connsiteX8" fmla="*/ 6303977 w 6447632"/>
              <a:gd name="connsiteY8" fmla="*/ 664291 h 5753325"/>
              <a:gd name="connsiteX9" fmla="*/ 6344988 w 6447632"/>
              <a:gd name="connsiteY9" fmla="*/ 697330 h 5753325"/>
              <a:gd name="connsiteX10" fmla="*/ 6334770 w 6447632"/>
              <a:gd name="connsiteY10" fmla="*/ 754001 h 5753325"/>
              <a:gd name="connsiteX11" fmla="*/ 6339879 w 6447632"/>
              <a:gd name="connsiteY11" fmla="*/ 811136 h 5753325"/>
              <a:gd name="connsiteX12" fmla="*/ 6330065 w 6447632"/>
              <a:gd name="connsiteY12" fmla="*/ 893399 h 5753325"/>
              <a:gd name="connsiteX13" fmla="*/ 6345206 w 6447632"/>
              <a:gd name="connsiteY13" fmla="*/ 1018060 h 5753325"/>
              <a:gd name="connsiteX14" fmla="*/ 6362266 w 6447632"/>
              <a:gd name="connsiteY14" fmla="*/ 1151111 h 5753325"/>
              <a:gd name="connsiteX15" fmla="*/ 6371722 w 6447632"/>
              <a:gd name="connsiteY15" fmla="*/ 1318080 h 5753325"/>
              <a:gd name="connsiteX16" fmla="*/ 6356023 w 6447632"/>
              <a:gd name="connsiteY16" fmla="*/ 1356227 h 5753325"/>
              <a:gd name="connsiteX17" fmla="*/ 6356157 w 6447632"/>
              <a:gd name="connsiteY17" fmla="*/ 1361967 h 5753325"/>
              <a:gd name="connsiteX18" fmla="*/ 6350613 w 6447632"/>
              <a:gd name="connsiteY18" fmla="*/ 1393569 h 5753325"/>
              <a:gd name="connsiteX19" fmla="*/ 6357062 w 6447632"/>
              <a:gd name="connsiteY19" fmla="*/ 1444071 h 5753325"/>
              <a:gd name="connsiteX20" fmla="*/ 6364832 w 6447632"/>
              <a:gd name="connsiteY20" fmla="*/ 1478763 h 5753325"/>
              <a:gd name="connsiteX21" fmla="*/ 6369745 w 6447632"/>
              <a:gd name="connsiteY21" fmla="*/ 1495680 h 5753325"/>
              <a:gd name="connsiteX22" fmla="*/ 6370898 w 6447632"/>
              <a:gd name="connsiteY22" fmla="*/ 1513331 h 5753325"/>
              <a:gd name="connsiteX23" fmla="*/ 6368801 w 6447632"/>
              <a:gd name="connsiteY23" fmla="*/ 1527414 h 5753325"/>
              <a:gd name="connsiteX24" fmla="*/ 6321854 w 6447632"/>
              <a:gd name="connsiteY24" fmla="*/ 1635366 h 5753325"/>
              <a:gd name="connsiteX25" fmla="*/ 6299489 w 6447632"/>
              <a:gd name="connsiteY25" fmla="*/ 1784860 h 5753325"/>
              <a:gd name="connsiteX26" fmla="*/ 6267878 w 6447632"/>
              <a:gd name="connsiteY26" fmla="*/ 1858572 h 5753325"/>
              <a:gd name="connsiteX27" fmla="*/ 6251146 w 6447632"/>
              <a:gd name="connsiteY27" fmla="*/ 1926167 h 5753325"/>
              <a:gd name="connsiteX28" fmla="*/ 6210686 w 6447632"/>
              <a:gd name="connsiteY28" fmla="*/ 2014834 h 5753325"/>
              <a:gd name="connsiteX29" fmla="*/ 6106652 w 6447632"/>
              <a:gd name="connsiteY29" fmla="*/ 2150572 h 5753325"/>
              <a:gd name="connsiteX30" fmla="*/ 6097813 w 6447632"/>
              <a:gd name="connsiteY30" fmla="*/ 2172208 h 5753325"/>
              <a:gd name="connsiteX31" fmla="*/ 6095990 w 6447632"/>
              <a:gd name="connsiteY31" fmla="*/ 2181185 h 5753325"/>
              <a:gd name="connsiteX32" fmla="*/ 6090126 w 6447632"/>
              <a:gd name="connsiteY32" fmla="*/ 2192533 h 5753325"/>
              <a:gd name="connsiteX33" fmla="*/ 6089503 w 6447632"/>
              <a:gd name="connsiteY33" fmla="*/ 2192543 h 5753325"/>
              <a:gd name="connsiteX34" fmla="*/ 6084946 w 6447632"/>
              <a:gd name="connsiteY34" fmla="*/ 2203694 h 5753325"/>
              <a:gd name="connsiteX35" fmla="*/ 5987861 w 6447632"/>
              <a:gd name="connsiteY35" fmla="*/ 2304868 h 5753325"/>
              <a:gd name="connsiteX36" fmla="*/ 5973439 w 6447632"/>
              <a:gd name="connsiteY36" fmla="*/ 2385635 h 5753325"/>
              <a:gd name="connsiteX37" fmla="*/ 5916727 w 6447632"/>
              <a:gd name="connsiteY37" fmla="*/ 2458777 h 5753325"/>
              <a:gd name="connsiteX38" fmla="*/ 5856524 w 6447632"/>
              <a:gd name="connsiteY38" fmla="*/ 2583281 h 5753325"/>
              <a:gd name="connsiteX39" fmla="*/ 5838091 w 6447632"/>
              <a:gd name="connsiteY39" fmla="*/ 2753474 h 5753325"/>
              <a:gd name="connsiteX40" fmla="*/ 5744296 w 6447632"/>
              <a:gd name="connsiteY40" fmla="*/ 2893276 h 5753325"/>
              <a:gd name="connsiteX41" fmla="*/ 5682522 w 6447632"/>
              <a:gd name="connsiteY41" fmla="*/ 3044368 h 5753325"/>
              <a:gd name="connsiteX42" fmla="*/ 5557886 w 6447632"/>
              <a:gd name="connsiteY42" fmla="*/ 3304853 h 5753325"/>
              <a:gd name="connsiteX43" fmla="*/ 5483942 w 6447632"/>
              <a:gd name="connsiteY43" fmla="*/ 3416604 h 5753325"/>
              <a:gd name="connsiteX44" fmla="*/ 5461007 w 6447632"/>
              <a:gd name="connsiteY44" fmla="*/ 3503742 h 5753325"/>
              <a:gd name="connsiteX45" fmla="*/ 5437889 w 6447632"/>
              <a:gd name="connsiteY45" fmla="*/ 3559927 h 5753325"/>
              <a:gd name="connsiteX46" fmla="*/ 5432770 w 6447632"/>
              <a:gd name="connsiteY46" fmla="*/ 3562948 h 5753325"/>
              <a:gd name="connsiteX47" fmla="*/ 5406795 w 6447632"/>
              <a:gd name="connsiteY47" fmla="*/ 3578594 h 5753325"/>
              <a:gd name="connsiteX48" fmla="*/ 5381495 w 6447632"/>
              <a:gd name="connsiteY48" fmla="*/ 3599883 h 5753325"/>
              <a:gd name="connsiteX49" fmla="*/ 5363689 w 6447632"/>
              <a:gd name="connsiteY49" fmla="*/ 3633299 h 5753325"/>
              <a:gd name="connsiteX50" fmla="*/ 5291870 w 6447632"/>
              <a:gd name="connsiteY50" fmla="*/ 3799039 h 5753325"/>
              <a:gd name="connsiteX51" fmla="*/ 5241600 w 6447632"/>
              <a:gd name="connsiteY51" fmla="*/ 3894238 h 5753325"/>
              <a:gd name="connsiteX52" fmla="*/ 5211041 w 6447632"/>
              <a:gd name="connsiteY52" fmla="*/ 3924184 h 5753325"/>
              <a:gd name="connsiteX53" fmla="*/ 5176073 w 6447632"/>
              <a:gd name="connsiteY53" fmla="*/ 3970179 h 5753325"/>
              <a:gd name="connsiteX54" fmla="*/ 5172826 w 6447632"/>
              <a:gd name="connsiteY54" fmla="*/ 3991773 h 5753325"/>
              <a:gd name="connsiteX55" fmla="*/ 5157053 w 6447632"/>
              <a:gd name="connsiteY55" fmla="*/ 3997708 h 5753325"/>
              <a:gd name="connsiteX56" fmla="*/ 5127922 w 6447632"/>
              <a:gd name="connsiteY56" fmla="*/ 4022660 h 5753325"/>
              <a:gd name="connsiteX57" fmla="*/ 5020872 w 6447632"/>
              <a:gd name="connsiteY57" fmla="*/ 4075951 h 5753325"/>
              <a:gd name="connsiteX58" fmla="*/ 4991410 w 6447632"/>
              <a:gd name="connsiteY58" fmla="*/ 4087598 h 5753325"/>
              <a:gd name="connsiteX59" fmla="*/ 4930112 w 6447632"/>
              <a:gd name="connsiteY59" fmla="*/ 4138459 h 5753325"/>
              <a:gd name="connsiteX60" fmla="*/ 4834224 w 6447632"/>
              <a:gd name="connsiteY60" fmla="*/ 4231643 h 5753325"/>
              <a:gd name="connsiteX61" fmla="*/ 4812599 w 6447632"/>
              <a:gd name="connsiteY61" fmla="*/ 4249449 h 5753325"/>
              <a:gd name="connsiteX62" fmla="*/ 4789188 w 6447632"/>
              <a:gd name="connsiteY62" fmla="*/ 4256678 h 5753325"/>
              <a:gd name="connsiteX63" fmla="*/ 4779554 w 6447632"/>
              <a:gd name="connsiteY63" fmla="*/ 4251313 h 5753325"/>
              <a:gd name="connsiteX64" fmla="*/ 4766885 w 6447632"/>
              <a:gd name="connsiteY64" fmla="*/ 4259812 h 5753325"/>
              <a:gd name="connsiteX65" fmla="*/ 4762510 w 6447632"/>
              <a:gd name="connsiteY65" fmla="*/ 4260383 h 5753325"/>
              <a:gd name="connsiteX66" fmla="*/ 4738416 w 6447632"/>
              <a:gd name="connsiteY66" fmla="*/ 4265355 h 5753325"/>
              <a:gd name="connsiteX67" fmla="*/ 4712007 w 6447632"/>
              <a:gd name="connsiteY67" fmla="*/ 4317892 h 5753325"/>
              <a:gd name="connsiteX68" fmla="*/ 4658930 w 6447632"/>
              <a:gd name="connsiteY68" fmla="*/ 4348041 h 5753325"/>
              <a:gd name="connsiteX69" fmla="*/ 4443526 w 6447632"/>
              <a:gd name="connsiteY69" fmla="*/ 4507851 h 5753325"/>
              <a:gd name="connsiteX70" fmla="*/ 4289766 w 6447632"/>
              <a:gd name="connsiteY70" fmla="*/ 4711450 h 5753325"/>
              <a:gd name="connsiteX71" fmla="*/ 4150870 w 6447632"/>
              <a:gd name="connsiteY71" fmla="*/ 4818480 h 5753325"/>
              <a:gd name="connsiteX72" fmla="*/ 4006639 w 6447632"/>
              <a:gd name="connsiteY72" fmla="*/ 4933815 h 5753325"/>
              <a:gd name="connsiteX73" fmla="*/ 3298210 w 6447632"/>
              <a:gd name="connsiteY73" fmla="*/ 5070790 h 5753325"/>
              <a:gd name="connsiteX74" fmla="*/ 2947678 w 6447632"/>
              <a:gd name="connsiteY74" fmla="*/ 5117869 h 5753325"/>
              <a:gd name="connsiteX75" fmla="*/ 2822169 w 6447632"/>
              <a:gd name="connsiteY75" fmla="*/ 5129396 h 5753325"/>
              <a:gd name="connsiteX76" fmla="*/ 2538773 w 6447632"/>
              <a:gd name="connsiteY76" fmla="*/ 5313397 h 5753325"/>
              <a:gd name="connsiteX77" fmla="*/ 2014500 w 6447632"/>
              <a:gd name="connsiteY77" fmla="*/ 5519744 h 5753325"/>
              <a:gd name="connsiteX78" fmla="*/ 1934391 w 6447632"/>
              <a:gd name="connsiteY78" fmla="*/ 5591335 h 5753325"/>
              <a:gd name="connsiteX79" fmla="*/ 1892550 w 6447632"/>
              <a:gd name="connsiteY79" fmla="*/ 5649708 h 5753325"/>
              <a:gd name="connsiteX80" fmla="*/ 1854769 w 6447632"/>
              <a:gd name="connsiteY80" fmla="*/ 5647691 h 5753325"/>
              <a:gd name="connsiteX81" fmla="*/ 1809461 w 6447632"/>
              <a:gd name="connsiteY81" fmla="*/ 5648628 h 5753325"/>
              <a:gd name="connsiteX82" fmla="*/ 1745150 w 6447632"/>
              <a:gd name="connsiteY82" fmla="*/ 5693879 h 5753325"/>
              <a:gd name="connsiteX83" fmla="*/ 1713375 w 6447632"/>
              <a:gd name="connsiteY83" fmla="*/ 5684672 h 5753325"/>
              <a:gd name="connsiteX84" fmla="*/ 1707808 w 6447632"/>
              <a:gd name="connsiteY84" fmla="*/ 5682611 h 5753325"/>
              <a:gd name="connsiteX85" fmla="*/ 1679313 w 6447632"/>
              <a:gd name="connsiteY85" fmla="*/ 5672360 h 5753325"/>
              <a:gd name="connsiteX86" fmla="*/ 1646933 w 6447632"/>
              <a:gd name="connsiteY86" fmla="*/ 5666227 h 5753325"/>
              <a:gd name="connsiteX87" fmla="*/ 1610055 w 6447632"/>
              <a:gd name="connsiteY87" fmla="*/ 5673643 h 5753325"/>
              <a:gd name="connsiteX88" fmla="*/ 1437641 w 6447632"/>
              <a:gd name="connsiteY88" fmla="*/ 5723266 h 5753325"/>
              <a:gd name="connsiteX89" fmla="*/ 1332869 w 6447632"/>
              <a:gd name="connsiteY89" fmla="*/ 5744752 h 5753325"/>
              <a:gd name="connsiteX90" fmla="*/ 1290525 w 6447632"/>
              <a:gd name="connsiteY90" fmla="*/ 5740036 h 5753325"/>
              <a:gd name="connsiteX91" fmla="*/ 1233107 w 6447632"/>
              <a:gd name="connsiteY91" fmla="*/ 5742106 h 5753325"/>
              <a:gd name="connsiteX92" fmla="*/ 1214532 w 6447632"/>
              <a:gd name="connsiteY92" fmla="*/ 5753325 h 5753325"/>
              <a:gd name="connsiteX93" fmla="*/ 1199955 w 6447632"/>
              <a:gd name="connsiteY93" fmla="*/ 5744831 h 5753325"/>
              <a:gd name="connsiteX94" fmla="*/ 1162337 w 6447632"/>
              <a:gd name="connsiteY94" fmla="*/ 5738048 h 5753325"/>
              <a:gd name="connsiteX95" fmla="*/ 1053457 w 6447632"/>
              <a:gd name="connsiteY95" fmla="*/ 5688676 h 5753325"/>
              <a:gd name="connsiteX96" fmla="*/ 1025798 w 6447632"/>
              <a:gd name="connsiteY96" fmla="*/ 5673166 h 5753325"/>
              <a:gd name="connsiteX97" fmla="*/ 947900 w 6447632"/>
              <a:gd name="connsiteY97" fmla="*/ 5657848 h 5753325"/>
              <a:gd name="connsiteX98" fmla="*/ 815627 w 6447632"/>
              <a:gd name="connsiteY98" fmla="*/ 5642557 h 5753325"/>
              <a:gd name="connsiteX99" fmla="*/ 788251 w 6447632"/>
              <a:gd name="connsiteY99" fmla="*/ 5637065 h 5753325"/>
              <a:gd name="connsiteX100" fmla="*/ 767822 w 6447632"/>
              <a:gd name="connsiteY100" fmla="*/ 5623450 h 5753325"/>
              <a:gd name="connsiteX101" fmla="*/ 765791 w 6447632"/>
              <a:gd name="connsiteY101" fmla="*/ 5612539 h 5753325"/>
              <a:gd name="connsiteX102" fmla="*/ 751230 w 6447632"/>
              <a:gd name="connsiteY102" fmla="*/ 5608092 h 5753325"/>
              <a:gd name="connsiteX103" fmla="*/ 748008 w 6447632"/>
              <a:gd name="connsiteY103" fmla="*/ 5605052 h 5753325"/>
              <a:gd name="connsiteX104" fmla="*/ 728871 w 6447632"/>
              <a:gd name="connsiteY104" fmla="*/ 5589469 h 5753325"/>
              <a:gd name="connsiteX105" fmla="*/ 671898 w 6447632"/>
              <a:gd name="connsiteY105" fmla="*/ 5602363 h 5753325"/>
              <a:gd name="connsiteX106" fmla="*/ 615065 w 6447632"/>
              <a:gd name="connsiteY106" fmla="*/ 5580257 h 5753325"/>
              <a:gd name="connsiteX107" fmla="*/ 355785 w 6447632"/>
              <a:gd name="connsiteY107" fmla="*/ 5514383 h 5753325"/>
              <a:gd name="connsiteX108" fmla="*/ 102269 w 6447632"/>
              <a:gd name="connsiteY108" fmla="*/ 5524347 h 5753325"/>
              <a:gd name="connsiteX109" fmla="*/ 13160 w 6447632"/>
              <a:gd name="connsiteY109" fmla="*/ 5514159 h 5753325"/>
              <a:gd name="connsiteX110" fmla="*/ 0 w 6447632"/>
              <a:gd name="connsiteY110" fmla="*/ 5511735 h 5753325"/>
              <a:gd name="connsiteX111" fmla="*/ 0 w 6447632"/>
              <a:gd name="connsiteY111" fmla="*/ 0 h 5753325"/>
              <a:gd name="connsiteX0" fmla="*/ 0 w 6447632"/>
              <a:gd name="connsiteY0" fmla="*/ 0 h 5753325"/>
              <a:gd name="connsiteX1" fmla="*/ 6438980 w 6447632"/>
              <a:gd name="connsiteY1" fmla="*/ 0 h 5753325"/>
              <a:gd name="connsiteX2" fmla="*/ 6439047 w 6447632"/>
              <a:gd name="connsiteY2" fmla="*/ 147 h 5753325"/>
              <a:gd name="connsiteX3" fmla="*/ 6443456 w 6447632"/>
              <a:gd name="connsiteY3" fmla="*/ 130105 h 5753325"/>
              <a:gd name="connsiteX4" fmla="*/ 6447632 w 6447632"/>
              <a:gd name="connsiteY4" fmla="*/ 170016 h 5753325"/>
              <a:gd name="connsiteX5" fmla="*/ 6396598 w 6447632"/>
              <a:gd name="connsiteY5" fmla="*/ 274847 h 5753325"/>
              <a:gd name="connsiteX6" fmla="*/ 6358350 w 6447632"/>
              <a:gd name="connsiteY6" fmla="*/ 492529 h 5753325"/>
              <a:gd name="connsiteX7" fmla="*/ 6354187 w 6447632"/>
              <a:gd name="connsiteY7" fmla="*/ 615799 h 5753325"/>
              <a:gd name="connsiteX8" fmla="*/ 6303977 w 6447632"/>
              <a:gd name="connsiteY8" fmla="*/ 664291 h 5753325"/>
              <a:gd name="connsiteX9" fmla="*/ 6344988 w 6447632"/>
              <a:gd name="connsiteY9" fmla="*/ 697330 h 5753325"/>
              <a:gd name="connsiteX10" fmla="*/ 6334770 w 6447632"/>
              <a:gd name="connsiteY10" fmla="*/ 754001 h 5753325"/>
              <a:gd name="connsiteX11" fmla="*/ 6339879 w 6447632"/>
              <a:gd name="connsiteY11" fmla="*/ 811136 h 5753325"/>
              <a:gd name="connsiteX12" fmla="*/ 6330065 w 6447632"/>
              <a:gd name="connsiteY12" fmla="*/ 893399 h 5753325"/>
              <a:gd name="connsiteX13" fmla="*/ 6345206 w 6447632"/>
              <a:gd name="connsiteY13" fmla="*/ 1018060 h 5753325"/>
              <a:gd name="connsiteX14" fmla="*/ 6362266 w 6447632"/>
              <a:gd name="connsiteY14" fmla="*/ 1151111 h 5753325"/>
              <a:gd name="connsiteX15" fmla="*/ 6371722 w 6447632"/>
              <a:gd name="connsiteY15" fmla="*/ 1318080 h 5753325"/>
              <a:gd name="connsiteX16" fmla="*/ 6356023 w 6447632"/>
              <a:gd name="connsiteY16" fmla="*/ 1356227 h 5753325"/>
              <a:gd name="connsiteX17" fmla="*/ 6356157 w 6447632"/>
              <a:gd name="connsiteY17" fmla="*/ 1361967 h 5753325"/>
              <a:gd name="connsiteX18" fmla="*/ 6350613 w 6447632"/>
              <a:gd name="connsiteY18" fmla="*/ 1393569 h 5753325"/>
              <a:gd name="connsiteX19" fmla="*/ 6357062 w 6447632"/>
              <a:gd name="connsiteY19" fmla="*/ 1444071 h 5753325"/>
              <a:gd name="connsiteX20" fmla="*/ 6364832 w 6447632"/>
              <a:gd name="connsiteY20" fmla="*/ 1478763 h 5753325"/>
              <a:gd name="connsiteX21" fmla="*/ 6369745 w 6447632"/>
              <a:gd name="connsiteY21" fmla="*/ 1495680 h 5753325"/>
              <a:gd name="connsiteX22" fmla="*/ 6370898 w 6447632"/>
              <a:gd name="connsiteY22" fmla="*/ 1513331 h 5753325"/>
              <a:gd name="connsiteX23" fmla="*/ 6339773 w 6447632"/>
              <a:gd name="connsiteY23" fmla="*/ 1527414 h 5753325"/>
              <a:gd name="connsiteX24" fmla="*/ 6321854 w 6447632"/>
              <a:gd name="connsiteY24" fmla="*/ 1635366 h 5753325"/>
              <a:gd name="connsiteX25" fmla="*/ 6299489 w 6447632"/>
              <a:gd name="connsiteY25" fmla="*/ 1784860 h 5753325"/>
              <a:gd name="connsiteX26" fmla="*/ 6267878 w 6447632"/>
              <a:gd name="connsiteY26" fmla="*/ 1858572 h 5753325"/>
              <a:gd name="connsiteX27" fmla="*/ 6251146 w 6447632"/>
              <a:gd name="connsiteY27" fmla="*/ 1926167 h 5753325"/>
              <a:gd name="connsiteX28" fmla="*/ 6210686 w 6447632"/>
              <a:gd name="connsiteY28" fmla="*/ 2014834 h 5753325"/>
              <a:gd name="connsiteX29" fmla="*/ 6106652 w 6447632"/>
              <a:gd name="connsiteY29" fmla="*/ 2150572 h 5753325"/>
              <a:gd name="connsiteX30" fmla="*/ 6097813 w 6447632"/>
              <a:gd name="connsiteY30" fmla="*/ 2172208 h 5753325"/>
              <a:gd name="connsiteX31" fmla="*/ 6095990 w 6447632"/>
              <a:gd name="connsiteY31" fmla="*/ 2181185 h 5753325"/>
              <a:gd name="connsiteX32" fmla="*/ 6090126 w 6447632"/>
              <a:gd name="connsiteY32" fmla="*/ 2192533 h 5753325"/>
              <a:gd name="connsiteX33" fmla="*/ 6089503 w 6447632"/>
              <a:gd name="connsiteY33" fmla="*/ 2192543 h 5753325"/>
              <a:gd name="connsiteX34" fmla="*/ 6084946 w 6447632"/>
              <a:gd name="connsiteY34" fmla="*/ 2203694 h 5753325"/>
              <a:gd name="connsiteX35" fmla="*/ 5987861 w 6447632"/>
              <a:gd name="connsiteY35" fmla="*/ 2304868 h 5753325"/>
              <a:gd name="connsiteX36" fmla="*/ 5973439 w 6447632"/>
              <a:gd name="connsiteY36" fmla="*/ 2385635 h 5753325"/>
              <a:gd name="connsiteX37" fmla="*/ 5916727 w 6447632"/>
              <a:gd name="connsiteY37" fmla="*/ 2458777 h 5753325"/>
              <a:gd name="connsiteX38" fmla="*/ 5856524 w 6447632"/>
              <a:gd name="connsiteY38" fmla="*/ 2583281 h 5753325"/>
              <a:gd name="connsiteX39" fmla="*/ 5838091 w 6447632"/>
              <a:gd name="connsiteY39" fmla="*/ 2753474 h 5753325"/>
              <a:gd name="connsiteX40" fmla="*/ 5744296 w 6447632"/>
              <a:gd name="connsiteY40" fmla="*/ 2893276 h 5753325"/>
              <a:gd name="connsiteX41" fmla="*/ 5682522 w 6447632"/>
              <a:gd name="connsiteY41" fmla="*/ 3044368 h 5753325"/>
              <a:gd name="connsiteX42" fmla="*/ 5557886 w 6447632"/>
              <a:gd name="connsiteY42" fmla="*/ 3304853 h 5753325"/>
              <a:gd name="connsiteX43" fmla="*/ 5483942 w 6447632"/>
              <a:gd name="connsiteY43" fmla="*/ 3416604 h 5753325"/>
              <a:gd name="connsiteX44" fmla="*/ 5461007 w 6447632"/>
              <a:gd name="connsiteY44" fmla="*/ 3503742 h 5753325"/>
              <a:gd name="connsiteX45" fmla="*/ 5437889 w 6447632"/>
              <a:gd name="connsiteY45" fmla="*/ 3559927 h 5753325"/>
              <a:gd name="connsiteX46" fmla="*/ 5432770 w 6447632"/>
              <a:gd name="connsiteY46" fmla="*/ 3562948 h 5753325"/>
              <a:gd name="connsiteX47" fmla="*/ 5406795 w 6447632"/>
              <a:gd name="connsiteY47" fmla="*/ 3578594 h 5753325"/>
              <a:gd name="connsiteX48" fmla="*/ 5381495 w 6447632"/>
              <a:gd name="connsiteY48" fmla="*/ 3599883 h 5753325"/>
              <a:gd name="connsiteX49" fmla="*/ 5363689 w 6447632"/>
              <a:gd name="connsiteY49" fmla="*/ 3633299 h 5753325"/>
              <a:gd name="connsiteX50" fmla="*/ 5291870 w 6447632"/>
              <a:gd name="connsiteY50" fmla="*/ 3799039 h 5753325"/>
              <a:gd name="connsiteX51" fmla="*/ 5241600 w 6447632"/>
              <a:gd name="connsiteY51" fmla="*/ 3894238 h 5753325"/>
              <a:gd name="connsiteX52" fmla="*/ 5211041 w 6447632"/>
              <a:gd name="connsiteY52" fmla="*/ 3924184 h 5753325"/>
              <a:gd name="connsiteX53" fmla="*/ 5176073 w 6447632"/>
              <a:gd name="connsiteY53" fmla="*/ 3970179 h 5753325"/>
              <a:gd name="connsiteX54" fmla="*/ 5172826 w 6447632"/>
              <a:gd name="connsiteY54" fmla="*/ 3991773 h 5753325"/>
              <a:gd name="connsiteX55" fmla="*/ 5157053 w 6447632"/>
              <a:gd name="connsiteY55" fmla="*/ 3997708 h 5753325"/>
              <a:gd name="connsiteX56" fmla="*/ 5127922 w 6447632"/>
              <a:gd name="connsiteY56" fmla="*/ 4022660 h 5753325"/>
              <a:gd name="connsiteX57" fmla="*/ 5020872 w 6447632"/>
              <a:gd name="connsiteY57" fmla="*/ 4075951 h 5753325"/>
              <a:gd name="connsiteX58" fmla="*/ 4991410 w 6447632"/>
              <a:gd name="connsiteY58" fmla="*/ 4087598 h 5753325"/>
              <a:gd name="connsiteX59" fmla="*/ 4930112 w 6447632"/>
              <a:gd name="connsiteY59" fmla="*/ 4138459 h 5753325"/>
              <a:gd name="connsiteX60" fmla="*/ 4834224 w 6447632"/>
              <a:gd name="connsiteY60" fmla="*/ 4231643 h 5753325"/>
              <a:gd name="connsiteX61" fmla="*/ 4812599 w 6447632"/>
              <a:gd name="connsiteY61" fmla="*/ 4249449 h 5753325"/>
              <a:gd name="connsiteX62" fmla="*/ 4789188 w 6447632"/>
              <a:gd name="connsiteY62" fmla="*/ 4256678 h 5753325"/>
              <a:gd name="connsiteX63" fmla="*/ 4779554 w 6447632"/>
              <a:gd name="connsiteY63" fmla="*/ 4251313 h 5753325"/>
              <a:gd name="connsiteX64" fmla="*/ 4766885 w 6447632"/>
              <a:gd name="connsiteY64" fmla="*/ 4259812 h 5753325"/>
              <a:gd name="connsiteX65" fmla="*/ 4762510 w 6447632"/>
              <a:gd name="connsiteY65" fmla="*/ 4260383 h 5753325"/>
              <a:gd name="connsiteX66" fmla="*/ 4738416 w 6447632"/>
              <a:gd name="connsiteY66" fmla="*/ 4265355 h 5753325"/>
              <a:gd name="connsiteX67" fmla="*/ 4712007 w 6447632"/>
              <a:gd name="connsiteY67" fmla="*/ 4317892 h 5753325"/>
              <a:gd name="connsiteX68" fmla="*/ 4658930 w 6447632"/>
              <a:gd name="connsiteY68" fmla="*/ 4348041 h 5753325"/>
              <a:gd name="connsiteX69" fmla="*/ 4443526 w 6447632"/>
              <a:gd name="connsiteY69" fmla="*/ 4507851 h 5753325"/>
              <a:gd name="connsiteX70" fmla="*/ 4289766 w 6447632"/>
              <a:gd name="connsiteY70" fmla="*/ 4711450 h 5753325"/>
              <a:gd name="connsiteX71" fmla="*/ 4150870 w 6447632"/>
              <a:gd name="connsiteY71" fmla="*/ 4818480 h 5753325"/>
              <a:gd name="connsiteX72" fmla="*/ 4006639 w 6447632"/>
              <a:gd name="connsiteY72" fmla="*/ 4933815 h 5753325"/>
              <a:gd name="connsiteX73" fmla="*/ 3298210 w 6447632"/>
              <a:gd name="connsiteY73" fmla="*/ 5070790 h 5753325"/>
              <a:gd name="connsiteX74" fmla="*/ 2947678 w 6447632"/>
              <a:gd name="connsiteY74" fmla="*/ 5117869 h 5753325"/>
              <a:gd name="connsiteX75" fmla="*/ 2822169 w 6447632"/>
              <a:gd name="connsiteY75" fmla="*/ 5129396 h 5753325"/>
              <a:gd name="connsiteX76" fmla="*/ 2538773 w 6447632"/>
              <a:gd name="connsiteY76" fmla="*/ 5313397 h 5753325"/>
              <a:gd name="connsiteX77" fmla="*/ 2014500 w 6447632"/>
              <a:gd name="connsiteY77" fmla="*/ 5519744 h 5753325"/>
              <a:gd name="connsiteX78" fmla="*/ 1934391 w 6447632"/>
              <a:gd name="connsiteY78" fmla="*/ 5591335 h 5753325"/>
              <a:gd name="connsiteX79" fmla="*/ 1892550 w 6447632"/>
              <a:gd name="connsiteY79" fmla="*/ 5649708 h 5753325"/>
              <a:gd name="connsiteX80" fmla="*/ 1854769 w 6447632"/>
              <a:gd name="connsiteY80" fmla="*/ 5647691 h 5753325"/>
              <a:gd name="connsiteX81" fmla="*/ 1809461 w 6447632"/>
              <a:gd name="connsiteY81" fmla="*/ 5648628 h 5753325"/>
              <a:gd name="connsiteX82" fmla="*/ 1745150 w 6447632"/>
              <a:gd name="connsiteY82" fmla="*/ 5693879 h 5753325"/>
              <a:gd name="connsiteX83" fmla="*/ 1713375 w 6447632"/>
              <a:gd name="connsiteY83" fmla="*/ 5684672 h 5753325"/>
              <a:gd name="connsiteX84" fmla="*/ 1707808 w 6447632"/>
              <a:gd name="connsiteY84" fmla="*/ 5682611 h 5753325"/>
              <a:gd name="connsiteX85" fmla="*/ 1679313 w 6447632"/>
              <a:gd name="connsiteY85" fmla="*/ 5672360 h 5753325"/>
              <a:gd name="connsiteX86" fmla="*/ 1646933 w 6447632"/>
              <a:gd name="connsiteY86" fmla="*/ 5666227 h 5753325"/>
              <a:gd name="connsiteX87" fmla="*/ 1610055 w 6447632"/>
              <a:gd name="connsiteY87" fmla="*/ 5673643 h 5753325"/>
              <a:gd name="connsiteX88" fmla="*/ 1437641 w 6447632"/>
              <a:gd name="connsiteY88" fmla="*/ 5723266 h 5753325"/>
              <a:gd name="connsiteX89" fmla="*/ 1332869 w 6447632"/>
              <a:gd name="connsiteY89" fmla="*/ 5744752 h 5753325"/>
              <a:gd name="connsiteX90" fmla="*/ 1290525 w 6447632"/>
              <a:gd name="connsiteY90" fmla="*/ 5740036 h 5753325"/>
              <a:gd name="connsiteX91" fmla="*/ 1233107 w 6447632"/>
              <a:gd name="connsiteY91" fmla="*/ 5742106 h 5753325"/>
              <a:gd name="connsiteX92" fmla="*/ 1214532 w 6447632"/>
              <a:gd name="connsiteY92" fmla="*/ 5753325 h 5753325"/>
              <a:gd name="connsiteX93" fmla="*/ 1199955 w 6447632"/>
              <a:gd name="connsiteY93" fmla="*/ 5744831 h 5753325"/>
              <a:gd name="connsiteX94" fmla="*/ 1162337 w 6447632"/>
              <a:gd name="connsiteY94" fmla="*/ 5738048 h 5753325"/>
              <a:gd name="connsiteX95" fmla="*/ 1053457 w 6447632"/>
              <a:gd name="connsiteY95" fmla="*/ 5688676 h 5753325"/>
              <a:gd name="connsiteX96" fmla="*/ 1025798 w 6447632"/>
              <a:gd name="connsiteY96" fmla="*/ 5673166 h 5753325"/>
              <a:gd name="connsiteX97" fmla="*/ 947900 w 6447632"/>
              <a:gd name="connsiteY97" fmla="*/ 5657848 h 5753325"/>
              <a:gd name="connsiteX98" fmla="*/ 815627 w 6447632"/>
              <a:gd name="connsiteY98" fmla="*/ 5642557 h 5753325"/>
              <a:gd name="connsiteX99" fmla="*/ 788251 w 6447632"/>
              <a:gd name="connsiteY99" fmla="*/ 5637065 h 5753325"/>
              <a:gd name="connsiteX100" fmla="*/ 767822 w 6447632"/>
              <a:gd name="connsiteY100" fmla="*/ 5623450 h 5753325"/>
              <a:gd name="connsiteX101" fmla="*/ 765791 w 6447632"/>
              <a:gd name="connsiteY101" fmla="*/ 5612539 h 5753325"/>
              <a:gd name="connsiteX102" fmla="*/ 751230 w 6447632"/>
              <a:gd name="connsiteY102" fmla="*/ 5608092 h 5753325"/>
              <a:gd name="connsiteX103" fmla="*/ 748008 w 6447632"/>
              <a:gd name="connsiteY103" fmla="*/ 5605052 h 5753325"/>
              <a:gd name="connsiteX104" fmla="*/ 728871 w 6447632"/>
              <a:gd name="connsiteY104" fmla="*/ 5589469 h 5753325"/>
              <a:gd name="connsiteX105" fmla="*/ 671898 w 6447632"/>
              <a:gd name="connsiteY105" fmla="*/ 5602363 h 5753325"/>
              <a:gd name="connsiteX106" fmla="*/ 615065 w 6447632"/>
              <a:gd name="connsiteY106" fmla="*/ 5580257 h 5753325"/>
              <a:gd name="connsiteX107" fmla="*/ 355785 w 6447632"/>
              <a:gd name="connsiteY107" fmla="*/ 5514383 h 5753325"/>
              <a:gd name="connsiteX108" fmla="*/ 102269 w 6447632"/>
              <a:gd name="connsiteY108" fmla="*/ 5524347 h 5753325"/>
              <a:gd name="connsiteX109" fmla="*/ 13160 w 6447632"/>
              <a:gd name="connsiteY109" fmla="*/ 5514159 h 5753325"/>
              <a:gd name="connsiteX110" fmla="*/ 0 w 6447632"/>
              <a:gd name="connsiteY110" fmla="*/ 5511735 h 5753325"/>
              <a:gd name="connsiteX111" fmla="*/ 0 w 6447632"/>
              <a:gd name="connsiteY111" fmla="*/ 0 h 5753325"/>
              <a:gd name="connsiteX0" fmla="*/ 0 w 6447632"/>
              <a:gd name="connsiteY0" fmla="*/ 0 h 5753325"/>
              <a:gd name="connsiteX1" fmla="*/ 6438980 w 6447632"/>
              <a:gd name="connsiteY1" fmla="*/ 0 h 5753325"/>
              <a:gd name="connsiteX2" fmla="*/ 6439047 w 6447632"/>
              <a:gd name="connsiteY2" fmla="*/ 147 h 5753325"/>
              <a:gd name="connsiteX3" fmla="*/ 6443456 w 6447632"/>
              <a:gd name="connsiteY3" fmla="*/ 130105 h 5753325"/>
              <a:gd name="connsiteX4" fmla="*/ 6447632 w 6447632"/>
              <a:gd name="connsiteY4" fmla="*/ 170016 h 5753325"/>
              <a:gd name="connsiteX5" fmla="*/ 6396598 w 6447632"/>
              <a:gd name="connsiteY5" fmla="*/ 274847 h 5753325"/>
              <a:gd name="connsiteX6" fmla="*/ 6358350 w 6447632"/>
              <a:gd name="connsiteY6" fmla="*/ 492529 h 5753325"/>
              <a:gd name="connsiteX7" fmla="*/ 6354187 w 6447632"/>
              <a:gd name="connsiteY7" fmla="*/ 615799 h 5753325"/>
              <a:gd name="connsiteX8" fmla="*/ 6303977 w 6447632"/>
              <a:gd name="connsiteY8" fmla="*/ 664291 h 5753325"/>
              <a:gd name="connsiteX9" fmla="*/ 6344988 w 6447632"/>
              <a:gd name="connsiteY9" fmla="*/ 697330 h 5753325"/>
              <a:gd name="connsiteX10" fmla="*/ 6334770 w 6447632"/>
              <a:gd name="connsiteY10" fmla="*/ 754001 h 5753325"/>
              <a:gd name="connsiteX11" fmla="*/ 6339879 w 6447632"/>
              <a:gd name="connsiteY11" fmla="*/ 811136 h 5753325"/>
              <a:gd name="connsiteX12" fmla="*/ 6330065 w 6447632"/>
              <a:gd name="connsiteY12" fmla="*/ 893399 h 5753325"/>
              <a:gd name="connsiteX13" fmla="*/ 6345206 w 6447632"/>
              <a:gd name="connsiteY13" fmla="*/ 1018060 h 5753325"/>
              <a:gd name="connsiteX14" fmla="*/ 6362266 w 6447632"/>
              <a:gd name="connsiteY14" fmla="*/ 1151111 h 5753325"/>
              <a:gd name="connsiteX15" fmla="*/ 6334400 w 6447632"/>
              <a:gd name="connsiteY15" fmla="*/ 1280757 h 5753325"/>
              <a:gd name="connsiteX16" fmla="*/ 6356023 w 6447632"/>
              <a:gd name="connsiteY16" fmla="*/ 1356227 h 5753325"/>
              <a:gd name="connsiteX17" fmla="*/ 6356157 w 6447632"/>
              <a:gd name="connsiteY17" fmla="*/ 1361967 h 5753325"/>
              <a:gd name="connsiteX18" fmla="*/ 6350613 w 6447632"/>
              <a:gd name="connsiteY18" fmla="*/ 1393569 h 5753325"/>
              <a:gd name="connsiteX19" fmla="*/ 6357062 w 6447632"/>
              <a:gd name="connsiteY19" fmla="*/ 1444071 h 5753325"/>
              <a:gd name="connsiteX20" fmla="*/ 6364832 w 6447632"/>
              <a:gd name="connsiteY20" fmla="*/ 1478763 h 5753325"/>
              <a:gd name="connsiteX21" fmla="*/ 6369745 w 6447632"/>
              <a:gd name="connsiteY21" fmla="*/ 1495680 h 5753325"/>
              <a:gd name="connsiteX22" fmla="*/ 6370898 w 6447632"/>
              <a:gd name="connsiteY22" fmla="*/ 1513331 h 5753325"/>
              <a:gd name="connsiteX23" fmla="*/ 6339773 w 6447632"/>
              <a:gd name="connsiteY23" fmla="*/ 1527414 h 5753325"/>
              <a:gd name="connsiteX24" fmla="*/ 6321854 w 6447632"/>
              <a:gd name="connsiteY24" fmla="*/ 1635366 h 5753325"/>
              <a:gd name="connsiteX25" fmla="*/ 6299489 w 6447632"/>
              <a:gd name="connsiteY25" fmla="*/ 1784860 h 5753325"/>
              <a:gd name="connsiteX26" fmla="*/ 6267878 w 6447632"/>
              <a:gd name="connsiteY26" fmla="*/ 1858572 h 5753325"/>
              <a:gd name="connsiteX27" fmla="*/ 6251146 w 6447632"/>
              <a:gd name="connsiteY27" fmla="*/ 1926167 h 5753325"/>
              <a:gd name="connsiteX28" fmla="*/ 6210686 w 6447632"/>
              <a:gd name="connsiteY28" fmla="*/ 2014834 h 5753325"/>
              <a:gd name="connsiteX29" fmla="*/ 6106652 w 6447632"/>
              <a:gd name="connsiteY29" fmla="*/ 2150572 h 5753325"/>
              <a:gd name="connsiteX30" fmla="*/ 6097813 w 6447632"/>
              <a:gd name="connsiteY30" fmla="*/ 2172208 h 5753325"/>
              <a:gd name="connsiteX31" fmla="*/ 6095990 w 6447632"/>
              <a:gd name="connsiteY31" fmla="*/ 2181185 h 5753325"/>
              <a:gd name="connsiteX32" fmla="*/ 6090126 w 6447632"/>
              <a:gd name="connsiteY32" fmla="*/ 2192533 h 5753325"/>
              <a:gd name="connsiteX33" fmla="*/ 6089503 w 6447632"/>
              <a:gd name="connsiteY33" fmla="*/ 2192543 h 5753325"/>
              <a:gd name="connsiteX34" fmla="*/ 6084946 w 6447632"/>
              <a:gd name="connsiteY34" fmla="*/ 2203694 h 5753325"/>
              <a:gd name="connsiteX35" fmla="*/ 5987861 w 6447632"/>
              <a:gd name="connsiteY35" fmla="*/ 2304868 h 5753325"/>
              <a:gd name="connsiteX36" fmla="*/ 5973439 w 6447632"/>
              <a:gd name="connsiteY36" fmla="*/ 2385635 h 5753325"/>
              <a:gd name="connsiteX37" fmla="*/ 5916727 w 6447632"/>
              <a:gd name="connsiteY37" fmla="*/ 2458777 h 5753325"/>
              <a:gd name="connsiteX38" fmla="*/ 5856524 w 6447632"/>
              <a:gd name="connsiteY38" fmla="*/ 2583281 h 5753325"/>
              <a:gd name="connsiteX39" fmla="*/ 5838091 w 6447632"/>
              <a:gd name="connsiteY39" fmla="*/ 2753474 h 5753325"/>
              <a:gd name="connsiteX40" fmla="*/ 5744296 w 6447632"/>
              <a:gd name="connsiteY40" fmla="*/ 2893276 h 5753325"/>
              <a:gd name="connsiteX41" fmla="*/ 5682522 w 6447632"/>
              <a:gd name="connsiteY41" fmla="*/ 3044368 h 5753325"/>
              <a:gd name="connsiteX42" fmla="*/ 5557886 w 6447632"/>
              <a:gd name="connsiteY42" fmla="*/ 3304853 h 5753325"/>
              <a:gd name="connsiteX43" fmla="*/ 5483942 w 6447632"/>
              <a:gd name="connsiteY43" fmla="*/ 3416604 h 5753325"/>
              <a:gd name="connsiteX44" fmla="*/ 5461007 w 6447632"/>
              <a:gd name="connsiteY44" fmla="*/ 3503742 h 5753325"/>
              <a:gd name="connsiteX45" fmla="*/ 5437889 w 6447632"/>
              <a:gd name="connsiteY45" fmla="*/ 3559927 h 5753325"/>
              <a:gd name="connsiteX46" fmla="*/ 5432770 w 6447632"/>
              <a:gd name="connsiteY46" fmla="*/ 3562948 h 5753325"/>
              <a:gd name="connsiteX47" fmla="*/ 5406795 w 6447632"/>
              <a:gd name="connsiteY47" fmla="*/ 3578594 h 5753325"/>
              <a:gd name="connsiteX48" fmla="*/ 5381495 w 6447632"/>
              <a:gd name="connsiteY48" fmla="*/ 3599883 h 5753325"/>
              <a:gd name="connsiteX49" fmla="*/ 5363689 w 6447632"/>
              <a:gd name="connsiteY49" fmla="*/ 3633299 h 5753325"/>
              <a:gd name="connsiteX50" fmla="*/ 5291870 w 6447632"/>
              <a:gd name="connsiteY50" fmla="*/ 3799039 h 5753325"/>
              <a:gd name="connsiteX51" fmla="*/ 5241600 w 6447632"/>
              <a:gd name="connsiteY51" fmla="*/ 3894238 h 5753325"/>
              <a:gd name="connsiteX52" fmla="*/ 5211041 w 6447632"/>
              <a:gd name="connsiteY52" fmla="*/ 3924184 h 5753325"/>
              <a:gd name="connsiteX53" fmla="*/ 5176073 w 6447632"/>
              <a:gd name="connsiteY53" fmla="*/ 3970179 h 5753325"/>
              <a:gd name="connsiteX54" fmla="*/ 5172826 w 6447632"/>
              <a:gd name="connsiteY54" fmla="*/ 3991773 h 5753325"/>
              <a:gd name="connsiteX55" fmla="*/ 5157053 w 6447632"/>
              <a:gd name="connsiteY55" fmla="*/ 3997708 h 5753325"/>
              <a:gd name="connsiteX56" fmla="*/ 5127922 w 6447632"/>
              <a:gd name="connsiteY56" fmla="*/ 4022660 h 5753325"/>
              <a:gd name="connsiteX57" fmla="*/ 5020872 w 6447632"/>
              <a:gd name="connsiteY57" fmla="*/ 4075951 h 5753325"/>
              <a:gd name="connsiteX58" fmla="*/ 4991410 w 6447632"/>
              <a:gd name="connsiteY58" fmla="*/ 4087598 h 5753325"/>
              <a:gd name="connsiteX59" fmla="*/ 4930112 w 6447632"/>
              <a:gd name="connsiteY59" fmla="*/ 4138459 h 5753325"/>
              <a:gd name="connsiteX60" fmla="*/ 4834224 w 6447632"/>
              <a:gd name="connsiteY60" fmla="*/ 4231643 h 5753325"/>
              <a:gd name="connsiteX61" fmla="*/ 4812599 w 6447632"/>
              <a:gd name="connsiteY61" fmla="*/ 4249449 h 5753325"/>
              <a:gd name="connsiteX62" fmla="*/ 4789188 w 6447632"/>
              <a:gd name="connsiteY62" fmla="*/ 4256678 h 5753325"/>
              <a:gd name="connsiteX63" fmla="*/ 4779554 w 6447632"/>
              <a:gd name="connsiteY63" fmla="*/ 4251313 h 5753325"/>
              <a:gd name="connsiteX64" fmla="*/ 4766885 w 6447632"/>
              <a:gd name="connsiteY64" fmla="*/ 4259812 h 5753325"/>
              <a:gd name="connsiteX65" fmla="*/ 4762510 w 6447632"/>
              <a:gd name="connsiteY65" fmla="*/ 4260383 h 5753325"/>
              <a:gd name="connsiteX66" fmla="*/ 4738416 w 6447632"/>
              <a:gd name="connsiteY66" fmla="*/ 4265355 h 5753325"/>
              <a:gd name="connsiteX67" fmla="*/ 4712007 w 6447632"/>
              <a:gd name="connsiteY67" fmla="*/ 4317892 h 5753325"/>
              <a:gd name="connsiteX68" fmla="*/ 4658930 w 6447632"/>
              <a:gd name="connsiteY68" fmla="*/ 4348041 h 5753325"/>
              <a:gd name="connsiteX69" fmla="*/ 4443526 w 6447632"/>
              <a:gd name="connsiteY69" fmla="*/ 4507851 h 5753325"/>
              <a:gd name="connsiteX70" fmla="*/ 4289766 w 6447632"/>
              <a:gd name="connsiteY70" fmla="*/ 4711450 h 5753325"/>
              <a:gd name="connsiteX71" fmla="*/ 4150870 w 6447632"/>
              <a:gd name="connsiteY71" fmla="*/ 4818480 h 5753325"/>
              <a:gd name="connsiteX72" fmla="*/ 4006639 w 6447632"/>
              <a:gd name="connsiteY72" fmla="*/ 4933815 h 5753325"/>
              <a:gd name="connsiteX73" fmla="*/ 3298210 w 6447632"/>
              <a:gd name="connsiteY73" fmla="*/ 5070790 h 5753325"/>
              <a:gd name="connsiteX74" fmla="*/ 2947678 w 6447632"/>
              <a:gd name="connsiteY74" fmla="*/ 5117869 h 5753325"/>
              <a:gd name="connsiteX75" fmla="*/ 2822169 w 6447632"/>
              <a:gd name="connsiteY75" fmla="*/ 5129396 h 5753325"/>
              <a:gd name="connsiteX76" fmla="*/ 2538773 w 6447632"/>
              <a:gd name="connsiteY76" fmla="*/ 5313397 h 5753325"/>
              <a:gd name="connsiteX77" fmla="*/ 2014500 w 6447632"/>
              <a:gd name="connsiteY77" fmla="*/ 5519744 h 5753325"/>
              <a:gd name="connsiteX78" fmla="*/ 1934391 w 6447632"/>
              <a:gd name="connsiteY78" fmla="*/ 5591335 h 5753325"/>
              <a:gd name="connsiteX79" fmla="*/ 1892550 w 6447632"/>
              <a:gd name="connsiteY79" fmla="*/ 5649708 h 5753325"/>
              <a:gd name="connsiteX80" fmla="*/ 1854769 w 6447632"/>
              <a:gd name="connsiteY80" fmla="*/ 5647691 h 5753325"/>
              <a:gd name="connsiteX81" fmla="*/ 1809461 w 6447632"/>
              <a:gd name="connsiteY81" fmla="*/ 5648628 h 5753325"/>
              <a:gd name="connsiteX82" fmla="*/ 1745150 w 6447632"/>
              <a:gd name="connsiteY82" fmla="*/ 5693879 h 5753325"/>
              <a:gd name="connsiteX83" fmla="*/ 1713375 w 6447632"/>
              <a:gd name="connsiteY83" fmla="*/ 5684672 h 5753325"/>
              <a:gd name="connsiteX84" fmla="*/ 1707808 w 6447632"/>
              <a:gd name="connsiteY84" fmla="*/ 5682611 h 5753325"/>
              <a:gd name="connsiteX85" fmla="*/ 1679313 w 6447632"/>
              <a:gd name="connsiteY85" fmla="*/ 5672360 h 5753325"/>
              <a:gd name="connsiteX86" fmla="*/ 1646933 w 6447632"/>
              <a:gd name="connsiteY86" fmla="*/ 5666227 h 5753325"/>
              <a:gd name="connsiteX87" fmla="*/ 1610055 w 6447632"/>
              <a:gd name="connsiteY87" fmla="*/ 5673643 h 5753325"/>
              <a:gd name="connsiteX88" fmla="*/ 1437641 w 6447632"/>
              <a:gd name="connsiteY88" fmla="*/ 5723266 h 5753325"/>
              <a:gd name="connsiteX89" fmla="*/ 1332869 w 6447632"/>
              <a:gd name="connsiteY89" fmla="*/ 5744752 h 5753325"/>
              <a:gd name="connsiteX90" fmla="*/ 1290525 w 6447632"/>
              <a:gd name="connsiteY90" fmla="*/ 5740036 h 5753325"/>
              <a:gd name="connsiteX91" fmla="*/ 1233107 w 6447632"/>
              <a:gd name="connsiteY91" fmla="*/ 5742106 h 5753325"/>
              <a:gd name="connsiteX92" fmla="*/ 1214532 w 6447632"/>
              <a:gd name="connsiteY92" fmla="*/ 5753325 h 5753325"/>
              <a:gd name="connsiteX93" fmla="*/ 1199955 w 6447632"/>
              <a:gd name="connsiteY93" fmla="*/ 5744831 h 5753325"/>
              <a:gd name="connsiteX94" fmla="*/ 1162337 w 6447632"/>
              <a:gd name="connsiteY94" fmla="*/ 5738048 h 5753325"/>
              <a:gd name="connsiteX95" fmla="*/ 1053457 w 6447632"/>
              <a:gd name="connsiteY95" fmla="*/ 5688676 h 5753325"/>
              <a:gd name="connsiteX96" fmla="*/ 1025798 w 6447632"/>
              <a:gd name="connsiteY96" fmla="*/ 5673166 h 5753325"/>
              <a:gd name="connsiteX97" fmla="*/ 947900 w 6447632"/>
              <a:gd name="connsiteY97" fmla="*/ 5657848 h 5753325"/>
              <a:gd name="connsiteX98" fmla="*/ 815627 w 6447632"/>
              <a:gd name="connsiteY98" fmla="*/ 5642557 h 5753325"/>
              <a:gd name="connsiteX99" fmla="*/ 788251 w 6447632"/>
              <a:gd name="connsiteY99" fmla="*/ 5637065 h 5753325"/>
              <a:gd name="connsiteX100" fmla="*/ 767822 w 6447632"/>
              <a:gd name="connsiteY100" fmla="*/ 5623450 h 5753325"/>
              <a:gd name="connsiteX101" fmla="*/ 765791 w 6447632"/>
              <a:gd name="connsiteY101" fmla="*/ 5612539 h 5753325"/>
              <a:gd name="connsiteX102" fmla="*/ 751230 w 6447632"/>
              <a:gd name="connsiteY102" fmla="*/ 5608092 h 5753325"/>
              <a:gd name="connsiteX103" fmla="*/ 748008 w 6447632"/>
              <a:gd name="connsiteY103" fmla="*/ 5605052 h 5753325"/>
              <a:gd name="connsiteX104" fmla="*/ 728871 w 6447632"/>
              <a:gd name="connsiteY104" fmla="*/ 5589469 h 5753325"/>
              <a:gd name="connsiteX105" fmla="*/ 671898 w 6447632"/>
              <a:gd name="connsiteY105" fmla="*/ 5602363 h 5753325"/>
              <a:gd name="connsiteX106" fmla="*/ 615065 w 6447632"/>
              <a:gd name="connsiteY106" fmla="*/ 5580257 h 5753325"/>
              <a:gd name="connsiteX107" fmla="*/ 355785 w 6447632"/>
              <a:gd name="connsiteY107" fmla="*/ 5514383 h 5753325"/>
              <a:gd name="connsiteX108" fmla="*/ 102269 w 6447632"/>
              <a:gd name="connsiteY108" fmla="*/ 5524347 h 5753325"/>
              <a:gd name="connsiteX109" fmla="*/ 13160 w 6447632"/>
              <a:gd name="connsiteY109" fmla="*/ 5514159 h 5753325"/>
              <a:gd name="connsiteX110" fmla="*/ 0 w 6447632"/>
              <a:gd name="connsiteY110" fmla="*/ 5511735 h 5753325"/>
              <a:gd name="connsiteX111" fmla="*/ 0 w 6447632"/>
              <a:gd name="connsiteY111" fmla="*/ 0 h 5753325"/>
              <a:gd name="connsiteX0" fmla="*/ 0 w 6447632"/>
              <a:gd name="connsiteY0" fmla="*/ 0 h 5753325"/>
              <a:gd name="connsiteX1" fmla="*/ 6438980 w 6447632"/>
              <a:gd name="connsiteY1" fmla="*/ 0 h 5753325"/>
              <a:gd name="connsiteX2" fmla="*/ 6439047 w 6447632"/>
              <a:gd name="connsiteY2" fmla="*/ 147 h 5753325"/>
              <a:gd name="connsiteX3" fmla="*/ 6443456 w 6447632"/>
              <a:gd name="connsiteY3" fmla="*/ 130105 h 5753325"/>
              <a:gd name="connsiteX4" fmla="*/ 6447632 w 6447632"/>
              <a:gd name="connsiteY4" fmla="*/ 170016 h 5753325"/>
              <a:gd name="connsiteX5" fmla="*/ 6396598 w 6447632"/>
              <a:gd name="connsiteY5" fmla="*/ 274847 h 5753325"/>
              <a:gd name="connsiteX6" fmla="*/ 6358350 w 6447632"/>
              <a:gd name="connsiteY6" fmla="*/ 492529 h 5753325"/>
              <a:gd name="connsiteX7" fmla="*/ 6354187 w 6447632"/>
              <a:gd name="connsiteY7" fmla="*/ 615799 h 5753325"/>
              <a:gd name="connsiteX8" fmla="*/ 6303977 w 6447632"/>
              <a:gd name="connsiteY8" fmla="*/ 664291 h 5753325"/>
              <a:gd name="connsiteX9" fmla="*/ 6344988 w 6447632"/>
              <a:gd name="connsiteY9" fmla="*/ 697330 h 5753325"/>
              <a:gd name="connsiteX10" fmla="*/ 6334770 w 6447632"/>
              <a:gd name="connsiteY10" fmla="*/ 754001 h 5753325"/>
              <a:gd name="connsiteX11" fmla="*/ 6339879 w 6447632"/>
              <a:gd name="connsiteY11" fmla="*/ 811136 h 5753325"/>
              <a:gd name="connsiteX12" fmla="*/ 6330065 w 6447632"/>
              <a:gd name="connsiteY12" fmla="*/ 893399 h 5753325"/>
              <a:gd name="connsiteX13" fmla="*/ 6345206 w 6447632"/>
              <a:gd name="connsiteY13" fmla="*/ 1018060 h 5753325"/>
              <a:gd name="connsiteX14" fmla="*/ 6341532 w 6447632"/>
              <a:gd name="connsiteY14" fmla="*/ 1151111 h 5753325"/>
              <a:gd name="connsiteX15" fmla="*/ 6334400 w 6447632"/>
              <a:gd name="connsiteY15" fmla="*/ 1280757 h 5753325"/>
              <a:gd name="connsiteX16" fmla="*/ 6356023 w 6447632"/>
              <a:gd name="connsiteY16" fmla="*/ 1356227 h 5753325"/>
              <a:gd name="connsiteX17" fmla="*/ 6356157 w 6447632"/>
              <a:gd name="connsiteY17" fmla="*/ 1361967 h 5753325"/>
              <a:gd name="connsiteX18" fmla="*/ 6350613 w 6447632"/>
              <a:gd name="connsiteY18" fmla="*/ 1393569 h 5753325"/>
              <a:gd name="connsiteX19" fmla="*/ 6357062 w 6447632"/>
              <a:gd name="connsiteY19" fmla="*/ 1444071 h 5753325"/>
              <a:gd name="connsiteX20" fmla="*/ 6364832 w 6447632"/>
              <a:gd name="connsiteY20" fmla="*/ 1478763 h 5753325"/>
              <a:gd name="connsiteX21" fmla="*/ 6369745 w 6447632"/>
              <a:gd name="connsiteY21" fmla="*/ 1495680 h 5753325"/>
              <a:gd name="connsiteX22" fmla="*/ 6370898 w 6447632"/>
              <a:gd name="connsiteY22" fmla="*/ 1513331 h 5753325"/>
              <a:gd name="connsiteX23" fmla="*/ 6339773 w 6447632"/>
              <a:gd name="connsiteY23" fmla="*/ 1527414 h 5753325"/>
              <a:gd name="connsiteX24" fmla="*/ 6321854 w 6447632"/>
              <a:gd name="connsiteY24" fmla="*/ 1635366 h 5753325"/>
              <a:gd name="connsiteX25" fmla="*/ 6299489 w 6447632"/>
              <a:gd name="connsiteY25" fmla="*/ 1784860 h 5753325"/>
              <a:gd name="connsiteX26" fmla="*/ 6267878 w 6447632"/>
              <a:gd name="connsiteY26" fmla="*/ 1858572 h 5753325"/>
              <a:gd name="connsiteX27" fmla="*/ 6251146 w 6447632"/>
              <a:gd name="connsiteY27" fmla="*/ 1926167 h 5753325"/>
              <a:gd name="connsiteX28" fmla="*/ 6210686 w 6447632"/>
              <a:gd name="connsiteY28" fmla="*/ 2014834 h 5753325"/>
              <a:gd name="connsiteX29" fmla="*/ 6106652 w 6447632"/>
              <a:gd name="connsiteY29" fmla="*/ 2150572 h 5753325"/>
              <a:gd name="connsiteX30" fmla="*/ 6097813 w 6447632"/>
              <a:gd name="connsiteY30" fmla="*/ 2172208 h 5753325"/>
              <a:gd name="connsiteX31" fmla="*/ 6095990 w 6447632"/>
              <a:gd name="connsiteY31" fmla="*/ 2181185 h 5753325"/>
              <a:gd name="connsiteX32" fmla="*/ 6090126 w 6447632"/>
              <a:gd name="connsiteY32" fmla="*/ 2192533 h 5753325"/>
              <a:gd name="connsiteX33" fmla="*/ 6089503 w 6447632"/>
              <a:gd name="connsiteY33" fmla="*/ 2192543 h 5753325"/>
              <a:gd name="connsiteX34" fmla="*/ 6084946 w 6447632"/>
              <a:gd name="connsiteY34" fmla="*/ 2203694 h 5753325"/>
              <a:gd name="connsiteX35" fmla="*/ 5987861 w 6447632"/>
              <a:gd name="connsiteY35" fmla="*/ 2304868 h 5753325"/>
              <a:gd name="connsiteX36" fmla="*/ 5973439 w 6447632"/>
              <a:gd name="connsiteY36" fmla="*/ 2385635 h 5753325"/>
              <a:gd name="connsiteX37" fmla="*/ 5916727 w 6447632"/>
              <a:gd name="connsiteY37" fmla="*/ 2458777 h 5753325"/>
              <a:gd name="connsiteX38" fmla="*/ 5856524 w 6447632"/>
              <a:gd name="connsiteY38" fmla="*/ 2583281 h 5753325"/>
              <a:gd name="connsiteX39" fmla="*/ 5838091 w 6447632"/>
              <a:gd name="connsiteY39" fmla="*/ 2753474 h 5753325"/>
              <a:gd name="connsiteX40" fmla="*/ 5744296 w 6447632"/>
              <a:gd name="connsiteY40" fmla="*/ 2893276 h 5753325"/>
              <a:gd name="connsiteX41" fmla="*/ 5682522 w 6447632"/>
              <a:gd name="connsiteY41" fmla="*/ 3044368 h 5753325"/>
              <a:gd name="connsiteX42" fmla="*/ 5557886 w 6447632"/>
              <a:gd name="connsiteY42" fmla="*/ 3304853 h 5753325"/>
              <a:gd name="connsiteX43" fmla="*/ 5483942 w 6447632"/>
              <a:gd name="connsiteY43" fmla="*/ 3416604 h 5753325"/>
              <a:gd name="connsiteX44" fmla="*/ 5461007 w 6447632"/>
              <a:gd name="connsiteY44" fmla="*/ 3503742 h 5753325"/>
              <a:gd name="connsiteX45" fmla="*/ 5437889 w 6447632"/>
              <a:gd name="connsiteY45" fmla="*/ 3559927 h 5753325"/>
              <a:gd name="connsiteX46" fmla="*/ 5432770 w 6447632"/>
              <a:gd name="connsiteY46" fmla="*/ 3562948 h 5753325"/>
              <a:gd name="connsiteX47" fmla="*/ 5406795 w 6447632"/>
              <a:gd name="connsiteY47" fmla="*/ 3578594 h 5753325"/>
              <a:gd name="connsiteX48" fmla="*/ 5381495 w 6447632"/>
              <a:gd name="connsiteY48" fmla="*/ 3599883 h 5753325"/>
              <a:gd name="connsiteX49" fmla="*/ 5363689 w 6447632"/>
              <a:gd name="connsiteY49" fmla="*/ 3633299 h 5753325"/>
              <a:gd name="connsiteX50" fmla="*/ 5291870 w 6447632"/>
              <a:gd name="connsiteY50" fmla="*/ 3799039 h 5753325"/>
              <a:gd name="connsiteX51" fmla="*/ 5241600 w 6447632"/>
              <a:gd name="connsiteY51" fmla="*/ 3894238 h 5753325"/>
              <a:gd name="connsiteX52" fmla="*/ 5211041 w 6447632"/>
              <a:gd name="connsiteY52" fmla="*/ 3924184 h 5753325"/>
              <a:gd name="connsiteX53" fmla="*/ 5176073 w 6447632"/>
              <a:gd name="connsiteY53" fmla="*/ 3970179 h 5753325"/>
              <a:gd name="connsiteX54" fmla="*/ 5172826 w 6447632"/>
              <a:gd name="connsiteY54" fmla="*/ 3991773 h 5753325"/>
              <a:gd name="connsiteX55" fmla="*/ 5157053 w 6447632"/>
              <a:gd name="connsiteY55" fmla="*/ 3997708 h 5753325"/>
              <a:gd name="connsiteX56" fmla="*/ 5127922 w 6447632"/>
              <a:gd name="connsiteY56" fmla="*/ 4022660 h 5753325"/>
              <a:gd name="connsiteX57" fmla="*/ 5020872 w 6447632"/>
              <a:gd name="connsiteY57" fmla="*/ 4075951 h 5753325"/>
              <a:gd name="connsiteX58" fmla="*/ 4991410 w 6447632"/>
              <a:gd name="connsiteY58" fmla="*/ 4087598 h 5753325"/>
              <a:gd name="connsiteX59" fmla="*/ 4930112 w 6447632"/>
              <a:gd name="connsiteY59" fmla="*/ 4138459 h 5753325"/>
              <a:gd name="connsiteX60" fmla="*/ 4834224 w 6447632"/>
              <a:gd name="connsiteY60" fmla="*/ 4231643 h 5753325"/>
              <a:gd name="connsiteX61" fmla="*/ 4812599 w 6447632"/>
              <a:gd name="connsiteY61" fmla="*/ 4249449 h 5753325"/>
              <a:gd name="connsiteX62" fmla="*/ 4789188 w 6447632"/>
              <a:gd name="connsiteY62" fmla="*/ 4256678 h 5753325"/>
              <a:gd name="connsiteX63" fmla="*/ 4779554 w 6447632"/>
              <a:gd name="connsiteY63" fmla="*/ 4251313 h 5753325"/>
              <a:gd name="connsiteX64" fmla="*/ 4766885 w 6447632"/>
              <a:gd name="connsiteY64" fmla="*/ 4259812 h 5753325"/>
              <a:gd name="connsiteX65" fmla="*/ 4762510 w 6447632"/>
              <a:gd name="connsiteY65" fmla="*/ 4260383 h 5753325"/>
              <a:gd name="connsiteX66" fmla="*/ 4738416 w 6447632"/>
              <a:gd name="connsiteY66" fmla="*/ 4265355 h 5753325"/>
              <a:gd name="connsiteX67" fmla="*/ 4712007 w 6447632"/>
              <a:gd name="connsiteY67" fmla="*/ 4317892 h 5753325"/>
              <a:gd name="connsiteX68" fmla="*/ 4658930 w 6447632"/>
              <a:gd name="connsiteY68" fmla="*/ 4348041 h 5753325"/>
              <a:gd name="connsiteX69" fmla="*/ 4443526 w 6447632"/>
              <a:gd name="connsiteY69" fmla="*/ 4507851 h 5753325"/>
              <a:gd name="connsiteX70" fmla="*/ 4289766 w 6447632"/>
              <a:gd name="connsiteY70" fmla="*/ 4711450 h 5753325"/>
              <a:gd name="connsiteX71" fmla="*/ 4150870 w 6447632"/>
              <a:gd name="connsiteY71" fmla="*/ 4818480 h 5753325"/>
              <a:gd name="connsiteX72" fmla="*/ 4006639 w 6447632"/>
              <a:gd name="connsiteY72" fmla="*/ 4933815 h 5753325"/>
              <a:gd name="connsiteX73" fmla="*/ 3298210 w 6447632"/>
              <a:gd name="connsiteY73" fmla="*/ 5070790 h 5753325"/>
              <a:gd name="connsiteX74" fmla="*/ 2947678 w 6447632"/>
              <a:gd name="connsiteY74" fmla="*/ 5117869 h 5753325"/>
              <a:gd name="connsiteX75" fmla="*/ 2822169 w 6447632"/>
              <a:gd name="connsiteY75" fmla="*/ 5129396 h 5753325"/>
              <a:gd name="connsiteX76" fmla="*/ 2538773 w 6447632"/>
              <a:gd name="connsiteY76" fmla="*/ 5313397 h 5753325"/>
              <a:gd name="connsiteX77" fmla="*/ 2014500 w 6447632"/>
              <a:gd name="connsiteY77" fmla="*/ 5519744 h 5753325"/>
              <a:gd name="connsiteX78" fmla="*/ 1934391 w 6447632"/>
              <a:gd name="connsiteY78" fmla="*/ 5591335 h 5753325"/>
              <a:gd name="connsiteX79" fmla="*/ 1892550 w 6447632"/>
              <a:gd name="connsiteY79" fmla="*/ 5649708 h 5753325"/>
              <a:gd name="connsiteX80" fmla="*/ 1854769 w 6447632"/>
              <a:gd name="connsiteY80" fmla="*/ 5647691 h 5753325"/>
              <a:gd name="connsiteX81" fmla="*/ 1809461 w 6447632"/>
              <a:gd name="connsiteY81" fmla="*/ 5648628 h 5753325"/>
              <a:gd name="connsiteX82" fmla="*/ 1745150 w 6447632"/>
              <a:gd name="connsiteY82" fmla="*/ 5693879 h 5753325"/>
              <a:gd name="connsiteX83" fmla="*/ 1713375 w 6447632"/>
              <a:gd name="connsiteY83" fmla="*/ 5684672 h 5753325"/>
              <a:gd name="connsiteX84" fmla="*/ 1707808 w 6447632"/>
              <a:gd name="connsiteY84" fmla="*/ 5682611 h 5753325"/>
              <a:gd name="connsiteX85" fmla="*/ 1679313 w 6447632"/>
              <a:gd name="connsiteY85" fmla="*/ 5672360 h 5753325"/>
              <a:gd name="connsiteX86" fmla="*/ 1646933 w 6447632"/>
              <a:gd name="connsiteY86" fmla="*/ 5666227 h 5753325"/>
              <a:gd name="connsiteX87" fmla="*/ 1610055 w 6447632"/>
              <a:gd name="connsiteY87" fmla="*/ 5673643 h 5753325"/>
              <a:gd name="connsiteX88" fmla="*/ 1437641 w 6447632"/>
              <a:gd name="connsiteY88" fmla="*/ 5723266 h 5753325"/>
              <a:gd name="connsiteX89" fmla="*/ 1332869 w 6447632"/>
              <a:gd name="connsiteY89" fmla="*/ 5744752 h 5753325"/>
              <a:gd name="connsiteX90" fmla="*/ 1290525 w 6447632"/>
              <a:gd name="connsiteY90" fmla="*/ 5740036 h 5753325"/>
              <a:gd name="connsiteX91" fmla="*/ 1233107 w 6447632"/>
              <a:gd name="connsiteY91" fmla="*/ 5742106 h 5753325"/>
              <a:gd name="connsiteX92" fmla="*/ 1214532 w 6447632"/>
              <a:gd name="connsiteY92" fmla="*/ 5753325 h 5753325"/>
              <a:gd name="connsiteX93" fmla="*/ 1199955 w 6447632"/>
              <a:gd name="connsiteY93" fmla="*/ 5744831 h 5753325"/>
              <a:gd name="connsiteX94" fmla="*/ 1162337 w 6447632"/>
              <a:gd name="connsiteY94" fmla="*/ 5738048 h 5753325"/>
              <a:gd name="connsiteX95" fmla="*/ 1053457 w 6447632"/>
              <a:gd name="connsiteY95" fmla="*/ 5688676 h 5753325"/>
              <a:gd name="connsiteX96" fmla="*/ 1025798 w 6447632"/>
              <a:gd name="connsiteY96" fmla="*/ 5673166 h 5753325"/>
              <a:gd name="connsiteX97" fmla="*/ 947900 w 6447632"/>
              <a:gd name="connsiteY97" fmla="*/ 5657848 h 5753325"/>
              <a:gd name="connsiteX98" fmla="*/ 815627 w 6447632"/>
              <a:gd name="connsiteY98" fmla="*/ 5642557 h 5753325"/>
              <a:gd name="connsiteX99" fmla="*/ 788251 w 6447632"/>
              <a:gd name="connsiteY99" fmla="*/ 5637065 h 5753325"/>
              <a:gd name="connsiteX100" fmla="*/ 767822 w 6447632"/>
              <a:gd name="connsiteY100" fmla="*/ 5623450 h 5753325"/>
              <a:gd name="connsiteX101" fmla="*/ 765791 w 6447632"/>
              <a:gd name="connsiteY101" fmla="*/ 5612539 h 5753325"/>
              <a:gd name="connsiteX102" fmla="*/ 751230 w 6447632"/>
              <a:gd name="connsiteY102" fmla="*/ 5608092 h 5753325"/>
              <a:gd name="connsiteX103" fmla="*/ 748008 w 6447632"/>
              <a:gd name="connsiteY103" fmla="*/ 5605052 h 5753325"/>
              <a:gd name="connsiteX104" fmla="*/ 728871 w 6447632"/>
              <a:gd name="connsiteY104" fmla="*/ 5589469 h 5753325"/>
              <a:gd name="connsiteX105" fmla="*/ 671898 w 6447632"/>
              <a:gd name="connsiteY105" fmla="*/ 5602363 h 5753325"/>
              <a:gd name="connsiteX106" fmla="*/ 615065 w 6447632"/>
              <a:gd name="connsiteY106" fmla="*/ 5580257 h 5753325"/>
              <a:gd name="connsiteX107" fmla="*/ 355785 w 6447632"/>
              <a:gd name="connsiteY107" fmla="*/ 5514383 h 5753325"/>
              <a:gd name="connsiteX108" fmla="*/ 102269 w 6447632"/>
              <a:gd name="connsiteY108" fmla="*/ 5524347 h 5753325"/>
              <a:gd name="connsiteX109" fmla="*/ 13160 w 6447632"/>
              <a:gd name="connsiteY109" fmla="*/ 5514159 h 5753325"/>
              <a:gd name="connsiteX110" fmla="*/ 0 w 6447632"/>
              <a:gd name="connsiteY110" fmla="*/ 5511735 h 5753325"/>
              <a:gd name="connsiteX111" fmla="*/ 0 w 6447632"/>
              <a:gd name="connsiteY111" fmla="*/ 0 h 5753325"/>
              <a:gd name="connsiteX0" fmla="*/ 0 w 6447632"/>
              <a:gd name="connsiteY0" fmla="*/ 0 h 5753325"/>
              <a:gd name="connsiteX1" fmla="*/ 6438980 w 6447632"/>
              <a:gd name="connsiteY1" fmla="*/ 0 h 5753325"/>
              <a:gd name="connsiteX2" fmla="*/ 6439047 w 6447632"/>
              <a:gd name="connsiteY2" fmla="*/ 147 h 5753325"/>
              <a:gd name="connsiteX3" fmla="*/ 6443456 w 6447632"/>
              <a:gd name="connsiteY3" fmla="*/ 130105 h 5753325"/>
              <a:gd name="connsiteX4" fmla="*/ 6447632 w 6447632"/>
              <a:gd name="connsiteY4" fmla="*/ 170016 h 5753325"/>
              <a:gd name="connsiteX5" fmla="*/ 6396598 w 6447632"/>
              <a:gd name="connsiteY5" fmla="*/ 274847 h 5753325"/>
              <a:gd name="connsiteX6" fmla="*/ 6358350 w 6447632"/>
              <a:gd name="connsiteY6" fmla="*/ 492529 h 5753325"/>
              <a:gd name="connsiteX7" fmla="*/ 6354187 w 6447632"/>
              <a:gd name="connsiteY7" fmla="*/ 615799 h 5753325"/>
              <a:gd name="connsiteX8" fmla="*/ 6303977 w 6447632"/>
              <a:gd name="connsiteY8" fmla="*/ 664291 h 5753325"/>
              <a:gd name="connsiteX9" fmla="*/ 6344988 w 6447632"/>
              <a:gd name="connsiteY9" fmla="*/ 697330 h 5753325"/>
              <a:gd name="connsiteX10" fmla="*/ 6334770 w 6447632"/>
              <a:gd name="connsiteY10" fmla="*/ 754001 h 5753325"/>
              <a:gd name="connsiteX11" fmla="*/ 6339879 w 6447632"/>
              <a:gd name="connsiteY11" fmla="*/ 811136 h 5753325"/>
              <a:gd name="connsiteX12" fmla="*/ 6330065 w 6447632"/>
              <a:gd name="connsiteY12" fmla="*/ 893399 h 5753325"/>
              <a:gd name="connsiteX13" fmla="*/ 6328618 w 6447632"/>
              <a:gd name="connsiteY13" fmla="*/ 1009766 h 5753325"/>
              <a:gd name="connsiteX14" fmla="*/ 6341532 w 6447632"/>
              <a:gd name="connsiteY14" fmla="*/ 1151111 h 5753325"/>
              <a:gd name="connsiteX15" fmla="*/ 6334400 w 6447632"/>
              <a:gd name="connsiteY15" fmla="*/ 1280757 h 5753325"/>
              <a:gd name="connsiteX16" fmla="*/ 6356023 w 6447632"/>
              <a:gd name="connsiteY16" fmla="*/ 1356227 h 5753325"/>
              <a:gd name="connsiteX17" fmla="*/ 6356157 w 6447632"/>
              <a:gd name="connsiteY17" fmla="*/ 1361967 h 5753325"/>
              <a:gd name="connsiteX18" fmla="*/ 6350613 w 6447632"/>
              <a:gd name="connsiteY18" fmla="*/ 1393569 h 5753325"/>
              <a:gd name="connsiteX19" fmla="*/ 6357062 w 6447632"/>
              <a:gd name="connsiteY19" fmla="*/ 1444071 h 5753325"/>
              <a:gd name="connsiteX20" fmla="*/ 6364832 w 6447632"/>
              <a:gd name="connsiteY20" fmla="*/ 1478763 h 5753325"/>
              <a:gd name="connsiteX21" fmla="*/ 6369745 w 6447632"/>
              <a:gd name="connsiteY21" fmla="*/ 1495680 h 5753325"/>
              <a:gd name="connsiteX22" fmla="*/ 6370898 w 6447632"/>
              <a:gd name="connsiteY22" fmla="*/ 1513331 h 5753325"/>
              <a:gd name="connsiteX23" fmla="*/ 6339773 w 6447632"/>
              <a:gd name="connsiteY23" fmla="*/ 1527414 h 5753325"/>
              <a:gd name="connsiteX24" fmla="*/ 6321854 w 6447632"/>
              <a:gd name="connsiteY24" fmla="*/ 1635366 h 5753325"/>
              <a:gd name="connsiteX25" fmla="*/ 6299489 w 6447632"/>
              <a:gd name="connsiteY25" fmla="*/ 1784860 h 5753325"/>
              <a:gd name="connsiteX26" fmla="*/ 6267878 w 6447632"/>
              <a:gd name="connsiteY26" fmla="*/ 1858572 h 5753325"/>
              <a:gd name="connsiteX27" fmla="*/ 6251146 w 6447632"/>
              <a:gd name="connsiteY27" fmla="*/ 1926167 h 5753325"/>
              <a:gd name="connsiteX28" fmla="*/ 6210686 w 6447632"/>
              <a:gd name="connsiteY28" fmla="*/ 2014834 h 5753325"/>
              <a:gd name="connsiteX29" fmla="*/ 6106652 w 6447632"/>
              <a:gd name="connsiteY29" fmla="*/ 2150572 h 5753325"/>
              <a:gd name="connsiteX30" fmla="*/ 6097813 w 6447632"/>
              <a:gd name="connsiteY30" fmla="*/ 2172208 h 5753325"/>
              <a:gd name="connsiteX31" fmla="*/ 6095990 w 6447632"/>
              <a:gd name="connsiteY31" fmla="*/ 2181185 h 5753325"/>
              <a:gd name="connsiteX32" fmla="*/ 6090126 w 6447632"/>
              <a:gd name="connsiteY32" fmla="*/ 2192533 h 5753325"/>
              <a:gd name="connsiteX33" fmla="*/ 6089503 w 6447632"/>
              <a:gd name="connsiteY33" fmla="*/ 2192543 h 5753325"/>
              <a:gd name="connsiteX34" fmla="*/ 6084946 w 6447632"/>
              <a:gd name="connsiteY34" fmla="*/ 2203694 h 5753325"/>
              <a:gd name="connsiteX35" fmla="*/ 5987861 w 6447632"/>
              <a:gd name="connsiteY35" fmla="*/ 2304868 h 5753325"/>
              <a:gd name="connsiteX36" fmla="*/ 5973439 w 6447632"/>
              <a:gd name="connsiteY36" fmla="*/ 2385635 h 5753325"/>
              <a:gd name="connsiteX37" fmla="*/ 5916727 w 6447632"/>
              <a:gd name="connsiteY37" fmla="*/ 2458777 h 5753325"/>
              <a:gd name="connsiteX38" fmla="*/ 5856524 w 6447632"/>
              <a:gd name="connsiteY38" fmla="*/ 2583281 h 5753325"/>
              <a:gd name="connsiteX39" fmla="*/ 5838091 w 6447632"/>
              <a:gd name="connsiteY39" fmla="*/ 2753474 h 5753325"/>
              <a:gd name="connsiteX40" fmla="*/ 5744296 w 6447632"/>
              <a:gd name="connsiteY40" fmla="*/ 2893276 h 5753325"/>
              <a:gd name="connsiteX41" fmla="*/ 5682522 w 6447632"/>
              <a:gd name="connsiteY41" fmla="*/ 3044368 h 5753325"/>
              <a:gd name="connsiteX42" fmla="*/ 5557886 w 6447632"/>
              <a:gd name="connsiteY42" fmla="*/ 3304853 h 5753325"/>
              <a:gd name="connsiteX43" fmla="*/ 5483942 w 6447632"/>
              <a:gd name="connsiteY43" fmla="*/ 3416604 h 5753325"/>
              <a:gd name="connsiteX44" fmla="*/ 5461007 w 6447632"/>
              <a:gd name="connsiteY44" fmla="*/ 3503742 h 5753325"/>
              <a:gd name="connsiteX45" fmla="*/ 5437889 w 6447632"/>
              <a:gd name="connsiteY45" fmla="*/ 3559927 h 5753325"/>
              <a:gd name="connsiteX46" fmla="*/ 5432770 w 6447632"/>
              <a:gd name="connsiteY46" fmla="*/ 3562948 h 5753325"/>
              <a:gd name="connsiteX47" fmla="*/ 5406795 w 6447632"/>
              <a:gd name="connsiteY47" fmla="*/ 3578594 h 5753325"/>
              <a:gd name="connsiteX48" fmla="*/ 5381495 w 6447632"/>
              <a:gd name="connsiteY48" fmla="*/ 3599883 h 5753325"/>
              <a:gd name="connsiteX49" fmla="*/ 5363689 w 6447632"/>
              <a:gd name="connsiteY49" fmla="*/ 3633299 h 5753325"/>
              <a:gd name="connsiteX50" fmla="*/ 5291870 w 6447632"/>
              <a:gd name="connsiteY50" fmla="*/ 3799039 h 5753325"/>
              <a:gd name="connsiteX51" fmla="*/ 5241600 w 6447632"/>
              <a:gd name="connsiteY51" fmla="*/ 3894238 h 5753325"/>
              <a:gd name="connsiteX52" fmla="*/ 5211041 w 6447632"/>
              <a:gd name="connsiteY52" fmla="*/ 3924184 h 5753325"/>
              <a:gd name="connsiteX53" fmla="*/ 5176073 w 6447632"/>
              <a:gd name="connsiteY53" fmla="*/ 3970179 h 5753325"/>
              <a:gd name="connsiteX54" fmla="*/ 5172826 w 6447632"/>
              <a:gd name="connsiteY54" fmla="*/ 3991773 h 5753325"/>
              <a:gd name="connsiteX55" fmla="*/ 5157053 w 6447632"/>
              <a:gd name="connsiteY55" fmla="*/ 3997708 h 5753325"/>
              <a:gd name="connsiteX56" fmla="*/ 5127922 w 6447632"/>
              <a:gd name="connsiteY56" fmla="*/ 4022660 h 5753325"/>
              <a:gd name="connsiteX57" fmla="*/ 5020872 w 6447632"/>
              <a:gd name="connsiteY57" fmla="*/ 4075951 h 5753325"/>
              <a:gd name="connsiteX58" fmla="*/ 4991410 w 6447632"/>
              <a:gd name="connsiteY58" fmla="*/ 4087598 h 5753325"/>
              <a:gd name="connsiteX59" fmla="*/ 4930112 w 6447632"/>
              <a:gd name="connsiteY59" fmla="*/ 4138459 h 5753325"/>
              <a:gd name="connsiteX60" fmla="*/ 4834224 w 6447632"/>
              <a:gd name="connsiteY60" fmla="*/ 4231643 h 5753325"/>
              <a:gd name="connsiteX61" fmla="*/ 4812599 w 6447632"/>
              <a:gd name="connsiteY61" fmla="*/ 4249449 h 5753325"/>
              <a:gd name="connsiteX62" fmla="*/ 4789188 w 6447632"/>
              <a:gd name="connsiteY62" fmla="*/ 4256678 h 5753325"/>
              <a:gd name="connsiteX63" fmla="*/ 4779554 w 6447632"/>
              <a:gd name="connsiteY63" fmla="*/ 4251313 h 5753325"/>
              <a:gd name="connsiteX64" fmla="*/ 4766885 w 6447632"/>
              <a:gd name="connsiteY64" fmla="*/ 4259812 h 5753325"/>
              <a:gd name="connsiteX65" fmla="*/ 4762510 w 6447632"/>
              <a:gd name="connsiteY65" fmla="*/ 4260383 h 5753325"/>
              <a:gd name="connsiteX66" fmla="*/ 4738416 w 6447632"/>
              <a:gd name="connsiteY66" fmla="*/ 4265355 h 5753325"/>
              <a:gd name="connsiteX67" fmla="*/ 4712007 w 6447632"/>
              <a:gd name="connsiteY67" fmla="*/ 4317892 h 5753325"/>
              <a:gd name="connsiteX68" fmla="*/ 4658930 w 6447632"/>
              <a:gd name="connsiteY68" fmla="*/ 4348041 h 5753325"/>
              <a:gd name="connsiteX69" fmla="*/ 4443526 w 6447632"/>
              <a:gd name="connsiteY69" fmla="*/ 4507851 h 5753325"/>
              <a:gd name="connsiteX70" fmla="*/ 4289766 w 6447632"/>
              <a:gd name="connsiteY70" fmla="*/ 4711450 h 5753325"/>
              <a:gd name="connsiteX71" fmla="*/ 4150870 w 6447632"/>
              <a:gd name="connsiteY71" fmla="*/ 4818480 h 5753325"/>
              <a:gd name="connsiteX72" fmla="*/ 4006639 w 6447632"/>
              <a:gd name="connsiteY72" fmla="*/ 4933815 h 5753325"/>
              <a:gd name="connsiteX73" fmla="*/ 3298210 w 6447632"/>
              <a:gd name="connsiteY73" fmla="*/ 5070790 h 5753325"/>
              <a:gd name="connsiteX74" fmla="*/ 2947678 w 6447632"/>
              <a:gd name="connsiteY74" fmla="*/ 5117869 h 5753325"/>
              <a:gd name="connsiteX75" fmla="*/ 2822169 w 6447632"/>
              <a:gd name="connsiteY75" fmla="*/ 5129396 h 5753325"/>
              <a:gd name="connsiteX76" fmla="*/ 2538773 w 6447632"/>
              <a:gd name="connsiteY76" fmla="*/ 5313397 h 5753325"/>
              <a:gd name="connsiteX77" fmla="*/ 2014500 w 6447632"/>
              <a:gd name="connsiteY77" fmla="*/ 5519744 h 5753325"/>
              <a:gd name="connsiteX78" fmla="*/ 1934391 w 6447632"/>
              <a:gd name="connsiteY78" fmla="*/ 5591335 h 5753325"/>
              <a:gd name="connsiteX79" fmla="*/ 1892550 w 6447632"/>
              <a:gd name="connsiteY79" fmla="*/ 5649708 h 5753325"/>
              <a:gd name="connsiteX80" fmla="*/ 1854769 w 6447632"/>
              <a:gd name="connsiteY80" fmla="*/ 5647691 h 5753325"/>
              <a:gd name="connsiteX81" fmla="*/ 1809461 w 6447632"/>
              <a:gd name="connsiteY81" fmla="*/ 5648628 h 5753325"/>
              <a:gd name="connsiteX82" fmla="*/ 1745150 w 6447632"/>
              <a:gd name="connsiteY82" fmla="*/ 5693879 h 5753325"/>
              <a:gd name="connsiteX83" fmla="*/ 1713375 w 6447632"/>
              <a:gd name="connsiteY83" fmla="*/ 5684672 h 5753325"/>
              <a:gd name="connsiteX84" fmla="*/ 1707808 w 6447632"/>
              <a:gd name="connsiteY84" fmla="*/ 5682611 h 5753325"/>
              <a:gd name="connsiteX85" fmla="*/ 1679313 w 6447632"/>
              <a:gd name="connsiteY85" fmla="*/ 5672360 h 5753325"/>
              <a:gd name="connsiteX86" fmla="*/ 1646933 w 6447632"/>
              <a:gd name="connsiteY86" fmla="*/ 5666227 h 5753325"/>
              <a:gd name="connsiteX87" fmla="*/ 1610055 w 6447632"/>
              <a:gd name="connsiteY87" fmla="*/ 5673643 h 5753325"/>
              <a:gd name="connsiteX88" fmla="*/ 1437641 w 6447632"/>
              <a:gd name="connsiteY88" fmla="*/ 5723266 h 5753325"/>
              <a:gd name="connsiteX89" fmla="*/ 1332869 w 6447632"/>
              <a:gd name="connsiteY89" fmla="*/ 5744752 h 5753325"/>
              <a:gd name="connsiteX90" fmla="*/ 1290525 w 6447632"/>
              <a:gd name="connsiteY90" fmla="*/ 5740036 h 5753325"/>
              <a:gd name="connsiteX91" fmla="*/ 1233107 w 6447632"/>
              <a:gd name="connsiteY91" fmla="*/ 5742106 h 5753325"/>
              <a:gd name="connsiteX92" fmla="*/ 1214532 w 6447632"/>
              <a:gd name="connsiteY92" fmla="*/ 5753325 h 5753325"/>
              <a:gd name="connsiteX93" fmla="*/ 1199955 w 6447632"/>
              <a:gd name="connsiteY93" fmla="*/ 5744831 h 5753325"/>
              <a:gd name="connsiteX94" fmla="*/ 1162337 w 6447632"/>
              <a:gd name="connsiteY94" fmla="*/ 5738048 h 5753325"/>
              <a:gd name="connsiteX95" fmla="*/ 1053457 w 6447632"/>
              <a:gd name="connsiteY95" fmla="*/ 5688676 h 5753325"/>
              <a:gd name="connsiteX96" fmla="*/ 1025798 w 6447632"/>
              <a:gd name="connsiteY96" fmla="*/ 5673166 h 5753325"/>
              <a:gd name="connsiteX97" fmla="*/ 947900 w 6447632"/>
              <a:gd name="connsiteY97" fmla="*/ 5657848 h 5753325"/>
              <a:gd name="connsiteX98" fmla="*/ 815627 w 6447632"/>
              <a:gd name="connsiteY98" fmla="*/ 5642557 h 5753325"/>
              <a:gd name="connsiteX99" fmla="*/ 788251 w 6447632"/>
              <a:gd name="connsiteY99" fmla="*/ 5637065 h 5753325"/>
              <a:gd name="connsiteX100" fmla="*/ 767822 w 6447632"/>
              <a:gd name="connsiteY100" fmla="*/ 5623450 h 5753325"/>
              <a:gd name="connsiteX101" fmla="*/ 765791 w 6447632"/>
              <a:gd name="connsiteY101" fmla="*/ 5612539 h 5753325"/>
              <a:gd name="connsiteX102" fmla="*/ 751230 w 6447632"/>
              <a:gd name="connsiteY102" fmla="*/ 5608092 h 5753325"/>
              <a:gd name="connsiteX103" fmla="*/ 748008 w 6447632"/>
              <a:gd name="connsiteY103" fmla="*/ 5605052 h 5753325"/>
              <a:gd name="connsiteX104" fmla="*/ 728871 w 6447632"/>
              <a:gd name="connsiteY104" fmla="*/ 5589469 h 5753325"/>
              <a:gd name="connsiteX105" fmla="*/ 671898 w 6447632"/>
              <a:gd name="connsiteY105" fmla="*/ 5602363 h 5753325"/>
              <a:gd name="connsiteX106" fmla="*/ 615065 w 6447632"/>
              <a:gd name="connsiteY106" fmla="*/ 5580257 h 5753325"/>
              <a:gd name="connsiteX107" fmla="*/ 355785 w 6447632"/>
              <a:gd name="connsiteY107" fmla="*/ 5514383 h 5753325"/>
              <a:gd name="connsiteX108" fmla="*/ 102269 w 6447632"/>
              <a:gd name="connsiteY108" fmla="*/ 5524347 h 5753325"/>
              <a:gd name="connsiteX109" fmla="*/ 13160 w 6447632"/>
              <a:gd name="connsiteY109" fmla="*/ 5514159 h 5753325"/>
              <a:gd name="connsiteX110" fmla="*/ 0 w 6447632"/>
              <a:gd name="connsiteY110" fmla="*/ 5511735 h 5753325"/>
              <a:gd name="connsiteX111" fmla="*/ 0 w 6447632"/>
              <a:gd name="connsiteY111" fmla="*/ 0 h 5753325"/>
              <a:gd name="connsiteX0" fmla="*/ 0 w 6447632"/>
              <a:gd name="connsiteY0" fmla="*/ 0 h 5753325"/>
              <a:gd name="connsiteX1" fmla="*/ 6438980 w 6447632"/>
              <a:gd name="connsiteY1" fmla="*/ 0 h 5753325"/>
              <a:gd name="connsiteX2" fmla="*/ 6439047 w 6447632"/>
              <a:gd name="connsiteY2" fmla="*/ 147 h 5753325"/>
              <a:gd name="connsiteX3" fmla="*/ 6443456 w 6447632"/>
              <a:gd name="connsiteY3" fmla="*/ 130105 h 5753325"/>
              <a:gd name="connsiteX4" fmla="*/ 6447632 w 6447632"/>
              <a:gd name="connsiteY4" fmla="*/ 170016 h 5753325"/>
              <a:gd name="connsiteX5" fmla="*/ 6396598 w 6447632"/>
              <a:gd name="connsiteY5" fmla="*/ 274847 h 5753325"/>
              <a:gd name="connsiteX6" fmla="*/ 6358350 w 6447632"/>
              <a:gd name="connsiteY6" fmla="*/ 492529 h 5753325"/>
              <a:gd name="connsiteX7" fmla="*/ 6304423 w 6447632"/>
              <a:gd name="connsiteY7" fmla="*/ 582623 h 5753325"/>
              <a:gd name="connsiteX8" fmla="*/ 6303977 w 6447632"/>
              <a:gd name="connsiteY8" fmla="*/ 664291 h 5753325"/>
              <a:gd name="connsiteX9" fmla="*/ 6344988 w 6447632"/>
              <a:gd name="connsiteY9" fmla="*/ 697330 h 5753325"/>
              <a:gd name="connsiteX10" fmla="*/ 6334770 w 6447632"/>
              <a:gd name="connsiteY10" fmla="*/ 754001 h 5753325"/>
              <a:gd name="connsiteX11" fmla="*/ 6339879 w 6447632"/>
              <a:gd name="connsiteY11" fmla="*/ 811136 h 5753325"/>
              <a:gd name="connsiteX12" fmla="*/ 6330065 w 6447632"/>
              <a:gd name="connsiteY12" fmla="*/ 893399 h 5753325"/>
              <a:gd name="connsiteX13" fmla="*/ 6328618 w 6447632"/>
              <a:gd name="connsiteY13" fmla="*/ 1009766 h 5753325"/>
              <a:gd name="connsiteX14" fmla="*/ 6341532 w 6447632"/>
              <a:gd name="connsiteY14" fmla="*/ 1151111 h 5753325"/>
              <a:gd name="connsiteX15" fmla="*/ 6334400 w 6447632"/>
              <a:gd name="connsiteY15" fmla="*/ 1280757 h 5753325"/>
              <a:gd name="connsiteX16" fmla="*/ 6356023 w 6447632"/>
              <a:gd name="connsiteY16" fmla="*/ 1356227 h 5753325"/>
              <a:gd name="connsiteX17" fmla="*/ 6356157 w 6447632"/>
              <a:gd name="connsiteY17" fmla="*/ 1361967 h 5753325"/>
              <a:gd name="connsiteX18" fmla="*/ 6350613 w 6447632"/>
              <a:gd name="connsiteY18" fmla="*/ 1393569 h 5753325"/>
              <a:gd name="connsiteX19" fmla="*/ 6357062 w 6447632"/>
              <a:gd name="connsiteY19" fmla="*/ 1444071 h 5753325"/>
              <a:gd name="connsiteX20" fmla="*/ 6364832 w 6447632"/>
              <a:gd name="connsiteY20" fmla="*/ 1478763 h 5753325"/>
              <a:gd name="connsiteX21" fmla="*/ 6369745 w 6447632"/>
              <a:gd name="connsiteY21" fmla="*/ 1495680 h 5753325"/>
              <a:gd name="connsiteX22" fmla="*/ 6370898 w 6447632"/>
              <a:gd name="connsiteY22" fmla="*/ 1513331 h 5753325"/>
              <a:gd name="connsiteX23" fmla="*/ 6339773 w 6447632"/>
              <a:gd name="connsiteY23" fmla="*/ 1527414 h 5753325"/>
              <a:gd name="connsiteX24" fmla="*/ 6321854 w 6447632"/>
              <a:gd name="connsiteY24" fmla="*/ 1635366 h 5753325"/>
              <a:gd name="connsiteX25" fmla="*/ 6299489 w 6447632"/>
              <a:gd name="connsiteY25" fmla="*/ 1784860 h 5753325"/>
              <a:gd name="connsiteX26" fmla="*/ 6267878 w 6447632"/>
              <a:gd name="connsiteY26" fmla="*/ 1858572 h 5753325"/>
              <a:gd name="connsiteX27" fmla="*/ 6251146 w 6447632"/>
              <a:gd name="connsiteY27" fmla="*/ 1926167 h 5753325"/>
              <a:gd name="connsiteX28" fmla="*/ 6210686 w 6447632"/>
              <a:gd name="connsiteY28" fmla="*/ 2014834 h 5753325"/>
              <a:gd name="connsiteX29" fmla="*/ 6106652 w 6447632"/>
              <a:gd name="connsiteY29" fmla="*/ 2150572 h 5753325"/>
              <a:gd name="connsiteX30" fmla="*/ 6097813 w 6447632"/>
              <a:gd name="connsiteY30" fmla="*/ 2172208 h 5753325"/>
              <a:gd name="connsiteX31" fmla="*/ 6095990 w 6447632"/>
              <a:gd name="connsiteY31" fmla="*/ 2181185 h 5753325"/>
              <a:gd name="connsiteX32" fmla="*/ 6090126 w 6447632"/>
              <a:gd name="connsiteY32" fmla="*/ 2192533 h 5753325"/>
              <a:gd name="connsiteX33" fmla="*/ 6089503 w 6447632"/>
              <a:gd name="connsiteY33" fmla="*/ 2192543 h 5753325"/>
              <a:gd name="connsiteX34" fmla="*/ 6084946 w 6447632"/>
              <a:gd name="connsiteY34" fmla="*/ 2203694 h 5753325"/>
              <a:gd name="connsiteX35" fmla="*/ 5987861 w 6447632"/>
              <a:gd name="connsiteY35" fmla="*/ 2304868 h 5753325"/>
              <a:gd name="connsiteX36" fmla="*/ 5973439 w 6447632"/>
              <a:gd name="connsiteY36" fmla="*/ 2385635 h 5753325"/>
              <a:gd name="connsiteX37" fmla="*/ 5916727 w 6447632"/>
              <a:gd name="connsiteY37" fmla="*/ 2458777 h 5753325"/>
              <a:gd name="connsiteX38" fmla="*/ 5856524 w 6447632"/>
              <a:gd name="connsiteY38" fmla="*/ 2583281 h 5753325"/>
              <a:gd name="connsiteX39" fmla="*/ 5838091 w 6447632"/>
              <a:gd name="connsiteY39" fmla="*/ 2753474 h 5753325"/>
              <a:gd name="connsiteX40" fmla="*/ 5744296 w 6447632"/>
              <a:gd name="connsiteY40" fmla="*/ 2893276 h 5753325"/>
              <a:gd name="connsiteX41" fmla="*/ 5682522 w 6447632"/>
              <a:gd name="connsiteY41" fmla="*/ 3044368 h 5753325"/>
              <a:gd name="connsiteX42" fmla="*/ 5557886 w 6447632"/>
              <a:gd name="connsiteY42" fmla="*/ 3304853 h 5753325"/>
              <a:gd name="connsiteX43" fmla="*/ 5483942 w 6447632"/>
              <a:gd name="connsiteY43" fmla="*/ 3416604 h 5753325"/>
              <a:gd name="connsiteX44" fmla="*/ 5461007 w 6447632"/>
              <a:gd name="connsiteY44" fmla="*/ 3503742 h 5753325"/>
              <a:gd name="connsiteX45" fmla="*/ 5437889 w 6447632"/>
              <a:gd name="connsiteY45" fmla="*/ 3559927 h 5753325"/>
              <a:gd name="connsiteX46" fmla="*/ 5432770 w 6447632"/>
              <a:gd name="connsiteY46" fmla="*/ 3562948 h 5753325"/>
              <a:gd name="connsiteX47" fmla="*/ 5406795 w 6447632"/>
              <a:gd name="connsiteY47" fmla="*/ 3578594 h 5753325"/>
              <a:gd name="connsiteX48" fmla="*/ 5381495 w 6447632"/>
              <a:gd name="connsiteY48" fmla="*/ 3599883 h 5753325"/>
              <a:gd name="connsiteX49" fmla="*/ 5363689 w 6447632"/>
              <a:gd name="connsiteY49" fmla="*/ 3633299 h 5753325"/>
              <a:gd name="connsiteX50" fmla="*/ 5291870 w 6447632"/>
              <a:gd name="connsiteY50" fmla="*/ 3799039 h 5753325"/>
              <a:gd name="connsiteX51" fmla="*/ 5241600 w 6447632"/>
              <a:gd name="connsiteY51" fmla="*/ 3894238 h 5753325"/>
              <a:gd name="connsiteX52" fmla="*/ 5211041 w 6447632"/>
              <a:gd name="connsiteY52" fmla="*/ 3924184 h 5753325"/>
              <a:gd name="connsiteX53" fmla="*/ 5176073 w 6447632"/>
              <a:gd name="connsiteY53" fmla="*/ 3970179 h 5753325"/>
              <a:gd name="connsiteX54" fmla="*/ 5172826 w 6447632"/>
              <a:gd name="connsiteY54" fmla="*/ 3991773 h 5753325"/>
              <a:gd name="connsiteX55" fmla="*/ 5157053 w 6447632"/>
              <a:gd name="connsiteY55" fmla="*/ 3997708 h 5753325"/>
              <a:gd name="connsiteX56" fmla="*/ 5127922 w 6447632"/>
              <a:gd name="connsiteY56" fmla="*/ 4022660 h 5753325"/>
              <a:gd name="connsiteX57" fmla="*/ 5020872 w 6447632"/>
              <a:gd name="connsiteY57" fmla="*/ 4075951 h 5753325"/>
              <a:gd name="connsiteX58" fmla="*/ 4991410 w 6447632"/>
              <a:gd name="connsiteY58" fmla="*/ 4087598 h 5753325"/>
              <a:gd name="connsiteX59" fmla="*/ 4930112 w 6447632"/>
              <a:gd name="connsiteY59" fmla="*/ 4138459 h 5753325"/>
              <a:gd name="connsiteX60" fmla="*/ 4834224 w 6447632"/>
              <a:gd name="connsiteY60" fmla="*/ 4231643 h 5753325"/>
              <a:gd name="connsiteX61" fmla="*/ 4812599 w 6447632"/>
              <a:gd name="connsiteY61" fmla="*/ 4249449 h 5753325"/>
              <a:gd name="connsiteX62" fmla="*/ 4789188 w 6447632"/>
              <a:gd name="connsiteY62" fmla="*/ 4256678 h 5753325"/>
              <a:gd name="connsiteX63" fmla="*/ 4779554 w 6447632"/>
              <a:gd name="connsiteY63" fmla="*/ 4251313 h 5753325"/>
              <a:gd name="connsiteX64" fmla="*/ 4766885 w 6447632"/>
              <a:gd name="connsiteY64" fmla="*/ 4259812 h 5753325"/>
              <a:gd name="connsiteX65" fmla="*/ 4762510 w 6447632"/>
              <a:gd name="connsiteY65" fmla="*/ 4260383 h 5753325"/>
              <a:gd name="connsiteX66" fmla="*/ 4738416 w 6447632"/>
              <a:gd name="connsiteY66" fmla="*/ 4265355 h 5753325"/>
              <a:gd name="connsiteX67" fmla="*/ 4712007 w 6447632"/>
              <a:gd name="connsiteY67" fmla="*/ 4317892 h 5753325"/>
              <a:gd name="connsiteX68" fmla="*/ 4658930 w 6447632"/>
              <a:gd name="connsiteY68" fmla="*/ 4348041 h 5753325"/>
              <a:gd name="connsiteX69" fmla="*/ 4443526 w 6447632"/>
              <a:gd name="connsiteY69" fmla="*/ 4507851 h 5753325"/>
              <a:gd name="connsiteX70" fmla="*/ 4289766 w 6447632"/>
              <a:gd name="connsiteY70" fmla="*/ 4711450 h 5753325"/>
              <a:gd name="connsiteX71" fmla="*/ 4150870 w 6447632"/>
              <a:gd name="connsiteY71" fmla="*/ 4818480 h 5753325"/>
              <a:gd name="connsiteX72" fmla="*/ 4006639 w 6447632"/>
              <a:gd name="connsiteY72" fmla="*/ 4933815 h 5753325"/>
              <a:gd name="connsiteX73" fmla="*/ 3298210 w 6447632"/>
              <a:gd name="connsiteY73" fmla="*/ 5070790 h 5753325"/>
              <a:gd name="connsiteX74" fmla="*/ 2947678 w 6447632"/>
              <a:gd name="connsiteY74" fmla="*/ 5117869 h 5753325"/>
              <a:gd name="connsiteX75" fmla="*/ 2822169 w 6447632"/>
              <a:gd name="connsiteY75" fmla="*/ 5129396 h 5753325"/>
              <a:gd name="connsiteX76" fmla="*/ 2538773 w 6447632"/>
              <a:gd name="connsiteY76" fmla="*/ 5313397 h 5753325"/>
              <a:gd name="connsiteX77" fmla="*/ 2014500 w 6447632"/>
              <a:gd name="connsiteY77" fmla="*/ 5519744 h 5753325"/>
              <a:gd name="connsiteX78" fmla="*/ 1934391 w 6447632"/>
              <a:gd name="connsiteY78" fmla="*/ 5591335 h 5753325"/>
              <a:gd name="connsiteX79" fmla="*/ 1892550 w 6447632"/>
              <a:gd name="connsiteY79" fmla="*/ 5649708 h 5753325"/>
              <a:gd name="connsiteX80" fmla="*/ 1854769 w 6447632"/>
              <a:gd name="connsiteY80" fmla="*/ 5647691 h 5753325"/>
              <a:gd name="connsiteX81" fmla="*/ 1809461 w 6447632"/>
              <a:gd name="connsiteY81" fmla="*/ 5648628 h 5753325"/>
              <a:gd name="connsiteX82" fmla="*/ 1745150 w 6447632"/>
              <a:gd name="connsiteY82" fmla="*/ 5693879 h 5753325"/>
              <a:gd name="connsiteX83" fmla="*/ 1713375 w 6447632"/>
              <a:gd name="connsiteY83" fmla="*/ 5684672 h 5753325"/>
              <a:gd name="connsiteX84" fmla="*/ 1707808 w 6447632"/>
              <a:gd name="connsiteY84" fmla="*/ 5682611 h 5753325"/>
              <a:gd name="connsiteX85" fmla="*/ 1679313 w 6447632"/>
              <a:gd name="connsiteY85" fmla="*/ 5672360 h 5753325"/>
              <a:gd name="connsiteX86" fmla="*/ 1646933 w 6447632"/>
              <a:gd name="connsiteY86" fmla="*/ 5666227 h 5753325"/>
              <a:gd name="connsiteX87" fmla="*/ 1610055 w 6447632"/>
              <a:gd name="connsiteY87" fmla="*/ 5673643 h 5753325"/>
              <a:gd name="connsiteX88" fmla="*/ 1437641 w 6447632"/>
              <a:gd name="connsiteY88" fmla="*/ 5723266 h 5753325"/>
              <a:gd name="connsiteX89" fmla="*/ 1332869 w 6447632"/>
              <a:gd name="connsiteY89" fmla="*/ 5744752 h 5753325"/>
              <a:gd name="connsiteX90" fmla="*/ 1290525 w 6447632"/>
              <a:gd name="connsiteY90" fmla="*/ 5740036 h 5753325"/>
              <a:gd name="connsiteX91" fmla="*/ 1233107 w 6447632"/>
              <a:gd name="connsiteY91" fmla="*/ 5742106 h 5753325"/>
              <a:gd name="connsiteX92" fmla="*/ 1214532 w 6447632"/>
              <a:gd name="connsiteY92" fmla="*/ 5753325 h 5753325"/>
              <a:gd name="connsiteX93" fmla="*/ 1199955 w 6447632"/>
              <a:gd name="connsiteY93" fmla="*/ 5744831 h 5753325"/>
              <a:gd name="connsiteX94" fmla="*/ 1162337 w 6447632"/>
              <a:gd name="connsiteY94" fmla="*/ 5738048 h 5753325"/>
              <a:gd name="connsiteX95" fmla="*/ 1053457 w 6447632"/>
              <a:gd name="connsiteY95" fmla="*/ 5688676 h 5753325"/>
              <a:gd name="connsiteX96" fmla="*/ 1025798 w 6447632"/>
              <a:gd name="connsiteY96" fmla="*/ 5673166 h 5753325"/>
              <a:gd name="connsiteX97" fmla="*/ 947900 w 6447632"/>
              <a:gd name="connsiteY97" fmla="*/ 5657848 h 5753325"/>
              <a:gd name="connsiteX98" fmla="*/ 815627 w 6447632"/>
              <a:gd name="connsiteY98" fmla="*/ 5642557 h 5753325"/>
              <a:gd name="connsiteX99" fmla="*/ 788251 w 6447632"/>
              <a:gd name="connsiteY99" fmla="*/ 5637065 h 5753325"/>
              <a:gd name="connsiteX100" fmla="*/ 767822 w 6447632"/>
              <a:gd name="connsiteY100" fmla="*/ 5623450 h 5753325"/>
              <a:gd name="connsiteX101" fmla="*/ 765791 w 6447632"/>
              <a:gd name="connsiteY101" fmla="*/ 5612539 h 5753325"/>
              <a:gd name="connsiteX102" fmla="*/ 751230 w 6447632"/>
              <a:gd name="connsiteY102" fmla="*/ 5608092 h 5753325"/>
              <a:gd name="connsiteX103" fmla="*/ 748008 w 6447632"/>
              <a:gd name="connsiteY103" fmla="*/ 5605052 h 5753325"/>
              <a:gd name="connsiteX104" fmla="*/ 728871 w 6447632"/>
              <a:gd name="connsiteY104" fmla="*/ 5589469 h 5753325"/>
              <a:gd name="connsiteX105" fmla="*/ 671898 w 6447632"/>
              <a:gd name="connsiteY105" fmla="*/ 5602363 h 5753325"/>
              <a:gd name="connsiteX106" fmla="*/ 615065 w 6447632"/>
              <a:gd name="connsiteY106" fmla="*/ 5580257 h 5753325"/>
              <a:gd name="connsiteX107" fmla="*/ 355785 w 6447632"/>
              <a:gd name="connsiteY107" fmla="*/ 5514383 h 5753325"/>
              <a:gd name="connsiteX108" fmla="*/ 102269 w 6447632"/>
              <a:gd name="connsiteY108" fmla="*/ 5524347 h 5753325"/>
              <a:gd name="connsiteX109" fmla="*/ 13160 w 6447632"/>
              <a:gd name="connsiteY109" fmla="*/ 5514159 h 5753325"/>
              <a:gd name="connsiteX110" fmla="*/ 0 w 6447632"/>
              <a:gd name="connsiteY110" fmla="*/ 5511735 h 5753325"/>
              <a:gd name="connsiteX111" fmla="*/ 0 w 6447632"/>
              <a:gd name="connsiteY111" fmla="*/ 0 h 5753325"/>
              <a:gd name="connsiteX0" fmla="*/ 0 w 6447632"/>
              <a:gd name="connsiteY0" fmla="*/ 0 h 5753325"/>
              <a:gd name="connsiteX1" fmla="*/ 6438980 w 6447632"/>
              <a:gd name="connsiteY1" fmla="*/ 0 h 5753325"/>
              <a:gd name="connsiteX2" fmla="*/ 6439047 w 6447632"/>
              <a:gd name="connsiteY2" fmla="*/ 147 h 5753325"/>
              <a:gd name="connsiteX3" fmla="*/ 6443456 w 6447632"/>
              <a:gd name="connsiteY3" fmla="*/ 130105 h 5753325"/>
              <a:gd name="connsiteX4" fmla="*/ 6447632 w 6447632"/>
              <a:gd name="connsiteY4" fmla="*/ 170016 h 5753325"/>
              <a:gd name="connsiteX5" fmla="*/ 6396598 w 6447632"/>
              <a:gd name="connsiteY5" fmla="*/ 274847 h 5753325"/>
              <a:gd name="connsiteX6" fmla="*/ 6337615 w 6447632"/>
              <a:gd name="connsiteY6" fmla="*/ 471794 h 5753325"/>
              <a:gd name="connsiteX7" fmla="*/ 6304423 w 6447632"/>
              <a:gd name="connsiteY7" fmla="*/ 582623 h 5753325"/>
              <a:gd name="connsiteX8" fmla="*/ 6303977 w 6447632"/>
              <a:gd name="connsiteY8" fmla="*/ 664291 h 5753325"/>
              <a:gd name="connsiteX9" fmla="*/ 6344988 w 6447632"/>
              <a:gd name="connsiteY9" fmla="*/ 697330 h 5753325"/>
              <a:gd name="connsiteX10" fmla="*/ 6334770 w 6447632"/>
              <a:gd name="connsiteY10" fmla="*/ 754001 h 5753325"/>
              <a:gd name="connsiteX11" fmla="*/ 6339879 w 6447632"/>
              <a:gd name="connsiteY11" fmla="*/ 811136 h 5753325"/>
              <a:gd name="connsiteX12" fmla="*/ 6330065 w 6447632"/>
              <a:gd name="connsiteY12" fmla="*/ 893399 h 5753325"/>
              <a:gd name="connsiteX13" fmla="*/ 6328618 w 6447632"/>
              <a:gd name="connsiteY13" fmla="*/ 1009766 h 5753325"/>
              <a:gd name="connsiteX14" fmla="*/ 6341532 w 6447632"/>
              <a:gd name="connsiteY14" fmla="*/ 1151111 h 5753325"/>
              <a:gd name="connsiteX15" fmla="*/ 6334400 w 6447632"/>
              <a:gd name="connsiteY15" fmla="*/ 1280757 h 5753325"/>
              <a:gd name="connsiteX16" fmla="*/ 6356023 w 6447632"/>
              <a:gd name="connsiteY16" fmla="*/ 1356227 h 5753325"/>
              <a:gd name="connsiteX17" fmla="*/ 6356157 w 6447632"/>
              <a:gd name="connsiteY17" fmla="*/ 1361967 h 5753325"/>
              <a:gd name="connsiteX18" fmla="*/ 6350613 w 6447632"/>
              <a:gd name="connsiteY18" fmla="*/ 1393569 h 5753325"/>
              <a:gd name="connsiteX19" fmla="*/ 6357062 w 6447632"/>
              <a:gd name="connsiteY19" fmla="*/ 1444071 h 5753325"/>
              <a:gd name="connsiteX20" fmla="*/ 6364832 w 6447632"/>
              <a:gd name="connsiteY20" fmla="*/ 1478763 h 5753325"/>
              <a:gd name="connsiteX21" fmla="*/ 6369745 w 6447632"/>
              <a:gd name="connsiteY21" fmla="*/ 1495680 h 5753325"/>
              <a:gd name="connsiteX22" fmla="*/ 6370898 w 6447632"/>
              <a:gd name="connsiteY22" fmla="*/ 1513331 h 5753325"/>
              <a:gd name="connsiteX23" fmla="*/ 6339773 w 6447632"/>
              <a:gd name="connsiteY23" fmla="*/ 1527414 h 5753325"/>
              <a:gd name="connsiteX24" fmla="*/ 6321854 w 6447632"/>
              <a:gd name="connsiteY24" fmla="*/ 1635366 h 5753325"/>
              <a:gd name="connsiteX25" fmla="*/ 6299489 w 6447632"/>
              <a:gd name="connsiteY25" fmla="*/ 1784860 h 5753325"/>
              <a:gd name="connsiteX26" fmla="*/ 6267878 w 6447632"/>
              <a:gd name="connsiteY26" fmla="*/ 1858572 h 5753325"/>
              <a:gd name="connsiteX27" fmla="*/ 6251146 w 6447632"/>
              <a:gd name="connsiteY27" fmla="*/ 1926167 h 5753325"/>
              <a:gd name="connsiteX28" fmla="*/ 6210686 w 6447632"/>
              <a:gd name="connsiteY28" fmla="*/ 2014834 h 5753325"/>
              <a:gd name="connsiteX29" fmla="*/ 6106652 w 6447632"/>
              <a:gd name="connsiteY29" fmla="*/ 2150572 h 5753325"/>
              <a:gd name="connsiteX30" fmla="*/ 6097813 w 6447632"/>
              <a:gd name="connsiteY30" fmla="*/ 2172208 h 5753325"/>
              <a:gd name="connsiteX31" fmla="*/ 6095990 w 6447632"/>
              <a:gd name="connsiteY31" fmla="*/ 2181185 h 5753325"/>
              <a:gd name="connsiteX32" fmla="*/ 6090126 w 6447632"/>
              <a:gd name="connsiteY32" fmla="*/ 2192533 h 5753325"/>
              <a:gd name="connsiteX33" fmla="*/ 6089503 w 6447632"/>
              <a:gd name="connsiteY33" fmla="*/ 2192543 h 5753325"/>
              <a:gd name="connsiteX34" fmla="*/ 6084946 w 6447632"/>
              <a:gd name="connsiteY34" fmla="*/ 2203694 h 5753325"/>
              <a:gd name="connsiteX35" fmla="*/ 5987861 w 6447632"/>
              <a:gd name="connsiteY35" fmla="*/ 2304868 h 5753325"/>
              <a:gd name="connsiteX36" fmla="*/ 5973439 w 6447632"/>
              <a:gd name="connsiteY36" fmla="*/ 2385635 h 5753325"/>
              <a:gd name="connsiteX37" fmla="*/ 5916727 w 6447632"/>
              <a:gd name="connsiteY37" fmla="*/ 2458777 h 5753325"/>
              <a:gd name="connsiteX38" fmla="*/ 5856524 w 6447632"/>
              <a:gd name="connsiteY38" fmla="*/ 2583281 h 5753325"/>
              <a:gd name="connsiteX39" fmla="*/ 5838091 w 6447632"/>
              <a:gd name="connsiteY39" fmla="*/ 2753474 h 5753325"/>
              <a:gd name="connsiteX40" fmla="*/ 5744296 w 6447632"/>
              <a:gd name="connsiteY40" fmla="*/ 2893276 h 5753325"/>
              <a:gd name="connsiteX41" fmla="*/ 5682522 w 6447632"/>
              <a:gd name="connsiteY41" fmla="*/ 3044368 h 5753325"/>
              <a:gd name="connsiteX42" fmla="*/ 5557886 w 6447632"/>
              <a:gd name="connsiteY42" fmla="*/ 3304853 h 5753325"/>
              <a:gd name="connsiteX43" fmla="*/ 5483942 w 6447632"/>
              <a:gd name="connsiteY43" fmla="*/ 3416604 h 5753325"/>
              <a:gd name="connsiteX44" fmla="*/ 5461007 w 6447632"/>
              <a:gd name="connsiteY44" fmla="*/ 3503742 h 5753325"/>
              <a:gd name="connsiteX45" fmla="*/ 5437889 w 6447632"/>
              <a:gd name="connsiteY45" fmla="*/ 3559927 h 5753325"/>
              <a:gd name="connsiteX46" fmla="*/ 5432770 w 6447632"/>
              <a:gd name="connsiteY46" fmla="*/ 3562948 h 5753325"/>
              <a:gd name="connsiteX47" fmla="*/ 5406795 w 6447632"/>
              <a:gd name="connsiteY47" fmla="*/ 3578594 h 5753325"/>
              <a:gd name="connsiteX48" fmla="*/ 5381495 w 6447632"/>
              <a:gd name="connsiteY48" fmla="*/ 3599883 h 5753325"/>
              <a:gd name="connsiteX49" fmla="*/ 5363689 w 6447632"/>
              <a:gd name="connsiteY49" fmla="*/ 3633299 h 5753325"/>
              <a:gd name="connsiteX50" fmla="*/ 5291870 w 6447632"/>
              <a:gd name="connsiteY50" fmla="*/ 3799039 h 5753325"/>
              <a:gd name="connsiteX51" fmla="*/ 5241600 w 6447632"/>
              <a:gd name="connsiteY51" fmla="*/ 3894238 h 5753325"/>
              <a:gd name="connsiteX52" fmla="*/ 5211041 w 6447632"/>
              <a:gd name="connsiteY52" fmla="*/ 3924184 h 5753325"/>
              <a:gd name="connsiteX53" fmla="*/ 5176073 w 6447632"/>
              <a:gd name="connsiteY53" fmla="*/ 3970179 h 5753325"/>
              <a:gd name="connsiteX54" fmla="*/ 5172826 w 6447632"/>
              <a:gd name="connsiteY54" fmla="*/ 3991773 h 5753325"/>
              <a:gd name="connsiteX55" fmla="*/ 5157053 w 6447632"/>
              <a:gd name="connsiteY55" fmla="*/ 3997708 h 5753325"/>
              <a:gd name="connsiteX56" fmla="*/ 5127922 w 6447632"/>
              <a:gd name="connsiteY56" fmla="*/ 4022660 h 5753325"/>
              <a:gd name="connsiteX57" fmla="*/ 5020872 w 6447632"/>
              <a:gd name="connsiteY57" fmla="*/ 4075951 h 5753325"/>
              <a:gd name="connsiteX58" fmla="*/ 4991410 w 6447632"/>
              <a:gd name="connsiteY58" fmla="*/ 4087598 h 5753325"/>
              <a:gd name="connsiteX59" fmla="*/ 4930112 w 6447632"/>
              <a:gd name="connsiteY59" fmla="*/ 4138459 h 5753325"/>
              <a:gd name="connsiteX60" fmla="*/ 4834224 w 6447632"/>
              <a:gd name="connsiteY60" fmla="*/ 4231643 h 5753325"/>
              <a:gd name="connsiteX61" fmla="*/ 4812599 w 6447632"/>
              <a:gd name="connsiteY61" fmla="*/ 4249449 h 5753325"/>
              <a:gd name="connsiteX62" fmla="*/ 4789188 w 6447632"/>
              <a:gd name="connsiteY62" fmla="*/ 4256678 h 5753325"/>
              <a:gd name="connsiteX63" fmla="*/ 4779554 w 6447632"/>
              <a:gd name="connsiteY63" fmla="*/ 4251313 h 5753325"/>
              <a:gd name="connsiteX64" fmla="*/ 4766885 w 6447632"/>
              <a:gd name="connsiteY64" fmla="*/ 4259812 h 5753325"/>
              <a:gd name="connsiteX65" fmla="*/ 4762510 w 6447632"/>
              <a:gd name="connsiteY65" fmla="*/ 4260383 h 5753325"/>
              <a:gd name="connsiteX66" fmla="*/ 4738416 w 6447632"/>
              <a:gd name="connsiteY66" fmla="*/ 4265355 h 5753325"/>
              <a:gd name="connsiteX67" fmla="*/ 4712007 w 6447632"/>
              <a:gd name="connsiteY67" fmla="*/ 4317892 h 5753325"/>
              <a:gd name="connsiteX68" fmla="*/ 4658930 w 6447632"/>
              <a:gd name="connsiteY68" fmla="*/ 4348041 h 5753325"/>
              <a:gd name="connsiteX69" fmla="*/ 4443526 w 6447632"/>
              <a:gd name="connsiteY69" fmla="*/ 4507851 h 5753325"/>
              <a:gd name="connsiteX70" fmla="*/ 4289766 w 6447632"/>
              <a:gd name="connsiteY70" fmla="*/ 4711450 h 5753325"/>
              <a:gd name="connsiteX71" fmla="*/ 4150870 w 6447632"/>
              <a:gd name="connsiteY71" fmla="*/ 4818480 h 5753325"/>
              <a:gd name="connsiteX72" fmla="*/ 4006639 w 6447632"/>
              <a:gd name="connsiteY72" fmla="*/ 4933815 h 5753325"/>
              <a:gd name="connsiteX73" fmla="*/ 3298210 w 6447632"/>
              <a:gd name="connsiteY73" fmla="*/ 5070790 h 5753325"/>
              <a:gd name="connsiteX74" fmla="*/ 2947678 w 6447632"/>
              <a:gd name="connsiteY74" fmla="*/ 5117869 h 5753325"/>
              <a:gd name="connsiteX75" fmla="*/ 2822169 w 6447632"/>
              <a:gd name="connsiteY75" fmla="*/ 5129396 h 5753325"/>
              <a:gd name="connsiteX76" fmla="*/ 2538773 w 6447632"/>
              <a:gd name="connsiteY76" fmla="*/ 5313397 h 5753325"/>
              <a:gd name="connsiteX77" fmla="*/ 2014500 w 6447632"/>
              <a:gd name="connsiteY77" fmla="*/ 5519744 h 5753325"/>
              <a:gd name="connsiteX78" fmla="*/ 1934391 w 6447632"/>
              <a:gd name="connsiteY78" fmla="*/ 5591335 h 5753325"/>
              <a:gd name="connsiteX79" fmla="*/ 1892550 w 6447632"/>
              <a:gd name="connsiteY79" fmla="*/ 5649708 h 5753325"/>
              <a:gd name="connsiteX80" fmla="*/ 1854769 w 6447632"/>
              <a:gd name="connsiteY80" fmla="*/ 5647691 h 5753325"/>
              <a:gd name="connsiteX81" fmla="*/ 1809461 w 6447632"/>
              <a:gd name="connsiteY81" fmla="*/ 5648628 h 5753325"/>
              <a:gd name="connsiteX82" fmla="*/ 1745150 w 6447632"/>
              <a:gd name="connsiteY82" fmla="*/ 5693879 h 5753325"/>
              <a:gd name="connsiteX83" fmla="*/ 1713375 w 6447632"/>
              <a:gd name="connsiteY83" fmla="*/ 5684672 h 5753325"/>
              <a:gd name="connsiteX84" fmla="*/ 1707808 w 6447632"/>
              <a:gd name="connsiteY84" fmla="*/ 5682611 h 5753325"/>
              <a:gd name="connsiteX85" fmla="*/ 1679313 w 6447632"/>
              <a:gd name="connsiteY85" fmla="*/ 5672360 h 5753325"/>
              <a:gd name="connsiteX86" fmla="*/ 1646933 w 6447632"/>
              <a:gd name="connsiteY86" fmla="*/ 5666227 h 5753325"/>
              <a:gd name="connsiteX87" fmla="*/ 1610055 w 6447632"/>
              <a:gd name="connsiteY87" fmla="*/ 5673643 h 5753325"/>
              <a:gd name="connsiteX88" fmla="*/ 1437641 w 6447632"/>
              <a:gd name="connsiteY88" fmla="*/ 5723266 h 5753325"/>
              <a:gd name="connsiteX89" fmla="*/ 1332869 w 6447632"/>
              <a:gd name="connsiteY89" fmla="*/ 5744752 h 5753325"/>
              <a:gd name="connsiteX90" fmla="*/ 1290525 w 6447632"/>
              <a:gd name="connsiteY90" fmla="*/ 5740036 h 5753325"/>
              <a:gd name="connsiteX91" fmla="*/ 1233107 w 6447632"/>
              <a:gd name="connsiteY91" fmla="*/ 5742106 h 5753325"/>
              <a:gd name="connsiteX92" fmla="*/ 1214532 w 6447632"/>
              <a:gd name="connsiteY92" fmla="*/ 5753325 h 5753325"/>
              <a:gd name="connsiteX93" fmla="*/ 1199955 w 6447632"/>
              <a:gd name="connsiteY93" fmla="*/ 5744831 h 5753325"/>
              <a:gd name="connsiteX94" fmla="*/ 1162337 w 6447632"/>
              <a:gd name="connsiteY94" fmla="*/ 5738048 h 5753325"/>
              <a:gd name="connsiteX95" fmla="*/ 1053457 w 6447632"/>
              <a:gd name="connsiteY95" fmla="*/ 5688676 h 5753325"/>
              <a:gd name="connsiteX96" fmla="*/ 1025798 w 6447632"/>
              <a:gd name="connsiteY96" fmla="*/ 5673166 h 5753325"/>
              <a:gd name="connsiteX97" fmla="*/ 947900 w 6447632"/>
              <a:gd name="connsiteY97" fmla="*/ 5657848 h 5753325"/>
              <a:gd name="connsiteX98" fmla="*/ 815627 w 6447632"/>
              <a:gd name="connsiteY98" fmla="*/ 5642557 h 5753325"/>
              <a:gd name="connsiteX99" fmla="*/ 788251 w 6447632"/>
              <a:gd name="connsiteY99" fmla="*/ 5637065 h 5753325"/>
              <a:gd name="connsiteX100" fmla="*/ 767822 w 6447632"/>
              <a:gd name="connsiteY100" fmla="*/ 5623450 h 5753325"/>
              <a:gd name="connsiteX101" fmla="*/ 765791 w 6447632"/>
              <a:gd name="connsiteY101" fmla="*/ 5612539 h 5753325"/>
              <a:gd name="connsiteX102" fmla="*/ 751230 w 6447632"/>
              <a:gd name="connsiteY102" fmla="*/ 5608092 h 5753325"/>
              <a:gd name="connsiteX103" fmla="*/ 748008 w 6447632"/>
              <a:gd name="connsiteY103" fmla="*/ 5605052 h 5753325"/>
              <a:gd name="connsiteX104" fmla="*/ 728871 w 6447632"/>
              <a:gd name="connsiteY104" fmla="*/ 5589469 h 5753325"/>
              <a:gd name="connsiteX105" fmla="*/ 671898 w 6447632"/>
              <a:gd name="connsiteY105" fmla="*/ 5602363 h 5753325"/>
              <a:gd name="connsiteX106" fmla="*/ 615065 w 6447632"/>
              <a:gd name="connsiteY106" fmla="*/ 5580257 h 5753325"/>
              <a:gd name="connsiteX107" fmla="*/ 355785 w 6447632"/>
              <a:gd name="connsiteY107" fmla="*/ 5514383 h 5753325"/>
              <a:gd name="connsiteX108" fmla="*/ 102269 w 6447632"/>
              <a:gd name="connsiteY108" fmla="*/ 5524347 h 5753325"/>
              <a:gd name="connsiteX109" fmla="*/ 13160 w 6447632"/>
              <a:gd name="connsiteY109" fmla="*/ 5514159 h 5753325"/>
              <a:gd name="connsiteX110" fmla="*/ 0 w 6447632"/>
              <a:gd name="connsiteY110" fmla="*/ 5511735 h 5753325"/>
              <a:gd name="connsiteX111" fmla="*/ 0 w 6447632"/>
              <a:gd name="connsiteY111" fmla="*/ 0 h 5753325"/>
              <a:gd name="connsiteX0" fmla="*/ 0 w 6447632"/>
              <a:gd name="connsiteY0" fmla="*/ 0 h 5753325"/>
              <a:gd name="connsiteX1" fmla="*/ 6438980 w 6447632"/>
              <a:gd name="connsiteY1" fmla="*/ 0 h 5753325"/>
              <a:gd name="connsiteX2" fmla="*/ 6439047 w 6447632"/>
              <a:gd name="connsiteY2" fmla="*/ 147 h 5753325"/>
              <a:gd name="connsiteX3" fmla="*/ 6443456 w 6447632"/>
              <a:gd name="connsiteY3" fmla="*/ 130105 h 5753325"/>
              <a:gd name="connsiteX4" fmla="*/ 6447632 w 6447632"/>
              <a:gd name="connsiteY4" fmla="*/ 170016 h 5753325"/>
              <a:gd name="connsiteX5" fmla="*/ 6396598 w 6447632"/>
              <a:gd name="connsiteY5" fmla="*/ 274847 h 5753325"/>
              <a:gd name="connsiteX6" fmla="*/ 6337615 w 6447632"/>
              <a:gd name="connsiteY6" fmla="*/ 471794 h 5753325"/>
              <a:gd name="connsiteX7" fmla="*/ 6304423 w 6447632"/>
              <a:gd name="connsiteY7" fmla="*/ 582623 h 5753325"/>
              <a:gd name="connsiteX8" fmla="*/ 6303977 w 6447632"/>
              <a:gd name="connsiteY8" fmla="*/ 664291 h 5753325"/>
              <a:gd name="connsiteX9" fmla="*/ 6299372 w 6447632"/>
              <a:gd name="connsiteY9" fmla="*/ 697330 h 5753325"/>
              <a:gd name="connsiteX10" fmla="*/ 6334770 w 6447632"/>
              <a:gd name="connsiteY10" fmla="*/ 754001 h 5753325"/>
              <a:gd name="connsiteX11" fmla="*/ 6339879 w 6447632"/>
              <a:gd name="connsiteY11" fmla="*/ 811136 h 5753325"/>
              <a:gd name="connsiteX12" fmla="*/ 6330065 w 6447632"/>
              <a:gd name="connsiteY12" fmla="*/ 893399 h 5753325"/>
              <a:gd name="connsiteX13" fmla="*/ 6328618 w 6447632"/>
              <a:gd name="connsiteY13" fmla="*/ 1009766 h 5753325"/>
              <a:gd name="connsiteX14" fmla="*/ 6341532 w 6447632"/>
              <a:gd name="connsiteY14" fmla="*/ 1151111 h 5753325"/>
              <a:gd name="connsiteX15" fmla="*/ 6334400 w 6447632"/>
              <a:gd name="connsiteY15" fmla="*/ 1280757 h 5753325"/>
              <a:gd name="connsiteX16" fmla="*/ 6356023 w 6447632"/>
              <a:gd name="connsiteY16" fmla="*/ 1356227 h 5753325"/>
              <a:gd name="connsiteX17" fmla="*/ 6356157 w 6447632"/>
              <a:gd name="connsiteY17" fmla="*/ 1361967 h 5753325"/>
              <a:gd name="connsiteX18" fmla="*/ 6350613 w 6447632"/>
              <a:gd name="connsiteY18" fmla="*/ 1393569 h 5753325"/>
              <a:gd name="connsiteX19" fmla="*/ 6357062 w 6447632"/>
              <a:gd name="connsiteY19" fmla="*/ 1444071 h 5753325"/>
              <a:gd name="connsiteX20" fmla="*/ 6364832 w 6447632"/>
              <a:gd name="connsiteY20" fmla="*/ 1478763 h 5753325"/>
              <a:gd name="connsiteX21" fmla="*/ 6369745 w 6447632"/>
              <a:gd name="connsiteY21" fmla="*/ 1495680 h 5753325"/>
              <a:gd name="connsiteX22" fmla="*/ 6370898 w 6447632"/>
              <a:gd name="connsiteY22" fmla="*/ 1513331 h 5753325"/>
              <a:gd name="connsiteX23" fmla="*/ 6339773 w 6447632"/>
              <a:gd name="connsiteY23" fmla="*/ 1527414 h 5753325"/>
              <a:gd name="connsiteX24" fmla="*/ 6321854 w 6447632"/>
              <a:gd name="connsiteY24" fmla="*/ 1635366 h 5753325"/>
              <a:gd name="connsiteX25" fmla="*/ 6299489 w 6447632"/>
              <a:gd name="connsiteY25" fmla="*/ 1784860 h 5753325"/>
              <a:gd name="connsiteX26" fmla="*/ 6267878 w 6447632"/>
              <a:gd name="connsiteY26" fmla="*/ 1858572 h 5753325"/>
              <a:gd name="connsiteX27" fmla="*/ 6251146 w 6447632"/>
              <a:gd name="connsiteY27" fmla="*/ 1926167 h 5753325"/>
              <a:gd name="connsiteX28" fmla="*/ 6210686 w 6447632"/>
              <a:gd name="connsiteY28" fmla="*/ 2014834 h 5753325"/>
              <a:gd name="connsiteX29" fmla="*/ 6106652 w 6447632"/>
              <a:gd name="connsiteY29" fmla="*/ 2150572 h 5753325"/>
              <a:gd name="connsiteX30" fmla="*/ 6097813 w 6447632"/>
              <a:gd name="connsiteY30" fmla="*/ 2172208 h 5753325"/>
              <a:gd name="connsiteX31" fmla="*/ 6095990 w 6447632"/>
              <a:gd name="connsiteY31" fmla="*/ 2181185 h 5753325"/>
              <a:gd name="connsiteX32" fmla="*/ 6090126 w 6447632"/>
              <a:gd name="connsiteY32" fmla="*/ 2192533 h 5753325"/>
              <a:gd name="connsiteX33" fmla="*/ 6089503 w 6447632"/>
              <a:gd name="connsiteY33" fmla="*/ 2192543 h 5753325"/>
              <a:gd name="connsiteX34" fmla="*/ 6084946 w 6447632"/>
              <a:gd name="connsiteY34" fmla="*/ 2203694 h 5753325"/>
              <a:gd name="connsiteX35" fmla="*/ 5987861 w 6447632"/>
              <a:gd name="connsiteY35" fmla="*/ 2304868 h 5753325"/>
              <a:gd name="connsiteX36" fmla="*/ 5973439 w 6447632"/>
              <a:gd name="connsiteY36" fmla="*/ 2385635 h 5753325"/>
              <a:gd name="connsiteX37" fmla="*/ 5916727 w 6447632"/>
              <a:gd name="connsiteY37" fmla="*/ 2458777 h 5753325"/>
              <a:gd name="connsiteX38" fmla="*/ 5856524 w 6447632"/>
              <a:gd name="connsiteY38" fmla="*/ 2583281 h 5753325"/>
              <a:gd name="connsiteX39" fmla="*/ 5838091 w 6447632"/>
              <a:gd name="connsiteY39" fmla="*/ 2753474 h 5753325"/>
              <a:gd name="connsiteX40" fmla="*/ 5744296 w 6447632"/>
              <a:gd name="connsiteY40" fmla="*/ 2893276 h 5753325"/>
              <a:gd name="connsiteX41" fmla="*/ 5682522 w 6447632"/>
              <a:gd name="connsiteY41" fmla="*/ 3044368 h 5753325"/>
              <a:gd name="connsiteX42" fmla="*/ 5557886 w 6447632"/>
              <a:gd name="connsiteY42" fmla="*/ 3304853 h 5753325"/>
              <a:gd name="connsiteX43" fmla="*/ 5483942 w 6447632"/>
              <a:gd name="connsiteY43" fmla="*/ 3416604 h 5753325"/>
              <a:gd name="connsiteX44" fmla="*/ 5461007 w 6447632"/>
              <a:gd name="connsiteY44" fmla="*/ 3503742 h 5753325"/>
              <a:gd name="connsiteX45" fmla="*/ 5437889 w 6447632"/>
              <a:gd name="connsiteY45" fmla="*/ 3559927 h 5753325"/>
              <a:gd name="connsiteX46" fmla="*/ 5432770 w 6447632"/>
              <a:gd name="connsiteY46" fmla="*/ 3562948 h 5753325"/>
              <a:gd name="connsiteX47" fmla="*/ 5406795 w 6447632"/>
              <a:gd name="connsiteY47" fmla="*/ 3578594 h 5753325"/>
              <a:gd name="connsiteX48" fmla="*/ 5381495 w 6447632"/>
              <a:gd name="connsiteY48" fmla="*/ 3599883 h 5753325"/>
              <a:gd name="connsiteX49" fmla="*/ 5363689 w 6447632"/>
              <a:gd name="connsiteY49" fmla="*/ 3633299 h 5753325"/>
              <a:gd name="connsiteX50" fmla="*/ 5291870 w 6447632"/>
              <a:gd name="connsiteY50" fmla="*/ 3799039 h 5753325"/>
              <a:gd name="connsiteX51" fmla="*/ 5241600 w 6447632"/>
              <a:gd name="connsiteY51" fmla="*/ 3894238 h 5753325"/>
              <a:gd name="connsiteX52" fmla="*/ 5211041 w 6447632"/>
              <a:gd name="connsiteY52" fmla="*/ 3924184 h 5753325"/>
              <a:gd name="connsiteX53" fmla="*/ 5176073 w 6447632"/>
              <a:gd name="connsiteY53" fmla="*/ 3970179 h 5753325"/>
              <a:gd name="connsiteX54" fmla="*/ 5172826 w 6447632"/>
              <a:gd name="connsiteY54" fmla="*/ 3991773 h 5753325"/>
              <a:gd name="connsiteX55" fmla="*/ 5157053 w 6447632"/>
              <a:gd name="connsiteY55" fmla="*/ 3997708 h 5753325"/>
              <a:gd name="connsiteX56" fmla="*/ 5127922 w 6447632"/>
              <a:gd name="connsiteY56" fmla="*/ 4022660 h 5753325"/>
              <a:gd name="connsiteX57" fmla="*/ 5020872 w 6447632"/>
              <a:gd name="connsiteY57" fmla="*/ 4075951 h 5753325"/>
              <a:gd name="connsiteX58" fmla="*/ 4991410 w 6447632"/>
              <a:gd name="connsiteY58" fmla="*/ 4087598 h 5753325"/>
              <a:gd name="connsiteX59" fmla="*/ 4930112 w 6447632"/>
              <a:gd name="connsiteY59" fmla="*/ 4138459 h 5753325"/>
              <a:gd name="connsiteX60" fmla="*/ 4834224 w 6447632"/>
              <a:gd name="connsiteY60" fmla="*/ 4231643 h 5753325"/>
              <a:gd name="connsiteX61" fmla="*/ 4812599 w 6447632"/>
              <a:gd name="connsiteY61" fmla="*/ 4249449 h 5753325"/>
              <a:gd name="connsiteX62" fmla="*/ 4789188 w 6447632"/>
              <a:gd name="connsiteY62" fmla="*/ 4256678 h 5753325"/>
              <a:gd name="connsiteX63" fmla="*/ 4779554 w 6447632"/>
              <a:gd name="connsiteY63" fmla="*/ 4251313 h 5753325"/>
              <a:gd name="connsiteX64" fmla="*/ 4766885 w 6447632"/>
              <a:gd name="connsiteY64" fmla="*/ 4259812 h 5753325"/>
              <a:gd name="connsiteX65" fmla="*/ 4762510 w 6447632"/>
              <a:gd name="connsiteY65" fmla="*/ 4260383 h 5753325"/>
              <a:gd name="connsiteX66" fmla="*/ 4738416 w 6447632"/>
              <a:gd name="connsiteY66" fmla="*/ 4265355 h 5753325"/>
              <a:gd name="connsiteX67" fmla="*/ 4712007 w 6447632"/>
              <a:gd name="connsiteY67" fmla="*/ 4317892 h 5753325"/>
              <a:gd name="connsiteX68" fmla="*/ 4658930 w 6447632"/>
              <a:gd name="connsiteY68" fmla="*/ 4348041 h 5753325"/>
              <a:gd name="connsiteX69" fmla="*/ 4443526 w 6447632"/>
              <a:gd name="connsiteY69" fmla="*/ 4507851 h 5753325"/>
              <a:gd name="connsiteX70" fmla="*/ 4289766 w 6447632"/>
              <a:gd name="connsiteY70" fmla="*/ 4711450 h 5753325"/>
              <a:gd name="connsiteX71" fmla="*/ 4150870 w 6447632"/>
              <a:gd name="connsiteY71" fmla="*/ 4818480 h 5753325"/>
              <a:gd name="connsiteX72" fmla="*/ 4006639 w 6447632"/>
              <a:gd name="connsiteY72" fmla="*/ 4933815 h 5753325"/>
              <a:gd name="connsiteX73" fmla="*/ 3298210 w 6447632"/>
              <a:gd name="connsiteY73" fmla="*/ 5070790 h 5753325"/>
              <a:gd name="connsiteX74" fmla="*/ 2947678 w 6447632"/>
              <a:gd name="connsiteY74" fmla="*/ 5117869 h 5753325"/>
              <a:gd name="connsiteX75" fmla="*/ 2822169 w 6447632"/>
              <a:gd name="connsiteY75" fmla="*/ 5129396 h 5753325"/>
              <a:gd name="connsiteX76" fmla="*/ 2538773 w 6447632"/>
              <a:gd name="connsiteY76" fmla="*/ 5313397 h 5753325"/>
              <a:gd name="connsiteX77" fmla="*/ 2014500 w 6447632"/>
              <a:gd name="connsiteY77" fmla="*/ 5519744 h 5753325"/>
              <a:gd name="connsiteX78" fmla="*/ 1934391 w 6447632"/>
              <a:gd name="connsiteY78" fmla="*/ 5591335 h 5753325"/>
              <a:gd name="connsiteX79" fmla="*/ 1892550 w 6447632"/>
              <a:gd name="connsiteY79" fmla="*/ 5649708 h 5753325"/>
              <a:gd name="connsiteX80" fmla="*/ 1854769 w 6447632"/>
              <a:gd name="connsiteY80" fmla="*/ 5647691 h 5753325"/>
              <a:gd name="connsiteX81" fmla="*/ 1809461 w 6447632"/>
              <a:gd name="connsiteY81" fmla="*/ 5648628 h 5753325"/>
              <a:gd name="connsiteX82" fmla="*/ 1745150 w 6447632"/>
              <a:gd name="connsiteY82" fmla="*/ 5693879 h 5753325"/>
              <a:gd name="connsiteX83" fmla="*/ 1713375 w 6447632"/>
              <a:gd name="connsiteY83" fmla="*/ 5684672 h 5753325"/>
              <a:gd name="connsiteX84" fmla="*/ 1707808 w 6447632"/>
              <a:gd name="connsiteY84" fmla="*/ 5682611 h 5753325"/>
              <a:gd name="connsiteX85" fmla="*/ 1679313 w 6447632"/>
              <a:gd name="connsiteY85" fmla="*/ 5672360 h 5753325"/>
              <a:gd name="connsiteX86" fmla="*/ 1646933 w 6447632"/>
              <a:gd name="connsiteY86" fmla="*/ 5666227 h 5753325"/>
              <a:gd name="connsiteX87" fmla="*/ 1610055 w 6447632"/>
              <a:gd name="connsiteY87" fmla="*/ 5673643 h 5753325"/>
              <a:gd name="connsiteX88" fmla="*/ 1437641 w 6447632"/>
              <a:gd name="connsiteY88" fmla="*/ 5723266 h 5753325"/>
              <a:gd name="connsiteX89" fmla="*/ 1332869 w 6447632"/>
              <a:gd name="connsiteY89" fmla="*/ 5744752 h 5753325"/>
              <a:gd name="connsiteX90" fmla="*/ 1290525 w 6447632"/>
              <a:gd name="connsiteY90" fmla="*/ 5740036 h 5753325"/>
              <a:gd name="connsiteX91" fmla="*/ 1233107 w 6447632"/>
              <a:gd name="connsiteY91" fmla="*/ 5742106 h 5753325"/>
              <a:gd name="connsiteX92" fmla="*/ 1214532 w 6447632"/>
              <a:gd name="connsiteY92" fmla="*/ 5753325 h 5753325"/>
              <a:gd name="connsiteX93" fmla="*/ 1199955 w 6447632"/>
              <a:gd name="connsiteY93" fmla="*/ 5744831 h 5753325"/>
              <a:gd name="connsiteX94" fmla="*/ 1162337 w 6447632"/>
              <a:gd name="connsiteY94" fmla="*/ 5738048 h 5753325"/>
              <a:gd name="connsiteX95" fmla="*/ 1053457 w 6447632"/>
              <a:gd name="connsiteY95" fmla="*/ 5688676 h 5753325"/>
              <a:gd name="connsiteX96" fmla="*/ 1025798 w 6447632"/>
              <a:gd name="connsiteY96" fmla="*/ 5673166 h 5753325"/>
              <a:gd name="connsiteX97" fmla="*/ 947900 w 6447632"/>
              <a:gd name="connsiteY97" fmla="*/ 5657848 h 5753325"/>
              <a:gd name="connsiteX98" fmla="*/ 815627 w 6447632"/>
              <a:gd name="connsiteY98" fmla="*/ 5642557 h 5753325"/>
              <a:gd name="connsiteX99" fmla="*/ 788251 w 6447632"/>
              <a:gd name="connsiteY99" fmla="*/ 5637065 h 5753325"/>
              <a:gd name="connsiteX100" fmla="*/ 767822 w 6447632"/>
              <a:gd name="connsiteY100" fmla="*/ 5623450 h 5753325"/>
              <a:gd name="connsiteX101" fmla="*/ 765791 w 6447632"/>
              <a:gd name="connsiteY101" fmla="*/ 5612539 h 5753325"/>
              <a:gd name="connsiteX102" fmla="*/ 751230 w 6447632"/>
              <a:gd name="connsiteY102" fmla="*/ 5608092 h 5753325"/>
              <a:gd name="connsiteX103" fmla="*/ 748008 w 6447632"/>
              <a:gd name="connsiteY103" fmla="*/ 5605052 h 5753325"/>
              <a:gd name="connsiteX104" fmla="*/ 728871 w 6447632"/>
              <a:gd name="connsiteY104" fmla="*/ 5589469 h 5753325"/>
              <a:gd name="connsiteX105" fmla="*/ 671898 w 6447632"/>
              <a:gd name="connsiteY105" fmla="*/ 5602363 h 5753325"/>
              <a:gd name="connsiteX106" fmla="*/ 615065 w 6447632"/>
              <a:gd name="connsiteY106" fmla="*/ 5580257 h 5753325"/>
              <a:gd name="connsiteX107" fmla="*/ 355785 w 6447632"/>
              <a:gd name="connsiteY107" fmla="*/ 5514383 h 5753325"/>
              <a:gd name="connsiteX108" fmla="*/ 102269 w 6447632"/>
              <a:gd name="connsiteY108" fmla="*/ 5524347 h 5753325"/>
              <a:gd name="connsiteX109" fmla="*/ 13160 w 6447632"/>
              <a:gd name="connsiteY109" fmla="*/ 5514159 h 5753325"/>
              <a:gd name="connsiteX110" fmla="*/ 0 w 6447632"/>
              <a:gd name="connsiteY110" fmla="*/ 5511735 h 5753325"/>
              <a:gd name="connsiteX111" fmla="*/ 0 w 6447632"/>
              <a:gd name="connsiteY111" fmla="*/ 0 h 5753325"/>
              <a:gd name="connsiteX0" fmla="*/ 0 w 6447632"/>
              <a:gd name="connsiteY0" fmla="*/ 0 h 5753325"/>
              <a:gd name="connsiteX1" fmla="*/ 6438980 w 6447632"/>
              <a:gd name="connsiteY1" fmla="*/ 0 h 5753325"/>
              <a:gd name="connsiteX2" fmla="*/ 6439047 w 6447632"/>
              <a:gd name="connsiteY2" fmla="*/ 147 h 5753325"/>
              <a:gd name="connsiteX3" fmla="*/ 6443456 w 6447632"/>
              <a:gd name="connsiteY3" fmla="*/ 130105 h 5753325"/>
              <a:gd name="connsiteX4" fmla="*/ 6447632 w 6447632"/>
              <a:gd name="connsiteY4" fmla="*/ 170016 h 5753325"/>
              <a:gd name="connsiteX5" fmla="*/ 6396598 w 6447632"/>
              <a:gd name="connsiteY5" fmla="*/ 274847 h 5753325"/>
              <a:gd name="connsiteX6" fmla="*/ 6337615 w 6447632"/>
              <a:gd name="connsiteY6" fmla="*/ 471794 h 5753325"/>
              <a:gd name="connsiteX7" fmla="*/ 6304423 w 6447632"/>
              <a:gd name="connsiteY7" fmla="*/ 582623 h 5753325"/>
              <a:gd name="connsiteX8" fmla="*/ 6303977 w 6447632"/>
              <a:gd name="connsiteY8" fmla="*/ 664291 h 5753325"/>
              <a:gd name="connsiteX9" fmla="*/ 6299372 w 6447632"/>
              <a:gd name="connsiteY9" fmla="*/ 697330 h 5753325"/>
              <a:gd name="connsiteX10" fmla="*/ 6334770 w 6447632"/>
              <a:gd name="connsiteY10" fmla="*/ 754001 h 5753325"/>
              <a:gd name="connsiteX11" fmla="*/ 6339879 w 6447632"/>
              <a:gd name="connsiteY11" fmla="*/ 811136 h 5753325"/>
              <a:gd name="connsiteX12" fmla="*/ 6330065 w 6447632"/>
              <a:gd name="connsiteY12" fmla="*/ 893399 h 5753325"/>
              <a:gd name="connsiteX13" fmla="*/ 6328618 w 6447632"/>
              <a:gd name="connsiteY13" fmla="*/ 1009766 h 5753325"/>
              <a:gd name="connsiteX14" fmla="*/ 6320797 w 6447632"/>
              <a:gd name="connsiteY14" fmla="*/ 1146964 h 5753325"/>
              <a:gd name="connsiteX15" fmla="*/ 6334400 w 6447632"/>
              <a:gd name="connsiteY15" fmla="*/ 1280757 h 5753325"/>
              <a:gd name="connsiteX16" fmla="*/ 6356023 w 6447632"/>
              <a:gd name="connsiteY16" fmla="*/ 1356227 h 5753325"/>
              <a:gd name="connsiteX17" fmla="*/ 6356157 w 6447632"/>
              <a:gd name="connsiteY17" fmla="*/ 1361967 h 5753325"/>
              <a:gd name="connsiteX18" fmla="*/ 6350613 w 6447632"/>
              <a:gd name="connsiteY18" fmla="*/ 1393569 h 5753325"/>
              <a:gd name="connsiteX19" fmla="*/ 6357062 w 6447632"/>
              <a:gd name="connsiteY19" fmla="*/ 1444071 h 5753325"/>
              <a:gd name="connsiteX20" fmla="*/ 6364832 w 6447632"/>
              <a:gd name="connsiteY20" fmla="*/ 1478763 h 5753325"/>
              <a:gd name="connsiteX21" fmla="*/ 6369745 w 6447632"/>
              <a:gd name="connsiteY21" fmla="*/ 1495680 h 5753325"/>
              <a:gd name="connsiteX22" fmla="*/ 6370898 w 6447632"/>
              <a:gd name="connsiteY22" fmla="*/ 1513331 h 5753325"/>
              <a:gd name="connsiteX23" fmla="*/ 6339773 w 6447632"/>
              <a:gd name="connsiteY23" fmla="*/ 1527414 h 5753325"/>
              <a:gd name="connsiteX24" fmla="*/ 6321854 w 6447632"/>
              <a:gd name="connsiteY24" fmla="*/ 1635366 h 5753325"/>
              <a:gd name="connsiteX25" fmla="*/ 6299489 w 6447632"/>
              <a:gd name="connsiteY25" fmla="*/ 1784860 h 5753325"/>
              <a:gd name="connsiteX26" fmla="*/ 6267878 w 6447632"/>
              <a:gd name="connsiteY26" fmla="*/ 1858572 h 5753325"/>
              <a:gd name="connsiteX27" fmla="*/ 6251146 w 6447632"/>
              <a:gd name="connsiteY27" fmla="*/ 1926167 h 5753325"/>
              <a:gd name="connsiteX28" fmla="*/ 6210686 w 6447632"/>
              <a:gd name="connsiteY28" fmla="*/ 2014834 h 5753325"/>
              <a:gd name="connsiteX29" fmla="*/ 6106652 w 6447632"/>
              <a:gd name="connsiteY29" fmla="*/ 2150572 h 5753325"/>
              <a:gd name="connsiteX30" fmla="*/ 6097813 w 6447632"/>
              <a:gd name="connsiteY30" fmla="*/ 2172208 h 5753325"/>
              <a:gd name="connsiteX31" fmla="*/ 6095990 w 6447632"/>
              <a:gd name="connsiteY31" fmla="*/ 2181185 h 5753325"/>
              <a:gd name="connsiteX32" fmla="*/ 6090126 w 6447632"/>
              <a:gd name="connsiteY32" fmla="*/ 2192533 h 5753325"/>
              <a:gd name="connsiteX33" fmla="*/ 6089503 w 6447632"/>
              <a:gd name="connsiteY33" fmla="*/ 2192543 h 5753325"/>
              <a:gd name="connsiteX34" fmla="*/ 6084946 w 6447632"/>
              <a:gd name="connsiteY34" fmla="*/ 2203694 h 5753325"/>
              <a:gd name="connsiteX35" fmla="*/ 5987861 w 6447632"/>
              <a:gd name="connsiteY35" fmla="*/ 2304868 h 5753325"/>
              <a:gd name="connsiteX36" fmla="*/ 5973439 w 6447632"/>
              <a:gd name="connsiteY36" fmla="*/ 2385635 h 5753325"/>
              <a:gd name="connsiteX37" fmla="*/ 5916727 w 6447632"/>
              <a:gd name="connsiteY37" fmla="*/ 2458777 h 5753325"/>
              <a:gd name="connsiteX38" fmla="*/ 5856524 w 6447632"/>
              <a:gd name="connsiteY38" fmla="*/ 2583281 h 5753325"/>
              <a:gd name="connsiteX39" fmla="*/ 5838091 w 6447632"/>
              <a:gd name="connsiteY39" fmla="*/ 2753474 h 5753325"/>
              <a:gd name="connsiteX40" fmla="*/ 5744296 w 6447632"/>
              <a:gd name="connsiteY40" fmla="*/ 2893276 h 5753325"/>
              <a:gd name="connsiteX41" fmla="*/ 5682522 w 6447632"/>
              <a:gd name="connsiteY41" fmla="*/ 3044368 h 5753325"/>
              <a:gd name="connsiteX42" fmla="*/ 5557886 w 6447632"/>
              <a:gd name="connsiteY42" fmla="*/ 3304853 h 5753325"/>
              <a:gd name="connsiteX43" fmla="*/ 5483942 w 6447632"/>
              <a:gd name="connsiteY43" fmla="*/ 3416604 h 5753325"/>
              <a:gd name="connsiteX44" fmla="*/ 5461007 w 6447632"/>
              <a:gd name="connsiteY44" fmla="*/ 3503742 h 5753325"/>
              <a:gd name="connsiteX45" fmla="*/ 5437889 w 6447632"/>
              <a:gd name="connsiteY45" fmla="*/ 3559927 h 5753325"/>
              <a:gd name="connsiteX46" fmla="*/ 5432770 w 6447632"/>
              <a:gd name="connsiteY46" fmla="*/ 3562948 h 5753325"/>
              <a:gd name="connsiteX47" fmla="*/ 5406795 w 6447632"/>
              <a:gd name="connsiteY47" fmla="*/ 3578594 h 5753325"/>
              <a:gd name="connsiteX48" fmla="*/ 5381495 w 6447632"/>
              <a:gd name="connsiteY48" fmla="*/ 3599883 h 5753325"/>
              <a:gd name="connsiteX49" fmla="*/ 5363689 w 6447632"/>
              <a:gd name="connsiteY49" fmla="*/ 3633299 h 5753325"/>
              <a:gd name="connsiteX50" fmla="*/ 5291870 w 6447632"/>
              <a:gd name="connsiteY50" fmla="*/ 3799039 h 5753325"/>
              <a:gd name="connsiteX51" fmla="*/ 5241600 w 6447632"/>
              <a:gd name="connsiteY51" fmla="*/ 3894238 h 5753325"/>
              <a:gd name="connsiteX52" fmla="*/ 5211041 w 6447632"/>
              <a:gd name="connsiteY52" fmla="*/ 3924184 h 5753325"/>
              <a:gd name="connsiteX53" fmla="*/ 5176073 w 6447632"/>
              <a:gd name="connsiteY53" fmla="*/ 3970179 h 5753325"/>
              <a:gd name="connsiteX54" fmla="*/ 5172826 w 6447632"/>
              <a:gd name="connsiteY54" fmla="*/ 3991773 h 5753325"/>
              <a:gd name="connsiteX55" fmla="*/ 5157053 w 6447632"/>
              <a:gd name="connsiteY55" fmla="*/ 3997708 h 5753325"/>
              <a:gd name="connsiteX56" fmla="*/ 5127922 w 6447632"/>
              <a:gd name="connsiteY56" fmla="*/ 4022660 h 5753325"/>
              <a:gd name="connsiteX57" fmla="*/ 5020872 w 6447632"/>
              <a:gd name="connsiteY57" fmla="*/ 4075951 h 5753325"/>
              <a:gd name="connsiteX58" fmla="*/ 4991410 w 6447632"/>
              <a:gd name="connsiteY58" fmla="*/ 4087598 h 5753325"/>
              <a:gd name="connsiteX59" fmla="*/ 4930112 w 6447632"/>
              <a:gd name="connsiteY59" fmla="*/ 4138459 h 5753325"/>
              <a:gd name="connsiteX60" fmla="*/ 4834224 w 6447632"/>
              <a:gd name="connsiteY60" fmla="*/ 4231643 h 5753325"/>
              <a:gd name="connsiteX61" fmla="*/ 4812599 w 6447632"/>
              <a:gd name="connsiteY61" fmla="*/ 4249449 h 5753325"/>
              <a:gd name="connsiteX62" fmla="*/ 4789188 w 6447632"/>
              <a:gd name="connsiteY62" fmla="*/ 4256678 h 5753325"/>
              <a:gd name="connsiteX63" fmla="*/ 4779554 w 6447632"/>
              <a:gd name="connsiteY63" fmla="*/ 4251313 h 5753325"/>
              <a:gd name="connsiteX64" fmla="*/ 4766885 w 6447632"/>
              <a:gd name="connsiteY64" fmla="*/ 4259812 h 5753325"/>
              <a:gd name="connsiteX65" fmla="*/ 4762510 w 6447632"/>
              <a:gd name="connsiteY65" fmla="*/ 4260383 h 5753325"/>
              <a:gd name="connsiteX66" fmla="*/ 4738416 w 6447632"/>
              <a:gd name="connsiteY66" fmla="*/ 4265355 h 5753325"/>
              <a:gd name="connsiteX67" fmla="*/ 4712007 w 6447632"/>
              <a:gd name="connsiteY67" fmla="*/ 4317892 h 5753325"/>
              <a:gd name="connsiteX68" fmla="*/ 4658930 w 6447632"/>
              <a:gd name="connsiteY68" fmla="*/ 4348041 h 5753325"/>
              <a:gd name="connsiteX69" fmla="*/ 4443526 w 6447632"/>
              <a:gd name="connsiteY69" fmla="*/ 4507851 h 5753325"/>
              <a:gd name="connsiteX70" fmla="*/ 4289766 w 6447632"/>
              <a:gd name="connsiteY70" fmla="*/ 4711450 h 5753325"/>
              <a:gd name="connsiteX71" fmla="*/ 4150870 w 6447632"/>
              <a:gd name="connsiteY71" fmla="*/ 4818480 h 5753325"/>
              <a:gd name="connsiteX72" fmla="*/ 4006639 w 6447632"/>
              <a:gd name="connsiteY72" fmla="*/ 4933815 h 5753325"/>
              <a:gd name="connsiteX73" fmla="*/ 3298210 w 6447632"/>
              <a:gd name="connsiteY73" fmla="*/ 5070790 h 5753325"/>
              <a:gd name="connsiteX74" fmla="*/ 2947678 w 6447632"/>
              <a:gd name="connsiteY74" fmla="*/ 5117869 h 5753325"/>
              <a:gd name="connsiteX75" fmla="*/ 2822169 w 6447632"/>
              <a:gd name="connsiteY75" fmla="*/ 5129396 h 5753325"/>
              <a:gd name="connsiteX76" fmla="*/ 2538773 w 6447632"/>
              <a:gd name="connsiteY76" fmla="*/ 5313397 h 5753325"/>
              <a:gd name="connsiteX77" fmla="*/ 2014500 w 6447632"/>
              <a:gd name="connsiteY77" fmla="*/ 5519744 h 5753325"/>
              <a:gd name="connsiteX78" fmla="*/ 1934391 w 6447632"/>
              <a:gd name="connsiteY78" fmla="*/ 5591335 h 5753325"/>
              <a:gd name="connsiteX79" fmla="*/ 1892550 w 6447632"/>
              <a:gd name="connsiteY79" fmla="*/ 5649708 h 5753325"/>
              <a:gd name="connsiteX80" fmla="*/ 1854769 w 6447632"/>
              <a:gd name="connsiteY80" fmla="*/ 5647691 h 5753325"/>
              <a:gd name="connsiteX81" fmla="*/ 1809461 w 6447632"/>
              <a:gd name="connsiteY81" fmla="*/ 5648628 h 5753325"/>
              <a:gd name="connsiteX82" fmla="*/ 1745150 w 6447632"/>
              <a:gd name="connsiteY82" fmla="*/ 5693879 h 5753325"/>
              <a:gd name="connsiteX83" fmla="*/ 1713375 w 6447632"/>
              <a:gd name="connsiteY83" fmla="*/ 5684672 h 5753325"/>
              <a:gd name="connsiteX84" fmla="*/ 1707808 w 6447632"/>
              <a:gd name="connsiteY84" fmla="*/ 5682611 h 5753325"/>
              <a:gd name="connsiteX85" fmla="*/ 1679313 w 6447632"/>
              <a:gd name="connsiteY85" fmla="*/ 5672360 h 5753325"/>
              <a:gd name="connsiteX86" fmla="*/ 1646933 w 6447632"/>
              <a:gd name="connsiteY86" fmla="*/ 5666227 h 5753325"/>
              <a:gd name="connsiteX87" fmla="*/ 1610055 w 6447632"/>
              <a:gd name="connsiteY87" fmla="*/ 5673643 h 5753325"/>
              <a:gd name="connsiteX88" fmla="*/ 1437641 w 6447632"/>
              <a:gd name="connsiteY88" fmla="*/ 5723266 h 5753325"/>
              <a:gd name="connsiteX89" fmla="*/ 1332869 w 6447632"/>
              <a:gd name="connsiteY89" fmla="*/ 5744752 h 5753325"/>
              <a:gd name="connsiteX90" fmla="*/ 1290525 w 6447632"/>
              <a:gd name="connsiteY90" fmla="*/ 5740036 h 5753325"/>
              <a:gd name="connsiteX91" fmla="*/ 1233107 w 6447632"/>
              <a:gd name="connsiteY91" fmla="*/ 5742106 h 5753325"/>
              <a:gd name="connsiteX92" fmla="*/ 1214532 w 6447632"/>
              <a:gd name="connsiteY92" fmla="*/ 5753325 h 5753325"/>
              <a:gd name="connsiteX93" fmla="*/ 1199955 w 6447632"/>
              <a:gd name="connsiteY93" fmla="*/ 5744831 h 5753325"/>
              <a:gd name="connsiteX94" fmla="*/ 1162337 w 6447632"/>
              <a:gd name="connsiteY94" fmla="*/ 5738048 h 5753325"/>
              <a:gd name="connsiteX95" fmla="*/ 1053457 w 6447632"/>
              <a:gd name="connsiteY95" fmla="*/ 5688676 h 5753325"/>
              <a:gd name="connsiteX96" fmla="*/ 1025798 w 6447632"/>
              <a:gd name="connsiteY96" fmla="*/ 5673166 h 5753325"/>
              <a:gd name="connsiteX97" fmla="*/ 947900 w 6447632"/>
              <a:gd name="connsiteY97" fmla="*/ 5657848 h 5753325"/>
              <a:gd name="connsiteX98" fmla="*/ 815627 w 6447632"/>
              <a:gd name="connsiteY98" fmla="*/ 5642557 h 5753325"/>
              <a:gd name="connsiteX99" fmla="*/ 788251 w 6447632"/>
              <a:gd name="connsiteY99" fmla="*/ 5637065 h 5753325"/>
              <a:gd name="connsiteX100" fmla="*/ 767822 w 6447632"/>
              <a:gd name="connsiteY100" fmla="*/ 5623450 h 5753325"/>
              <a:gd name="connsiteX101" fmla="*/ 765791 w 6447632"/>
              <a:gd name="connsiteY101" fmla="*/ 5612539 h 5753325"/>
              <a:gd name="connsiteX102" fmla="*/ 751230 w 6447632"/>
              <a:gd name="connsiteY102" fmla="*/ 5608092 h 5753325"/>
              <a:gd name="connsiteX103" fmla="*/ 748008 w 6447632"/>
              <a:gd name="connsiteY103" fmla="*/ 5605052 h 5753325"/>
              <a:gd name="connsiteX104" fmla="*/ 728871 w 6447632"/>
              <a:gd name="connsiteY104" fmla="*/ 5589469 h 5753325"/>
              <a:gd name="connsiteX105" fmla="*/ 671898 w 6447632"/>
              <a:gd name="connsiteY105" fmla="*/ 5602363 h 5753325"/>
              <a:gd name="connsiteX106" fmla="*/ 615065 w 6447632"/>
              <a:gd name="connsiteY106" fmla="*/ 5580257 h 5753325"/>
              <a:gd name="connsiteX107" fmla="*/ 355785 w 6447632"/>
              <a:gd name="connsiteY107" fmla="*/ 5514383 h 5753325"/>
              <a:gd name="connsiteX108" fmla="*/ 102269 w 6447632"/>
              <a:gd name="connsiteY108" fmla="*/ 5524347 h 5753325"/>
              <a:gd name="connsiteX109" fmla="*/ 13160 w 6447632"/>
              <a:gd name="connsiteY109" fmla="*/ 5514159 h 5753325"/>
              <a:gd name="connsiteX110" fmla="*/ 0 w 6447632"/>
              <a:gd name="connsiteY110" fmla="*/ 5511735 h 5753325"/>
              <a:gd name="connsiteX111" fmla="*/ 0 w 6447632"/>
              <a:gd name="connsiteY111" fmla="*/ 0 h 5753325"/>
              <a:gd name="connsiteX0" fmla="*/ 0 w 6447632"/>
              <a:gd name="connsiteY0" fmla="*/ 0 h 5753325"/>
              <a:gd name="connsiteX1" fmla="*/ 6438980 w 6447632"/>
              <a:gd name="connsiteY1" fmla="*/ 0 h 5753325"/>
              <a:gd name="connsiteX2" fmla="*/ 6439047 w 6447632"/>
              <a:gd name="connsiteY2" fmla="*/ 147 h 5753325"/>
              <a:gd name="connsiteX3" fmla="*/ 6443456 w 6447632"/>
              <a:gd name="connsiteY3" fmla="*/ 130105 h 5753325"/>
              <a:gd name="connsiteX4" fmla="*/ 6447632 w 6447632"/>
              <a:gd name="connsiteY4" fmla="*/ 170016 h 5753325"/>
              <a:gd name="connsiteX5" fmla="*/ 6396598 w 6447632"/>
              <a:gd name="connsiteY5" fmla="*/ 274847 h 5753325"/>
              <a:gd name="connsiteX6" fmla="*/ 6337615 w 6447632"/>
              <a:gd name="connsiteY6" fmla="*/ 471794 h 5753325"/>
              <a:gd name="connsiteX7" fmla="*/ 6304423 w 6447632"/>
              <a:gd name="connsiteY7" fmla="*/ 582623 h 5753325"/>
              <a:gd name="connsiteX8" fmla="*/ 6303977 w 6447632"/>
              <a:gd name="connsiteY8" fmla="*/ 664291 h 5753325"/>
              <a:gd name="connsiteX9" fmla="*/ 6299372 w 6447632"/>
              <a:gd name="connsiteY9" fmla="*/ 697330 h 5753325"/>
              <a:gd name="connsiteX10" fmla="*/ 6309888 w 6447632"/>
              <a:gd name="connsiteY10" fmla="*/ 754001 h 5753325"/>
              <a:gd name="connsiteX11" fmla="*/ 6339879 w 6447632"/>
              <a:gd name="connsiteY11" fmla="*/ 811136 h 5753325"/>
              <a:gd name="connsiteX12" fmla="*/ 6330065 w 6447632"/>
              <a:gd name="connsiteY12" fmla="*/ 893399 h 5753325"/>
              <a:gd name="connsiteX13" fmla="*/ 6328618 w 6447632"/>
              <a:gd name="connsiteY13" fmla="*/ 1009766 h 5753325"/>
              <a:gd name="connsiteX14" fmla="*/ 6320797 w 6447632"/>
              <a:gd name="connsiteY14" fmla="*/ 1146964 h 5753325"/>
              <a:gd name="connsiteX15" fmla="*/ 6334400 w 6447632"/>
              <a:gd name="connsiteY15" fmla="*/ 1280757 h 5753325"/>
              <a:gd name="connsiteX16" fmla="*/ 6356023 w 6447632"/>
              <a:gd name="connsiteY16" fmla="*/ 1356227 h 5753325"/>
              <a:gd name="connsiteX17" fmla="*/ 6356157 w 6447632"/>
              <a:gd name="connsiteY17" fmla="*/ 1361967 h 5753325"/>
              <a:gd name="connsiteX18" fmla="*/ 6350613 w 6447632"/>
              <a:gd name="connsiteY18" fmla="*/ 1393569 h 5753325"/>
              <a:gd name="connsiteX19" fmla="*/ 6357062 w 6447632"/>
              <a:gd name="connsiteY19" fmla="*/ 1444071 h 5753325"/>
              <a:gd name="connsiteX20" fmla="*/ 6364832 w 6447632"/>
              <a:gd name="connsiteY20" fmla="*/ 1478763 h 5753325"/>
              <a:gd name="connsiteX21" fmla="*/ 6369745 w 6447632"/>
              <a:gd name="connsiteY21" fmla="*/ 1495680 h 5753325"/>
              <a:gd name="connsiteX22" fmla="*/ 6370898 w 6447632"/>
              <a:gd name="connsiteY22" fmla="*/ 1513331 h 5753325"/>
              <a:gd name="connsiteX23" fmla="*/ 6339773 w 6447632"/>
              <a:gd name="connsiteY23" fmla="*/ 1527414 h 5753325"/>
              <a:gd name="connsiteX24" fmla="*/ 6321854 w 6447632"/>
              <a:gd name="connsiteY24" fmla="*/ 1635366 h 5753325"/>
              <a:gd name="connsiteX25" fmla="*/ 6299489 w 6447632"/>
              <a:gd name="connsiteY25" fmla="*/ 1784860 h 5753325"/>
              <a:gd name="connsiteX26" fmla="*/ 6267878 w 6447632"/>
              <a:gd name="connsiteY26" fmla="*/ 1858572 h 5753325"/>
              <a:gd name="connsiteX27" fmla="*/ 6251146 w 6447632"/>
              <a:gd name="connsiteY27" fmla="*/ 1926167 h 5753325"/>
              <a:gd name="connsiteX28" fmla="*/ 6210686 w 6447632"/>
              <a:gd name="connsiteY28" fmla="*/ 2014834 h 5753325"/>
              <a:gd name="connsiteX29" fmla="*/ 6106652 w 6447632"/>
              <a:gd name="connsiteY29" fmla="*/ 2150572 h 5753325"/>
              <a:gd name="connsiteX30" fmla="*/ 6097813 w 6447632"/>
              <a:gd name="connsiteY30" fmla="*/ 2172208 h 5753325"/>
              <a:gd name="connsiteX31" fmla="*/ 6095990 w 6447632"/>
              <a:gd name="connsiteY31" fmla="*/ 2181185 h 5753325"/>
              <a:gd name="connsiteX32" fmla="*/ 6090126 w 6447632"/>
              <a:gd name="connsiteY32" fmla="*/ 2192533 h 5753325"/>
              <a:gd name="connsiteX33" fmla="*/ 6089503 w 6447632"/>
              <a:gd name="connsiteY33" fmla="*/ 2192543 h 5753325"/>
              <a:gd name="connsiteX34" fmla="*/ 6084946 w 6447632"/>
              <a:gd name="connsiteY34" fmla="*/ 2203694 h 5753325"/>
              <a:gd name="connsiteX35" fmla="*/ 5987861 w 6447632"/>
              <a:gd name="connsiteY35" fmla="*/ 2304868 h 5753325"/>
              <a:gd name="connsiteX36" fmla="*/ 5973439 w 6447632"/>
              <a:gd name="connsiteY36" fmla="*/ 2385635 h 5753325"/>
              <a:gd name="connsiteX37" fmla="*/ 5916727 w 6447632"/>
              <a:gd name="connsiteY37" fmla="*/ 2458777 h 5753325"/>
              <a:gd name="connsiteX38" fmla="*/ 5856524 w 6447632"/>
              <a:gd name="connsiteY38" fmla="*/ 2583281 h 5753325"/>
              <a:gd name="connsiteX39" fmla="*/ 5838091 w 6447632"/>
              <a:gd name="connsiteY39" fmla="*/ 2753474 h 5753325"/>
              <a:gd name="connsiteX40" fmla="*/ 5744296 w 6447632"/>
              <a:gd name="connsiteY40" fmla="*/ 2893276 h 5753325"/>
              <a:gd name="connsiteX41" fmla="*/ 5682522 w 6447632"/>
              <a:gd name="connsiteY41" fmla="*/ 3044368 h 5753325"/>
              <a:gd name="connsiteX42" fmla="*/ 5557886 w 6447632"/>
              <a:gd name="connsiteY42" fmla="*/ 3304853 h 5753325"/>
              <a:gd name="connsiteX43" fmla="*/ 5483942 w 6447632"/>
              <a:gd name="connsiteY43" fmla="*/ 3416604 h 5753325"/>
              <a:gd name="connsiteX44" fmla="*/ 5461007 w 6447632"/>
              <a:gd name="connsiteY44" fmla="*/ 3503742 h 5753325"/>
              <a:gd name="connsiteX45" fmla="*/ 5437889 w 6447632"/>
              <a:gd name="connsiteY45" fmla="*/ 3559927 h 5753325"/>
              <a:gd name="connsiteX46" fmla="*/ 5432770 w 6447632"/>
              <a:gd name="connsiteY46" fmla="*/ 3562948 h 5753325"/>
              <a:gd name="connsiteX47" fmla="*/ 5406795 w 6447632"/>
              <a:gd name="connsiteY47" fmla="*/ 3578594 h 5753325"/>
              <a:gd name="connsiteX48" fmla="*/ 5381495 w 6447632"/>
              <a:gd name="connsiteY48" fmla="*/ 3599883 h 5753325"/>
              <a:gd name="connsiteX49" fmla="*/ 5363689 w 6447632"/>
              <a:gd name="connsiteY49" fmla="*/ 3633299 h 5753325"/>
              <a:gd name="connsiteX50" fmla="*/ 5291870 w 6447632"/>
              <a:gd name="connsiteY50" fmla="*/ 3799039 h 5753325"/>
              <a:gd name="connsiteX51" fmla="*/ 5241600 w 6447632"/>
              <a:gd name="connsiteY51" fmla="*/ 3894238 h 5753325"/>
              <a:gd name="connsiteX52" fmla="*/ 5211041 w 6447632"/>
              <a:gd name="connsiteY52" fmla="*/ 3924184 h 5753325"/>
              <a:gd name="connsiteX53" fmla="*/ 5176073 w 6447632"/>
              <a:gd name="connsiteY53" fmla="*/ 3970179 h 5753325"/>
              <a:gd name="connsiteX54" fmla="*/ 5172826 w 6447632"/>
              <a:gd name="connsiteY54" fmla="*/ 3991773 h 5753325"/>
              <a:gd name="connsiteX55" fmla="*/ 5157053 w 6447632"/>
              <a:gd name="connsiteY55" fmla="*/ 3997708 h 5753325"/>
              <a:gd name="connsiteX56" fmla="*/ 5127922 w 6447632"/>
              <a:gd name="connsiteY56" fmla="*/ 4022660 h 5753325"/>
              <a:gd name="connsiteX57" fmla="*/ 5020872 w 6447632"/>
              <a:gd name="connsiteY57" fmla="*/ 4075951 h 5753325"/>
              <a:gd name="connsiteX58" fmla="*/ 4991410 w 6447632"/>
              <a:gd name="connsiteY58" fmla="*/ 4087598 h 5753325"/>
              <a:gd name="connsiteX59" fmla="*/ 4930112 w 6447632"/>
              <a:gd name="connsiteY59" fmla="*/ 4138459 h 5753325"/>
              <a:gd name="connsiteX60" fmla="*/ 4834224 w 6447632"/>
              <a:gd name="connsiteY60" fmla="*/ 4231643 h 5753325"/>
              <a:gd name="connsiteX61" fmla="*/ 4812599 w 6447632"/>
              <a:gd name="connsiteY61" fmla="*/ 4249449 h 5753325"/>
              <a:gd name="connsiteX62" fmla="*/ 4789188 w 6447632"/>
              <a:gd name="connsiteY62" fmla="*/ 4256678 h 5753325"/>
              <a:gd name="connsiteX63" fmla="*/ 4779554 w 6447632"/>
              <a:gd name="connsiteY63" fmla="*/ 4251313 h 5753325"/>
              <a:gd name="connsiteX64" fmla="*/ 4766885 w 6447632"/>
              <a:gd name="connsiteY64" fmla="*/ 4259812 h 5753325"/>
              <a:gd name="connsiteX65" fmla="*/ 4762510 w 6447632"/>
              <a:gd name="connsiteY65" fmla="*/ 4260383 h 5753325"/>
              <a:gd name="connsiteX66" fmla="*/ 4738416 w 6447632"/>
              <a:gd name="connsiteY66" fmla="*/ 4265355 h 5753325"/>
              <a:gd name="connsiteX67" fmla="*/ 4712007 w 6447632"/>
              <a:gd name="connsiteY67" fmla="*/ 4317892 h 5753325"/>
              <a:gd name="connsiteX68" fmla="*/ 4658930 w 6447632"/>
              <a:gd name="connsiteY68" fmla="*/ 4348041 h 5753325"/>
              <a:gd name="connsiteX69" fmla="*/ 4443526 w 6447632"/>
              <a:gd name="connsiteY69" fmla="*/ 4507851 h 5753325"/>
              <a:gd name="connsiteX70" fmla="*/ 4289766 w 6447632"/>
              <a:gd name="connsiteY70" fmla="*/ 4711450 h 5753325"/>
              <a:gd name="connsiteX71" fmla="*/ 4150870 w 6447632"/>
              <a:gd name="connsiteY71" fmla="*/ 4818480 h 5753325"/>
              <a:gd name="connsiteX72" fmla="*/ 4006639 w 6447632"/>
              <a:gd name="connsiteY72" fmla="*/ 4933815 h 5753325"/>
              <a:gd name="connsiteX73" fmla="*/ 3298210 w 6447632"/>
              <a:gd name="connsiteY73" fmla="*/ 5070790 h 5753325"/>
              <a:gd name="connsiteX74" fmla="*/ 2947678 w 6447632"/>
              <a:gd name="connsiteY74" fmla="*/ 5117869 h 5753325"/>
              <a:gd name="connsiteX75" fmla="*/ 2822169 w 6447632"/>
              <a:gd name="connsiteY75" fmla="*/ 5129396 h 5753325"/>
              <a:gd name="connsiteX76" fmla="*/ 2538773 w 6447632"/>
              <a:gd name="connsiteY76" fmla="*/ 5313397 h 5753325"/>
              <a:gd name="connsiteX77" fmla="*/ 2014500 w 6447632"/>
              <a:gd name="connsiteY77" fmla="*/ 5519744 h 5753325"/>
              <a:gd name="connsiteX78" fmla="*/ 1934391 w 6447632"/>
              <a:gd name="connsiteY78" fmla="*/ 5591335 h 5753325"/>
              <a:gd name="connsiteX79" fmla="*/ 1892550 w 6447632"/>
              <a:gd name="connsiteY79" fmla="*/ 5649708 h 5753325"/>
              <a:gd name="connsiteX80" fmla="*/ 1854769 w 6447632"/>
              <a:gd name="connsiteY80" fmla="*/ 5647691 h 5753325"/>
              <a:gd name="connsiteX81" fmla="*/ 1809461 w 6447632"/>
              <a:gd name="connsiteY81" fmla="*/ 5648628 h 5753325"/>
              <a:gd name="connsiteX82" fmla="*/ 1745150 w 6447632"/>
              <a:gd name="connsiteY82" fmla="*/ 5693879 h 5753325"/>
              <a:gd name="connsiteX83" fmla="*/ 1713375 w 6447632"/>
              <a:gd name="connsiteY83" fmla="*/ 5684672 h 5753325"/>
              <a:gd name="connsiteX84" fmla="*/ 1707808 w 6447632"/>
              <a:gd name="connsiteY84" fmla="*/ 5682611 h 5753325"/>
              <a:gd name="connsiteX85" fmla="*/ 1679313 w 6447632"/>
              <a:gd name="connsiteY85" fmla="*/ 5672360 h 5753325"/>
              <a:gd name="connsiteX86" fmla="*/ 1646933 w 6447632"/>
              <a:gd name="connsiteY86" fmla="*/ 5666227 h 5753325"/>
              <a:gd name="connsiteX87" fmla="*/ 1610055 w 6447632"/>
              <a:gd name="connsiteY87" fmla="*/ 5673643 h 5753325"/>
              <a:gd name="connsiteX88" fmla="*/ 1437641 w 6447632"/>
              <a:gd name="connsiteY88" fmla="*/ 5723266 h 5753325"/>
              <a:gd name="connsiteX89" fmla="*/ 1332869 w 6447632"/>
              <a:gd name="connsiteY89" fmla="*/ 5744752 h 5753325"/>
              <a:gd name="connsiteX90" fmla="*/ 1290525 w 6447632"/>
              <a:gd name="connsiteY90" fmla="*/ 5740036 h 5753325"/>
              <a:gd name="connsiteX91" fmla="*/ 1233107 w 6447632"/>
              <a:gd name="connsiteY91" fmla="*/ 5742106 h 5753325"/>
              <a:gd name="connsiteX92" fmla="*/ 1214532 w 6447632"/>
              <a:gd name="connsiteY92" fmla="*/ 5753325 h 5753325"/>
              <a:gd name="connsiteX93" fmla="*/ 1199955 w 6447632"/>
              <a:gd name="connsiteY93" fmla="*/ 5744831 h 5753325"/>
              <a:gd name="connsiteX94" fmla="*/ 1162337 w 6447632"/>
              <a:gd name="connsiteY94" fmla="*/ 5738048 h 5753325"/>
              <a:gd name="connsiteX95" fmla="*/ 1053457 w 6447632"/>
              <a:gd name="connsiteY95" fmla="*/ 5688676 h 5753325"/>
              <a:gd name="connsiteX96" fmla="*/ 1025798 w 6447632"/>
              <a:gd name="connsiteY96" fmla="*/ 5673166 h 5753325"/>
              <a:gd name="connsiteX97" fmla="*/ 947900 w 6447632"/>
              <a:gd name="connsiteY97" fmla="*/ 5657848 h 5753325"/>
              <a:gd name="connsiteX98" fmla="*/ 815627 w 6447632"/>
              <a:gd name="connsiteY98" fmla="*/ 5642557 h 5753325"/>
              <a:gd name="connsiteX99" fmla="*/ 788251 w 6447632"/>
              <a:gd name="connsiteY99" fmla="*/ 5637065 h 5753325"/>
              <a:gd name="connsiteX100" fmla="*/ 767822 w 6447632"/>
              <a:gd name="connsiteY100" fmla="*/ 5623450 h 5753325"/>
              <a:gd name="connsiteX101" fmla="*/ 765791 w 6447632"/>
              <a:gd name="connsiteY101" fmla="*/ 5612539 h 5753325"/>
              <a:gd name="connsiteX102" fmla="*/ 751230 w 6447632"/>
              <a:gd name="connsiteY102" fmla="*/ 5608092 h 5753325"/>
              <a:gd name="connsiteX103" fmla="*/ 748008 w 6447632"/>
              <a:gd name="connsiteY103" fmla="*/ 5605052 h 5753325"/>
              <a:gd name="connsiteX104" fmla="*/ 728871 w 6447632"/>
              <a:gd name="connsiteY104" fmla="*/ 5589469 h 5753325"/>
              <a:gd name="connsiteX105" fmla="*/ 671898 w 6447632"/>
              <a:gd name="connsiteY105" fmla="*/ 5602363 h 5753325"/>
              <a:gd name="connsiteX106" fmla="*/ 615065 w 6447632"/>
              <a:gd name="connsiteY106" fmla="*/ 5580257 h 5753325"/>
              <a:gd name="connsiteX107" fmla="*/ 355785 w 6447632"/>
              <a:gd name="connsiteY107" fmla="*/ 5514383 h 5753325"/>
              <a:gd name="connsiteX108" fmla="*/ 102269 w 6447632"/>
              <a:gd name="connsiteY108" fmla="*/ 5524347 h 5753325"/>
              <a:gd name="connsiteX109" fmla="*/ 13160 w 6447632"/>
              <a:gd name="connsiteY109" fmla="*/ 5514159 h 5753325"/>
              <a:gd name="connsiteX110" fmla="*/ 0 w 6447632"/>
              <a:gd name="connsiteY110" fmla="*/ 5511735 h 5753325"/>
              <a:gd name="connsiteX111" fmla="*/ 0 w 6447632"/>
              <a:gd name="connsiteY111" fmla="*/ 0 h 5753325"/>
              <a:gd name="connsiteX0" fmla="*/ 0 w 6443456"/>
              <a:gd name="connsiteY0" fmla="*/ 0 h 5753325"/>
              <a:gd name="connsiteX1" fmla="*/ 6438980 w 6443456"/>
              <a:gd name="connsiteY1" fmla="*/ 0 h 5753325"/>
              <a:gd name="connsiteX2" fmla="*/ 6439047 w 6443456"/>
              <a:gd name="connsiteY2" fmla="*/ 147 h 5753325"/>
              <a:gd name="connsiteX3" fmla="*/ 6443456 w 6443456"/>
              <a:gd name="connsiteY3" fmla="*/ 130105 h 5753325"/>
              <a:gd name="connsiteX4" fmla="*/ 6422751 w 6443456"/>
              <a:gd name="connsiteY4" fmla="*/ 174163 h 5753325"/>
              <a:gd name="connsiteX5" fmla="*/ 6396598 w 6443456"/>
              <a:gd name="connsiteY5" fmla="*/ 274847 h 5753325"/>
              <a:gd name="connsiteX6" fmla="*/ 6337615 w 6443456"/>
              <a:gd name="connsiteY6" fmla="*/ 471794 h 5753325"/>
              <a:gd name="connsiteX7" fmla="*/ 6304423 w 6443456"/>
              <a:gd name="connsiteY7" fmla="*/ 582623 h 5753325"/>
              <a:gd name="connsiteX8" fmla="*/ 6303977 w 6443456"/>
              <a:gd name="connsiteY8" fmla="*/ 664291 h 5753325"/>
              <a:gd name="connsiteX9" fmla="*/ 6299372 w 6443456"/>
              <a:gd name="connsiteY9" fmla="*/ 697330 h 5753325"/>
              <a:gd name="connsiteX10" fmla="*/ 6309888 w 6443456"/>
              <a:gd name="connsiteY10" fmla="*/ 754001 h 5753325"/>
              <a:gd name="connsiteX11" fmla="*/ 6339879 w 6443456"/>
              <a:gd name="connsiteY11" fmla="*/ 811136 h 5753325"/>
              <a:gd name="connsiteX12" fmla="*/ 6330065 w 6443456"/>
              <a:gd name="connsiteY12" fmla="*/ 893399 h 5753325"/>
              <a:gd name="connsiteX13" fmla="*/ 6328618 w 6443456"/>
              <a:gd name="connsiteY13" fmla="*/ 1009766 h 5753325"/>
              <a:gd name="connsiteX14" fmla="*/ 6320797 w 6443456"/>
              <a:gd name="connsiteY14" fmla="*/ 1146964 h 5753325"/>
              <a:gd name="connsiteX15" fmla="*/ 6334400 w 6443456"/>
              <a:gd name="connsiteY15" fmla="*/ 1280757 h 5753325"/>
              <a:gd name="connsiteX16" fmla="*/ 6356023 w 6443456"/>
              <a:gd name="connsiteY16" fmla="*/ 1356227 h 5753325"/>
              <a:gd name="connsiteX17" fmla="*/ 6356157 w 6443456"/>
              <a:gd name="connsiteY17" fmla="*/ 1361967 h 5753325"/>
              <a:gd name="connsiteX18" fmla="*/ 6350613 w 6443456"/>
              <a:gd name="connsiteY18" fmla="*/ 1393569 h 5753325"/>
              <a:gd name="connsiteX19" fmla="*/ 6357062 w 6443456"/>
              <a:gd name="connsiteY19" fmla="*/ 1444071 h 5753325"/>
              <a:gd name="connsiteX20" fmla="*/ 6364832 w 6443456"/>
              <a:gd name="connsiteY20" fmla="*/ 1478763 h 5753325"/>
              <a:gd name="connsiteX21" fmla="*/ 6369745 w 6443456"/>
              <a:gd name="connsiteY21" fmla="*/ 1495680 h 5753325"/>
              <a:gd name="connsiteX22" fmla="*/ 6370898 w 6443456"/>
              <a:gd name="connsiteY22" fmla="*/ 1513331 h 5753325"/>
              <a:gd name="connsiteX23" fmla="*/ 6339773 w 6443456"/>
              <a:gd name="connsiteY23" fmla="*/ 1527414 h 5753325"/>
              <a:gd name="connsiteX24" fmla="*/ 6321854 w 6443456"/>
              <a:gd name="connsiteY24" fmla="*/ 1635366 h 5753325"/>
              <a:gd name="connsiteX25" fmla="*/ 6299489 w 6443456"/>
              <a:gd name="connsiteY25" fmla="*/ 1784860 h 5753325"/>
              <a:gd name="connsiteX26" fmla="*/ 6267878 w 6443456"/>
              <a:gd name="connsiteY26" fmla="*/ 1858572 h 5753325"/>
              <a:gd name="connsiteX27" fmla="*/ 6251146 w 6443456"/>
              <a:gd name="connsiteY27" fmla="*/ 1926167 h 5753325"/>
              <a:gd name="connsiteX28" fmla="*/ 6210686 w 6443456"/>
              <a:gd name="connsiteY28" fmla="*/ 2014834 h 5753325"/>
              <a:gd name="connsiteX29" fmla="*/ 6106652 w 6443456"/>
              <a:gd name="connsiteY29" fmla="*/ 2150572 h 5753325"/>
              <a:gd name="connsiteX30" fmla="*/ 6097813 w 6443456"/>
              <a:gd name="connsiteY30" fmla="*/ 2172208 h 5753325"/>
              <a:gd name="connsiteX31" fmla="*/ 6095990 w 6443456"/>
              <a:gd name="connsiteY31" fmla="*/ 2181185 h 5753325"/>
              <a:gd name="connsiteX32" fmla="*/ 6090126 w 6443456"/>
              <a:gd name="connsiteY32" fmla="*/ 2192533 h 5753325"/>
              <a:gd name="connsiteX33" fmla="*/ 6089503 w 6443456"/>
              <a:gd name="connsiteY33" fmla="*/ 2192543 h 5753325"/>
              <a:gd name="connsiteX34" fmla="*/ 6084946 w 6443456"/>
              <a:gd name="connsiteY34" fmla="*/ 2203694 h 5753325"/>
              <a:gd name="connsiteX35" fmla="*/ 5987861 w 6443456"/>
              <a:gd name="connsiteY35" fmla="*/ 2304868 h 5753325"/>
              <a:gd name="connsiteX36" fmla="*/ 5973439 w 6443456"/>
              <a:gd name="connsiteY36" fmla="*/ 2385635 h 5753325"/>
              <a:gd name="connsiteX37" fmla="*/ 5916727 w 6443456"/>
              <a:gd name="connsiteY37" fmla="*/ 2458777 h 5753325"/>
              <a:gd name="connsiteX38" fmla="*/ 5856524 w 6443456"/>
              <a:gd name="connsiteY38" fmla="*/ 2583281 h 5753325"/>
              <a:gd name="connsiteX39" fmla="*/ 5838091 w 6443456"/>
              <a:gd name="connsiteY39" fmla="*/ 2753474 h 5753325"/>
              <a:gd name="connsiteX40" fmla="*/ 5744296 w 6443456"/>
              <a:gd name="connsiteY40" fmla="*/ 2893276 h 5753325"/>
              <a:gd name="connsiteX41" fmla="*/ 5682522 w 6443456"/>
              <a:gd name="connsiteY41" fmla="*/ 3044368 h 5753325"/>
              <a:gd name="connsiteX42" fmla="*/ 5557886 w 6443456"/>
              <a:gd name="connsiteY42" fmla="*/ 3304853 h 5753325"/>
              <a:gd name="connsiteX43" fmla="*/ 5483942 w 6443456"/>
              <a:gd name="connsiteY43" fmla="*/ 3416604 h 5753325"/>
              <a:gd name="connsiteX44" fmla="*/ 5461007 w 6443456"/>
              <a:gd name="connsiteY44" fmla="*/ 3503742 h 5753325"/>
              <a:gd name="connsiteX45" fmla="*/ 5437889 w 6443456"/>
              <a:gd name="connsiteY45" fmla="*/ 3559927 h 5753325"/>
              <a:gd name="connsiteX46" fmla="*/ 5432770 w 6443456"/>
              <a:gd name="connsiteY46" fmla="*/ 3562948 h 5753325"/>
              <a:gd name="connsiteX47" fmla="*/ 5406795 w 6443456"/>
              <a:gd name="connsiteY47" fmla="*/ 3578594 h 5753325"/>
              <a:gd name="connsiteX48" fmla="*/ 5381495 w 6443456"/>
              <a:gd name="connsiteY48" fmla="*/ 3599883 h 5753325"/>
              <a:gd name="connsiteX49" fmla="*/ 5363689 w 6443456"/>
              <a:gd name="connsiteY49" fmla="*/ 3633299 h 5753325"/>
              <a:gd name="connsiteX50" fmla="*/ 5291870 w 6443456"/>
              <a:gd name="connsiteY50" fmla="*/ 3799039 h 5753325"/>
              <a:gd name="connsiteX51" fmla="*/ 5241600 w 6443456"/>
              <a:gd name="connsiteY51" fmla="*/ 3894238 h 5753325"/>
              <a:gd name="connsiteX52" fmla="*/ 5211041 w 6443456"/>
              <a:gd name="connsiteY52" fmla="*/ 3924184 h 5753325"/>
              <a:gd name="connsiteX53" fmla="*/ 5176073 w 6443456"/>
              <a:gd name="connsiteY53" fmla="*/ 3970179 h 5753325"/>
              <a:gd name="connsiteX54" fmla="*/ 5172826 w 6443456"/>
              <a:gd name="connsiteY54" fmla="*/ 3991773 h 5753325"/>
              <a:gd name="connsiteX55" fmla="*/ 5157053 w 6443456"/>
              <a:gd name="connsiteY55" fmla="*/ 3997708 h 5753325"/>
              <a:gd name="connsiteX56" fmla="*/ 5127922 w 6443456"/>
              <a:gd name="connsiteY56" fmla="*/ 4022660 h 5753325"/>
              <a:gd name="connsiteX57" fmla="*/ 5020872 w 6443456"/>
              <a:gd name="connsiteY57" fmla="*/ 4075951 h 5753325"/>
              <a:gd name="connsiteX58" fmla="*/ 4991410 w 6443456"/>
              <a:gd name="connsiteY58" fmla="*/ 4087598 h 5753325"/>
              <a:gd name="connsiteX59" fmla="*/ 4930112 w 6443456"/>
              <a:gd name="connsiteY59" fmla="*/ 4138459 h 5753325"/>
              <a:gd name="connsiteX60" fmla="*/ 4834224 w 6443456"/>
              <a:gd name="connsiteY60" fmla="*/ 4231643 h 5753325"/>
              <a:gd name="connsiteX61" fmla="*/ 4812599 w 6443456"/>
              <a:gd name="connsiteY61" fmla="*/ 4249449 h 5753325"/>
              <a:gd name="connsiteX62" fmla="*/ 4789188 w 6443456"/>
              <a:gd name="connsiteY62" fmla="*/ 4256678 h 5753325"/>
              <a:gd name="connsiteX63" fmla="*/ 4779554 w 6443456"/>
              <a:gd name="connsiteY63" fmla="*/ 4251313 h 5753325"/>
              <a:gd name="connsiteX64" fmla="*/ 4766885 w 6443456"/>
              <a:gd name="connsiteY64" fmla="*/ 4259812 h 5753325"/>
              <a:gd name="connsiteX65" fmla="*/ 4762510 w 6443456"/>
              <a:gd name="connsiteY65" fmla="*/ 4260383 h 5753325"/>
              <a:gd name="connsiteX66" fmla="*/ 4738416 w 6443456"/>
              <a:gd name="connsiteY66" fmla="*/ 4265355 h 5753325"/>
              <a:gd name="connsiteX67" fmla="*/ 4712007 w 6443456"/>
              <a:gd name="connsiteY67" fmla="*/ 4317892 h 5753325"/>
              <a:gd name="connsiteX68" fmla="*/ 4658930 w 6443456"/>
              <a:gd name="connsiteY68" fmla="*/ 4348041 h 5753325"/>
              <a:gd name="connsiteX69" fmla="*/ 4443526 w 6443456"/>
              <a:gd name="connsiteY69" fmla="*/ 4507851 h 5753325"/>
              <a:gd name="connsiteX70" fmla="*/ 4289766 w 6443456"/>
              <a:gd name="connsiteY70" fmla="*/ 4711450 h 5753325"/>
              <a:gd name="connsiteX71" fmla="*/ 4150870 w 6443456"/>
              <a:gd name="connsiteY71" fmla="*/ 4818480 h 5753325"/>
              <a:gd name="connsiteX72" fmla="*/ 4006639 w 6443456"/>
              <a:gd name="connsiteY72" fmla="*/ 4933815 h 5753325"/>
              <a:gd name="connsiteX73" fmla="*/ 3298210 w 6443456"/>
              <a:gd name="connsiteY73" fmla="*/ 5070790 h 5753325"/>
              <a:gd name="connsiteX74" fmla="*/ 2947678 w 6443456"/>
              <a:gd name="connsiteY74" fmla="*/ 5117869 h 5753325"/>
              <a:gd name="connsiteX75" fmla="*/ 2822169 w 6443456"/>
              <a:gd name="connsiteY75" fmla="*/ 5129396 h 5753325"/>
              <a:gd name="connsiteX76" fmla="*/ 2538773 w 6443456"/>
              <a:gd name="connsiteY76" fmla="*/ 5313397 h 5753325"/>
              <a:gd name="connsiteX77" fmla="*/ 2014500 w 6443456"/>
              <a:gd name="connsiteY77" fmla="*/ 5519744 h 5753325"/>
              <a:gd name="connsiteX78" fmla="*/ 1934391 w 6443456"/>
              <a:gd name="connsiteY78" fmla="*/ 5591335 h 5753325"/>
              <a:gd name="connsiteX79" fmla="*/ 1892550 w 6443456"/>
              <a:gd name="connsiteY79" fmla="*/ 5649708 h 5753325"/>
              <a:gd name="connsiteX80" fmla="*/ 1854769 w 6443456"/>
              <a:gd name="connsiteY80" fmla="*/ 5647691 h 5753325"/>
              <a:gd name="connsiteX81" fmla="*/ 1809461 w 6443456"/>
              <a:gd name="connsiteY81" fmla="*/ 5648628 h 5753325"/>
              <a:gd name="connsiteX82" fmla="*/ 1745150 w 6443456"/>
              <a:gd name="connsiteY82" fmla="*/ 5693879 h 5753325"/>
              <a:gd name="connsiteX83" fmla="*/ 1713375 w 6443456"/>
              <a:gd name="connsiteY83" fmla="*/ 5684672 h 5753325"/>
              <a:gd name="connsiteX84" fmla="*/ 1707808 w 6443456"/>
              <a:gd name="connsiteY84" fmla="*/ 5682611 h 5753325"/>
              <a:gd name="connsiteX85" fmla="*/ 1679313 w 6443456"/>
              <a:gd name="connsiteY85" fmla="*/ 5672360 h 5753325"/>
              <a:gd name="connsiteX86" fmla="*/ 1646933 w 6443456"/>
              <a:gd name="connsiteY86" fmla="*/ 5666227 h 5753325"/>
              <a:gd name="connsiteX87" fmla="*/ 1610055 w 6443456"/>
              <a:gd name="connsiteY87" fmla="*/ 5673643 h 5753325"/>
              <a:gd name="connsiteX88" fmla="*/ 1437641 w 6443456"/>
              <a:gd name="connsiteY88" fmla="*/ 5723266 h 5753325"/>
              <a:gd name="connsiteX89" fmla="*/ 1332869 w 6443456"/>
              <a:gd name="connsiteY89" fmla="*/ 5744752 h 5753325"/>
              <a:gd name="connsiteX90" fmla="*/ 1290525 w 6443456"/>
              <a:gd name="connsiteY90" fmla="*/ 5740036 h 5753325"/>
              <a:gd name="connsiteX91" fmla="*/ 1233107 w 6443456"/>
              <a:gd name="connsiteY91" fmla="*/ 5742106 h 5753325"/>
              <a:gd name="connsiteX92" fmla="*/ 1214532 w 6443456"/>
              <a:gd name="connsiteY92" fmla="*/ 5753325 h 5753325"/>
              <a:gd name="connsiteX93" fmla="*/ 1199955 w 6443456"/>
              <a:gd name="connsiteY93" fmla="*/ 5744831 h 5753325"/>
              <a:gd name="connsiteX94" fmla="*/ 1162337 w 6443456"/>
              <a:gd name="connsiteY94" fmla="*/ 5738048 h 5753325"/>
              <a:gd name="connsiteX95" fmla="*/ 1053457 w 6443456"/>
              <a:gd name="connsiteY95" fmla="*/ 5688676 h 5753325"/>
              <a:gd name="connsiteX96" fmla="*/ 1025798 w 6443456"/>
              <a:gd name="connsiteY96" fmla="*/ 5673166 h 5753325"/>
              <a:gd name="connsiteX97" fmla="*/ 947900 w 6443456"/>
              <a:gd name="connsiteY97" fmla="*/ 5657848 h 5753325"/>
              <a:gd name="connsiteX98" fmla="*/ 815627 w 6443456"/>
              <a:gd name="connsiteY98" fmla="*/ 5642557 h 5753325"/>
              <a:gd name="connsiteX99" fmla="*/ 788251 w 6443456"/>
              <a:gd name="connsiteY99" fmla="*/ 5637065 h 5753325"/>
              <a:gd name="connsiteX100" fmla="*/ 767822 w 6443456"/>
              <a:gd name="connsiteY100" fmla="*/ 5623450 h 5753325"/>
              <a:gd name="connsiteX101" fmla="*/ 765791 w 6443456"/>
              <a:gd name="connsiteY101" fmla="*/ 5612539 h 5753325"/>
              <a:gd name="connsiteX102" fmla="*/ 751230 w 6443456"/>
              <a:gd name="connsiteY102" fmla="*/ 5608092 h 5753325"/>
              <a:gd name="connsiteX103" fmla="*/ 748008 w 6443456"/>
              <a:gd name="connsiteY103" fmla="*/ 5605052 h 5753325"/>
              <a:gd name="connsiteX104" fmla="*/ 728871 w 6443456"/>
              <a:gd name="connsiteY104" fmla="*/ 5589469 h 5753325"/>
              <a:gd name="connsiteX105" fmla="*/ 671898 w 6443456"/>
              <a:gd name="connsiteY105" fmla="*/ 5602363 h 5753325"/>
              <a:gd name="connsiteX106" fmla="*/ 615065 w 6443456"/>
              <a:gd name="connsiteY106" fmla="*/ 5580257 h 5753325"/>
              <a:gd name="connsiteX107" fmla="*/ 355785 w 6443456"/>
              <a:gd name="connsiteY107" fmla="*/ 5514383 h 5753325"/>
              <a:gd name="connsiteX108" fmla="*/ 102269 w 6443456"/>
              <a:gd name="connsiteY108" fmla="*/ 5524347 h 5753325"/>
              <a:gd name="connsiteX109" fmla="*/ 13160 w 6443456"/>
              <a:gd name="connsiteY109" fmla="*/ 5514159 h 5753325"/>
              <a:gd name="connsiteX110" fmla="*/ 0 w 6443456"/>
              <a:gd name="connsiteY110" fmla="*/ 5511735 h 5753325"/>
              <a:gd name="connsiteX111" fmla="*/ 0 w 6443456"/>
              <a:gd name="connsiteY111" fmla="*/ 0 h 57533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</a:cxnLst>
            <a:rect l="l" t="t" r="r" b="b"/>
            <a:pathLst>
              <a:path w="6443456" h="5753325">
                <a:moveTo>
                  <a:pt x="0" y="0"/>
                </a:moveTo>
                <a:lnTo>
                  <a:pt x="6438980" y="0"/>
                </a:lnTo>
                <a:cubicBezTo>
                  <a:pt x="6439002" y="49"/>
                  <a:pt x="6439025" y="98"/>
                  <a:pt x="6439047" y="147"/>
                </a:cubicBezTo>
                <a:lnTo>
                  <a:pt x="6443456" y="130105"/>
                </a:lnTo>
                <a:cubicBezTo>
                  <a:pt x="6430828" y="154008"/>
                  <a:pt x="6411458" y="168030"/>
                  <a:pt x="6422751" y="174163"/>
                </a:cubicBezTo>
                <a:cubicBezTo>
                  <a:pt x="6418487" y="214830"/>
                  <a:pt x="6390727" y="235497"/>
                  <a:pt x="6396598" y="274847"/>
                </a:cubicBezTo>
                <a:cubicBezTo>
                  <a:pt x="6403386" y="335822"/>
                  <a:pt x="6333127" y="414969"/>
                  <a:pt x="6337615" y="471794"/>
                </a:cubicBezTo>
                <a:cubicBezTo>
                  <a:pt x="6324407" y="534783"/>
                  <a:pt x="6296331" y="556933"/>
                  <a:pt x="6304423" y="582623"/>
                </a:cubicBezTo>
                <a:cubicBezTo>
                  <a:pt x="6293676" y="611941"/>
                  <a:pt x="6296956" y="631352"/>
                  <a:pt x="6303977" y="664291"/>
                </a:cubicBezTo>
                <a:cubicBezTo>
                  <a:pt x="6302444" y="677879"/>
                  <a:pt x="6301462" y="685268"/>
                  <a:pt x="6299372" y="697330"/>
                </a:cubicBezTo>
                <a:cubicBezTo>
                  <a:pt x="6314387" y="714913"/>
                  <a:pt x="6313827" y="721408"/>
                  <a:pt x="6309888" y="754001"/>
                </a:cubicBezTo>
                <a:cubicBezTo>
                  <a:pt x="6306930" y="769492"/>
                  <a:pt x="6343751" y="814234"/>
                  <a:pt x="6339879" y="811136"/>
                </a:cubicBezTo>
                <a:lnTo>
                  <a:pt x="6330065" y="893399"/>
                </a:lnTo>
                <a:cubicBezTo>
                  <a:pt x="6341065" y="929331"/>
                  <a:pt x="6340586" y="969703"/>
                  <a:pt x="6328618" y="1009766"/>
                </a:cubicBezTo>
                <a:cubicBezTo>
                  <a:pt x="6286987" y="1110847"/>
                  <a:pt x="6336677" y="1067927"/>
                  <a:pt x="6320797" y="1146964"/>
                </a:cubicBezTo>
                <a:cubicBezTo>
                  <a:pt x="6308238" y="1199586"/>
                  <a:pt x="6355190" y="1221191"/>
                  <a:pt x="6334400" y="1280757"/>
                </a:cubicBezTo>
                <a:lnTo>
                  <a:pt x="6356023" y="1356227"/>
                </a:lnTo>
                <a:cubicBezTo>
                  <a:pt x="6356068" y="1358140"/>
                  <a:pt x="6356112" y="1360054"/>
                  <a:pt x="6356157" y="1361967"/>
                </a:cubicBezTo>
                <a:cubicBezTo>
                  <a:pt x="6355533" y="1373512"/>
                  <a:pt x="6353847" y="1384370"/>
                  <a:pt x="6350613" y="1393569"/>
                </a:cubicBezTo>
                <a:cubicBezTo>
                  <a:pt x="6364468" y="1383914"/>
                  <a:pt x="6345614" y="1435855"/>
                  <a:pt x="6357062" y="1444071"/>
                </a:cubicBezTo>
                <a:cubicBezTo>
                  <a:pt x="6366618" y="1448518"/>
                  <a:pt x="6363125" y="1465312"/>
                  <a:pt x="6364832" y="1478763"/>
                </a:cubicBezTo>
                <a:cubicBezTo>
                  <a:pt x="6367033" y="1481449"/>
                  <a:pt x="6368644" y="1487606"/>
                  <a:pt x="6369745" y="1495680"/>
                </a:cubicBezTo>
                <a:cubicBezTo>
                  <a:pt x="6370129" y="1501564"/>
                  <a:pt x="6370514" y="1507447"/>
                  <a:pt x="6370898" y="1513331"/>
                </a:cubicBezTo>
                <a:lnTo>
                  <a:pt x="6339773" y="1527414"/>
                </a:lnTo>
                <a:cubicBezTo>
                  <a:pt x="6334226" y="1566662"/>
                  <a:pt x="6321052" y="1604564"/>
                  <a:pt x="6321854" y="1635366"/>
                </a:cubicBezTo>
                <a:cubicBezTo>
                  <a:pt x="6320655" y="1701187"/>
                  <a:pt x="6292278" y="1721205"/>
                  <a:pt x="6299489" y="1784860"/>
                </a:cubicBezTo>
                <a:cubicBezTo>
                  <a:pt x="6294212" y="1831400"/>
                  <a:pt x="6277478" y="1829559"/>
                  <a:pt x="6267878" y="1858572"/>
                </a:cubicBezTo>
                <a:lnTo>
                  <a:pt x="6251146" y="1926167"/>
                </a:lnTo>
                <a:lnTo>
                  <a:pt x="6210686" y="2014834"/>
                </a:lnTo>
                <a:lnTo>
                  <a:pt x="6106652" y="2150572"/>
                </a:lnTo>
                <a:lnTo>
                  <a:pt x="6097813" y="2172208"/>
                </a:lnTo>
                <a:lnTo>
                  <a:pt x="6095990" y="2181185"/>
                </a:lnTo>
                <a:cubicBezTo>
                  <a:pt x="6094176" y="2187056"/>
                  <a:pt x="6092249" y="2190556"/>
                  <a:pt x="6090126" y="2192533"/>
                </a:cubicBezTo>
                <a:lnTo>
                  <a:pt x="6089503" y="2192543"/>
                </a:lnTo>
                <a:lnTo>
                  <a:pt x="6084946" y="2203694"/>
                </a:lnTo>
                <a:cubicBezTo>
                  <a:pt x="6068006" y="2222414"/>
                  <a:pt x="6006445" y="2274546"/>
                  <a:pt x="5987861" y="2304868"/>
                </a:cubicBezTo>
                <a:lnTo>
                  <a:pt x="5973439" y="2385635"/>
                </a:lnTo>
                <a:lnTo>
                  <a:pt x="5916727" y="2458777"/>
                </a:lnTo>
                <a:cubicBezTo>
                  <a:pt x="5897241" y="2491718"/>
                  <a:pt x="5869630" y="2534165"/>
                  <a:pt x="5856524" y="2583281"/>
                </a:cubicBezTo>
                <a:cubicBezTo>
                  <a:pt x="5857506" y="2592319"/>
                  <a:pt x="5833326" y="2744711"/>
                  <a:pt x="5838091" y="2753474"/>
                </a:cubicBezTo>
                <a:cubicBezTo>
                  <a:pt x="5785248" y="2871502"/>
                  <a:pt x="5778642" y="2803565"/>
                  <a:pt x="5744296" y="2893276"/>
                </a:cubicBezTo>
                <a:cubicBezTo>
                  <a:pt x="5695297" y="2988328"/>
                  <a:pt x="5724634" y="2958553"/>
                  <a:pt x="5682522" y="3044368"/>
                </a:cubicBezTo>
                <a:cubicBezTo>
                  <a:pt x="5632185" y="3125072"/>
                  <a:pt x="5597317" y="3217236"/>
                  <a:pt x="5557886" y="3304853"/>
                </a:cubicBezTo>
                <a:cubicBezTo>
                  <a:pt x="5482395" y="3325072"/>
                  <a:pt x="5519234" y="3371478"/>
                  <a:pt x="5483942" y="3416604"/>
                </a:cubicBezTo>
                <a:cubicBezTo>
                  <a:pt x="5462927" y="3437263"/>
                  <a:pt x="5484515" y="3475608"/>
                  <a:pt x="5461007" y="3503742"/>
                </a:cubicBezTo>
                <a:cubicBezTo>
                  <a:pt x="5452964" y="3510933"/>
                  <a:pt x="5447709" y="3554203"/>
                  <a:pt x="5437889" y="3559927"/>
                </a:cubicBezTo>
                <a:lnTo>
                  <a:pt x="5432770" y="3562948"/>
                </a:lnTo>
                <a:lnTo>
                  <a:pt x="5406795" y="3578594"/>
                </a:lnTo>
                <a:lnTo>
                  <a:pt x="5381495" y="3599883"/>
                </a:lnTo>
                <a:cubicBezTo>
                  <a:pt x="5373777" y="3608845"/>
                  <a:pt x="5367528" y="3619642"/>
                  <a:pt x="5363689" y="3633299"/>
                </a:cubicBezTo>
                <a:cubicBezTo>
                  <a:pt x="5370837" y="3689178"/>
                  <a:pt x="5280250" y="3728687"/>
                  <a:pt x="5291870" y="3799039"/>
                </a:cubicBezTo>
                <a:cubicBezTo>
                  <a:pt x="5291660" y="3823262"/>
                  <a:pt x="5263601" y="3888134"/>
                  <a:pt x="5241600" y="3894238"/>
                </a:cubicBezTo>
                <a:cubicBezTo>
                  <a:pt x="5232312" y="3906493"/>
                  <a:pt x="5231731" y="3924583"/>
                  <a:pt x="5211041" y="3924184"/>
                </a:cubicBezTo>
                <a:cubicBezTo>
                  <a:pt x="5184976" y="3926521"/>
                  <a:pt x="5198956" y="3986438"/>
                  <a:pt x="5176073" y="3970179"/>
                </a:cubicBezTo>
                <a:lnTo>
                  <a:pt x="5172826" y="3991773"/>
                </a:lnTo>
                <a:lnTo>
                  <a:pt x="5157053" y="3997708"/>
                </a:lnTo>
                <a:cubicBezTo>
                  <a:pt x="5140589" y="4003541"/>
                  <a:pt x="5128715" y="4008828"/>
                  <a:pt x="5127922" y="4022660"/>
                </a:cubicBezTo>
                <a:cubicBezTo>
                  <a:pt x="5105225" y="4035701"/>
                  <a:pt x="5043623" y="4065128"/>
                  <a:pt x="5020872" y="4075951"/>
                </a:cubicBezTo>
                <a:cubicBezTo>
                  <a:pt x="5006705" y="4069570"/>
                  <a:pt x="5001251" y="4081880"/>
                  <a:pt x="4991410" y="4087598"/>
                </a:cubicBezTo>
                <a:cubicBezTo>
                  <a:pt x="4974522" y="4085320"/>
                  <a:pt x="4937025" y="4121806"/>
                  <a:pt x="4930112" y="4138459"/>
                </a:cubicBezTo>
                <a:cubicBezTo>
                  <a:pt x="4918473" y="4190437"/>
                  <a:pt x="4844909" y="4190974"/>
                  <a:pt x="4834224" y="4231643"/>
                </a:cubicBezTo>
                <a:cubicBezTo>
                  <a:pt x="4827758" y="4239937"/>
                  <a:pt x="4820427" y="4245543"/>
                  <a:pt x="4812599" y="4249449"/>
                </a:cubicBezTo>
                <a:lnTo>
                  <a:pt x="4789188" y="4256678"/>
                </a:lnTo>
                <a:lnTo>
                  <a:pt x="4779554" y="4251313"/>
                </a:lnTo>
                <a:lnTo>
                  <a:pt x="4766885" y="4259812"/>
                </a:lnTo>
                <a:lnTo>
                  <a:pt x="4762510" y="4260383"/>
                </a:lnTo>
                <a:cubicBezTo>
                  <a:pt x="4754131" y="4261437"/>
                  <a:pt x="4745977" y="4262766"/>
                  <a:pt x="4738416" y="4265355"/>
                </a:cubicBezTo>
                <a:cubicBezTo>
                  <a:pt x="4764694" y="4302719"/>
                  <a:pt x="4678447" y="4293536"/>
                  <a:pt x="4712007" y="4317892"/>
                </a:cubicBezTo>
                <a:cubicBezTo>
                  <a:pt x="4675039" y="4338619"/>
                  <a:pt x="4716682" y="4356361"/>
                  <a:pt x="4658930" y="4348041"/>
                </a:cubicBezTo>
                <a:cubicBezTo>
                  <a:pt x="4614182" y="4379702"/>
                  <a:pt x="4505053" y="4447283"/>
                  <a:pt x="4443526" y="4507851"/>
                </a:cubicBezTo>
                <a:cubicBezTo>
                  <a:pt x="4410144" y="4540439"/>
                  <a:pt x="4338540" y="4659677"/>
                  <a:pt x="4289766" y="4711450"/>
                </a:cubicBezTo>
                <a:cubicBezTo>
                  <a:pt x="4238344" y="4747694"/>
                  <a:pt x="4215457" y="4807131"/>
                  <a:pt x="4150870" y="4818480"/>
                </a:cubicBezTo>
                <a:cubicBezTo>
                  <a:pt x="4103683" y="4855538"/>
                  <a:pt x="4148748" y="4891762"/>
                  <a:pt x="4006639" y="4933815"/>
                </a:cubicBezTo>
                <a:cubicBezTo>
                  <a:pt x="3736045" y="4990755"/>
                  <a:pt x="3474704" y="5040115"/>
                  <a:pt x="3298210" y="5070790"/>
                </a:cubicBezTo>
                <a:cubicBezTo>
                  <a:pt x="3121717" y="5101466"/>
                  <a:pt x="3041810" y="5115566"/>
                  <a:pt x="2947678" y="5117869"/>
                </a:cubicBezTo>
                <a:cubicBezTo>
                  <a:pt x="2853544" y="5120174"/>
                  <a:pt x="2858560" y="5135060"/>
                  <a:pt x="2822169" y="5129396"/>
                </a:cubicBezTo>
                <a:lnTo>
                  <a:pt x="2538773" y="5313397"/>
                </a:lnTo>
                <a:cubicBezTo>
                  <a:pt x="2405817" y="5334661"/>
                  <a:pt x="2144167" y="5431620"/>
                  <a:pt x="2014500" y="5519744"/>
                </a:cubicBezTo>
                <a:cubicBezTo>
                  <a:pt x="1982084" y="5541774"/>
                  <a:pt x="1956346" y="5565847"/>
                  <a:pt x="1934391" y="5591335"/>
                </a:cubicBezTo>
                <a:lnTo>
                  <a:pt x="1892550" y="5649708"/>
                </a:lnTo>
                <a:lnTo>
                  <a:pt x="1854769" y="5647691"/>
                </a:lnTo>
                <a:cubicBezTo>
                  <a:pt x="1838936" y="5647705"/>
                  <a:pt x="1823701" y="5648312"/>
                  <a:pt x="1809461" y="5648628"/>
                </a:cubicBezTo>
                <a:cubicBezTo>
                  <a:pt x="1834147" y="5698228"/>
                  <a:pt x="1737274" y="5633540"/>
                  <a:pt x="1745150" y="5693879"/>
                </a:cubicBezTo>
                <a:cubicBezTo>
                  <a:pt x="1734532" y="5692199"/>
                  <a:pt x="1724002" y="5688669"/>
                  <a:pt x="1713375" y="5684672"/>
                </a:cubicBezTo>
                <a:lnTo>
                  <a:pt x="1707808" y="5682611"/>
                </a:lnTo>
                <a:lnTo>
                  <a:pt x="1679313" y="5672360"/>
                </a:lnTo>
                <a:lnTo>
                  <a:pt x="1646933" y="5666227"/>
                </a:lnTo>
                <a:cubicBezTo>
                  <a:pt x="1635170" y="5665926"/>
                  <a:pt x="1622939" y="5667937"/>
                  <a:pt x="1610055" y="5673643"/>
                </a:cubicBezTo>
                <a:cubicBezTo>
                  <a:pt x="1571890" y="5714775"/>
                  <a:pt x="1484024" y="5669440"/>
                  <a:pt x="1437641" y="5723266"/>
                </a:cubicBezTo>
                <a:cubicBezTo>
                  <a:pt x="1418992" y="5738521"/>
                  <a:pt x="1351540" y="5757985"/>
                  <a:pt x="1332869" y="5744752"/>
                </a:cubicBezTo>
                <a:cubicBezTo>
                  <a:pt x="1317589" y="5745326"/>
                  <a:pt x="1303391" y="5756388"/>
                  <a:pt x="1290525" y="5740036"/>
                </a:cubicBezTo>
                <a:cubicBezTo>
                  <a:pt x="1272146" y="5721242"/>
                  <a:pt x="1235243" y="5770261"/>
                  <a:pt x="1233107" y="5742106"/>
                </a:cubicBezTo>
                <a:lnTo>
                  <a:pt x="1214532" y="5753325"/>
                </a:lnTo>
                <a:lnTo>
                  <a:pt x="1199955" y="5744831"/>
                </a:lnTo>
                <a:cubicBezTo>
                  <a:pt x="1185016" y="5735734"/>
                  <a:pt x="1173414" y="5729861"/>
                  <a:pt x="1162337" y="5738048"/>
                </a:cubicBezTo>
                <a:cubicBezTo>
                  <a:pt x="1137920" y="5728689"/>
                  <a:pt x="1076212" y="5699490"/>
                  <a:pt x="1053457" y="5688676"/>
                </a:cubicBezTo>
                <a:cubicBezTo>
                  <a:pt x="1049315" y="5673592"/>
                  <a:pt x="1036434" y="5677184"/>
                  <a:pt x="1025798" y="5673166"/>
                </a:cubicBezTo>
                <a:cubicBezTo>
                  <a:pt x="1016787" y="5658576"/>
                  <a:pt x="965030" y="5652626"/>
                  <a:pt x="947900" y="5657848"/>
                </a:cubicBezTo>
                <a:cubicBezTo>
                  <a:pt x="900757" y="5681878"/>
                  <a:pt x="853518" y="5624981"/>
                  <a:pt x="815627" y="5642557"/>
                </a:cubicBezTo>
                <a:cubicBezTo>
                  <a:pt x="805172" y="5642805"/>
                  <a:pt x="796221" y="5640669"/>
                  <a:pt x="788251" y="5637065"/>
                </a:cubicBezTo>
                <a:lnTo>
                  <a:pt x="767822" y="5623450"/>
                </a:lnTo>
                <a:lnTo>
                  <a:pt x="765791" y="5612539"/>
                </a:lnTo>
                <a:lnTo>
                  <a:pt x="751230" y="5608092"/>
                </a:lnTo>
                <a:lnTo>
                  <a:pt x="748008" y="5605052"/>
                </a:lnTo>
                <a:cubicBezTo>
                  <a:pt x="741868" y="5599203"/>
                  <a:pt x="735661" y="5593704"/>
                  <a:pt x="728871" y="5589469"/>
                </a:cubicBezTo>
                <a:cubicBezTo>
                  <a:pt x="717035" y="5633700"/>
                  <a:pt x="669153" y="5560747"/>
                  <a:pt x="671898" y="5602363"/>
                </a:cubicBezTo>
                <a:cubicBezTo>
                  <a:pt x="632522" y="5586794"/>
                  <a:pt x="645467" y="5630489"/>
                  <a:pt x="615065" y="5580257"/>
                </a:cubicBezTo>
                <a:cubicBezTo>
                  <a:pt x="562379" y="5565593"/>
                  <a:pt x="441250" y="5523701"/>
                  <a:pt x="355785" y="5514383"/>
                </a:cubicBezTo>
                <a:cubicBezTo>
                  <a:pt x="309622" y="5509152"/>
                  <a:pt x="172894" y="5529342"/>
                  <a:pt x="102269" y="5524347"/>
                </a:cubicBezTo>
                <a:cubicBezTo>
                  <a:pt x="72050" y="5515878"/>
                  <a:pt x="41939" y="5516649"/>
                  <a:pt x="13160" y="5514159"/>
                </a:cubicBezTo>
                <a:lnTo>
                  <a:pt x="0" y="5511735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D5C0E1-91A4-FCC3-E5A8-1C83324772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49" y="1068891"/>
            <a:ext cx="3194798" cy="1985085"/>
          </a:xfrm>
        </p:spPr>
        <p:txBody>
          <a:bodyPr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GB"/>
              <a:t>Cognitive Behavioural Therapy</a:t>
            </a:r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CF93DC6C-1BFD-4414-BF23-471C8831C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998" y="3440576"/>
            <a:ext cx="3086100" cy="2675059"/>
          </a:xfrm>
          <a:custGeom>
            <a:avLst/>
            <a:gdLst>
              <a:gd name="connsiteX0" fmla="*/ 0 w 2400300"/>
              <a:gd name="connsiteY0" fmla="*/ 0 h 2400300"/>
              <a:gd name="connsiteX1" fmla="*/ 2400300 w 2400300"/>
              <a:gd name="connsiteY1" fmla="*/ 0 h 2400300"/>
              <a:gd name="connsiteX2" fmla="*/ 2400300 w 2400300"/>
              <a:gd name="connsiteY2" fmla="*/ 2400300 h 2400300"/>
              <a:gd name="connsiteX3" fmla="*/ 0 w 2400300"/>
              <a:gd name="connsiteY3" fmla="*/ 2400300 h 2400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400300" h="2400300">
                <a:moveTo>
                  <a:pt x="0" y="0"/>
                </a:moveTo>
                <a:lnTo>
                  <a:pt x="2400300" y="0"/>
                </a:lnTo>
                <a:lnTo>
                  <a:pt x="2400300" y="2400300"/>
                </a:lnTo>
                <a:lnTo>
                  <a:pt x="0" y="240030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ffectLst>
            <a:outerShdw blurRad="50800" dist="12700" dir="3000000" algn="tl" rotWithShape="0">
              <a:prstClr val="black">
                <a:alpha val="27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pic>
        <p:nvPicPr>
          <p:cNvPr id="7" name="Graphic 6" descr="Person with Idea">
            <a:extLst>
              <a:ext uri="{FF2B5EF4-FFF2-40B4-BE49-F238E27FC236}">
                <a16:creationId xmlns:a16="http://schemas.microsoft.com/office/drawing/2014/main" id="{D72E38EB-5A22-5AA8-82F7-64EA78FFA2C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00605" y="3555468"/>
            <a:ext cx="2450885" cy="2450885"/>
          </a:xfrm>
          <a:prstGeom prst="rect">
            <a:avLst/>
          </a:prstGeom>
        </p:spPr>
      </p:pic>
      <p:sp>
        <p:nvSpPr>
          <p:cNvPr id="29" name="Rectangle 6">
            <a:extLst>
              <a:ext uri="{FF2B5EF4-FFF2-40B4-BE49-F238E27FC236}">
                <a16:creationId xmlns:a16="http://schemas.microsoft.com/office/drawing/2014/main" id="{001928A5-13A8-4372-8A77-BCAAE5553E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85641" y="5840345"/>
            <a:ext cx="1280813" cy="428984"/>
          </a:xfrm>
          <a:custGeom>
            <a:avLst/>
            <a:gdLst>
              <a:gd name="connsiteX0" fmla="*/ 0 w 2142503"/>
              <a:gd name="connsiteY0" fmla="*/ 0 h 571500"/>
              <a:gd name="connsiteX1" fmla="*/ 2142503 w 2142503"/>
              <a:gd name="connsiteY1" fmla="*/ 0 h 571500"/>
              <a:gd name="connsiteX2" fmla="*/ 2142503 w 2142503"/>
              <a:gd name="connsiteY2" fmla="*/ 571500 h 571500"/>
              <a:gd name="connsiteX3" fmla="*/ 0 w 2142503"/>
              <a:gd name="connsiteY3" fmla="*/ 571500 h 571500"/>
              <a:gd name="connsiteX4" fmla="*/ 0 w 2142503"/>
              <a:gd name="connsiteY4" fmla="*/ 0 h 571500"/>
              <a:gd name="connsiteX0" fmla="*/ 0 w 2142503"/>
              <a:gd name="connsiteY0" fmla="*/ 0 h 582145"/>
              <a:gd name="connsiteX1" fmla="*/ 2142503 w 2142503"/>
              <a:gd name="connsiteY1" fmla="*/ 0 h 582145"/>
              <a:gd name="connsiteX2" fmla="*/ 2142503 w 2142503"/>
              <a:gd name="connsiteY2" fmla="*/ 571500 h 582145"/>
              <a:gd name="connsiteX3" fmla="*/ 2050917 w 2142503"/>
              <a:gd name="connsiteY3" fmla="*/ 582088 h 582145"/>
              <a:gd name="connsiteX4" fmla="*/ 0 w 2142503"/>
              <a:gd name="connsiteY4" fmla="*/ 571500 h 582145"/>
              <a:gd name="connsiteX5" fmla="*/ 0 w 2142503"/>
              <a:gd name="connsiteY5" fmla="*/ 0 h 582145"/>
              <a:gd name="connsiteX0" fmla="*/ 0 w 2159832"/>
              <a:gd name="connsiteY0" fmla="*/ 0 h 582145"/>
              <a:gd name="connsiteX1" fmla="*/ 2142503 w 2159832"/>
              <a:gd name="connsiteY1" fmla="*/ 0 h 582145"/>
              <a:gd name="connsiteX2" fmla="*/ 2159829 w 2159832"/>
              <a:gd name="connsiteY2" fmla="*/ 96526 h 582145"/>
              <a:gd name="connsiteX3" fmla="*/ 2142503 w 2159832"/>
              <a:gd name="connsiteY3" fmla="*/ 571500 h 582145"/>
              <a:gd name="connsiteX4" fmla="*/ 2050917 w 2159832"/>
              <a:gd name="connsiteY4" fmla="*/ 582088 h 582145"/>
              <a:gd name="connsiteX5" fmla="*/ 0 w 2159832"/>
              <a:gd name="connsiteY5" fmla="*/ 571500 h 582145"/>
              <a:gd name="connsiteX6" fmla="*/ 0 w 2159832"/>
              <a:gd name="connsiteY6" fmla="*/ 0 h 582145"/>
              <a:gd name="connsiteX0" fmla="*/ 0 w 2159832"/>
              <a:gd name="connsiteY0" fmla="*/ 12386 h 594531"/>
              <a:gd name="connsiteX1" fmla="*/ 67826 w 2159832"/>
              <a:gd name="connsiteY1" fmla="*/ 0 h 594531"/>
              <a:gd name="connsiteX2" fmla="*/ 2142503 w 2159832"/>
              <a:gd name="connsiteY2" fmla="*/ 12386 h 594531"/>
              <a:gd name="connsiteX3" fmla="*/ 2159829 w 2159832"/>
              <a:gd name="connsiteY3" fmla="*/ 108912 h 594531"/>
              <a:gd name="connsiteX4" fmla="*/ 2142503 w 2159832"/>
              <a:gd name="connsiteY4" fmla="*/ 583886 h 594531"/>
              <a:gd name="connsiteX5" fmla="*/ 2050917 w 2159832"/>
              <a:gd name="connsiteY5" fmla="*/ 594474 h 594531"/>
              <a:gd name="connsiteX6" fmla="*/ 0 w 2159832"/>
              <a:gd name="connsiteY6" fmla="*/ 583886 h 594531"/>
              <a:gd name="connsiteX7" fmla="*/ 0 w 2159832"/>
              <a:gd name="connsiteY7" fmla="*/ 12386 h 594531"/>
              <a:gd name="connsiteX0" fmla="*/ 0 w 2168908"/>
              <a:gd name="connsiteY0" fmla="*/ 26000 h 594531"/>
              <a:gd name="connsiteX1" fmla="*/ 76902 w 2168908"/>
              <a:gd name="connsiteY1" fmla="*/ 0 h 594531"/>
              <a:gd name="connsiteX2" fmla="*/ 2151579 w 2168908"/>
              <a:gd name="connsiteY2" fmla="*/ 12386 h 594531"/>
              <a:gd name="connsiteX3" fmla="*/ 2168905 w 2168908"/>
              <a:gd name="connsiteY3" fmla="*/ 108912 h 594531"/>
              <a:gd name="connsiteX4" fmla="*/ 2151579 w 2168908"/>
              <a:gd name="connsiteY4" fmla="*/ 583886 h 594531"/>
              <a:gd name="connsiteX5" fmla="*/ 2059993 w 2168908"/>
              <a:gd name="connsiteY5" fmla="*/ 594474 h 594531"/>
              <a:gd name="connsiteX6" fmla="*/ 9076 w 2168908"/>
              <a:gd name="connsiteY6" fmla="*/ 583886 h 594531"/>
              <a:gd name="connsiteX7" fmla="*/ 0 w 2168908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147197 w 2316105"/>
              <a:gd name="connsiteY0" fmla="*/ 26000 h 594531"/>
              <a:gd name="connsiteX1" fmla="*/ 224099 w 2316105"/>
              <a:gd name="connsiteY1" fmla="*/ 0 h 594531"/>
              <a:gd name="connsiteX2" fmla="*/ 2298776 w 2316105"/>
              <a:gd name="connsiteY2" fmla="*/ 12386 h 594531"/>
              <a:gd name="connsiteX3" fmla="*/ 2316102 w 2316105"/>
              <a:gd name="connsiteY3" fmla="*/ 108912 h 594531"/>
              <a:gd name="connsiteX4" fmla="*/ 2298776 w 2316105"/>
              <a:gd name="connsiteY4" fmla="*/ 583886 h 594531"/>
              <a:gd name="connsiteX5" fmla="*/ 2207190 w 2316105"/>
              <a:gd name="connsiteY5" fmla="*/ 594474 h 594531"/>
              <a:gd name="connsiteX6" fmla="*/ 156273 w 2316105"/>
              <a:gd name="connsiteY6" fmla="*/ 583886 h 594531"/>
              <a:gd name="connsiteX7" fmla="*/ 142416 w 2316105"/>
              <a:gd name="connsiteY7" fmla="*/ 235975 h 594531"/>
              <a:gd name="connsiteX8" fmla="*/ 147197 w 2316105"/>
              <a:gd name="connsiteY8" fmla="*/ 26000 h 594531"/>
              <a:gd name="connsiteX0" fmla="*/ 154684 w 2323592"/>
              <a:gd name="connsiteY0" fmla="*/ 26000 h 594531"/>
              <a:gd name="connsiteX1" fmla="*/ 231586 w 2323592"/>
              <a:gd name="connsiteY1" fmla="*/ 0 h 594531"/>
              <a:gd name="connsiteX2" fmla="*/ 2306263 w 2323592"/>
              <a:gd name="connsiteY2" fmla="*/ 12386 h 594531"/>
              <a:gd name="connsiteX3" fmla="*/ 2323589 w 2323592"/>
              <a:gd name="connsiteY3" fmla="*/ 108912 h 594531"/>
              <a:gd name="connsiteX4" fmla="*/ 2306263 w 2323592"/>
              <a:gd name="connsiteY4" fmla="*/ 583886 h 594531"/>
              <a:gd name="connsiteX5" fmla="*/ 2214677 w 2323592"/>
              <a:gd name="connsiteY5" fmla="*/ 594474 h 594531"/>
              <a:gd name="connsiteX6" fmla="*/ 163760 w 2323592"/>
              <a:gd name="connsiteY6" fmla="*/ 583886 h 594531"/>
              <a:gd name="connsiteX7" fmla="*/ 158979 w 2323592"/>
              <a:gd name="connsiteY7" fmla="*/ 403879 h 594531"/>
              <a:gd name="connsiteX8" fmla="*/ 149903 w 2323592"/>
              <a:gd name="connsiteY8" fmla="*/ 235975 h 594531"/>
              <a:gd name="connsiteX9" fmla="*/ 154684 w 2323592"/>
              <a:gd name="connsiteY9" fmla="*/ 26000 h 594531"/>
              <a:gd name="connsiteX0" fmla="*/ 13665 w 2182573"/>
              <a:gd name="connsiteY0" fmla="*/ 26000 h 594531"/>
              <a:gd name="connsiteX1" fmla="*/ 90567 w 2182573"/>
              <a:gd name="connsiteY1" fmla="*/ 0 h 594531"/>
              <a:gd name="connsiteX2" fmla="*/ 2165244 w 2182573"/>
              <a:gd name="connsiteY2" fmla="*/ 12386 h 594531"/>
              <a:gd name="connsiteX3" fmla="*/ 2182570 w 2182573"/>
              <a:gd name="connsiteY3" fmla="*/ 108912 h 594531"/>
              <a:gd name="connsiteX4" fmla="*/ 2165244 w 2182573"/>
              <a:gd name="connsiteY4" fmla="*/ 583886 h 594531"/>
              <a:gd name="connsiteX5" fmla="*/ 2073658 w 2182573"/>
              <a:gd name="connsiteY5" fmla="*/ 594474 h 594531"/>
              <a:gd name="connsiteX6" fmla="*/ 22741 w 2182573"/>
              <a:gd name="connsiteY6" fmla="*/ 583886 h 594531"/>
              <a:gd name="connsiteX7" fmla="*/ 17960 w 2182573"/>
              <a:gd name="connsiteY7" fmla="*/ 403879 h 594531"/>
              <a:gd name="connsiteX8" fmla="*/ 8884 w 2182573"/>
              <a:gd name="connsiteY8" fmla="*/ 235975 h 594531"/>
              <a:gd name="connsiteX9" fmla="*/ 13665 w 2182573"/>
              <a:gd name="connsiteY9" fmla="*/ 26000 h 594531"/>
              <a:gd name="connsiteX0" fmla="*/ 13665 w 2202120"/>
              <a:gd name="connsiteY0" fmla="*/ 26000 h 594531"/>
              <a:gd name="connsiteX1" fmla="*/ 90567 w 2202120"/>
              <a:gd name="connsiteY1" fmla="*/ 0 h 594531"/>
              <a:gd name="connsiteX2" fmla="*/ 2165244 w 2202120"/>
              <a:gd name="connsiteY2" fmla="*/ 12386 h 594531"/>
              <a:gd name="connsiteX3" fmla="*/ 2182570 w 2202120"/>
              <a:gd name="connsiteY3" fmla="*/ 108912 h 594531"/>
              <a:gd name="connsiteX4" fmla="*/ 2192471 w 2202120"/>
              <a:gd name="connsiteY4" fmla="*/ 583886 h 594531"/>
              <a:gd name="connsiteX5" fmla="*/ 2073658 w 2202120"/>
              <a:gd name="connsiteY5" fmla="*/ 594474 h 594531"/>
              <a:gd name="connsiteX6" fmla="*/ 22741 w 2202120"/>
              <a:gd name="connsiteY6" fmla="*/ 583886 h 594531"/>
              <a:gd name="connsiteX7" fmla="*/ 17960 w 2202120"/>
              <a:gd name="connsiteY7" fmla="*/ 403879 h 594531"/>
              <a:gd name="connsiteX8" fmla="*/ 8884 w 2202120"/>
              <a:gd name="connsiteY8" fmla="*/ 235975 h 594531"/>
              <a:gd name="connsiteX9" fmla="*/ 13665 w 2202120"/>
              <a:gd name="connsiteY9" fmla="*/ 26000 h 594531"/>
              <a:gd name="connsiteX0" fmla="*/ 13665 w 2202036"/>
              <a:gd name="connsiteY0" fmla="*/ 26000 h 594531"/>
              <a:gd name="connsiteX1" fmla="*/ 90567 w 2202036"/>
              <a:gd name="connsiteY1" fmla="*/ 0 h 594531"/>
              <a:gd name="connsiteX2" fmla="*/ 2165244 w 2202036"/>
              <a:gd name="connsiteY2" fmla="*/ 12386 h 594531"/>
              <a:gd name="connsiteX3" fmla="*/ 2182570 w 2202036"/>
              <a:gd name="connsiteY3" fmla="*/ 108912 h 594531"/>
              <a:gd name="connsiteX4" fmla="*/ 2191645 w 2202036"/>
              <a:gd name="connsiteY4" fmla="*/ 422031 h 594531"/>
              <a:gd name="connsiteX5" fmla="*/ 2192471 w 2202036"/>
              <a:gd name="connsiteY5" fmla="*/ 583886 h 594531"/>
              <a:gd name="connsiteX6" fmla="*/ 2073658 w 2202036"/>
              <a:gd name="connsiteY6" fmla="*/ 594474 h 594531"/>
              <a:gd name="connsiteX7" fmla="*/ 22741 w 2202036"/>
              <a:gd name="connsiteY7" fmla="*/ 583886 h 594531"/>
              <a:gd name="connsiteX8" fmla="*/ 17960 w 2202036"/>
              <a:gd name="connsiteY8" fmla="*/ 403879 h 594531"/>
              <a:gd name="connsiteX9" fmla="*/ 8884 w 2202036"/>
              <a:gd name="connsiteY9" fmla="*/ 235975 h 594531"/>
              <a:gd name="connsiteX10" fmla="*/ 13665 w 2202036"/>
              <a:gd name="connsiteY10" fmla="*/ 26000 h 594531"/>
              <a:gd name="connsiteX0" fmla="*/ 142254 w 2330625"/>
              <a:gd name="connsiteY0" fmla="*/ 26000 h 594531"/>
              <a:gd name="connsiteX1" fmla="*/ 219156 w 2330625"/>
              <a:gd name="connsiteY1" fmla="*/ 0 h 594531"/>
              <a:gd name="connsiteX2" fmla="*/ 2293833 w 2330625"/>
              <a:gd name="connsiteY2" fmla="*/ 12386 h 594531"/>
              <a:gd name="connsiteX3" fmla="*/ 2311159 w 2330625"/>
              <a:gd name="connsiteY3" fmla="*/ 108912 h 594531"/>
              <a:gd name="connsiteX4" fmla="*/ 2320234 w 2330625"/>
              <a:gd name="connsiteY4" fmla="*/ 422031 h 594531"/>
              <a:gd name="connsiteX5" fmla="*/ 2321060 w 2330625"/>
              <a:gd name="connsiteY5" fmla="*/ 583886 h 594531"/>
              <a:gd name="connsiteX6" fmla="*/ 2202247 w 2330625"/>
              <a:gd name="connsiteY6" fmla="*/ 594474 h 594531"/>
              <a:gd name="connsiteX7" fmla="*/ 151330 w 2330625"/>
              <a:gd name="connsiteY7" fmla="*/ 583886 h 594531"/>
              <a:gd name="connsiteX8" fmla="*/ 155624 w 2330625"/>
              <a:gd name="connsiteY8" fmla="*/ 512790 h 594531"/>
              <a:gd name="connsiteX9" fmla="*/ 146549 w 2330625"/>
              <a:gd name="connsiteY9" fmla="*/ 403879 h 594531"/>
              <a:gd name="connsiteX10" fmla="*/ 137473 w 2330625"/>
              <a:gd name="connsiteY10" fmla="*/ 235975 h 594531"/>
              <a:gd name="connsiteX11" fmla="*/ 142254 w 2330625"/>
              <a:gd name="connsiteY11" fmla="*/ 26000 h 594531"/>
              <a:gd name="connsiteX0" fmla="*/ 13413 w 2201784"/>
              <a:gd name="connsiteY0" fmla="*/ 26000 h 594531"/>
              <a:gd name="connsiteX1" fmla="*/ 90315 w 2201784"/>
              <a:gd name="connsiteY1" fmla="*/ 0 h 594531"/>
              <a:gd name="connsiteX2" fmla="*/ 2164992 w 2201784"/>
              <a:gd name="connsiteY2" fmla="*/ 12386 h 594531"/>
              <a:gd name="connsiteX3" fmla="*/ 2182318 w 2201784"/>
              <a:gd name="connsiteY3" fmla="*/ 108912 h 594531"/>
              <a:gd name="connsiteX4" fmla="*/ 2191393 w 2201784"/>
              <a:gd name="connsiteY4" fmla="*/ 422031 h 594531"/>
              <a:gd name="connsiteX5" fmla="*/ 2192219 w 2201784"/>
              <a:gd name="connsiteY5" fmla="*/ 583886 h 594531"/>
              <a:gd name="connsiteX6" fmla="*/ 2073406 w 2201784"/>
              <a:gd name="connsiteY6" fmla="*/ 594474 h 594531"/>
              <a:gd name="connsiteX7" fmla="*/ 22489 w 2201784"/>
              <a:gd name="connsiteY7" fmla="*/ 583886 h 594531"/>
              <a:gd name="connsiteX8" fmla="*/ 26783 w 2201784"/>
              <a:gd name="connsiteY8" fmla="*/ 512790 h 594531"/>
              <a:gd name="connsiteX9" fmla="*/ 17708 w 2201784"/>
              <a:gd name="connsiteY9" fmla="*/ 403879 h 594531"/>
              <a:gd name="connsiteX10" fmla="*/ 8632 w 2201784"/>
              <a:gd name="connsiteY10" fmla="*/ 235975 h 594531"/>
              <a:gd name="connsiteX11" fmla="*/ 13413 w 2201784"/>
              <a:gd name="connsiteY11" fmla="*/ 26000 h 5945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201784" h="594531">
                <a:moveTo>
                  <a:pt x="13413" y="26000"/>
                </a:moveTo>
                <a:cubicBezTo>
                  <a:pt x="37534" y="24897"/>
                  <a:pt x="66194" y="1103"/>
                  <a:pt x="90315" y="0"/>
                </a:cubicBezTo>
                <a:lnTo>
                  <a:pt x="2164992" y="12386"/>
                </a:lnTo>
                <a:cubicBezTo>
                  <a:pt x="2164717" y="43049"/>
                  <a:pt x="2182593" y="78249"/>
                  <a:pt x="2182318" y="108912"/>
                </a:cubicBezTo>
                <a:cubicBezTo>
                  <a:pt x="2188231" y="177186"/>
                  <a:pt x="2189743" y="342869"/>
                  <a:pt x="2191393" y="422031"/>
                </a:cubicBezTo>
                <a:cubicBezTo>
                  <a:pt x="2193043" y="501193"/>
                  <a:pt x="2213396" y="555146"/>
                  <a:pt x="2192219" y="583886"/>
                </a:cubicBezTo>
                <a:cubicBezTo>
                  <a:pt x="2172279" y="582877"/>
                  <a:pt x="2093346" y="595483"/>
                  <a:pt x="2073406" y="594474"/>
                </a:cubicBezTo>
                <a:lnTo>
                  <a:pt x="22489" y="583886"/>
                </a:lnTo>
                <a:cubicBezTo>
                  <a:pt x="5849" y="592962"/>
                  <a:pt x="27580" y="542791"/>
                  <a:pt x="26783" y="512790"/>
                </a:cubicBezTo>
                <a:cubicBezTo>
                  <a:pt x="25986" y="482789"/>
                  <a:pt x="18464" y="450015"/>
                  <a:pt x="17708" y="403879"/>
                </a:cubicBezTo>
                <a:cubicBezTo>
                  <a:pt x="16952" y="357743"/>
                  <a:pt x="-14855" y="308787"/>
                  <a:pt x="8632" y="235975"/>
                </a:cubicBezTo>
                <a:cubicBezTo>
                  <a:pt x="7119" y="142994"/>
                  <a:pt x="-201" y="65329"/>
                  <a:pt x="13413" y="26000"/>
                </a:cubicBezTo>
                <a:close/>
              </a:path>
            </a:pathLst>
          </a:custGeom>
          <a:solidFill>
            <a:srgbClr val="D9D4D0">
              <a:alpha val="50000"/>
            </a:srgbClr>
          </a:solidFill>
          <a:ln>
            <a:noFill/>
          </a:ln>
          <a:effectLst>
            <a:softEdge rad="63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8CAA3C-65F2-15C8-5B34-F34AA46163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07974" y="137652"/>
            <a:ext cx="4336026" cy="6538451"/>
          </a:xfrm>
        </p:spPr>
        <p:txBody>
          <a:bodyPr anchor="ctr">
            <a:normAutofit/>
          </a:bodyPr>
          <a:lstStyle/>
          <a:p>
            <a:r>
              <a:rPr lang="en-GB" sz="2000" b="1" dirty="0"/>
              <a:t>Key theorists:</a:t>
            </a:r>
            <a:r>
              <a:rPr lang="en-GB" sz="2000" dirty="0"/>
              <a:t> Aaron Beck, Albert Ellis</a:t>
            </a:r>
          </a:p>
          <a:p>
            <a:r>
              <a:rPr lang="en-GB" sz="2000" b="1" dirty="0"/>
              <a:t>Core assumptions:</a:t>
            </a:r>
            <a:endParaRPr lang="en-GB" sz="2000" dirty="0"/>
          </a:p>
          <a:p>
            <a:r>
              <a:rPr lang="en-GB" sz="2000" dirty="0"/>
              <a:t>Thoughts, feelings, and behaviours are interconnected</a:t>
            </a:r>
          </a:p>
          <a:p>
            <a:r>
              <a:rPr lang="en-GB" sz="2000" dirty="0"/>
              <a:t>Maladaptive cognitions maintain distress</a:t>
            </a:r>
          </a:p>
          <a:p>
            <a:r>
              <a:rPr lang="en-GB" sz="2000" b="1" dirty="0"/>
              <a:t>Focus:</a:t>
            </a:r>
            <a:endParaRPr lang="en-GB" sz="2000" dirty="0"/>
          </a:p>
          <a:p>
            <a:r>
              <a:rPr lang="en-GB" sz="2000" dirty="0"/>
              <a:t>Present-oriented problem-solving</a:t>
            </a:r>
          </a:p>
          <a:p>
            <a:r>
              <a:rPr lang="en-GB" sz="2000" dirty="0"/>
              <a:t>Identifying and restructuring unhelpful thoughts</a:t>
            </a:r>
          </a:p>
          <a:p>
            <a:r>
              <a:rPr lang="en-GB" sz="2000" b="1" dirty="0"/>
              <a:t>Role of counsellor:</a:t>
            </a:r>
            <a:endParaRPr lang="en-GB" sz="2000" dirty="0"/>
          </a:p>
          <a:p>
            <a:r>
              <a:rPr lang="en-GB" sz="2000" dirty="0"/>
              <a:t>Collaborative, structured, and goal-focused</a:t>
            </a:r>
          </a:p>
          <a:p>
            <a:r>
              <a:rPr lang="en-GB" sz="2000" dirty="0"/>
              <a:t>Uses homework and behavioural experiments</a:t>
            </a:r>
          </a:p>
          <a:p>
            <a:endParaRPr lang="en-GB" sz="1700" dirty="0"/>
          </a:p>
        </p:txBody>
      </p:sp>
    </p:spTree>
    <p:extLst>
      <p:ext uri="{BB962C8B-B14F-4D97-AF65-F5344CB8AC3E}">
        <p14:creationId xmlns:p14="http://schemas.microsoft.com/office/powerpoint/2010/main" val="216863428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637B2035-1FCB-439A-B421-095E136C7E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B39A1F5A-E57E-4178-8F57-A18DC747E5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4718713" cy="5097980"/>
          </a:xfrm>
          <a:custGeom>
            <a:avLst/>
            <a:gdLst>
              <a:gd name="connsiteX0" fmla="*/ 0 w 6530408"/>
              <a:gd name="connsiteY0" fmla="*/ 0 h 5753325"/>
              <a:gd name="connsiteX1" fmla="*/ 6438980 w 6530408"/>
              <a:gd name="connsiteY1" fmla="*/ 0 h 5753325"/>
              <a:gd name="connsiteX2" fmla="*/ 6439047 w 6530408"/>
              <a:gd name="connsiteY2" fmla="*/ 147 h 5753325"/>
              <a:gd name="connsiteX3" fmla="*/ 6443456 w 6530408"/>
              <a:gd name="connsiteY3" fmla="*/ 130105 h 5753325"/>
              <a:gd name="connsiteX4" fmla="*/ 6447632 w 6530408"/>
              <a:gd name="connsiteY4" fmla="*/ 170016 h 5753325"/>
              <a:gd name="connsiteX5" fmla="*/ 6465936 w 6530408"/>
              <a:gd name="connsiteY5" fmla="*/ 274847 h 5753325"/>
              <a:gd name="connsiteX6" fmla="*/ 6506836 w 6530408"/>
              <a:gd name="connsiteY6" fmla="*/ 331778 h 5753325"/>
              <a:gd name="connsiteX7" fmla="*/ 6530408 w 6530408"/>
              <a:gd name="connsiteY7" fmla="*/ 427517 h 5753325"/>
              <a:gd name="connsiteX8" fmla="*/ 6516105 w 6530408"/>
              <a:gd name="connsiteY8" fmla="*/ 476071 h 5753325"/>
              <a:gd name="connsiteX9" fmla="*/ 6488360 w 6530408"/>
              <a:gd name="connsiteY9" fmla="*/ 535865 h 5753325"/>
              <a:gd name="connsiteX10" fmla="*/ 6492864 w 6530408"/>
              <a:gd name="connsiteY10" fmla="*/ 615799 h 5753325"/>
              <a:gd name="connsiteX11" fmla="*/ 6459988 w 6530408"/>
              <a:gd name="connsiteY11" fmla="*/ 707628 h 5753325"/>
              <a:gd name="connsiteX12" fmla="*/ 6453989 w 6530408"/>
              <a:gd name="connsiteY12" fmla="*/ 711876 h 5753325"/>
              <a:gd name="connsiteX13" fmla="*/ 6453209 w 6530408"/>
              <a:gd name="connsiteY13" fmla="*/ 719127 h 5753325"/>
              <a:gd name="connsiteX14" fmla="*/ 6457662 w 6530408"/>
              <a:gd name="connsiteY14" fmla="*/ 723331 h 5753325"/>
              <a:gd name="connsiteX15" fmla="*/ 6447445 w 6530408"/>
              <a:gd name="connsiteY15" fmla="*/ 780003 h 5753325"/>
              <a:gd name="connsiteX16" fmla="*/ 6426552 w 6530408"/>
              <a:gd name="connsiteY16" fmla="*/ 845805 h 5753325"/>
              <a:gd name="connsiteX17" fmla="*/ 6434072 w 6530408"/>
              <a:gd name="connsiteY17" fmla="*/ 910733 h 5753325"/>
              <a:gd name="connsiteX18" fmla="*/ 6432570 w 6530408"/>
              <a:gd name="connsiteY18" fmla="*/ 983394 h 5753325"/>
              <a:gd name="connsiteX19" fmla="*/ 6431878 w 6530408"/>
              <a:gd name="connsiteY19" fmla="*/ 1026728 h 5753325"/>
              <a:gd name="connsiteX20" fmla="*/ 6414269 w 6530408"/>
              <a:gd name="connsiteY20" fmla="*/ 1151111 h 5753325"/>
              <a:gd name="connsiteX21" fmla="*/ 6371722 w 6530408"/>
              <a:gd name="connsiteY21" fmla="*/ 1318080 h 5753325"/>
              <a:gd name="connsiteX22" fmla="*/ 6356023 w 6530408"/>
              <a:gd name="connsiteY22" fmla="*/ 1356227 h 5753325"/>
              <a:gd name="connsiteX23" fmla="*/ 6356157 w 6530408"/>
              <a:gd name="connsiteY23" fmla="*/ 1361967 h 5753325"/>
              <a:gd name="connsiteX24" fmla="*/ 6350613 w 6530408"/>
              <a:gd name="connsiteY24" fmla="*/ 1393569 h 5753325"/>
              <a:gd name="connsiteX25" fmla="*/ 6357062 w 6530408"/>
              <a:gd name="connsiteY25" fmla="*/ 1444071 h 5753325"/>
              <a:gd name="connsiteX26" fmla="*/ 6364832 w 6530408"/>
              <a:gd name="connsiteY26" fmla="*/ 1478763 h 5753325"/>
              <a:gd name="connsiteX27" fmla="*/ 6369745 w 6530408"/>
              <a:gd name="connsiteY27" fmla="*/ 1495680 h 5753325"/>
              <a:gd name="connsiteX28" fmla="*/ 6370898 w 6530408"/>
              <a:gd name="connsiteY28" fmla="*/ 1513331 h 5753325"/>
              <a:gd name="connsiteX29" fmla="*/ 6368801 w 6530408"/>
              <a:gd name="connsiteY29" fmla="*/ 1527414 h 5753325"/>
              <a:gd name="connsiteX30" fmla="*/ 6359177 w 6530408"/>
              <a:gd name="connsiteY30" fmla="*/ 1639513 h 5753325"/>
              <a:gd name="connsiteX31" fmla="*/ 6299489 w 6530408"/>
              <a:gd name="connsiteY31" fmla="*/ 1784860 h 5753325"/>
              <a:gd name="connsiteX32" fmla="*/ 6267878 w 6530408"/>
              <a:gd name="connsiteY32" fmla="*/ 1858572 h 5753325"/>
              <a:gd name="connsiteX33" fmla="*/ 6251146 w 6530408"/>
              <a:gd name="connsiteY33" fmla="*/ 1926167 h 5753325"/>
              <a:gd name="connsiteX34" fmla="*/ 6210686 w 6530408"/>
              <a:gd name="connsiteY34" fmla="*/ 2014834 h 5753325"/>
              <a:gd name="connsiteX35" fmla="*/ 6106652 w 6530408"/>
              <a:gd name="connsiteY35" fmla="*/ 2150572 h 5753325"/>
              <a:gd name="connsiteX36" fmla="*/ 6097813 w 6530408"/>
              <a:gd name="connsiteY36" fmla="*/ 2172208 h 5753325"/>
              <a:gd name="connsiteX37" fmla="*/ 6095990 w 6530408"/>
              <a:gd name="connsiteY37" fmla="*/ 2181185 h 5753325"/>
              <a:gd name="connsiteX38" fmla="*/ 6090126 w 6530408"/>
              <a:gd name="connsiteY38" fmla="*/ 2192533 h 5753325"/>
              <a:gd name="connsiteX39" fmla="*/ 6089503 w 6530408"/>
              <a:gd name="connsiteY39" fmla="*/ 2192543 h 5753325"/>
              <a:gd name="connsiteX40" fmla="*/ 6084946 w 6530408"/>
              <a:gd name="connsiteY40" fmla="*/ 2203694 h 5753325"/>
              <a:gd name="connsiteX41" fmla="*/ 5987861 w 6530408"/>
              <a:gd name="connsiteY41" fmla="*/ 2304868 h 5753325"/>
              <a:gd name="connsiteX42" fmla="*/ 5973439 w 6530408"/>
              <a:gd name="connsiteY42" fmla="*/ 2385635 h 5753325"/>
              <a:gd name="connsiteX43" fmla="*/ 5916727 w 6530408"/>
              <a:gd name="connsiteY43" fmla="*/ 2458777 h 5753325"/>
              <a:gd name="connsiteX44" fmla="*/ 5856524 w 6530408"/>
              <a:gd name="connsiteY44" fmla="*/ 2583281 h 5753325"/>
              <a:gd name="connsiteX45" fmla="*/ 5838091 w 6530408"/>
              <a:gd name="connsiteY45" fmla="*/ 2753474 h 5753325"/>
              <a:gd name="connsiteX46" fmla="*/ 5777471 w 6530408"/>
              <a:gd name="connsiteY46" fmla="*/ 2901570 h 5753325"/>
              <a:gd name="connsiteX47" fmla="*/ 5723992 w 6530408"/>
              <a:gd name="connsiteY47" fmla="*/ 2998752 h 5753325"/>
              <a:gd name="connsiteX48" fmla="*/ 5557886 w 6530408"/>
              <a:gd name="connsiteY48" fmla="*/ 3329735 h 5753325"/>
              <a:gd name="connsiteX49" fmla="*/ 5471501 w 6530408"/>
              <a:gd name="connsiteY49" fmla="*/ 3462221 h 5753325"/>
              <a:gd name="connsiteX50" fmla="*/ 5465154 w 6530408"/>
              <a:gd name="connsiteY50" fmla="*/ 3541065 h 5753325"/>
              <a:gd name="connsiteX51" fmla="*/ 5437889 w 6530408"/>
              <a:gd name="connsiteY51" fmla="*/ 3559927 h 5753325"/>
              <a:gd name="connsiteX52" fmla="*/ 5432770 w 6530408"/>
              <a:gd name="connsiteY52" fmla="*/ 3562948 h 5753325"/>
              <a:gd name="connsiteX53" fmla="*/ 5406795 w 6530408"/>
              <a:gd name="connsiteY53" fmla="*/ 3578594 h 5753325"/>
              <a:gd name="connsiteX54" fmla="*/ 5381495 w 6530408"/>
              <a:gd name="connsiteY54" fmla="*/ 3599883 h 5753325"/>
              <a:gd name="connsiteX55" fmla="*/ 5363689 w 6530408"/>
              <a:gd name="connsiteY55" fmla="*/ 3633299 h 5753325"/>
              <a:gd name="connsiteX56" fmla="*/ 5291870 w 6530408"/>
              <a:gd name="connsiteY56" fmla="*/ 3799039 h 5753325"/>
              <a:gd name="connsiteX57" fmla="*/ 5241600 w 6530408"/>
              <a:gd name="connsiteY57" fmla="*/ 3894238 h 5753325"/>
              <a:gd name="connsiteX58" fmla="*/ 5211041 w 6530408"/>
              <a:gd name="connsiteY58" fmla="*/ 3924184 h 5753325"/>
              <a:gd name="connsiteX59" fmla="*/ 5176073 w 6530408"/>
              <a:gd name="connsiteY59" fmla="*/ 3970179 h 5753325"/>
              <a:gd name="connsiteX60" fmla="*/ 5172826 w 6530408"/>
              <a:gd name="connsiteY60" fmla="*/ 3991773 h 5753325"/>
              <a:gd name="connsiteX61" fmla="*/ 5157053 w 6530408"/>
              <a:gd name="connsiteY61" fmla="*/ 3997708 h 5753325"/>
              <a:gd name="connsiteX62" fmla="*/ 5127922 w 6530408"/>
              <a:gd name="connsiteY62" fmla="*/ 4022660 h 5753325"/>
              <a:gd name="connsiteX63" fmla="*/ 5020872 w 6530408"/>
              <a:gd name="connsiteY63" fmla="*/ 4075951 h 5753325"/>
              <a:gd name="connsiteX64" fmla="*/ 4991410 w 6530408"/>
              <a:gd name="connsiteY64" fmla="*/ 4087598 h 5753325"/>
              <a:gd name="connsiteX65" fmla="*/ 4930112 w 6530408"/>
              <a:gd name="connsiteY65" fmla="*/ 4138459 h 5753325"/>
              <a:gd name="connsiteX66" fmla="*/ 4834224 w 6530408"/>
              <a:gd name="connsiteY66" fmla="*/ 4231643 h 5753325"/>
              <a:gd name="connsiteX67" fmla="*/ 4812599 w 6530408"/>
              <a:gd name="connsiteY67" fmla="*/ 4249449 h 5753325"/>
              <a:gd name="connsiteX68" fmla="*/ 4789188 w 6530408"/>
              <a:gd name="connsiteY68" fmla="*/ 4256678 h 5753325"/>
              <a:gd name="connsiteX69" fmla="*/ 4779554 w 6530408"/>
              <a:gd name="connsiteY69" fmla="*/ 4251313 h 5753325"/>
              <a:gd name="connsiteX70" fmla="*/ 4766885 w 6530408"/>
              <a:gd name="connsiteY70" fmla="*/ 4259812 h 5753325"/>
              <a:gd name="connsiteX71" fmla="*/ 4762510 w 6530408"/>
              <a:gd name="connsiteY71" fmla="*/ 4260383 h 5753325"/>
              <a:gd name="connsiteX72" fmla="*/ 4738416 w 6530408"/>
              <a:gd name="connsiteY72" fmla="*/ 4265355 h 5753325"/>
              <a:gd name="connsiteX73" fmla="*/ 4712007 w 6530408"/>
              <a:gd name="connsiteY73" fmla="*/ 4317892 h 5753325"/>
              <a:gd name="connsiteX74" fmla="*/ 4658930 w 6530408"/>
              <a:gd name="connsiteY74" fmla="*/ 4348041 h 5753325"/>
              <a:gd name="connsiteX75" fmla="*/ 4443526 w 6530408"/>
              <a:gd name="connsiteY75" fmla="*/ 4507851 h 5753325"/>
              <a:gd name="connsiteX76" fmla="*/ 4289766 w 6530408"/>
              <a:gd name="connsiteY76" fmla="*/ 4711450 h 5753325"/>
              <a:gd name="connsiteX77" fmla="*/ 4150870 w 6530408"/>
              <a:gd name="connsiteY77" fmla="*/ 4818480 h 5753325"/>
              <a:gd name="connsiteX78" fmla="*/ 4006639 w 6530408"/>
              <a:gd name="connsiteY78" fmla="*/ 4933815 h 5753325"/>
              <a:gd name="connsiteX79" fmla="*/ 3298210 w 6530408"/>
              <a:gd name="connsiteY79" fmla="*/ 5070790 h 5753325"/>
              <a:gd name="connsiteX80" fmla="*/ 2947678 w 6530408"/>
              <a:gd name="connsiteY80" fmla="*/ 5117869 h 5753325"/>
              <a:gd name="connsiteX81" fmla="*/ 2822169 w 6530408"/>
              <a:gd name="connsiteY81" fmla="*/ 5129396 h 5753325"/>
              <a:gd name="connsiteX82" fmla="*/ 2538773 w 6530408"/>
              <a:gd name="connsiteY82" fmla="*/ 5313397 h 5753325"/>
              <a:gd name="connsiteX83" fmla="*/ 2014500 w 6530408"/>
              <a:gd name="connsiteY83" fmla="*/ 5519744 h 5753325"/>
              <a:gd name="connsiteX84" fmla="*/ 1934391 w 6530408"/>
              <a:gd name="connsiteY84" fmla="*/ 5591335 h 5753325"/>
              <a:gd name="connsiteX85" fmla="*/ 1892550 w 6530408"/>
              <a:gd name="connsiteY85" fmla="*/ 5649708 h 5753325"/>
              <a:gd name="connsiteX86" fmla="*/ 1854769 w 6530408"/>
              <a:gd name="connsiteY86" fmla="*/ 5647691 h 5753325"/>
              <a:gd name="connsiteX87" fmla="*/ 1809461 w 6530408"/>
              <a:gd name="connsiteY87" fmla="*/ 5648628 h 5753325"/>
              <a:gd name="connsiteX88" fmla="*/ 1745150 w 6530408"/>
              <a:gd name="connsiteY88" fmla="*/ 5693879 h 5753325"/>
              <a:gd name="connsiteX89" fmla="*/ 1713375 w 6530408"/>
              <a:gd name="connsiteY89" fmla="*/ 5684672 h 5753325"/>
              <a:gd name="connsiteX90" fmla="*/ 1707808 w 6530408"/>
              <a:gd name="connsiteY90" fmla="*/ 5682611 h 5753325"/>
              <a:gd name="connsiteX91" fmla="*/ 1679313 w 6530408"/>
              <a:gd name="connsiteY91" fmla="*/ 5672360 h 5753325"/>
              <a:gd name="connsiteX92" fmla="*/ 1646933 w 6530408"/>
              <a:gd name="connsiteY92" fmla="*/ 5666227 h 5753325"/>
              <a:gd name="connsiteX93" fmla="*/ 1610055 w 6530408"/>
              <a:gd name="connsiteY93" fmla="*/ 5673643 h 5753325"/>
              <a:gd name="connsiteX94" fmla="*/ 1437641 w 6530408"/>
              <a:gd name="connsiteY94" fmla="*/ 5723266 h 5753325"/>
              <a:gd name="connsiteX95" fmla="*/ 1332869 w 6530408"/>
              <a:gd name="connsiteY95" fmla="*/ 5744752 h 5753325"/>
              <a:gd name="connsiteX96" fmla="*/ 1290525 w 6530408"/>
              <a:gd name="connsiteY96" fmla="*/ 5740036 h 5753325"/>
              <a:gd name="connsiteX97" fmla="*/ 1233107 w 6530408"/>
              <a:gd name="connsiteY97" fmla="*/ 5742106 h 5753325"/>
              <a:gd name="connsiteX98" fmla="*/ 1214532 w 6530408"/>
              <a:gd name="connsiteY98" fmla="*/ 5753325 h 5753325"/>
              <a:gd name="connsiteX99" fmla="*/ 1199955 w 6530408"/>
              <a:gd name="connsiteY99" fmla="*/ 5744831 h 5753325"/>
              <a:gd name="connsiteX100" fmla="*/ 1162337 w 6530408"/>
              <a:gd name="connsiteY100" fmla="*/ 5738048 h 5753325"/>
              <a:gd name="connsiteX101" fmla="*/ 1053457 w 6530408"/>
              <a:gd name="connsiteY101" fmla="*/ 5688676 h 5753325"/>
              <a:gd name="connsiteX102" fmla="*/ 1025798 w 6530408"/>
              <a:gd name="connsiteY102" fmla="*/ 5673166 h 5753325"/>
              <a:gd name="connsiteX103" fmla="*/ 947900 w 6530408"/>
              <a:gd name="connsiteY103" fmla="*/ 5657848 h 5753325"/>
              <a:gd name="connsiteX104" fmla="*/ 815627 w 6530408"/>
              <a:gd name="connsiteY104" fmla="*/ 5642557 h 5753325"/>
              <a:gd name="connsiteX105" fmla="*/ 788251 w 6530408"/>
              <a:gd name="connsiteY105" fmla="*/ 5637065 h 5753325"/>
              <a:gd name="connsiteX106" fmla="*/ 767822 w 6530408"/>
              <a:gd name="connsiteY106" fmla="*/ 5623450 h 5753325"/>
              <a:gd name="connsiteX107" fmla="*/ 765791 w 6530408"/>
              <a:gd name="connsiteY107" fmla="*/ 5612539 h 5753325"/>
              <a:gd name="connsiteX108" fmla="*/ 751230 w 6530408"/>
              <a:gd name="connsiteY108" fmla="*/ 5608092 h 5753325"/>
              <a:gd name="connsiteX109" fmla="*/ 748008 w 6530408"/>
              <a:gd name="connsiteY109" fmla="*/ 5605052 h 5753325"/>
              <a:gd name="connsiteX110" fmla="*/ 728871 w 6530408"/>
              <a:gd name="connsiteY110" fmla="*/ 5589469 h 5753325"/>
              <a:gd name="connsiteX111" fmla="*/ 671898 w 6530408"/>
              <a:gd name="connsiteY111" fmla="*/ 5602363 h 5753325"/>
              <a:gd name="connsiteX112" fmla="*/ 615065 w 6530408"/>
              <a:gd name="connsiteY112" fmla="*/ 5580257 h 5753325"/>
              <a:gd name="connsiteX113" fmla="*/ 355785 w 6530408"/>
              <a:gd name="connsiteY113" fmla="*/ 5514383 h 5753325"/>
              <a:gd name="connsiteX114" fmla="*/ 102269 w 6530408"/>
              <a:gd name="connsiteY114" fmla="*/ 5524347 h 5753325"/>
              <a:gd name="connsiteX115" fmla="*/ 13160 w 6530408"/>
              <a:gd name="connsiteY115" fmla="*/ 5514159 h 5753325"/>
              <a:gd name="connsiteX116" fmla="*/ 0 w 6530408"/>
              <a:gd name="connsiteY116" fmla="*/ 5511735 h 5753325"/>
              <a:gd name="connsiteX0" fmla="*/ 0 w 6530408"/>
              <a:gd name="connsiteY0" fmla="*/ 0 h 5753325"/>
              <a:gd name="connsiteX1" fmla="*/ 6438980 w 6530408"/>
              <a:gd name="connsiteY1" fmla="*/ 0 h 5753325"/>
              <a:gd name="connsiteX2" fmla="*/ 6439047 w 6530408"/>
              <a:gd name="connsiteY2" fmla="*/ 147 h 5753325"/>
              <a:gd name="connsiteX3" fmla="*/ 6443456 w 6530408"/>
              <a:gd name="connsiteY3" fmla="*/ 130105 h 5753325"/>
              <a:gd name="connsiteX4" fmla="*/ 6447632 w 6530408"/>
              <a:gd name="connsiteY4" fmla="*/ 170016 h 5753325"/>
              <a:gd name="connsiteX5" fmla="*/ 6465936 w 6530408"/>
              <a:gd name="connsiteY5" fmla="*/ 274847 h 5753325"/>
              <a:gd name="connsiteX6" fmla="*/ 6506836 w 6530408"/>
              <a:gd name="connsiteY6" fmla="*/ 331778 h 5753325"/>
              <a:gd name="connsiteX7" fmla="*/ 6530408 w 6530408"/>
              <a:gd name="connsiteY7" fmla="*/ 427517 h 5753325"/>
              <a:gd name="connsiteX8" fmla="*/ 6488360 w 6530408"/>
              <a:gd name="connsiteY8" fmla="*/ 535865 h 5753325"/>
              <a:gd name="connsiteX9" fmla="*/ 6492864 w 6530408"/>
              <a:gd name="connsiteY9" fmla="*/ 615799 h 5753325"/>
              <a:gd name="connsiteX10" fmla="*/ 6459988 w 6530408"/>
              <a:gd name="connsiteY10" fmla="*/ 707628 h 5753325"/>
              <a:gd name="connsiteX11" fmla="*/ 6453989 w 6530408"/>
              <a:gd name="connsiteY11" fmla="*/ 711876 h 5753325"/>
              <a:gd name="connsiteX12" fmla="*/ 6453209 w 6530408"/>
              <a:gd name="connsiteY12" fmla="*/ 719127 h 5753325"/>
              <a:gd name="connsiteX13" fmla="*/ 6457662 w 6530408"/>
              <a:gd name="connsiteY13" fmla="*/ 723331 h 5753325"/>
              <a:gd name="connsiteX14" fmla="*/ 6447445 w 6530408"/>
              <a:gd name="connsiteY14" fmla="*/ 780003 h 5753325"/>
              <a:gd name="connsiteX15" fmla="*/ 6426552 w 6530408"/>
              <a:gd name="connsiteY15" fmla="*/ 845805 h 5753325"/>
              <a:gd name="connsiteX16" fmla="*/ 6434072 w 6530408"/>
              <a:gd name="connsiteY16" fmla="*/ 910733 h 5753325"/>
              <a:gd name="connsiteX17" fmla="*/ 6432570 w 6530408"/>
              <a:gd name="connsiteY17" fmla="*/ 983394 h 5753325"/>
              <a:gd name="connsiteX18" fmla="*/ 6431878 w 6530408"/>
              <a:gd name="connsiteY18" fmla="*/ 1026728 h 5753325"/>
              <a:gd name="connsiteX19" fmla="*/ 6414269 w 6530408"/>
              <a:gd name="connsiteY19" fmla="*/ 1151111 h 5753325"/>
              <a:gd name="connsiteX20" fmla="*/ 6371722 w 6530408"/>
              <a:gd name="connsiteY20" fmla="*/ 1318080 h 5753325"/>
              <a:gd name="connsiteX21" fmla="*/ 6356023 w 6530408"/>
              <a:gd name="connsiteY21" fmla="*/ 1356227 h 5753325"/>
              <a:gd name="connsiteX22" fmla="*/ 6356157 w 6530408"/>
              <a:gd name="connsiteY22" fmla="*/ 1361967 h 5753325"/>
              <a:gd name="connsiteX23" fmla="*/ 6350613 w 6530408"/>
              <a:gd name="connsiteY23" fmla="*/ 1393569 h 5753325"/>
              <a:gd name="connsiteX24" fmla="*/ 6357062 w 6530408"/>
              <a:gd name="connsiteY24" fmla="*/ 1444071 h 5753325"/>
              <a:gd name="connsiteX25" fmla="*/ 6364832 w 6530408"/>
              <a:gd name="connsiteY25" fmla="*/ 1478763 h 5753325"/>
              <a:gd name="connsiteX26" fmla="*/ 6369745 w 6530408"/>
              <a:gd name="connsiteY26" fmla="*/ 1495680 h 5753325"/>
              <a:gd name="connsiteX27" fmla="*/ 6370898 w 6530408"/>
              <a:gd name="connsiteY27" fmla="*/ 1513331 h 5753325"/>
              <a:gd name="connsiteX28" fmla="*/ 6368801 w 6530408"/>
              <a:gd name="connsiteY28" fmla="*/ 1527414 h 5753325"/>
              <a:gd name="connsiteX29" fmla="*/ 6359177 w 6530408"/>
              <a:gd name="connsiteY29" fmla="*/ 1639513 h 5753325"/>
              <a:gd name="connsiteX30" fmla="*/ 6299489 w 6530408"/>
              <a:gd name="connsiteY30" fmla="*/ 1784860 h 5753325"/>
              <a:gd name="connsiteX31" fmla="*/ 6267878 w 6530408"/>
              <a:gd name="connsiteY31" fmla="*/ 1858572 h 5753325"/>
              <a:gd name="connsiteX32" fmla="*/ 6251146 w 6530408"/>
              <a:gd name="connsiteY32" fmla="*/ 1926167 h 5753325"/>
              <a:gd name="connsiteX33" fmla="*/ 6210686 w 6530408"/>
              <a:gd name="connsiteY33" fmla="*/ 2014834 h 5753325"/>
              <a:gd name="connsiteX34" fmla="*/ 6106652 w 6530408"/>
              <a:gd name="connsiteY34" fmla="*/ 2150572 h 5753325"/>
              <a:gd name="connsiteX35" fmla="*/ 6097813 w 6530408"/>
              <a:gd name="connsiteY35" fmla="*/ 2172208 h 5753325"/>
              <a:gd name="connsiteX36" fmla="*/ 6095990 w 6530408"/>
              <a:gd name="connsiteY36" fmla="*/ 2181185 h 5753325"/>
              <a:gd name="connsiteX37" fmla="*/ 6090126 w 6530408"/>
              <a:gd name="connsiteY37" fmla="*/ 2192533 h 5753325"/>
              <a:gd name="connsiteX38" fmla="*/ 6089503 w 6530408"/>
              <a:gd name="connsiteY38" fmla="*/ 2192543 h 5753325"/>
              <a:gd name="connsiteX39" fmla="*/ 6084946 w 6530408"/>
              <a:gd name="connsiteY39" fmla="*/ 2203694 h 5753325"/>
              <a:gd name="connsiteX40" fmla="*/ 5987861 w 6530408"/>
              <a:gd name="connsiteY40" fmla="*/ 2304868 h 5753325"/>
              <a:gd name="connsiteX41" fmla="*/ 5973439 w 6530408"/>
              <a:gd name="connsiteY41" fmla="*/ 2385635 h 5753325"/>
              <a:gd name="connsiteX42" fmla="*/ 5916727 w 6530408"/>
              <a:gd name="connsiteY42" fmla="*/ 2458777 h 5753325"/>
              <a:gd name="connsiteX43" fmla="*/ 5856524 w 6530408"/>
              <a:gd name="connsiteY43" fmla="*/ 2583281 h 5753325"/>
              <a:gd name="connsiteX44" fmla="*/ 5838091 w 6530408"/>
              <a:gd name="connsiteY44" fmla="*/ 2753474 h 5753325"/>
              <a:gd name="connsiteX45" fmla="*/ 5777471 w 6530408"/>
              <a:gd name="connsiteY45" fmla="*/ 2901570 h 5753325"/>
              <a:gd name="connsiteX46" fmla="*/ 5723992 w 6530408"/>
              <a:gd name="connsiteY46" fmla="*/ 2998752 h 5753325"/>
              <a:gd name="connsiteX47" fmla="*/ 5557886 w 6530408"/>
              <a:gd name="connsiteY47" fmla="*/ 3329735 h 5753325"/>
              <a:gd name="connsiteX48" fmla="*/ 5471501 w 6530408"/>
              <a:gd name="connsiteY48" fmla="*/ 3462221 h 5753325"/>
              <a:gd name="connsiteX49" fmla="*/ 5465154 w 6530408"/>
              <a:gd name="connsiteY49" fmla="*/ 3541065 h 5753325"/>
              <a:gd name="connsiteX50" fmla="*/ 5437889 w 6530408"/>
              <a:gd name="connsiteY50" fmla="*/ 3559927 h 5753325"/>
              <a:gd name="connsiteX51" fmla="*/ 5432770 w 6530408"/>
              <a:gd name="connsiteY51" fmla="*/ 3562948 h 5753325"/>
              <a:gd name="connsiteX52" fmla="*/ 5406795 w 6530408"/>
              <a:gd name="connsiteY52" fmla="*/ 3578594 h 5753325"/>
              <a:gd name="connsiteX53" fmla="*/ 5381495 w 6530408"/>
              <a:gd name="connsiteY53" fmla="*/ 3599883 h 5753325"/>
              <a:gd name="connsiteX54" fmla="*/ 5363689 w 6530408"/>
              <a:gd name="connsiteY54" fmla="*/ 3633299 h 5753325"/>
              <a:gd name="connsiteX55" fmla="*/ 5291870 w 6530408"/>
              <a:gd name="connsiteY55" fmla="*/ 3799039 h 5753325"/>
              <a:gd name="connsiteX56" fmla="*/ 5241600 w 6530408"/>
              <a:gd name="connsiteY56" fmla="*/ 3894238 h 5753325"/>
              <a:gd name="connsiteX57" fmla="*/ 5211041 w 6530408"/>
              <a:gd name="connsiteY57" fmla="*/ 3924184 h 5753325"/>
              <a:gd name="connsiteX58" fmla="*/ 5176073 w 6530408"/>
              <a:gd name="connsiteY58" fmla="*/ 3970179 h 5753325"/>
              <a:gd name="connsiteX59" fmla="*/ 5172826 w 6530408"/>
              <a:gd name="connsiteY59" fmla="*/ 3991773 h 5753325"/>
              <a:gd name="connsiteX60" fmla="*/ 5157053 w 6530408"/>
              <a:gd name="connsiteY60" fmla="*/ 3997708 h 5753325"/>
              <a:gd name="connsiteX61" fmla="*/ 5127922 w 6530408"/>
              <a:gd name="connsiteY61" fmla="*/ 4022660 h 5753325"/>
              <a:gd name="connsiteX62" fmla="*/ 5020872 w 6530408"/>
              <a:gd name="connsiteY62" fmla="*/ 4075951 h 5753325"/>
              <a:gd name="connsiteX63" fmla="*/ 4991410 w 6530408"/>
              <a:gd name="connsiteY63" fmla="*/ 4087598 h 5753325"/>
              <a:gd name="connsiteX64" fmla="*/ 4930112 w 6530408"/>
              <a:gd name="connsiteY64" fmla="*/ 4138459 h 5753325"/>
              <a:gd name="connsiteX65" fmla="*/ 4834224 w 6530408"/>
              <a:gd name="connsiteY65" fmla="*/ 4231643 h 5753325"/>
              <a:gd name="connsiteX66" fmla="*/ 4812599 w 6530408"/>
              <a:gd name="connsiteY66" fmla="*/ 4249449 h 5753325"/>
              <a:gd name="connsiteX67" fmla="*/ 4789188 w 6530408"/>
              <a:gd name="connsiteY67" fmla="*/ 4256678 h 5753325"/>
              <a:gd name="connsiteX68" fmla="*/ 4779554 w 6530408"/>
              <a:gd name="connsiteY68" fmla="*/ 4251313 h 5753325"/>
              <a:gd name="connsiteX69" fmla="*/ 4766885 w 6530408"/>
              <a:gd name="connsiteY69" fmla="*/ 4259812 h 5753325"/>
              <a:gd name="connsiteX70" fmla="*/ 4762510 w 6530408"/>
              <a:gd name="connsiteY70" fmla="*/ 4260383 h 5753325"/>
              <a:gd name="connsiteX71" fmla="*/ 4738416 w 6530408"/>
              <a:gd name="connsiteY71" fmla="*/ 4265355 h 5753325"/>
              <a:gd name="connsiteX72" fmla="*/ 4712007 w 6530408"/>
              <a:gd name="connsiteY72" fmla="*/ 4317892 h 5753325"/>
              <a:gd name="connsiteX73" fmla="*/ 4658930 w 6530408"/>
              <a:gd name="connsiteY73" fmla="*/ 4348041 h 5753325"/>
              <a:gd name="connsiteX74" fmla="*/ 4443526 w 6530408"/>
              <a:gd name="connsiteY74" fmla="*/ 4507851 h 5753325"/>
              <a:gd name="connsiteX75" fmla="*/ 4289766 w 6530408"/>
              <a:gd name="connsiteY75" fmla="*/ 4711450 h 5753325"/>
              <a:gd name="connsiteX76" fmla="*/ 4150870 w 6530408"/>
              <a:gd name="connsiteY76" fmla="*/ 4818480 h 5753325"/>
              <a:gd name="connsiteX77" fmla="*/ 4006639 w 6530408"/>
              <a:gd name="connsiteY77" fmla="*/ 4933815 h 5753325"/>
              <a:gd name="connsiteX78" fmla="*/ 3298210 w 6530408"/>
              <a:gd name="connsiteY78" fmla="*/ 5070790 h 5753325"/>
              <a:gd name="connsiteX79" fmla="*/ 2947678 w 6530408"/>
              <a:gd name="connsiteY79" fmla="*/ 5117869 h 5753325"/>
              <a:gd name="connsiteX80" fmla="*/ 2822169 w 6530408"/>
              <a:gd name="connsiteY80" fmla="*/ 5129396 h 5753325"/>
              <a:gd name="connsiteX81" fmla="*/ 2538773 w 6530408"/>
              <a:gd name="connsiteY81" fmla="*/ 5313397 h 5753325"/>
              <a:gd name="connsiteX82" fmla="*/ 2014500 w 6530408"/>
              <a:gd name="connsiteY82" fmla="*/ 5519744 h 5753325"/>
              <a:gd name="connsiteX83" fmla="*/ 1934391 w 6530408"/>
              <a:gd name="connsiteY83" fmla="*/ 5591335 h 5753325"/>
              <a:gd name="connsiteX84" fmla="*/ 1892550 w 6530408"/>
              <a:gd name="connsiteY84" fmla="*/ 5649708 h 5753325"/>
              <a:gd name="connsiteX85" fmla="*/ 1854769 w 6530408"/>
              <a:gd name="connsiteY85" fmla="*/ 5647691 h 5753325"/>
              <a:gd name="connsiteX86" fmla="*/ 1809461 w 6530408"/>
              <a:gd name="connsiteY86" fmla="*/ 5648628 h 5753325"/>
              <a:gd name="connsiteX87" fmla="*/ 1745150 w 6530408"/>
              <a:gd name="connsiteY87" fmla="*/ 5693879 h 5753325"/>
              <a:gd name="connsiteX88" fmla="*/ 1713375 w 6530408"/>
              <a:gd name="connsiteY88" fmla="*/ 5684672 h 5753325"/>
              <a:gd name="connsiteX89" fmla="*/ 1707808 w 6530408"/>
              <a:gd name="connsiteY89" fmla="*/ 5682611 h 5753325"/>
              <a:gd name="connsiteX90" fmla="*/ 1679313 w 6530408"/>
              <a:gd name="connsiteY90" fmla="*/ 5672360 h 5753325"/>
              <a:gd name="connsiteX91" fmla="*/ 1646933 w 6530408"/>
              <a:gd name="connsiteY91" fmla="*/ 5666227 h 5753325"/>
              <a:gd name="connsiteX92" fmla="*/ 1610055 w 6530408"/>
              <a:gd name="connsiteY92" fmla="*/ 5673643 h 5753325"/>
              <a:gd name="connsiteX93" fmla="*/ 1437641 w 6530408"/>
              <a:gd name="connsiteY93" fmla="*/ 5723266 h 5753325"/>
              <a:gd name="connsiteX94" fmla="*/ 1332869 w 6530408"/>
              <a:gd name="connsiteY94" fmla="*/ 5744752 h 5753325"/>
              <a:gd name="connsiteX95" fmla="*/ 1290525 w 6530408"/>
              <a:gd name="connsiteY95" fmla="*/ 5740036 h 5753325"/>
              <a:gd name="connsiteX96" fmla="*/ 1233107 w 6530408"/>
              <a:gd name="connsiteY96" fmla="*/ 5742106 h 5753325"/>
              <a:gd name="connsiteX97" fmla="*/ 1214532 w 6530408"/>
              <a:gd name="connsiteY97" fmla="*/ 5753325 h 5753325"/>
              <a:gd name="connsiteX98" fmla="*/ 1199955 w 6530408"/>
              <a:gd name="connsiteY98" fmla="*/ 5744831 h 5753325"/>
              <a:gd name="connsiteX99" fmla="*/ 1162337 w 6530408"/>
              <a:gd name="connsiteY99" fmla="*/ 5738048 h 5753325"/>
              <a:gd name="connsiteX100" fmla="*/ 1053457 w 6530408"/>
              <a:gd name="connsiteY100" fmla="*/ 5688676 h 5753325"/>
              <a:gd name="connsiteX101" fmla="*/ 1025798 w 6530408"/>
              <a:gd name="connsiteY101" fmla="*/ 5673166 h 5753325"/>
              <a:gd name="connsiteX102" fmla="*/ 947900 w 6530408"/>
              <a:gd name="connsiteY102" fmla="*/ 5657848 h 5753325"/>
              <a:gd name="connsiteX103" fmla="*/ 815627 w 6530408"/>
              <a:gd name="connsiteY103" fmla="*/ 5642557 h 5753325"/>
              <a:gd name="connsiteX104" fmla="*/ 788251 w 6530408"/>
              <a:gd name="connsiteY104" fmla="*/ 5637065 h 5753325"/>
              <a:gd name="connsiteX105" fmla="*/ 767822 w 6530408"/>
              <a:gd name="connsiteY105" fmla="*/ 5623450 h 5753325"/>
              <a:gd name="connsiteX106" fmla="*/ 765791 w 6530408"/>
              <a:gd name="connsiteY106" fmla="*/ 5612539 h 5753325"/>
              <a:gd name="connsiteX107" fmla="*/ 751230 w 6530408"/>
              <a:gd name="connsiteY107" fmla="*/ 5608092 h 5753325"/>
              <a:gd name="connsiteX108" fmla="*/ 748008 w 6530408"/>
              <a:gd name="connsiteY108" fmla="*/ 5605052 h 5753325"/>
              <a:gd name="connsiteX109" fmla="*/ 728871 w 6530408"/>
              <a:gd name="connsiteY109" fmla="*/ 5589469 h 5753325"/>
              <a:gd name="connsiteX110" fmla="*/ 671898 w 6530408"/>
              <a:gd name="connsiteY110" fmla="*/ 5602363 h 5753325"/>
              <a:gd name="connsiteX111" fmla="*/ 615065 w 6530408"/>
              <a:gd name="connsiteY111" fmla="*/ 5580257 h 5753325"/>
              <a:gd name="connsiteX112" fmla="*/ 355785 w 6530408"/>
              <a:gd name="connsiteY112" fmla="*/ 5514383 h 5753325"/>
              <a:gd name="connsiteX113" fmla="*/ 102269 w 6530408"/>
              <a:gd name="connsiteY113" fmla="*/ 5524347 h 5753325"/>
              <a:gd name="connsiteX114" fmla="*/ 13160 w 6530408"/>
              <a:gd name="connsiteY114" fmla="*/ 5514159 h 5753325"/>
              <a:gd name="connsiteX115" fmla="*/ 0 w 6530408"/>
              <a:gd name="connsiteY115" fmla="*/ 5511735 h 5753325"/>
              <a:gd name="connsiteX116" fmla="*/ 0 w 6530408"/>
              <a:gd name="connsiteY116" fmla="*/ 0 h 5753325"/>
              <a:gd name="connsiteX0" fmla="*/ 0 w 6506836"/>
              <a:gd name="connsiteY0" fmla="*/ 0 h 5753325"/>
              <a:gd name="connsiteX1" fmla="*/ 6438980 w 6506836"/>
              <a:gd name="connsiteY1" fmla="*/ 0 h 5753325"/>
              <a:gd name="connsiteX2" fmla="*/ 6439047 w 6506836"/>
              <a:gd name="connsiteY2" fmla="*/ 147 h 5753325"/>
              <a:gd name="connsiteX3" fmla="*/ 6443456 w 6506836"/>
              <a:gd name="connsiteY3" fmla="*/ 130105 h 5753325"/>
              <a:gd name="connsiteX4" fmla="*/ 6447632 w 6506836"/>
              <a:gd name="connsiteY4" fmla="*/ 170016 h 5753325"/>
              <a:gd name="connsiteX5" fmla="*/ 6465936 w 6506836"/>
              <a:gd name="connsiteY5" fmla="*/ 274847 h 5753325"/>
              <a:gd name="connsiteX6" fmla="*/ 6506836 w 6506836"/>
              <a:gd name="connsiteY6" fmla="*/ 331778 h 5753325"/>
              <a:gd name="connsiteX7" fmla="*/ 6488360 w 6506836"/>
              <a:gd name="connsiteY7" fmla="*/ 535865 h 5753325"/>
              <a:gd name="connsiteX8" fmla="*/ 6492864 w 6506836"/>
              <a:gd name="connsiteY8" fmla="*/ 615799 h 5753325"/>
              <a:gd name="connsiteX9" fmla="*/ 6459988 w 6506836"/>
              <a:gd name="connsiteY9" fmla="*/ 707628 h 5753325"/>
              <a:gd name="connsiteX10" fmla="*/ 6453989 w 6506836"/>
              <a:gd name="connsiteY10" fmla="*/ 711876 h 5753325"/>
              <a:gd name="connsiteX11" fmla="*/ 6453209 w 6506836"/>
              <a:gd name="connsiteY11" fmla="*/ 719127 h 5753325"/>
              <a:gd name="connsiteX12" fmla="*/ 6457662 w 6506836"/>
              <a:gd name="connsiteY12" fmla="*/ 723331 h 5753325"/>
              <a:gd name="connsiteX13" fmla="*/ 6447445 w 6506836"/>
              <a:gd name="connsiteY13" fmla="*/ 780003 h 5753325"/>
              <a:gd name="connsiteX14" fmla="*/ 6426552 w 6506836"/>
              <a:gd name="connsiteY14" fmla="*/ 845805 h 5753325"/>
              <a:gd name="connsiteX15" fmla="*/ 6434072 w 6506836"/>
              <a:gd name="connsiteY15" fmla="*/ 910733 h 5753325"/>
              <a:gd name="connsiteX16" fmla="*/ 6432570 w 6506836"/>
              <a:gd name="connsiteY16" fmla="*/ 983394 h 5753325"/>
              <a:gd name="connsiteX17" fmla="*/ 6431878 w 6506836"/>
              <a:gd name="connsiteY17" fmla="*/ 1026728 h 5753325"/>
              <a:gd name="connsiteX18" fmla="*/ 6414269 w 6506836"/>
              <a:gd name="connsiteY18" fmla="*/ 1151111 h 5753325"/>
              <a:gd name="connsiteX19" fmla="*/ 6371722 w 6506836"/>
              <a:gd name="connsiteY19" fmla="*/ 1318080 h 5753325"/>
              <a:gd name="connsiteX20" fmla="*/ 6356023 w 6506836"/>
              <a:gd name="connsiteY20" fmla="*/ 1356227 h 5753325"/>
              <a:gd name="connsiteX21" fmla="*/ 6356157 w 6506836"/>
              <a:gd name="connsiteY21" fmla="*/ 1361967 h 5753325"/>
              <a:gd name="connsiteX22" fmla="*/ 6350613 w 6506836"/>
              <a:gd name="connsiteY22" fmla="*/ 1393569 h 5753325"/>
              <a:gd name="connsiteX23" fmla="*/ 6357062 w 6506836"/>
              <a:gd name="connsiteY23" fmla="*/ 1444071 h 5753325"/>
              <a:gd name="connsiteX24" fmla="*/ 6364832 w 6506836"/>
              <a:gd name="connsiteY24" fmla="*/ 1478763 h 5753325"/>
              <a:gd name="connsiteX25" fmla="*/ 6369745 w 6506836"/>
              <a:gd name="connsiteY25" fmla="*/ 1495680 h 5753325"/>
              <a:gd name="connsiteX26" fmla="*/ 6370898 w 6506836"/>
              <a:gd name="connsiteY26" fmla="*/ 1513331 h 5753325"/>
              <a:gd name="connsiteX27" fmla="*/ 6368801 w 6506836"/>
              <a:gd name="connsiteY27" fmla="*/ 1527414 h 5753325"/>
              <a:gd name="connsiteX28" fmla="*/ 6359177 w 6506836"/>
              <a:gd name="connsiteY28" fmla="*/ 1639513 h 5753325"/>
              <a:gd name="connsiteX29" fmla="*/ 6299489 w 6506836"/>
              <a:gd name="connsiteY29" fmla="*/ 1784860 h 5753325"/>
              <a:gd name="connsiteX30" fmla="*/ 6267878 w 6506836"/>
              <a:gd name="connsiteY30" fmla="*/ 1858572 h 5753325"/>
              <a:gd name="connsiteX31" fmla="*/ 6251146 w 6506836"/>
              <a:gd name="connsiteY31" fmla="*/ 1926167 h 5753325"/>
              <a:gd name="connsiteX32" fmla="*/ 6210686 w 6506836"/>
              <a:gd name="connsiteY32" fmla="*/ 2014834 h 5753325"/>
              <a:gd name="connsiteX33" fmla="*/ 6106652 w 6506836"/>
              <a:gd name="connsiteY33" fmla="*/ 2150572 h 5753325"/>
              <a:gd name="connsiteX34" fmla="*/ 6097813 w 6506836"/>
              <a:gd name="connsiteY34" fmla="*/ 2172208 h 5753325"/>
              <a:gd name="connsiteX35" fmla="*/ 6095990 w 6506836"/>
              <a:gd name="connsiteY35" fmla="*/ 2181185 h 5753325"/>
              <a:gd name="connsiteX36" fmla="*/ 6090126 w 6506836"/>
              <a:gd name="connsiteY36" fmla="*/ 2192533 h 5753325"/>
              <a:gd name="connsiteX37" fmla="*/ 6089503 w 6506836"/>
              <a:gd name="connsiteY37" fmla="*/ 2192543 h 5753325"/>
              <a:gd name="connsiteX38" fmla="*/ 6084946 w 6506836"/>
              <a:gd name="connsiteY38" fmla="*/ 2203694 h 5753325"/>
              <a:gd name="connsiteX39" fmla="*/ 5987861 w 6506836"/>
              <a:gd name="connsiteY39" fmla="*/ 2304868 h 5753325"/>
              <a:gd name="connsiteX40" fmla="*/ 5973439 w 6506836"/>
              <a:gd name="connsiteY40" fmla="*/ 2385635 h 5753325"/>
              <a:gd name="connsiteX41" fmla="*/ 5916727 w 6506836"/>
              <a:gd name="connsiteY41" fmla="*/ 2458777 h 5753325"/>
              <a:gd name="connsiteX42" fmla="*/ 5856524 w 6506836"/>
              <a:gd name="connsiteY42" fmla="*/ 2583281 h 5753325"/>
              <a:gd name="connsiteX43" fmla="*/ 5838091 w 6506836"/>
              <a:gd name="connsiteY43" fmla="*/ 2753474 h 5753325"/>
              <a:gd name="connsiteX44" fmla="*/ 5777471 w 6506836"/>
              <a:gd name="connsiteY44" fmla="*/ 2901570 h 5753325"/>
              <a:gd name="connsiteX45" fmla="*/ 5723992 w 6506836"/>
              <a:gd name="connsiteY45" fmla="*/ 2998752 h 5753325"/>
              <a:gd name="connsiteX46" fmla="*/ 5557886 w 6506836"/>
              <a:gd name="connsiteY46" fmla="*/ 3329735 h 5753325"/>
              <a:gd name="connsiteX47" fmla="*/ 5471501 w 6506836"/>
              <a:gd name="connsiteY47" fmla="*/ 3462221 h 5753325"/>
              <a:gd name="connsiteX48" fmla="*/ 5465154 w 6506836"/>
              <a:gd name="connsiteY48" fmla="*/ 3541065 h 5753325"/>
              <a:gd name="connsiteX49" fmla="*/ 5437889 w 6506836"/>
              <a:gd name="connsiteY49" fmla="*/ 3559927 h 5753325"/>
              <a:gd name="connsiteX50" fmla="*/ 5432770 w 6506836"/>
              <a:gd name="connsiteY50" fmla="*/ 3562948 h 5753325"/>
              <a:gd name="connsiteX51" fmla="*/ 5406795 w 6506836"/>
              <a:gd name="connsiteY51" fmla="*/ 3578594 h 5753325"/>
              <a:gd name="connsiteX52" fmla="*/ 5381495 w 6506836"/>
              <a:gd name="connsiteY52" fmla="*/ 3599883 h 5753325"/>
              <a:gd name="connsiteX53" fmla="*/ 5363689 w 6506836"/>
              <a:gd name="connsiteY53" fmla="*/ 3633299 h 5753325"/>
              <a:gd name="connsiteX54" fmla="*/ 5291870 w 6506836"/>
              <a:gd name="connsiteY54" fmla="*/ 3799039 h 5753325"/>
              <a:gd name="connsiteX55" fmla="*/ 5241600 w 6506836"/>
              <a:gd name="connsiteY55" fmla="*/ 3894238 h 5753325"/>
              <a:gd name="connsiteX56" fmla="*/ 5211041 w 6506836"/>
              <a:gd name="connsiteY56" fmla="*/ 3924184 h 5753325"/>
              <a:gd name="connsiteX57" fmla="*/ 5176073 w 6506836"/>
              <a:gd name="connsiteY57" fmla="*/ 3970179 h 5753325"/>
              <a:gd name="connsiteX58" fmla="*/ 5172826 w 6506836"/>
              <a:gd name="connsiteY58" fmla="*/ 3991773 h 5753325"/>
              <a:gd name="connsiteX59" fmla="*/ 5157053 w 6506836"/>
              <a:gd name="connsiteY59" fmla="*/ 3997708 h 5753325"/>
              <a:gd name="connsiteX60" fmla="*/ 5127922 w 6506836"/>
              <a:gd name="connsiteY60" fmla="*/ 4022660 h 5753325"/>
              <a:gd name="connsiteX61" fmla="*/ 5020872 w 6506836"/>
              <a:gd name="connsiteY61" fmla="*/ 4075951 h 5753325"/>
              <a:gd name="connsiteX62" fmla="*/ 4991410 w 6506836"/>
              <a:gd name="connsiteY62" fmla="*/ 4087598 h 5753325"/>
              <a:gd name="connsiteX63" fmla="*/ 4930112 w 6506836"/>
              <a:gd name="connsiteY63" fmla="*/ 4138459 h 5753325"/>
              <a:gd name="connsiteX64" fmla="*/ 4834224 w 6506836"/>
              <a:gd name="connsiteY64" fmla="*/ 4231643 h 5753325"/>
              <a:gd name="connsiteX65" fmla="*/ 4812599 w 6506836"/>
              <a:gd name="connsiteY65" fmla="*/ 4249449 h 5753325"/>
              <a:gd name="connsiteX66" fmla="*/ 4789188 w 6506836"/>
              <a:gd name="connsiteY66" fmla="*/ 4256678 h 5753325"/>
              <a:gd name="connsiteX67" fmla="*/ 4779554 w 6506836"/>
              <a:gd name="connsiteY67" fmla="*/ 4251313 h 5753325"/>
              <a:gd name="connsiteX68" fmla="*/ 4766885 w 6506836"/>
              <a:gd name="connsiteY68" fmla="*/ 4259812 h 5753325"/>
              <a:gd name="connsiteX69" fmla="*/ 4762510 w 6506836"/>
              <a:gd name="connsiteY69" fmla="*/ 4260383 h 5753325"/>
              <a:gd name="connsiteX70" fmla="*/ 4738416 w 6506836"/>
              <a:gd name="connsiteY70" fmla="*/ 4265355 h 5753325"/>
              <a:gd name="connsiteX71" fmla="*/ 4712007 w 6506836"/>
              <a:gd name="connsiteY71" fmla="*/ 4317892 h 5753325"/>
              <a:gd name="connsiteX72" fmla="*/ 4658930 w 6506836"/>
              <a:gd name="connsiteY72" fmla="*/ 4348041 h 5753325"/>
              <a:gd name="connsiteX73" fmla="*/ 4443526 w 6506836"/>
              <a:gd name="connsiteY73" fmla="*/ 4507851 h 5753325"/>
              <a:gd name="connsiteX74" fmla="*/ 4289766 w 6506836"/>
              <a:gd name="connsiteY74" fmla="*/ 4711450 h 5753325"/>
              <a:gd name="connsiteX75" fmla="*/ 4150870 w 6506836"/>
              <a:gd name="connsiteY75" fmla="*/ 4818480 h 5753325"/>
              <a:gd name="connsiteX76" fmla="*/ 4006639 w 6506836"/>
              <a:gd name="connsiteY76" fmla="*/ 4933815 h 5753325"/>
              <a:gd name="connsiteX77" fmla="*/ 3298210 w 6506836"/>
              <a:gd name="connsiteY77" fmla="*/ 5070790 h 5753325"/>
              <a:gd name="connsiteX78" fmla="*/ 2947678 w 6506836"/>
              <a:gd name="connsiteY78" fmla="*/ 5117869 h 5753325"/>
              <a:gd name="connsiteX79" fmla="*/ 2822169 w 6506836"/>
              <a:gd name="connsiteY79" fmla="*/ 5129396 h 5753325"/>
              <a:gd name="connsiteX80" fmla="*/ 2538773 w 6506836"/>
              <a:gd name="connsiteY80" fmla="*/ 5313397 h 5753325"/>
              <a:gd name="connsiteX81" fmla="*/ 2014500 w 6506836"/>
              <a:gd name="connsiteY81" fmla="*/ 5519744 h 5753325"/>
              <a:gd name="connsiteX82" fmla="*/ 1934391 w 6506836"/>
              <a:gd name="connsiteY82" fmla="*/ 5591335 h 5753325"/>
              <a:gd name="connsiteX83" fmla="*/ 1892550 w 6506836"/>
              <a:gd name="connsiteY83" fmla="*/ 5649708 h 5753325"/>
              <a:gd name="connsiteX84" fmla="*/ 1854769 w 6506836"/>
              <a:gd name="connsiteY84" fmla="*/ 5647691 h 5753325"/>
              <a:gd name="connsiteX85" fmla="*/ 1809461 w 6506836"/>
              <a:gd name="connsiteY85" fmla="*/ 5648628 h 5753325"/>
              <a:gd name="connsiteX86" fmla="*/ 1745150 w 6506836"/>
              <a:gd name="connsiteY86" fmla="*/ 5693879 h 5753325"/>
              <a:gd name="connsiteX87" fmla="*/ 1713375 w 6506836"/>
              <a:gd name="connsiteY87" fmla="*/ 5684672 h 5753325"/>
              <a:gd name="connsiteX88" fmla="*/ 1707808 w 6506836"/>
              <a:gd name="connsiteY88" fmla="*/ 5682611 h 5753325"/>
              <a:gd name="connsiteX89" fmla="*/ 1679313 w 6506836"/>
              <a:gd name="connsiteY89" fmla="*/ 5672360 h 5753325"/>
              <a:gd name="connsiteX90" fmla="*/ 1646933 w 6506836"/>
              <a:gd name="connsiteY90" fmla="*/ 5666227 h 5753325"/>
              <a:gd name="connsiteX91" fmla="*/ 1610055 w 6506836"/>
              <a:gd name="connsiteY91" fmla="*/ 5673643 h 5753325"/>
              <a:gd name="connsiteX92" fmla="*/ 1437641 w 6506836"/>
              <a:gd name="connsiteY92" fmla="*/ 5723266 h 5753325"/>
              <a:gd name="connsiteX93" fmla="*/ 1332869 w 6506836"/>
              <a:gd name="connsiteY93" fmla="*/ 5744752 h 5753325"/>
              <a:gd name="connsiteX94" fmla="*/ 1290525 w 6506836"/>
              <a:gd name="connsiteY94" fmla="*/ 5740036 h 5753325"/>
              <a:gd name="connsiteX95" fmla="*/ 1233107 w 6506836"/>
              <a:gd name="connsiteY95" fmla="*/ 5742106 h 5753325"/>
              <a:gd name="connsiteX96" fmla="*/ 1214532 w 6506836"/>
              <a:gd name="connsiteY96" fmla="*/ 5753325 h 5753325"/>
              <a:gd name="connsiteX97" fmla="*/ 1199955 w 6506836"/>
              <a:gd name="connsiteY97" fmla="*/ 5744831 h 5753325"/>
              <a:gd name="connsiteX98" fmla="*/ 1162337 w 6506836"/>
              <a:gd name="connsiteY98" fmla="*/ 5738048 h 5753325"/>
              <a:gd name="connsiteX99" fmla="*/ 1053457 w 6506836"/>
              <a:gd name="connsiteY99" fmla="*/ 5688676 h 5753325"/>
              <a:gd name="connsiteX100" fmla="*/ 1025798 w 6506836"/>
              <a:gd name="connsiteY100" fmla="*/ 5673166 h 5753325"/>
              <a:gd name="connsiteX101" fmla="*/ 947900 w 6506836"/>
              <a:gd name="connsiteY101" fmla="*/ 5657848 h 5753325"/>
              <a:gd name="connsiteX102" fmla="*/ 815627 w 6506836"/>
              <a:gd name="connsiteY102" fmla="*/ 5642557 h 5753325"/>
              <a:gd name="connsiteX103" fmla="*/ 788251 w 6506836"/>
              <a:gd name="connsiteY103" fmla="*/ 5637065 h 5753325"/>
              <a:gd name="connsiteX104" fmla="*/ 767822 w 6506836"/>
              <a:gd name="connsiteY104" fmla="*/ 5623450 h 5753325"/>
              <a:gd name="connsiteX105" fmla="*/ 765791 w 6506836"/>
              <a:gd name="connsiteY105" fmla="*/ 5612539 h 5753325"/>
              <a:gd name="connsiteX106" fmla="*/ 751230 w 6506836"/>
              <a:gd name="connsiteY106" fmla="*/ 5608092 h 5753325"/>
              <a:gd name="connsiteX107" fmla="*/ 748008 w 6506836"/>
              <a:gd name="connsiteY107" fmla="*/ 5605052 h 5753325"/>
              <a:gd name="connsiteX108" fmla="*/ 728871 w 6506836"/>
              <a:gd name="connsiteY108" fmla="*/ 5589469 h 5753325"/>
              <a:gd name="connsiteX109" fmla="*/ 671898 w 6506836"/>
              <a:gd name="connsiteY109" fmla="*/ 5602363 h 5753325"/>
              <a:gd name="connsiteX110" fmla="*/ 615065 w 6506836"/>
              <a:gd name="connsiteY110" fmla="*/ 5580257 h 5753325"/>
              <a:gd name="connsiteX111" fmla="*/ 355785 w 6506836"/>
              <a:gd name="connsiteY111" fmla="*/ 5514383 h 5753325"/>
              <a:gd name="connsiteX112" fmla="*/ 102269 w 6506836"/>
              <a:gd name="connsiteY112" fmla="*/ 5524347 h 5753325"/>
              <a:gd name="connsiteX113" fmla="*/ 13160 w 6506836"/>
              <a:gd name="connsiteY113" fmla="*/ 5514159 h 5753325"/>
              <a:gd name="connsiteX114" fmla="*/ 0 w 6506836"/>
              <a:gd name="connsiteY114" fmla="*/ 5511735 h 5753325"/>
              <a:gd name="connsiteX115" fmla="*/ 0 w 6506836"/>
              <a:gd name="connsiteY115" fmla="*/ 0 h 5753325"/>
              <a:gd name="connsiteX0" fmla="*/ 0 w 6492864"/>
              <a:gd name="connsiteY0" fmla="*/ 0 h 5753325"/>
              <a:gd name="connsiteX1" fmla="*/ 6438980 w 6492864"/>
              <a:gd name="connsiteY1" fmla="*/ 0 h 5753325"/>
              <a:gd name="connsiteX2" fmla="*/ 6439047 w 6492864"/>
              <a:gd name="connsiteY2" fmla="*/ 147 h 5753325"/>
              <a:gd name="connsiteX3" fmla="*/ 6443456 w 6492864"/>
              <a:gd name="connsiteY3" fmla="*/ 130105 h 5753325"/>
              <a:gd name="connsiteX4" fmla="*/ 6447632 w 6492864"/>
              <a:gd name="connsiteY4" fmla="*/ 170016 h 5753325"/>
              <a:gd name="connsiteX5" fmla="*/ 6465936 w 6492864"/>
              <a:gd name="connsiteY5" fmla="*/ 274847 h 5753325"/>
              <a:gd name="connsiteX6" fmla="*/ 6488360 w 6492864"/>
              <a:gd name="connsiteY6" fmla="*/ 535865 h 5753325"/>
              <a:gd name="connsiteX7" fmla="*/ 6492864 w 6492864"/>
              <a:gd name="connsiteY7" fmla="*/ 615799 h 5753325"/>
              <a:gd name="connsiteX8" fmla="*/ 6459988 w 6492864"/>
              <a:gd name="connsiteY8" fmla="*/ 707628 h 5753325"/>
              <a:gd name="connsiteX9" fmla="*/ 6453989 w 6492864"/>
              <a:gd name="connsiteY9" fmla="*/ 711876 h 5753325"/>
              <a:gd name="connsiteX10" fmla="*/ 6453209 w 6492864"/>
              <a:gd name="connsiteY10" fmla="*/ 719127 h 5753325"/>
              <a:gd name="connsiteX11" fmla="*/ 6457662 w 6492864"/>
              <a:gd name="connsiteY11" fmla="*/ 723331 h 5753325"/>
              <a:gd name="connsiteX12" fmla="*/ 6447445 w 6492864"/>
              <a:gd name="connsiteY12" fmla="*/ 780003 h 5753325"/>
              <a:gd name="connsiteX13" fmla="*/ 6426552 w 6492864"/>
              <a:gd name="connsiteY13" fmla="*/ 845805 h 5753325"/>
              <a:gd name="connsiteX14" fmla="*/ 6434072 w 6492864"/>
              <a:gd name="connsiteY14" fmla="*/ 910733 h 5753325"/>
              <a:gd name="connsiteX15" fmla="*/ 6432570 w 6492864"/>
              <a:gd name="connsiteY15" fmla="*/ 983394 h 5753325"/>
              <a:gd name="connsiteX16" fmla="*/ 6431878 w 6492864"/>
              <a:gd name="connsiteY16" fmla="*/ 1026728 h 5753325"/>
              <a:gd name="connsiteX17" fmla="*/ 6414269 w 6492864"/>
              <a:gd name="connsiteY17" fmla="*/ 1151111 h 5753325"/>
              <a:gd name="connsiteX18" fmla="*/ 6371722 w 6492864"/>
              <a:gd name="connsiteY18" fmla="*/ 1318080 h 5753325"/>
              <a:gd name="connsiteX19" fmla="*/ 6356023 w 6492864"/>
              <a:gd name="connsiteY19" fmla="*/ 1356227 h 5753325"/>
              <a:gd name="connsiteX20" fmla="*/ 6356157 w 6492864"/>
              <a:gd name="connsiteY20" fmla="*/ 1361967 h 5753325"/>
              <a:gd name="connsiteX21" fmla="*/ 6350613 w 6492864"/>
              <a:gd name="connsiteY21" fmla="*/ 1393569 h 5753325"/>
              <a:gd name="connsiteX22" fmla="*/ 6357062 w 6492864"/>
              <a:gd name="connsiteY22" fmla="*/ 1444071 h 5753325"/>
              <a:gd name="connsiteX23" fmla="*/ 6364832 w 6492864"/>
              <a:gd name="connsiteY23" fmla="*/ 1478763 h 5753325"/>
              <a:gd name="connsiteX24" fmla="*/ 6369745 w 6492864"/>
              <a:gd name="connsiteY24" fmla="*/ 1495680 h 5753325"/>
              <a:gd name="connsiteX25" fmla="*/ 6370898 w 6492864"/>
              <a:gd name="connsiteY25" fmla="*/ 1513331 h 5753325"/>
              <a:gd name="connsiteX26" fmla="*/ 6368801 w 6492864"/>
              <a:gd name="connsiteY26" fmla="*/ 1527414 h 5753325"/>
              <a:gd name="connsiteX27" fmla="*/ 6359177 w 6492864"/>
              <a:gd name="connsiteY27" fmla="*/ 1639513 h 5753325"/>
              <a:gd name="connsiteX28" fmla="*/ 6299489 w 6492864"/>
              <a:gd name="connsiteY28" fmla="*/ 1784860 h 5753325"/>
              <a:gd name="connsiteX29" fmla="*/ 6267878 w 6492864"/>
              <a:gd name="connsiteY29" fmla="*/ 1858572 h 5753325"/>
              <a:gd name="connsiteX30" fmla="*/ 6251146 w 6492864"/>
              <a:gd name="connsiteY30" fmla="*/ 1926167 h 5753325"/>
              <a:gd name="connsiteX31" fmla="*/ 6210686 w 6492864"/>
              <a:gd name="connsiteY31" fmla="*/ 2014834 h 5753325"/>
              <a:gd name="connsiteX32" fmla="*/ 6106652 w 6492864"/>
              <a:gd name="connsiteY32" fmla="*/ 2150572 h 5753325"/>
              <a:gd name="connsiteX33" fmla="*/ 6097813 w 6492864"/>
              <a:gd name="connsiteY33" fmla="*/ 2172208 h 5753325"/>
              <a:gd name="connsiteX34" fmla="*/ 6095990 w 6492864"/>
              <a:gd name="connsiteY34" fmla="*/ 2181185 h 5753325"/>
              <a:gd name="connsiteX35" fmla="*/ 6090126 w 6492864"/>
              <a:gd name="connsiteY35" fmla="*/ 2192533 h 5753325"/>
              <a:gd name="connsiteX36" fmla="*/ 6089503 w 6492864"/>
              <a:gd name="connsiteY36" fmla="*/ 2192543 h 5753325"/>
              <a:gd name="connsiteX37" fmla="*/ 6084946 w 6492864"/>
              <a:gd name="connsiteY37" fmla="*/ 2203694 h 5753325"/>
              <a:gd name="connsiteX38" fmla="*/ 5987861 w 6492864"/>
              <a:gd name="connsiteY38" fmla="*/ 2304868 h 5753325"/>
              <a:gd name="connsiteX39" fmla="*/ 5973439 w 6492864"/>
              <a:gd name="connsiteY39" fmla="*/ 2385635 h 5753325"/>
              <a:gd name="connsiteX40" fmla="*/ 5916727 w 6492864"/>
              <a:gd name="connsiteY40" fmla="*/ 2458777 h 5753325"/>
              <a:gd name="connsiteX41" fmla="*/ 5856524 w 6492864"/>
              <a:gd name="connsiteY41" fmla="*/ 2583281 h 5753325"/>
              <a:gd name="connsiteX42" fmla="*/ 5838091 w 6492864"/>
              <a:gd name="connsiteY42" fmla="*/ 2753474 h 5753325"/>
              <a:gd name="connsiteX43" fmla="*/ 5777471 w 6492864"/>
              <a:gd name="connsiteY43" fmla="*/ 2901570 h 5753325"/>
              <a:gd name="connsiteX44" fmla="*/ 5723992 w 6492864"/>
              <a:gd name="connsiteY44" fmla="*/ 2998752 h 5753325"/>
              <a:gd name="connsiteX45" fmla="*/ 5557886 w 6492864"/>
              <a:gd name="connsiteY45" fmla="*/ 3329735 h 5753325"/>
              <a:gd name="connsiteX46" fmla="*/ 5471501 w 6492864"/>
              <a:gd name="connsiteY46" fmla="*/ 3462221 h 5753325"/>
              <a:gd name="connsiteX47" fmla="*/ 5465154 w 6492864"/>
              <a:gd name="connsiteY47" fmla="*/ 3541065 h 5753325"/>
              <a:gd name="connsiteX48" fmla="*/ 5437889 w 6492864"/>
              <a:gd name="connsiteY48" fmla="*/ 3559927 h 5753325"/>
              <a:gd name="connsiteX49" fmla="*/ 5432770 w 6492864"/>
              <a:gd name="connsiteY49" fmla="*/ 3562948 h 5753325"/>
              <a:gd name="connsiteX50" fmla="*/ 5406795 w 6492864"/>
              <a:gd name="connsiteY50" fmla="*/ 3578594 h 5753325"/>
              <a:gd name="connsiteX51" fmla="*/ 5381495 w 6492864"/>
              <a:gd name="connsiteY51" fmla="*/ 3599883 h 5753325"/>
              <a:gd name="connsiteX52" fmla="*/ 5363689 w 6492864"/>
              <a:gd name="connsiteY52" fmla="*/ 3633299 h 5753325"/>
              <a:gd name="connsiteX53" fmla="*/ 5291870 w 6492864"/>
              <a:gd name="connsiteY53" fmla="*/ 3799039 h 5753325"/>
              <a:gd name="connsiteX54" fmla="*/ 5241600 w 6492864"/>
              <a:gd name="connsiteY54" fmla="*/ 3894238 h 5753325"/>
              <a:gd name="connsiteX55" fmla="*/ 5211041 w 6492864"/>
              <a:gd name="connsiteY55" fmla="*/ 3924184 h 5753325"/>
              <a:gd name="connsiteX56" fmla="*/ 5176073 w 6492864"/>
              <a:gd name="connsiteY56" fmla="*/ 3970179 h 5753325"/>
              <a:gd name="connsiteX57" fmla="*/ 5172826 w 6492864"/>
              <a:gd name="connsiteY57" fmla="*/ 3991773 h 5753325"/>
              <a:gd name="connsiteX58" fmla="*/ 5157053 w 6492864"/>
              <a:gd name="connsiteY58" fmla="*/ 3997708 h 5753325"/>
              <a:gd name="connsiteX59" fmla="*/ 5127922 w 6492864"/>
              <a:gd name="connsiteY59" fmla="*/ 4022660 h 5753325"/>
              <a:gd name="connsiteX60" fmla="*/ 5020872 w 6492864"/>
              <a:gd name="connsiteY60" fmla="*/ 4075951 h 5753325"/>
              <a:gd name="connsiteX61" fmla="*/ 4991410 w 6492864"/>
              <a:gd name="connsiteY61" fmla="*/ 4087598 h 5753325"/>
              <a:gd name="connsiteX62" fmla="*/ 4930112 w 6492864"/>
              <a:gd name="connsiteY62" fmla="*/ 4138459 h 5753325"/>
              <a:gd name="connsiteX63" fmla="*/ 4834224 w 6492864"/>
              <a:gd name="connsiteY63" fmla="*/ 4231643 h 5753325"/>
              <a:gd name="connsiteX64" fmla="*/ 4812599 w 6492864"/>
              <a:gd name="connsiteY64" fmla="*/ 4249449 h 5753325"/>
              <a:gd name="connsiteX65" fmla="*/ 4789188 w 6492864"/>
              <a:gd name="connsiteY65" fmla="*/ 4256678 h 5753325"/>
              <a:gd name="connsiteX66" fmla="*/ 4779554 w 6492864"/>
              <a:gd name="connsiteY66" fmla="*/ 4251313 h 5753325"/>
              <a:gd name="connsiteX67" fmla="*/ 4766885 w 6492864"/>
              <a:gd name="connsiteY67" fmla="*/ 4259812 h 5753325"/>
              <a:gd name="connsiteX68" fmla="*/ 4762510 w 6492864"/>
              <a:gd name="connsiteY68" fmla="*/ 4260383 h 5753325"/>
              <a:gd name="connsiteX69" fmla="*/ 4738416 w 6492864"/>
              <a:gd name="connsiteY69" fmla="*/ 4265355 h 5753325"/>
              <a:gd name="connsiteX70" fmla="*/ 4712007 w 6492864"/>
              <a:gd name="connsiteY70" fmla="*/ 4317892 h 5753325"/>
              <a:gd name="connsiteX71" fmla="*/ 4658930 w 6492864"/>
              <a:gd name="connsiteY71" fmla="*/ 4348041 h 5753325"/>
              <a:gd name="connsiteX72" fmla="*/ 4443526 w 6492864"/>
              <a:gd name="connsiteY72" fmla="*/ 4507851 h 5753325"/>
              <a:gd name="connsiteX73" fmla="*/ 4289766 w 6492864"/>
              <a:gd name="connsiteY73" fmla="*/ 4711450 h 5753325"/>
              <a:gd name="connsiteX74" fmla="*/ 4150870 w 6492864"/>
              <a:gd name="connsiteY74" fmla="*/ 4818480 h 5753325"/>
              <a:gd name="connsiteX75" fmla="*/ 4006639 w 6492864"/>
              <a:gd name="connsiteY75" fmla="*/ 4933815 h 5753325"/>
              <a:gd name="connsiteX76" fmla="*/ 3298210 w 6492864"/>
              <a:gd name="connsiteY76" fmla="*/ 5070790 h 5753325"/>
              <a:gd name="connsiteX77" fmla="*/ 2947678 w 6492864"/>
              <a:gd name="connsiteY77" fmla="*/ 5117869 h 5753325"/>
              <a:gd name="connsiteX78" fmla="*/ 2822169 w 6492864"/>
              <a:gd name="connsiteY78" fmla="*/ 5129396 h 5753325"/>
              <a:gd name="connsiteX79" fmla="*/ 2538773 w 6492864"/>
              <a:gd name="connsiteY79" fmla="*/ 5313397 h 5753325"/>
              <a:gd name="connsiteX80" fmla="*/ 2014500 w 6492864"/>
              <a:gd name="connsiteY80" fmla="*/ 5519744 h 5753325"/>
              <a:gd name="connsiteX81" fmla="*/ 1934391 w 6492864"/>
              <a:gd name="connsiteY81" fmla="*/ 5591335 h 5753325"/>
              <a:gd name="connsiteX82" fmla="*/ 1892550 w 6492864"/>
              <a:gd name="connsiteY82" fmla="*/ 5649708 h 5753325"/>
              <a:gd name="connsiteX83" fmla="*/ 1854769 w 6492864"/>
              <a:gd name="connsiteY83" fmla="*/ 5647691 h 5753325"/>
              <a:gd name="connsiteX84" fmla="*/ 1809461 w 6492864"/>
              <a:gd name="connsiteY84" fmla="*/ 5648628 h 5753325"/>
              <a:gd name="connsiteX85" fmla="*/ 1745150 w 6492864"/>
              <a:gd name="connsiteY85" fmla="*/ 5693879 h 5753325"/>
              <a:gd name="connsiteX86" fmla="*/ 1713375 w 6492864"/>
              <a:gd name="connsiteY86" fmla="*/ 5684672 h 5753325"/>
              <a:gd name="connsiteX87" fmla="*/ 1707808 w 6492864"/>
              <a:gd name="connsiteY87" fmla="*/ 5682611 h 5753325"/>
              <a:gd name="connsiteX88" fmla="*/ 1679313 w 6492864"/>
              <a:gd name="connsiteY88" fmla="*/ 5672360 h 5753325"/>
              <a:gd name="connsiteX89" fmla="*/ 1646933 w 6492864"/>
              <a:gd name="connsiteY89" fmla="*/ 5666227 h 5753325"/>
              <a:gd name="connsiteX90" fmla="*/ 1610055 w 6492864"/>
              <a:gd name="connsiteY90" fmla="*/ 5673643 h 5753325"/>
              <a:gd name="connsiteX91" fmla="*/ 1437641 w 6492864"/>
              <a:gd name="connsiteY91" fmla="*/ 5723266 h 5753325"/>
              <a:gd name="connsiteX92" fmla="*/ 1332869 w 6492864"/>
              <a:gd name="connsiteY92" fmla="*/ 5744752 h 5753325"/>
              <a:gd name="connsiteX93" fmla="*/ 1290525 w 6492864"/>
              <a:gd name="connsiteY93" fmla="*/ 5740036 h 5753325"/>
              <a:gd name="connsiteX94" fmla="*/ 1233107 w 6492864"/>
              <a:gd name="connsiteY94" fmla="*/ 5742106 h 5753325"/>
              <a:gd name="connsiteX95" fmla="*/ 1214532 w 6492864"/>
              <a:gd name="connsiteY95" fmla="*/ 5753325 h 5753325"/>
              <a:gd name="connsiteX96" fmla="*/ 1199955 w 6492864"/>
              <a:gd name="connsiteY96" fmla="*/ 5744831 h 5753325"/>
              <a:gd name="connsiteX97" fmla="*/ 1162337 w 6492864"/>
              <a:gd name="connsiteY97" fmla="*/ 5738048 h 5753325"/>
              <a:gd name="connsiteX98" fmla="*/ 1053457 w 6492864"/>
              <a:gd name="connsiteY98" fmla="*/ 5688676 h 5753325"/>
              <a:gd name="connsiteX99" fmla="*/ 1025798 w 6492864"/>
              <a:gd name="connsiteY99" fmla="*/ 5673166 h 5753325"/>
              <a:gd name="connsiteX100" fmla="*/ 947900 w 6492864"/>
              <a:gd name="connsiteY100" fmla="*/ 5657848 h 5753325"/>
              <a:gd name="connsiteX101" fmla="*/ 815627 w 6492864"/>
              <a:gd name="connsiteY101" fmla="*/ 5642557 h 5753325"/>
              <a:gd name="connsiteX102" fmla="*/ 788251 w 6492864"/>
              <a:gd name="connsiteY102" fmla="*/ 5637065 h 5753325"/>
              <a:gd name="connsiteX103" fmla="*/ 767822 w 6492864"/>
              <a:gd name="connsiteY103" fmla="*/ 5623450 h 5753325"/>
              <a:gd name="connsiteX104" fmla="*/ 765791 w 6492864"/>
              <a:gd name="connsiteY104" fmla="*/ 5612539 h 5753325"/>
              <a:gd name="connsiteX105" fmla="*/ 751230 w 6492864"/>
              <a:gd name="connsiteY105" fmla="*/ 5608092 h 5753325"/>
              <a:gd name="connsiteX106" fmla="*/ 748008 w 6492864"/>
              <a:gd name="connsiteY106" fmla="*/ 5605052 h 5753325"/>
              <a:gd name="connsiteX107" fmla="*/ 728871 w 6492864"/>
              <a:gd name="connsiteY107" fmla="*/ 5589469 h 5753325"/>
              <a:gd name="connsiteX108" fmla="*/ 671898 w 6492864"/>
              <a:gd name="connsiteY108" fmla="*/ 5602363 h 5753325"/>
              <a:gd name="connsiteX109" fmla="*/ 615065 w 6492864"/>
              <a:gd name="connsiteY109" fmla="*/ 5580257 h 5753325"/>
              <a:gd name="connsiteX110" fmla="*/ 355785 w 6492864"/>
              <a:gd name="connsiteY110" fmla="*/ 5514383 h 5753325"/>
              <a:gd name="connsiteX111" fmla="*/ 102269 w 6492864"/>
              <a:gd name="connsiteY111" fmla="*/ 5524347 h 5753325"/>
              <a:gd name="connsiteX112" fmla="*/ 13160 w 6492864"/>
              <a:gd name="connsiteY112" fmla="*/ 5514159 h 5753325"/>
              <a:gd name="connsiteX113" fmla="*/ 0 w 6492864"/>
              <a:gd name="connsiteY113" fmla="*/ 5511735 h 5753325"/>
              <a:gd name="connsiteX114" fmla="*/ 0 w 6492864"/>
              <a:gd name="connsiteY114" fmla="*/ 0 h 5753325"/>
              <a:gd name="connsiteX0" fmla="*/ 0 w 6492864"/>
              <a:gd name="connsiteY0" fmla="*/ 0 h 5753325"/>
              <a:gd name="connsiteX1" fmla="*/ 6438980 w 6492864"/>
              <a:gd name="connsiteY1" fmla="*/ 0 h 5753325"/>
              <a:gd name="connsiteX2" fmla="*/ 6439047 w 6492864"/>
              <a:gd name="connsiteY2" fmla="*/ 147 h 5753325"/>
              <a:gd name="connsiteX3" fmla="*/ 6443456 w 6492864"/>
              <a:gd name="connsiteY3" fmla="*/ 130105 h 5753325"/>
              <a:gd name="connsiteX4" fmla="*/ 6447632 w 6492864"/>
              <a:gd name="connsiteY4" fmla="*/ 170016 h 5753325"/>
              <a:gd name="connsiteX5" fmla="*/ 6396598 w 6492864"/>
              <a:gd name="connsiteY5" fmla="*/ 274847 h 5753325"/>
              <a:gd name="connsiteX6" fmla="*/ 6488360 w 6492864"/>
              <a:gd name="connsiteY6" fmla="*/ 535865 h 5753325"/>
              <a:gd name="connsiteX7" fmla="*/ 6492864 w 6492864"/>
              <a:gd name="connsiteY7" fmla="*/ 615799 h 5753325"/>
              <a:gd name="connsiteX8" fmla="*/ 6459988 w 6492864"/>
              <a:gd name="connsiteY8" fmla="*/ 707628 h 5753325"/>
              <a:gd name="connsiteX9" fmla="*/ 6453989 w 6492864"/>
              <a:gd name="connsiteY9" fmla="*/ 711876 h 5753325"/>
              <a:gd name="connsiteX10" fmla="*/ 6453209 w 6492864"/>
              <a:gd name="connsiteY10" fmla="*/ 719127 h 5753325"/>
              <a:gd name="connsiteX11" fmla="*/ 6457662 w 6492864"/>
              <a:gd name="connsiteY11" fmla="*/ 723331 h 5753325"/>
              <a:gd name="connsiteX12" fmla="*/ 6447445 w 6492864"/>
              <a:gd name="connsiteY12" fmla="*/ 780003 h 5753325"/>
              <a:gd name="connsiteX13" fmla="*/ 6426552 w 6492864"/>
              <a:gd name="connsiteY13" fmla="*/ 845805 h 5753325"/>
              <a:gd name="connsiteX14" fmla="*/ 6434072 w 6492864"/>
              <a:gd name="connsiteY14" fmla="*/ 910733 h 5753325"/>
              <a:gd name="connsiteX15" fmla="*/ 6432570 w 6492864"/>
              <a:gd name="connsiteY15" fmla="*/ 983394 h 5753325"/>
              <a:gd name="connsiteX16" fmla="*/ 6431878 w 6492864"/>
              <a:gd name="connsiteY16" fmla="*/ 1026728 h 5753325"/>
              <a:gd name="connsiteX17" fmla="*/ 6414269 w 6492864"/>
              <a:gd name="connsiteY17" fmla="*/ 1151111 h 5753325"/>
              <a:gd name="connsiteX18" fmla="*/ 6371722 w 6492864"/>
              <a:gd name="connsiteY18" fmla="*/ 1318080 h 5753325"/>
              <a:gd name="connsiteX19" fmla="*/ 6356023 w 6492864"/>
              <a:gd name="connsiteY19" fmla="*/ 1356227 h 5753325"/>
              <a:gd name="connsiteX20" fmla="*/ 6356157 w 6492864"/>
              <a:gd name="connsiteY20" fmla="*/ 1361967 h 5753325"/>
              <a:gd name="connsiteX21" fmla="*/ 6350613 w 6492864"/>
              <a:gd name="connsiteY21" fmla="*/ 1393569 h 5753325"/>
              <a:gd name="connsiteX22" fmla="*/ 6357062 w 6492864"/>
              <a:gd name="connsiteY22" fmla="*/ 1444071 h 5753325"/>
              <a:gd name="connsiteX23" fmla="*/ 6364832 w 6492864"/>
              <a:gd name="connsiteY23" fmla="*/ 1478763 h 5753325"/>
              <a:gd name="connsiteX24" fmla="*/ 6369745 w 6492864"/>
              <a:gd name="connsiteY24" fmla="*/ 1495680 h 5753325"/>
              <a:gd name="connsiteX25" fmla="*/ 6370898 w 6492864"/>
              <a:gd name="connsiteY25" fmla="*/ 1513331 h 5753325"/>
              <a:gd name="connsiteX26" fmla="*/ 6368801 w 6492864"/>
              <a:gd name="connsiteY26" fmla="*/ 1527414 h 5753325"/>
              <a:gd name="connsiteX27" fmla="*/ 6359177 w 6492864"/>
              <a:gd name="connsiteY27" fmla="*/ 1639513 h 5753325"/>
              <a:gd name="connsiteX28" fmla="*/ 6299489 w 6492864"/>
              <a:gd name="connsiteY28" fmla="*/ 1784860 h 5753325"/>
              <a:gd name="connsiteX29" fmla="*/ 6267878 w 6492864"/>
              <a:gd name="connsiteY29" fmla="*/ 1858572 h 5753325"/>
              <a:gd name="connsiteX30" fmla="*/ 6251146 w 6492864"/>
              <a:gd name="connsiteY30" fmla="*/ 1926167 h 5753325"/>
              <a:gd name="connsiteX31" fmla="*/ 6210686 w 6492864"/>
              <a:gd name="connsiteY31" fmla="*/ 2014834 h 5753325"/>
              <a:gd name="connsiteX32" fmla="*/ 6106652 w 6492864"/>
              <a:gd name="connsiteY32" fmla="*/ 2150572 h 5753325"/>
              <a:gd name="connsiteX33" fmla="*/ 6097813 w 6492864"/>
              <a:gd name="connsiteY33" fmla="*/ 2172208 h 5753325"/>
              <a:gd name="connsiteX34" fmla="*/ 6095990 w 6492864"/>
              <a:gd name="connsiteY34" fmla="*/ 2181185 h 5753325"/>
              <a:gd name="connsiteX35" fmla="*/ 6090126 w 6492864"/>
              <a:gd name="connsiteY35" fmla="*/ 2192533 h 5753325"/>
              <a:gd name="connsiteX36" fmla="*/ 6089503 w 6492864"/>
              <a:gd name="connsiteY36" fmla="*/ 2192543 h 5753325"/>
              <a:gd name="connsiteX37" fmla="*/ 6084946 w 6492864"/>
              <a:gd name="connsiteY37" fmla="*/ 2203694 h 5753325"/>
              <a:gd name="connsiteX38" fmla="*/ 5987861 w 6492864"/>
              <a:gd name="connsiteY38" fmla="*/ 2304868 h 5753325"/>
              <a:gd name="connsiteX39" fmla="*/ 5973439 w 6492864"/>
              <a:gd name="connsiteY39" fmla="*/ 2385635 h 5753325"/>
              <a:gd name="connsiteX40" fmla="*/ 5916727 w 6492864"/>
              <a:gd name="connsiteY40" fmla="*/ 2458777 h 5753325"/>
              <a:gd name="connsiteX41" fmla="*/ 5856524 w 6492864"/>
              <a:gd name="connsiteY41" fmla="*/ 2583281 h 5753325"/>
              <a:gd name="connsiteX42" fmla="*/ 5838091 w 6492864"/>
              <a:gd name="connsiteY42" fmla="*/ 2753474 h 5753325"/>
              <a:gd name="connsiteX43" fmla="*/ 5777471 w 6492864"/>
              <a:gd name="connsiteY43" fmla="*/ 2901570 h 5753325"/>
              <a:gd name="connsiteX44" fmla="*/ 5723992 w 6492864"/>
              <a:gd name="connsiteY44" fmla="*/ 2998752 h 5753325"/>
              <a:gd name="connsiteX45" fmla="*/ 5557886 w 6492864"/>
              <a:gd name="connsiteY45" fmla="*/ 3329735 h 5753325"/>
              <a:gd name="connsiteX46" fmla="*/ 5471501 w 6492864"/>
              <a:gd name="connsiteY46" fmla="*/ 3462221 h 5753325"/>
              <a:gd name="connsiteX47" fmla="*/ 5465154 w 6492864"/>
              <a:gd name="connsiteY47" fmla="*/ 3541065 h 5753325"/>
              <a:gd name="connsiteX48" fmla="*/ 5437889 w 6492864"/>
              <a:gd name="connsiteY48" fmla="*/ 3559927 h 5753325"/>
              <a:gd name="connsiteX49" fmla="*/ 5432770 w 6492864"/>
              <a:gd name="connsiteY49" fmla="*/ 3562948 h 5753325"/>
              <a:gd name="connsiteX50" fmla="*/ 5406795 w 6492864"/>
              <a:gd name="connsiteY50" fmla="*/ 3578594 h 5753325"/>
              <a:gd name="connsiteX51" fmla="*/ 5381495 w 6492864"/>
              <a:gd name="connsiteY51" fmla="*/ 3599883 h 5753325"/>
              <a:gd name="connsiteX52" fmla="*/ 5363689 w 6492864"/>
              <a:gd name="connsiteY52" fmla="*/ 3633299 h 5753325"/>
              <a:gd name="connsiteX53" fmla="*/ 5291870 w 6492864"/>
              <a:gd name="connsiteY53" fmla="*/ 3799039 h 5753325"/>
              <a:gd name="connsiteX54" fmla="*/ 5241600 w 6492864"/>
              <a:gd name="connsiteY54" fmla="*/ 3894238 h 5753325"/>
              <a:gd name="connsiteX55" fmla="*/ 5211041 w 6492864"/>
              <a:gd name="connsiteY55" fmla="*/ 3924184 h 5753325"/>
              <a:gd name="connsiteX56" fmla="*/ 5176073 w 6492864"/>
              <a:gd name="connsiteY56" fmla="*/ 3970179 h 5753325"/>
              <a:gd name="connsiteX57" fmla="*/ 5172826 w 6492864"/>
              <a:gd name="connsiteY57" fmla="*/ 3991773 h 5753325"/>
              <a:gd name="connsiteX58" fmla="*/ 5157053 w 6492864"/>
              <a:gd name="connsiteY58" fmla="*/ 3997708 h 5753325"/>
              <a:gd name="connsiteX59" fmla="*/ 5127922 w 6492864"/>
              <a:gd name="connsiteY59" fmla="*/ 4022660 h 5753325"/>
              <a:gd name="connsiteX60" fmla="*/ 5020872 w 6492864"/>
              <a:gd name="connsiteY60" fmla="*/ 4075951 h 5753325"/>
              <a:gd name="connsiteX61" fmla="*/ 4991410 w 6492864"/>
              <a:gd name="connsiteY61" fmla="*/ 4087598 h 5753325"/>
              <a:gd name="connsiteX62" fmla="*/ 4930112 w 6492864"/>
              <a:gd name="connsiteY62" fmla="*/ 4138459 h 5753325"/>
              <a:gd name="connsiteX63" fmla="*/ 4834224 w 6492864"/>
              <a:gd name="connsiteY63" fmla="*/ 4231643 h 5753325"/>
              <a:gd name="connsiteX64" fmla="*/ 4812599 w 6492864"/>
              <a:gd name="connsiteY64" fmla="*/ 4249449 h 5753325"/>
              <a:gd name="connsiteX65" fmla="*/ 4789188 w 6492864"/>
              <a:gd name="connsiteY65" fmla="*/ 4256678 h 5753325"/>
              <a:gd name="connsiteX66" fmla="*/ 4779554 w 6492864"/>
              <a:gd name="connsiteY66" fmla="*/ 4251313 h 5753325"/>
              <a:gd name="connsiteX67" fmla="*/ 4766885 w 6492864"/>
              <a:gd name="connsiteY67" fmla="*/ 4259812 h 5753325"/>
              <a:gd name="connsiteX68" fmla="*/ 4762510 w 6492864"/>
              <a:gd name="connsiteY68" fmla="*/ 4260383 h 5753325"/>
              <a:gd name="connsiteX69" fmla="*/ 4738416 w 6492864"/>
              <a:gd name="connsiteY69" fmla="*/ 4265355 h 5753325"/>
              <a:gd name="connsiteX70" fmla="*/ 4712007 w 6492864"/>
              <a:gd name="connsiteY70" fmla="*/ 4317892 h 5753325"/>
              <a:gd name="connsiteX71" fmla="*/ 4658930 w 6492864"/>
              <a:gd name="connsiteY71" fmla="*/ 4348041 h 5753325"/>
              <a:gd name="connsiteX72" fmla="*/ 4443526 w 6492864"/>
              <a:gd name="connsiteY72" fmla="*/ 4507851 h 5753325"/>
              <a:gd name="connsiteX73" fmla="*/ 4289766 w 6492864"/>
              <a:gd name="connsiteY73" fmla="*/ 4711450 h 5753325"/>
              <a:gd name="connsiteX74" fmla="*/ 4150870 w 6492864"/>
              <a:gd name="connsiteY74" fmla="*/ 4818480 h 5753325"/>
              <a:gd name="connsiteX75" fmla="*/ 4006639 w 6492864"/>
              <a:gd name="connsiteY75" fmla="*/ 4933815 h 5753325"/>
              <a:gd name="connsiteX76" fmla="*/ 3298210 w 6492864"/>
              <a:gd name="connsiteY76" fmla="*/ 5070790 h 5753325"/>
              <a:gd name="connsiteX77" fmla="*/ 2947678 w 6492864"/>
              <a:gd name="connsiteY77" fmla="*/ 5117869 h 5753325"/>
              <a:gd name="connsiteX78" fmla="*/ 2822169 w 6492864"/>
              <a:gd name="connsiteY78" fmla="*/ 5129396 h 5753325"/>
              <a:gd name="connsiteX79" fmla="*/ 2538773 w 6492864"/>
              <a:gd name="connsiteY79" fmla="*/ 5313397 h 5753325"/>
              <a:gd name="connsiteX80" fmla="*/ 2014500 w 6492864"/>
              <a:gd name="connsiteY80" fmla="*/ 5519744 h 5753325"/>
              <a:gd name="connsiteX81" fmla="*/ 1934391 w 6492864"/>
              <a:gd name="connsiteY81" fmla="*/ 5591335 h 5753325"/>
              <a:gd name="connsiteX82" fmla="*/ 1892550 w 6492864"/>
              <a:gd name="connsiteY82" fmla="*/ 5649708 h 5753325"/>
              <a:gd name="connsiteX83" fmla="*/ 1854769 w 6492864"/>
              <a:gd name="connsiteY83" fmla="*/ 5647691 h 5753325"/>
              <a:gd name="connsiteX84" fmla="*/ 1809461 w 6492864"/>
              <a:gd name="connsiteY84" fmla="*/ 5648628 h 5753325"/>
              <a:gd name="connsiteX85" fmla="*/ 1745150 w 6492864"/>
              <a:gd name="connsiteY85" fmla="*/ 5693879 h 5753325"/>
              <a:gd name="connsiteX86" fmla="*/ 1713375 w 6492864"/>
              <a:gd name="connsiteY86" fmla="*/ 5684672 h 5753325"/>
              <a:gd name="connsiteX87" fmla="*/ 1707808 w 6492864"/>
              <a:gd name="connsiteY87" fmla="*/ 5682611 h 5753325"/>
              <a:gd name="connsiteX88" fmla="*/ 1679313 w 6492864"/>
              <a:gd name="connsiteY88" fmla="*/ 5672360 h 5753325"/>
              <a:gd name="connsiteX89" fmla="*/ 1646933 w 6492864"/>
              <a:gd name="connsiteY89" fmla="*/ 5666227 h 5753325"/>
              <a:gd name="connsiteX90" fmla="*/ 1610055 w 6492864"/>
              <a:gd name="connsiteY90" fmla="*/ 5673643 h 5753325"/>
              <a:gd name="connsiteX91" fmla="*/ 1437641 w 6492864"/>
              <a:gd name="connsiteY91" fmla="*/ 5723266 h 5753325"/>
              <a:gd name="connsiteX92" fmla="*/ 1332869 w 6492864"/>
              <a:gd name="connsiteY92" fmla="*/ 5744752 h 5753325"/>
              <a:gd name="connsiteX93" fmla="*/ 1290525 w 6492864"/>
              <a:gd name="connsiteY93" fmla="*/ 5740036 h 5753325"/>
              <a:gd name="connsiteX94" fmla="*/ 1233107 w 6492864"/>
              <a:gd name="connsiteY94" fmla="*/ 5742106 h 5753325"/>
              <a:gd name="connsiteX95" fmla="*/ 1214532 w 6492864"/>
              <a:gd name="connsiteY95" fmla="*/ 5753325 h 5753325"/>
              <a:gd name="connsiteX96" fmla="*/ 1199955 w 6492864"/>
              <a:gd name="connsiteY96" fmla="*/ 5744831 h 5753325"/>
              <a:gd name="connsiteX97" fmla="*/ 1162337 w 6492864"/>
              <a:gd name="connsiteY97" fmla="*/ 5738048 h 5753325"/>
              <a:gd name="connsiteX98" fmla="*/ 1053457 w 6492864"/>
              <a:gd name="connsiteY98" fmla="*/ 5688676 h 5753325"/>
              <a:gd name="connsiteX99" fmla="*/ 1025798 w 6492864"/>
              <a:gd name="connsiteY99" fmla="*/ 5673166 h 5753325"/>
              <a:gd name="connsiteX100" fmla="*/ 947900 w 6492864"/>
              <a:gd name="connsiteY100" fmla="*/ 5657848 h 5753325"/>
              <a:gd name="connsiteX101" fmla="*/ 815627 w 6492864"/>
              <a:gd name="connsiteY101" fmla="*/ 5642557 h 5753325"/>
              <a:gd name="connsiteX102" fmla="*/ 788251 w 6492864"/>
              <a:gd name="connsiteY102" fmla="*/ 5637065 h 5753325"/>
              <a:gd name="connsiteX103" fmla="*/ 767822 w 6492864"/>
              <a:gd name="connsiteY103" fmla="*/ 5623450 h 5753325"/>
              <a:gd name="connsiteX104" fmla="*/ 765791 w 6492864"/>
              <a:gd name="connsiteY104" fmla="*/ 5612539 h 5753325"/>
              <a:gd name="connsiteX105" fmla="*/ 751230 w 6492864"/>
              <a:gd name="connsiteY105" fmla="*/ 5608092 h 5753325"/>
              <a:gd name="connsiteX106" fmla="*/ 748008 w 6492864"/>
              <a:gd name="connsiteY106" fmla="*/ 5605052 h 5753325"/>
              <a:gd name="connsiteX107" fmla="*/ 728871 w 6492864"/>
              <a:gd name="connsiteY107" fmla="*/ 5589469 h 5753325"/>
              <a:gd name="connsiteX108" fmla="*/ 671898 w 6492864"/>
              <a:gd name="connsiteY108" fmla="*/ 5602363 h 5753325"/>
              <a:gd name="connsiteX109" fmla="*/ 615065 w 6492864"/>
              <a:gd name="connsiteY109" fmla="*/ 5580257 h 5753325"/>
              <a:gd name="connsiteX110" fmla="*/ 355785 w 6492864"/>
              <a:gd name="connsiteY110" fmla="*/ 5514383 h 5753325"/>
              <a:gd name="connsiteX111" fmla="*/ 102269 w 6492864"/>
              <a:gd name="connsiteY111" fmla="*/ 5524347 h 5753325"/>
              <a:gd name="connsiteX112" fmla="*/ 13160 w 6492864"/>
              <a:gd name="connsiteY112" fmla="*/ 5514159 h 5753325"/>
              <a:gd name="connsiteX113" fmla="*/ 0 w 6492864"/>
              <a:gd name="connsiteY113" fmla="*/ 5511735 h 5753325"/>
              <a:gd name="connsiteX114" fmla="*/ 0 w 6492864"/>
              <a:gd name="connsiteY114" fmla="*/ 0 h 5753325"/>
              <a:gd name="connsiteX0" fmla="*/ 0 w 6492864"/>
              <a:gd name="connsiteY0" fmla="*/ 0 h 5753325"/>
              <a:gd name="connsiteX1" fmla="*/ 6438980 w 6492864"/>
              <a:gd name="connsiteY1" fmla="*/ 0 h 5753325"/>
              <a:gd name="connsiteX2" fmla="*/ 6439047 w 6492864"/>
              <a:gd name="connsiteY2" fmla="*/ 147 h 5753325"/>
              <a:gd name="connsiteX3" fmla="*/ 6443456 w 6492864"/>
              <a:gd name="connsiteY3" fmla="*/ 130105 h 5753325"/>
              <a:gd name="connsiteX4" fmla="*/ 6447632 w 6492864"/>
              <a:gd name="connsiteY4" fmla="*/ 170016 h 5753325"/>
              <a:gd name="connsiteX5" fmla="*/ 6396598 w 6492864"/>
              <a:gd name="connsiteY5" fmla="*/ 274847 h 5753325"/>
              <a:gd name="connsiteX6" fmla="*/ 6375685 w 6492864"/>
              <a:gd name="connsiteY6" fmla="*/ 535865 h 5753325"/>
              <a:gd name="connsiteX7" fmla="*/ 6492864 w 6492864"/>
              <a:gd name="connsiteY7" fmla="*/ 615799 h 5753325"/>
              <a:gd name="connsiteX8" fmla="*/ 6459988 w 6492864"/>
              <a:gd name="connsiteY8" fmla="*/ 707628 h 5753325"/>
              <a:gd name="connsiteX9" fmla="*/ 6453989 w 6492864"/>
              <a:gd name="connsiteY9" fmla="*/ 711876 h 5753325"/>
              <a:gd name="connsiteX10" fmla="*/ 6453209 w 6492864"/>
              <a:gd name="connsiteY10" fmla="*/ 719127 h 5753325"/>
              <a:gd name="connsiteX11" fmla="*/ 6457662 w 6492864"/>
              <a:gd name="connsiteY11" fmla="*/ 723331 h 5753325"/>
              <a:gd name="connsiteX12" fmla="*/ 6447445 w 6492864"/>
              <a:gd name="connsiteY12" fmla="*/ 780003 h 5753325"/>
              <a:gd name="connsiteX13" fmla="*/ 6426552 w 6492864"/>
              <a:gd name="connsiteY13" fmla="*/ 845805 h 5753325"/>
              <a:gd name="connsiteX14" fmla="*/ 6434072 w 6492864"/>
              <a:gd name="connsiteY14" fmla="*/ 910733 h 5753325"/>
              <a:gd name="connsiteX15" fmla="*/ 6432570 w 6492864"/>
              <a:gd name="connsiteY15" fmla="*/ 983394 h 5753325"/>
              <a:gd name="connsiteX16" fmla="*/ 6431878 w 6492864"/>
              <a:gd name="connsiteY16" fmla="*/ 1026728 h 5753325"/>
              <a:gd name="connsiteX17" fmla="*/ 6414269 w 6492864"/>
              <a:gd name="connsiteY17" fmla="*/ 1151111 h 5753325"/>
              <a:gd name="connsiteX18" fmla="*/ 6371722 w 6492864"/>
              <a:gd name="connsiteY18" fmla="*/ 1318080 h 5753325"/>
              <a:gd name="connsiteX19" fmla="*/ 6356023 w 6492864"/>
              <a:gd name="connsiteY19" fmla="*/ 1356227 h 5753325"/>
              <a:gd name="connsiteX20" fmla="*/ 6356157 w 6492864"/>
              <a:gd name="connsiteY20" fmla="*/ 1361967 h 5753325"/>
              <a:gd name="connsiteX21" fmla="*/ 6350613 w 6492864"/>
              <a:gd name="connsiteY21" fmla="*/ 1393569 h 5753325"/>
              <a:gd name="connsiteX22" fmla="*/ 6357062 w 6492864"/>
              <a:gd name="connsiteY22" fmla="*/ 1444071 h 5753325"/>
              <a:gd name="connsiteX23" fmla="*/ 6364832 w 6492864"/>
              <a:gd name="connsiteY23" fmla="*/ 1478763 h 5753325"/>
              <a:gd name="connsiteX24" fmla="*/ 6369745 w 6492864"/>
              <a:gd name="connsiteY24" fmla="*/ 1495680 h 5753325"/>
              <a:gd name="connsiteX25" fmla="*/ 6370898 w 6492864"/>
              <a:gd name="connsiteY25" fmla="*/ 1513331 h 5753325"/>
              <a:gd name="connsiteX26" fmla="*/ 6368801 w 6492864"/>
              <a:gd name="connsiteY26" fmla="*/ 1527414 h 5753325"/>
              <a:gd name="connsiteX27" fmla="*/ 6359177 w 6492864"/>
              <a:gd name="connsiteY27" fmla="*/ 1639513 h 5753325"/>
              <a:gd name="connsiteX28" fmla="*/ 6299489 w 6492864"/>
              <a:gd name="connsiteY28" fmla="*/ 1784860 h 5753325"/>
              <a:gd name="connsiteX29" fmla="*/ 6267878 w 6492864"/>
              <a:gd name="connsiteY29" fmla="*/ 1858572 h 5753325"/>
              <a:gd name="connsiteX30" fmla="*/ 6251146 w 6492864"/>
              <a:gd name="connsiteY30" fmla="*/ 1926167 h 5753325"/>
              <a:gd name="connsiteX31" fmla="*/ 6210686 w 6492864"/>
              <a:gd name="connsiteY31" fmla="*/ 2014834 h 5753325"/>
              <a:gd name="connsiteX32" fmla="*/ 6106652 w 6492864"/>
              <a:gd name="connsiteY32" fmla="*/ 2150572 h 5753325"/>
              <a:gd name="connsiteX33" fmla="*/ 6097813 w 6492864"/>
              <a:gd name="connsiteY33" fmla="*/ 2172208 h 5753325"/>
              <a:gd name="connsiteX34" fmla="*/ 6095990 w 6492864"/>
              <a:gd name="connsiteY34" fmla="*/ 2181185 h 5753325"/>
              <a:gd name="connsiteX35" fmla="*/ 6090126 w 6492864"/>
              <a:gd name="connsiteY35" fmla="*/ 2192533 h 5753325"/>
              <a:gd name="connsiteX36" fmla="*/ 6089503 w 6492864"/>
              <a:gd name="connsiteY36" fmla="*/ 2192543 h 5753325"/>
              <a:gd name="connsiteX37" fmla="*/ 6084946 w 6492864"/>
              <a:gd name="connsiteY37" fmla="*/ 2203694 h 5753325"/>
              <a:gd name="connsiteX38" fmla="*/ 5987861 w 6492864"/>
              <a:gd name="connsiteY38" fmla="*/ 2304868 h 5753325"/>
              <a:gd name="connsiteX39" fmla="*/ 5973439 w 6492864"/>
              <a:gd name="connsiteY39" fmla="*/ 2385635 h 5753325"/>
              <a:gd name="connsiteX40" fmla="*/ 5916727 w 6492864"/>
              <a:gd name="connsiteY40" fmla="*/ 2458777 h 5753325"/>
              <a:gd name="connsiteX41" fmla="*/ 5856524 w 6492864"/>
              <a:gd name="connsiteY41" fmla="*/ 2583281 h 5753325"/>
              <a:gd name="connsiteX42" fmla="*/ 5838091 w 6492864"/>
              <a:gd name="connsiteY42" fmla="*/ 2753474 h 5753325"/>
              <a:gd name="connsiteX43" fmla="*/ 5777471 w 6492864"/>
              <a:gd name="connsiteY43" fmla="*/ 2901570 h 5753325"/>
              <a:gd name="connsiteX44" fmla="*/ 5723992 w 6492864"/>
              <a:gd name="connsiteY44" fmla="*/ 2998752 h 5753325"/>
              <a:gd name="connsiteX45" fmla="*/ 5557886 w 6492864"/>
              <a:gd name="connsiteY45" fmla="*/ 3329735 h 5753325"/>
              <a:gd name="connsiteX46" fmla="*/ 5471501 w 6492864"/>
              <a:gd name="connsiteY46" fmla="*/ 3462221 h 5753325"/>
              <a:gd name="connsiteX47" fmla="*/ 5465154 w 6492864"/>
              <a:gd name="connsiteY47" fmla="*/ 3541065 h 5753325"/>
              <a:gd name="connsiteX48" fmla="*/ 5437889 w 6492864"/>
              <a:gd name="connsiteY48" fmla="*/ 3559927 h 5753325"/>
              <a:gd name="connsiteX49" fmla="*/ 5432770 w 6492864"/>
              <a:gd name="connsiteY49" fmla="*/ 3562948 h 5753325"/>
              <a:gd name="connsiteX50" fmla="*/ 5406795 w 6492864"/>
              <a:gd name="connsiteY50" fmla="*/ 3578594 h 5753325"/>
              <a:gd name="connsiteX51" fmla="*/ 5381495 w 6492864"/>
              <a:gd name="connsiteY51" fmla="*/ 3599883 h 5753325"/>
              <a:gd name="connsiteX52" fmla="*/ 5363689 w 6492864"/>
              <a:gd name="connsiteY52" fmla="*/ 3633299 h 5753325"/>
              <a:gd name="connsiteX53" fmla="*/ 5291870 w 6492864"/>
              <a:gd name="connsiteY53" fmla="*/ 3799039 h 5753325"/>
              <a:gd name="connsiteX54" fmla="*/ 5241600 w 6492864"/>
              <a:gd name="connsiteY54" fmla="*/ 3894238 h 5753325"/>
              <a:gd name="connsiteX55" fmla="*/ 5211041 w 6492864"/>
              <a:gd name="connsiteY55" fmla="*/ 3924184 h 5753325"/>
              <a:gd name="connsiteX56" fmla="*/ 5176073 w 6492864"/>
              <a:gd name="connsiteY56" fmla="*/ 3970179 h 5753325"/>
              <a:gd name="connsiteX57" fmla="*/ 5172826 w 6492864"/>
              <a:gd name="connsiteY57" fmla="*/ 3991773 h 5753325"/>
              <a:gd name="connsiteX58" fmla="*/ 5157053 w 6492864"/>
              <a:gd name="connsiteY58" fmla="*/ 3997708 h 5753325"/>
              <a:gd name="connsiteX59" fmla="*/ 5127922 w 6492864"/>
              <a:gd name="connsiteY59" fmla="*/ 4022660 h 5753325"/>
              <a:gd name="connsiteX60" fmla="*/ 5020872 w 6492864"/>
              <a:gd name="connsiteY60" fmla="*/ 4075951 h 5753325"/>
              <a:gd name="connsiteX61" fmla="*/ 4991410 w 6492864"/>
              <a:gd name="connsiteY61" fmla="*/ 4087598 h 5753325"/>
              <a:gd name="connsiteX62" fmla="*/ 4930112 w 6492864"/>
              <a:gd name="connsiteY62" fmla="*/ 4138459 h 5753325"/>
              <a:gd name="connsiteX63" fmla="*/ 4834224 w 6492864"/>
              <a:gd name="connsiteY63" fmla="*/ 4231643 h 5753325"/>
              <a:gd name="connsiteX64" fmla="*/ 4812599 w 6492864"/>
              <a:gd name="connsiteY64" fmla="*/ 4249449 h 5753325"/>
              <a:gd name="connsiteX65" fmla="*/ 4789188 w 6492864"/>
              <a:gd name="connsiteY65" fmla="*/ 4256678 h 5753325"/>
              <a:gd name="connsiteX66" fmla="*/ 4779554 w 6492864"/>
              <a:gd name="connsiteY66" fmla="*/ 4251313 h 5753325"/>
              <a:gd name="connsiteX67" fmla="*/ 4766885 w 6492864"/>
              <a:gd name="connsiteY67" fmla="*/ 4259812 h 5753325"/>
              <a:gd name="connsiteX68" fmla="*/ 4762510 w 6492864"/>
              <a:gd name="connsiteY68" fmla="*/ 4260383 h 5753325"/>
              <a:gd name="connsiteX69" fmla="*/ 4738416 w 6492864"/>
              <a:gd name="connsiteY69" fmla="*/ 4265355 h 5753325"/>
              <a:gd name="connsiteX70" fmla="*/ 4712007 w 6492864"/>
              <a:gd name="connsiteY70" fmla="*/ 4317892 h 5753325"/>
              <a:gd name="connsiteX71" fmla="*/ 4658930 w 6492864"/>
              <a:gd name="connsiteY71" fmla="*/ 4348041 h 5753325"/>
              <a:gd name="connsiteX72" fmla="*/ 4443526 w 6492864"/>
              <a:gd name="connsiteY72" fmla="*/ 4507851 h 5753325"/>
              <a:gd name="connsiteX73" fmla="*/ 4289766 w 6492864"/>
              <a:gd name="connsiteY73" fmla="*/ 4711450 h 5753325"/>
              <a:gd name="connsiteX74" fmla="*/ 4150870 w 6492864"/>
              <a:gd name="connsiteY74" fmla="*/ 4818480 h 5753325"/>
              <a:gd name="connsiteX75" fmla="*/ 4006639 w 6492864"/>
              <a:gd name="connsiteY75" fmla="*/ 4933815 h 5753325"/>
              <a:gd name="connsiteX76" fmla="*/ 3298210 w 6492864"/>
              <a:gd name="connsiteY76" fmla="*/ 5070790 h 5753325"/>
              <a:gd name="connsiteX77" fmla="*/ 2947678 w 6492864"/>
              <a:gd name="connsiteY77" fmla="*/ 5117869 h 5753325"/>
              <a:gd name="connsiteX78" fmla="*/ 2822169 w 6492864"/>
              <a:gd name="connsiteY78" fmla="*/ 5129396 h 5753325"/>
              <a:gd name="connsiteX79" fmla="*/ 2538773 w 6492864"/>
              <a:gd name="connsiteY79" fmla="*/ 5313397 h 5753325"/>
              <a:gd name="connsiteX80" fmla="*/ 2014500 w 6492864"/>
              <a:gd name="connsiteY80" fmla="*/ 5519744 h 5753325"/>
              <a:gd name="connsiteX81" fmla="*/ 1934391 w 6492864"/>
              <a:gd name="connsiteY81" fmla="*/ 5591335 h 5753325"/>
              <a:gd name="connsiteX82" fmla="*/ 1892550 w 6492864"/>
              <a:gd name="connsiteY82" fmla="*/ 5649708 h 5753325"/>
              <a:gd name="connsiteX83" fmla="*/ 1854769 w 6492864"/>
              <a:gd name="connsiteY83" fmla="*/ 5647691 h 5753325"/>
              <a:gd name="connsiteX84" fmla="*/ 1809461 w 6492864"/>
              <a:gd name="connsiteY84" fmla="*/ 5648628 h 5753325"/>
              <a:gd name="connsiteX85" fmla="*/ 1745150 w 6492864"/>
              <a:gd name="connsiteY85" fmla="*/ 5693879 h 5753325"/>
              <a:gd name="connsiteX86" fmla="*/ 1713375 w 6492864"/>
              <a:gd name="connsiteY86" fmla="*/ 5684672 h 5753325"/>
              <a:gd name="connsiteX87" fmla="*/ 1707808 w 6492864"/>
              <a:gd name="connsiteY87" fmla="*/ 5682611 h 5753325"/>
              <a:gd name="connsiteX88" fmla="*/ 1679313 w 6492864"/>
              <a:gd name="connsiteY88" fmla="*/ 5672360 h 5753325"/>
              <a:gd name="connsiteX89" fmla="*/ 1646933 w 6492864"/>
              <a:gd name="connsiteY89" fmla="*/ 5666227 h 5753325"/>
              <a:gd name="connsiteX90" fmla="*/ 1610055 w 6492864"/>
              <a:gd name="connsiteY90" fmla="*/ 5673643 h 5753325"/>
              <a:gd name="connsiteX91" fmla="*/ 1437641 w 6492864"/>
              <a:gd name="connsiteY91" fmla="*/ 5723266 h 5753325"/>
              <a:gd name="connsiteX92" fmla="*/ 1332869 w 6492864"/>
              <a:gd name="connsiteY92" fmla="*/ 5744752 h 5753325"/>
              <a:gd name="connsiteX93" fmla="*/ 1290525 w 6492864"/>
              <a:gd name="connsiteY93" fmla="*/ 5740036 h 5753325"/>
              <a:gd name="connsiteX94" fmla="*/ 1233107 w 6492864"/>
              <a:gd name="connsiteY94" fmla="*/ 5742106 h 5753325"/>
              <a:gd name="connsiteX95" fmla="*/ 1214532 w 6492864"/>
              <a:gd name="connsiteY95" fmla="*/ 5753325 h 5753325"/>
              <a:gd name="connsiteX96" fmla="*/ 1199955 w 6492864"/>
              <a:gd name="connsiteY96" fmla="*/ 5744831 h 5753325"/>
              <a:gd name="connsiteX97" fmla="*/ 1162337 w 6492864"/>
              <a:gd name="connsiteY97" fmla="*/ 5738048 h 5753325"/>
              <a:gd name="connsiteX98" fmla="*/ 1053457 w 6492864"/>
              <a:gd name="connsiteY98" fmla="*/ 5688676 h 5753325"/>
              <a:gd name="connsiteX99" fmla="*/ 1025798 w 6492864"/>
              <a:gd name="connsiteY99" fmla="*/ 5673166 h 5753325"/>
              <a:gd name="connsiteX100" fmla="*/ 947900 w 6492864"/>
              <a:gd name="connsiteY100" fmla="*/ 5657848 h 5753325"/>
              <a:gd name="connsiteX101" fmla="*/ 815627 w 6492864"/>
              <a:gd name="connsiteY101" fmla="*/ 5642557 h 5753325"/>
              <a:gd name="connsiteX102" fmla="*/ 788251 w 6492864"/>
              <a:gd name="connsiteY102" fmla="*/ 5637065 h 5753325"/>
              <a:gd name="connsiteX103" fmla="*/ 767822 w 6492864"/>
              <a:gd name="connsiteY103" fmla="*/ 5623450 h 5753325"/>
              <a:gd name="connsiteX104" fmla="*/ 765791 w 6492864"/>
              <a:gd name="connsiteY104" fmla="*/ 5612539 h 5753325"/>
              <a:gd name="connsiteX105" fmla="*/ 751230 w 6492864"/>
              <a:gd name="connsiteY105" fmla="*/ 5608092 h 5753325"/>
              <a:gd name="connsiteX106" fmla="*/ 748008 w 6492864"/>
              <a:gd name="connsiteY106" fmla="*/ 5605052 h 5753325"/>
              <a:gd name="connsiteX107" fmla="*/ 728871 w 6492864"/>
              <a:gd name="connsiteY107" fmla="*/ 5589469 h 5753325"/>
              <a:gd name="connsiteX108" fmla="*/ 671898 w 6492864"/>
              <a:gd name="connsiteY108" fmla="*/ 5602363 h 5753325"/>
              <a:gd name="connsiteX109" fmla="*/ 615065 w 6492864"/>
              <a:gd name="connsiteY109" fmla="*/ 5580257 h 5753325"/>
              <a:gd name="connsiteX110" fmla="*/ 355785 w 6492864"/>
              <a:gd name="connsiteY110" fmla="*/ 5514383 h 5753325"/>
              <a:gd name="connsiteX111" fmla="*/ 102269 w 6492864"/>
              <a:gd name="connsiteY111" fmla="*/ 5524347 h 5753325"/>
              <a:gd name="connsiteX112" fmla="*/ 13160 w 6492864"/>
              <a:gd name="connsiteY112" fmla="*/ 5514159 h 5753325"/>
              <a:gd name="connsiteX113" fmla="*/ 0 w 6492864"/>
              <a:gd name="connsiteY113" fmla="*/ 5511735 h 5753325"/>
              <a:gd name="connsiteX114" fmla="*/ 0 w 6492864"/>
              <a:gd name="connsiteY114" fmla="*/ 0 h 5753325"/>
              <a:gd name="connsiteX0" fmla="*/ 0 w 6462955"/>
              <a:gd name="connsiteY0" fmla="*/ 0 h 5753325"/>
              <a:gd name="connsiteX1" fmla="*/ 6438980 w 6462955"/>
              <a:gd name="connsiteY1" fmla="*/ 0 h 5753325"/>
              <a:gd name="connsiteX2" fmla="*/ 6439047 w 6462955"/>
              <a:gd name="connsiteY2" fmla="*/ 147 h 5753325"/>
              <a:gd name="connsiteX3" fmla="*/ 6443456 w 6462955"/>
              <a:gd name="connsiteY3" fmla="*/ 130105 h 5753325"/>
              <a:gd name="connsiteX4" fmla="*/ 6447632 w 6462955"/>
              <a:gd name="connsiteY4" fmla="*/ 170016 h 5753325"/>
              <a:gd name="connsiteX5" fmla="*/ 6396598 w 6462955"/>
              <a:gd name="connsiteY5" fmla="*/ 274847 h 5753325"/>
              <a:gd name="connsiteX6" fmla="*/ 6375685 w 6462955"/>
              <a:gd name="connsiteY6" fmla="*/ 535865 h 5753325"/>
              <a:gd name="connsiteX7" fmla="*/ 6354187 w 6462955"/>
              <a:gd name="connsiteY7" fmla="*/ 615799 h 5753325"/>
              <a:gd name="connsiteX8" fmla="*/ 6459988 w 6462955"/>
              <a:gd name="connsiteY8" fmla="*/ 707628 h 5753325"/>
              <a:gd name="connsiteX9" fmla="*/ 6453989 w 6462955"/>
              <a:gd name="connsiteY9" fmla="*/ 711876 h 5753325"/>
              <a:gd name="connsiteX10" fmla="*/ 6453209 w 6462955"/>
              <a:gd name="connsiteY10" fmla="*/ 719127 h 5753325"/>
              <a:gd name="connsiteX11" fmla="*/ 6457662 w 6462955"/>
              <a:gd name="connsiteY11" fmla="*/ 723331 h 5753325"/>
              <a:gd name="connsiteX12" fmla="*/ 6447445 w 6462955"/>
              <a:gd name="connsiteY12" fmla="*/ 780003 h 5753325"/>
              <a:gd name="connsiteX13" fmla="*/ 6426552 w 6462955"/>
              <a:gd name="connsiteY13" fmla="*/ 845805 h 5753325"/>
              <a:gd name="connsiteX14" fmla="*/ 6434072 w 6462955"/>
              <a:gd name="connsiteY14" fmla="*/ 910733 h 5753325"/>
              <a:gd name="connsiteX15" fmla="*/ 6432570 w 6462955"/>
              <a:gd name="connsiteY15" fmla="*/ 983394 h 5753325"/>
              <a:gd name="connsiteX16" fmla="*/ 6431878 w 6462955"/>
              <a:gd name="connsiteY16" fmla="*/ 1026728 h 5753325"/>
              <a:gd name="connsiteX17" fmla="*/ 6414269 w 6462955"/>
              <a:gd name="connsiteY17" fmla="*/ 1151111 h 5753325"/>
              <a:gd name="connsiteX18" fmla="*/ 6371722 w 6462955"/>
              <a:gd name="connsiteY18" fmla="*/ 1318080 h 5753325"/>
              <a:gd name="connsiteX19" fmla="*/ 6356023 w 6462955"/>
              <a:gd name="connsiteY19" fmla="*/ 1356227 h 5753325"/>
              <a:gd name="connsiteX20" fmla="*/ 6356157 w 6462955"/>
              <a:gd name="connsiteY20" fmla="*/ 1361967 h 5753325"/>
              <a:gd name="connsiteX21" fmla="*/ 6350613 w 6462955"/>
              <a:gd name="connsiteY21" fmla="*/ 1393569 h 5753325"/>
              <a:gd name="connsiteX22" fmla="*/ 6357062 w 6462955"/>
              <a:gd name="connsiteY22" fmla="*/ 1444071 h 5753325"/>
              <a:gd name="connsiteX23" fmla="*/ 6364832 w 6462955"/>
              <a:gd name="connsiteY23" fmla="*/ 1478763 h 5753325"/>
              <a:gd name="connsiteX24" fmla="*/ 6369745 w 6462955"/>
              <a:gd name="connsiteY24" fmla="*/ 1495680 h 5753325"/>
              <a:gd name="connsiteX25" fmla="*/ 6370898 w 6462955"/>
              <a:gd name="connsiteY25" fmla="*/ 1513331 h 5753325"/>
              <a:gd name="connsiteX26" fmla="*/ 6368801 w 6462955"/>
              <a:gd name="connsiteY26" fmla="*/ 1527414 h 5753325"/>
              <a:gd name="connsiteX27" fmla="*/ 6359177 w 6462955"/>
              <a:gd name="connsiteY27" fmla="*/ 1639513 h 5753325"/>
              <a:gd name="connsiteX28" fmla="*/ 6299489 w 6462955"/>
              <a:gd name="connsiteY28" fmla="*/ 1784860 h 5753325"/>
              <a:gd name="connsiteX29" fmla="*/ 6267878 w 6462955"/>
              <a:gd name="connsiteY29" fmla="*/ 1858572 h 5753325"/>
              <a:gd name="connsiteX30" fmla="*/ 6251146 w 6462955"/>
              <a:gd name="connsiteY30" fmla="*/ 1926167 h 5753325"/>
              <a:gd name="connsiteX31" fmla="*/ 6210686 w 6462955"/>
              <a:gd name="connsiteY31" fmla="*/ 2014834 h 5753325"/>
              <a:gd name="connsiteX32" fmla="*/ 6106652 w 6462955"/>
              <a:gd name="connsiteY32" fmla="*/ 2150572 h 5753325"/>
              <a:gd name="connsiteX33" fmla="*/ 6097813 w 6462955"/>
              <a:gd name="connsiteY33" fmla="*/ 2172208 h 5753325"/>
              <a:gd name="connsiteX34" fmla="*/ 6095990 w 6462955"/>
              <a:gd name="connsiteY34" fmla="*/ 2181185 h 5753325"/>
              <a:gd name="connsiteX35" fmla="*/ 6090126 w 6462955"/>
              <a:gd name="connsiteY35" fmla="*/ 2192533 h 5753325"/>
              <a:gd name="connsiteX36" fmla="*/ 6089503 w 6462955"/>
              <a:gd name="connsiteY36" fmla="*/ 2192543 h 5753325"/>
              <a:gd name="connsiteX37" fmla="*/ 6084946 w 6462955"/>
              <a:gd name="connsiteY37" fmla="*/ 2203694 h 5753325"/>
              <a:gd name="connsiteX38" fmla="*/ 5987861 w 6462955"/>
              <a:gd name="connsiteY38" fmla="*/ 2304868 h 5753325"/>
              <a:gd name="connsiteX39" fmla="*/ 5973439 w 6462955"/>
              <a:gd name="connsiteY39" fmla="*/ 2385635 h 5753325"/>
              <a:gd name="connsiteX40" fmla="*/ 5916727 w 6462955"/>
              <a:gd name="connsiteY40" fmla="*/ 2458777 h 5753325"/>
              <a:gd name="connsiteX41" fmla="*/ 5856524 w 6462955"/>
              <a:gd name="connsiteY41" fmla="*/ 2583281 h 5753325"/>
              <a:gd name="connsiteX42" fmla="*/ 5838091 w 6462955"/>
              <a:gd name="connsiteY42" fmla="*/ 2753474 h 5753325"/>
              <a:gd name="connsiteX43" fmla="*/ 5777471 w 6462955"/>
              <a:gd name="connsiteY43" fmla="*/ 2901570 h 5753325"/>
              <a:gd name="connsiteX44" fmla="*/ 5723992 w 6462955"/>
              <a:gd name="connsiteY44" fmla="*/ 2998752 h 5753325"/>
              <a:gd name="connsiteX45" fmla="*/ 5557886 w 6462955"/>
              <a:gd name="connsiteY45" fmla="*/ 3329735 h 5753325"/>
              <a:gd name="connsiteX46" fmla="*/ 5471501 w 6462955"/>
              <a:gd name="connsiteY46" fmla="*/ 3462221 h 5753325"/>
              <a:gd name="connsiteX47" fmla="*/ 5465154 w 6462955"/>
              <a:gd name="connsiteY47" fmla="*/ 3541065 h 5753325"/>
              <a:gd name="connsiteX48" fmla="*/ 5437889 w 6462955"/>
              <a:gd name="connsiteY48" fmla="*/ 3559927 h 5753325"/>
              <a:gd name="connsiteX49" fmla="*/ 5432770 w 6462955"/>
              <a:gd name="connsiteY49" fmla="*/ 3562948 h 5753325"/>
              <a:gd name="connsiteX50" fmla="*/ 5406795 w 6462955"/>
              <a:gd name="connsiteY50" fmla="*/ 3578594 h 5753325"/>
              <a:gd name="connsiteX51" fmla="*/ 5381495 w 6462955"/>
              <a:gd name="connsiteY51" fmla="*/ 3599883 h 5753325"/>
              <a:gd name="connsiteX52" fmla="*/ 5363689 w 6462955"/>
              <a:gd name="connsiteY52" fmla="*/ 3633299 h 5753325"/>
              <a:gd name="connsiteX53" fmla="*/ 5291870 w 6462955"/>
              <a:gd name="connsiteY53" fmla="*/ 3799039 h 5753325"/>
              <a:gd name="connsiteX54" fmla="*/ 5241600 w 6462955"/>
              <a:gd name="connsiteY54" fmla="*/ 3894238 h 5753325"/>
              <a:gd name="connsiteX55" fmla="*/ 5211041 w 6462955"/>
              <a:gd name="connsiteY55" fmla="*/ 3924184 h 5753325"/>
              <a:gd name="connsiteX56" fmla="*/ 5176073 w 6462955"/>
              <a:gd name="connsiteY56" fmla="*/ 3970179 h 5753325"/>
              <a:gd name="connsiteX57" fmla="*/ 5172826 w 6462955"/>
              <a:gd name="connsiteY57" fmla="*/ 3991773 h 5753325"/>
              <a:gd name="connsiteX58" fmla="*/ 5157053 w 6462955"/>
              <a:gd name="connsiteY58" fmla="*/ 3997708 h 5753325"/>
              <a:gd name="connsiteX59" fmla="*/ 5127922 w 6462955"/>
              <a:gd name="connsiteY59" fmla="*/ 4022660 h 5753325"/>
              <a:gd name="connsiteX60" fmla="*/ 5020872 w 6462955"/>
              <a:gd name="connsiteY60" fmla="*/ 4075951 h 5753325"/>
              <a:gd name="connsiteX61" fmla="*/ 4991410 w 6462955"/>
              <a:gd name="connsiteY61" fmla="*/ 4087598 h 5753325"/>
              <a:gd name="connsiteX62" fmla="*/ 4930112 w 6462955"/>
              <a:gd name="connsiteY62" fmla="*/ 4138459 h 5753325"/>
              <a:gd name="connsiteX63" fmla="*/ 4834224 w 6462955"/>
              <a:gd name="connsiteY63" fmla="*/ 4231643 h 5753325"/>
              <a:gd name="connsiteX64" fmla="*/ 4812599 w 6462955"/>
              <a:gd name="connsiteY64" fmla="*/ 4249449 h 5753325"/>
              <a:gd name="connsiteX65" fmla="*/ 4789188 w 6462955"/>
              <a:gd name="connsiteY65" fmla="*/ 4256678 h 5753325"/>
              <a:gd name="connsiteX66" fmla="*/ 4779554 w 6462955"/>
              <a:gd name="connsiteY66" fmla="*/ 4251313 h 5753325"/>
              <a:gd name="connsiteX67" fmla="*/ 4766885 w 6462955"/>
              <a:gd name="connsiteY67" fmla="*/ 4259812 h 5753325"/>
              <a:gd name="connsiteX68" fmla="*/ 4762510 w 6462955"/>
              <a:gd name="connsiteY68" fmla="*/ 4260383 h 5753325"/>
              <a:gd name="connsiteX69" fmla="*/ 4738416 w 6462955"/>
              <a:gd name="connsiteY69" fmla="*/ 4265355 h 5753325"/>
              <a:gd name="connsiteX70" fmla="*/ 4712007 w 6462955"/>
              <a:gd name="connsiteY70" fmla="*/ 4317892 h 5753325"/>
              <a:gd name="connsiteX71" fmla="*/ 4658930 w 6462955"/>
              <a:gd name="connsiteY71" fmla="*/ 4348041 h 5753325"/>
              <a:gd name="connsiteX72" fmla="*/ 4443526 w 6462955"/>
              <a:gd name="connsiteY72" fmla="*/ 4507851 h 5753325"/>
              <a:gd name="connsiteX73" fmla="*/ 4289766 w 6462955"/>
              <a:gd name="connsiteY73" fmla="*/ 4711450 h 5753325"/>
              <a:gd name="connsiteX74" fmla="*/ 4150870 w 6462955"/>
              <a:gd name="connsiteY74" fmla="*/ 4818480 h 5753325"/>
              <a:gd name="connsiteX75" fmla="*/ 4006639 w 6462955"/>
              <a:gd name="connsiteY75" fmla="*/ 4933815 h 5753325"/>
              <a:gd name="connsiteX76" fmla="*/ 3298210 w 6462955"/>
              <a:gd name="connsiteY76" fmla="*/ 5070790 h 5753325"/>
              <a:gd name="connsiteX77" fmla="*/ 2947678 w 6462955"/>
              <a:gd name="connsiteY77" fmla="*/ 5117869 h 5753325"/>
              <a:gd name="connsiteX78" fmla="*/ 2822169 w 6462955"/>
              <a:gd name="connsiteY78" fmla="*/ 5129396 h 5753325"/>
              <a:gd name="connsiteX79" fmla="*/ 2538773 w 6462955"/>
              <a:gd name="connsiteY79" fmla="*/ 5313397 h 5753325"/>
              <a:gd name="connsiteX80" fmla="*/ 2014500 w 6462955"/>
              <a:gd name="connsiteY80" fmla="*/ 5519744 h 5753325"/>
              <a:gd name="connsiteX81" fmla="*/ 1934391 w 6462955"/>
              <a:gd name="connsiteY81" fmla="*/ 5591335 h 5753325"/>
              <a:gd name="connsiteX82" fmla="*/ 1892550 w 6462955"/>
              <a:gd name="connsiteY82" fmla="*/ 5649708 h 5753325"/>
              <a:gd name="connsiteX83" fmla="*/ 1854769 w 6462955"/>
              <a:gd name="connsiteY83" fmla="*/ 5647691 h 5753325"/>
              <a:gd name="connsiteX84" fmla="*/ 1809461 w 6462955"/>
              <a:gd name="connsiteY84" fmla="*/ 5648628 h 5753325"/>
              <a:gd name="connsiteX85" fmla="*/ 1745150 w 6462955"/>
              <a:gd name="connsiteY85" fmla="*/ 5693879 h 5753325"/>
              <a:gd name="connsiteX86" fmla="*/ 1713375 w 6462955"/>
              <a:gd name="connsiteY86" fmla="*/ 5684672 h 5753325"/>
              <a:gd name="connsiteX87" fmla="*/ 1707808 w 6462955"/>
              <a:gd name="connsiteY87" fmla="*/ 5682611 h 5753325"/>
              <a:gd name="connsiteX88" fmla="*/ 1679313 w 6462955"/>
              <a:gd name="connsiteY88" fmla="*/ 5672360 h 5753325"/>
              <a:gd name="connsiteX89" fmla="*/ 1646933 w 6462955"/>
              <a:gd name="connsiteY89" fmla="*/ 5666227 h 5753325"/>
              <a:gd name="connsiteX90" fmla="*/ 1610055 w 6462955"/>
              <a:gd name="connsiteY90" fmla="*/ 5673643 h 5753325"/>
              <a:gd name="connsiteX91" fmla="*/ 1437641 w 6462955"/>
              <a:gd name="connsiteY91" fmla="*/ 5723266 h 5753325"/>
              <a:gd name="connsiteX92" fmla="*/ 1332869 w 6462955"/>
              <a:gd name="connsiteY92" fmla="*/ 5744752 h 5753325"/>
              <a:gd name="connsiteX93" fmla="*/ 1290525 w 6462955"/>
              <a:gd name="connsiteY93" fmla="*/ 5740036 h 5753325"/>
              <a:gd name="connsiteX94" fmla="*/ 1233107 w 6462955"/>
              <a:gd name="connsiteY94" fmla="*/ 5742106 h 5753325"/>
              <a:gd name="connsiteX95" fmla="*/ 1214532 w 6462955"/>
              <a:gd name="connsiteY95" fmla="*/ 5753325 h 5753325"/>
              <a:gd name="connsiteX96" fmla="*/ 1199955 w 6462955"/>
              <a:gd name="connsiteY96" fmla="*/ 5744831 h 5753325"/>
              <a:gd name="connsiteX97" fmla="*/ 1162337 w 6462955"/>
              <a:gd name="connsiteY97" fmla="*/ 5738048 h 5753325"/>
              <a:gd name="connsiteX98" fmla="*/ 1053457 w 6462955"/>
              <a:gd name="connsiteY98" fmla="*/ 5688676 h 5753325"/>
              <a:gd name="connsiteX99" fmla="*/ 1025798 w 6462955"/>
              <a:gd name="connsiteY99" fmla="*/ 5673166 h 5753325"/>
              <a:gd name="connsiteX100" fmla="*/ 947900 w 6462955"/>
              <a:gd name="connsiteY100" fmla="*/ 5657848 h 5753325"/>
              <a:gd name="connsiteX101" fmla="*/ 815627 w 6462955"/>
              <a:gd name="connsiteY101" fmla="*/ 5642557 h 5753325"/>
              <a:gd name="connsiteX102" fmla="*/ 788251 w 6462955"/>
              <a:gd name="connsiteY102" fmla="*/ 5637065 h 5753325"/>
              <a:gd name="connsiteX103" fmla="*/ 767822 w 6462955"/>
              <a:gd name="connsiteY103" fmla="*/ 5623450 h 5753325"/>
              <a:gd name="connsiteX104" fmla="*/ 765791 w 6462955"/>
              <a:gd name="connsiteY104" fmla="*/ 5612539 h 5753325"/>
              <a:gd name="connsiteX105" fmla="*/ 751230 w 6462955"/>
              <a:gd name="connsiteY105" fmla="*/ 5608092 h 5753325"/>
              <a:gd name="connsiteX106" fmla="*/ 748008 w 6462955"/>
              <a:gd name="connsiteY106" fmla="*/ 5605052 h 5753325"/>
              <a:gd name="connsiteX107" fmla="*/ 728871 w 6462955"/>
              <a:gd name="connsiteY107" fmla="*/ 5589469 h 5753325"/>
              <a:gd name="connsiteX108" fmla="*/ 671898 w 6462955"/>
              <a:gd name="connsiteY108" fmla="*/ 5602363 h 5753325"/>
              <a:gd name="connsiteX109" fmla="*/ 615065 w 6462955"/>
              <a:gd name="connsiteY109" fmla="*/ 5580257 h 5753325"/>
              <a:gd name="connsiteX110" fmla="*/ 355785 w 6462955"/>
              <a:gd name="connsiteY110" fmla="*/ 5514383 h 5753325"/>
              <a:gd name="connsiteX111" fmla="*/ 102269 w 6462955"/>
              <a:gd name="connsiteY111" fmla="*/ 5524347 h 5753325"/>
              <a:gd name="connsiteX112" fmla="*/ 13160 w 6462955"/>
              <a:gd name="connsiteY112" fmla="*/ 5514159 h 5753325"/>
              <a:gd name="connsiteX113" fmla="*/ 0 w 6462955"/>
              <a:gd name="connsiteY113" fmla="*/ 5511735 h 5753325"/>
              <a:gd name="connsiteX114" fmla="*/ 0 w 6462955"/>
              <a:gd name="connsiteY114" fmla="*/ 0 h 5753325"/>
              <a:gd name="connsiteX0" fmla="*/ 0 w 6459988"/>
              <a:gd name="connsiteY0" fmla="*/ 0 h 5753325"/>
              <a:gd name="connsiteX1" fmla="*/ 6438980 w 6459988"/>
              <a:gd name="connsiteY1" fmla="*/ 0 h 5753325"/>
              <a:gd name="connsiteX2" fmla="*/ 6439047 w 6459988"/>
              <a:gd name="connsiteY2" fmla="*/ 147 h 5753325"/>
              <a:gd name="connsiteX3" fmla="*/ 6443456 w 6459988"/>
              <a:gd name="connsiteY3" fmla="*/ 130105 h 5753325"/>
              <a:gd name="connsiteX4" fmla="*/ 6447632 w 6459988"/>
              <a:gd name="connsiteY4" fmla="*/ 170016 h 5753325"/>
              <a:gd name="connsiteX5" fmla="*/ 6396598 w 6459988"/>
              <a:gd name="connsiteY5" fmla="*/ 274847 h 5753325"/>
              <a:gd name="connsiteX6" fmla="*/ 6375685 w 6459988"/>
              <a:gd name="connsiteY6" fmla="*/ 535865 h 5753325"/>
              <a:gd name="connsiteX7" fmla="*/ 6354187 w 6459988"/>
              <a:gd name="connsiteY7" fmla="*/ 615799 h 5753325"/>
              <a:gd name="connsiteX8" fmla="*/ 6459988 w 6459988"/>
              <a:gd name="connsiteY8" fmla="*/ 707628 h 5753325"/>
              <a:gd name="connsiteX9" fmla="*/ 6453989 w 6459988"/>
              <a:gd name="connsiteY9" fmla="*/ 711876 h 5753325"/>
              <a:gd name="connsiteX10" fmla="*/ 6453209 w 6459988"/>
              <a:gd name="connsiteY10" fmla="*/ 719127 h 5753325"/>
              <a:gd name="connsiteX11" fmla="*/ 6344988 w 6459988"/>
              <a:gd name="connsiteY11" fmla="*/ 697330 h 5753325"/>
              <a:gd name="connsiteX12" fmla="*/ 6447445 w 6459988"/>
              <a:gd name="connsiteY12" fmla="*/ 780003 h 5753325"/>
              <a:gd name="connsiteX13" fmla="*/ 6426552 w 6459988"/>
              <a:gd name="connsiteY13" fmla="*/ 845805 h 5753325"/>
              <a:gd name="connsiteX14" fmla="*/ 6434072 w 6459988"/>
              <a:gd name="connsiteY14" fmla="*/ 910733 h 5753325"/>
              <a:gd name="connsiteX15" fmla="*/ 6432570 w 6459988"/>
              <a:gd name="connsiteY15" fmla="*/ 983394 h 5753325"/>
              <a:gd name="connsiteX16" fmla="*/ 6431878 w 6459988"/>
              <a:gd name="connsiteY16" fmla="*/ 1026728 h 5753325"/>
              <a:gd name="connsiteX17" fmla="*/ 6414269 w 6459988"/>
              <a:gd name="connsiteY17" fmla="*/ 1151111 h 5753325"/>
              <a:gd name="connsiteX18" fmla="*/ 6371722 w 6459988"/>
              <a:gd name="connsiteY18" fmla="*/ 1318080 h 5753325"/>
              <a:gd name="connsiteX19" fmla="*/ 6356023 w 6459988"/>
              <a:gd name="connsiteY19" fmla="*/ 1356227 h 5753325"/>
              <a:gd name="connsiteX20" fmla="*/ 6356157 w 6459988"/>
              <a:gd name="connsiteY20" fmla="*/ 1361967 h 5753325"/>
              <a:gd name="connsiteX21" fmla="*/ 6350613 w 6459988"/>
              <a:gd name="connsiteY21" fmla="*/ 1393569 h 5753325"/>
              <a:gd name="connsiteX22" fmla="*/ 6357062 w 6459988"/>
              <a:gd name="connsiteY22" fmla="*/ 1444071 h 5753325"/>
              <a:gd name="connsiteX23" fmla="*/ 6364832 w 6459988"/>
              <a:gd name="connsiteY23" fmla="*/ 1478763 h 5753325"/>
              <a:gd name="connsiteX24" fmla="*/ 6369745 w 6459988"/>
              <a:gd name="connsiteY24" fmla="*/ 1495680 h 5753325"/>
              <a:gd name="connsiteX25" fmla="*/ 6370898 w 6459988"/>
              <a:gd name="connsiteY25" fmla="*/ 1513331 h 5753325"/>
              <a:gd name="connsiteX26" fmla="*/ 6368801 w 6459988"/>
              <a:gd name="connsiteY26" fmla="*/ 1527414 h 5753325"/>
              <a:gd name="connsiteX27" fmla="*/ 6359177 w 6459988"/>
              <a:gd name="connsiteY27" fmla="*/ 1639513 h 5753325"/>
              <a:gd name="connsiteX28" fmla="*/ 6299489 w 6459988"/>
              <a:gd name="connsiteY28" fmla="*/ 1784860 h 5753325"/>
              <a:gd name="connsiteX29" fmla="*/ 6267878 w 6459988"/>
              <a:gd name="connsiteY29" fmla="*/ 1858572 h 5753325"/>
              <a:gd name="connsiteX30" fmla="*/ 6251146 w 6459988"/>
              <a:gd name="connsiteY30" fmla="*/ 1926167 h 5753325"/>
              <a:gd name="connsiteX31" fmla="*/ 6210686 w 6459988"/>
              <a:gd name="connsiteY31" fmla="*/ 2014834 h 5753325"/>
              <a:gd name="connsiteX32" fmla="*/ 6106652 w 6459988"/>
              <a:gd name="connsiteY32" fmla="*/ 2150572 h 5753325"/>
              <a:gd name="connsiteX33" fmla="*/ 6097813 w 6459988"/>
              <a:gd name="connsiteY33" fmla="*/ 2172208 h 5753325"/>
              <a:gd name="connsiteX34" fmla="*/ 6095990 w 6459988"/>
              <a:gd name="connsiteY34" fmla="*/ 2181185 h 5753325"/>
              <a:gd name="connsiteX35" fmla="*/ 6090126 w 6459988"/>
              <a:gd name="connsiteY35" fmla="*/ 2192533 h 5753325"/>
              <a:gd name="connsiteX36" fmla="*/ 6089503 w 6459988"/>
              <a:gd name="connsiteY36" fmla="*/ 2192543 h 5753325"/>
              <a:gd name="connsiteX37" fmla="*/ 6084946 w 6459988"/>
              <a:gd name="connsiteY37" fmla="*/ 2203694 h 5753325"/>
              <a:gd name="connsiteX38" fmla="*/ 5987861 w 6459988"/>
              <a:gd name="connsiteY38" fmla="*/ 2304868 h 5753325"/>
              <a:gd name="connsiteX39" fmla="*/ 5973439 w 6459988"/>
              <a:gd name="connsiteY39" fmla="*/ 2385635 h 5753325"/>
              <a:gd name="connsiteX40" fmla="*/ 5916727 w 6459988"/>
              <a:gd name="connsiteY40" fmla="*/ 2458777 h 5753325"/>
              <a:gd name="connsiteX41" fmla="*/ 5856524 w 6459988"/>
              <a:gd name="connsiteY41" fmla="*/ 2583281 h 5753325"/>
              <a:gd name="connsiteX42" fmla="*/ 5838091 w 6459988"/>
              <a:gd name="connsiteY42" fmla="*/ 2753474 h 5753325"/>
              <a:gd name="connsiteX43" fmla="*/ 5777471 w 6459988"/>
              <a:gd name="connsiteY43" fmla="*/ 2901570 h 5753325"/>
              <a:gd name="connsiteX44" fmla="*/ 5723992 w 6459988"/>
              <a:gd name="connsiteY44" fmla="*/ 2998752 h 5753325"/>
              <a:gd name="connsiteX45" fmla="*/ 5557886 w 6459988"/>
              <a:gd name="connsiteY45" fmla="*/ 3329735 h 5753325"/>
              <a:gd name="connsiteX46" fmla="*/ 5471501 w 6459988"/>
              <a:gd name="connsiteY46" fmla="*/ 3462221 h 5753325"/>
              <a:gd name="connsiteX47" fmla="*/ 5465154 w 6459988"/>
              <a:gd name="connsiteY47" fmla="*/ 3541065 h 5753325"/>
              <a:gd name="connsiteX48" fmla="*/ 5437889 w 6459988"/>
              <a:gd name="connsiteY48" fmla="*/ 3559927 h 5753325"/>
              <a:gd name="connsiteX49" fmla="*/ 5432770 w 6459988"/>
              <a:gd name="connsiteY49" fmla="*/ 3562948 h 5753325"/>
              <a:gd name="connsiteX50" fmla="*/ 5406795 w 6459988"/>
              <a:gd name="connsiteY50" fmla="*/ 3578594 h 5753325"/>
              <a:gd name="connsiteX51" fmla="*/ 5381495 w 6459988"/>
              <a:gd name="connsiteY51" fmla="*/ 3599883 h 5753325"/>
              <a:gd name="connsiteX52" fmla="*/ 5363689 w 6459988"/>
              <a:gd name="connsiteY52" fmla="*/ 3633299 h 5753325"/>
              <a:gd name="connsiteX53" fmla="*/ 5291870 w 6459988"/>
              <a:gd name="connsiteY53" fmla="*/ 3799039 h 5753325"/>
              <a:gd name="connsiteX54" fmla="*/ 5241600 w 6459988"/>
              <a:gd name="connsiteY54" fmla="*/ 3894238 h 5753325"/>
              <a:gd name="connsiteX55" fmla="*/ 5211041 w 6459988"/>
              <a:gd name="connsiteY55" fmla="*/ 3924184 h 5753325"/>
              <a:gd name="connsiteX56" fmla="*/ 5176073 w 6459988"/>
              <a:gd name="connsiteY56" fmla="*/ 3970179 h 5753325"/>
              <a:gd name="connsiteX57" fmla="*/ 5172826 w 6459988"/>
              <a:gd name="connsiteY57" fmla="*/ 3991773 h 5753325"/>
              <a:gd name="connsiteX58" fmla="*/ 5157053 w 6459988"/>
              <a:gd name="connsiteY58" fmla="*/ 3997708 h 5753325"/>
              <a:gd name="connsiteX59" fmla="*/ 5127922 w 6459988"/>
              <a:gd name="connsiteY59" fmla="*/ 4022660 h 5753325"/>
              <a:gd name="connsiteX60" fmla="*/ 5020872 w 6459988"/>
              <a:gd name="connsiteY60" fmla="*/ 4075951 h 5753325"/>
              <a:gd name="connsiteX61" fmla="*/ 4991410 w 6459988"/>
              <a:gd name="connsiteY61" fmla="*/ 4087598 h 5753325"/>
              <a:gd name="connsiteX62" fmla="*/ 4930112 w 6459988"/>
              <a:gd name="connsiteY62" fmla="*/ 4138459 h 5753325"/>
              <a:gd name="connsiteX63" fmla="*/ 4834224 w 6459988"/>
              <a:gd name="connsiteY63" fmla="*/ 4231643 h 5753325"/>
              <a:gd name="connsiteX64" fmla="*/ 4812599 w 6459988"/>
              <a:gd name="connsiteY64" fmla="*/ 4249449 h 5753325"/>
              <a:gd name="connsiteX65" fmla="*/ 4789188 w 6459988"/>
              <a:gd name="connsiteY65" fmla="*/ 4256678 h 5753325"/>
              <a:gd name="connsiteX66" fmla="*/ 4779554 w 6459988"/>
              <a:gd name="connsiteY66" fmla="*/ 4251313 h 5753325"/>
              <a:gd name="connsiteX67" fmla="*/ 4766885 w 6459988"/>
              <a:gd name="connsiteY67" fmla="*/ 4259812 h 5753325"/>
              <a:gd name="connsiteX68" fmla="*/ 4762510 w 6459988"/>
              <a:gd name="connsiteY68" fmla="*/ 4260383 h 5753325"/>
              <a:gd name="connsiteX69" fmla="*/ 4738416 w 6459988"/>
              <a:gd name="connsiteY69" fmla="*/ 4265355 h 5753325"/>
              <a:gd name="connsiteX70" fmla="*/ 4712007 w 6459988"/>
              <a:gd name="connsiteY70" fmla="*/ 4317892 h 5753325"/>
              <a:gd name="connsiteX71" fmla="*/ 4658930 w 6459988"/>
              <a:gd name="connsiteY71" fmla="*/ 4348041 h 5753325"/>
              <a:gd name="connsiteX72" fmla="*/ 4443526 w 6459988"/>
              <a:gd name="connsiteY72" fmla="*/ 4507851 h 5753325"/>
              <a:gd name="connsiteX73" fmla="*/ 4289766 w 6459988"/>
              <a:gd name="connsiteY73" fmla="*/ 4711450 h 5753325"/>
              <a:gd name="connsiteX74" fmla="*/ 4150870 w 6459988"/>
              <a:gd name="connsiteY74" fmla="*/ 4818480 h 5753325"/>
              <a:gd name="connsiteX75" fmla="*/ 4006639 w 6459988"/>
              <a:gd name="connsiteY75" fmla="*/ 4933815 h 5753325"/>
              <a:gd name="connsiteX76" fmla="*/ 3298210 w 6459988"/>
              <a:gd name="connsiteY76" fmla="*/ 5070790 h 5753325"/>
              <a:gd name="connsiteX77" fmla="*/ 2947678 w 6459988"/>
              <a:gd name="connsiteY77" fmla="*/ 5117869 h 5753325"/>
              <a:gd name="connsiteX78" fmla="*/ 2822169 w 6459988"/>
              <a:gd name="connsiteY78" fmla="*/ 5129396 h 5753325"/>
              <a:gd name="connsiteX79" fmla="*/ 2538773 w 6459988"/>
              <a:gd name="connsiteY79" fmla="*/ 5313397 h 5753325"/>
              <a:gd name="connsiteX80" fmla="*/ 2014500 w 6459988"/>
              <a:gd name="connsiteY80" fmla="*/ 5519744 h 5753325"/>
              <a:gd name="connsiteX81" fmla="*/ 1934391 w 6459988"/>
              <a:gd name="connsiteY81" fmla="*/ 5591335 h 5753325"/>
              <a:gd name="connsiteX82" fmla="*/ 1892550 w 6459988"/>
              <a:gd name="connsiteY82" fmla="*/ 5649708 h 5753325"/>
              <a:gd name="connsiteX83" fmla="*/ 1854769 w 6459988"/>
              <a:gd name="connsiteY83" fmla="*/ 5647691 h 5753325"/>
              <a:gd name="connsiteX84" fmla="*/ 1809461 w 6459988"/>
              <a:gd name="connsiteY84" fmla="*/ 5648628 h 5753325"/>
              <a:gd name="connsiteX85" fmla="*/ 1745150 w 6459988"/>
              <a:gd name="connsiteY85" fmla="*/ 5693879 h 5753325"/>
              <a:gd name="connsiteX86" fmla="*/ 1713375 w 6459988"/>
              <a:gd name="connsiteY86" fmla="*/ 5684672 h 5753325"/>
              <a:gd name="connsiteX87" fmla="*/ 1707808 w 6459988"/>
              <a:gd name="connsiteY87" fmla="*/ 5682611 h 5753325"/>
              <a:gd name="connsiteX88" fmla="*/ 1679313 w 6459988"/>
              <a:gd name="connsiteY88" fmla="*/ 5672360 h 5753325"/>
              <a:gd name="connsiteX89" fmla="*/ 1646933 w 6459988"/>
              <a:gd name="connsiteY89" fmla="*/ 5666227 h 5753325"/>
              <a:gd name="connsiteX90" fmla="*/ 1610055 w 6459988"/>
              <a:gd name="connsiteY90" fmla="*/ 5673643 h 5753325"/>
              <a:gd name="connsiteX91" fmla="*/ 1437641 w 6459988"/>
              <a:gd name="connsiteY91" fmla="*/ 5723266 h 5753325"/>
              <a:gd name="connsiteX92" fmla="*/ 1332869 w 6459988"/>
              <a:gd name="connsiteY92" fmla="*/ 5744752 h 5753325"/>
              <a:gd name="connsiteX93" fmla="*/ 1290525 w 6459988"/>
              <a:gd name="connsiteY93" fmla="*/ 5740036 h 5753325"/>
              <a:gd name="connsiteX94" fmla="*/ 1233107 w 6459988"/>
              <a:gd name="connsiteY94" fmla="*/ 5742106 h 5753325"/>
              <a:gd name="connsiteX95" fmla="*/ 1214532 w 6459988"/>
              <a:gd name="connsiteY95" fmla="*/ 5753325 h 5753325"/>
              <a:gd name="connsiteX96" fmla="*/ 1199955 w 6459988"/>
              <a:gd name="connsiteY96" fmla="*/ 5744831 h 5753325"/>
              <a:gd name="connsiteX97" fmla="*/ 1162337 w 6459988"/>
              <a:gd name="connsiteY97" fmla="*/ 5738048 h 5753325"/>
              <a:gd name="connsiteX98" fmla="*/ 1053457 w 6459988"/>
              <a:gd name="connsiteY98" fmla="*/ 5688676 h 5753325"/>
              <a:gd name="connsiteX99" fmla="*/ 1025798 w 6459988"/>
              <a:gd name="connsiteY99" fmla="*/ 5673166 h 5753325"/>
              <a:gd name="connsiteX100" fmla="*/ 947900 w 6459988"/>
              <a:gd name="connsiteY100" fmla="*/ 5657848 h 5753325"/>
              <a:gd name="connsiteX101" fmla="*/ 815627 w 6459988"/>
              <a:gd name="connsiteY101" fmla="*/ 5642557 h 5753325"/>
              <a:gd name="connsiteX102" fmla="*/ 788251 w 6459988"/>
              <a:gd name="connsiteY102" fmla="*/ 5637065 h 5753325"/>
              <a:gd name="connsiteX103" fmla="*/ 767822 w 6459988"/>
              <a:gd name="connsiteY103" fmla="*/ 5623450 h 5753325"/>
              <a:gd name="connsiteX104" fmla="*/ 765791 w 6459988"/>
              <a:gd name="connsiteY104" fmla="*/ 5612539 h 5753325"/>
              <a:gd name="connsiteX105" fmla="*/ 751230 w 6459988"/>
              <a:gd name="connsiteY105" fmla="*/ 5608092 h 5753325"/>
              <a:gd name="connsiteX106" fmla="*/ 748008 w 6459988"/>
              <a:gd name="connsiteY106" fmla="*/ 5605052 h 5753325"/>
              <a:gd name="connsiteX107" fmla="*/ 728871 w 6459988"/>
              <a:gd name="connsiteY107" fmla="*/ 5589469 h 5753325"/>
              <a:gd name="connsiteX108" fmla="*/ 671898 w 6459988"/>
              <a:gd name="connsiteY108" fmla="*/ 5602363 h 5753325"/>
              <a:gd name="connsiteX109" fmla="*/ 615065 w 6459988"/>
              <a:gd name="connsiteY109" fmla="*/ 5580257 h 5753325"/>
              <a:gd name="connsiteX110" fmla="*/ 355785 w 6459988"/>
              <a:gd name="connsiteY110" fmla="*/ 5514383 h 5753325"/>
              <a:gd name="connsiteX111" fmla="*/ 102269 w 6459988"/>
              <a:gd name="connsiteY111" fmla="*/ 5524347 h 5753325"/>
              <a:gd name="connsiteX112" fmla="*/ 13160 w 6459988"/>
              <a:gd name="connsiteY112" fmla="*/ 5514159 h 5753325"/>
              <a:gd name="connsiteX113" fmla="*/ 0 w 6459988"/>
              <a:gd name="connsiteY113" fmla="*/ 5511735 h 5753325"/>
              <a:gd name="connsiteX114" fmla="*/ 0 w 6459988"/>
              <a:gd name="connsiteY114" fmla="*/ 0 h 5753325"/>
              <a:gd name="connsiteX0" fmla="*/ 0 w 6459988"/>
              <a:gd name="connsiteY0" fmla="*/ 0 h 5753325"/>
              <a:gd name="connsiteX1" fmla="*/ 6438980 w 6459988"/>
              <a:gd name="connsiteY1" fmla="*/ 0 h 5753325"/>
              <a:gd name="connsiteX2" fmla="*/ 6439047 w 6459988"/>
              <a:gd name="connsiteY2" fmla="*/ 147 h 5753325"/>
              <a:gd name="connsiteX3" fmla="*/ 6443456 w 6459988"/>
              <a:gd name="connsiteY3" fmla="*/ 130105 h 5753325"/>
              <a:gd name="connsiteX4" fmla="*/ 6447632 w 6459988"/>
              <a:gd name="connsiteY4" fmla="*/ 170016 h 5753325"/>
              <a:gd name="connsiteX5" fmla="*/ 6396598 w 6459988"/>
              <a:gd name="connsiteY5" fmla="*/ 274847 h 5753325"/>
              <a:gd name="connsiteX6" fmla="*/ 6375685 w 6459988"/>
              <a:gd name="connsiteY6" fmla="*/ 535865 h 5753325"/>
              <a:gd name="connsiteX7" fmla="*/ 6354187 w 6459988"/>
              <a:gd name="connsiteY7" fmla="*/ 615799 h 5753325"/>
              <a:gd name="connsiteX8" fmla="*/ 6459988 w 6459988"/>
              <a:gd name="connsiteY8" fmla="*/ 707628 h 5753325"/>
              <a:gd name="connsiteX9" fmla="*/ 6453989 w 6459988"/>
              <a:gd name="connsiteY9" fmla="*/ 711876 h 5753325"/>
              <a:gd name="connsiteX10" fmla="*/ 6344988 w 6459988"/>
              <a:gd name="connsiteY10" fmla="*/ 697330 h 5753325"/>
              <a:gd name="connsiteX11" fmla="*/ 6447445 w 6459988"/>
              <a:gd name="connsiteY11" fmla="*/ 780003 h 5753325"/>
              <a:gd name="connsiteX12" fmla="*/ 6426552 w 6459988"/>
              <a:gd name="connsiteY12" fmla="*/ 845805 h 5753325"/>
              <a:gd name="connsiteX13" fmla="*/ 6434072 w 6459988"/>
              <a:gd name="connsiteY13" fmla="*/ 910733 h 5753325"/>
              <a:gd name="connsiteX14" fmla="*/ 6432570 w 6459988"/>
              <a:gd name="connsiteY14" fmla="*/ 983394 h 5753325"/>
              <a:gd name="connsiteX15" fmla="*/ 6431878 w 6459988"/>
              <a:gd name="connsiteY15" fmla="*/ 1026728 h 5753325"/>
              <a:gd name="connsiteX16" fmla="*/ 6414269 w 6459988"/>
              <a:gd name="connsiteY16" fmla="*/ 1151111 h 5753325"/>
              <a:gd name="connsiteX17" fmla="*/ 6371722 w 6459988"/>
              <a:gd name="connsiteY17" fmla="*/ 1318080 h 5753325"/>
              <a:gd name="connsiteX18" fmla="*/ 6356023 w 6459988"/>
              <a:gd name="connsiteY18" fmla="*/ 1356227 h 5753325"/>
              <a:gd name="connsiteX19" fmla="*/ 6356157 w 6459988"/>
              <a:gd name="connsiteY19" fmla="*/ 1361967 h 5753325"/>
              <a:gd name="connsiteX20" fmla="*/ 6350613 w 6459988"/>
              <a:gd name="connsiteY20" fmla="*/ 1393569 h 5753325"/>
              <a:gd name="connsiteX21" fmla="*/ 6357062 w 6459988"/>
              <a:gd name="connsiteY21" fmla="*/ 1444071 h 5753325"/>
              <a:gd name="connsiteX22" fmla="*/ 6364832 w 6459988"/>
              <a:gd name="connsiteY22" fmla="*/ 1478763 h 5753325"/>
              <a:gd name="connsiteX23" fmla="*/ 6369745 w 6459988"/>
              <a:gd name="connsiteY23" fmla="*/ 1495680 h 5753325"/>
              <a:gd name="connsiteX24" fmla="*/ 6370898 w 6459988"/>
              <a:gd name="connsiteY24" fmla="*/ 1513331 h 5753325"/>
              <a:gd name="connsiteX25" fmla="*/ 6368801 w 6459988"/>
              <a:gd name="connsiteY25" fmla="*/ 1527414 h 5753325"/>
              <a:gd name="connsiteX26" fmla="*/ 6359177 w 6459988"/>
              <a:gd name="connsiteY26" fmla="*/ 1639513 h 5753325"/>
              <a:gd name="connsiteX27" fmla="*/ 6299489 w 6459988"/>
              <a:gd name="connsiteY27" fmla="*/ 1784860 h 5753325"/>
              <a:gd name="connsiteX28" fmla="*/ 6267878 w 6459988"/>
              <a:gd name="connsiteY28" fmla="*/ 1858572 h 5753325"/>
              <a:gd name="connsiteX29" fmla="*/ 6251146 w 6459988"/>
              <a:gd name="connsiteY29" fmla="*/ 1926167 h 5753325"/>
              <a:gd name="connsiteX30" fmla="*/ 6210686 w 6459988"/>
              <a:gd name="connsiteY30" fmla="*/ 2014834 h 5753325"/>
              <a:gd name="connsiteX31" fmla="*/ 6106652 w 6459988"/>
              <a:gd name="connsiteY31" fmla="*/ 2150572 h 5753325"/>
              <a:gd name="connsiteX32" fmla="*/ 6097813 w 6459988"/>
              <a:gd name="connsiteY32" fmla="*/ 2172208 h 5753325"/>
              <a:gd name="connsiteX33" fmla="*/ 6095990 w 6459988"/>
              <a:gd name="connsiteY33" fmla="*/ 2181185 h 5753325"/>
              <a:gd name="connsiteX34" fmla="*/ 6090126 w 6459988"/>
              <a:gd name="connsiteY34" fmla="*/ 2192533 h 5753325"/>
              <a:gd name="connsiteX35" fmla="*/ 6089503 w 6459988"/>
              <a:gd name="connsiteY35" fmla="*/ 2192543 h 5753325"/>
              <a:gd name="connsiteX36" fmla="*/ 6084946 w 6459988"/>
              <a:gd name="connsiteY36" fmla="*/ 2203694 h 5753325"/>
              <a:gd name="connsiteX37" fmla="*/ 5987861 w 6459988"/>
              <a:gd name="connsiteY37" fmla="*/ 2304868 h 5753325"/>
              <a:gd name="connsiteX38" fmla="*/ 5973439 w 6459988"/>
              <a:gd name="connsiteY38" fmla="*/ 2385635 h 5753325"/>
              <a:gd name="connsiteX39" fmla="*/ 5916727 w 6459988"/>
              <a:gd name="connsiteY39" fmla="*/ 2458777 h 5753325"/>
              <a:gd name="connsiteX40" fmla="*/ 5856524 w 6459988"/>
              <a:gd name="connsiteY40" fmla="*/ 2583281 h 5753325"/>
              <a:gd name="connsiteX41" fmla="*/ 5838091 w 6459988"/>
              <a:gd name="connsiteY41" fmla="*/ 2753474 h 5753325"/>
              <a:gd name="connsiteX42" fmla="*/ 5777471 w 6459988"/>
              <a:gd name="connsiteY42" fmla="*/ 2901570 h 5753325"/>
              <a:gd name="connsiteX43" fmla="*/ 5723992 w 6459988"/>
              <a:gd name="connsiteY43" fmla="*/ 2998752 h 5753325"/>
              <a:gd name="connsiteX44" fmla="*/ 5557886 w 6459988"/>
              <a:gd name="connsiteY44" fmla="*/ 3329735 h 5753325"/>
              <a:gd name="connsiteX45" fmla="*/ 5471501 w 6459988"/>
              <a:gd name="connsiteY45" fmla="*/ 3462221 h 5753325"/>
              <a:gd name="connsiteX46" fmla="*/ 5465154 w 6459988"/>
              <a:gd name="connsiteY46" fmla="*/ 3541065 h 5753325"/>
              <a:gd name="connsiteX47" fmla="*/ 5437889 w 6459988"/>
              <a:gd name="connsiteY47" fmla="*/ 3559927 h 5753325"/>
              <a:gd name="connsiteX48" fmla="*/ 5432770 w 6459988"/>
              <a:gd name="connsiteY48" fmla="*/ 3562948 h 5753325"/>
              <a:gd name="connsiteX49" fmla="*/ 5406795 w 6459988"/>
              <a:gd name="connsiteY49" fmla="*/ 3578594 h 5753325"/>
              <a:gd name="connsiteX50" fmla="*/ 5381495 w 6459988"/>
              <a:gd name="connsiteY50" fmla="*/ 3599883 h 5753325"/>
              <a:gd name="connsiteX51" fmla="*/ 5363689 w 6459988"/>
              <a:gd name="connsiteY51" fmla="*/ 3633299 h 5753325"/>
              <a:gd name="connsiteX52" fmla="*/ 5291870 w 6459988"/>
              <a:gd name="connsiteY52" fmla="*/ 3799039 h 5753325"/>
              <a:gd name="connsiteX53" fmla="*/ 5241600 w 6459988"/>
              <a:gd name="connsiteY53" fmla="*/ 3894238 h 5753325"/>
              <a:gd name="connsiteX54" fmla="*/ 5211041 w 6459988"/>
              <a:gd name="connsiteY54" fmla="*/ 3924184 h 5753325"/>
              <a:gd name="connsiteX55" fmla="*/ 5176073 w 6459988"/>
              <a:gd name="connsiteY55" fmla="*/ 3970179 h 5753325"/>
              <a:gd name="connsiteX56" fmla="*/ 5172826 w 6459988"/>
              <a:gd name="connsiteY56" fmla="*/ 3991773 h 5753325"/>
              <a:gd name="connsiteX57" fmla="*/ 5157053 w 6459988"/>
              <a:gd name="connsiteY57" fmla="*/ 3997708 h 5753325"/>
              <a:gd name="connsiteX58" fmla="*/ 5127922 w 6459988"/>
              <a:gd name="connsiteY58" fmla="*/ 4022660 h 5753325"/>
              <a:gd name="connsiteX59" fmla="*/ 5020872 w 6459988"/>
              <a:gd name="connsiteY59" fmla="*/ 4075951 h 5753325"/>
              <a:gd name="connsiteX60" fmla="*/ 4991410 w 6459988"/>
              <a:gd name="connsiteY60" fmla="*/ 4087598 h 5753325"/>
              <a:gd name="connsiteX61" fmla="*/ 4930112 w 6459988"/>
              <a:gd name="connsiteY61" fmla="*/ 4138459 h 5753325"/>
              <a:gd name="connsiteX62" fmla="*/ 4834224 w 6459988"/>
              <a:gd name="connsiteY62" fmla="*/ 4231643 h 5753325"/>
              <a:gd name="connsiteX63" fmla="*/ 4812599 w 6459988"/>
              <a:gd name="connsiteY63" fmla="*/ 4249449 h 5753325"/>
              <a:gd name="connsiteX64" fmla="*/ 4789188 w 6459988"/>
              <a:gd name="connsiteY64" fmla="*/ 4256678 h 5753325"/>
              <a:gd name="connsiteX65" fmla="*/ 4779554 w 6459988"/>
              <a:gd name="connsiteY65" fmla="*/ 4251313 h 5753325"/>
              <a:gd name="connsiteX66" fmla="*/ 4766885 w 6459988"/>
              <a:gd name="connsiteY66" fmla="*/ 4259812 h 5753325"/>
              <a:gd name="connsiteX67" fmla="*/ 4762510 w 6459988"/>
              <a:gd name="connsiteY67" fmla="*/ 4260383 h 5753325"/>
              <a:gd name="connsiteX68" fmla="*/ 4738416 w 6459988"/>
              <a:gd name="connsiteY68" fmla="*/ 4265355 h 5753325"/>
              <a:gd name="connsiteX69" fmla="*/ 4712007 w 6459988"/>
              <a:gd name="connsiteY69" fmla="*/ 4317892 h 5753325"/>
              <a:gd name="connsiteX70" fmla="*/ 4658930 w 6459988"/>
              <a:gd name="connsiteY70" fmla="*/ 4348041 h 5753325"/>
              <a:gd name="connsiteX71" fmla="*/ 4443526 w 6459988"/>
              <a:gd name="connsiteY71" fmla="*/ 4507851 h 5753325"/>
              <a:gd name="connsiteX72" fmla="*/ 4289766 w 6459988"/>
              <a:gd name="connsiteY72" fmla="*/ 4711450 h 5753325"/>
              <a:gd name="connsiteX73" fmla="*/ 4150870 w 6459988"/>
              <a:gd name="connsiteY73" fmla="*/ 4818480 h 5753325"/>
              <a:gd name="connsiteX74" fmla="*/ 4006639 w 6459988"/>
              <a:gd name="connsiteY74" fmla="*/ 4933815 h 5753325"/>
              <a:gd name="connsiteX75" fmla="*/ 3298210 w 6459988"/>
              <a:gd name="connsiteY75" fmla="*/ 5070790 h 5753325"/>
              <a:gd name="connsiteX76" fmla="*/ 2947678 w 6459988"/>
              <a:gd name="connsiteY76" fmla="*/ 5117869 h 5753325"/>
              <a:gd name="connsiteX77" fmla="*/ 2822169 w 6459988"/>
              <a:gd name="connsiteY77" fmla="*/ 5129396 h 5753325"/>
              <a:gd name="connsiteX78" fmla="*/ 2538773 w 6459988"/>
              <a:gd name="connsiteY78" fmla="*/ 5313397 h 5753325"/>
              <a:gd name="connsiteX79" fmla="*/ 2014500 w 6459988"/>
              <a:gd name="connsiteY79" fmla="*/ 5519744 h 5753325"/>
              <a:gd name="connsiteX80" fmla="*/ 1934391 w 6459988"/>
              <a:gd name="connsiteY80" fmla="*/ 5591335 h 5753325"/>
              <a:gd name="connsiteX81" fmla="*/ 1892550 w 6459988"/>
              <a:gd name="connsiteY81" fmla="*/ 5649708 h 5753325"/>
              <a:gd name="connsiteX82" fmla="*/ 1854769 w 6459988"/>
              <a:gd name="connsiteY82" fmla="*/ 5647691 h 5753325"/>
              <a:gd name="connsiteX83" fmla="*/ 1809461 w 6459988"/>
              <a:gd name="connsiteY83" fmla="*/ 5648628 h 5753325"/>
              <a:gd name="connsiteX84" fmla="*/ 1745150 w 6459988"/>
              <a:gd name="connsiteY84" fmla="*/ 5693879 h 5753325"/>
              <a:gd name="connsiteX85" fmla="*/ 1713375 w 6459988"/>
              <a:gd name="connsiteY85" fmla="*/ 5684672 h 5753325"/>
              <a:gd name="connsiteX86" fmla="*/ 1707808 w 6459988"/>
              <a:gd name="connsiteY86" fmla="*/ 5682611 h 5753325"/>
              <a:gd name="connsiteX87" fmla="*/ 1679313 w 6459988"/>
              <a:gd name="connsiteY87" fmla="*/ 5672360 h 5753325"/>
              <a:gd name="connsiteX88" fmla="*/ 1646933 w 6459988"/>
              <a:gd name="connsiteY88" fmla="*/ 5666227 h 5753325"/>
              <a:gd name="connsiteX89" fmla="*/ 1610055 w 6459988"/>
              <a:gd name="connsiteY89" fmla="*/ 5673643 h 5753325"/>
              <a:gd name="connsiteX90" fmla="*/ 1437641 w 6459988"/>
              <a:gd name="connsiteY90" fmla="*/ 5723266 h 5753325"/>
              <a:gd name="connsiteX91" fmla="*/ 1332869 w 6459988"/>
              <a:gd name="connsiteY91" fmla="*/ 5744752 h 5753325"/>
              <a:gd name="connsiteX92" fmla="*/ 1290525 w 6459988"/>
              <a:gd name="connsiteY92" fmla="*/ 5740036 h 5753325"/>
              <a:gd name="connsiteX93" fmla="*/ 1233107 w 6459988"/>
              <a:gd name="connsiteY93" fmla="*/ 5742106 h 5753325"/>
              <a:gd name="connsiteX94" fmla="*/ 1214532 w 6459988"/>
              <a:gd name="connsiteY94" fmla="*/ 5753325 h 5753325"/>
              <a:gd name="connsiteX95" fmla="*/ 1199955 w 6459988"/>
              <a:gd name="connsiteY95" fmla="*/ 5744831 h 5753325"/>
              <a:gd name="connsiteX96" fmla="*/ 1162337 w 6459988"/>
              <a:gd name="connsiteY96" fmla="*/ 5738048 h 5753325"/>
              <a:gd name="connsiteX97" fmla="*/ 1053457 w 6459988"/>
              <a:gd name="connsiteY97" fmla="*/ 5688676 h 5753325"/>
              <a:gd name="connsiteX98" fmla="*/ 1025798 w 6459988"/>
              <a:gd name="connsiteY98" fmla="*/ 5673166 h 5753325"/>
              <a:gd name="connsiteX99" fmla="*/ 947900 w 6459988"/>
              <a:gd name="connsiteY99" fmla="*/ 5657848 h 5753325"/>
              <a:gd name="connsiteX100" fmla="*/ 815627 w 6459988"/>
              <a:gd name="connsiteY100" fmla="*/ 5642557 h 5753325"/>
              <a:gd name="connsiteX101" fmla="*/ 788251 w 6459988"/>
              <a:gd name="connsiteY101" fmla="*/ 5637065 h 5753325"/>
              <a:gd name="connsiteX102" fmla="*/ 767822 w 6459988"/>
              <a:gd name="connsiteY102" fmla="*/ 5623450 h 5753325"/>
              <a:gd name="connsiteX103" fmla="*/ 765791 w 6459988"/>
              <a:gd name="connsiteY103" fmla="*/ 5612539 h 5753325"/>
              <a:gd name="connsiteX104" fmla="*/ 751230 w 6459988"/>
              <a:gd name="connsiteY104" fmla="*/ 5608092 h 5753325"/>
              <a:gd name="connsiteX105" fmla="*/ 748008 w 6459988"/>
              <a:gd name="connsiteY105" fmla="*/ 5605052 h 5753325"/>
              <a:gd name="connsiteX106" fmla="*/ 728871 w 6459988"/>
              <a:gd name="connsiteY106" fmla="*/ 5589469 h 5753325"/>
              <a:gd name="connsiteX107" fmla="*/ 671898 w 6459988"/>
              <a:gd name="connsiteY107" fmla="*/ 5602363 h 5753325"/>
              <a:gd name="connsiteX108" fmla="*/ 615065 w 6459988"/>
              <a:gd name="connsiteY108" fmla="*/ 5580257 h 5753325"/>
              <a:gd name="connsiteX109" fmla="*/ 355785 w 6459988"/>
              <a:gd name="connsiteY109" fmla="*/ 5514383 h 5753325"/>
              <a:gd name="connsiteX110" fmla="*/ 102269 w 6459988"/>
              <a:gd name="connsiteY110" fmla="*/ 5524347 h 5753325"/>
              <a:gd name="connsiteX111" fmla="*/ 13160 w 6459988"/>
              <a:gd name="connsiteY111" fmla="*/ 5514159 h 5753325"/>
              <a:gd name="connsiteX112" fmla="*/ 0 w 6459988"/>
              <a:gd name="connsiteY112" fmla="*/ 5511735 h 5753325"/>
              <a:gd name="connsiteX113" fmla="*/ 0 w 6459988"/>
              <a:gd name="connsiteY113" fmla="*/ 0 h 5753325"/>
              <a:gd name="connsiteX0" fmla="*/ 0 w 6459988"/>
              <a:gd name="connsiteY0" fmla="*/ 0 h 5753325"/>
              <a:gd name="connsiteX1" fmla="*/ 6438980 w 6459988"/>
              <a:gd name="connsiteY1" fmla="*/ 0 h 5753325"/>
              <a:gd name="connsiteX2" fmla="*/ 6439047 w 6459988"/>
              <a:gd name="connsiteY2" fmla="*/ 147 h 5753325"/>
              <a:gd name="connsiteX3" fmla="*/ 6443456 w 6459988"/>
              <a:gd name="connsiteY3" fmla="*/ 130105 h 5753325"/>
              <a:gd name="connsiteX4" fmla="*/ 6447632 w 6459988"/>
              <a:gd name="connsiteY4" fmla="*/ 170016 h 5753325"/>
              <a:gd name="connsiteX5" fmla="*/ 6396598 w 6459988"/>
              <a:gd name="connsiteY5" fmla="*/ 274847 h 5753325"/>
              <a:gd name="connsiteX6" fmla="*/ 6375685 w 6459988"/>
              <a:gd name="connsiteY6" fmla="*/ 535865 h 5753325"/>
              <a:gd name="connsiteX7" fmla="*/ 6354187 w 6459988"/>
              <a:gd name="connsiteY7" fmla="*/ 615799 h 5753325"/>
              <a:gd name="connsiteX8" fmla="*/ 6459988 w 6459988"/>
              <a:gd name="connsiteY8" fmla="*/ 707628 h 5753325"/>
              <a:gd name="connsiteX9" fmla="*/ 6344988 w 6459988"/>
              <a:gd name="connsiteY9" fmla="*/ 697330 h 5753325"/>
              <a:gd name="connsiteX10" fmla="*/ 6447445 w 6459988"/>
              <a:gd name="connsiteY10" fmla="*/ 780003 h 5753325"/>
              <a:gd name="connsiteX11" fmla="*/ 6426552 w 6459988"/>
              <a:gd name="connsiteY11" fmla="*/ 845805 h 5753325"/>
              <a:gd name="connsiteX12" fmla="*/ 6434072 w 6459988"/>
              <a:gd name="connsiteY12" fmla="*/ 910733 h 5753325"/>
              <a:gd name="connsiteX13" fmla="*/ 6432570 w 6459988"/>
              <a:gd name="connsiteY13" fmla="*/ 983394 h 5753325"/>
              <a:gd name="connsiteX14" fmla="*/ 6431878 w 6459988"/>
              <a:gd name="connsiteY14" fmla="*/ 1026728 h 5753325"/>
              <a:gd name="connsiteX15" fmla="*/ 6414269 w 6459988"/>
              <a:gd name="connsiteY15" fmla="*/ 1151111 h 5753325"/>
              <a:gd name="connsiteX16" fmla="*/ 6371722 w 6459988"/>
              <a:gd name="connsiteY16" fmla="*/ 1318080 h 5753325"/>
              <a:gd name="connsiteX17" fmla="*/ 6356023 w 6459988"/>
              <a:gd name="connsiteY17" fmla="*/ 1356227 h 5753325"/>
              <a:gd name="connsiteX18" fmla="*/ 6356157 w 6459988"/>
              <a:gd name="connsiteY18" fmla="*/ 1361967 h 5753325"/>
              <a:gd name="connsiteX19" fmla="*/ 6350613 w 6459988"/>
              <a:gd name="connsiteY19" fmla="*/ 1393569 h 5753325"/>
              <a:gd name="connsiteX20" fmla="*/ 6357062 w 6459988"/>
              <a:gd name="connsiteY20" fmla="*/ 1444071 h 5753325"/>
              <a:gd name="connsiteX21" fmla="*/ 6364832 w 6459988"/>
              <a:gd name="connsiteY21" fmla="*/ 1478763 h 5753325"/>
              <a:gd name="connsiteX22" fmla="*/ 6369745 w 6459988"/>
              <a:gd name="connsiteY22" fmla="*/ 1495680 h 5753325"/>
              <a:gd name="connsiteX23" fmla="*/ 6370898 w 6459988"/>
              <a:gd name="connsiteY23" fmla="*/ 1513331 h 5753325"/>
              <a:gd name="connsiteX24" fmla="*/ 6368801 w 6459988"/>
              <a:gd name="connsiteY24" fmla="*/ 1527414 h 5753325"/>
              <a:gd name="connsiteX25" fmla="*/ 6359177 w 6459988"/>
              <a:gd name="connsiteY25" fmla="*/ 1639513 h 5753325"/>
              <a:gd name="connsiteX26" fmla="*/ 6299489 w 6459988"/>
              <a:gd name="connsiteY26" fmla="*/ 1784860 h 5753325"/>
              <a:gd name="connsiteX27" fmla="*/ 6267878 w 6459988"/>
              <a:gd name="connsiteY27" fmla="*/ 1858572 h 5753325"/>
              <a:gd name="connsiteX28" fmla="*/ 6251146 w 6459988"/>
              <a:gd name="connsiteY28" fmla="*/ 1926167 h 5753325"/>
              <a:gd name="connsiteX29" fmla="*/ 6210686 w 6459988"/>
              <a:gd name="connsiteY29" fmla="*/ 2014834 h 5753325"/>
              <a:gd name="connsiteX30" fmla="*/ 6106652 w 6459988"/>
              <a:gd name="connsiteY30" fmla="*/ 2150572 h 5753325"/>
              <a:gd name="connsiteX31" fmla="*/ 6097813 w 6459988"/>
              <a:gd name="connsiteY31" fmla="*/ 2172208 h 5753325"/>
              <a:gd name="connsiteX32" fmla="*/ 6095990 w 6459988"/>
              <a:gd name="connsiteY32" fmla="*/ 2181185 h 5753325"/>
              <a:gd name="connsiteX33" fmla="*/ 6090126 w 6459988"/>
              <a:gd name="connsiteY33" fmla="*/ 2192533 h 5753325"/>
              <a:gd name="connsiteX34" fmla="*/ 6089503 w 6459988"/>
              <a:gd name="connsiteY34" fmla="*/ 2192543 h 5753325"/>
              <a:gd name="connsiteX35" fmla="*/ 6084946 w 6459988"/>
              <a:gd name="connsiteY35" fmla="*/ 2203694 h 5753325"/>
              <a:gd name="connsiteX36" fmla="*/ 5987861 w 6459988"/>
              <a:gd name="connsiteY36" fmla="*/ 2304868 h 5753325"/>
              <a:gd name="connsiteX37" fmla="*/ 5973439 w 6459988"/>
              <a:gd name="connsiteY37" fmla="*/ 2385635 h 5753325"/>
              <a:gd name="connsiteX38" fmla="*/ 5916727 w 6459988"/>
              <a:gd name="connsiteY38" fmla="*/ 2458777 h 5753325"/>
              <a:gd name="connsiteX39" fmla="*/ 5856524 w 6459988"/>
              <a:gd name="connsiteY39" fmla="*/ 2583281 h 5753325"/>
              <a:gd name="connsiteX40" fmla="*/ 5838091 w 6459988"/>
              <a:gd name="connsiteY40" fmla="*/ 2753474 h 5753325"/>
              <a:gd name="connsiteX41" fmla="*/ 5777471 w 6459988"/>
              <a:gd name="connsiteY41" fmla="*/ 2901570 h 5753325"/>
              <a:gd name="connsiteX42" fmla="*/ 5723992 w 6459988"/>
              <a:gd name="connsiteY42" fmla="*/ 2998752 h 5753325"/>
              <a:gd name="connsiteX43" fmla="*/ 5557886 w 6459988"/>
              <a:gd name="connsiteY43" fmla="*/ 3329735 h 5753325"/>
              <a:gd name="connsiteX44" fmla="*/ 5471501 w 6459988"/>
              <a:gd name="connsiteY44" fmla="*/ 3462221 h 5753325"/>
              <a:gd name="connsiteX45" fmla="*/ 5465154 w 6459988"/>
              <a:gd name="connsiteY45" fmla="*/ 3541065 h 5753325"/>
              <a:gd name="connsiteX46" fmla="*/ 5437889 w 6459988"/>
              <a:gd name="connsiteY46" fmla="*/ 3559927 h 5753325"/>
              <a:gd name="connsiteX47" fmla="*/ 5432770 w 6459988"/>
              <a:gd name="connsiteY47" fmla="*/ 3562948 h 5753325"/>
              <a:gd name="connsiteX48" fmla="*/ 5406795 w 6459988"/>
              <a:gd name="connsiteY48" fmla="*/ 3578594 h 5753325"/>
              <a:gd name="connsiteX49" fmla="*/ 5381495 w 6459988"/>
              <a:gd name="connsiteY49" fmla="*/ 3599883 h 5753325"/>
              <a:gd name="connsiteX50" fmla="*/ 5363689 w 6459988"/>
              <a:gd name="connsiteY50" fmla="*/ 3633299 h 5753325"/>
              <a:gd name="connsiteX51" fmla="*/ 5291870 w 6459988"/>
              <a:gd name="connsiteY51" fmla="*/ 3799039 h 5753325"/>
              <a:gd name="connsiteX52" fmla="*/ 5241600 w 6459988"/>
              <a:gd name="connsiteY52" fmla="*/ 3894238 h 5753325"/>
              <a:gd name="connsiteX53" fmla="*/ 5211041 w 6459988"/>
              <a:gd name="connsiteY53" fmla="*/ 3924184 h 5753325"/>
              <a:gd name="connsiteX54" fmla="*/ 5176073 w 6459988"/>
              <a:gd name="connsiteY54" fmla="*/ 3970179 h 5753325"/>
              <a:gd name="connsiteX55" fmla="*/ 5172826 w 6459988"/>
              <a:gd name="connsiteY55" fmla="*/ 3991773 h 5753325"/>
              <a:gd name="connsiteX56" fmla="*/ 5157053 w 6459988"/>
              <a:gd name="connsiteY56" fmla="*/ 3997708 h 5753325"/>
              <a:gd name="connsiteX57" fmla="*/ 5127922 w 6459988"/>
              <a:gd name="connsiteY57" fmla="*/ 4022660 h 5753325"/>
              <a:gd name="connsiteX58" fmla="*/ 5020872 w 6459988"/>
              <a:gd name="connsiteY58" fmla="*/ 4075951 h 5753325"/>
              <a:gd name="connsiteX59" fmla="*/ 4991410 w 6459988"/>
              <a:gd name="connsiteY59" fmla="*/ 4087598 h 5753325"/>
              <a:gd name="connsiteX60" fmla="*/ 4930112 w 6459988"/>
              <a:gd name="connsiteY60" fmla="*/ 4138459 h 5753325"/>
              <a:gd name="connsiteX61" fmla="*/ 4834224 w 6459988"/>
              <a:gd name="connsiteY61" fmla="*/ 4231643 h 5753325"/>
              <a:gd name="connsiteX62" fmla="*/ 4812599 w 6459988"/>
              <a:gd name="connsiteY62" fmla="*/ 4249449 h 5753325"/>
              <a:gd name="connsiteX63" fmla="*/ 4789188 w 6459988"/>
              <a:gd name="connsiteY63" fmla="*/ 4256678 h 5753325"/>
              <a:gd name="connsiteX64" fmla="*/ 4779554 w 6459988"/>
              <a:gd name="connsiteY64" fmla="*/ 4251313 h 5753325"/>
              <a:gd name="connsiteX65" fmla="*/ 4766885 w 6459988"/>
              <a:gd name="connsiteY65" fmla="*/ 4259812 h 5753325"/>
              <a:gd name="connsiteX66" fmla="*/ 4762510 w 6459988"/>
              <a:gd name="connsiteY66" fmla="*/ 4260383 h 5753325"/>
              <a:gd name="connsiteX67" fmla="*/ 4738416 w 6459988"/>
              <a:gd name="connsiteY67" fmla="*/ 4265355 h 5753325"/>
              <a:gd name="connsiteX68" fmla="*/ 4712007 w 6459988"/>
              <a:gd name="connsiteY68" fmla="*/ 4317892 h 5753325"/>
              <a:gd name="connsiteX69" fmla="*/ 4658930 w 6459988"/>
              <a:gd name="connsiteY69" fmla="*/ 4348041 h 5753325"/>
              <a:gd name="connsiteX70" fmla="*/ 4443526 w 6459988"/>
              <a:gd name="connsiteY70" fmla="*/ 4507851 h 5753325"/>
              <a:gd name="connsiteX71" fmla="*/ 4289766 w 6459988"/>
              <a:gd name="connsiteY71" fmla="*/ 4711450 h 5753325"/>
              <a:gd name="connsiteX72" fmla="*/ 4150870 w 6459988"/>
              <a:gd name="connsiteY72" fmla="*/ 4818480 h 5753325"/>
              <a:gd name="connsiteX73" fmla="*/ 4006639 w 6459988"/>
              <a:gd name="connsiteY73" fmla="*/ 4933815 h 5753325"/>
              <a:gd name="connsiteX74" fmla="*/ 3298210 w 6459988"/>
              <a:gd name="connsiteY74" fmla="*/ 5070790 h 5753325"/>
              <a:gd name="connsiteX75" fmla="*/ 2947678 w 6459988"/>
              <a:gd name="connsiteY75" fmla="*/ 5117869 h 5753325"/>
              <a:gd name="connsiteX76" fmla="*/ 2822169 w 6459988"/>
              <a:gd name="connsiteY76" fmla="*/ 5129396 h 5753325"/>
              <a:gd name="connsiteX77" fmla="*/ 2538773 w 6459988"/>
              <a:gd name="connsiteY77" fmla="*/ 5313397 h 5753325"/>
              <a:gd name="connsiteX78" fmla="*/ 2014500 w 6459988"/>
              <a:gd name="connsiteY78" fmla="*/ 5519744 h 5753325"/>
              <a:gd name="connsiteX79" fmla="*/ 1934391 w 6459988"/>
              <a:gd name="connsiteY79" fmla="*/ 5591335 h 5753325"/>
              <a:gd name="connsiteX80" fmla="*/ 1892550 w 6459988"/>
              <a:gd name="connsiteY80" fmla="*/ 5649708 h 5753325"/>
              <a:gd name="connsiteX81" fmla="*/ 1854769 w 6459988"/>
              <a:gd name="connsiteY81" fmla="*/ 5647691 h 5753325"/>
              <a:gd name="connsiteX82" fmla="*/ 1809461 w 6459988"/>
              <a:gd name="connsiteY82" fmla="*/ 5648628 h 5753325"/>
              <a:gd name="connsiteX83" fmla="*/ 1745150 w 6459988"/>
              <a:gd name="connsiteY83" fmla="*/ 5693879 h 5753325"/>
              <a:gd name="connsiteX84" fmla="*/ 1713375 w 6459988"/>
              <a:gd name="connsiteY84" fmla="*/ 5684672 h 5753325"/>
              <a:gd name="connsiteX85" fmla="*/ 1707808 w 6459988"/>
              <a:gd name="connsiteY85" fmla="*/ 5682611 h 5753325"/>
              <a:gd name="connsiteX86" fmla="*/ 1679313 w 6459988"/>
              <a:gd name="connsiteY86" fmla="*/ 5672360 h 5753325"/>
              <a:gd name="connsiteX87" fmla="*/ 1646933 w 6459988"/>
              <a:gd name="connsiteY87" fmla="*/ 5666227 h 5753325"/>
              <a:gd name="connsiteX88" fmla="*/ 1610055 w 6459988"/>
              <a:gd name="connsiteY88" fmla="*/ 5673643 h 5753325"/>
              <a:gd name="connsiteX89" fmla="*/ 1437641 w 6459988"/>
              <a:gd name="connsiteY89" fmla="*/ 5723266 h 5753325"/>
              <a:gd name="connsiteX90" fmla="*/ 1332869 w 6459988"/>
              <a:gd name="connsiteY90" fmla="*/ 5744752 h 5753325"/>
              <a:gd name="connsiteX91" fmla="*/ 1290525 w 6459988"/>
              <a:gd name="connsiteY91" fmla="*/ 5740036 h 5753325"/>
              <a:gd name="connsiteX92" fmla="*/ 1233107 w 6459988"/>
              <a:gd name="connsiteY92" fmla="*/ 5742106 h 5753325"/>
              <a:gd name="connsiteX93" fmla="*/ 1214532 w 6459988"/>
              <a:gd name="connsiteY93" fmla="*/ 5753325 h 5753325"/>
              <a:gd name="connsiteX94" fmla="*/ 1199955 w 6459988"/>
              <a:gd name="connsiteY94" fmla="*/ 5744831 h 5753325"/>
              <a:gd name="connsiteX95" fmla="*/ 1162337 w 6459988"/>
              <a:gd name="connsiteY95" fmla="*/ 5738048 h 5753325"/>
              <a:gd name="connsiteX96" fmla="*/ 1053457 w 6459988"/>
              <a:gd name="connsiteY96" fmla="*/ 5688676 h 5753325"/>
              <a:gd name="connsiteX97" fmla="*/ 1025798 w 6459988"/>
              <a:gd name="connsiteY97" fmla="*/ 5673166 h 5753325"/>
              <a:gd name="connsiteX98" fmla="*/ 947900 w 6459988"/>
              <a:gd name="connsiteY98" fmla="*/ 5657848 h 5753325"/>
              <a:gd name="connsiteX99" fmla="*/ 815627 w 6459988"/>
              <a:gd name="connsiteY99" fmla="*/ 5642557 h 5753325"/>
              <a:gd name="connsiteX100" fmla="*/ 788251 w 6459988"/>
              <a:gd name="connsiteY100" fmla="*/ 5637065 h 5753325"/>
              <a:gd name="connsiteX101" fmla="*/ 767822 w 6459988"/>
              <a:gd name="connsiteY101" fmla="*/ 5623450 h 5753325"/>
              <a:gd name="connsiteX102" fmla="*/ 765791 w 6459988"/>
              <a:gd name="connsiteY102" fmla="*/ 5612539 h 5753325"/>
              <a:gd name="connsiteX103" fmla="*/ 751230 w 6459988"/>
              <a:gd name="connsiteY103" fmla="*/ 5608092 h 5753325"/>
              <a:gd name="connsiteX104" fmla="*/ 748008 w 6459988"/>
              <a:gd name="connsiteY104" fmla="*/ 5605052 h 5753325"/>
              <a:gd name="connsiteX105" fmla="*/ 728871 w 6459988"/>
              <a:gd name="connsiteY105" fmla="*/ 5589469 h 5753325"/>
              <a:gd name="connsiteX106" fmla="*/ 671898 w 6459988"/>
              <a:gd name="connsiteY106" fmla="*/ 5602363 h 5753325"/>
              <a:gd name="connsiteX107" fmla="*/ 615065 w 6459988"/>
              <a:gd name="connsiteY107" fmla="*/ 5580257 h 5753325"/>
              <a:gd name="connsiteX108" fmla="*/ 355785 w 6459988"/>
              <a:gd name="connsiteY108" fmla="*/ 5514383 h 5753325"/>
              <a:gd name="connsiteX109" fmla="*/ 102269 w 6459988"/>
              <a:gd name="connsiteY109" fmla="*/ 5524347 h 5753325"/>
              <a:gd name="connsiteX110" fmla="*/ 13160 w 6459988"/>
              <a:gd name="connsiteY110" fmla="*/ 5514159 h 5753325"/>
              <a:gd name="connsiteX111" fmla="*/ 0 w 6459988"/>
              <a:gd name="connsiteY111" fmla="*/ 5511735 h 5753325"/>
              <a:gd name="connsiteX112" fmla="*/ 0 w 6459988"/>
              <a:gd name="connsiteY112" fmla="*/ 0 h 5753325"/>
              <a:gd name="connsiteX0" fmla="*/ 0 w 6447632"/>
              <a:gd name="connsiteY0" fmla="*/ 0 h 5753325"/>
              <a:gd name="connsiteX1" fmla="*/ 6438980 w 6447632"/>
              <a:gd name="connsiteY1" fmla="*/ 0 h 5753325"/>
              <a:gd name="connsiteX2" fmla="*/ 6439047 w 6447632"/>
              <a:gd name="connsiteY2" fmla="*/ 147 h 5753325"/>
              <a:gd name="connsiteX3" fmla="*/ 6443456 w 6447632"/>
              <a:gd name="connsiteY3" fmla="*/ 130105 h 5753325"/>
              <a:gd name="connsiteX4" fmla="*/ 6447632 w 6447632"/>
              <a:gd name="connsiteY4" fmla="*/ 170016 h 5753325"/>
              <a:gd name="connsiteX5" fmla="*/ 6396598 w 6447632"/>
              <a:gd name="connsiteY5" fmla="*/ 274847 h 5753325"/>
              <a:gd name="connsiteX6" fmla="*/ 6375685 w 6447632"/>
              <a:gd name="connsiteY6" fmla="*/ 535865 h 5753325"/>
              <a:gd name="connsiteX7" fmla="*/ 6354187 w 6447632"/>
              <a:gd name="connsiteY7" fmla="*/ 615799 h 5753325"/>
              <a:gd name="connsiteX8" fmla="*/ 6303977 w 6447632"/>
              <a:gd name="connsiteY8" fmla="*/ 664291 h 5753325"/>
              <a:gd name="connsiteX9" fmla="*/ 6344988 w 6447632"/>
              <a:gd name="connsiteY9" fmla="*/ 697330 h 5753325"/>
              <a:gd name="connsiteX10" fmla="*/ 6447445 w 6447632"/>
              <a:gd name="connsiteY10" fmla="*/ 780003 h 5753325"/>
              <a:gd name="connsiteX11" fmla="*/ 6426552 w 6447632"/>
              <a:gd name="connsiteY11" fmla="*/ 845805 h 5753325"/>
              <a:gd name="connsiteX12" fmla="*/ 6434072 w 6447632"/>
              <a:gd name="connsiteY12" fmla="*/ 910733 h 5753325"/>
              <a:gd name="connsiteX13" fmla="*/ 6432570 w 6447632"/>
              <a:gd name="connsiteY13" fmla="*/ 983394 h 5753325"/>
              <a:gd name="connsiteX14" fmla="*/ 6431878 w 6447632"/>
              <a:gd name="connsiteY14" fmla="*/ 1026728 h 5753325"/>
              <a:gd name="connsiteX15" fmla="*/ 6414269 w 6447632"/>
              <a:gd name="connsiteY15" fmla="*/ 1151111 h 5753325"/>
              <a:gd name="connsiteX16" fmla="*/ 6371722 w 6447632"/>
              <a:gd name="connsiteY16" fmla="*/ 1318080 h 5753325"/>
              <a:gd name="connsiteX17" fmla="*/ 6356023 w 6447632"/>
              <a:gd name="connsiteY17" fmla="*/ 1356227 h 5753325"/>
              <a:gd name="connsiteX18" fmla="*/ 6356157 w 6447632"/>
              <a:gd name="connsiteY18" fmla="*/ 1361967 h 5753325"/>
              <a:gd name="connsiteX19" fmla="*/ 6350613 w 6447632"/>
              <a:gd name="connsiteY19" fmla="*/ 1393569 h 5753325"/>
              <a:gd name="connsiteX20" fmla="*/ 6357062 w 6447632"/>
              <a:gd name="connsiteY20" fmla="*/ 1444071 h 5753325"/>
              <a:gd name="connsiteX21" fmla="*/ 6364832 w 6447632"/>
              <a:gd name="connsiteY21" fmla="*/ 1478763 h 5753325"/>
              <a:gd name="connsiteX22" fmla="*/ 6369745 w 6447632"/>
              <a:gd name="connsiteY22" fmla="*/ 1495680 h 5753325"/>
              <a:gd name="connsiteX23" fmla="*/ 6370898 w 6447632"/>
              <a:gd name="connsiteY23" fmla="*/ 1513331 h 5753325"/>
              <a:gd name="connsiteX24" fmla="*/ 6368801 w 6447632"/>
              <a:gd name="connsiteY24" fmla="*/ 1527414 h 5753325"/>
              <a:gd name="connsiteX25" fmla="*/ 6359177 w 6447632"/>
              <a:gd name="connsiteY25" fmla="*/ 1639513 h 5753325"/>
              <a:gd name="connsiteX26" fmla="*/ 6299489 w 6447632"/>
              <a:gd name="connsiteY26" fmla="*/ 1784860 h 5753325"/>
              <a:gd name="connsiteX27" fmla="*/ 6267878 w 6447632"/>
              <a:gd name="connsiteY27" fmla="*/ 1858572 h 5753325"/>
              <a:gd name="connsiteX28" fmla="*/ 6251146 w 6447632"/>
              <a:gd name="connsiteY28" fmla="*/ 1926167 h 5753325"/>
              <a:gd name="connsiteX29" fmla="*/ 6210686 w 6447632"/>
              <a:gd name="connsiteY29" fmla="*/ 2014834 h 5753325"/>
              <a:gd name="connsiteX30" fmla="*/ 6106652 w 6447632"/>
              <a:gd name="connsiteY30" fmla="*/ 2150572 h 5753325"/>
              <a:gd name="connsiteX31" fmla="*/ 6097813 w 6447632"/>
              <a:gd name="connsiteY31" fmla="*/ 2172208 h 5753325"/>
              <a:gd name="connsiteX32" fmla="*/ 6095990 w 6447632"/>
              <a:gd name="connsiteY32" fmla="*/ 2181185 h 5753325"/>
              <a:gd name="connsiteX33" fmla="*/ 6090126 w 6447632"/>
              <a:gd name="connsiteY33" fmla="*/ 2192533 h 5753325"/>
              <a:gd name="connsiteX34" fmla="*/ 6089503 w 6447632"/>
              <a:gd name="connsiteY34" fmla="*/ 2192543 h 5753325"/>
              <a:gd name="connsiteX35" fmla="*/ 6084946 w 6447632"/>
              <a:gd name="connsiteY35" fmla="*/ 2203694 h 5753325"/>
              <a:gd name="connsiteX36" fmla="*/ 5987861 w 6447632"/>
              <a:gd name="connsiteY36" fmla="*/ 2304868 h 5753325"/>
              <a:gd name="connsiteX37" fmla="*/ 5973439 w 6447632"/>
              <a:gd name="connsiteY37" fmla="*/ 2385635 h 5753325"/>
              <a:gd name="connsiteX38" fmla="*/ 5916727 w 6447632"/>
              <a:gd name="connsiteY38" fmla="*/ 2458777 h 5753325"/>
              <a:gd name="connsiteX39" fmla="*/ 5856524 w 6447632"/>
              <a:gd name="connsiteY39" fmla="*/ 2583281 h 5753325"/>
              <a:gd name="connsiteX40" fmla="*/ 5838091 w 6447632"/>
              <a:gd name="connsiteY40" fmla="*/ 2753474 h 5753325"/>
              <a:gd name="connsiteX41" fmla="*/ 5777471 w 6447632"/>
              <a:gd name="connsiteY41" fmla="*/ 2901570 h 5753325"/>
              <a:gd name="connsiteX42" fmla="*/ 5723992 w 6447632"/>
              <a:gd name="connsiteY42" fmla="*/ 2998752 h 5753325"/>
              <a:gd name="connsiteX43" fmla="*/ 5557886 w 6447632"/>
              <a:gd name="connsiteY43" fmla="*/ 3329735 h 5753325"/>
              <a:gd name="connsiteX44" fmla="*/ 5471501 w 6447632"/>
              <a:gd name="connsiteY44" fmla="*/ 3462221 h 5753325"/>
              <a:gd name="connsiteX45" fmla="*/ 5465154 w 6447632"/>
              <a:gd name="connsiteY45" fmla="*/ 3541065 h 5753325"/>
              <a:gd name="connsiteX46" fmla="*/ 5437889 w 6447632"/>
              <a:gd name="connsiteY46" fmla="*/ 3559927 h 5753325"/>
              <a:gd name="connsiteX47" fmla="*/ 5432770 w 6447632"/>
              <a:gd name="connsiteY47" fmla="*/ 3562948 h 5753325"/>
              <a:gd name="connsiteX48" fmla="*/ 5406795 w 6447632"/>
              <a:gd name="connsiteY48" fmla="*/ 3578594 h 5753325"/>
              <a:gd name="connsiteX49" fmla="*/ 5381495 w 6447632"/>
              <a:gd name="connsiteY49" fmla="*/ 3599883 h 5753325"/>
              <a:gd name="connsiteX50" fmla="*/ 5363689 w 6447632"/>
              <a:gd name="connsiteY50" fmla="*/ 3633299 h 5753325"/>
              <a:gd name="connsiteX51" fmla="*/ 5291870 w 6447632"/>
              <a:gd name="connsiteY51" fmla="*/ 3799039 h 5753325"/>
              <a:gd name="connsiteX52" fmla="*/ 5241600 w 6447632"/>
              <a:gd name="connsiteY52" fmla="*/ 3894238 h 5753325"/>
              <a:gd name="connsiteX53" fmla="*/ 5211041 w 6447632"/>
              <a:gd name="connsiteY53" fmla="*/ 3924184 h 5753325"/>
              <a:gd name="connsiteX54" fmla="*/ 5176073 w 6447632"/>
              <a:gd name="connsiteY54" fmla="*/ 3970179 h 5753325"/>
              <a:gd name="connsiteX55" fmla="*/ 5172826 w 6447632"/>
              <a:gd name="connsiteY55" fmla="*/ 3991773 h 5753325"/>
              <a:gd name="connsiteX56" fmla="*/ 5157053 w 6447632"/>
              <a:gd name="connsiteY56" fmla="*/ 3997708 h 5753325"/>
              <a:gd name="connsiteX57" fmla="*/ 5127922 w 6447632"/>
              <a:gd name="connsiteY57" fmla="*/ 4022660 h 5753325"/>
              <a:gd name="connsiteX58" fmla="*/ 5020872 w 6447632"/>
              <a:gd name="connsiteY58" fmla="*/ 4075951 h 5753325"/>
              <a:gd name="connsiteX59" fmla="*/ 4991410 w 6447632"/>
              <a:gd name="connsiteY59" fmla="*/ 4087598 h 5753325"/>
              <a:gd name="connsiteX60" fmla="*/ 4930112 w 6447632"/>
              <a:gd name="connsiteY60" fmla="*/ 4138459 h 5753325"/>
              <a:gd name="connsiteX61" fmla="*/ 4834224 w 6447632"/>
              <a:gd name="connsiteY61" fmla="*/ 4231643 h 5753325"/>
              <a:gd name="connsiteX62" fmla="*/ 4812599 w 6447632"/>
              <a:gd name="connsiteY62" fmla="*/ 4249449 h 5753325"/>
              <a:gd name="connsiteX63" fmla="*/ 4789188 w 6447632"/>
              <a:gd name="connsiteY63" fmla="*/ 4256678 h 5753325"/>
              <a:gd name="connsiteX64" fmla="*/ 4779554 w 6447632"/>
              <a:gd name="connsiteY64" fmla="*/ 4251313 h 5753325"/>
              <a:gd name="connsiteX65" fmla="*/ 4766885 w 6447632"/>
              <a:gd name="connsiteY65" fmla="*/ 4259812 h 5753325"/>
              <a:gd name="connsiteX66" fmla="*/ 4762510 w 6447632"/>
              <a:gd name="connsiteY66" fmla="*/ 4260383 h 5753325"/>
              <a:gd name="connsiteX67" fmla="*/ 4738416 w 6447632"/>
              <a:gd name="connsiteY67" fmla="*/ 4265355 h 5753325"/>
              <a:gd name="connsiteX68" fmla="*/ 4712007 w 6447632"/>
              <a:gd name="connsiteY68" fmla="*/ 4317892 h 5753325"/>
              <a:gd name="connsiteX69" fmla="*/ 4658930 w 6447632"/>
              <a:gd name="connsiteY69" fmla="*/ 4348041 h 5753325"/>
              <a:gd name="connsiteX70" fmla="*/ 4443526 w 6447632"/>
              <a:gd name="connsiteY70" fmla="*/ 4507851 h 5753325"/>
              <a:gd name="connsiteX71" fmla="*/ 4289766 w 6447632"/>
              <a:gd name="connsiteY71" fmla="*/ 4711450 h 5753325"/>
              <a:gd name="connsiteX72" fmla="*/ 4150870 w 6447632"/>
              <a:gd name="connsiteY72" fmla="*/ 4818480 h 5753325"/>
              <a:gd name="connsiteX73" fmla="*/ 4006639 w 6447632"/>
              <a:gd name="connsiteY73" fmla="*/ 4933815 h 5753325"/>
              <a:gd name="connsiteX74" fmla="*/ 3298210 w 6447632"/>
              <a:gd name="connsiteY74" fmla="*/ 5070790 h 5753325"/>
              <a:gd name="connsiteX75" fmla="*/ 2947678 w 6447632"/>
              <a:gd name="connsiteY75" fmla="*/ 5117869 h 5753325"/>
              <a:gd name="connsiteX76" fmla="*/ 2822169 w 6447632"/>
              <a:gd name="connsiteY76" fmla="*/ 5129396 h 5753325"/>
              <a:gd name="connsiteX77" fmla="*/ 2538773 w 6447632"/>
              <a:gd name="connsiteY77" fmla="*/ 5313397 h 5753325"/>
              <a:gd name="connsiteX78" fmla="*/ 2014500 w 6447632"/>
              <a:gd name="connsiteY78" fmla="*/ 5519744 h 5753325"/>
              <a:gd name="connsiteX79" fmla="*/ 1934391 w 6447632"/>
              <a:gd name="connsiteY79" fmla="*/ 5591335 h 5753325"/>
              <a:gd name="connsiteX80" fmla="*/ 1892550 w 6447632"/>
              <a:gd name="connsiteY80" fmla="*/ 5649708 h 5753325"/>
              <a:gd name="connsiteX81" fmla="*/ 1854769 w 6447632"/>
              <a:gd name="connsiteY81" fmla="*/ 5647691 h 5753325"/>
              <a:gd name="connsiteX82" fmla="*/ 1809461 w 6447632"/>
              <a:gd name="connsiteY82" fmla="*/ 5648628 h 5753325"/>
              <a:gd name="connsiteX83" fmla="*/ 1745150 w 6447632"/>
              <a:gd name="connsiteY83" fmla="*/ 5693879 h 5753325"/>
              <a:gd name="connsiteX84" fmla="*/ 1713375 w 6447632"/>
              <a:gd name="connsiteY84" fmla="*/ 5684672 h 5753325"/>
              <a:gd name="connsiteX85" fmla="*/ 1707808 w 6447632"/>
              <a:gd name="connsiteY85" fmla="*/ 5682611 h 5753325"/>
              <a:gd name="connsiteX86" fmla="*/ 1679313 w 6447632"/>
              <a:gd name="connsiteY86" fmla="*/ 5672360 h 5753325"/>
              <a:gd name="connsiteX87" fmla="*/ 1646933 w 6447632"/>
              <a:gd name="connsiteY87" fmla="*/ 5666227 h 5753325"/>
              <a:gd name="connsiteX88" fmla="*/ 1610055 w 6447632"/>
              <a:gd name="connsiteY88" fmla="*/ 5673643 h 5753325"/>
              <a:gd name="connsiteX89" fmla="*/ 1437641 w 6447632"/>
              <a:gd name="connsiteY89" fmla="*/ 5723266 h 5753325"/>
              <a:gd name="connsiteX90" fmla="*/ 1332869 w 6447632"/>
              <a:gd name="connsiteY90" fmla="*/ 5744752 h 5753325"/>
              <a:gd name="connsiteX91" fmla="*/ 1290525 w 6447632"/>
              <a:gd name="connsiteY91" fmla="*/ 5740036 h 5753325"/>
              <a:gd name="connsiteX92" fmla="*/ 1233107 w 6447632"/>
              <a:gd name="connsiteY92" fmla="*/ 5742106 h 5753325"/>
              <a:gd name="connsiteX93" fmla="*/ 1214532 w 6447632"/>
              <a:gd name="connsiteY93" fmla="*/ 5753325 h 5753325"/>
              <a:gd name="connsiteX94" fmla="*/ 1199955 w 6447632"/>
              <a:gd name="connsiteY94" fmla="*/ 5744831 h 5753325"/>
              <a:gd name="connsiteX95" fmla="*/ 1162337 w 6447632"/>
              <a:gd name="connsiteY95" fmla="*/ 5738048 h 5753325"/>
              <a:gd name="connsiteX96" fmla="*/ 1053457 w 6447632"/>
              <a:gd name="connsiteY96" fmla="*/ 5688676 h 5753325"/>
              <a:gd name="connsiteX97" fmla="*/ 1025798 w 6447632"/>
              <a:gd name="connsiteY97" fmla="*/ 5673166 h 5753325"/>
              <a:gd name="connsiteX98" fmla="*/ 947900 w 6447632"/>
              <a:gd name="connsiteY98" fmla="*/ 5657848 h 5753325"/>
              <a:gd name="connsiteX99" fmla="*/ 815627 w 6447632"/>
              <a:gd name="connsiteY99" fmla="*/ 5642557 h 5753325"/>
              <a:gd name="connsiteX100" fmla="*/ 788251 w 6447632"/>
              <a:gd name="connsiteY100" fmla="*/ 5637065 h 5753325"/>
              <a:gd name="connsiteX101" fmla="*/ 767822 w 6447632"/>
              <a:gd name="connsiteY101" fmla="*/ 5623450 h 5753325"/>
              <a:gd name="connsiteX102" fmla="*/ 765791 w 6447632"/>
              <a:gd name="connsiteY102" fmla="*/ 5612539 h 5753325"/>
              <a:gd name="connsiteX103" fmla="*/ 751230 w 6447632"/>
              <a:gd name="connsiteY103" fmla="*/ 5608092 h 5753325"/>
              <a:gd name="connsiteX104" fmla="*/ 748008 w 6447632"/>
              <a:gd name="connsiteY104" fmla="*/ 5605052 h 5753325"/>
              <a:gd name="connsiteX105" fmla="*/ 728871 w 6447632"/>
              <a:gd name="connsiteY105" fmla="*/ 5589469 h 5753325"/>
              <a:gd name="connsiteX106" fmla="*/ 671898 w 6447632"/>
              <a:gd name="connsiteY106" fmla="*/ 5602363 h 5753325"/>
              <a:gd name="connsiteX107" fmla="*/ 615065 w 6447632"/>
              <a:gd name="connsiteY107" fmla="*/ 5580257 h 5753325"/>
              <a:gd name="connsiteX108" fmla="*/ 355785 w 6447632"/>
              <a:gd name="connsiteY108" fmla="*/ 5514383 h 5753325"/>
              <a:gd name="connsiteX109" fmla="*/ 102269 w 6447632"/>
              <a:gd name="connsiteY109" fmla="*/ 5524347 h 5753325"/>
              <a:gd name="connsiteX110" fmla="*/ 13160 w 6447632"/>
              <a:gd name="connsiteY110" fmla="*/ 5514159 h 5753325"/>
              <a:gd name="connsiteX111" fmla="*/ 0 w 6447632"/>
              <a:gd name="connsiteY111" fmla="*/ 5511735 h 5753325"/>
              <a:gd name="connsiteX112" fmla="*/ 0 w 6447632"/>
              <a:gd name="connsiteY112" fmla="*/ 0 h 5753325"/>
              <a:gd name="connsiteX0" fmla="*/ 0 w 6447632"/>
              <a:gd name="connsiteY0" fmla="*/ 0 h 5753325"/>
              <a:gd name="connsiteX1" fmla="*/ 6438980 w 6447632"/>
              <a:gd name="connsiteY1" fmla="*/ 0 h 5753325"/>
              <a:gd name="connsiteX2" fmla="*/ 6439047 w 6447632"/>
              <a:gd name="connsiteY2" fmla="*/ 147 h 5753325"/>
              <a:gd name="connsiteX3" fmla="*/ 6443456 w 6447632"/>
              <a:gd name="connsiteY3" fmla="*/ 130105 h 5753325"/>
              <a:gd name="connsiteX4" fmla="*/ 6447632 w 6447632"/>
              <a:gd name="connsiteY4" fmla="*/ 170016 h 5753325"/>
              <a:gd name="connsiteX5" fmla="*/ 6396598 w 6447632"/>
              <a:gd name="connsiteY5" fmla="*/ 274847 h 5753325"/>
              <a:gd name="connsiteX6" fmla="*/ 6375685 w 6447632"/>
              <a:gd name="connsiteY6" fmla="*/ 535865 h 5753325"/>
              <a:gd name="connsiteX7" fmla="*/ 6354187 w 6447632"/>
              <a:gd name="connsiteY7" fmla="*/ 615799 h 5753325"/>
              <a:gd name="connsiteX8" fmla="*/ 6303977 w 6447632"/>
              <a:gd name="connsiteY8" fmla="*/ 664291 h 5753325"/>
              <a:gd name="connsiteX9" fmla="*/ 6344988 w 6447632"/>
              <a:gd name="connsiteY9" fmla="*/ 697330 h 5753325"/>
              <a:gd name="connsiteX10" fmla="*/ 6334770 w 6447632"/>
              <a:gd name="connsiteY10" fmla="*/ 754001 h 5753325"/>
              <a:gd name="connsiteX11" fmla="*/ 6426552 w 6447632"/>
              <a:gd name="connsiteY11" fmla="*/ 845805 h 5753325"/>
              <a:gd name="connsiteX12" fmla="*/ 6434072 w 6447632"/>
              <a:gd name="connsiteY12" fmla="*/ 910733 h 5753325"/>
              <a:gd name="connsiteX13" fmla="*/ 6432570 w 6447632"/>
              <a:gd name="connsiteY13" fmla="*/ 983394 h 5753325"/>
              <a:gd name="connsiteX14" fmla="*/ 6431878 w 6447632"/>
              <a:gd name="connsiteY14" fmla="*/ 1026728 h 5753325"/>
              <a:gd name="connsiteX15" fmla="*/ 6414269 w 6447632"/>
              <a:gd name="connsiteY15" fmla="*/ 1151111 h 5753325"/>
              <a:gd name="connsiteX16" fmla="*/ 6371722 w 6447632"/>
              <a:gd name="connsiteY16" fmla="*/ 1318080 h 5753325"/>
              <a:gd name="connsiteX17" fmla="*/ 6356023 w 6447632"/>
              <a:gd name="connsiteY17" fmla="*/ 1356227 h 5753325"/>
              <a:gd name="connsiteX18" fmla="*/ 6356157 w 6447632"/>
              <a:gd name="connsiteY18" fmla="*/ 1361967 h 5753325"/>
              <a:gd name="connsiteX19" fmla="*/ 6350613 w 6447632"/>
              <a:gd name="connsiteY19" fmla="*/ 1393569 h 5753325"/>
              <a:gd name="connsiteX20" fmla="*/ 6357062 w 6447632"/>
              <a:gd name="connsiteY20" fmla="*/ 1444071 h 5753325"/>
              <a:gd name="connsiteX21" fmla="*/ 6364832 w 6447632"/>
              <a:gd name="connsiteY21" fmla="*/ 1478763 h 5753325"/>
              <a:gd name="connsiteX22" fmla="*/ 6369745 w 6447632"/>
              <a:gd name="connsiteY22" fmla="*/ 1495680 h 5753325"/>
              <a:gd name="connsiteX23" fmla="*/ 6370898 w 6447632"/>
              <a:gd name="connsiteY23" fmla="*/ 1513331 h 5753325"/>
              <a:gd name="connsiteX24" fmla="*/ 6368801 w 6447632"/>
              <a:gd name="connsiteY24" fmla="*/ 1527414 h 5753325"/>
              <a:gd name="connsiteX25" fmla="*/ 6359177 w 6447632"/>
              <a:gd name="connsiteY25" fmla="*/ 1639513 h 5753325"/>
              <a:gd name="connsiteX26" fmla="*/ 6299489 w 6447632"/>
              <a:gd name="connsiteY26" fmla="*/ 1784860 h 5753325"/>
              <a:gd name="connsiteX27" fmla="*/ 6267878 w 6447632"/>
              <a:gd name="connsiteY27" fmla="*/ 1858572 h 5753325"/>
              <a:gd name="connsiteX28" fmla="*/ 6251146 w 6447632"/>
              <a:gd name="connsiteY28" fmla="*/ 1926167 h 5753325"/>
              <a:gd name="connsiteX29" fmla="*/ 6210686 w 6447632"/>
              <a:gd name="connsiteY29" fmla="*/ 2014834 h 5753325"/>
              <a:gd name="connsiteX30" fmla="*/ 6106652 w 6447632"/>
              <a:gd name="connsiteY30" fmla="*/ 2150572 h 5753325"/>
              <a:gd name="connsiteX31" fmla="*/ 6097813 w 6447632"/>
              <a:gd name="connsiteY31" fmla="*/ 2172208 h 5753325"/>
              <a:gd name="connsiteX32" fmla="*/ 6095990 w 6447632"/>
              <a:gd name="connsiteY32" fmla="*/ 2181185 h 5753325"/>
              <a:gd name="connsiteX33" fmla="*/ 6090126 w 6447632"/>
              <a:gd name="connsiteY33" fmla="*/ 2192533 h 5753325"/>
              <a:gd name="connsiteX34" fmla="*/ 6089503 w 6447632"/>
              <a:gd name="connsiteY34" fmla="*/ 2192543 h 5753325"/>
              <a:gd name="connsiteX35" fmla="*/ 6084946 w 6447632"/>
              <a:gd name="connsiteY35" fmla="*/ 2203694 h 5753325"/>
              <a:gd name="connsiteX36" fmla="*/ 5987861 w 6447632"/>
              <a:gd name="connsiteY36" fmla="*/ 2304868 h 5753325"/>
              <a:gd name="connsiteX37" fmla="*/ 5973439 w 6447632"/>
              <a:gd name="connsiteY37" fmla="*/ 2385635 h 5753325"/>
              <a:gd name="connsiteX38" fmla="*/ 5916727 w 6447632"/>
              <a:gd name="connsiteY38" fmla="*/ 2458777 h 5753325"/>
              <a:gd name="connsiteX39" fmla="*/ 5856524 w 6447632"/>
              <a:gd name="connsiteY39" fmla="*/ 2583281 h 5753325"/>
              <a:gd name="connsiteX40" fmla="*/ 5838091 w 6447632"/>
              <a:gd name="connsiteY40" fmla="*/ 2753474 h 5753325"/>
              <a:gd name="connsiteX41" fmla="*/ 5777471 w 6447632"/>
              <a:gd name="connsiteY41" fmla="*/ 2901570 h 5753325"/>
              <a:gd name="connsiteX42" fmla="*/ 5723992 w 6447632"/>
              <a:gd name="connsiteY42" fmla="*/ 2998752 h 5753325"/>
              <a:gd name="connsiteX43" fmla="*/ 5557886 w 6447632"/>
              <a:gd name="connsiteY43" fmla="*/ 3329735 h 5753325"/>
              <a:gd name="connsiteX44" fmla="*/ 5471501 w 6447632"/>
              <a:gd name="connsiteY44" fmla="*/ 3462221 h 5753325"/>
              <a:gd name="connsiteX45" fmla="*/ 5465154 w 6447632"/>
              <a:gd name="connsiteY45" fmla="*/ 3541065 h 5753325"/>
              <a:gd name="connsiteX46" fmla="*/ 5437889 w 6447632"/>
              <a:gd name="connsiteY46" fmla="*/ 3559927 h 5753325"/>
              <a:gd name="connsiteX47" fmla="*/ 5432770 w 6447632"/>
              <a:gd name="connsiteY47" fmla="*/ 3562948 h 5753325"/>
              <a:gd name="connsiteX48" fmla="*/ 5406795 w 6447632"/>
              <a:gd name="connsiteY48" fmla="*/ 3578594 h 5753325"/>
              <a:gd name="connsiteX49" fmla="*/ 5381495 w 6447632"/>
              <a:gd name="connsiteY49" fmla="*/ 3599883 h 5753325"/>
              <a:gd name="connsiteX50" fmla="*/ 5363689 w 6447632"/>
              <a:gd name="connsiteY50" fmla="*/ 3633299 h 5753325"/>
              <a:gd name="connsiteX51" fmla="*/ 5291870 w 6447632"/>
              <a:gd name="connsiteY51" fmla="*/ 3799039 h 5753325"/>
              <a:gd name="connsiteX52" fmla="*/ 5241600 w 6447632"/>
              <a:gd name="connsiteY52" fmla="*/ 3894238 h 5753325"/>
              <a:gd name="connsiteX53" fmla="*/ 5211041 w 6447632"/>
              <a:gd name="connsiteY53" fmla="*/ 3924184 h 5753325"/>
              <a:gd name="connsiteX54" fmla="*/ 5176073 w 6447632"/>
              <a:gd name="connsiteY54" fmla="*/ 3970179 h 5753325"/>
              <a:gd name="connsiteX55" fmla="*/ 5172826 w 6447632"/>
              <a:gd name="connsiteY55" fmla="*/ 3991773 h 5753325"/>
              <a:gd name="connsiteX56" fmla="*/ 5157053 w 6447632"/>
              <a:gd name="connsiteY56" fmla="*/ 3997708 h 5753325"/>
              <a:gd name="connsiteX57" fmla="*/ 5127922 w 6447632"/>
              <a:gd name="connsiteY57" fmla="*/ 4022660 h 5753325"/>
              <a:gd name="connsiteX58" fmla="*/ 5020872 w 6447632"/>
              <a:gd name="connsiteY58" fmla="*/ 4075951 h 5753325"/>
              <a:gd name="connsiteX59" fmla="*/ 4991410 w 6447632"/>
              <a:gd name="connsiteY59" fmla="*/ 4087598 h 5753325"/>
              <a:gd name="connsiteX60" fmla="*/ 4930112 w 6447632"/>
              <a:gd name="connsiteY60" fmla="*/ 4138459 h 5753325"/>
              <a:gd name="connsiteX61" fmla="*/ 4834224 w 6447632"/>
              <a:gd name="connsiteY61" fmla="*/ 4231643 h 5753325"/>
              <a:gd name="connsiteX62" fmla="*/ 4812599 w 6447632"/>
              <a:gd name="connsiteY62" fmla="*/ 4249449 h 5753325"/>
              <a:gd name="connsiteX63" fmla="*/ 4789188 w 6447632"/>
              <a:gd name="connsiteY63" fmla="*/ 4256678 h 5753325"/>
              <a:gd name="connsiteX64" fmla="*/ 4779554 w 6447632"/>
              <a:gd name="connsiteY64" fmla="*/ 4251313 h 5753325"/>
              <a:gd name="connsiteX65" fmla="*/ 4766885 w 6447632"/>
              <a:gd name="connsiteY65" fmla="*/ 4259812 h 5753325"/>
              <a:gd name="connsiteX66" fmla="*/ 4762510 w 6447632"/>
              <a:gd name="connsiteY66" fmla="*/ 4260383 h 5753325"/>
              <a:gd name="connsiteX67" fmla="*/ 4738416 w 6447632"/>
              <a:gd name="connsiteY67" fmla="*/ 4265355 h 5753325"/>
              <a:gd name="connsiteX68" fmla="*/ 4712007 w 6447632"/>
              <a:gd name="connsiteY68" fmla="*/ 4317892 h 5753325"/>
              <a:gd name="connsiteX69" fmla="*/ 4658930 w 6447632"/>
              <a:gd name="connsiteY69" fmla="*/ 4348041 h 5753325"/>
              <a:gd name="connsiteX70" fmla="*/ 4443526 w 6447632"/>
              <a:gd name="connsiteY70" fmla="*/ 4507851 h 5753325"/>
              <a:gd name="connsiteX71" fmla="*/ 4289766 w 6447632"/>
              <a:gd name="connsiteY71" fmla="*/ 4711450 h 5753325"/>
              <a:gd name="connsiteX72" fmla="*/ 4150870 w 6447632"/>
              <a:gd name="connsiteY72" fmla="*/ 4818480 h 5753325"/>
              <a:gd name="connsiteX73" fmla="*/ 4006639 w 6447632"/>
              <a:gd name="connsiteY73" fmla="*/ 4933815 h 5753325"/>
              <a:gd name="connsiteX74" fmla="*/ 3298210 w 6447632"/>
              <a:gd name="connsiteY74" fmla="*/ 5070790 h 5753325"/>
              <a:gd name="connsiteX75" fmla="*/ 2947678 w 6447632"/>
              <a:gd name="connsiteY75" fmla="*/ 5117869 h 5753325"/>
              <a:gd name="connsiteX76" fmla="*/ 2822169 w 6447632"/>
              <a:gd name="connsiteY76" fmla="*/ 5129396 h 5753325"/>
              <a:gd name="connsiteX77" fmla="*/ 2538773 w 6447632"/>
              <a:gd name="connsiteY77" fmla="*/ 5313397 h 5753325"/>
              <a:gd name="connsiteX78" fmla="*/ 2014500 w 6447632"/>
              <a:gd name="connsiteY78" fmla="*/ 5519744 h 5753325"/>
              <a:gd name="connsiteX79" fmla="*/ 1934391 w 6447632"/>
              <a:gd name="connsiteY79" fmla="*/ 5591335 h 5753325"/>
              <a:gd name="connsiteX80" fmla="*/ 1892550 w 6447632"/>
              <a:gd name="connsiteY80" fmla="*/ 5649708 h 5753325"/>
              <a:gd name="connsiteX81" fmla="*/ 1854769 w 6447632"/>
              <a:gd name="connsiteY81" fmla="*/ 5647691 h 5753325"/>
              <a:gd name="connsiteX82" fmla="*/ 1809461 w 6447632"/>
              <a:gd name="connsiteY82" fmla="*/ 5648628 h 5753325"/>
              <a:gd name="connsiteX83" fmla="*/ 1745150 w 6447632"/>
              <a:gd name="connsiteY83" fmla="*/ 5693879 h 5753325"/>
              <a:gd name="connsiteX84" fmla="*/ 1713375 w 6447632"/>
              <a:gd name="connsiteY84" fmla="*/ 5684672 h 5753325"/>
              <a:gd name="connsiteX85" fmla="*/ 1707808 w 6447632"/>
              <a:gd name="connsiteY85" fmla="*/ 5682611 h 5753325"/>
              <a:gd name="connsiteX86" fmla="*/ 1679313 w 6447632"/>
              <a:gd name="connsiteY86" fmla="*/ 5672360 h 5753325"/>
              <a:gd name="connsiteX87" fmla="*/ 1646933 w 6447632"/>
              <a:gd name="connsiteY87" fmla="*/ 5666227 h 5753325"/>
              <a:gd name="connsiteX88" fmla="*/ 1610055 w 6447632"/>
              <a:gd name="connsiteY88" fmla="*/ 5673643 h 5753325"/>
              <a:gd name="connsiteX89" fmla="*/ 1437641 w 6447632"/>
              <a:gd name="connsiteY89" fmla="*/ 5723266 h 5753325"/>
              <a:gd name="connsiteX90" fmla="*/ 1332869 w 6447632"/>
              <a:gd name="connsiteY90" fmla="*/ 5744752 h 5753325"/>
              <a:gd name="connsiteX91" fmla="*/ 1290525 w 6447632"/>
              <a:gd name="connsiteY91" fmla="*/ 5740036 h 5753325"/>
              <a:gd name="connsiteX92" fmla="*/ 1233107 w 6447632"/>
              <a:gd name="connsiteY92" fmla="*/ 5742106 h 5753325"/>
              <a:gd name="connsiteX93" fmla="*/ 1214532 w 6447632"/>
              <a:gd name="connsiteY93" fmla="*/ 5753325 h 5753325"/>
              <a:gd name="connsiteX94" fmla="*/ 1199955 w 6447632"/>
              <a:gd name="connsiteY94" fmla="*/ 5744831 h 5753325"/>
              <a:gd name="connsiteX95" fmla="*/ 1162337 w 6447632"/>
              <a:gd name="connsiteY95" fmla="*/ 5738048 h 5753325"/>
              <a:gd name="connsiteX96" fmla="*/ 1053457 w 6447632"/>
              <a:gd name="connsiteY96" fmla="*/ 5688676 h 5753325"/>
              <a:gd name="connsiteX97" fmla="*/ 1025798 w 6447632"/>
              <a:gd name="connsiteY97" fmla="*/ 5673166 h 5753325"/>
              <a:gd name="connsiteX98" fmla="*/ 947900 w 6447632"/>
              <a:gd name="connsiteY98" fmla="*/ 5657848 h 5753325"/>
              <a:gd name="connsiteX99" fmla="*/ 815627 w 6447632"/>
              <a:gd name="connsiteY99" fmla="*/ 5642557 h 5753325"/>
              <a:gd name="connsiteX100" fmla="*/ 788251 w 6447632"/>
              <a:gd name="connsiteY100" fmla="*/ 5637065 h 5753325"/>
              <a:gd name="connsiteX101" fmla="*/ 767822 w 6447632"/>
              <a:gd name="connsiteY101" fmla="*/ 5623450 h 5753325"/>
              <a:gd name="connsiteX102" fmla="*/ 765791 w 6447632"/>
              <a:gd name="connsiteY102" fmla="*/ 5612539 h 5753325"/>
              <a:gd name="connsiteX103" fmla="*/ 751230 w 6447632"/>
              <a:gd name="connsiteY103" fmla="*/ 5608092 h 5753325"/>
              <a:gd name="connsiteX104" fmla="*/ 748008 w 6447632"/>
              <a:gd name="connsiteY104" fmla="*/ 5605052 h 5753325"/>
              <a:gd name="connsiteX105" fmla="*/ 728871 w 6447632"/>
              <a:gd name="connsiteY105" fmla="*/ 5589469 h 5753325"/>
              <a:gd name="connsiteX106" fmla="*/ 671898 w 6447632"/>
              <a:gd name="connsiteY106" fmla="*/ 5602363 h 5753325"/>
              <a:gd name="connsiteX107" fmla="*/ 615065 w 6447632"/>
              <a:gd name="connsiteY107" fmla="*/ 5580257 h 5753325"/>
              <a:gd name="connsiteX108" fmla="*/ 355785 w 6447632"/>
              <a:gd name="connsiteY108" fmla="*/ 5514383 h 5753325"/>
              <a:gd name="connsiteX109" fmla="*/ 102269 w 6447632"/>
              <a:gd name="connsiteY109" fmla="*/ 5524347 h 5753325"/>
              <a:gd name="connsiteX110" fmla="*/ 13160 w 6447632"/>
              <a:gd name="connsiteY110" fmla="*/ 5514159 h 5753325"/>
              <a:gd name="connsiteX111" fmla="*/ 0 w 6447632"/>
              <a:gd name="connsiteY111" fmla="*/ 5511735 h 5753325"/>
              <a:gd name="connsiteX112" fmla="*/ 0 w 6447632"/>
              <a:gd name="connsiteY112" fmla="*/ 0 h 5753325"/>
              <a:gd name="connsiteX0" fmla="*/ 0 w 6447632"/>
              <a:gd name="connsiteY0" fmla="*/ 0 h 5753325"/>
              <a:gd name="connsiteX1" fmla="*/ 6438980 w 6447632"/>
              <a:gd name="connsiteY1" fmla="*/ 0 h 5753325"/>
              <a:gd name="connsiteX2" fmla="*/ 6439047 w 6447632"/>
              <a:gd name="connsiteY2" fmla="*/ 147 h 5753325"/>
              <a:gd name="connsiteX3" fmla="*/ 6443456 w 6447632"/>
              <a:gd name="connsiteY3" fmla="*/ 130105 h 5753325"/>
              <a:gd name="connsiteX4" fmla="*/ 6447632 w 6447632"/>
              <a:gd name="connsiteY4" fmla="*/ 170016 h 5753325"/>
              <a:gd name="connsiteX5" fmla="*/ 6396598 w 6447632"/>
              <a:gd name="connsiteY5" fmla="*/ 274847 h 5753325"/>
              <a:gd name="connsiteX6" fmla="*/ 6358350 w 6447632"/>
              <a:gd name="connsiteY6" fmla="*/ 492529 h 5753325"/>
              <a:gd name="connsiteX7" fmla="*/ 6354187 w 6447632"/>
              <a:gd name="connsiteY7" fmla="*/ 615799 h 5753325"/>
              <a:gd name="connsiteX8" fmla="*/ 6303977 w 6447632"/>
              <a:gd name="connsiteY8" fmla="*/ 664291 h 5753325"/>
              <a:gd name="connsiteX9" fmla="*/ 6344988 w 6447632"/>
              <a:gd name="connsiteY9" fmla="*/ 697330 h 5753325"/>
              <a:gd name="connsiteX10" fmla="*/ 6334770 w 6447632"/>
              <a:gd name="connsiteY10" fmla="*/ 754001 h 5753325"/>
              <a:gd name="connsiteX11" fmla="*/ 6426552 w 6447632"/>
              <a:gd name="connsiteY11" fmla="*/ 845805 h 5753325"/>
              <a:gd name="connsiteX12" fmla="*/ 6434072 w 6447632"/>
              <a:gd name="connsiteY12" fmla="*/ 910733 h 5753325"/>
              <a:gd name="connsiteX13" fmla="*/ 6432570 w 6447632"/>
              <a:gd name="connsiteY13" fmla="*/ 983394 h 5753325"/>
              <a:gd name="connsiteX14" fmla="*/ 6431878 w 6447632"/>
              <a:gd name="connsiteY14" fmla="*/ 1026728 h 5753325"/>
              <a:gd name="connsiteX15" fmla="*/ 6414269 w 6447632"/>
              <a:gd name="connsiteY15" fmla="*/ 1151111 h 5753325"/>
              <a:gd name="connsiteX16" fmla="*/ 6371722 w 6447632"/>
              <a:gd name="connsiteY16" fmla="*/ 1318080 h 5753325"/>
              <a:gd name="connsiteX17" fmla="*/ 6356023 w 6447632"/>
              <a:gd name="connsiteY17" fmla="*/ 1356227 h 5753325"/>
              <a:gd name="connsiteX18" fmla="*/ 6356157 w 6447632"/>
              <a:gd name="connsiteY18" fmla="*/ 1361967 h 5753325"/>
              <a:gd name="connsiteX19" fmla="*/ 6350613 w 6447632"/>
              <a:gd name="connsiteY19" fmla="*/ 1393569 h 5753325"/>
              <a:gd name="connsiteX20" fmla="*/ 6357062 w 6447632"/>
              <a:gd name="connsiteY20" fmla="*/ 1444071 h 5753325"/>
              <a:gd name="connsiteX21" fmla="*/ 6364832 w 6447632"/>
              <a:gd name="connsiteY21" fmla="*/ 1478763 h 5753325"/>
              <a:gd name="connsiteX22" fmla="*/ 6369745 w 6447632"/>
              <a:gd name="connsiteY22" fmla="*/ 1495680 h 5753325"/>
              <a:gd name="connsiteX23" fmla="*/ 6370898 w 6447632"/>
              <a:gd name="connsiteY23" fmla="*/ 1513331 h 5753325"/>
              <a:gd name="connsiteX24" fmla="*/ 6368801 w 6447632"/>
              <a:gd name="connsiteY24" fmla="*/ 1527414 h 5753325"/>
              <a:gd name="connsiteX25" fmla="*/ 6359177 w 6447632"/>
              <a:gd name="connsiteY25" fmla="*/ 1639513 h 5753325"/>
              <a:gd name="connsiteX26" fmla="*/ 6299489 w 6447632"/>
              <a:gd name="connsiteY26" fmla="*/ 1784860 h 5753325"/>
              <a:gd name="connsiteX27" fmla="*/ 6267878 w 6447632"/>
              <a:gd name="connsiteY27" fmla="*/ 1858572 h 5753325"/>
              <a:gd name="connsiteX28" fmla="*/ 6251146 w 6447632"/>
              <a:gd name="connsiteY28" fmla="*/ 1926167 h 5753325"/>
              <a:gd name="connsiteX29" fmla="*/ 6210686 w 6447632"/>
              <a:gd name="connsiteY29" fmla="*/ 2014834 h 5753325"/>
              <a:gd name="connsiteX30" fmla="*/ 6106652 w 6447632"/>
              <a:gd name="connsiteY30" fmla="*/ 2150572 h 5753325"/>
              <a:gd name="connsiteX31" fmla="*/ 6097813 w 6447632"/>
              <a:gd name="connsiteY31" fmla="*/ 2172208 h 5753325"/>
              <a:gd name="connsiteX32" fmla="*/ 6095990 w 6447632"/>
              <a:gd name="connsiteY32" fmla="*/ 2181185 h 5753325"/>
              <a:gd name="connsiteX33" fmla="*/ 6090126 w 6447632"/>
              <a:gd name="connsiteY33" fmla="*/ 2192533 h 5753325"/>
              <a:gd name="connsiteX34" fmla="*/ 6089503 w 6447632"/>
              <a:gd name="connsiteY34" fmla="*/ 2192543 h 5753325"/>
              <a:gd name="connsiteX35" fmla="*/ 6084946 w 6447632"/>
              <a:gd name="connsiteY35" fmla="*/ 2203694 h 5753325"/>
              <a:gd name="connsiteX36" fmla="*/ 5987861 w 6447632"/>
              <a:gd name="connsiteY36" fmla="*/ 2304868 h 5753325"/>
              <a:gd name="connsiteX37" fmla="*/ 5973439 w 6447632"/>
              <a:gd name="connsiteY37" fmla="*/ 2385635 h 5753325"/>
              <a:gd name="connsiteX38" fmla="*/ 5916727 w 6447632"/>
              <a:gd name="connsiteY38" fmla="*/ 2458777 h 5753325"/>
              <a:gd name="connsiteX39" fmla="*/ 5856524 w 6447632"/>
              <a:gd name="connsiteY39" fmla="*/ 2583281 h 5753325"/>
              <a:gd name="connsiteX40" fmla="*/ 5838091 w 6447632"/>
              <a:gd name="connsiteY40" fmla="*/ 2753474 h 5753325"/>
              <a:gd name="connsiteX41" fmla="*/ 5777471 w 6447632"/>
              <a:gd name="connsiteY41" fmla="*/ 2901570 h 5753325"/>
              <a:gd name="connsiteX42" fmla="*/ 5723992 w 6447632"/>
              <a:gd name="connsiteY42" fmla="*/ 2998752 h 5753325"/>
              <a:gd name="connsiteX43" fmla="*/ 5557886 w 6447632"/>
              <a:gd name="connsiteY43" fmla="*/ 3329735 h 5753325"/>
              <a:gd name="connsiteX44" fmla="*/ 5471501 w 6447632"/>
              <a:gd name="connsiteY44" fmla="*/ 3462221 h 5753325"/>
              <a:gd name="connsiteX45" fmla="*/ 5465154 w 6447632"/>
              <a:gd name="connsiteY45" fmla="*/ 3541065 h 5753325"/>
              <a:gd name="connsiteX46" fmla="*/ 5437889 w 6447632"/>
              <a:gd name="connsiteY46" fmla="*/ 3559927 h 5753325"/>
              <a:gd name="connsiteX47" fmla="*/ 5432770 w 6447632"/>
              <a:gd name="connsiteY47" fmla="*/ 3562948 h 5753325"/>
              <a:gd name="connsiteX48" fmla="*/ 5406795 w 6447632"/>
              <a:gd name="connsiteY48" fmla="*/ 3578594 h 5753325"/>
              <a:gd name="connsiteX49" fmla="*/ 5381495 w 6447632"/>
              <a:gd name="connsiteY49" fmla="*/ 3599883 h 5753325"/>
              <a:gd name="connsiteX50" fmla="*/ 5363689 w 6447632"/>
              <a:gd name="connsiteY50" fmla="*/ 3633299 h 5753325"/>
              <a:gd name="connsiteX51" fmla="*/ 5291870 w 6447632"/>
              <a:gd name="connsiteY51" fmla="*/ 3799039 h 5753325"/>
              <a:gd name="connsiteX52" fmla="*/ 5241600 w 6447632"/>
              <a:gd name="connsiteY52" fmla="*/ 3894238 h 5753325"/>
              <a:gd name="connsiteX53" fmla="*/ 5211041 w 6447632"/>
              <a:gd name="connsiteY53" fmla="*/ 3924184 h 5753325"/>
              <a:gd name="connsiteX54" fmla="*/ 5176073 w 6447632"/>
              <a:gd name="connsiteY54" fmla="*/ 3970179 h 5753325"/>
              <a:gd name="connsiteX55" fmla="*/ 5172826 w 6447632"/>
              <a:gd name="connsiteY55" fmla="*/ 3991773 h 5753325"/>
              <a:gd name="connsiteX56" fmla="*/ 5157053 w 6447632"/>
              <a:gd name="connsiteY56" fmla="*/ 3997708 h 5753325"/>
              <a:gd name="connsiteX57" fmla="*/ 5127922 w 6447632"/>
              <a:gd name="connsiteY57" fmla="*/ 4022660 h 5753325"/>
              <a:gd name="connsiteX58" fmla="*/ 5020872 w 6447632"/>
              <a:gd name="connsiteY58" fmla="*/ 4075951 h 5753325"/>
              <a:gd name="connsiteX59" fmla="*/ 4991410 w 6447632"/>
              <a:gd name="connsiteY59" fmla="*/ 4087598 h 5753325"/>
              <a:gd name="connsiteX60" fmla="*/ 4930112 w 6447632"/>
              <a:gd name="connsiteY60" fmla="*/ 4138459 h 5753325"/>
              <a:gd name="connsiteX61" fmla="*/ 4834224 w 6447632"/>
              <a:gd name="connsiteY61" fmla="*/ 4231643 h 5753325"/>
              <a:gd name="connsiteX62" fmla="*/ 4812599 w 6447632"/>
              <a:gd name="connsiteY62" fmla="*/ 4249449 h 5753325"/>
              <a:gd name="connsiteX63" fmla="*/ 4789188 w 6447632"/>
              <a:gd name="connsiteY63" fmla="*/ 4256678 h 5753325"/>
              <a:gd name="connsiteX64" fmla="*/ 4779554 w 6447632"/>
              <a:gd name="connsiteY64" fmla="*/ 4251313 h 5753325"/>
              <a:gd name="connsiteX65" fmla="*/ 4766885 w 6447632"/>
              <a:gd name="connsiteY65" fmla="*/ 4259812 h 5753325"/>
              <a:gd name="connsiteX66" fmla="*/ 4762510 w 6447632"/>
              <a:gd name="connsiteY66" fmla="*/ 4260383 h 5753325"/>
              <a:gd name="connsiteX67" fmla="*/ 4738416 w 6447632"/>
              <a:gd name="connsiteY67" fmla="*/ 4265355 h 5753325"/>
              <a:gd name="connsiteX68" fmla="*/ 4712007 w 6447632"/>
              <a:gd name="connsiteY68" fmla="*/ 4317892 h 5753325"/>
              <a:gd name="connsiteX69" fmla="*/ 4658930 w 6447632"/>
              <a:gd name="connsiteY69" fmla="*/ 4348041 h 5753325"/>
              <a:gd name="connsiteX70" fmla="*/ 4443526 w 6447632"/>
              <a:gd name="connsiteY70" fmla="*/ 4507851 h 5753325"/>
              <a:gd name="connsiteX71" fmla="*/ 4289766 w 6447632"/>
              <a:gd name="connsiteY71" fmla="*/ 4711450 h 5753325"/>
              <a:gd name="connsiteX72" fmla="*/ 4150870 w 6447632"/>
              <a:gd name="connsiteY72" fmla="*/ 4818480 h 5753325"/>
              <a:gd name="connsiteX73" fmla="*/ 4006639 w 6447632"/>
              <a:gd name="connsiteY73" fmla="*/ 4933815 h 5753325"/>
              <a:gd name="connsiteX74" fmla="*/ 3298210 w 6447632"/>
              <a:gd name="connsiteY74" fmla="*/ 5070790 h 5753325"/>
              <a:gd name="connsiteX75" fmla="*/ 2947678 w 6447632"/>
              <a:gd name="connsiteY75" fmla="*/ 5117869 h 5753325"/>
              <a:gd name="connsiteX76" fmla="*/ 2822169 w 6447632"/>
              <a:gd name="connsiteY76" fmla="*/ 5129396 h 5753325"/>
              <a:gd name="connsiteX77" fmla="*/ 2538773 w 6447632"/>
              <a:gd name="connsiteY77" fmla="*/ 5313397 h 5753325"/>
              <a:gd name="connsiteX78" fmla="*/ 2014500 w 6447632"/>
              <a:gd name="connsiteY78" fmla="*/ 5519744 h 5753325"/>
              <a:gd name="connsiteX79" fmla="*/ 1934391 w 6447632"/>
              <a:gd name="connsiteY79" fmla="*/ 5591335 h 5753325"/>
              <a:gd name="connsiteX80" fmla="*/ 1892550 w 6447632"/>
              <a:gd name="connsiteY80" fmla="*/ 5649708 h 5753325"/>
              <a:gd name="connsiteX81" fmla="*/ 1854769 w 6447632"/>
              <a:gd name="connsiteY81" fmla="*/ 5647691 h 5753325"/>
              <a:gd name="connsiteX82" fmla="*/ 1809461 w 6447632"/>
              <a:gd name="connsiteY82" fmla="*/ 5648628 h 5753325"/>
              <a:gd name="connsiteX83" fmla="*/ 1745150 w 6447632"/>
              <a:gd name="connsiteY83" fmla="*/ 5693879 h 5753325"/>
              <a:gd name="connsiteX84" fmla="*/ 1713375 w 6447632"/>
              <a:gd name="connsiteY84" fmla="*/ 5684672 h 5753325"/>
              <a:gd name="connsiteX85" fmla="*/ 1707808 w 6447632"/>
              <a:gd name="connsiteY85" fmla="*/ 5682611 h 5753325"/>
              <a:gd name="connsiteX86" fmla="*/ 1679313 w 6447632"/>
              <a:gd name="connsiteY86" fmla="*/ 5672360 h 5753325"/>
              <a:gd name="connsiteX87" fmla="*/ 1646933 w 6447632"/>
              <a:gd name="connsiteY87" fmla="*/ 5666227 h 5753325"/>
              <a:gd name="connsiteX88" fmla="*/ 1610055 w 6447632"/>
              <a:gd name="connsiteY88" fmla="*/ 5673643 h 5753325"/>
              <a:gd name="connsiteX89" fmla="*/ 1437641 w 6447632"/>
              <a:gd name="connsiteY89" fmla="*/ 5723266 h 5753325"/>
              <a:gd name="connsiteX90" fmla="*/ 1332869 w 6447632"/>
              <a:gd name="connsiteY90" fmla="*/ 5744752 h 5753325"/>
              <a:gd name="connsiteX91" fmla="*/ 1290525 w 6447632"/>
              <a:gd name="connsiteY91" fmla="*/ 5740036 h 5753325"/>
              <a:gd name="connsiteX92" fmla="*/ 1233107 w 6447632"/>
              <a:gd name="connsiteY92" fmla="*/ 5742106 h 5753325"/>
              <a:gd name="connsiteX93" fmla="*/ 1214532 w 6447632"/>
              <a:gd name="connsiteY93" fmla="*/ 5753325 h 5753325"/>
              <a:gd name="connsiteX94" fmla="*/ 1199955 w 6447632"/>
              <a:gd name="connsiteY94" fmla="*/ 5744831 h 5753325"/>
              <a:gd name="connsiteX95" fmla="*/ 1162337 w 6447632"/>
              <a:gd name="connsiteY95" fmla="*/ 5738048 h 5753325"/>
              <a:gd name="connsiteX96" fmla="*/ 1053457 w 6447632"/>
              <a:gd name="connsiteY96" fmla="*/ 5688676 h 5753325"/>
              <a:gd name="connsiteX97" fmla="*/ 1025798 w 6447632"/>
              <a:gd name="connsiteY97" fmla="*/ 5673166 h 5753325"/>
              <a:gd name="connsiteX98" fmla="*/ 947900 w 6447632"/>
              <a:gd name="connsiteY98" fmla="*/ 5657848 h 5753325"/>
              <a:gd name="connsiteX99" fmla="*/ 815627 w 6447632"/>
              <a:gd name="connsiteY99" fmla="*/ 5642557 h 5753325"/>
              <a:gd name="connsiteX100" fmla="*/ 788251 w 6447632"/>
              <a:gd name="connsiteY100" fmla="*/ 5637065 h 5753325"/>
              <a:gd name="connsiteX101" fmla="*/ 767822 w 6447632"/>
              <a:gd name="connsiteY101" fmla="*/ 5623450 h 5753325"/>
              <a:gd name="connsiteX102" fmla="*/ 765791 w 6447632"/>
              <a:gd name="connsiteY102" fmla="*/ 5612539 h 5753325"/>
              <a:gd name="connsiteX103" fmla="*/ 751230 w 6447632"/>
              <a:gd name="connsiteY103" fmla="*/ 5608092 h 5753325"/>
              <a:gd name="connsiteX104" fmla="*/ 748008 w 6447632"/>
              <a:gd name="connsiteY104" fmla="*/ 5605052 h 5753325"/>
              <a:gd name="connsiteX105" fmla="*/ 728871 w 6447632"/>
              <a:gd name="connsiteY105" fmla="*/ 5589469 h 5753325"/>
              <a:gd name="connsiteX106" fmla="*/ 671898 w 6447632"/>
              <a:gd name="connsiteY106" fmla="*/ 5602363 h 5753325"/>
              <a:gd name="connsiteX107" fmla="*/ 615065 w 6447632"/>
              <a:gd name="connsiteY107" fmla="*/ 5580257 h 5753325"/>
              <a:gd name="connsiteX108" fmla="*/ 355785 w 6447632"/>
              <a:gd name="connsiteY108" fmla="*/ 5514383 h 5753325"/>
              <a:gd name="connsiteX109" fmla="*/ 102269 w 6447632"/>
              <a:gd name="connsiteY109" fmla="*/ 5524347 h 5753325"/>
              <a:gd name="connsiteX110" fmla="*/ 13160 w 6447632"/>
              <a:gd name="connsiteY110" fmla="*/ 5514159 h 5753325"/>
              <a:gd name="connsiteX111" fmla="*/ 0 w 6447632"/>
              <a:gd name="connsiteY111" fmla="*/ 5511735 h 5753325"/>
              <a:gd name="connsiteX112" fmla="*/ 0 w 6447632"/>
              <a:gd name="connsiteY112" fmla="*/ 0 h 5753325"/>
              <a:gd name="connsiteX0" fmla="*/ 0 w 6447632"/>
              <a:gd name="connsiteY0" fmla="*/ 0 h 5753325"/>
              <a:gd name="connsiteX1" fmla="*/ 6438980 w 6447632"/>
              <a:gd name="connsiteY1" fmla="*/ 0 h 5753325"/>
              <a:gd name="connsiteX2" fmla="*/ 6439047 w 6447632"/>
              <a:gd name="connsiteY2" fmla="*/ 147 h 5753325"/>
              <a:gd name="connsiteX3" fmla="*/ 6443456 w 6447632"/>
              <a:gd name="connsiteY3" fmla="*/ 130105 h 5753325"/>
              <a:gd name="connsiteX4" fmla="*/ 6447632 w 6447632"/>
              <a:gd name="connsiteY4" fmla="*/ 170016 h 5753325"/>
              <a:gd name="connsiteX5" fmla="*/ 6396598 w 6447632"/>
              <a:gd name="connsiteY5" fmla="*/ 274847 h 5753325"/>
              <a:gd name="connsiteX6" fmla="*/ 6358350 w 6447632"/>
              <a:gd name="connsiteY6" fmla="*/ 492529 h 5753325"/>
              <a:gd name="connsiteX7" fmla="*/ 6354187 w 6447632"/>
              <a:gd name="connsiteY7" fmla="*/ 615799 h 5753325"/>
              <a:gd name="connsiteX8" fmla="*/ 6303977 w 6447632"/>
              <a:gd name="connsiteY8" fmla="*/ 664291 h 5753325"/>
              <a:gd name="connsiteX9" fmla="*/ 6344988 w 6447632"/>
              <a:gd name="connsiteY9" fmla="*/ 697330 h 5753325"/>
              <a:gd name="connsiteX10" fmla="*/ 6334770 w 6447632"/>
              <a:gd name="connsiteY10" fmla="*/ 754001 h 5753325"/>
              <a:gd name="connsiteX11" fmla="*/ 6339879 w 6447632"/>
              <a:gd name="connsiteY11" fmla="*/ 811136 h 5753325"/>
              <a:gd name="connsiteX12" fmla="*/ 6434072 w 6447632"/>
              <a:gd name="connsiteY12" fmla="*/ 910733 h 5753325"/>
              <a:gd name="connsiteX13" fmla="*/ 6432570 w 6447632"/>
              <a:gd name="connsiteY13" fmla="*/ 983394 h 5753325"/>
              <a:gd name="connsiteX14" fmla="*/ 6431878 w 6447632"/>
              <a:gd name="connsiteY14" fmla="*/ 1026728 h 5753325"/>
              <a:gd name="connsiteX15" fmla="*/ 6414269 w 6447632"/>
              <a:gd name="connsiteY15" fmla="*/ 1151111 h 5753325"/>
              <a:gd name="connsiteX16" fmla="*/ 6371722 w 6447632"/>
              <a:gd name="connsiteY16" fmla="*/ 1318080 h 5753325"/>
              <a:gd name="connsiteX17" fmla="*/ 6356023 w 6447632"/>
              <a:gd name="connsiteY17" fmla="*/ 1356227 h 5753325"/>
              <a:gd name="connsiteX18" fmla="*/ 6356157 w 6447632"/>
              <a:gd name="connsiteY18" fmla="*/ 1361967 h 5753325"/>
              <a:gd name="connsiteX19" fmla="*/ 6350613 w 6447632"/>
              <a:gd name="connsiteY19" fmla="*/ 1393569 h 5753325"/>
              <a:gd name="connsiteX20" fmla="*/ 6357062 w 6447632"/>
              <a:gd name="connsiteY20" fmla="*/ 1444071 h 5753325"/>
              <a:gd name="connsiteX21" fmla="*/ 6364832 w 6447632"/>
              <a:gd name="connsiteY21" fmla="*/ 1478763 h 5753325"/>
              <a:gd name="connsiteX22" fmla="*/ 6369745 w 6447632"/>
              <a:gd name="connsiteY22" fmla="*/ 1495680 h 5753325"/>
              <a:gd name="connsiteX23" fmla="*/ 6370898 w 6447632"/>
              <a:gd name="connsiteY23" fmla="*/ 1513331 h 5753325"/>
              <a:gd name="connsiteX24" fmla="*/ 6368801 w 6447632"/>
              <a:gd name="connsiteY24" fmla="*/ 1527414 h 5753325"/>
              <a:gd name="connsiteX25" fmla="*/ 6359177 w 6447632"/>
              <a:gd name="connsiteY25" fmla="*/ 1639513 h 5753325"/>
              <a:gd name="connsiteX26" fmla="*/ 6299489 w 6447632"/>
              <a:gd name="connsiteY26" fmla="*/ 1784860 h 5753325"/>
              <a:gd name="connsiteX27" fmla="*/ 6267878 w 6447632"/>
              <a:gd name="connsiteY27" fmla="*/ 1858572 h 5753325"/>
              <a:gd name="connsiteX28" fmla="*/ 6251146 w 6447632"/>
              <a:gd name="connsiteY28" fmla="*/ 1926167 h 5753325"/>
              <a:gd name="connsiteX29" fmla="*/ 6210686 w 6447632"/>
              <a:gd name="connsiteY29" fmla="*/ 2014834 h 5753325"/>
              <a:gd name="connsiteX30" fmla="*/ 6106652 w 6447632"/>
              <a:gd name="connsiteY30" fmla="*/ 2150572 h 5753325"/>
              <a:gd name="connsiteX31" fmla="*/ 6097813 w 6447632"/>
              <a:gd name="connsiteY31" fmla="*/ 2172208 h 5753325"/>
              <a:gd name="connsiteX32" fmla="*/ 6095990 w 6447632"/>
              <a:gd name="connsiteY32" fmla="*/ 2181185 h 5753325"/>
              <a:gd name="connsiteX33" fmla="*/ 6090126 w 6447632"/>
              <a:gd name="connsiteY33" fmla="*/ 2192533 h 5753325"/>
              <a:gd name="connsiteX34" fmla="*/ 6089503 w 6447632"/>
              <a:gd name="connsiteY34" fmla="*/ 2192543 h 5753325"/>
              <a:gd name="connsiteX35" fmla="*/ 6084946 w 6447632"/>
              <a:gd name="connsiteY35" fmla="*/ 2203694 h 5753325"/>
              <a:gd name="connsiteX36" fmla="*/ 5987861 w 6447632"/>
              <a:gd name="connsiteY36" fmla="*/ 2304868 h 5753325"/>
              <a:gd name="connsiteX37" fmla="*/ 5973439 w 6447632"/>
              <a:gd name="connsiteY37" fmla="*/ 2385635 h 5753325"/>
              <a:gd name="connsiteX38" fmla="*/ 5916727 w 6447632"/>
              <a:gd name="connsiteY38" fmla="*/ 2458777 h 5753325"/>
              <a:gd name="connsiteX39" fmla="*/ 5856524 w 6447632"/>
              <a:gd name="connsiteY39" fmla="*/ 2583281 h 5753325"/>
              <a:gd name="connsiteX40" fmla="*/ 5838091 w 6447632"/>
              <a:gd name="connsiteY40" fmla="*/ 2753474 h 5753325"/>
              <a:gd name="connsiteX41" fmla="*/ 5777471 w 6447632"/>
              <a:gd name="connsiteY41" fmla="*/ 2901570 h 5753325"/>
              <a:gd name="connsiteX42" fmla="*/ 5723992 w 6447632"/>
              <a:gd name="connsiteY42" fmla="*/ 2998752 h 5753325"/>
              <a:gd name="connsiteX43" fmla="*/ 5557886 w 6447632"/>
              <a:gd name="connsiteY43" fmla="*/ 3329735 h 5753325"/>
              <a:gd name="connsiteX44" fmla="*/ 5471501 w 6447632"/>
              <a:gd name="connsiteY44" fmla="*/ 3462221 h 5753325"/>
              <a:gd name="connsiteX45" fmla="*/ 5465154 w 6447632"/>
              <a:gd name="connsiteY45" fmla="*/ 3541065 h 5753325"/>
              <a:gd name="connsiteX46" fmla="*/ 5437889 w 6447632"/>
              <a:gd name="connsiteY46" fmla="*/ 3559927 h 5753325"/>
              <a:gd name="connsiteX47" fmla="*/ 5432770 w 6447632"/>
              <a:gd name="connsiteY47" fmla="*/ 3562948 h 5753325"/>
              <a:gd name="connsiteX48" fmla="*/ 5406795 w 6447632"/>
              <a:gd name="connsiteY48" fmla="*/ 3578594 h 5753325"/>
              <a:gd name="connsiteX49" fmla="*/ 5381495 w 6447632"/>
              <a:gd name="connsiteY49" fmla="*/ 3599883 h 5753325"/>
              <a:gd name="connsiteX50" fmla="*/ 5363689 w 6447632"/>
              <a:gd name="connsiteY50" fmla="*/ 3633299 h 5753325"/>
              <a:gd name="connsiteX51" fmla="*/ 5291870 w 6447632"/>
              <a:gd name="connsiteY51" fmla="*/ 3799039 h 5753325"/>
              <a:gd name="connsiteX52" fmla="*/ 5241600 w 6447632"/>
              <a:gd name="connsiteY52" fmla="*/ 3894238 h 5753325"/>
              <a:gd name="connsiteX53" fmla="*/ 5211041 w 6447632"/>
              <a:gd name="connsiteY53" fmla="*/ 3924184 h 5753325"/>
              <a:gd name="connsiteX54" fmla="*/ 5176073 w 6447632"/>
              <a:gd name="connsiteY54" fmla="*/ 3970179 h 5753325"/>
              <a:gd name="connsiteX55" fmla="*/ 5172826 w 6447632"/>
              <a:gd name="connsiteY55" fmla="*/ 3991773 h 5753325"/>
              <a:gd name="connsiteX56" fmla="*/ 5157053 w 6447632"/>
              <a:gd name="connsiteY56" fmla="*/ 3997708 h 5753325"/>
              <a:gd name="connsiteX57" fmla="*/ 5127922 w 6447632"/>
              <a:gd name="connsiteY57" fmla="*/ 4022660 h 5753325"/>
              <a:gd name="connsiteX58" fmla="*/ 5020872 w 6447632"/>
              <a:gd name="connsiteY58" fmla="*/ 4075951 h 5753325"/>
              <a:gd name="connsiteX59" fmla="*/ 4991410 w 6447632"/>
              <a:gd name="connsiteY59" fmla="*/ 4087598 h 5753325"/>
              <a:gd name="connsiteX60" fmla="*/ 4930112 w 6447632"/>
              <a:gd name="connsiteY60" fmla="*/ 4138459 h 5753325"/>
              <a:gd name="connsiteX61" fmla="*/ 4834224 w 6447632"/>
              <a:gd name="connsiteY61" fmla="*/ 4231643 h 5753325"/>
              <a:gd name="connsiteX62" fmla="*/ 4812599 w 6447632"/>
              <a:gd name="connsiteY62" fmla="*/ 4249449 h 5753325"/>
              <a:gd name="connsiteX63" fmla="*/ 4789188 w 6447632"/>
              <a:gd name="connsiteY63" fmla="*/ 4256678 h 5753325"/>
              <a:gd name="connsiteX64" fmla="*/ 4779554 w 6447632"/>
              <a:gd name="connsiteY64" fmla="*/ 4251313 h 5753325"/>
              <a:gd name="connsiteX65" fmla="*/ 4766885 w 6447632"/>
              <a:gd name="connsiteY65" fmla="*/ 4259812 h 5753325"/>
              <a:gd name="connsiteX66" fmla="*/ 4762510 w 6447632"/>
              <a:gd name="connsiteY66" fmla="*/ 4260383 h 5753325"/>
              <a:gd name="connsiteX67" fmla="*/ 4738416 w 6447632"/>
              <a:gd name="connsiteY67" fmla="*/ 4265355 h 5753325"/>
              <a:gd name="connsiteX68" fmla="*/ 4712007 w 6447632"/>
              <a:gd name="connsiteY68" fmla="*/ 4317892 h 5753325"/>
              <a:gd name="connsiteX69" fmla="*/ 4658930 w 6447632"/>
              <a:gd name="connsiteY69" fmla="*/ 4348041 h 5753325"/>
              <a:gd name="connsiteX70" fmla="*/ 4443526 w 6447632"/>
              <a:gd name="connsiteY70" fmla="*/ 4507851 h 5753325"/>
              <a:gd name="connsiteX71" fmla="*/ 4289766 w 6447632"/>
              <a:gd name="connsiteY71" fmla="*/ 4711450 h 5753325"/>
              <a:gd name="connsiteX72" fmla="*/ 4150870 w 6447632"/>
              <a:gd name="connsiteY72" fmla="*/ 4818480 h 5753325"/>
              <a:gd name="connsiteX73" fmla="*/ 4006639 w 6447632"/>
              <a:gd name="connsiteY73" fmla="*/ 4933815 h 5753325"/>
              <a:gd name="connsiteX74" fmla="*/ 3298210 w 6447632"/>
              <a:gd name="connsiteY74" fmla="*/ 5070790 h 5753325"/>
              <a:gd name="connsiteX75" fmla="*/ 2947678 w 6447632"/>
              <a:gd name="connsiteY75" fmla="*/ 5117869 h 5753325"/>
              <a:gd name="connsiteX76" fmla="*/ 2822169 w 6447632"/>
              <a:gd name="connsiteY76" fmla="*/ 5129396 h 5753325"/>
              <a:gd name="connsiteX77" fmla="*/ 2538773 w 6447632"/>
              <a:gd name="connsiteY77" fmla="*/ 5313397 h 5753325"/>
              <a:gd name="connsiteX78" fmla="*/ 2014500 w 6447632"/>
              <a:gd name="connsiteY78" fmla="*/ 5519744 h 5753325"/>
              <a:gd name="connsiteX79" fmla="*/ 1934391 w 6447632"/>
              <a:gd name="connsiteY79" fmla="*/ 5591335 h 5753325"/>
              <a:gd name="connsiteX80" fmla="*/ 1892550 w 6447632"/>
              <a:gd name="connsiteY80" fmla="*/ 5649708 h 5753325"/>
              <a:gd name="connsiteX81" fmla="*/ 1854769 w 6447632"/>
              <a:gd name="connsiteY81" fmla="*/ 5647691 h 5753325"/>
              <a:gd name="connsiteX82" fmla="*/ 1809461 w 6447632"/>
              <a:gd name="connsiteY82" fmla="*/ 5648628 h 5753325"/>
              <a:gd name="connsiteX83" fmla="*/ 1745150 w 6447632"/>
              <a:gd name="connsiteY83" fmla="*/ 5693879 h 5753325"/>
              <a:gd name="connsiteX84" fmla="*/ 1713375 w 6447632"/>
              <a:gd name="connsiteY84" fmla="*/ 5684672 h 5753325"/>
              <a:gd name="connsiteX85" fmla="*/ 1707808 w 6447632"/>
              <a:gd name="connsiteY85" fmla="*/ 5682611 h 5753325"/>
              <a:gd name="connsiteX86" fmla="*/ 1679313 w 6447632"/>
              <a:gd name="connsiteY86" fmla="*/ 5672360 h 5753325"/>
              <a:gd name="connsiteX87" fmla="*/ 1646933 w 6447632"/>
              <a:gd name="connsiteY87" fmla="*/ 5666227 h 5753325"/>
              <a:gd name="connsiteX88" fmla="*/ 1610055 w 6447632"/>
              <a:gd name="connsiteY88" fmla="*/ 5673643 h 5753325"/>
              <a:gd name="connsiteX89" fmla="*/ 1437641 w 6447632"/>
              <a:gd name="connsiteY89" fmla="*/ 5723266 h 5753325"/>
              <a:gd name="connsiteX90" fmla="*/ 1332869 w 6447632"/>
              <a:gd name="connsiteY90" fmla="*/ 5744752 h 5753325"/>
              <a:gd name="connsiteX91" fmla="*/ 1290525 w 6447632"/>
              <a:gd name="connsiteY91" fmla="*/ 5740036 h 5753325"/>
              <a:gd name="connsiteX92" fmla="*/ 1233107 w 6447632"/>
              <a:gd name="connsiteY92" fmla="*/ 5742106 h 5753325"/>
              <a:gd name="connsiteX93" fmla="*/ 1214532 w 6447632"/>
              <a:gd name="connsiteY93" fmla="*/ 5753325 h 5753325"/>
              <a:gd name="connsiteX94" fmla="*/ 1199955 w 6447632"/>
              <a:gd name="connsiteY94" fmla="*/ 5744831 h 5753325"/>
              <a:gd name="connsiteX95" fmla="*/ 1162337 w 6447632"/>
              <a:gd name="connsiteY95" fmla="*/ 5738048 h 5753325"/>
              <a:gd name="connsiteX96" fmla="*/ 1053457 w 6447632"/>
              <a:gd name="connsiteY96" fmla="*/ 5688676 h 5753325"/>
              <a:gd name="connsiteX97" fmla="*/ 1025798 w 6447632"/>
              <a:gd name="connsiteY97" fmla="*/ 5673166 h 5753325"/>
              <a:gd name="connsiteX98" fmla="*/ 947900 w 6447632"/>
              <a:gd name="connsiteY98" fmla="*/ 5657848 h 5753325"/>
              <a:gd name="connsiteX99" fmla="*/ 815627 w 6447632"/>
              <a:gd name="connsiteY99" fmla="*/ 5642557 h 5753325"/>
              <a:gd name="connsiteX100" fmla="*/ 788251 w 6447632"/>
              <a:gd name="connsiteY100" fmla="*/ 5637065 h 5753325"/>
              <a:gd name="connsiteX101" fmla="*/ 767822 w 6447632"/>
              <a:gd name="connsiteY101" fmla="*/ 5623450 h 5753325"/>
              <a:gd name="connsiteX102" fmla="*/ 765791 w 6447632"/>
              <a:gd name="connsiteY102" fmla="*/ 5612539 h 5753325"/>
              <a:gd name="connsiteX103" fmla="*/ 751230 w 6447632"/>
              <a:gd name="connsiteY103" fmla="*/ 5608092 h 5753325"/>
              <a:gd name="connsiteX104" fmla="*/ 748008 w 6447632"/>
              <a:gd name="connsiteY104" fmla="*/ 5605052 h 5753325"/>
              <a:gd name="connsiteX105" fmla="*/ 728871 w 6447632"/>
              <a:gd name="connsiteY105" fmla="*/ 5589469 h 5753325"/>
              <a:gd name="connsiteX106" fmla="*/ 671898 w 6447632"/>
              <a:gd name="connsiteY106" fmla="*/ 5602363 h 5753325"/>
              <a:gd name="connsiteX107" fmla="*/ 615065 w 6447632"/>
              <a:gd name="connsiteY107" fmla="*/ 5580257 h 5753325"/>
              <a:gd name="connsiteX108" fmla="*/ 355785 w 6447632"/>
              <a:gd name="connsiteY108" fmla="*/ 5514383 h 5753325"/>
              <a:gd name="connsiteX109" fmla="*/ 102269 w 6447632"/>
              <a:gd name="connsiteY109" fmla="*/ 5524347 h 5753325"/>
              <a:gd name="connsiteX110" fmla="*/ 13160 w 6447632"/>
              <a:gd name="connsiteY110" fmla="*/ 5514159 h 5753325"/>
              <a:gd name="connsiteX111" fmla="*/ 0 w 6447632"/>
              <a:gd name="connsiteY111" fmla="*/ 5511735 h 5753325"/>
              <a:gd name="connsiteX112" fmla="*/ 0 w 6447632"/>
              <a:gd name="connsiteY112" fmla="*/ 0 h 5753325"/>
              <a:gd name="connsiteX0" fmla="*/ 0 w 6447632"/>
              <a:gd name="connsiteY0" fmla="*/ 0 h 5753325"/>
              <a:gd name="connsiteX1" fmla="*/ 6438980 w 6447632"/>
              <a:gd name="connsiteY1" fmla="*/ 0 h 5753325"/>
              <a:gd name="connsiteX2" fmla="*/ 6439047 w 6447632"/>
              <a:gd name="connsiteY2" fmla="*/ 147 h 5753325"/>
              <a:gd name="connsiteX3" fmla="*/ 6443456 w 6447632"/>
              <a:gd name="connsiteY3" fmla="*/ 130105 h 5753325"/>
              <a:gd name="connsiteX4" fmla="*/ 6447632 w 6447632"/>
              <a:gd name="connsiteY4" fmla="*/ 170016 h 5753325"/>
              <a:gd name="connsiteX5" fmla="*/ 6396598 w 6447632"/>
              <a:gd name="connsiteY5" fmla="*/ 274847 h 5753325"/>
              <a:gd name="connsiteX6" fmla="*/ 6358350 w 6447632"/>
              <a:gd name="connsiteY6" fmla="*/ 492529 h 5753325"/>
              <a:gd name="connsiteX7" fmla="*/ 6354187 w 6447632"/>
              <a:gd name="connsiteY7" fmla="*/ 615799 h 5753325"/>
              <a:gd name="connsiteX8" fmla="*/ 6303977 w 6447632"/>
              <a:gd name="connsiteY8" fmla="*/ 664291 h 5753325"/>
              <a:gd name="connsiteX9" fmla="*/ 6344988 w 6447632"/>
              <a:gd name="connsiteY9" fmla="*/ 697330 h 5753325"/>
              <a:gd name="connsiteX10" fmla="*/ 6334770 w 6447632"/>
              <a:gd name="connsiteY10" fmla="*/ 754001 h 5753325"/>
              <a:gd name="connsiteX11" fmla="*/ 6339879 w 6447632"/>
              <a:gd name="connsiteY11" fmla="*/ 811136 h 5753325"/>
              <a:gd name="connsiteX12" fmla="*/ 6434072 w 6447632"/>
              <a:gd name="connsiteY12" fmla="*/ 910733 h 5753325"/>
              <a:gd name="connsiteX13" fmla="*/ 6432570 w 6447632"/>
              <a:gd name="connsiteY13" fmla="*/ 983394 h 5753325"/>
              <a:gd name="connsiteX14" fmla="*/ 6431878 w 6447632"/>
              <a:gd name="connsiteY14" fmla="*/ 1026728 h 5753325"/>
              <a:gd name="connsiteX15" fmla="*/ 6362266 w 6447632"/>
              <a:gd name="connsiteY15" fmla="*/ 1151111 h 5753325"/>
              <a:gd name="connsiteX16" fmla="*/ 6371722 w 6447632"/>
              <a:gd name="connsiteY16" fmla="*/ 1318080 h 5753325"/>
              <a:gd name="connsiteX17" fmla="*/ 6356023 w 6447632"/>
              <a:gd name="connsiteY17" fmla="*/ 1356227 h 5753325"/>
              <a:gd name="connsiteX18" fmla="*/ 6356157 w 6447632"/>
              <a:gd name="connsiteY18" fmla="*/ 1361967 h 5753325"/>
              <a:gd name="connsiteX19" fmla="*/ 6350613 w 6447632"/>
              <a:gd name="connsiteY19" fmla="*/ 1393569 h 5753325"/>
              <a:gd name="connsiteX20" fmla="*/ 6357062 w 6447632"/>
              <a:gd name="connsiteY20" fmla="*/ 1444071 h 5753325"/>
              <a:gd name="connsiteX21" fmla="*/ 6364832 w 6447632"/>
              <a:gd name="connsiteY21" fmla="*/ 1478763 h 5753325"/>
              <a:gd name="connsiteX22" fmla="*/ 6369745 w 6447632"/>
              <a:gd name="connsiteY22" fmla="*/ 1495680 h 5753325"/>
              <a:gd name="connsiteX23" fmla="*/ 6370898 w 6447632"/>
              <a:gd name="connsiteY23" fmla="*/ 1513331 h 5753325"/>
              <a:gd name="connsiteX24" fmla="*/ 6368801 w 6447632"/>
              <a:gd name="connsiteY24" fmla="*/ 1527414 h 5753325"/>
              <a:gd name="connsiteX25" fmla="*/ 6359177 w 6447632"/>
              <a:gd name="connsiteY25" fmla="*/ 1639513 h 5753325"/>
              <a:gd name="connsiteX26" fmla="*/ 6299489 w 6447632"/>
              <a:gd name="connsiteY26" fmla="*/ 1784860 h 5753325"/>
              <a:gd name="connsiteX27" fmla="*/ 6267878 w 6447632"/>
              <a:gd name="connsiteY27" fmla="*/ 1858572 h 5753325"/>
              <a:gd name="connsiteX28" fmla="*/ 6251146 w 6447632"/>
              <a:gd name="connsiteY28" fmla="*/ 1926167 h 5753325"/>
              <a:gd name="connsiteX29" fmla="*/ 6210686 w 6447632"/>
              <a:gd name="connsiteY29" fmla="*/ 2014834 h 5753325"/>
              <a:gd name="connsiteX30" fmla="*/ 6106652 w 6447632"/>
              <a:gd name="connsiteY30" fmla="*/ 2150572 h 5753325"/>
              <a:gd name="connsiteX31" fmla="*/ 6097813 w 6447632"/>
              <a:gd name="connsiteY31" fmla="*/ 2172208 h 5753325"/>
              <a:gd name="connsiteX32" fmla="*/ 6095990 w 6447632"/>
              <a:gd name="connsiteY32" fmla="*/ 2181185 h 5753325"/>
              <a:gd name="connsiteX33" fmla="*/ 6090126 w 6447632"/>
              <a:gd name="connsiteY33" fmla="*/ 2192533 h 5753325"/>
              <a:gd name="connsiteX34" fmla="*/ 6089503 w 6447632"/>
              <a:gd name="connsiteY34" fmla="*/ 2192543 h 5753325"/>
              <a:gd name="connsiteX35" fmla="*/ 6084946 w 6447632"/>
              <a:gd name="connsiteY35" fmla="*/ 2203694 h 5753325"/>
              <a:gd name="connsiteX36" fmla="*/ 5987861 w 6447632"/>
              <a:gd name="connsiteY36" fmla="*/ 2304868 h 5753325"/>
              <a:gd name="connsiteX37" fmla="*/ 5973439 w 6447632"/>
              <a:gd name="connsiteY37" fmla="*/ 2385635 h 5753325"/>
              <a:gd name="connsiteX38" fmla="*/ 5916727 w 6447632"/>
              <a:gd name="connsiteY38" fmla="*/ 2458777 h 5753325"/>
              <a:gd name="connsiteX39" fmla="*/ 5856524 w 6447632"/>
              <a:gd name="connsiteY39" fmla="*/ 2583281 h 5753325"/>
              <a:gd name="connsiteX40" fmla="*/ 5838091 w 6447632"/>
              <a:gd name="connsiteY40" fmla="*/ 2753474 h 5753325"/>
              <a:gd name="connsiteX41" fmla="*/ 5777471 w 6447632"/>
              <a:gd name="connsiteY41" fmla="*/ 2901570 h 5753325"/>
              <a:gd name="connsiteX42" fmla="*/ 5723992 w 6447632"/>
              <a:gd name="connsiteY42" fmla="*/ 2998752 h 5753325"/>
              <a:gd name="connsiteX43" fmla="*/ 5557886 w 6447632"/>
              <a:gd name="connsiteY43" fmla="*/ 3329735 h 5753325"/>
              <a:gd name="connsiteX44" fmla="*/ 5471501 w 6447632"/>
              <a:gd name="connsiteY44" fmla="*/ 3462221 h 5753325"/>
              <a:gd name="connsiteX45" fmla="*/ 5465154 w 6447632"/>
              <a:gd name="connsiteY45" fmla="*/ 3541065 h 5753325"/>
              <a:gd name="connsiteX46" fmla="*/ 5437889 w 6447632"/>
              <a:gd name="connsiteY46" fmla="*/ 3559927 h 5753325"/>
              <a:gd name="connsiteX47" fmla="*/ 5432770 w 6447632"/>
              <a:gd name="connsiteY47" fmla="*/ 3562948 h 5753325"/>
              <a:gd name="connsiteX48" fmla="*/ 5406795 w 6447632"/>
              <a:gd name="connsiteY48" fmla="*/ 3578594 h 5753325"/>
              <a:gd name="connsiteX49" fmla="*/ 5381495 w 6447632"/>
              <a:gd name="connsiteY49" fmla="*/ 3599883 h 5753325"/>
              <a:gd name="connsiteX50" fmla="*/ 5363689 w 6447632"/>
              <a:gd name="connsiteY50" fmla="*/ 3633299 h 5753325"/>
              <a:gd name="connsiteX51" fmla="*/ 5291870 w 6447632"/>
              <a:gd name="connsiteY51" fmla="*/ 3799039 h 5753325"/>
              <a:gd name="connsiteX52" fmla="*/ 5241600 w 6447632"/>
              <a:gd name="connsiteY52" fmla="*/ 3894238 h 5753325"/>
              <a:gd name="connsiteX53" fmla="*/ 5211041 w 6447632"/>
              <a:gd name="connsiteY53" fmla="*/ 3924184 h 5753325"/>
              <a:gd name="connsiteX54" fmla="*/ 5176073 w 6447632"/>
              <a:gd name="connsiteY54" fmla="*/ 3970179 h 5753325"/>
              <a:gd name="connsiteX55" fmla="*/ 5172826 w 6447632"/>
              <a:gd name="connsiteY55" fmla="*/ 3991773 h 5753325"/>
              <a:gd name="connsiteX56" fmla="*/ 5157053 w 6447632"/>
              <a:gd name="connsiteY56" fmla="*/ 3997708 h 5753325"/>
              <a:gd name="connsiteX57" fmla="*/ 5127922 w 6447632"/>
              <a:gd name="connsiteY57" fmla="*/ 4022660 h 5753325"/>
              <a:gd name="connsiteX58" fmla="*/ 5020872 w 6447632"/>
              <a:gd name="connsiteY58" fmla="*/ 4075951 h 5753325"/>
              <a:gd name="connsiteX59" fmla="*/ 4991410 w 6447632"/>
              <a:gd name="connsiteY59" fmla="*/ 4087598 h 5753325"/>
              <a:gd name="connsiteX60" fmla="*/ 4930112 w 6447632"/>
              <a:gd name="connsiteY60" fmla="*/ 4138459 h 5753325"/>
              <a:gd name="connsiteX61" fmla="*/ 4834224 w 6447632"/>
              <a:gd name="connsiteY61" fmla="*/ 4231643 h 5753325"/>
              <a:gd name="connsiteX62" fmla="*/ 4812599 w 6447632"/>
              <a:gd name="connsiteY62" fmla="*/ 4249449 h 5753325"/>
              <a:gd name="connsiteX63" fmla="*/ 4789188 w 6447632"/>
              <a:gd name="connsiteY63" fmla="*/ 4256678 h 5753325"/>
              <a:gd name="connsiteX64" fmla="*/ 4779554 w 6447632"/>
              <a:gd name="connsiteY64" fmla="*/ 4251313 h 5753325"/>
              <a:gd name="connsiteX65" fmla="*/ 4766885 w 6447632"/>
              <a:gd name="connsiteY65" fmla="*/ 4259812 h 5753325"/>
              <a:gd name="connsiteX66" fmla="*/ 4762510 w 6447632"/>
              <a:gd name="connsiteY66" fmla="*/ 4260383 h 5753325"/>
              <a:gd name="connsiteX67" fmla="*/ 4738416 w 6447632"/>
              <a:gd name="connsiteY67" fmla="*/ 4265355 h 5753325"/>
              <a:gd name="connsiteX68" fmla="*/ 4712007 w 6447632"/>
              <a:gd name="connsiteY68" fmla="*/ 4317892 h 5753325"/>
              <a:gd name="connsiteX69" fmla="*/ 4658930 w 6447632"/>
              <a:gd name="connsiteY69" fmla="*/ 4348041 h 5753325"/>
              <a:gd name="connsiteX70" fmla="*/ 4443526 w 6447632"/>
              <a:gd name="connsiteY70" fmla="*/ 4507851 h 5753325"/>
              <a:gd name="connsiteX71" fmla="*/ 4289766 w 6447632"/>
              <a:gd name="connsiteY71" fmla="*/ 4711450 h 5753325"/>
              <a:gd name="connsiteX72" fmla="*/ 4150870 w 6447632"/>
              <a:gd name="connsiteY72" fmla="*/ 4818480 h 5753325"/>
              <a:gd name="connsiteX73" fmla="*/ 4006639 w 6447632"/>
              <a:gd name="connsiteY73" fmla="*/ 4933815 h 5753325"/>
              <a:gd name="connsiteX74" fmla="*/ 3298210 w 6447632"/>
              <a:gd name="connsiteY74" fmla="*/ 5070790 h 5753325"/>
              <a:gd name="connsiteX75" fmla="*/ 2947678 w 6447632"/>
              <a:gd name="connsiteY75" fmla="*/ 5117869 h 5753325"/>
              <a:gd name="connsiteX76" fmla="*/ 2822169 w 6447632"/>
              <a:gd name="connsiteY76" fmla="*/ 5129396 h 5753325"/>
              <a:gd name="connsiteX77" fmla="*/ 2538773 w 6447632"/>
              <a:gd name="connsiteY77" fmla="*/ 5313397 h 5753325"/>
              <a:gd name="connsiteX78" fmla="*/ 2014500 w 6447632"/>
              <a:gd name="connsiteY78" fmla="*/ 5519744 h 5753325"/>
              <a:gd name="connsiteX79" fmla="*/ 1934391 w 6447632"/>
              <a:gd name="connsiteY79" fmla="*/ 5591335 h 5753325"/>
              <a:gd name="connsiteX80" fmla="*/ 1892550 w 6447632"/>
              <a:gd name="connsiteY80" fmla="*/ 5649708 h 5753325"/>
              <a:gd name="connsiteX81" fmla="*/ 1854769 w 6447632"/>
              <a:gd name="connsiteY81" fmla="*/ 5647691 h 5753325"/>
              <a:gd name="connsiteX82" fmla="*/ 1809461 w 6447632"/>
              <a:gd name="connsiteY82" fmla="*/ 5648628 h 5753325"/>
              <a:gd name="connsiteX83" fmla="*/ 1745150 w 6447632"/>
              <a:gd name="connsiteY83" fmla="*/ 5693879 h 5753325"/>
              <a:gd name="connsiteX84" fmla="*/ 1713375 w 6447632"/>
              <a:gd name="connsiteY84" fmla="*/ 5684672 h 5753325"/>
              <a:gd name="connsiteX85" fmla="*/ 1707808 w 6447632"/>
              <a:gd name="connsiteY85" fmla="*/ 5682611 h 5753325"/>
              <a:gd name="connsiteX86" fmla="*/ 1679313 w 6447632"/>
              <a:gd name="connsiteY86" fmla="*/ 5672360 h 5753325"/>
              <a:gd name="connsiteX87" fmla="*/ 1646933 w 6447632"/>
              <a:gd name="connsiteY87" fmla="*/ 5666227 h 5753325"/>
              <a:gd name="connsiteX88" fmla="*/ 1610055 w 6447632"/>
              <a:gd name="connsiteY88" fmla="*/ 5673643 h 5753325"/>
              <a:gd name="connsiteX89" fmla="*/ 1437641 w 6447632"/>
              <a:gd name="connsiteY89" fmla="*/ 5723266 h 5753325"/>
              <a:gd name="connsiteX90" fmla="*/ 1332869 w 6447632"/>
              <a:gd name="connsiteY90" fmla="*/ 5744752 h 5753325"/>
              <a:gd name="connsiteX91" fmla="*/ 1290525 w 6447632"/>
              <a:gd name="connsiteY91" fmla="*/ 5740036 h 5753325"/>
              <a:gd name="connsiteX92" fmla="*/ 1233107 w 6447632"/>
              <a:gd name="connsiteY92" fmla="*/ 5742106 h 5753325"/>
              <a:gd name="connsiteX93" fmla="*/ 1214532 w 6447632"/>
              <a:gd name="connsiteY93" fmla="*/ 5753325 h 5753325"/>
              <a:gd name="connsiteX94" fmla="*/ 1199955 w 6447632"/>
              <a:gd name="connsiteY94" fmla="*/ 5744831 h 5753325"/>
              <a:gd name="connsiteX95" fmla="*/ 1162337 w 6447632"/>
              <a:gd name="connsiteY95" fmla="*/ 5738048 h 5753325"/>
              <a:gd name="connsiteX96" fmla="*/ 1053457 w 6447632"/>
              <a:gd name="connsiteY96" fmla="*/ 5688676 h 5753325"/>
              <a:gd name="connsiteX97" fmla="*/ 1025798 w 6447632"/>
              <a:gd name="connsiteY97" fmla="*/ 5673166 h 5753325"/>
              <a:gd name="connsiteX98" fmla="*/ 947900 w 6447632"/>
              <a:gd name="connsiteY98" fmla="*/ 5657848 h 5753325"/>
              <a:gd name="connsiteX99" fmla="*/ 815627 w 6447632"/>
              <a:gd name="connsiteY99" fmla="*/ 5642557 h 5753325"/>
              <a:gd name="connsiteX100" fmla="*/ 788251 w 6447632"/>
              <a:gd name="connsiteY100" fmla="*/ 5637065 h 5753325"/>
              <a:gd name="connsiteX101" fmla="*/ 767822 w 6447632"/>
              <a:gd name="connsiteY101" fmla="*/ 5623450 h 5753325"/>
              <a:gd name="connsiteX102" fmla="*/ 765791 w 6447632"/>
              <a:gd name="connsiteY102" fmla="*/ 5612539 h 5753325"/>
              <a:gd name="connsiteX103" fmla="*/ 751230 w 6447632"/>
              <a:gd name="connsiteY103" fmla="*/ 5608092 h 5753325"/>
              <a:gd name="connsiteX104" fmla="*/ 748008 w 6447632"/>
              <a:gd name="connsiteY104" fmla="*/ 5605052 h 5753325"/>
              <a:gd name="connsiteX105" fmla="*/ 728871 w 6447632"/>
              <a:gd name="connsiteY105" fmla="*/ 5589469 h 5753325"/>
              <a:gd name="connsiteX106" fmla="*/ 671898 w 6447632"/>
              <a:gd name="connsiteY106" fmla="*/ 5602363 h 5753325"/>
              <a:gd name="connsiteX107" fmla="*/ 615065 w 6447632"/>
              <a:gd name="connsiteY107" fmla="*/ 5580257 h 5753325"/>
              <a:gd name="connsiteX108" fmla="*/ 355785 w 6447632"/>
              <a:gd name="connsiteY108" fmla="*/ 5514383 h 5753325"/>
              <a:gd name="connsiteX109" fmla="*/ 102269 w 6447632"/>
              <a:gd name="connsiteY109" fmla="*/ 5524347 h 5753325"/>
              <a:gd name="connsiteX110" fmla="*/ 13160 w 6447632"/>
              <a:gd name="connsiteY110" fmla="*/ 5514159 h 5753325"/>
              <a:gd name="connsiteX111" fmla="*/ 0 w 6447632"/>
              <a:gd name="connsiteY111" fmla="*/ 5511735 h 5753325"/>
              <a:gd name="connsiteX112" fmla="*/ 0 w 6447632"/>
              <a:gd name="connsiteY112" fmla="*/ 0 h 5753325"/>
              <a:gd name="connsiteX0" fmla="*/ 0 w 6447632"/>
              <a:gd name="connsiteY0" fmla="*/ 0 h 5753325"/>
              <a:gd name="connsiteX1" fmla="*/ 6438980 w 6447632"/>
              <a:gd name="connsiteY1" fmla="*/ 0 h 5753325"/>
              <a:gd name="connsiteX2" fmla="*/ 6439047 w 6447632"/>
              <a:gd name="connsiteY2" fmla="*/ 147 h 5753325"/>
              <a:gd name="connsiteX3" fmla="*/ 6443456 w 6447632"/>
              <a:gd name="connsiteY3" fmla="*/ 130105 h 5753325"/>
              <a:gd name="connsiteX4" fmla="*/ 6447632 w 6447632"/>
              <a:gd name="connsiteY4" fmla="*/ 170016 h 5753325"/>
              <a:gd name="connsiteX5" fmla="*/ 6396598 w 6447632"/>
              <a:gd name="connsiteY5" fmla="*/ 274847 h 5753325"/>
              <a:gd name="connsiteX6" fmla="*/ 6358350 w 6447632"/>
              <a:gd name="connsiteY6" fmla="*/ 492529 h 5753325"/>
              <a:gd name="connsiteX7" fmla="*/ 6354187 w 6447632"/>
              <a:gd name="connsiteY7" fmla="*/ 615799 h 5753325"/>
              <a:gd name="connsiteX8" fmla="*/ 6303977 w 6447632"/>
              <a:gd name="connsiteY8" fmla="*/ 664291 h 5753325"/>
              <a:gd name="connsiteX9" fmla="*/ 6344988 w 6447632"/>
              <a:gd name="connsiteY9" fmla="*/ 697330 h 5753325"/>
              <a:gd name="connsiteX10" fmla="*/ 6334770 w 6447632"/>
              <a:gd name="connsiteY10" fmla="*/ 754001 h 5753325"/>
              <a:gd name="connsiteX11" fmla="*/ 6339879 w 6447632"/>
              <a:gd name="connsiteY11" fmla="*/ 811136 h 5753325"/>
              <a:gd name="connsiteX12" fmla="*/ 6434072 w 6447632"/>
              <a:gd name="connsiteY12" fmla="*/ 910733 h 5753325"/>
              <a:gd name="connsiteX13" fmla="*/ 6432570 w 6447632"/>
              <a:gd name="connsiteY13" fmla="*/ 983394 h 5753325"/>
              <a:gd name="connsiteX14" fmla="*/ 6405877 w 6447632"/>
              <a:gd name="connsiteY14" fmla="*/ 1026728 h 5753325"/>
              <a:gd name="connsiteX15" fmla="*/ 6362266 w 6447632"/>
              <a:gd name="connsiteY15" fmla="*/ 1151111 h 5753325"/>
              <a:gd name="connsiteX16" fmla="*/ 6371722 w 6447632"/>
              <a:gd name="connsiteY16" fmla="*/ 1318080 h 5753325"/>
              <a:gd name="connsiteX17" fmla="*/ 6356023 w 6447632"/>
              <a:gd name="connsiteY17" fmla="*/ 1356227 h 5753325"/>
              <a:gd name="connsiteX18" fmla="*/ 6356157 w 6447632"/>
              <a:gd name="connsiteY18" fmla="*/ 1361967 h 5753325"/>
              <a:gd name="connsiteX19" fmla="*/ 6350613 w 6447632"/>
              <a:gd name="connsiteY19" fmla="*/ 1393569 h 5753325"/>
              <a:gd name="connsiteX20" fmla="*/ 6357062 w 6447632"/>
              <a:gd name="connsiteY20" fmla="*/ 1444071 h 5753325"/>
              <a:gd name="connsiteX21" fmla="*/ 6364832 w 6447632"/>
              <a:gd name="connsiteY21" fmla="*/ 1478763 h 5753325"/>
              <a:gd name="connsiteX22" fmla="*/ 6369745 w 6447632"/>
              <a:gd name="connsiteY22" fmla="*/ 1495680 h 5753325"/>
              <a:gd name="connsiteX23" fmla="*/ 6370898 w 6447632"/>
              <a:gd name="connsiteY23" fmla="*/ 1513331 h 5753325"/>
              <a:gd name="connsiteX24" fmla="*/ 6368801 w 6447632"/>
              <a:gd name="connsiteY24" fmla="*/ 1527414 h 5753325"/>
              <a:gd name="connsiteX25" fmla="*/ 6359177 w 6447632"/>
              <a:gd name="connsiteY25" fmla="*/ 1639513 h 5753325"/>
              <a:gd name="connsiteX26" fmla="*/ 6299489 w 6447632"/>
              <a:gd name="connsiteY26" fmla="*/ 1784860 h 5753325"/>
              <a:gd name="connsiteX27" fmla="*/ 6267878 w 6447632"/>
              <a:gd name="connsiteY27" fmla="*/ 1858572 h 5753325"/>
              <a:gd name="connsiteX28" fmla="*/ 6251146 w 6447632"/>
              <a:gd name="connsiteY28" fmla="*/ 1926167 h 5753325"/>
              <a:gd name="connsiteX29" fmla="*/ 6210686 w 6447632"/>
              <a:gd name="connsiteY29" fmla="*/ 2014834 h 5753325"/>
              <a:gd name="connsiteX30" fmla="*/ 6106652 w 6447632"/>
              <a:gd name="connsiteY30" fmla="*/ 2150572 h 5753325"/>
              <a:gd name="connsiteX31" fmla="*/ 6097813 w 6447632"/>
              <a:gd name="connsiteY31" fmla="*/ 2172208 h 5753325"/>
              <a:gd name="connsiteX32" fmla="*/ 6095990 w 6447632"/>
              <a:gd name="connsiteY32" fmla="*/ 2181185 h 5753325"/>
              <a:gd name="connsiteX33" fmla="*/ 6090126 w 6447632"/>
              <a:gd name="connsiteY33" fmla="*/ 2192533 h 5753325"/>
              <a:gd name="connsiteX34" fmla="*/ 6089503 w 6447632"/>
              <a:gd name="connsiteY34" fmla="*/ 2192543 h 5753325"/>
              <a:gd name="connsiteX35" fmla="*/ 6084946 w 6447632"/>
              <a:gd name="connsiteY35" fmla="*/ 2203694 h 5753325"/>
              <a:gd name="connsiteX36" fmla="*/ 5987861 w 6447632"/>
              <a:gd name="connsiteY36" fmla="*/ 2304868 h 5753325"/>
              <a:gd name="connsiteX37" fmla="*/ 5973439 w 6447632"/>
              <a:gd name="connsiteY37" fmla="*/ 2385635 h 5753325"/>
              <a:gd name="connsiteX38" fmla="*/ 5916727 w 6447632"/>
              <a:gd name="connsiteY38" fmla="*/ 2458777 h 5753325"/>
              <a:gd name="connsiteX39" fmla="*/ 5856524 w 6447632"/>
              <a:gd name="connsiteY39" fmla="*/ 2583281 h 5753325"/>
              <a:gd name="connsiteX40" fmla="*/ 5838091 w 6447632"/>
              <a:gd name="connsiteY40" fmla="*/ 2753474 h 5753325"/>
              <a:gd name="connsiteX41" fmla="*/ 5777471 w 6447632"/>
              <a:gd name="connsiteY41" fmla="*/ 2901570 h 5753325"/>
              <a:gd name="connsiteX42" fmla="*/ 5723992 w 6447632"/>
              <a:gd name="connsiteY42" fmla="*/ 2998752 h 5753325"/>
              <a:gd name="connsiteX43" fmla="*/ 5557886 w 6447632"/>
              <a:gd name="connsiteY43" fmla="*/ 3329735 h 5753325"/>
              <a:gd name="connsiteX44" fmla="*/ 5471501 w 6447632"/>
              <a:gd name="connsiteY44" fmla="*/ 3462221 h 5753325"/>
              <a:gd name="connsiteX45" fmla="*/ 5465154 w 6447632"/>
              <a:gd name="connsiteY45" fmla="*/ 3541065 h 5753325"/>
              <a:gd name="connsiteX46" fmla="*/ 5437889 w 6447632"/>
              <a:gd name="connsiteY46" fmla="*/ 3559927 h 5753325"/>
              <a:gd name="connsiteX47" fmla="*/ 5432770 w 6447632"/>
              <a:gd name="connsiteY47" fmla="*/ 3562948 h 5753325"/>
              <a:gd name="connsiteX48" fmla="*/ 5406795 w 6447632"/>
              <a:gd name="connsiteY48" fmla="*/ 3578594 h 5753325"/>
              <a:gd name="connsiteX49" fmla="*/ 5381495 w 6447632"/>
              <a:gd name="connsiteY49" fmla="*/ 3599883 h 5753325"/>
              <a:gd name="connsiteX50" fmla="*/ 5363689 w 6447632"/>
              <a:gd name="connsiteY50" fmla="*/ 3633299 h 5753325"/>
              <a:gd name="connsiteX51" fmla="*/ 5291870 w 6447632"/>
              <a:gd name="connsiteY51" fmla="*/ 3799039 h 5753325"/>
              <a:gd name="connsiteX52" fmla="*/ 5241600 w 6447632"/>
              <a:gd name="connsiteY52" fmla="*/ 3894238 h 5753325"/>
              <a:gd name="connsiteX53" fmla="*/ 5211041 w 6447632"/>
              <a:gd name="connsiteY53" fmla="*/ 3924184 h 5753325"/>
              <a:gd name="connsiteX54" fmla="*/ 5176073 w 6447632"/>
              <a:gd name="connsiteY54" fmla="*/ 3970179 h 5753325"/>
              <a:gd name="connsiteX55" fmla="*/ 5172826 w 6447632"/>
              <a:gd name="connsiteY55" fmla="*/ 3991773 h 5753325"/>
              <a:gd name="connsiteX56" fmla="*/ 5157053 w 6447632"/>
              <a:gd name="connsiteY56" fmla="*/ 3997708 h 5753325"/>
              <a:gd name="connsiteX57" fmla="*/ 5127922 w 6447632"/>
              <a:gd name="connsiteY57" fmla="*/ 4022660 h 5753325"/>
              <a:gd name="connsiteX58" fmla="*/ 5020872 w 6447632"/>
              <a:gd name="connsiteY58" fmla="*/ 4075951 h 5753325"/>
              <a:gd name="connsiteX59" fmla="*/ 4991410 w 6447632"/>
              <a:gd name="connsiteY59" fmla="*/ 4087598 h 5753325"/>
              <a:gd name="connsiteX60" fmla="*/ 4930112 w 6447632"/>
              <a:gd name="connsiteY60" fmla="*/ 4138459 h 5753325"/>
              <a:gd name="connsiteX61" fmla="*/ 4834224 w 6447632"/>
              <a:gd name="connsiteY61" fmla="*/ 4231643 h 5753325"/>
              <a:gd name="connsiteX62" fmla="*/ 4812599 w 6447632"/>
              <a:gd name="connsiteY62" fmla="*/ 4249449 h 5753325"/>
              <a:gd name="connsiteX63" fmla="*/ 4789188 w 6447632"/>
              <a:gd name="connsiteY63" fmla="*/ 4256678 h 5753325"/>
              <a:gd name="connsiteX64" fmla="*/ 4779554 w 6447632"/>
              <a:gd name="connsiteY64" fmla="*/ 4251313 h 5753325"/>
              <a:gd name="connsiteX65" fmla="*/ 4766885 w 6447632"/>
              <a:gd name="connsiteY65" fmla="*/ 4259812 h 5753325"/>
              <a:gd name="connsiteX66" fmla="*/ 4762510 w 6447632"/>
              <a:gd name="connsiteY66" fmla="*/ 4260383 h 5753325"/>
              <a:gd name="connsiteX67" fmla="*/ 4738416 w 6447632"/>
              <a:gd name="connsiteY67" fmla="*/ 4265355 h 5753325"/>
              <a:gd name="connsiteX68" fmla="*/ 4712007 w 6447632"/>
              <a:gd name="connsiteY68" fmla="*/ 4317892 h 5753325"/>
              <a:gd name="connsiteX69" fmla="*/ 4658930 w 6447632"/>
              <a:gd name="connsiteY69" fmla="*/ 4348041 h 5753325"/>
              <a:gd name="connsiteX70" fmla="*/ 4443526 w 6447632"/>
              <a:gd name="connsiteY70" fmla="*/ 4507851 h 5753325"/>
              <a:gd name="connsiteX71" fmla="*/ 4289766 w 6447632"/>
              <a:gd name="connsiteY71" fmla="*/ 4711450 h 5753325"/>
              <a:gd name="connsiteX72" fmla="*/ 4150870 w 6447632"/>
              <a:gd name="connsiteY72" fmla="*/ 4818480 h 5753325"/>
              <a:gd name="connsiteX73" fmla="*/ 4006639 w 6447632"/>
              <a:gd name="connsiteY73" fmla="*/ 4933815 h 5753325"/>
              <a:gd name="connsiteX74" fmla="*/ 3298210 w 6447632"/>
              <a:gd name="connsiteY74" fmla="*/ 5070790 h 5753325"/>
              <a:gd name="connsiteX75" fmla="*/ 2947678 w 6447632"/>
              <a:gd name="connsiteY75" fmla="*/ 5117869 h 5753325"/>
              <a:gd name="connsiteX76" fmla="*/ 2822169 w 6447632"/>
              <a:gd name="connsiteY76" fmla="*/ 5129396 h 5753325"/>
              <a:gd name="connsiteX77" fmla="*/ 2538773 w 6447632"/>
              <a:gd name="connsiteY77" fmla="*/ 5313397 h 5753325"/>
              <a:gd name="connsiteX78" fmla="*/ 2014500 w 6447632"/>
              <a:gd name="connsiteY78" fmla="*/ 5519744 h 5753325"/>
              <a:gd name="connsiteX79" fmla="*/ 1934391 w 6447632"/>
              <a:gd name="connsiteY79" fmla="*/ 5591335 h 5753325"/>
              <a:gd name="connsiteX80" fmla="*/ 1892550 w 6447632"/>
              <a:gd name="connsiteY80" fmla="*/ 5649708 h 5753325"/>
              <a:gd name="connsiteX81" fmla="*/ 1854769 w 6447632"/>
              <a:gd name="connsiteY81" fmla="*/ 5647691 h 5753325"/>
              <a:gd name="connsiteX82" fmla="*/ 1809461 w 6447632"/>
              <a:gd name="connsiteY82" fmla="*/ 5648628 h 5753325"/>
              <a:gd name="connsiteX83" fmla="*/ 1745150 w 6447632"/>
              <a:gd name="connsiteY83" fmla="*/ 5693879 h 5753325"/>
              <a:gd name="connsiteX84" fmla="*/ 1713375 w 6447632"/>
              <a:gd name="connsiteY84" fmla="*/ 5684672 h 5753325"/>
              <a:gd name="connsiteX85" fmla="*/ 1707808 w 6447632"/>
              <a:gd name="connsiteY85" fmla="*/ 5682611 h 5753325"/>
              <a:gd name="connsiteX86" fmla="*/ 1679313 w 6447632"/>
              <a:gd name="connsiteY86" fmla="*/ 5672360 h 5753325"/>
              <a:gd name="connsiteX87" fmla="*/ 1646933 w 6447632"/>
              <a:gd name="connsiteY87" fmla="*/ 5666227 h 5753325"/>
              <a:gd name="connsiteX88" fmla="*/ 1610055 w 6447632"/>
              <a:gd name="connsiteY88" fmla="*/ 5673643 h 5753325"/>
              <a:gd name="connsiteX89" fmla="*/ 1437641 w 6447632"/>
              <a:gd name="connsiteY89" fmla="*/ 5723266 h 5753325"/>
              <a:gd name="connsiteX90" fmla="*/ 1332869 w 6447632"/>
              <a:gd name="connsiteY90" fmla="*/ 5744752 h 5753325"/>
              <a:gd name="connsiteX91" fmla="*/ 1290525 w 6447632"/>
              <a:gd name="connsiteY91" fmla="*/ 5740036 h 5753325"/>
              <a:gd name="connsiteX92" fmla="*/ 1233107 w 6447632"/>
              <a:gd name="connsiteY92" fmla="*/ 5742106 h 5753325"/>
              <a:gd name="connsiteX93" fmla="*/ 1214532 w 6447632"/>
              <a:gd name="connsiteY93" fmla="*/ 5753325 h 5753325"/>
              <a:gd name="connsiteX94" fmla="*/ 1199955 w 6447632"/>
              <a:gd name="connsiteY94" fmla="*/ 5744831 h 5753325"/>
              <a:gd name="connsiteX95" fmla="*/ 1162337 w 6447632"/>
              <a:gd name="connsiteY95" fmla="*/ 5738048 h 5753325"/>
              <a:gd name="connsiteX96" fmla="*/ 1053457 w 6447632"/>
              <a:gd name="connsiteY96" fmla="*/ 5688676 h 5753325"/>
              <a:gd name="connsiteX97" fmla="*/ 1025798 w 6447632"/>
              <a:gd name="connsiteY97" fmla="*/ 5673166 h 5753325"/>
              <a:gd name="connsiteX98" fmla="*/ 947900 w 6447632"/>
              <a:gd name="connsiteY98" fmla="*/ 5657848 h 5753325"/>
              <a:gd name="connsiteX99" fmla="*/ 815627 w 6447632"/>
              <a:gd name="connsiteY99" fmla="*/ 5642557 h 5753325"/>
              <a:gd name="connsiteX100" fmla="*/ 788251 w 6447632"/>
              <a:gd name="connsiteY100" fmla="*/ 5637065 h 5753325"/>
              <a:gd name="connsiteX101" fmla="*/ 767822 w 6447632"/>
              <a:gd name="connsiteY101" fmla="*/ 5623450 h 5753325"/>
              <a:gd name="connsiteX102" fmla="*/ 765791 w 6447632"/>
              <a:gd name="connsiteY102" fmla="*/ 5612539 h 5753325"/>
              <a:gd name="connsiteX103" fmla="*/ 751230 w 6447632"/>
              <a:gd name="connsiteY103" fmla="*/ 5608092 h 5753325"/>
              <a:gd name="connsiteX104" fmla="*/ 748008 w 6447632"/>
              <a:gd name="connsiteY104" fmla="*/ 5605052 h 5753325"/>
              <a:gd name="connsiteX105" fmla="*/ 728871 w 6447632"/>
              <a:gd name="connsiteY105" fmla="*/ 5589469 h 5753325"/>
              <a:gd name="connsiteX106" fmla="*/ 671898 w 6447632"/>
              <a:gd name="connsiteY106" fmla="*/ 5602363 h 5753325"/>
              <a:gd name="connsiteX107" fmla="*/ 615065 w 6447632"/>
              <a:gd name="connsiteY107" fmla="*/ 5580257 h 5753325"/>
              <a:gd name="connsiteX108" fmla="*/ 355785 w 6447632"/>
              <a:gd name="connsiteY108" fmla="*/ 5514383 h 5753325"/>
              <a:gd name="connsiteX109" fmla="*/ 102269 w 6447632"/>
              <a:gd name="connsiteY109" fmla="*/ 5524347 h 5753325"/>
              <a:gd name="connsiteX110" fmla="*/ 13160 w 6447632"/>
              <a:gd name="connsiteY110" fmla="*/ 5514159 h 5753325"/>
              <a:gd name="connsiteX111" fmla="*/ 0 w 6447632"/>
              <a:gd name="connsiteY111" fmla="*/ 5511735 h 5753325"/>
              <a:gd name="connsiteX112" fmla="*/ 0 w 6447632"/>
              <a:gd name="connsiteY112" fmla="*/ 0 h 5753325"/>
              <a:gd name="connsiteX0" fmla="*/ 0 w 6447632"/>
              <a:gd name="connsiteY0" fmla="*/ 0 h 5753325"/>
              <a:gd name="connsiteX1" fmla="*/ 6438980 w 6447632"/>
              <a:gd name="connsiteY1" fmla="*/ 0 h 5753325"/>
              <a:gd name="connsiteX2" fmla="*/ 6439047 w 6447632"/>
              <a:gd name="connsiteY2" fmla="*/ 147 h 5753325"/>
              <a:gd name="connsiteX3" fmla="*/ 6443456 w 6447632"/>
              <a:gd name="connsiteY3" fmla="*/ 130105 h 5753325"/>
              <a:gd name="connsiteX4" fmla="*/ 6447632 w 6447632"/>
              <a:gd name="connsiteY4" fmla="*/ 170016 h 5753325"/>
              <a:gd name="connsiteX5" fmla="*/ 6396598 w 6447632"/>
              <a:gd name="connsiteY5" fmla="*/ 274847 h 5753325"/>
              <a:gd name="connsiteX6" fmla="*/ 6358350 w 6447632"/>
              <a:gd name="connsiteY6" fmla="*/ 492529 h 5753325"/>
              <a:gd name="connsiteX7" fmla="*/ 6354187 w 6447632"/>
              <a:gd name="connsiteY7" fmla="*/ 615799 h 5753325"/>
              <a:gd name="connsiteX8" fmla="*/ 6303977 w 6447632"/>
              <a:gd name="connsiteY8" fmla="*/ 664291 h 5753325"/>
              <a:gd name="connsiteX9" fmla="*/ 6344988 w 6447632"/>
              <a:gd name="connsiteY9" fmla="*/ 697330 h 5753325"/>
              <a:gd name="connsiteX10" fmla="*/ 6334770 w 6447632"/>
              <a:gd name="connsiteY10" fmla="*/ 754001 h 5753325"/>
              <a:gd name="connsiteX11" fmla="*/ 6339879 w 6447632"/>
              <a:gd name="connsiteY11" fmla="*/ 811136 h 5753325"/>
              <a:gd name="connsiteX12" fmla="*/ 6434072 w 6447632"/>
              <a:gd name="connsiteY12" fmla="*/ 910733 h 5753325"/>
              <a:gd name="connsiteX13" fmla="*/ 6405877 w 6447632"/>
              <a:gd name="connsiteY13" fmla="*/ 1026728 h 5753325"/>
              <a:gd name="connsiteX14" fmla="*/ 6362266 w 6447632"/>
              <a:gd name="connsiteY14" fmla="*/ 1151111 h 5753325"/>
              <a:gd name="connsiteX15" fmla="*/ 6371722 w 6447632"/>
              <a:gd name="connsiteY15" fmla="*/ 1318080 h 5753325"/>
              <a:gd name="connsiteX16" fmla="*/ 6356023 w 6447632"/>
              <a:gd name="connsiteY16" fmla="*/ 1356227 h 5753325"/>
              <a:gd name="connsiteX17" fmla="*/ 6356157 w 6447632"/>
              <a:gd name="connsiteY17" fmla="*/ 1361967 h 5753325"/>
              <a:gd name="connsiteX18" fmla="*/ 6350613 w 6447632"/>
              <a:gd name="connsiteY18" fmla="*/ 1393569 h 5753325"/>
              <a:gd name="connsiteX19" fmla="*/ 6357062 w 6447632"/>
              <a:gd name="connsiteY19" fmla="*/ 1444071 h 5753325"/>
              <a:gd name="connsiteX20" fmla="*/ 6364832 w 6447632"/>
              <a:gd name="connsiteY20" fmla="*/ 1478763 h 5753325"/>
              <a:gd name="connsiteX21" fmla="*/ 6369745 w 6447632"/>
              <a:gd name="connsiteY21" fmla="*/ 1495680 h 5753325"/>
              <a:gd name="connsiteX22" fmla="*/ 6370898 w 6447632"/>
              <a:gd name="connsiteY22" fmla="*/ 1513331 h 5753325"/>
              <a:gd name="connsiteX23" fmla="*/ 6368801 w 6447632"/>
              <a:gd name="connsiteY23" fmla="*/ 1527414 h 5753325"/>
              <a:gd name="connsiteX24" fmla="*/ 6359177 w 6447632"/>
              <a:gd name="connsiteY24" fmla="*/ 1639513 h 5753325"/>
              <a:gd name="connsiteX25" fmla="*/ 6299489 w 6447632"/>
              <a:gd name="connsiteY25" fmla="*/ 1784860 h 5753325"/>
              <a:gd name="connsiteX26" fmla="*/ 6267878 w 6447632"/>
              <a:gd name="connsiteY26" fmla="*/ 1858572 h 5753325"/>
              <a:gd name="connsiteX27" fmla="*/ 6251146 w 6447632"/>
              <a:gd name="connsiteY27" fmla="*/ 1926167 h 5753325"/>
              <a:gd name="connsiteX28" fmla="*/ 6210686 w 6447632"/>
              <a:gd name="connsiteY28" fmla="*/ 2014834 h 5753325"/>
              <a:gd name="connsiteX29" fmla="*/ 6106652 w 6447632"/>
              <a:gd name="connsiteY29" fmla="*/ 2150572 h 5753325"/>
              <a:gd name="connsiteX30" fmla="*/ 6097813 w 6447632"/>
              <a:gd name="connsiteY30" fmla="*/ 2172208 h 5753325"/>
              <a:gd name="connsiteX31" fmla="*/ 6095990 w 6447632"/>
              <a:gd name="connsiteY31" fmla="*/ 2181185 h 5753325"/>
              <a:gd name="connsiteX32" fmla="*/ 6090126 w 6447632"/>
              <a:gd name="connsiteY32" fmla="*/ 2192533 h 5753325"/>
              <a:gd name="connsiteX33" fmla="*/ 6089503 w 6447632"/>
              <a:gd name="connsiteY33" fmla="*/ 2192543 h 5753325"/>
              <a:gd name="connsiteX34" fmla="*/ 6084946 w 6447632"/>
              <a:gd name="connsiteY34" fmla="*/ 2203694 h 5753325"/>
              <a:gd name="connsiteX35" fmla="*/ 5987861 w 6447632"/>
              <a:gd name="connsiteY35" fmla="*/ 2304868 h 5753325"/>
              <a:gd name="connsiteX36" fmla="*/ 5973439 w 6447632"/>
              <a:gd name="connsiteY36" fmla="*/ 2385635 h 5753325"/>
              <a:gd name="connsiteX37" fmla="*/ 5916727 w 6447632"/>
              <a:gd name="connsiteY37" fmla="*/ 2458777 h 5753325"/>
              <a:gd name="connsiteX38" fmla="*/ 5856524 w 6447632"/>
              <a:gd name="connsiteY38" fmla="*/ 2583281 h 5753325"/>
              <a:gd name="connsiteX39" fmla="*/ 5838091 w 6447632"/>
              <a:gd name="connsiteY39" fmla="*/ 2753474 h 5753325"/>
              <a:gd name="connsiteX40" fmla="*/ 5777471 w 6447632"/>
              <a:gd name="connsiteY40" fmla="*/ 2901570 h 5753325"/>
              <a:gd name="connsiteX41" fmla="*/ 5723992 w 6447632"/>
              <a:gd name="connsiteY41" fmla="*/ 2998752 h 5753325"/>
              <a:gd name="connsiteX42" fmla="*/ 5557886 w 6447632"/>
              <a:gd name="connsiteY42" fmla="*/ 3329735 h 5753325"/>
              <a:gd name="connsiteX43" fmla="*/ 5471501 w 6447632"/>
              <a:gd name="connsiteY43" fmla="*/ 3462221 h 5753325"/>
              <a:gd name="connsiteX44" fmla="*/ 5465154 w 6447632"/>
              <a:gd name="connsiteY44" fmla="*/ 3541065 h 5753325"/>
              <a:gd name="connsiteX45" fmla="*/ 5437889 w 6447632"/>
              <a:gd name="connsiteY45" fmla="*/ 3559927 h 5753325"/>
              <a:gd name="connsiteX46" fmla="*/ 5432770 w 6447632"/>
              <a:gd name="connsiteY46" fmla="*/ 3562948 h 5753325"/>
              <a:gd name="connsiteX47" fmla="*/ 5406795 w 6447632"/>
              <a:gd name="connsiteY47" fmla="*/ 3578594 h 5753325"/>
              <a:gd name="connsiteX48" fmla="*/ 5381495 w 6447632"/>
              <a:gd name="connsiteY48" fmla="*/ 3599883 h 5753325"/>
              <a:gd name="connsiteX49" fmla="*/ 5363689 w 6447632"/>
              <a:gd name="connsiteY49" fmla="*/ 3633299 h 5753325"/>
              <a:gd name="connsiteX50" fmla="*/ 5291870 w 6447632"/>
              <a:gd name="connsiteY50" fmla="*/ 3799039 h 5753325"/>
              <a:gd name="connsiteX51" fmla="*/ 5241600 w 6447632"/>
              <a:gd name="connsiteY51" fmla="*/ 3894238 h 5753325"/>
              <a:gd name="connsiteX52" fmla="*/ 5211041 w 6447632"/>
              <a:gd name="connsiteY52" fmla="*/ 3924184 h 5753325"/>
              <a:gd name="connsiteX53" fmla="*/ 5176073 w 6447632"/>
              <a:gd name="connsiteY53" fmla="*/ 3970179 h 5753325"/>
              <a:gd name="connsiteX54" fmla="*/ 5172826 w 6447632"/>
              <a:gd name="connsiteY54" fmla="*/ 3991773 h 5753325"/>
              <a:gd name="connsiteX55" fmla="*/ 5157053 w 6447632"/>
              <a:gd name="connsiteY55" fmla="*/ 3997708 h 5753325"/>
              <a:gd name="connsiteX56" fmla="*/ 5127922 w 6447632"/>
              <a:gd name="connsiteY56" fmla="*/ 4022660 h 5753325"/>
              <a:gd name="connsiteX57" fmla="*/ 5020872 w 6447632"/>
              <a:gd name="connsiteY57" fmla="*/ 4075951 h 5753325"/>
              <a:gd name="connsiteX58" fmla="*/ 4991410 w 6447632"/>
              <a:gd name="connsiteY58" fmla="*/ 4087598 h 5753325"/>
              <a:gd name="connsiteX59" fmla="*/ 4930112 w 6447632"/>
              <a:gd name="connsiteY59" fmla="*/ 4138459 h 5753325"/>
              <a:gd name="connsiteX60" fmla="*/ 4834224 w 6447632"/>
              <a:gd name="connsiteY60" fmla="*/ 4231643 h 5753325"/>
              <a:gd name="connsiteX61" fmla="*/ 4812599 w 6447632"/>
              <a:gd name="connsiteY61" fmla="*/ 4249449 h 5753325"/>
              <a:gd name="connsiteX62" fmla="*/ 4789188 w 6447632"/>
              <a:gd name="connsiteY62" fmla="*/ 4256678 h 5753325"/>
              <a:gd name="connsiteX63" fmla="*/ 4779554 w 6447632"/>
              <a:gd name="connsiteY63" fmla="*/ 4251313 h 5753325"/>
              <a:gd name="connsiteX64" fmla="*/ 4766885 w 6447632"/>
              <a:gd name="connsiteY64" fmla="*/ 4259812 h 5753325"/>
              <a:gd name="connsiteX65" fmla="*/ 4762510 w 6447632"/>
              <a:gd name="connsiteY65" fmla="*/ 4260383 h 5753325"/>
              <a:gd name="connsiteX66" fmla="*/ 4738416 w 6447632"/>
              <a:gd name="connsiteY66" fmla="*/ 4265355 h 5753325"/>
              <a:gd name="connsiteX67" fmla="*/ 4712007 w 6447632"/>
              <a:gd name="connsiteY67" fmla="*/ 4317892 h 5753325"/>
              <a:gd name="connsiteX68" fmla="*/ 4658930 w 6447632"/>
              <a:gd name="connsiteY68" fmla="*/ 4348041 h 5753325"/>
              <a:gd name="connsiteX69" fmla="*/ 4443526 w 6447632"/>
              <a:gd name="connsiteY69" fmla="*/ 4507851 h 5753325"/>
              <a:gd name="connsiteX70" fmla="*/ 4289766 w 6447632"/>
              <a:gd name="connsiteY70" fmla="*/ 4711450 h 5753325"/>
              <a:gd name="connsiteX71" fmla="*/ 4150870 w 6447632"/>
              <a:gd name="connsiteY71" fmla="*/ 4818480 h 5753325"/>
              <a:gd name="connsiteX72" fmla="*/ 4006639 w 6447632"/>
              <a:gd name="connsiteY72" fmla="*/ 4933815 h 5753325"/>
              <a:gd name="connsiteX73" fmla="*/ 3298210 w 6447632"/>
              <a:gd name="connsiteY73" fmla="*/ 5070790 h 5753325"/>
              <a:gd name="connsiteX74" fmla="*/ 2947678 w 6447632"/>
              <a:gd name="connsiteY74" fmla="*/ 5117869 h 5753325"/>
              <a:gd name="connsiteX75" fmla="*/ 2822169 w 6447632"/>
              <a:gd name="connsiteY75" fmla="*/ 5129396 h 5753325"/>
              <a:gd name="connsiteX76" fmla="*/ 2538773 w 6447632"/>
              <a:gd name="connsiteY76" fmla="*/ 5313397 h 5753325"/>
              <a:gd name="connsiteX77" fmla="*/ 2014500 w 6447632"/>
              <a:gd name="connsiteY77" fmla="*/ 5519744 h 5753325"/>
              <a:gd name="connsiteX78" fmla="*/ 1934391 w 6447632"/>
              <a:gd name="connsiteY78" fmla="*/ 5591335 h 5753325"/>
              <a:gd name="connsiteX79" fmla="*/ 1892550 w 6447632"/>
              <a:gd name="connsiteY79" fmla="*/ 5649708 h 5753325"/>
              <a:gd name="connsiteX80" fmla="*/ 1854769 w 6447632"/>
              <a:gd name="connsiteY80" fmla="*/ 5647691 h 5753325"/>
              <a:gd name="connsiteX81" fmla="*/ 1809461 w 6447632"/>
              <a:gd name="connsiteY81" fmla="*/ 5648628 h 5753325"/>
              <a:gd name="connsiteX82" fmla="*/ 1745150 w 6447632"/>
              <a:gd name="connsiteY82" fmla="*/ 5693879 h 5753325"/>
              <a:gd name="connsiteX83" fmla="*/ 1713375 w 6447632"/>
              <a:gd name="connsiteY83" fmla="*/ 5684672 h 5753325"/>
              <a:gd name="connsiteX84" fmla="*/ 1707808 w 6447632"/>
              <a:gd name="connsiteY84" fmla="*/ 5682611 h 5753325"/>
              <a:gd name="connsiteX85" fmla="*/ 1679313 w 6447632"/>
              <a:gd name="connsiteY85" fmla="*/ 5672360 h 5753325"/>
              <a:gd name="connsiteX86" fmla="*/ 1646933 w 6447632"/>
              <a:gd name="connsiteY86" fmla="*/ 5666227 h 5753325"/>
              <a:gd name="connsiteX87" fmla="*/ 1610055 w 6447632"/>
              <a:gd name="connsiteY87" fmla="*/ 5673643 h 5753325"/>
              <a:gd name="connsiteX88" fmla="*/ 1437641 w 6447632"/>
              <a:gd name="connsiteY88" fmla="*/ 5723266 h 5753325"/>
              <a:gd name="connsiteX89" fmla="*/ 1332869 w 6447632"/>
              <a:gd name="connsiteY89" fmla="*/ 5744752 h 5753325"/>
              <a:gd name="connsiteX90" fmla="*/ 1290525 w 6447632"/>
              <a:gd name="connsiteY90" fmla="*/ 5740036 h 5753325"/>
              <a:gd name="connsiteX91" fmla="*/ 1233107 w 6447632"/>
              <a:gd name="connsiteY91" fmla="*/ 5742106 h 5753325"/>
              <a:gd name="connsiteX92" fmla="*/ 1214532 w 6447632"/>
              <a:gd name="connsiteY92" fmla="*/ 5753325 h 5753325"/>
              <a:gd name="connsiteX93" fmla="*/ 1199955 w 6447632"/>
              <a:gd name="connsiteY93" fmla="*/ 5744831 h 5753325"/>
              <a:gd name="connsiteX94" fmla="*/ 1162337 w 6447632"/>
              <a:gd name="connsiteY94" fmla="*/ 5738048 h 5753325"/>
              <a:gd name="connsiteX95" fmla="*/ 1053457 w 6447632"/>
              <a:gd name="connsiteY95" fmla="*/ 5688676 h 5753325"/>
              <a:gd name="connsiteX96" fmla="*/ 1025798 w 6447632"/>
              <a:gd name="connsiteY96" fmla="*/ 5673166 h 5753325"/>
              <a:gd name="connsiteX97" fmla="*/ 947900 w 6447632"/>
              <a:gd name="connsiteY97" fmla="*/ 5657848 h 5753325"/>
              <a:gd name="connsiteX98" fmla="*/ 815627 w 6447632"/>
              <a:gd name="connsiteY98" fmla="*/ 5642557 h 5753325"/>
              <a:gd name="connsiteX99" fmla="*/ 788251 w 6447632"/>
              <a:gd name="connsiteY99" fmla="*/ 5637065 h 5753325"/>
              <a:gd name="connsiteX100" fmla="*/ 767822 w 6447632"/>
              <a:gd name="connsiteY100" fmla="*/ 5623450 h 5753325"/>
              <a:gd name="connsiteX101" fmla="*/ 765791 w 6447632"/>
              <a:gd name="connsiteY101" fmla="*/ 5612539 h 5753325"/>
              <a:gd name="connsiteX102" fmla="*/ 751230 w 6447632"/>
              <a:gd name="connsiteY102" fmla="*/ 5608092 h 5753325"/>
              <a:gd name="connsiteX103" fmla="*/ 748008 w 6447632"/>
              <a:gd name="connsiteY103" fmla="*/ 5605052 h 5753325"/>
              <a:gd name="connsiteX104" fmla="*/ 728871 w 6447632"/>
              <a:gd name="connsiteY104" fmla="*/ 5589469 h 5753325"/>
              <a:gd name="connsiteX105" fmla="*/ 671898 w 6447632"/>
              <a:gd name="connsiteY105" fmla="*/ 5602363 h 5753325"/>
              <a:gd name="connsiteX106" fmla="*/ 615065 w 6447632"/>
              <a:gd name="connsiteY106" fmla="*/ 5580257 h 5753325"/>
              <a:gd name="connsiteX107" fmla="*/ 355785 w 6447632"/>
              <a:gd name="connsiteY107" fmla="*/ 5514383 h 5753325"/>
              <a:gd name="connsiteX108" fmla="*/ 102269 w 6447632"/>
              <a:gd name="connsiteY108" fmla="*/ 5524347 h 5753325"/>
              <a:gd name="connsiteX109" fmla="*/ 13160 w 6447632"/>
              <a:gd name="connsiteY109" fmla="*/ 5514159 h 5753325"/>
              <a:gd name="connsiteX110" fmla="*/ 0 w 6447632"/>
              <a:gd name="connsiteY110" fmla="*/ 5511735 h 5753325"/>
              <a:gd name="connsiteX111" fmla="*/ 0 w 6447632"/>
              <a:gd name="connsiteY111" fmla="*/ 0 h 5753325"/>
              <a:gd name="connsiteX0" fmla="*/ 0 w 6447632"/>
              <a:gd name="connsiteY0" fmla="*/ 0 h 5753325"/>
              <a:gd name="connsiteX1" fmla="*/ 6438980 w 6447632"/>
              <a:gd name="connsiteY1" fmla="*/ 0 h 5753325"/>
              <a:gd name="connsiteX2" fmla="*/ 6439047 w 6447632"/>
              <a:gd name="connsiteY2" fmla="*/ 147 h 5753325"/>
              <a:gd name="connsiteX3" fmla="*/ 6443456 w 6447632"/>
              <a:gd name="connsiteY3" fmla="*/ 130105 h 5753325"/>
              <a:gd name="connsiteX4" fmla="*/ 6447632 w 6447632"/>
              <a:gd name="connsiteY4" fmla="*/ 170016 h 5753325"/>
              <a:gd name="connsiteX5" fmla="*/ 6396598 w 6447632"/>
              <a:gd name="connsiteY5" fmla="*/ 274847 h 5753325"/>
              <a:gd name="connsiteX6" fmla="*/ 6358350 w 6447632"/>
              <a:gd name="connsiteY6" fmla="*/ 492529 h 5753325"/>
              <a:gd name="connsiteX7" fmla="*/ 6354187 w 6447632"/>
              <a:gd name="connsiteY7" fmla="*/ 615799 h 5753325"/>
              <a:gd name="connsiteX8" fmla="*/ 6303977 w 6447632"/>
              <a:gd name="connsiteY8" fmla="*/ 664291 h 5753325"/>
              <a:gd name="connsiteX9" fmla="*/ 6344988 w 6447632"/>
              <a:gd name="connsiteY9" fmla="*/ 697330 h 5753325"/>
              <a:gd name="connsiteX10" fmla="*/ 6334770 w 6447632"/>
              <a:gd name="connsiteY10" fmla="*/ 754001 h 5753325"/>
              <a:gd name="connsiteX11" fmla="*/ 6339879 w 6447632"/>
              <a:gd name="connsiteY11" fmla="*/ 811136 h 5753325"/>
              <a:gd name="connsiteX12" fmla="*/ 6330065 w 6447632"/>
              <a:gd name="connsiteY12" fmla="*/ 893399 h 5753325"/>
              <a:gd name="connsiteX13" fmla="*/ 6405877 w 6447632"/>
              <a:gd name="connsiteY13" fmla="*/ 1026728 h 5753325"/>
              <a:gd name="connsiteX14" fmla="*/ 6362266 w 6447632"/>
              <a:gd name="connsiteY14" fmla="*/ 1151111 h 5753325"/>
              <a:gd name="connsiteX15" fmla="*/ 6371722 w 6447632"/>
              <a:gd name="connsiteY15" fmla="*/ 1318080 h 5753325"/>
              <a:gd name="connsiteX16" fmla="*/ 6356023 w 6447632"/>
              <a:gd name="connsiteY16" fmla="*/ 1356227 h 5753325"/>
              <a:gd name="connsiteX17" fmla="*/ 6356157 w 6447632"/>
              <a:gd name="connsiteY17" fmla="*/ 1361967 h 5753325"/>
              <a:gd name="connsiteX18" fmla="*/ 6350613 w 6447632"/>
              <a:gd name="connsiteY18" fmla="*/ 1393569 h 5753325"/>
              <a:gd name="connsiteX19" fmla="*/ 6357062 w 6447632"/>
              <a:gd name="connsiteY19" fmla="*/ 1444071 h 5753325"/>
              <a:gd name="connsiteX20" fmla="*/ 6364832 w 6447632"/>
              <a:gd name="connsiteY20" fmla="*/ 1478763 h 5753325"/>
              <a:gd name="connsiteX21" fmla="*/ 6369745 w 6447632"/>
              <a:gd name="connsiteY21" fmla="*/ 1495680 h 5753325"/>
              <a:gd name="connsiteX22" fmla="*/ 6370898 w 6447632"/>
              <a:gd name="connsiteY22" fmla="*/ 1513331 h 5753325"/>
              <a:gd name="connsiteX23" fmla="*/ 6368801 w 6447632"/>
              <a:gd name="connsiteY23" fmla="*/ 1527414 h 5753325"/>
              <a:gd name="connsiteX24" fmla="*/ 6359177 w 6447632"/>
              <a:gd name="connsiteY24" fmla="*/ 1639513 h 5753325"/>
              <a:gd name="connsiteX25" fmla="*/ 6299489 w 6447632"/>
              <a:gd name="connsiteY25" fmla="*/ 1784860 h 5753325"/>
              <a:gd name="connsiteX26" fmla="*/ 6267878 w 6447632"/>
              <a:gd name="connsiteY26" fmla="*/ 1858572 h 5753325"/>
              <a:gd name="connsiteX27" fmla="*/ 6251146 w 6447632"/>
              <a:gd name="connsiteY27" fmla="*/ 1926167 h 5753325"/>
              <a:gd name="connsiteX28" fmla="*/ 6210686 w 6447632"/>
              <a:gd name="connsiteY28" fmla="*/ 2014834 h 5753325"/>
              <a:gd name="connsiteX29" fmla="*/ 6106652 w 6447632"/>
              <a:gd name="connsiteY29" fmla="*/ 2150572 h 5753325"/>
              <a:gd name="connsiteX30" fmla="*/ 6097813 w 6447632"/>
              <a:gd name="connsiteY30" fmla="*/ 2172208 h 5753325"/>
              <a:gd name="connsiteX31" fmla="*/ 6095990 w 6447632"/>
              <a:gd name="connsiteY31" fmla="*/ 2181185 h 5753325"/>
              <a:gd name="connsiteX32" fmla="*/ 6090126 w 6447632"/>
              <a:gd name="connsiteY32" fmla="*/ 2192533 h 5753325"/>
              <a:gd name="connsiteX33" fmla="*/ 6089503 w 6447632"/>
              <a:gd name="connsiteY33" fmla="*/ 2192543 h 5753325"/>
              <a:gd name="connsiteX34" fmla="*/ 6084946 w 6447632"/>
              <a:gd name="connsiteY34" fmla="*/ 2203694 h 5753325"/>
              <a:gd name="connsiteX35" fmla="*/ 5987861 w 6447632"/>
              <a:gd name="connsiteY35" fmla="*/ 2304868 h 5753325"/>
              <a:gd name="connsiteX36" fmla="*/ 5973439 w 6447632"/>
              <a:gd name="connsiteY36" fmla="*/ 2385635 h 5753325"/>
              <a:gd name="connsiteX37" fmla="*/ 5916727 w 6447632"/>
              <a:gd name="connsiteY37" fmla="*/ 2458777 h 5753325"/>
              <a:gd name="connsiteX38" fmla="*/ 5856524 w 6447632"/>
              <a:gd name="connsiteY38" fmla="*/ 2583281 h 5753325"/>
              <a:gd name="connsiteX39" fmla="*/ 5838091 w 6447632"/>
              <a:gd name="connsiteY39" fmla="*/ 2753474 h 5753325"/>
              <a:gd name="connsiteX40" fmla="*/ 5777471 w 6447632"/>
              <a:gd name="connsiteY40" fmla="*/ 2901570 h 5753325"/>
              <a:gd name="connsiteX41" fmla="*/ 5723992 w 6447632"/>
              <a:gd name="connsiteY41" fmla="*/ 2998752 h 5753325"/>
              <a:gd name="connsiteX42" fmla="*/ 5557886 w 6447632"/>
              <a:gd name="connsiteY42" fmla="*/ 3329735 h 5753325"/>
              <a:gd name="connsiteX43" fmla="*/ 5471501 w 6447632"/>
              <a:gd name="connsiteY43" fmla="*/ 3462221 h 5753325"/>
              <a:gd name="connsiteX44" fmla="*/ 5465154 w 6447632"/>
              <a:gd name="connsiteY44" fmla="*/ 3541065 h 5753325"/>
              <a:gd name="connsiteX45" fmla="*/ 5437889 w 6447632"/>
              <a:gd name="connsiteY45" fmla="*/ 3559927 h 5753325"/>
              <a:gd name="connsiteX46" fmla="*/ 5432770 w 6447632"/>
              <a:gd name="connsiteY46" fmla="*/ 3562948 h 5753325"/>
              <a:gd name="connsiteX47" fmla="*/ 5406795 w 6447632"/>
              <a:gd name="connsiteY47" fmla="*/ 3578594 h 5753325"/>
              <a:gd name="connsiteX48" fmla="*/ 5381495 w 6447632"/>
              <a:gd name="connsiteY48" fmla="*/ 3599883 h 5753325"/>
              <a:gd name="connsiteX49" fmla="*/ 5363689 w 6447632"/>
              <a:gd name="connsiteY49" fmla="*/ 3633299 h 5753325"/>
              <a:gd name="connsiteX50" fmla="*/ 5291870 w 6447632"/>
              <a:gd name="connsiteY50" fmla="*/ 3799039 h 5753325"/>
              <a:gd name="connsiteX51" fmla="*/ 5241600 w 6447632"/>
              <a:gd name="connsiteY51" fmla="*/ 3894238 h 5753325"/>
              <a:gd name="connsiteX52" fmla="*/ 5211041 w 6447632"/>
              <a:gd name="connsiteY52" fmla="*/ 3924184 h 5753325"/>
              <a:gd name="connsiteX53" fmla="*/ 5176073 w 6447632"/>
              <a:gd name="connsiteY53" fmla="*/ 3970179 h 5753325"/>
              <a:gd name="connsiteX54" fmla="*/ 5172826 w 6447632"/>
              <a:gd name="connsiteY54" fmla="*/ 3991773 h 5753325"/>
              <a:gd name="connsiteX55" fmla="*/ 5157053 w 6447632"/>
              <a:gd name="connsiteY55" fmla="*/ 3997708 h 5753325"/>
              <a:gd name="connsiteX56" fmla="*/ 5127922 w 6447632"/>
              <a:gd name="connsiteY56" fmla="*/ 4022660 h 5753325"/>
              <a:gd name="connsiteX57" fmla="*/ 5020872 w 6447632"/>
              <a:gd name="connsiteY57" fmla="*/ 4075951 h 5753325"/>
              <a:gd name="connsiteX58" fmla="*/ 4991410 w 6447632"/>
              <a:gd name="connsiteY58" fmla="*/ 4087598 h 5753325"/>
              <a:gd name="connsiteX59" fmla="*/ 4930112 w 6447632"/>
              <a:gd name="connsiteY59" fmla="*/ 4138459 h 5753325"/>
              <a:gd name="connsiteX60" fmla="*/ 4834224 w 6447632"/>
              <a:gd name="connsiteY60" fmla="*/ 4231643 h 5753325"/>
              <a:gd name="connsiteX61" fmla="*/ 4812599 w 6447632"/>
              <a:gd name="connsiteY61" fmla="*/ 4249449 h 5753325"/>
              <a:gd name="connsiteX62" fmla="*/ 4789188 w 6447632"/>
              <a:gd name="connsiteY62" fmla="*/ 4256678 h 5753325"/>
              <a:gd name="connsiteX63" fmla="*/ 4779554 w 6447632"/>
              <a:gd name="connsiteY63" fmla="*/ 4251313 h 5753325"/>
              <a:gd name="connsiteX64" fmla="*/ 4766885 w 6447632"/>
              <a:gd name="connsiteY64" fmla="*/ 4259812 h 5753325"/>
              <a:gd name="connsiteX65" fmla="*/ 4762510 w 6447632"/>
              <a:gd name="connsiteY65" fmla="*/ 4260383 h 5753325"/>
              <a:gd name="connsiteX66" fmla="*/ 4738416 w 6447632"/>
              <a:gd name="connsiteY66" fmla="*/ 4265355 h 5753325"/>
              <a:gd name="connsiteX67" fmla="*/ 4712007 w 6447632"/>
              <a:gd name="connsiteY67" fmla="*/ 4317892 h 5753325"/>
              <a:gd name="connsiteX68" fmla="*/ 4658930 w 6447632"/>
              <a:gd name="connsiteY68" fmla="*/ 4348041 h 5753325"/>
              <a:gd name="connsiteX69" fmla="*/ 4443526 w 6447632"/>
              <a:gd name="connsiteY69" fmla="*/ 4507851 h 5753325"/>
              <a:gd name="connsiteX70" fmla="*/ 4289766 w 6447632"/>
              <a:gd name="connsiteY70" fmla="*/ 4711450 h 5753325"/>
              <a:gd name="connsiteX71" fmla="*/ 4150870 w 6447632"/>
              <a:gd name="connsiteY71" fmla="*/ 4818480 h 5753325"/>
              <a:gd name="connsiteX72" fmla="*/ 4006639 w 6447632"/>
              <a:gd name="connsiteY72" fmla="*/ 4933815 h 5753325"/>
              <a:gd name="connsiteX73" fmla="*/ 3298210 w 6447632"/>
              <a:gd name="connsiteY73" fmla="*/ 5070790 h 5753325"/>
              <a:gd name="connsiteX74" fmla="*/ 2947678 w 6447632"/>
              <a:gd name="connsiteY74" fmla="*/ 5117869 h 5753325"/>
              <a:gd name="connsiteX75" fmla="*/ 2822169 w 6447632"/>
              <a:gd name="connsiteY75" fmla="*/ 5129396 h 5753325"/>
              <a:gd name="connsiteX76" fmla="*/ 2538773 w 6447632"/>
              <a:gd name="connsiteY76" fmla="*/ 5313397 h 5753325"/>
              <a:gd name="connsiteX77" fmla="*/ 2014500 w 6447632"/>
              <a:gd name="connsiteY77" fmla="*/ 5519744 h 5753325"/>
              <a:gd name="connsiteX78" fmla="*/ 1934391 w 6447632"/>
              <a:gd name="connsiteY78" fmla="*/ 5591335 h 5753325"/>
              <a:gd name="connsiteX79" fmla="*/ 1892550 w 6447632"/>
              <a:gd name="connsiteY79" fmla="*/ 5649708 h 5753325"/>
              <a:gd name="connsiteX80" fmla="*/ 1854769 w 6447632"/>
              <a:gd name="connsiteY80" fmla="*/ 5647691 h 5753325"/>
              <a:gd name="connsiteX81" fmla="*/ 1809461 w 6447632"/>
              <a:gd name="connsiteY81" fmla="*/ 5648628 h 5753325"/>
              <a:gd name="connsiteX82" fmla="*/ 1745150 w 6447632"/>
              <a:gd name="connsiteY82" fmla="*/ 5693879 h 5753325"/>
              <a:gd name="connsiteX83" fmla="*/ 1713375 w 6447632"/>
              <a:gd name="connsiteY83" fmla="*/ 5684672 h 5753325"/>
              <a:gd name="connsiteX84" fmla="*/ 1707808 w 6447632"/>
              <a:gd name="connsiteY84" fmla="*/ 5682611 h 5753325"/>
              <a:gd name="connsiteX85" fmla="*/ 1679313 w 6447632"/>
              <a:gd name="connsiteY85" fmla="*/ 5672360 h 5753325"/>
              <a:gd name="connsiteX86" fmla="*/ 1646933 w 6447632"/>
              <a:gd name="connsiteY86" fmla="*/ 5666227 h 5753325"/>
              <a:gd name="connsiteX87" fmla="*/ 1610055 w 6447632"/>
              <a:gd name="connsiteY87" fmla="*/ 5673643 h 5753325"/>
              <a:gd name="connsiteX88" fmla="*/ 1437641 w 6447632"/>
              <a:gd name="connsiteY88" fmla="*/ 5723266 h 5753325"/>
              <a:gd name="connsiteX89" fmla="*/ 1332869 w 6447632"/>
              <a:gd name="connsiteY89" fmla="*/ 5744752 h 5753325"/>
              <a:gd name="connsiteX90" fmla="*/ 1290525 w 6447632"/>
              <a:gd name="connsiteY90" fmla="*/ 5740036 h 5753325"/>
              <a:gd name="connsiteX91" fmla="*/ 1233107 w 6447632"/>
              <a:gd name="connsiteY91" fmla="*/ 5742106 h 5753325"/>
              <a:gd name="connsiteX92" fmla="*/ 1214532 w 6447632"/>
              <a:gd name="connsiteY92" fmla="*/ 5753325 h 5753325"/>
              <a:gd name="connsiteX93" fmla="*/ 1199955 w 6447632"/>
              <a:gd name="connsiteY93" fmla="*/ 5744831 h 5753325"/>
              <a:gd name="connsiteX94" fmla="*/ 1162337 w 6447632"/>
              <a:gd name="connsiteY94" fmla="*/ 5738048 h 5753325"/>
              <a:gd name="connsiteX95" fmla="*/ 1053457 w 6447632"/>
              <a:gd name="connsiteY95" fmla="*/ 5688676 h 5753325"/>
              <a:gd name="connsiteX96" fmla="*/ 1025798 w 6447632"/>
              <a:gd name="connsiteY96" fmla="*/ 5673166 h 5753325"/>
              <a:gd name="connsiteX97" fmla="*/ 947900 w 6447632"/>
              <a:gd name="connsiteY97" fmla="*/ 5657848 h 5753325"/>
              <a:gd name="connsiteX98" fmla="*/ 815627 w 6447632"/>
              <a:gd name="connsiteY98" fmla="*/ 5642557 h 5753325"/>
              <a:gd name="connsiteX99" fmla="*/ 788251 w 6447632"/>
              <a:gd name="connsiteY99" fmla="*/ 5637065 h 5753325"/>
              <a:gd name="connsiteX100" fmla="*/ 767822 w 6447632"/>
              <a:gd name="connsiteY100" fmla="*/ 5623450 h 5753325"/>
              <a:gd name="connsiteX101" fmla="*/ 765791 w 6447632"/>
              <a:gd name="connsiteY101" fmla="*/ 5612539 h 5753325"/>
              <a:gd name="connsiteX102" fmla="*/ 751230 w 6447632"/>
              <a:gd name="connsiteY102" fmla="*/ 5608092 h 5753325"/>
              <a:gd name="connsiteX103" fmla="*/ 748008 w 6447632"/>
              <a:gd name="connsiteY103" fmla="*/ 5605052 h 5753325"/>
              <a:gd name="connsiteX104" fmla="*/ 728871 w 6447632"/>
              <a:gd name="connsiteY104" fmla="*/ 5589469 h 5753325"/>
              <a:gd name="connsiteX105" fmla="*/ 671898 w 6447632"/>
              <a:gd name="connsiteY105" fmla="*/ 5602363 h 5753325"/>
              <a:gd name="connsiteX106" fmla="*/ 615065 w 6447632"/>
              <a:gd name="connsiteY106" fmla="*/ 5580257 h 5753325"/>
              <a:gd name="connsiteX107" fmla="*/ 355785 w 6447632"/>
              <a:gd name="connsiteY107" fmla="*/ 5514383 h 5753325"/>
              <a:gd name="connsiteX108" fmla="*/ 102269 w 6447632"/>
              <a:gd name="connsiteY108" fmla="*/ 5524347 h 5753325"/>
              <a:gd name="connsiteX109" fmla="*/ 13160 w 6447632"/>
              <a:gd name="connsiteY109" fmla="*/ 5514159 h 5753325"/>
              <a:gd name="connsiteX110" fmla="*/ 0 w 6447632"/>
              <a:gd name="connsiteY110" fmla="*/ 5511735 h 5753325"/>
              <a:gd name="connsiteX111" fmla="*/ 0 w 6447632"/>
              <a:gd name="connsiteY111" fmla="*/ 0 h 5753325"/>
              <a:gd name="connsiteX0" fmla="*/ 0 w 6447632"/>
              <a:gd name="connsiteY0" fmla="*/ 0 h 5753325"/>
              <a:gd name="connsiteX1" fmla="*/ 6438980 w 6447632"/>
              <a:gd name="connsiteY1" fmla="*/ 0 h 5753325"/>
              <a:gd name="connsiteX2" fmla="*/ 6439047 w 6447632"/>
              <a:gd name="connsiteY2" fmla="*/ 147 h 5753325"/>
              <a:gd name="connsiteX3" fmla="*/ 6443456 w 6447632"/>
              <a:gd name="connsiteY3" fmla="*/ 130105 h 5753325"/>
              <a:gd name="connsiteX4" fmla="*/ 6447632 w 6447632"/>
              <a:gd name="connsiteY4" fmla="*/ 170016 h 5753325"/>
              <a:gd name="connsiteX5" fmla="*/ 6396598 w 6447632"/>
              <a:gd name="connsiteY5" fmla="*/ 274847 h 5753325"/>
              <a:gd name="connsiteX6" fmla="*/ 6358350 w 6447632"/>
              <a:gd name="connsiteY6" fmla="*/ 492529 h 5753325"/>
              <a:gd name="connsiteX7" fmla="*/ 6354187 w 6447632"/>
              <a:gd name="connsiteY7" fmla="*/ 615799 h 5753325"/>
              <a:gd name="connsiteX8" fmla="*/ 6303977 w 6447632"/>
              <a:gd name="connsiteY8" fmla="*/ 664291 h 5753325"/>
              <a:gd name="connsiteX9" fmla="*/ 6344988 w 6447632"/>
              <a:gd name="connsiteY9" fmla="*/ 697330 h 5753325"/>
              <a:gd name="connsiteX10" fmla="*/ 6334770 w 6447632"/>
              <a:gd name="connsiteY10" fmla="*/ 754001 h 5753325"/>
              <a:gd name="connsiteX11" fmla="*/ 6339879 w 6447632"/>
              <a:gd name="connsiteY11" fmla="*/ 811136 h 5753325"/>
              <a:gd name="connsiteX12" fmla="*/ 6330065 w 6447632"/>
              <a:gd name="connsiteY12" fmla="*/ 893399 h 5753325"/>
              <a:gd name="connsiteX13" fmla="*/ 6345206 w 6447632"/>
              <a:gd name="connsiteY13" fmla="*/ 1018060 h 5753325"/>
              <a:gd name="connsiteX14" fmla="*/ 6362266 w 6447632"/>
              <a:gd name="connsiteY14" fmla="*/ 1151111 h 5753325"/>
              <a:gd name="connsiteX15" fmla="*/ 6371722 w 6447632"/>
              <a:gd name="connsiteY15" fmla="*/ 1318080 h 5753325"/>
              <a:gd name="connsiteX16" fmla="*/ 6356023 w 6447632"/>
              <a:gd name="connsiteY16" fmla="*/ 1356227 h 5753325"/>
              <a:gd name="connsiteX17" fmla="*/ 6356157 w 6447632"/>
              <a:gd name="connsiteY17" fmla="*/ 1361967 h 5753325"/>
              <a:gd name="connsiteX18" fmla="*/ 6350613 w 6447632"/>
              <a:gd name="connsiteY18" fmla="*/ 1393569 h 5753325"/>
              <a:gd name="connsiteX19" fmla="*/ 6357062 w 6447632"/>
              <a:gd name="connsiteY19" fmla="*/ 1444071 h 5753325"/>
              <a:gd name="connsiteX20" fmla="*/ 6364832 w 6447632"/>
              <a:gd name="connsiteY20" fmla="*/ 1478763 h 5753325"/>
              <a:gd name="connsiteX21" fmla="*/ 6369745 w 6447632"/>
              <a:gd name="connsiteY21" fmla="*/ 1495680 h 5753325"/>
              <a:gd name="connsiteX22" fmla="*/ 6370898 w 6447632"/>
              <a:gd name="connsiteY22" fmla="*/ 1513331 h 5753325"/>
              <a:gd name="connsiteX23" fmla="*/ 6368801 w 6447632"/>
              <a:gd name="connsiteY23" fmla="*/ 1527414 h 5753325"/>
              <a:gd name="connsiteX24" fmla="*/ 6359177 w 6447632"/>
              <a:gd name="connsiteY24" fmla="*/ 1639513 h 5753325"/>
              <a:gd name="connsiteX25" fmla="*/ 6299489 w 6447632"/>
              <a:gd name="connsiteY25" fmla="*/ 1784860 h 5753325"/>
              <a:gd name="connsiteX26" fmla="*/ 6267878 w 6447632"/>
              <a:gd name="connsiteY26" fmla="*/ 1858572 h 5753325"/>
              <a:gd name="connsiteX27" fmla="*/ 6251146 w 6447632"/>
              <a:gd name="connsiteY27" fmla="*/ 1926167 h 5753325"/>
              <a:gd name="connsiteX28" fmla="*/ 6210686 w 6447632"/>
              <a:gd name="connsiteY28" fmla="*/ 2014834 h 5753325"/>
              <a:gd name="connsiteX29" fmla="*/ 6106652 w 6447632"/>
              <a:gd name="connsiteY29" fmla="*/ 2150572 h 5753325"/>
              <a:gd name="connsiteX30" fmla="*/ 6097813 w 6447632"/>
              <a:gd name="connsiteY30" fmla="*/ 2172208 h 5753325"/>
              <a:gd name="connsiteX31" fmla="*/ 6095990 w 6447632"/>
              <a:gd name="connsiteY31" fmla="*/ 2181185 h 5753325"/>
              <a:gd name="connsiteX32" fmla="*/ 6090126 w 6447632"/>
              <a:gd name="connsiteY32" fmla="*/ 2192533 h 5753325"/>
              <a:gd name="connsiteX33" fmla="*/ 6089503 w 6447632"/>
              <a:gd name="connsiteY33" fmla="*/ 2192543 h 5753325"/>
              <a:gd name="connsiteX34" fmla="*/ 6084946 w 6447632"/>
              <a:gd name="connsiteY34" fmla="*/ 2203694 h 5753325"/>
              <a:gd name="connsiteX35" fmla="*/ 5987861 w 6447632"/>
              <a:gd name="connsiteY35" fmla="*/ 2304868 h 5753325"/>
              <a:gd name="connsiteX36" fmla="*/ 5973439 w 6447632"/>
              <a:gd name="connsiteY36" fmla="*/ 2385635 h 5753325"/>
              <a:gd name="connsiteX37" fmla="*/ 5916727 w 6447632"/>
              <a:gd name="connsiteY37" fmla="*/ 2458777 h 5753325"/>
              <a:gd name="connsiteX38" fmla="*/ 5856524 w 6447632"/>
              <a:gd name="connsiteY38" fmla="*/ 2583281 h 5753325"/>
              <a:gd name="connsiteX39" fmla="*/ 5838091 w 6447632"/>
              <a:gd name="connsiteY39" fmla="*/ 2753474 h 5753325"/>
              <a:gd name="connsiteX40" fmla="*/ 5777471 w 6447632"/>
              <a:gd name="connsiteY40" fmla="*/ 2901570 h 5753325"/>
              <a:gd name="connsiteX41" fmla="*/ 5723992 w 6447632"/>
              <a:gd name="connsiteY41" fmla="*/ 2998752 h 5753325"/>
              <a:gd name="connsiteX42" fmla="*/ 5557886 w 6447632"/>
              <a:gd name="connsiteY42" fmla="*/ 3329735 h 5753325"/>
              <a:gd name="connsiteX43" fmla="*/ 5471501 w 6447632"/>
              <a:gd name="connsiteY43" fmla="*/ 3462221 h 5753325"/>
              <a:gd name="connsiteX44" fmla="*/ 5465154 w 6447632"/>
              <a:gd name="connsiteY44" fmla="*/ 3541065 h 5753325"/>
              <a:gd name="connsiteX45" fmla="*/ 5437889 w 6447632"/>
              <a:gd name="connsiteY45" fmla="*/ 3559927 h 5753325"/>
              <a:gd name="connsiteX46" fmla="*/ 5432770 w 6447632"/>
              <a:gd name="connsiteY46" fmla="*/ 3562948 h 5753325"/>
              <a:gd name="connsiteX47" fmla="*/ 5406795 w 6447632"/>
              <a:gd name="connsiteY47" fmla="*/ 3578594 h 5753325"/>
              <a:gd name="connsiteX48" fmla="*/ 5381495 w 6447632"/>
              <a:gd name="connsiteY48" fmla="*/ 3599883 h 5753325"/>
              <a:gd name="connsiteX49" fmla="*/ 5363689 w 6447632"/>
              <a:gd name="connsiteY49" fmla="*/ 3633299 h 5753325"/>
              <a:gd name="connsiteX50" fmla="*/ 5291870 w 6447632"/>
              <a:gd name="connsiteY50" fmla="*/ 3799039 h 5753325"/>
              <a:gd name="connsiteX51" fmla="*/ 5241600 w 6447632"/>
              <a:gd name="connsiteY51" fmla="*/ 3894238 h 5753325"/>
              <a:gd name="connsiteX52" fmla="*/ 5211041 w 6447632"/>
              <a:gd name="connsiteY52" fmla="*/ 3924184 h 5753325"/>
              <a:gd name="connsiteX53" fmla="*/ 5176073 w 6447632"/>
              <a:gd name="connsiteY53" fmla="*/ 3970179 h 5753325"/>
              <a:gd name="connsiteX54" fmla="*/ 5172826 w 6447632"/>
              <a:gd name="connsiteY54" fmla="*/ 3991773 h 5753325"/>
              <a:gd name="connsiteX55" fmla="*/ 5157053 w 6447632"/>
              <a:gd name="connsiteY55" fmla="*/ 3997708 h 5753325"/>
              <a:gd name="connsiteX56" fmla="*/ 5127922 w 6447632"/>
              <a:gd name="connsiteY56" fmla="*/ 4022660 h 5753325"/>
              <a:gd name="connsiteX57" fmla="*/ 5020872 w 6447632"/>
              <a:gd name="connsiteY57" fmla="*/ 4075951 h 5753325"/>
              <a:gd name="connsiteX58" fmla="*/ 4991410 w 6447632"/>
              <a:gd name="connsiteY58" fmla="*/ 4087598 h 5753325"/>
              <a:gd name="connsiteX59" fmla="*/ 4930112 w 6447632"/>
              <a:gd name="connsiteY59" fmla="*/ 4138459 h 5753325"/>
              <a:gd name="connsiteX60" fmla="*/ 4834224 w 6447632"/>
              <a:gd name="connsiteY60" fmla="*/ 4231643 h 5753325"/>
              <a:gd name="connsiteX61" fmla="*/ 4812599 w 6447632"/>
              <a:gd name="connsiteY61" fmla="*/ 4249449 h 5753325"/>
              <a:gd name="connsiteX62" fmla="*/ 4789188 w 6447632"/>
              <a:gd name="connsiteY62" fmla="*/ 4256678 h 5753325"/>
              <a:gd name="connsiteX63" fmla="*/ 4779554 w 6447632"/>
              <a:gd name="connsiteY63" fmla="*/ 4251313 h 5753325"/>
              <a:gd name="connsiteX64" fmla="*/ 4766885 w 6447632"/>
              <a:gd name="connsiteY64" fmla="*/ 4259812 h 5753325"/>
              <a:gd name="connsiteX65" fmla="*/ 4762510 w 6447632"/>
              <a:gd name="connsiteY65" fmla="*/ 4260383 h 5753325"/>
              <a:gd name="connsiteX66" fmla="*/ 4738416 w 6447632"/>
              <a:gd name="connsiteY66" fmla="*/ 4265355 h 5753325"/>
              <a:gd name="connsiteX67" fmla="*/ 4712007 w 6447632"/>
              <a:gd name="connsiteY67" fmla="*/ 4317892 h 5753325"/>
              <a:gd name="connsiteX68" fmla="*/ 4658930 w 6447632"/>
              <a:gd name="connsiteY68" fmla="*/ 4348041 h 5753325"/>
              <a:gd name="connsiteX69" fmla="*/ 4443526 w 6447632"/>
              <a:gd name="connsiteY69" fmla="*/ 4507851 h 5753325"/>
              <a:gd name="connsiteX70" fmla="*/ 4289766 w 6447632"/>
              <a:gd name="connsiteY70" fmla="*/ 4711450 h 5753325"/>
              <a:gd name="connsiteX71" fmla="*/ 4150870 w 6447632"/>
              <a:gd name="connsiteY71" fmla="*/ 4818480 h 5753325"/>
              <a:gd name="connsiteX72" fmla="*/ 4006639 w 6447632"/>
              <a:gd name="connsiteY72" fmla="*/ 4933815 h 5753325"/>
              <a:gd name="connsiteX73" fmla="*/ 3298210 w 6447632"/>
              <a:gd name="connsiteY73" fmla="*/ 5070790 h 5753325"/>
              <a:gd name="connsiteX74" fmla="*/ 2947678 w 6447632"/>
              <a:gd name="connsiteY74" fmla="*/ 5117869 h 5753325"/>
              <a:gd name="connsiteX75" fmla="*/ 2822169 w 6447632"/>
              <a:gd name="connsiteY75" fmla="*/ 5129396 h 5753325"/>
              <a:gd name="connsiteX76" fmla="*/ 2538773 w 6447632"/>
              <a:gd name="connsiteY76" fmla="*/ 5313397 h 5753325"/>
              <a:gd name="connsiteX77" fmla="*/ 2014500 w 6447632"/>
              <a:gd name="connsiteY77" fmla="*/ 5519744 h 5753325"/>
              <a:gd name="connsiteX78" fmla="*/ 1934391 w 6447632"/>
              <a:gd name="connsiteY78" fmla="*/ 5591335 h 5753325"/>
              <a:gd name="connsiteX79" fmla="*/ 1892550 w 6447632"/>
              <a:gd name="connsiteY79" fmla="*/ 5649708 h 5753325"/>
              <a:gd name="connsiteX80" fmla="*/ 1854769 w 6447632"/>
              <a:gd name="connsiteY80" fmla="*/ 5647691 h 5753325"/>
              <a:gd name="connsiteX81" fmla="*/ 1809461 w 6447632"/>
              <a:gd name="connsiteY81" fmla="*/ 5648628 h 5753325"/>
              <a:gd name="connsiteX82" fmla="*/ 1745150 w 6447632"/>
              <a:gd name="connsiteY82" fmla="*/ 5693879 h 5753325"/>
              <a:gd name="connsiteX83" fmla="*/ 1713375 w 6447632"/>
              <a:gd name="connsiteY83" fmla="*/ 5684672 h 5753325"/>
              <a:gd name="connsiteX84" fmla="*/ 1707808 w 6447632"/>
              <a:gd name="connsiteY84" fmla="*/ 5682611 h 5753325"/>
              <a:gd name="connsiteX85" fmla="*/ 1679313 w 6447632"/>
              <a:gd name="connsiteY85" fmla="*/ 5672360 h 5753325"/>
              <a:gd name="connsiteX86" fmla="*/ 1646933 w 6447632"/>
              <a:gd name="connsiteY86" fmla="*/ 5666227 h 5753325"/>
              <a:gd name="connsiteX87" fmla="*/ 1610055 w 6447632"/>
              <a:gd name="connsiteY87" fmla="*/ 5673643 h 5753325"/>
              <a:gd name="connsiteX88" fmla="*/ 1437641 w 6447632"/>
              <a:gd name="connsiteY88" fmla="*/ 5723266 h 5753325"/>
              <a:gd name="connsiteX89" fmla="*/ 1332869 w 6447632"/>
              <a:gd name="connsiteY89" fmla="*/ 5744752 h 5753325"/>
              <a:gd name="connsiteX90" fmla="*/ 1290525 w 6447632"/>
              <a:gd name="connsiteY90" fmla="*/ 5740036 h 5753325"/>
              <a:gd name="connsiteX91" fmla="*/ 1233107 w 6447632"/>
              <a:gd name="connsiteY91" fmla="*/ 5742106 h 5753325"/>
              <a:gd name="connsiteX92" fmla="*/ 1214532 w 6447632"/>
              <a:gd name="connsiteY92" fmla="*/ 5753325 h 5753325"/>
              <a:gd name="connsiteX93" fmla="*/ 1199955 w 6447632"/>
              <a:gd name="connsiteY93" fmla="*/ 5744831 h 5753325"/>
              <a:gd name="connsiteX94" fmla="*/ 1162337 w 6447632"/>
              <a:gd name="connsiteY94" fmla="*/ 5738048 h 5753325"/>
              <a:gd name="connsiteX95" fmla="*/ 1053457 w 6447632"/>
              <a:gd name="connsiteY95" fmla="*/ 5688676 h 5753325"/>
              <a:gd name="connsiteX96" fmla="*/ 1025798 w 6447632"/>
              <a:gd name="connsiteY96" fmla="*/ 5673166 h 5753325"/>
              <a:gd name="connsiteX97" fmla="*/ 947900 w 6447632"/>
              <a:gd name="connsiteY97" fmla="*/ 5657848 h 5753325"/>
              <a:gd name="connsiteX98" fmla="*/ 815627 w 6447632"/>
              <a:gd name="connsiteY98" fmla="*/ 5642557 h 5753325"/>
              <a:gd name="connsiteX99" fmla="*/ 788251 w 6447632"/>
              <a:gd name="connsiteY99" fmla="*/ 5637065 h 5753325"/>
              <a:gd name="connsiteX100" fmla="*/ 767822 w 6447632"/>
              <a:gd name="connsiteY100" fmla="*/ 5623450 h 5753325"/>
              <a:gd name="connsiteX101" fmla="*/ 765791 w 6447632"/>
              <a:gd name="connsiteY101" fmla="*/ 5612539 h 5753325"/>
              <a:gd name="connsiteX102" fmla="*/ 751230 w 6447632"/>
              <a:gd name="connsiteY102" fmla="*/ 5608092 h 5753325"/>
              <a:gd name="connsiteX103" fmla="*/ 748008 w 6447632"/>
              <a:gd name="connsiteY103" fmla="*/ 5605052 h 5753325"/>
              <a:gd name="connsiteX104" fmla="*/ 728871 w 6447632"/>
              <a:gd name="connsiteY104" fmla="*/ 5589469 h 5753325"/>
              <a:gd name="connsiteX105" fmla="*/ 671898 w 6447632"/>
              <a:gd name="connsiteY105" fmla="*/ 5602363 h 5753325"/>
              <a:gd name="connsiteX106" fmla="*/ 615065 w 6447632"/>
              <a:gd name="connsiteY106" fmla="*/ 5580257 h 5753325"/>
              <a:gd name="connsiteX107" fmla="*/ 355785 w 6447632"/>
              <a:gd name="connsiteY107" fmla="*/ 5514383 h 5753325"/>
              <a:gd name="connsiteX108" fmla="*/ 102269 w 6447632"/>
              <a:gd name="connsiteY108" fmla="*/ 5524347 h 5753325"/>
              <a:gd name="connsiteX109" fmla="*/ 13160 w 6447632"/>
              <a:gd name="connsiteY109" fmla="*/ 5514159 h 5753325"/>
              <a:gd name="connsiteX110" fmla="*/ 0 w 6447632"/>
              <a:gd name="connsiteY110" fmla="*/ 5511735 h 5753325"/>
              <a:gd name="connsiteX111" fmla="*/ 0 w 6447632"/>
              <a:gd name="connsiteY111" fmla="*/ 0 h 5753325"/>
              <a:gd name="connsiteX0" fmla="*/ 0 w 6447632"/>
              <a:gd name="connsiteY0" fmla="*/ 0 h 5753325"/>
              <a:gd name="connsiteX1" fmla="*/ 6438980 w 6447632"/>
              <a:gd name="connsiteY1" fmla="*/ 0 h 5753325"/>
              <a:gd name="connsiteX2" fmla="*/ 6439047 w 6447632"/>
              <a:gd name="connsiteY2" fmla="*/ 147 h 5753325"/>
              <a:gd name="connsiteX3" fmla="*/ 6443456 w 6447632"/>
              <a:gd name="connsiteY3" fmla="*/ 130105 h 5753325"/>
              <a:gd name="connsiteX4" fmla="*/ 6447632 w 6447632"/>
              <a:gd name="connsiteY4" fmla="*/ 170016 h 5753325"/>
              <a:gd name="connsiteX5" fmla="*/ 6396598 w 6447632"/>
              <a:gd name="connsiteY5" fmla="*/ 274847 h 5753325"/>
              <a:gd name="connsiteX6" fmla="*/ 6358350 w 6447632"/>
              <a:gd name="connsiteY6" fmla="*/ 492529 h 5753325"/>
              <a:gd name="connsiteX7" fmla="*/ 6354187 w 6447632"/>
              <a:gd name="connsiteY7" fmla="*/ 615799 h 5753325"/>
              <a:gd name="connsiteX8" fmla="*/ 6303977 w 6447632"/>
              <a:gd name="connsiteY8" fmla="*/ 664291 h 5753325"/>
              <a:gd name="connsiteX9" fmla="*/ 6344988 w 6447632"/>
              <a:gd name="connsiteY9" fmla="*/ 697330 h 5753325"/>
              <a:gd name="connsiteX10" fmla="*/ 6334770 w 6447632"/>
              <a:gd name="connsiteY10" fmla="*/ 754001 h 5753325"/>
              <a:gd name="connsiteX11" fmla="*/ 6339879 w 6447632"/>
              <a:gd name="connsiteY11" fmla="*/ 811136 h 5753325"/>
              <a:gd name="connsiteX12" fmla="*/ 6330065 w 6447632"/>
              <a:gd name="connsiteY12" fmla="*/ 893399 h 5753325"/>
              <a:gd name="connsiteX13" fmla="*/ 6345206 w 6447632"/>
              <a:gd name="connsiteY13" fmla="*/ 1018060 h 5753325"/>
              <a:gd name="connsiteX14" fmla="*/ 6362266 w 6447632"/>
              <a:gd name="connsiteY14" fmla="*/ 1151111 h 5753325"/>
              <a:gd name="connsiteX15" fmla="*/ 6371722 w 6447632"/>
              <a:gd name="connsiteY15" fmla="*/ 1318080 h 5753325"/>
              <a:gd name="connsiteX16" fmla="*/ 6356023 w 6447632"/>
              <a:gd name="connsiteY16" fmla="*/ 1356227 h 5753325"/>
              <a:gd name="connsiteX17" fmla="*/ 6356157 w 6447632"/>
              <a:gd name="connsiteY17" fmla="*/ 1361967 h 5753325"/>
              <a:gd name="connsiteX18" fmla="*/ 6350613 w 6447632"/>
              <a:gd name="connsiteY18" fmla="*/ 1393569 h 5753325"/>
              <a:gd name="connsiteX19" fmla="*/ 6357062 w 6447632"/>
              <a:gd name="connsiteY19" fmla="*/ 1444071 h 5753325"/>
              <a:gd name="connsiteX20" fmla="*/ 6364832 w 6447632"/>
              <a:gd name="connsiteY20" fmla="*/ 1478763 h 5753325"/>
              <a:gd name="connsiteX21" fmla="*/ 6369745 w 6447632"/>
              <a:gd name="connsiteY21" fmla="*/ 1495680 h 5753325"/>
              <a:gd name="connsiteX22" fmla="*/ 6370898 w 6447632"/>
              <a:gd name="connsiteY22" fmla="*/ 1513331 h 5753325"/>
              <a:gd name="connsiteX23" fmla="*/ 6368801 w 6447632"/>
              <a:gd name="connsiteY23" fmla="*/ 1527414 h 5753325"/>
              <a:gd name="connsiteX24" fmla="*/ 6359177 w 6447632"/>
              <a:gd name="connsiteY24" fmla="*/ 1639513 h 5753325"/>
              <a:gd name="connsiteX25" fmla="*/ 6299489 w 6447632"/>
              <a:gd name="connsiteY25" fmla="*/ 1784860 h 5753325"/>
              <a:gd name="connsiteX26" fmla="*/ 6267878 w 6447632"/>
              <a:gd name="connsiteY26" fmla="*/ 1858572 h 5753325"/>
              <a:gd name="connsiteX27" fmla="*/ 6251146 w 6447632"/>
              <a:gd name="connsiteY27" fmla="*/ 1926167 h 5753325"/>
              <a:gd name="connsiteX28" fmla="*/ 6210686 w 6447632"/>
              <a:gd name="connsiteY28" fmla="*/ 2014834 h 5753325"/>
              <a:gd name="connsiteX29" fmla="*/ 6106652 w 6447632"/>
              <a:gd name="connsiteY29" fmla="*/ 2150572 h 5753325"/>
              <a:gd name="connsiteX30" fmla="*/ 6097813 w 6447632"/>
              <a:gd name="connsiteY30" fmla="*/ 2172208 h 5753325"/>
              <a:gd name="connsiteX31" fmla="*/ 6095990 w 6447632"/>
              <a:gd name="connsiteY31" fmla="*/ 2181185 h 5753325"/>
              <a:gd name="connsiteX32" fmla="*/ 6090126 w 6447632"/>
              <a:gd name="connsiteY32" fmla="*/ 2192533 h 5753325"/>
              <a:gd name="connsiteX33" fmla="*/ 6089503 w 6447632"/>
              <a:gd name="connsiteY33" fmla="*/ 2192543 h 5753325"/>
              <a:gd name="connsiteX34" fmla="*/ 6084946 w 6447632"/>
              <a:gd name="connsiteY34" fmla="*/ 2203694 h 5753325"/>
              <a:gd name="connsiteX35" fmla="*/ 5987861 w 6447632"/>
              <a:gd name="connsiteY35" fmla="*/ 2304868 h 5753325"/>
              <a:gd name="connsiteX36" fmla="*/ 5973439 w 6447632"/>
              <a:gd name="connsiteY36" fmla="*/ 2385635 h 5753325"/>
              <a:gd name="connsiteX37" fmla="*/ 5916727 w 6447632"/>
              <a:gd name="connsiteY37" fmla="*/ 2458777 h 5753325"/>
              <a:gd name="connsiteX38" fmla="*/ 5856524 w 6447632"/>
              <a:gd name="connsiteY38" fmla="*/ 2583281 h 5753325"/>
              <a:gd name="connsiteX39" fmla="*/ 5838091 w 6447632"/>
              <a:gd name="connsiteY39" fmla="*/ 2753474 h 5753325"/>
              <a:gd name="connsiteX40" fmla="*/ 5777471 w 6447632"/>
              <a:gd name="connsiteY40" fmla="*/ 2901570 h 5753325"/>
              <a:gd name="connsiteX41" fmla="*/ 5723992 w 6447632"/>
              <a:gd name="connsiteY41" fmla="*/ 2998752 h 5753325"/>
              <a:gd name="connsiteX42" fmla="*/ 5557886 w 6447632"/>
              <a:gd name="connsiteY42" fmla="*/ 3329735 h 5753325"/>
              <a:gd name="connsiteX43" fmla="*/ 5483942 w 6447632"/>
              <a:gd name="connsiteY43" fmla="*/ 3416604 h 5753325"/>
              <a:gd name="connsiteX44" fmla="*/ 5465154 w 6447632"/>
              <a:gd name="connsiteY44" fmla="*/ 3541065 h 5753325"/>
              <a:gd name="connsiteX45" fmla="*/ 5437889 w 6447632"/>
              <a:gd name="connsiteY45" fmla="*/ 3559927 h 5753325"/>
              <a:gd name="connsiteX46" fmla="*/ 5432770 w 6447632"/>
              <a:gd name="connsiteY46" fmla="*/ 3562948 h 5753325"/>
              <a:gd name="connsiteX47" fmla="*/ 5406795 w 6447632"/>
              <a:gd name="connsiteY47" fmla="*/ 3578594 h 5753325"/>
              <a:gd name="connsiteX48" fmla="*/ 5381495 w 6447632"/>
              <a:gd name="connsiteY48" fmla="*/ 3599883 h 5753325"/>
              <a:gd name="connsiteX49" fmla="*/ 5363689 w 6447632"/>
              <a:gd name="connsiteY49" fmla="*/ 3633299 h 5753325"/>
              <a:gd name="connsiteX50" fmla="*/ 5291870 w 6447632"/>
              <a:gd name="connsiteY50" fmla="*/ 3799039 h 5753325"/>
              <a:gd name="connsiteX51" fmla="*/ 5241600 w 6447632"/>
              <a:gd name="connsiteY51" fmla="*/ 3894238 h 5753325"/>
              <a:gd name="connsiteX52" fmla="*/ 5211041 w 6447632"/>
              <a:gd name="connsiteY52" fmla="*/ 3924184 h 5753325"/>
              <a:gd name="connsiteX53" fmla="*/ 5176073 w 6447632"/>
              <a:gd name="connsiteY53" fmla="*/ 3970179 h 5753325"/>
              <a:gd name="connsiteX54" fmla="*/ 5172826 w 6447632"/>
              <a:gd name="connsiteY54" fmla="*/ 3991773 h 5753325"/>
              <a:gd name="connsiteX55" fmla="*/ 5157053 w 6447632"/>
              <a:gd name="connsiteY55" fmla="*/ 3997708 h 5753325"/>
              <a:gd name="connsiteX56" fmla="*/ 5127922 w 6447632"/>
              <a:gd name="connsiteY56" fmla="*/ 4022660 h 5753325"/>
              <a:gd name="connsiteX57" fmla="*/ 5020872 w 6447632"/>
              <a:gd name="connsiteY57" fmla="*/ 4075951 h 5753325"/>
              <a:gd name="connsiteX58" fmla="*/ 4991410 w 6447632"/>
              <a:gd name="connsiteY58" fmla="*/ 4087598 h 5753325"/>
              <a:gd name="connsiteX59" fmla="*/ 4930112 w 6447632"/>
              <a:gd name="connsiteY59" fmla="*/ 4138459 h 5753325"/>
              <a:gd name="connsiteX60" fmla="*/ 4834224 w 6447632"/>
              <a:gd name="connsiteY60" fmla="*/ 4231643 h 5753325"/>
              <a:gd name="connsiteX61" fmla="*/ 4812599 w 6447632"/>
              <a:gd name="connsiteY61" fmla="*/ 4249449 h 5753325"/>
              <a:gd name="connsiteX62" fmla="*/ 4789188 w 6447632"/>
              <a:gd name="connsiteY62" fmla="*/ 4256678 h 5753325"/>
              <a:gd name="connsiteX63" fmla="*/ 4779554 w 6447632"/>
              <a:gd name="connsiteY63" fmla="*/ 4251313 h 5753325"/>
              <a:gd name="connsiteX64" fmla="*/ 4766885 w 6447632"/>
              <a:gd name="connsiteY64" fmla="*/ 4259812 h 5753325"/>
              <a:gd name="connsiteX65" fmla="*/ 4762510 w 6447632"/>
              <a:gd name="connsiteY65" fmla="*/ 4260383 h 5753325"/>
              <a:gd name="connsiteX66" fmla="*/ 4738416 w 6447632"/>
              <a:gd name="connsiteY66" fmla="*/ 4265355 h 5753325"/>
              <a:gd name="connsiteX67" fmla="*/ 4712007 w 6447632"/>
              <a:gd name="connsiteY67" fmla="*/ 4317892 h 5753325"/>
              <a:gd name="connsiteX68" fmla="*/ 4658930 w 6447632"/>
              <a:gd name="connsiteY68" fmla="*/ 4348041 h 5753325"/>
              <a:gd name="connsiteX69" fmla="*/ 4443526 w 6447632"/>
              <a:gd name="connsiteY69" fmla="*/ 4507851 h 5753325"/>
              <a:gd name="connsiteX70" fmla="*/ 4289766 w 6447632"/>
              <a:gd name="connsiteY70" fmla="*/ 4711450 h 5753325"/>
              <a:gd name="connsiteX71" fmla="*/ 4150870 w 6447632"/>
              <a:gd name="connsiteY71" fmla="*/ 4818480 h 5753325"/>
              <a:gd name="connsiteX72" fmla="*/ 4006639 w 6447632"/>
              <a:gd name="connsiteY72" fmla="*/ 4933815 h 5753325"/>
              <a:gd name="connsiteX73" fmla="*/ 3298210 w 6447632"/>
              <a:gd name="connsiteY73" fmla="*/ 5070790 h 5753325"/>
              <a:gd name="connsiteX74" fmla="*/ 2947678 w 6447632"/>
              <a:gd name="connsiteY74" fmla="*/ 5117869 h 5753325"/>
              <a:gd name="connsiteX75" fmla="*/ 2822169 w 6447632"/>
              <a:gd name="connsiteY75" fmla="*/ 5129396 h 5753325"/>
              <a:gd name="connsiteX76" fmla="*/ 2538773 w 6447632"/>
              <a:gd name="connsiteY76" fmla="*/ 5313397 h 5753325"/>
              <a:gd name="connsiteX77" fmla="*/ 2014500 w 6447632"/>
              <a:gd name="connsiteY77" fmla="*/ 5519744 h 5753325"/>
              <a:gd name="connsiteX78" fmla="*/ 1934391 w 6447632"/>
              <a:gd name="connsiteY78" fmla="*/ 5591335 h 5753325"/>
              <a:gd name="connsiteX79" fmla="*/ 1892550 w 6447632"/>
              <a:gd name="connsiteY79" fmla="*/ 5649708 h 5753325"/>
              <a:gd name="connsiteX80" fmla="*/ 1854769 w 6447632"/>
              <a:gd name="connsiteY80" fmla="*/ 5647691 h 5753325"/>
              <a:gd name="connsiteX81" fmla="*/ 1809461 w 6447632"/>
              <a:gd name="connsiteY81" fmla="*/ 5648628 h 5753325"/>
              <a:gd name="connsiteX82" fmla="*/ 1745150 w 6447632"/>
              <a:gd name="connsiteY82" fmla="*/ 5693879 h 5753325"/>
              <a:gd name="connsiteX83" fmla="*/ 1713375 w 6447632"/>
              <a:gd name="connsiteY83" fmla="*/ 5684672 h 5753325"/>
              <a:gd name="connsiteX84" fmla="*/ 1707808 w 6447632"/>
              <a:gd name="connsiteY84" fmla="*/ 5682611 h 5753325"/>
              <a:gd name="connsiteX85" fmla="*/ 1679313 w 6447632"/>
              <a:gd name="connsiteY85" fmla="*/ 5672360 h 5753325"/>
              <a:gd name="connsiteX86" fmla="*/ 1646933 w 6447632"/>
              <a:gd name="connsiteY86" fmla="*/ 5666227 h 5753325"/>
              <a:gd name="connsiteX87" fmla="*/ 1610055 w 6447632"/>
              <a:gd name="connsiteY87" fmla="*/ 5673643 h 5753325"/>
              <a:gd name="connsiteX88" fmla="*/ 1437641 w 6447632"/>
              <a:gd name="connsiteY88" fmla="*/ 5723266 h 5753325"/>
              <a:gd name="connsiteX89" fmla="*/ 1332869 w 6447632"/>
              <a:gd name="connsiteY89" fmla="*/ 5744752 h 5753325"/>
              <a:gd name="connsiteX90" fmla="*/ 1290525 w 6447632"/>
              <a:gd name="connsiteY90" fmla="*/ 5740036 h 5753325"/>
              <a:gd name="connsiteX91" fmla="*/ 1233107 w 6447632"/>
              <a:gd name="connsiteY91" fmla="*/ 5742106 h 5753325"/>
              <a:gd name="connsiteX92" fmla="*/ 1214532 w 6447632"/>
              <a:gd name="connsiteY92" fmla="*/ 5753325 h 5753325"/>
              <a:gd name="connsiteX93" fmla="*/ 1199955 w 6447632"/>
              <a:gd name="connsiteY93" fmla="*/ 5744831 h 5753325"/>
              <a:gd name="connsiteX94" fmla="*/ 1162337 w 6447632"/>
              <a:gd name="connsiteY94" fmla="*/ 5738048 h 5753325"/>
              <a:gd name="connsiteX95" fmla="*/ 1053457 w 6447632"/>
              <a:gd name="connsiteY95" fmla="*/ 5688676 h 5753325"/>
              <a:gd name="connsiteX96" fmla="*/ 1025798 w 6447632"/>
              <a:gd name="connsiteY96" fmla="*/ 5673166 h 5753325"/>
              <a:gd name="connsiteX97" fmla="*/ 947900 w 6447632"/>
              <a:gd name="connsiteY97" fmla="*/ 5657848 h 5753325"/>
              <a:gd name="connsiteX98" fmla="*/ 815627 w 6447632"/>
              <a:gd name="connsiteY98" fmla="*/ 5642557 h 5753325"/>
              <a:gd name="connsiteX99" fmla="*/ 788251 w 6447632"/>
              <a:gd name="connsiteY99" fmla="*/ 5637065 h 5753325"/>
              <a:gd name="connsiteX100" fmla="*/ 767822 w 6447632"/>
              <a:gd name="connsiteY100" fmla="*/ 5623450 h 5753325"/>
              <a:gd name="connsiteX101" fmla="*/ 765791 w 6447632"/>
              <a:gd name="connsiteY101" fmla="*/ 5612539 h 5753325"/>
              <a:gd name="connsiteX102" fmla="*/ 751230 w 6447632"/>
              <a:gd name="connsiteY102" fmla="*/ 5608092 h 5753325"/>
              <a:gd name="connsiteX103" fmla="*/ 748008 w 6447632"/>
              <a:gd name="connsiteY103" fmla="*/ 5605052 h 5753325"/>
              <a:gd name="connsiteX104" fmla="*/ 728871 w 6447632"/>
              <a:gd name="connsiteY104" fmla="*/ 5589469 h 5753325"/>
              <a:gd name="connsiteX105" fmla="*/ 671898 w 6447632"/>
              <a:gd name="connsiteY105" fmla="*/ 5602363 h 5753325"/>
              <a:gd name="connsiteX106" fmla="*/ 615065 w 6447632"/>
              <a:gd name="connsiteY106" fmla="*/ 5580257 h 5753325"/>
              <a:gd name="connsiteX107" fmla="*/ 355785 w 6447632"/>
              <a:gd name="connsiteY107" fmla="*/ 5514383 h 5753325"/>
              <a:gd name="connsiteX108" fmla="*/ 102269 w 6447632"/>
              <a:gd name="connsiteY108" fmla="*/ 5524347 h 5753325"/>
              <a:gd name="connsiteX109" fmla="*/ 13160 w 6447632"/>
              <a:gd name="connsiteY109" fmla="*/ 5514159 h 5753325"/>
              <a:gd name="connsiteX110" fmla="*/ 0 w 6447632"/>
              <a:gd name="connsiteY110" fmla="*/ 5511735 h 5753325"/>
              <a:gd name="connsiteX111" fmla="*/ 0 w 6447632"/>
              <a:gd name="connsiteY111" fmla="*/ 0 h 5753325"/>
              <a:gd name="connsiteX0" fmla="*/ 0 w 6447632"/>
              <a:gd name="connsiteY0" fmla="*/ 0 h 5753325"/>
              <a:gd name="connsiteX1" fmla="*/ 6438980 w 6447632"/>
              <a:gd name="connsiteY1" fmla="*/ 0 h 5753325"/>
              <a:gd name="connsiteX2" fmla="*/ 6439047 w 6447632"/>
              <a:gd name="connsiteY2" fmla="*/ 147 h 5753325"/>
              <a:gd name="connsiteX3" fmla="*/ 6443456 w 6447632"/>
              <a:gd name="connsiteY3" fmla="*/ 130105 h 5753325"/>
              <a:gd name="connsiteX4" fmla="*/ 6447632 w 6447632"/>
              <a:gd name="connsiteY4" fmla="*/ 170016 h 5753325"/>
              <a:gd name="connsiteX5" fmla="*/ 6396598 w 6447632"/>
              <a:gd name="connsiteY5" fmla="*/ 274847 h 5753325"/>
              <a:gd name="connsiteX6" fmla="*/ 6358350 w 6447632"/>
              <a:gd name="connsiteY6" fmla="*/ 492529 h 5753325"/>
              <a:gd name="connsiteX7" fmla="*/ 6354187 w 6447632"/>
              <a:gd name="connsiteY7" fmla="*/ 615799 h 5753325"/>
              <a:gd name="connsiteX8" fmla="*/ 6303977 w 6447632"/>
              <a:gd name="connsiteY8" fmla="*/ 664291 h 5753325"/>
              <a:gd name="connsiteX9" fmla="*/ 6344988 w 6447632"/>
              <a:gd name="connsiteY9" fmla="*/ 697330 h 5753325"/>
              <a:gd name="connsiteX10" fmla="*/ 6334770 w 6447632"/>
              <a:gd name="connsiteY10" fmla="*/ 754001 h 5753325"/>
              <a:gd name="connsiteX11" fmla="*/ 6339879 w 6447632"/>
              <a:gd name="connsiteY11" fmla="*/ 811136 h 5753325"/>
              <a:gd name="connsiteX12" fmla="*/ 6330065 w 6447632"/>
              <a:gd name="connsiteY12" fmla="*/ 893399 h 5753325"/>
              <a:gd name="connsiteX13" fmla="*/ 6345206 w 6447632"/>
              <a:gd name="connsiteY13" fmla="*/ 1018060 h 5753325"/>
              <a:gd name="connsiteX14" fmla="*/ 6362266 w 6447632"/>
              <a:gd name="connsiteY14" fmla="*/ 1151111 h 5753325"/>
              <a:gd name="connsiteX15" fmla="*/ 6371722 w 6447632"/>
              <a:gd name="connsiteY15" fmla="*/ 1318080 h 5753325"/>
              <a:gd name="connsiteX16" fmla="*/ 6356023 w 6447632"/>
              <a:gd name="connsiteY16" fmla="*/ 1356227 h 5753325"/>
              <a:gd name="connsiteX17" fmla="*/ 6356157 w 6447632"/>
              <a:gd name="connsiteY17" fmla="*/ 1361967 h 5753325"/>
              <a:gd name="connsiteX18" fmla="*/ 6350613 w 6447632"/>
              <a:gd name="connsiteY18" fmla="*/ 1393569 h 5753325"/>
              <a:gd name="connsiteX19" fmla="*/ 6357062 w 6447632"/>
              <a:gd name="connsiteY19" fmla="*/ 1444071 h 5753325"/>
              <a:gd name="connsiteX20" fmla="*/ 6364832 w 6447632"/>
              <a:gd name="connsiteY20" fmla="*/ 1478763 h 5753325"/>
              <a:gd name="connsiteX21" fmla="*/ 6369745 w 6447632"/>
              <a:gd name="connsiteY21" fmla="*/ 1495680 h 5753325"/>
              <a:gd name="connsiteX22" fmla="*/ 6370898 w 6447632"/>
              <a:gd name="connsiteY22" fmla="*/ 1513331 h 5753325"/>
              <a:gd name="connsiteX23" fmla="*/ 6368801 w 6447632"/>
              <a:gd name="connsiteY23" fmla="*/ 1527414 h 5753325"/>
              <a:gd name="connsiteX24" fmla="*/ 6359177 w 6447632"/>
              <a:gd name="connsiteY24" fmla="*/ 1639513 h 5753325"/>
              <a:gd name="connsiteX25" fmla="*/ 6299489 w 6447632"/>
              <a:gd name="connsiteY25" fmla="*/ 1784860 h 5753325"/>
              <a:gd name="connsiteX26" fmla="*/ 6267878 w 6447632"/>
              <a:gd name="connsiteY26" fmla="*/ 1858572 h 5753325"/>
              <a:gd name="connsiteX27" fmla="*/ 6251146 w 6447632"/>
              <a:gd name="connsiteY27" fmla="*/ 1926167 h 5753325"/>
              <a:gd name="connsiteX28" fmla="*/ 6210686 w 6447632"/>
              <a:gd name="connsiteY28" fmla="*/ 2014834 h 5753325"/>
              <a:gd name="connsiteX29" fmla="*/ 6106652 w 6447632"/>
              <a:gd name="connsiteY29" fmla="*/ 2150572 h 5753325"/>
              <a:gd name="connsiteX30" fmla="*/ 6097813 w 6447632"/>
              <a:gd name="connsiteY30" fmla="*/ 2172208 h 5753325"/>
              <a:gd name="connsiteX31" fmla="*/ 6095990 w 6447632"/>
              <a:gd name="connsiteY31" fmla="*/ 2181185 h 5753325"/>
              <a:gd name="connsiteX32" fmla="*/ 6090126 w 6447632"/>
              <a:gd name="connsiteY32" fmla="*/ 2192533 h 5753325"/>
              <a:gd name="connsiteX33" fmla="*/ 6089503 w 6447632"/>
              <a:gd name="connsiteY33" fmla="*/ 2192543 h 5753325"/>
              <a:gd name="connsiteX34" fmla="*/ 6084946 w 6447632"/>
              <a:gd name="connsiteY34" fmla="*/ 2203694 h 5753325"/>
              <a:gd name="connsiteX35" fmla="*/ 5987861 w 6447632"/>
              <a:gd name="connsiteY35" fmla="*/ 2304868 h 5753325"/>
              <a:gd name="connsiteX36" fmla="*/ 5973439 w 6447632"/>
              <a:gd name="connsiteY36" fmla="*/ 2385635 h 5753325"/>
              <a:gd name="connsiteX37" fmla="*/ 5916727 w 6447632"/>
              <a:gd name="connsiteY37" fmla="*/ 2458777 h 5753325"/>
              <a:gd name="connsiteX38" fmla="*/ 5856524 w 6447632"/>
              <a:gd name="connsiteY38" fmla="*/ 2583281 h 5753325"/>
              <a:gd name="connsiteX39" fmla="*/ 5838091 w 6447632"/>
              <a:gd name="connsiteY39" fmla="*/ 2753474 h 5753325"/>
              <a:gd name="connsiteX40" fmla="*/ 5777471 w 6447632"/>
              <a:gd name="connsiteY40" fmla="*/ 2901570 h 5753325"/>
              <a:gd name="connsiteX41" fmla="*/ 5723992 w 6447632"/>
              <a:gd name="connsiteY41" fmla="*/ 2998752 h 5753325"/>
              <a:gd name="connsiteX42" fmla="*/ 5557886 w 6447632"/>
              <a:gd name="connsiteY42" fmla="*/ 3329735 h 5753325"/>
              <a:gd name="connsiteX43" fmla="*/ 5483942 w 6447632"/>
              <a:gd name="connsiteY43" fmla="*/ 3416604 h 5753325"/>
              <a:gd name="connsiteX44" fmla="*/ 5465154 w 6447632"/>
              <a:gd name="connsiteY44" fmla="*/ 3541065 h 5753325"/>
              <a:gd name="connsiteX45" fmla="*/ 5437889 w 6447632"/>
              <a:gd name="connsiteY45" fmla="*/ 3559927 h 5753325"/>
              <a:gd name="connsiteX46" fmla="*/ 5432770 w 6447632"/>
              <a:gd name="connsiteY46" fmla="*/ 3562948 h 5753325"/>
              <a:gd name="connsiteX47" fmla="*/ 5406795 w 6447632"/>
              <a:gd name="connsiteY47" fmla="*/ 3578594 h 5753325"/>
              <a:gd name="connsiteX48" fmla="*/ 5381495 w 6447632"/>
              <a:gd name="connsiteY48" fmla="*/ 3599883 h 5753325"/>
              <a:gd name="connsiteX49" fmla="*/ 5363689 w 6447632"/>
              <a:gd name="connsiteY49" fmla="*/ 3633299 h 5753325"/>
              <a:gd name="connsiteX50" fmla="*/ 5291870 w 6447632"/>
              <a:gd name="connsiteY50" fmla="*/ 3799039 h 5753325"/>
              <a:gd name="connsiteX51" fmla="*/ 5241600 w 6447632"/>
              <a:gd name="connsiteY51" fmla="*/ 3894238 h 5753325"/>
              <a:gd name="connsiteX52" fmla="*/ 5211041 w 6447632"/>
              <a:gd name="connsiteY52" fmla="*/ 3924184 h 5753325"/>
              <a:gd name="connsiteX53" fmla="*/ 5176073 w 6447632"/>
              <a:gd name="connsiteY53" fmla="*/ 3970179 h 5753325"/>
              <a:gd name="connsiteX54" fmla="*/ 5172826 w 6447632"/>
              <a:gd name="connsiteY54" fmla="*/ 3991773 h 5753325"/>
              <a:gd name="connsiteX55" fmla="*/ 5157053 w 6447632"/>
              <a:gd name="connsiteY55" fmla="*/ 3997708 h 5753325"/>
              <a:gd name="connsiteX56" fmla="*/ 5127922 w 6447632"/>
              <a:gd name="connsiteY56" fmla="*/ 4022660 h 5753325"/>
              <a:gd name="connsiteX57" fmla="*/ 5020872 w 6447632"/>
              <a:gd name="connsiteY57" fmla="*/ 4075951 h 5753325"/>
              <a:gd name="connsiteX58" fmla="*/ 4991410 w 6447632"/>
              <a:gd name="connsiteY58" fmla="*/ 4087598 h 5753325"/>
              <a:gd name="connsiteX59" fmla="*/ 4930112 w 6447632"/>
              <a:gd name="connsiteY59" fmla="*/ 4138459 h 5753325"/>
              <a:gd name="connsiteX60" fmla="*/ 4834224 w 6447632"/>
              <a:gd name="connsiteY60" fmla="*/ 4231643 h 5753325"/>
              <a:gd name="connsiteX61" fmla="*/ 4812599 w 6447632"/>
              <a:gd name="connsiteY61" fmla="*/ 4249449 h 5753325"/>
              <a:gd name="connsiteX62" fmla="*/ 4789188 w 6447632"/>
              <a:gd name="connsiteY62" fmla="*/ 4256678 h 5753325"/>
              <a:gd name="connsiteX63" fmla="*/ 4779554 w 6447632"/>
              <a:gd name="connsiteY63" fmla="*/ 4251313 h 5753325"/>
              <a:gd name="connsiteX64" fmla="*/ 4766885 w 6447632"/>
              <a:gd name="connsiteY64" fmla="*/ 4259812 h 5753325"/>
              <a:gd name="connsiteX65" fmla="*/ 4762510 w 6447632"/>
              <a:gd name="connsiteY65" fmla="*/ 4260383 h 5753325"/>
              <a:gd name="connsiteX66" fmla="*/ 4738416 w 6447632"/>
              <a:gd name="connsiteY66" fmla="*/ 4265355 h 5753325"/>
              <a:gd name="connsiteX67" fmla="*/ 4712007 w 6447632"/>
              <a:gd name="connsiteY67" fmla="*/ 4317892 h 5753325"/>
              <a:gd name="connsiteX68" fmla="*/ 4658930 w 6447632"/>
              <a:gd name="connsiteY68" fmla="*/ 4348041 h 5753325"/>
              <a:gd name="connsiteX69" fmla="*/ 4443526 w 6447632"/>
              <a:gd name="connsiteY69" fmla="*/ 4507851 h 5753325"/>
              <a:gd name="connsiteX70" fmla="*/ 4289766 w 6447632"/>
              <a:gd name="connsiteY70" fmla="*/ 4711450 h 5753325"/>
              <a:gd name="connsiteX71" fmla="*/ 4150870 w 6447632"/>
              <a:gd name="connsiteY71" fmla="*/ 4818480 h 5753325"/>
              <a:gd name="connsiteX72" fmla="*/ 4006639 w 6447632"/>
              <a:gd name="connsiteY72" fmla="*/ 4933815 h 5753325"/>
              <a:gd name="connsiteX73" fmla="*/ 3298210 w 6447632"/>
              <a:gd name="connsiteY73" fmla="*/ 5070790 h 5753325"/>
              <a:gd name="connsiteX74" fmla="*/ 2947678 w 6447632"/>
              <a:gd name="connsiteY74" fmla="*/ 5117869 h 5753325"/>
              <a:gd name="connsiteX75" fmla="*/ 2822169 w 6447632"/>
              <a:gd name="connsiteY75" fmla="*/ 5129396 h 5753325"/>
              <a:gd name="connsiteX76" fmla="*/ 2538773 w 6447632"/>
              <a:gd name="connsiteY76" fmla="*/ 5313397 h 5753325"/>
              <a:gd name="connsiteX77" fmla="*/ 2014500 w 6447632"/>
              <a:gd name="connsiteY77" fmla="*/ 5519744 h 5753325"/>
              <a:gd name="connsiteX78" fmla="*/ 1934391 w 6447632"/>
              <a:gd name="connsiteY78" fmla="*/ 5591335 h 5753325"/>
              <a:gd name="connsiteX79" fmla="*/ 1892550 w 6447632"/>
              <a:gd name="connsiteY79" fmla="*/ 5649708 h 5753325"/>
              <a:gd name="connsiteX80" fmla="*/ 1854769 w 6447632"/>
              <a:gd name="connsiteY80" fmla="*/ 5647691 h 5753325"/>
              <a:gd name="connsiteX81" fmla="*/ 1809461 w 6447632"/>
              <a:gd name="connsiteY81" fmla="*/ 5648628 h 5753325"/>
              <a:gd name="connsiteX82" fmla="*/ 1745150 w 6447632"/>
              <a:gd name="connsiteY82" fmla="*/ 5693879 h 5753325"/>
              <a:gd name="connsiteX83" fmla="*/ 1713375 w 6447632"/>
              <a:gd name="connsiteY83" fmla="*/ 5684672 h 5753325"/>
              <a:gd name="connsiteX84" fmla="*/ 1707808 w 6447632"/>
              <a:gd name="connsiteY84" fmla="*/ 5682611 h 5753325"/>
              <a:gd name="connsiteX85" fmla="*/ 1679313 w 6447632"/>
              <a:gd name="connsiteY85" fmla="*/ 5672360 h 5753325"/>
              <a:gd name="connsiteX86" fmla="*/ 1646933 w 6447632"/>
              <a:gd name="connsiteY86" fmla="*/ 5666227 h 5753325"/>
              <a:gd name="connsiteX87" fmla="*/ 1610055 w 6447632"/>
              <a:gd name="connsiteY87" fmla="*/ 5673643 h 5753325"/>
              <a:gd name="connsiteX88" fmla="*/ 1437641 w 6447632"/>
              <a:gd name="connsiteY88" fmla="*/ 5723266 h 5753325"/>
              <a:gd name="connsiteX89" fmla="*/ 1332869 w 6447632"/>
              <a:gd name="connsiteY89" fmla="*/ 5744752 h 5753325"/>
              <a:gd name="connsiteX90" fmla="*/ 1290525 w 6447632"/>
              <a:gd name="connsiteY90" fmla="*/ 5740036 h 5753325"/>
              <a:gd name="connsiteX91" fmla="*/ 1233107 w 6447632"/>
              <a:gd name="connsiteY91" fmla="*/ 5742106 h 5753325"/>
              <a:gd name="connsiteX92" fmla="*/ 1214532 w 6447632"/>
              <a:gd name="connsiteY92" fmla="*/ 5753325 h 5753325"/>
              <a:gd name="connsiteX93" fmla="*/ 1199955 w 6447632"/>
              <a:gd name="connsiteY93" fmla="*/ 5744831 h 5753325"/>
              <a:gd name="connsiteX94" fmla="*/ 1162337 w 6447632"/>
              <a:gd name="connsiteY94" fmla="*/ 5738048 h 5753325"/>
              <a:gd name="connsiteX95" fmla="*/ 1053457 w 6447632"/>
              <a:gd name="connsiteY95" fmla="*/ 5688676 h 5753325"/>
              <a:gd name="connsiteX96" fmla="*/ 1025798 w 6447632"/>
              <a:gd name="connsiteY96" fmla="*/ 5673166 h 5753325"/>
              <a:gd name="connsiteX97" fmla="*/ 947900 w 6447632"/>
              <a:gd name="connsiteY97" fmla="*/ 5657848 h 5753325"/>
              <a:gd name="connsiteX98" fmla="*/ 815627 w 6447632"/>
              <a:gd name="connsiteY98" fmla="*/ 5642557 h 5753325"/>
              <a:gd name="connsiteX99" fmla="*/ 788251 w 6447632"/>
              <a:gd name="connsiteY99" fmla="*/ 5637065 h 5753325"/>
              <a:gd name="connsiteX100" fmla="*/ 767822 w 6447632"/>
              <a:gd name="connsiteY100" fmla="*/ 5623450 h 5753325"/>
              <a:gd name="connsiteX101" fmla="*/ 765791 w 6447632"/>
              <a:gd name="connsiteY101" fmla="*/ 5612539 h 5753325"/>
              <a:gd name="connsiteX102" fmla="*/ 751230 w 6447632"/>
              <a:gd name="connsiteY102" fmla="*/ 5608092 h 5753325"/>
              <a:gd name="connsiteX103" fmla="*/ 748008 w 6447632"/>
              <a:gd name="connsiteY103" fmla="*/ 5605052 h 5753325"/>
              <a:gd name="connsiteX104" fmla="*/ 728871 w 6447632"/>
              <a:gd name="connsiteY104" fmla="*/ 5589469 h 5753325"/>
              <a:gd name="connsiteX105" fmla="*/ 671898 w 6447632"/>
              <a:gd name="connsiteY105" fmla="*/ 5602363 h 5753325"/>
              <a:gd name="connsiteX106" fmla="*/ 615065 w 6447632"/>
              <a:gd name="connsiteY106" fmla="*/ 5580257 h 5753325"/>
              <a:gd name="connsiteX107" fmla="*/ 355785 w 6447632"/>
              <a:gd name="connsiteY107" fmla="*/ 5514383 h 5753325"/>
              <a:gd name="connsiteX108" fmla="*/ 102269 w 6447632"/>
              <a:gd name="connsiteY108" fmla="*/ 5524347 h 5753325"/>
              <a:gd name="connsiteX109" fmla="*/ 13160 w 6447632"/>
              <a:gd name="connsiteY109" fmla="*/ 5514159 h 5753325"/>
              <a:gd name="connsiteX110" fmla="*/ 0 w 6447632"/>
              <a:gd name="connsiteY110" fmla="*/ 5511735 h 5753325"/>
              <a:gd name="connsiteX111" fmla="*/ 0 w 6447632"/>
              <a:gd name="connsiteY111" fmla="*/ 0 h 5753325"/>
              <a:gd name="connsiteX0" fmla="*/ 0 w 6447632"/>
              <a:gd name="connsiteY0" fmla="*/ 0 h 5753325"/>
              <a:gd name="connsiteX1" fmla="*/ 6438980 w 6447632"/>
              <a:gd name="connsiteY1" fmla="*/ 0 h 5753325"/>
              <a:gd name="connsiteX2" fmla="*/ 6439047 w 6447632"/>
              <a:gd name="connsiteY2" fmla="*/ 147 h 5753325"/>
              <a:gd name="connsiteX3" fmla="*/ 6443456 w 6447632"/>
              <a:gd name="connsiteY3" fmla="*/ 130105 h 5753325"/>
              <a:gd name="connsiteX4" fmla="*/ 6447632 w 6447632"/>
              <a:gd name="connsiteY4" fmla="*/ 170016 h 5753325"/>
              <a:gd name="connsiteX5" fmla="*/ 6396598 w 6447632"/>
              <a:gd name="connsiteY5" fmla="*/ 274847 h 5753325"/>
              <a:gd name="connsiteX6" fmla="*/ 6358350 w 6447632"/>
              <a:gd name="connsiteY6" fmla="*/ 492529 h 5753325"/>
              <a:gd name="connsiteX7" fmla="*/ 6354187 w 6447632"/>
              <a:gd name="connsiteY7" fmla="*/ 615799 h 5753325"/>
              <a:gd name="connsiteX8" fmla="*/ 6303977 w 6447632"/>
              <a:gd name="connsiteY8" fmla="*/ 664291 h 5753325"/>
              <a:gd name="connsiteX9" fmla="*/ 6344988 w 6447632"/>
              <a:gd name="connsiteY9" fmla="*/ 697330 h 5753325"/>
              <a:gd name="connsiteX10" fmla="*/ 6334770 w 6447632"/>
              <a:gd name="connsiteY10" fmla="*/ 754001 h 5753325"/>
              <a:gd name="connsiteX11" fmla="*/ 6339879 w 6447632"/>
              <a:gd name="connsiteY11" fmla="*/ 811136 h 5753325"/>
              <a:gd name="connsiteX12" fmla="*/ 6330065 w 6447632"/>
              <a:gd name="connsiteY12" fmla="*/ 893399 h 5753325"/>
              <a:gd name="connsiteX13" fmla="*/ 6345206 w 6447632"/>
              <a:gd name="connsiteY13" fmla="*/ 1018060 h 5753325"/>
              <a:gd name="connsiteX14" fmla="*/ 6362266 w 6447632"/>
              <a:gd name="connsiteY14" fmla="*/ 1151111 h 5753325"/>
              <a:gd name="connsiteX15" fmla="*/ 6371722 w 6447632"/>
              <a:gd name="connsiteY15" fmla="*/ 1318080 h 5753325"/>
              <a:gd name="connsiteX16" fmla="*/ 6356023 w 6447632"/>
              <a:gd name="connsiteY16" fmla="*/ 1356227 h 5753325"/>
              <a:gd name="connsiteX17" fmla="*/ 6356157 w 6447632"/>
              <a:gd name="connsiteY17" fmla="*/ 1361967 h 5753325"/>
              <a:gd name="connsiteX18" fmla="*/ 6350613 w 6447632"/>
              <a:gd name="connsiteY18" fmla="*/ 1393569 h 5753325"/>
              <a:gd name="connsiteX19" fmla="*/ 6357062 w 6447632"/>
              <a:gd name="connsiteY19" fmla="*/ 1444071 h 5753325"/>
              <a:gd name="connsiteX20" fmla="*/ 6364832 w 6447632"/>
              <a:gd name="connsiteY20" fmla="*/ 1478763 h 5753325"/>
              <a:gd name="connsiteX21" fmla="*/ 6369745 w 6447632"/>
              <a:gd name="connsiteY21" fmla="*/ 1495680 h 5753325"/>
              <a:gd name="connsiteX22" fmla="*/ 6370898 w 6447632"/>
              <a:gd name="connsiteY22" fmla="*/ 1513331 h 5753325"/>
              <a:gd name="connsiteX23" fmla="*/ 6368801 w 6447632"/>
              <a:gd name="connsiteY23" fmla="*/ 1527414 h 5753325"/>
              <a:gd name="connsiteX24" fmla="*/ 6359177 w 6447632"/>
              <a:gd name="connsiteY24" fmla="*/ 1639513 h 5753325"/>
              <a:gd name="connsiteX25" fmla="*/ 6299489 w 6447632"/>
              <a:gd name="connsiteY25" fmla="*/ 1784860 h 5753325"/>
              <a:gd name="connsiteX26" fmla="*/ 6267878 w 6447632"/>
              <a:gd name="connsiteY26" fmla="*/ 1858572 h 5753325"/>
              <a:gd name="connsiteX27" fmla="*/ 6251146 w 6447632"/>
              <a:gd name="connsiteY27" fmla="*/ 1926167 h 5753325"/>
              <a:gd name="connsiteX28" fmla="*/ 6210686 w 6447632"/>
              <a:gd name="connsiteY28" fmla="*/ 2014834 h 5753325"/>
              <a:gd name="connsiteX29" fmla="*/ 6106652 w 6447632"/>
              <a:gd name="connsiteY29" fmla="*/ 2150572 h 5753325"/>
              <a:gd name="connsiteX30" fmla="*/ 6097813 w 6447632"/>
              <a:gd name="connsiteY30" fmla="*/ 2172208 h 5753325"/>
              <a:gd name="connsiteX31" fmla="*/ 6095990 w 6447632"/>
              <a:gd name="connsiteY31" fmla="*/ 2181185 h 5753325"/>
              <a:gd name="connsiteX32" fmla="*/ 6090126 w 6447632"/>
              <a:gd name="connsiteY32" fmla="*/ 2192533 h 5753325"/>
              <a:gd name="connsiteX33" fmla="*/ 6089503 w 6447632"/>
              <a:gd name="connsiteY33" fmla="*/ 2192543 h 5753325"/>
              <a:gd name="connsiteX34" fmla="*/ 6084946 w 6447632"/>
              <a:gd name="connsiteY34" fmla="*/ 2203694 h 5753325"/>
              <a:gd name="connsiteX35" fmla="*/ 5987861 w 6447632"/>
              <a:gd name="connsiteY35" fmla="*/ 2304868 h 5753325"/>
              <a:gd name="connsiteX36" fmla="*/ 5973439 w 6447632"/>
              <a:gd name="connsiteY36" fmla="*/ 2385635 h 5753325"/>
              <a:gd name="connsiteX37" fmla="*/ 5916727 w 6447632"/>
              <a:gd name="connsiteY37" fmla="*/ 2458777 h 5753325"/>
              <a:gd name="connsiteX38" fmla="*/ 5856524 w 6447632"/>
              <a:gd name="connsiteY38" fmla="*/ 2583281 h 5753325"/>
              <a:gd name="connsiteX39" fmla="*/ 5838091 w 6447632"/>
              <a:gd name="connsiteY39" fmla="*/ 2753474 h 5753325"/>
              <a:gd name="connsiteX40" fmla="*/ 5777471 w 6447632"/>
              <a:gd name="connsiteY40" fmla="*/ 2901570 h 5753325"/>
              <a:gd name="connsiteX41" fmla="*/ 5723992 w 6447632"/>
              <a:gd name="connsiteY41" fmla="*/ 2998752 h 5753325"/>
              <a:gd name="connsiteX42" fmla="*/ 5557886 w 6447632"/>
              <a:gd name="connsiteY42" fmla="*/ 3329735 h 5753325"/>
              <a:gd name="connsiteX43" fmla="*/ 5483942 w 6447632"/>
              <a:gd name="connsiteY43" fmla="*/ 3416604 h 5753325"/>
              <a:gd name="connsiteX44" fmla="*/ 5461007 w 6447632"/>
              <a:gd name="connsiteY44" fmla="*/ 3503742 h 5753325"/>
              <a:gd name="connsiteX45" fmla="*/ 5437889 w 6447632"/>
              <a:gd name="connsiteY45" fmla="*/ 3559927 h 5753325"/>
              <a:gd name="connsiteX46" fmla="*/ 5432770 w 6447632"/>
              <a:gd name="connsiteY46" fmla="*/ 3562948 h 5753325"/>
              <a:gd name="connsiteX47" fmla="*/ 5406795 w 6447632"/>
              <a:gd name="connsiteY47" fmla="*/ 3578594 h 5753325"/>
              <a:gd name="connsiteX48" fmla="*/ 5381495 w 6447632"/>
              <a:gd name="connsiteY48" fmla="*/ 3599883 h 5753325"/>
              <a:gd name="connsiteX49" fmla="*/ 5363689 w 6447632"/>
              <a:gd name="connsiteY49" fmla="*/ 3633299 h 5753325"/>
              <a:gd name="connsiteX50" fmla="*/ 5291870 w 6447632"/>
              <a:gd name="connsiteY50" fmla="*/ 3799039 h 5753325"/>
              <a:gd name="connsiteX51" fmla="*/ 5241600 w 6447632"/>
              <a:gd name="connsiteY51" fmla="*/ 3894238 h 5753325"/>
              <a:gd name="connsiteX52" fmla="*/ 5211041 w 6447632"/>
              <a:gd name="connsiteY52" fmla="*/ 3924184 h 5753325"/>
              <a:gd name="connsiteX53" fmla="*/ 5176073 w 6447632"/>
              <a:gd name="connsiteY53" fmla="*/ 3970179 h 5753325"/>
              <a:gd name="connsiteX54" fmla="*/ 5172826 w 6447632"/>
              <a:gd name="connsiteY54" fmla="*/ 3991773 h 5753325"/>
              <a:gd name="connsiteX55" fmla="*/ 5157053 w 6447632"/>
              <a:gd name="connsiteY55" fmla="*/ 3997708 h 5753325"/>
              <a:gd name="connsiteX56" fmla="*/ 5127922 w 6447632"/>
              <a:gd name="connsiteY56" fmla="*/ 4022660 h 5753325"/>
              <a:gd name="connsiteX57" fmla="*/ 5020872 w 6447632"/>
              <a:gd name="connsiteY57" fmla="*/ 4075951 h 5753325"/>
              <a:gd name="connsiteX58" fmla="*/ 4991410 w 6447632"/>
              <a:gd name="connsiteY58" fmla="*/ 4087598 h 5753325"/>
              <a:gd name="connsiteX59" fmla="*/ 4930112 w 6447632"/>
              <a:gd name="connsiteY59" fmla="*/ 4138459 h 5753325"/>
              <a:gd name="connsiteX60" fmla="*/ 4834224 w 6447632"/>
              <a:gd name="connsiteY60" fmla="*/ 4231643 h 5753325"/>
              <a:gd name="connsiteX61" fmla="*/ 4812599 w 6447632"/>
              <a:gd name="connsiteY61" fmla="*/ 4249449 h 5753325"/>
              <a:gd name="connsiteX62" fmla="*/ 4789188 w 6447632"/>
              <a:gd name="connsiteY62" fmla="*/ 4256678 h 5753325"/>
              <a:gd name="connsiteX63" fmla="*/ 4779554 w 6447632"/>
              <a:gd name="connsiteY63" fmla="*/ 4251313 h 5753325"/>
              <a:gd name="connsiteX64" fmla="*/ 4766885 w 6447632"/>
              <a:gd name="connsiteY64" fmla="*/ 4259812 h 5753325"/>
              <a:gd name="connsiteX65" fmla="*/ 4762510 w 6447632"/>
              <a:gd name="connsiteY65" fmla="*/ 4260383 h 5753325"/>
              <a:gd name="connsiteX66" fmla="*/ 4738416 w 6447632"/>
              <a:gd name="connsiteY66" fmla="*/ 4265355 h 5753325"/>
              <a:gd name="connsiteX67" fmla="*/ 4712007 w 6447632"/>
              <a:gd name="connsiteY67" fmla="*/ 4317892 h 5753325"/>
              <a:gd name="connsiteX68" fmla="*/ 4658930 w 6447632"/>
              <a:gd name="connsiteY68" fmla="*/ 4348041 h 5753325"/>
              <a:gd name="connsiteX69" fmla="*/ 4443526 w 6447632"/>
              <a:gd name="connsiteY69" fmla="*/ 4507851 h 5753325"/>
              <a:gd name="connsiteX70" fmla="*/ 4289766 w 6447632"/>
              <a:gd name="connsiteY70" fmla="*/ 4711450 h 5753325"/>
              <a:gd name="connsiteX71" fmla="*/ 4150870 w 6447632"/>
              <a:gd name="connsiteY71" fmla="*/ 4818480 h 5753325"/>
              <a:gd name="connsiteX72" fmla="*/ 4006639 w 6447632"/>
              <a:gd name="connsiteY72" fmla="*/ 4933815 h 5753325"/>
              <a:gd name="connsiteX73" fmla="*/ 3298210 w 6447632"/>
              <a:gd name="connsiteY73" fmla="*/ 5070790 h 5753325"/>
              <a:gd name="connsiteX74" fmla="*/ 2947678 w 6447632"/>
              <a:gd name="connsiteY74" fmla="*/ 5117869 h 5753325"/>
              <a:gd name="connsiteX75" fmla="*/ 2822169 w 6447632"/>
              <a:gd name="connsiteY75" fmla="*/ 5129396 h 5753325"/>
              <a:gd name="connsiteX76" fmla="*/ 2538773 w 6447632"/>
              <a:gd name="connsiteY76" fmla="*/ 5313397 h 5753325"/>
              <a:gd name="connsiteX77" fmla="*/ 2014500 w 6447632"/>
              <a:gd name="connsiteY77" fmla="*/ 5519744 h 5753325"/>
              <a:gd name="connsiteX78" fmla="*/ 1934391 w 6447632"/>
              <a:gd name="connsiteY78" fmla="*/ 5591335 h 5753325"/>
              <a:gd name="connsiteX79" fmla="*/ 1892550 w 6447632"/>
              <a:gd name="connsiteY79" fmla="*/ 5649708 h 5753325"/>
              <a:gd name="connsiteX80" fmla="*/ 1854769 w 6447632"/>
              <a:gd name="connsiteY80" fmla="*/ 5647691 h 5753325"/>
              <a:gd name="connsiteX81" fmla="*/ 1809461 w 6447632"/>
              <a:gd name="connsiteY81" fmla="*/ 5648628 h 5753325"/>
              <a:gd name="connsiteX82" fmla="*/ 1745150 w 6447632"/>
              <a:gd name="connsiteY82" fmla="*/ 5693879 h 5753325"/>
              <a:gd name="connsiteX83" fmla="*/ 1713375 w 6447632"/>
              <a:gd name="connsiteY83" fmla="*/ 5684672 h 5753325"/>
              <a:gd name="connsiteX84" fmla="*/ 1707808 w 6447632"/>
              <a:gd name="connsiteY84" fmla="*/ 5682611 h 5753325"/>
              <a:gd name="connsiteX85" fmla="*/ 1679313 w 6447632"/>
              <a:gd name="connsiteY85" fmla="*/ 5672360 h 5753325"/>
              <a:gd name="connsiteX86" fmla="*/ 1646933 w 6447632"/>
              <a:gd name="connsiteY86" fmla="*/ 5666227 h 5753325"/>
              <a:gd name="connsiteX87" fmla="*/ 1610055 w 6447632"/>
              <a:gd name="connsiteY87" fmla="*/ 5673643 h 5753325"/>
              <a:gd name="connsiteX88" fmla="*/ 1437641 w 6447632"/>
              <a:gd name="connsiteY88" fmla="*/ 5723266 h 5753325"/>
              <a:gd name="connsiteX89" fmla="*/ 1332869 w 6447632"/>
              <a:gd name="connsiteY89" fmla="*/ 5744752 h 5753325"/>
              <a:gd name="connsiteX90" fmla="*/ 1290525 w 6447632"/>
              <a:gd name="connsiteY90" fmla="*/ 5740036 h 5753325"/>
              <a:gd name="connsiteX91" fmla="*/ 1233107 w 6447632"/>
              <a:gd name="connsiteY91" fmla="*/ 5742106 h 5753325"/>
              <a:gd name="connsiteX92" fmla="*/ 1214532 w 6447632"/>
              <a:gd name="connsiteY92" fmla="*/ 5753325 h 5753325"/>
              <a:gd name="connsiteX93" fmla="*/ 1199955 w 6447632"/>
              <a:gd name="connsiteY93" fmla="*/ 5744831 h 5753325"/>
              <a:gd name="connsiteX94" fmla="*/ 1162337 w 6447632"/>
              <a:gd name="connsiteY94" fmla="*/ 5738048 h 5753325"/>
              <a:gd name="connsiteX95" fmla="*/ 1053457 w 6447632"/>
              <a:gd name="connsiteY95" fmla="*/ 5688676 h 5753325"/>
              <a:gd name="connsiteX96" fmla="*/ 1025798 w 6447632"/>
              <a:gd name="connsiteY96" fmla="*/ 5673166 h 5753325"/>
              <a:gd name="connsiteX97" fmla="*/ 947900 w 6447632"/>
              <a:gd name="connsiteY97" fmla="*/ 5657848 h 5753325"/>
              <a:gd name="connsiteX98" fmla="*/ 815627 w 6447632"/>
              <a:gd name="connsiteY98" fmla="*/ 5642557 h 5753325"/>
              <a:gd name="connsiteX99" fmla="*/ 788251 w 6447632"/>
              <a:gd name="connsiteY99" fmla="*/ 5637065 h 5753325"/>
              <a:gd name="connsiteX100" fmla="*/ 767822 w 6447632"/>
              <a:gd name="connsiteY100" fmla="*/ 5623450 h 5753325"/>
              <a:gd name="connsiteX101" fmla="*/ 765791 w 6447632"/>
              <a:gd name="connsiteY101" fmla="*/ 5612539 h 5753325"/>
              <a:gd name="connsiteX102" fmla="*/ 751230 w 6447632"/>
              <a:gd name="connsiteY102" fmla="*/ 5608092 h 5753325"/>
              <a:gd name="connsiteX103" fmla="*/ 748008 w 6447632"/>
              <a:gd name="connsiteY103" fmla="*/ 5605052 h 5753325"/>
              <a:gd name="connsiteX104" fmla="*/ 728871 w 6447632"/>
              <a:gd name="connsiteY104" fmla="*/ 5589469 h 5753325"/>
              <a:gd name="connsiteX105" fmla="*/ 671898 w 6447632"/>
              <a:gd name="connsiteY105" fmla="*/ 5602363 h 5753325"/>
              <a:gd name="connsiteX106" fmla="*/ 615065 w 6447632"/>
              <a:gd name="connsiteY106" fmla="*/ 5580257 h 5753325"/>
              <a:gd name="connsiteX107" fmla="*/ 355785 w 6447632"/>
              <a:gd name="connsiteY107" fmla="*/ 5514383 h 5753325"/>
              <a:gd name="connsiteX108" fmla="*/ 102269 w 6447632"/>
              <a:gd name="connsiteY108" fmla="*/ 5524347 h 5753325"/>
              <a:gd name="connsiteX109" fmla="*/ 13160 w 6447632"/>
              <a:gd name="connsiteY109" fmla="*/ 5514159 h 5753325"/>
              <a:gd name="connsiteX110" fmla="*/ 0 w 6447632"/>
              <a:gd name="connsiteY110" fmla="*/ 5511735 h 5753325"/>
              <a:gd name="connsiteX111" fmla="*/ 0 w 6447632"/>
              <a:gd name="connsiteY111" fmla="*/ 0 h 5753325"/>
              <a:gd name="connsiteX0" fmla="*/ 0 w 6447632"/>
              <a:gd name="connsiteY0" fmla="*/ 0 h 5753325"/>
              <a:gd name="connsiteX1" fmla="*/ 6438980 w 6447632"/>
              <a:gd name="connsiteY1" fmla="*/ 0 h 5753325"/>
              <a:gd name="connsiteX2" fmla="*/ 6439047 w 6447632"/>
              <a:gd name="connsiteY2" fmla="*/ 147 h 5753325"/>
              <a:gd name="connsiteX3" fmla="*/ 6443456 w 6447632"/>
              <a:gd name="connsiteY3" fmla="*/ 130105 h 5753325"/>
              <a:gd name="connsiteX4" fmla="*/ 6447632 w 6447632"/>
              <a:gd name="connsiteY4" fmla="*/ 170016 h 5753325"/>
              <a:gd name="connsiteX5" fmla="*/ 6396598 w 6447632"/>
              <a:gd name="connsiteY5" fmla="*/ 274847 h 5753325"/>
              <a:gd name="connsiteX6" fmla="*/ 6358350 w 6447632"/>
              <a:gd name="connsiteY6" fmla="*/ 492529 h 5753325"/>
              <a:gd name="connsiteX7" fmla="*/ 6354187 w 6447632"/>
              <a:gd name="connsiteY7" fmla="*/ 615799 h 5753325"/>
              <a:gd name="connsiteX8" fmla="*/ 6303977 w 6447632"/>
              <a:gd name="connsiteY8" fmla="*/ 664291 h 5753325"/>
              <a:gd name="connsiteX9" fmla="*/ 6344988 w 6447632"/>
              <a:gd name="connsiteY9" fmla="*/ 697330 h 5753325"/>
              <a:gd name="connsiteX10" fmla="*/ 6334770 w 6447632"/>
              <a:gd name="connsiteY10" fmla="*/ 754001 h 5753325"/>
              <a:gd name="connsiteX11" fmla="*/ 6339879 w 6447632"/>
              <a:gd name="connsiteY11" fmla="*/ 811136 h 5753325"/>
              <a:gd name="connsiteX12" fmla="*/ 6330065 w 6447632"/>
              <a:gd name="connsiteY12" fmla="*/ 893399 h 5753325"/>
              <a:gd name="connsiteX13" fmla="*/ 6345206 w 6447632"/>
              <a:gd name="connsiteY13" fmla="*/ 1018060 h 5753325"/>
              <a:gd name="connsiteX14" fmla="*/ 6362266 w 6447632"/>
              <a:gd name="connsiteY14" fmla="*/ 1151111 h 5753325"/>
              <a:gd name="connsiteX15" fmla="*/ 6371722 w 6447632"/>
              <a:gd name="connsiteY15" fmla="*/ 1318080 h 5753325"/>
              <a:gd name="connsiteX16" fmla="*/ 6356023 w 6447632"/>
              <a:gd name="connsiteY16" fmla="*/ 1356227 h 5753325"/>
              <a:gd name="connsiteX17" fmla="*/ 6356157 w 6447632"/>
              <a:gd name="connsiteY17" fmla="*/ 1361967 h 5753325"/>
              <a:gd name="connsiteX18" fmla="*/ 6350613 w 6447632"/>
              <a:gd name="connsiteY18" fmla="*/ 1393569 h 5753325"/>
              <a:gd name="connsiteX19" fmla="*/ 6357062 w 6447632"/>
              <a:gd name="connsiteY19" fmla="*/ 1444071 h 5753325"/>
              <a:gd name="connsiteX20" fmla="*/ 6364832 w 6447632"/>
              <a:gd name="connsiteY20" fmla="*/ 1478763 h 5753325"/>
              <a:gd name="connsiteX21" fmla="*/ 6369745 w 6447632"/>
              <a:gd name="connsiteY21" fmla="*/ 1495680 h 5753325"/>
              <a:gd name="connsiteX22" fmla="*/ 6370898 w 6447632"/>
              <a:gd name="connsiteY22" fmla="*/ 1513331 h 5753325"/>
              <a:gd name="connsiteX23" fmla="*/ 6368801 w 6447632"/>
              <a:gd name="connsiteY23" fmla="*/ 1527414 h 5753325"/>
              <a:gd name="connsiteX24" fmla="*/ 6359177 w 6447632"/>
              <a:gd name="connsiteY24" fmla="*/ 1639513 h 5753325"/>
              <a:gd name="connsiteX25" fmla="*/ 6299489 w 6447632"/>
              <a:gd name="connsiteY25" fmla="*/ 1784860 h 5753325"/>
              <a:gd name="connsiteX26" fmla="*/ 6267878 w 6447632"/>
              <a:gd name="connsiteY26" fmla="*/ 1858572 h 5753325"/>
              <a:gd name="connsiteX27" fmla="*/ 6251146 w 6447632"/>
              <a:gd name="connsiteY27" fmla="*/ 1926167 h 5753325"/>
              <a:gd name="connsiteX28" fmla="*/ 6210686 w 6447632"/>
              <a:gd name="connsiteY28" fmla="*/ 2014834 h 5753325"/>
              <a:gd name="connsiteX29" fmla="*/ 6106652 w 6447632"/>
              <a:gd name="connsiteY29" fmla="*/ 2150572 h 5753325"/>
              <a:gd name="connsiteX30" fmla="*/ 6097813 w 6447632"/>
              <a:gd name="connsiteY30" fmla="*/ 2172208 h 5753325"/>
              <a:gd name="connsiteX31" fmla="*/ 6095990 w 6447632"/>
              <a:gd name="connsiteY31" fmla="*/ 2181185 h 5753325"/>
              <a:gd name="connsiteX32" fmla="*/ 6090126 w 6447632"/>
              <a:gd name="connsiteY32" fmla="*/ 2192533 h 5753325"/>
              <a:gd name="connsiteX33" fmla="*/ 6089503 w 6447632"/>
              <a:gd name="connsiteY33" fmla="*/ 2192543 h 5753325"/>
              <a:gd name="connsiteX34" fmla="*/ 6084946 w 6447632"/>
              <a:gd name="connsiteY34" fmla="*/ 2203694 h 5753325"/>
              <a:gd name="connsiteX35" fmla="*/ 5987861 w 6447632"/>
              <a:gd name="connsiteY35" fmla="*/ 2304868 h 5753325"/>
              <a:gd name="connsiteX36" fmla="*/ 5973439 w 6447632"/>
              <a:gd name="connsiteY36" fmla="*/ 2385635 h 5753325"/>
              <a:gd name="connsiteX37" fmla="*/ 5916727 w 6447632"/>
              <a:gd name="connsiteY37" fmla="*/ 2458777 h 5753325"/>
              <a:gd name="connsiteX38" fmla="*/ 5856524 w 6447632"/>
              <a:gd name="connsiteY38" fmla="*/ 2583281 h 5753325"/>
              <a:gd name="connsiteX39" fmla="*/ 5838091 w 6447632"/>
              <a:gd name="connsiteY39" fmla="*/ 2753474 h 5753325"/>
              <a:gd name="connsiteX40" fmla="*/ 5777471 w 6447632"/>
              <a:gd name="connsiteY40" fmla="*/ 2901570 h 5753325"/>
              <a:gd name="connsiteX41" fmla="*/ 5723992 w 6447632"/>
              <a:gd name="connsiteY41" fmla="*/ 2998752 h 5753325"/>
              <a:gd name="connsiteX42" fmla="*/ 5557886 w 6447632"/>
              <a:gd name="connsiteY42" fmla="*/ 3329735 h 5753325"/>
              <a:gd name="connsiteX43" fmla="*/ 5483942 w 6447632"/>
              <a:gd name="connsiteY43" fmla="*/ 3416604 h 5753325"/>
              <a:gd name="connsiteX44" fmla="*/ 5461007 w 6447632"/>
              <a:gd name="connsiteY44" fmla="*/ 3503742 h 5753325"/>
              <a:gd name="connsiteX45" fmla="*/ 5437889 w 6447632"/>
              <a:gd name="connsiteY45" fmla="*/ 3559927 h 5753325"/>
              <a:gd name="connsiteX46" fmla="*/ 5432770 w 6447632"/>
              <a:gd name="connsiteY46" fmla="*/ 3562948 h 5753325"/>
              <a:gd name="connsiteX47" fmla="*/ 5406795 w 6447632"/>
              <a:gd name="connsiteY47" fmla="*/ 3578594 h 5753325"/>
              <a:gd name="connsiteX48" fmla="*/ 5381495 w 6447632"/>
              <a:gd name="connsiteY48" fmla="*/ 3599883 h 5753325"/>
              <a:gd name="connsiteX49" fmla="*/ 5363689 w 6447632"/>
              <a:gd name="connsiteY49" fmla="*/ 3633299 h 5753325"/>
              <a:gd name="connsiteX50" fmla="*/ 5291870 w 6447632"/>
              <a:gd name="connsiteY50" fmla="*/ 3799039 h 5753325"/>
              <a:gd name="connsiteX51" fmla="*/ 5241600 w 6447632"/>
              <a:gd name="connsiteY51" fmla="*/ 3894238 h 5753325"/>
              <a:gd name="connsiteX52" fmla="*/ 5211041 w 6447632"/>
              <a:gd name="connsiteY52" fmla="*/ 3924184 h 5753325"/>
              <a:gd name="connsiteX53" fmla="*/ 5176073 w 6447632"/>
              <a:gd name="connsiteY53" fmla="*/ 3970179 h 5753325"/>
              <a:gd name="connsiteX54" fmla="*/ 5172826 w 6447632"/>
              <a:gd name="connsiteY54" fmla="*/ 3991773 h 5753325"/>
              <a:gd name="connsiteX55" fmla="*/ 5157053 w 6447632"/>
              <a:gd name="connsiteY55" fmla="*/ 3997708 h 5753325"/>
              <a:gd name="connsiteX56" fmla="*/ 5127922 w 6447632"/>
              <a:gd name="connsiteY56" fmla="*/ 4022660 h 5753325"/>
              <a:gd name="connsiteX57" fmla="*/ 5020872 w 6447632"/>
              <a:gd name="connsiteY57" fmla="*/ 4075951 h 5753325"/>
              <a:gd name="connsiteX58" fmla="*/ 4991410 w 6447632"/>
              <a:gd name="connsiteY58" fmla="*/ 4087598 h 5753325"/>
              <a:gd name="connsiteX59" fmla="*/ 4930112 w 6447632"/>
              <a:gd name="connsiteY59" fmla="*/ 4138459 h 5753325"/>
              <a:gd name="connsiteX60" fmla="*/ 4834224 w 6447632"/>
              <a:gd name="connsiteY60" fmla="*/ 4231643 h 5753325"/>
              <a:gd name="connsiteX61" fmla="*/ 4812599 w 6447632"/>
              <a:gd name="connsiteY61" fmla="*/ 4249449 h 5753325"/>
              <a:gd name="connsiteX62" fmla="*/ 4789188 w 6447632"/>
              <a:gd name="connsiteY62" fmla="*/ 4256678 h 5753325"/>
              <a:gd name="connsiteX63" fmla="*/ 4779554 w 6447632"/>
              <a:gd name="connsiteY63" fmla="*/ 4251313 h 5753325"/>
              <a:gd name="connsiteX64" fmla="*/ 4766885 w 6447632"/>
              <a:gd name="connsiteY64" fmla="*/ 4259812 h 5753325"/>
              <a:gd name="connsiteX65" fmla="*/ 4762510 w 6447632"/>
              <a:gd name="connsiteY65" fmla="*/ 4260383 h 5753325"/>
              <a:gd name="connsiteX66" fmla="*/ 4738416 w 6447632"/>
              <a:gd name="connsiteY66" fmla="*/ 4265355 h 5753325"/>
              <a:gd name="connsiteX67" fmla="*/ 4712007 w 6447632"/>
              <a:gd name="connsiteY67" fmla="*/ 4317892 h 5753325"/>
              <a:gd name="connsiteX68" fmla="*/ 4658930 w 6447632"/>
              <a:gd name="connsiteY68" fmla="*/ 4348041 h 5753325"/>
              <a:gd name="connsiteX69" fmla="*/ 4443526 w 6447632"/>
              <a:gd name="connsiteY69" fmla="*/ 4507851 h 5753325"/>
              <a:gd name="connsiteX70" fmla="*/ 4289766 w 6447632"/>
              <a:gd name="connsiteY70" fmla="*/ 4711450 h 5753325"/>
              <a:gd name="connsiteX71" fmla="*/ 4150870 w 6447632"/>
              <a:gd name="connsiteY71" fmla="*/ 4818480 h 5753325"/>
              <a:gd name="connsiteX72" fmla="*/ 4006639 w 6447632"/>
              <a:gd name="connsiteY72" fmla="*/ 4933815 h 5753325"/>
              <a:gd name="connsiteX73" fmla="*/ 3298210 w 6447632"/>
              <a:gd name="connsiteY73" fmla="*/ 5070790 h 5753325"/>
              <a:gd name="connsiteX74" fmla="*/ 2947678 w 6447632"/>
              <a:gd name="connsiteY74" fmla="*/ 5117869 h 5753325"/>
              <a:gd name="connsiteX75" fmla="*/ 2822169 w 6447632"/>
              <a:gd name="connsiteY75" fmla="*/ 5129396 h 5753325"/>
              <a:gd name="connsiteX76" fmla="*/ 2538773 w 6447632"/>
              <a:gd name="connsiteY76" fmla="*/ 5313397 h 5753325"/>
              <a:gd name="connsiteX77" fmla="*/ 2014500 w 6447632"/>
              <a:gd name="connsiteY77" fmla="*/ 5519744 h 5753325"/>
              <a:gd name="connsiteX78" fmla="*/ 1934391 w 6447632"/>
              <a:gd name="connsiteY78" fmla="*/ 5591335 h 5753325"/>
              <a:gd name="connsiteX79" fmla="*/ 1892550 w 6447632"/>
              <a:gd name="connsiteY79" fmla="*/ 5649708 h 5753325"/>
              <a:gd name="connsiteX80" fmla="*/ 1854769 w 6447632"/>
              <a:gd name="connsiteY80" fmla="*/ 5647691 h 5753325"/>
              <a:gd name="connsiteX81" fmla="*/ 1809461 w 6447632"/>
              <a:gd name="connsiteY81" fmla="*/ 5648628 h 5753325"/>
              <a:gd name="connsiteX82" fmla="*/ 1745150 w 6447632"/>
              <a:gd name="connsiteY82" fmla="*/ 5693879 h 5753325"/>
              <a:gd name="connsiteX83" fmla="*/ 1713375 w 6447632"/>
              <a:gd name="connsiteY83" fmla="*/ 5684672 h 5753325"/>
              <a:gd name="connsiteX84" fmla="*/ 1707808 w 6447632"/>
              <a:gd name="connsiteY84" fmla="*/ 5682611 h 5753325"/>
              <a:gd name="connsiteX85" fmla="*/ 1679313 w 6447632"/>
              <a:gd name="connsiteY85" fmla="*/ 5672360 h 5753325"/>
              <a:gd name="connsiteX86" fmla="*/ 1646933 w 6447632"/>
              <a:gd name="connsiteY86" fmla="*/ 5666227 h 5753325"/>
              <a:gd name="connsiteX87" fmla="*/ 1610055 w 6447632"/>
              <a:gd name="connsiteY87" fmla="*/ 5673643 h 5753325"/>
              <a:gd name="connsiteX88" fmla="*/ 1437641 w 6447632"/>
              <a:gd name="connsiteY88" fmla="*/ 5723266 h 5753325"/>
              <a:gd name="connsiteX89" fmla="*/ 1332869 w 6447632"/>
              <a:gd name="connsiteY89" fmla="*/ 5744752 h 5753325"/>
              <a:gd name="connsiteX90" fmla="*/ 1290525 w 6447632"/>
              <a:gd name="connsiteY90" fmla="*/ 5740036 h 5753325"/>
              <a:gd name="connsiteX91" fmla="*/ 1233107 w 6447632"/>
              <a:gd name="connsiteY91" fmla="*/ 5742106 h 5753325"/>
              <a:gd name="connsiteX92" fmla="*/ 1214532 w 6447632"/>
              <a:gd name="connsiteY92" fmla="*/ 5753325 h 5753325"/>
              <a:gd name="connsiteX93" fmla="*/ 1199955 w 6447632"/>
              <a:gd name="connsiteY93" fmla="*/ 5744831 h 5753325"/>
              <a:gd name="connsiteX94" fmla="*/ 1162337 w 6447632"/>
              <a:gd name="connsiteY94" fmla="*/ 5738048 h 5753325"/>
              <a:gd name="connsiteX95" fmla="*/ 1053457 w 6447632"/>
              <a:gd name="connsiteY95" fmla="*/ 5688676 h 5753325"/>
              <a:gd name="connsiteX96" fmla="*/ 1025798 w 6447632"/>
              <a:gd name="connsiteY96" fmla="*/ 5673166 h 5753325"/>
              <a:gd name="connsiteX97" fmla="*/ 947900 w 6447632"/>
              <a:gd name="connsiteY97" fmla="*/ 5657848 h 5753325"/>
              <a:gd name="connsiteX98" fmla="*/ 815627 w 6447632"/>
              <a:gd name="connsiteY98" fmla="*/ 5642557 h 5753325"/>
              <a:gd name="connsiteX99" fmla="*/ 788251 w 6447632"/>
              <a:gd name="connsiteY99" fmla="*/ 5637065 h 5753325"/>
              <a:gd name="connsiteX100" fmla="*/ 767822 w 6447632"/>
              <a:gd name="connsiteY100" fmla="*/ 5623450 h 5753325"/>
              <a:gd name="connsiteX101" fmla="*/ 765791 w 6447632"/>
              <a:gd name="connsiteY101" fmla="*/ 5612539 h 5753325"/>
              <a:gd name="connsiteX102" fmla="*/ 751230 w 6447632"/>
              <a:gd name="connsiteY102" fmla="*/ 5608092 h 5753325"/>
              <a:gd name="connsiteX103" fmla="*/ 748008 w 6447632"/>
              <a:gd name="connsiteY103" fmla="*/ 5605052 h 5753325"/>
              <a:gd name="connsiteX104" fmla="*/ 728871 w 6447632"/>
              <a:gd name="connsiteY104" fmla="*/ 5589469 h 5753325"/>
              <a:gd name="connsiteX105" fmla="*/ 671898 w 6447632"/>
              <a:gd name="connsiteY105" fmla="*/ 5602363 h 5753325"/>
              <a:gd name="connsiteX106" fmla="*/ 615065 w 6447632"/>
              <a:gd name="connsiteY106" fmla="*/ 5580257 h 5753325"/>
              <a:gd name="connsiteX107" fmla="*/ 355785 w 6447632"/>
              <a:gd name="connsiteY107" fmla="*/ 5514383 h 5753325"/>
              <a:gd name="connsiteX108" fmla="*/ 102269 w 6447632"/>
              <a:gd name="connsiteY108" fmla="*/ 5524347 h 5753325"/>
              <a:gd name="connsiteX109" fmla="*/ 13160 w 6447632"/>
              <a:gd name="connsiteY109" fmla="*/ 5514159 h 5753325"/>
              <a:gd name="connsiteX110" fmla="*/ 0 w 6447632"/>
              <a:gd name="connsiteY110" fmla="*/ 5511735 h 5753325"/>
              <a:gd name="connsiteX111" fmla="*/ 0 w 6447632"/>
              <a:gd name="connsiteY111" fmla="*/ 0 h 5753325"/>
              <a:gd name="connsiteX0" fmla="*/ 0 w 6447632"/>
              <a:gd name="connsiteY0" fmla="*/ 0 h 5753325"/>
              <a:gd name="connsiteX1" fmla="*/ 6438980 w 6447632"/>
              <a:gd name="connsiteY1" fmla="*/ 0 h 5753325"/>
              <a:gd name="connsiteX2" fmla="*/ 6439047 w 6447632"/>
              <a:gd name="connsiteY2" fmla="*/ 147 h 5753325"/>
              <a:gd name="connsiteX3" fmla="*/ 6443456 w 6447632"/>
              <a:gd name="connsiteY3" fmla="*/ 130105 h 5753325"/>
              <a:gd name="connsiteX4" fmla="*/ 6447632 w 6447632"/>
              <a:gd name="connsiteY4" fmla="*/ 170016 h 5753325"/>
              <a:gd name="connsiteX5" fmla="*/ 6396598 w 6447632"/>
              <a:gd name="connsiteY5" fmla="*/ 274847 h 5753325"/>
              <a:gd name="connsiteX6" fmla="*/ 6358350 w 6447632"/>
              <a:gd name="connsiteY6" fmla="*/ 492529 h 5753325"/>
              <a:gd name="connsiteX7" fmla="*/ 6354187 w 6447632"/>
              <a:gd name="connsiteY7" fmla="*/ 615799 h 5753325"/>
              <a:gd name="connsiteX8" fmla="*/ 6303977 w 6447632"/>
              <a:gd name="connsiteY8" fmla="*/ 664291 h 5753325"/>
              <a:gd name="connsiteX9" fmla="*/ 6344988 w 6447632"/>
              <a:gd name="connsiteY9" fmla="*/ 697330 h 5753325"/>
              <a:gd name="connsiteX10" fmla="*/ 6334770 w 6447632"/>
              <a:gd name="connsiteY10" fmla="*/ 754001 h 5753325"/>
              <a:gd name="connsiteX11" fmla="*/ 6339879 w 6447632"/>
              <a:gd name="connsiteY11" fmla="*/ 811136 h 5753325"/>
              <a:gd name="connsiteX12" fmla="*/ 6330065 w 6447632"/>
              <a:gd name="connsiteY12" fmla="*/ 893399 h 5753325"/>
              <a:gd name="connsiteX13" fmla="*/ 6345206 w 6447632"/>
              <a:gd name="connsiteY13" fmla="*/ 1018060 h 5753325"/>
              <a:gd name="connsiteX14" fmla="*/ 6362266 w 6447632"/>
              <a:gd name="connsiteY14" fmla="*/ 1151111 h 5753325"/>
              <a:gd name="connsiteX15" fmla="*/ 6371722 w 6447632"/>
              <a:gd name="connsiteY15" fmla="*/ 1318080 h 5753325"/>
              <a:gd name="connsiteX16" fmla="*/ 6356023 w 6447632"/>
              <a:gd name="connsiteY16" fmla="*/ 1356227 h 5753325"/>
              <a:gd name="connsiteX17" fmla="*/ 6356157 w 6447632"/>
              <a:gd name="connsiteY17" fmla="*/ 1361967 h 5753325"/>
              <a:gd name="connsiteX18" fmla="*/ 6350613 w 6447632"/>
              <a:gd name="connsiteY18" fmla="*/ 1393569 h 5753325"/>
              <a:gd name="connsiteX19" fmla="*/ 6357062 w 6447632"/>
              <a:gd name="connsiteY19" fmla="*/ 1444071 h 5753325"/>
              <a:gd name="connsiteX20" fmla="*/ 6364832 w 6447632"/>
              <a:gd name="connsiteY20" fmla="*/ 1478763 h 5753325"/>
              <a:gd name="connsiteX21" fmla="*/ 6369745 w 6447632"/>
              <a:gd name="connsiteY21" fmla="*/ 1495680 h 5753325"/>
              <a:gd name="connsiteX22" fmla="*/ 6370898 w 6447632"/>
              <a:gd name="connsiteY22" fmla="*/ 1513331 h 5753325"/>
              <a:gd name="connsiteX23" fmla="*/ 6368801 w 6447632"/>
              <a:gd name="connsiteY23" fmla="*/ 1527414 h 5753325"/>
              <a:gd name="connsiteX24" fmla="*/ 6359177 w 6447632"/>
              <a:gd name="connsiteY24" fmla="*/ 1639513 h 5753325"/>
              <a:gd name="connsiteX25" fmla="*/ 6299489 w 6447632"/>
              <a:gd name="connsiteY25" fmla="*/ 1784860 h 5753325"/>
              <a:gd name="connsiteX26" fmla="*/ 6267878 w 6447632"/>
              <a:gd name="connsiteY26" fmla="*/ 1858572 h 5753325"/>
              <a:gd name="connsiteX27" fmla="*/ 6251146 w 6447632"/>
              <a:gd name="connsiteY27" fmla="*/ 1926167 h 5753325"/>
              <a:gd name="connsiteX28" fmla="*/ 6210686 w 6447632"/>
              <a:gd name="connsiteY28" fmla="*/ 2014834 h 5753325"/>
              <a:gd name="connsiteX29" fmla="*/ 6106652 w 6447632"/>
              <a:gd name="connsiteY29" fmla="*/ 2150572 h 5753325"/>
              <a:gd name="connsiteX30" fmla="*/ 6097813 w 6447632"/>
              <a:gd name="connsiteY30" fmla="*/ 2172208 h 5753325"/>
              <a:gd name="connsiteX31" fmla="*/ 6095990 w 6447632"/>
              <a:gd name="connsiteY31" fmla="*/ 2181185 h 5753325"/>
              <a:gd name="connsiteX32" fmla="*/ 6090126 w 6447632"/>
              <a:gd name="connsiteY32" fmla="*/ 2192533 h 5753325"/>
              <a:gd name="connsiteX33" fmla="*/ 6089503 w 6447632"/>
              <a:gd name="connsiteY33" fmla="*/ 2192543 h 5753325"/>
              <a:gd name="connsiteX34" fmla="*/ 6084946 w 6447632"/>
              <a:gd name="connsiteY34" fmla="*/ 2203694 h 5753325"/>
              <a:gd name="connsiteX35" fmla="*/ 5987861 w 6447632"/>
              <a:gd name="connsiteY35" fmla="*/ 2304868 h 5753325"/>
              <a:gd name="connsiteX36" fmla="*/ 5973439 w 6447632"/>
              <a:gd name="connsiteY36" fmla="*/ 2385635 h 5753325"/>
              <a:gd name="connsiteX37" fmla="*/ 5916727 w 6447632"/>
              <a:gd name="connsiteY37" fmla="*/ 2458777 h 5753325"/>
              <a:gd name="connsiteX38" fmla="*/ 5856524 w 6447632"/>
              <a:gd name="connsiteY38" fmla="*/ 2583281 h 5753325"/>
              <a:gd name="connsiteX39" fmla="*/ 5838091 w 6447632"/>
              <a:gd name="connsiteY39" fmla="*/ 2753474 h 5753325"/>
              <a:gd name="connsiteX40" fmla="*/ 5777471 w 6447632"/>
              <a:gd name="connsiteY40" fmla="*/ 2901570 h 5753325"/>
              <a:gd name="connsiteX41" fmla="*/ 5723992 w 6447632"/>
              <a:gd name="connsiteY41" fmla="*/ 2998752 h 5753325"/>
              <a:gd name="connsiteX42" fmla="*/ 5557886 w 6447632"/>
              <a:gd name="connsiteY42" fmla="*/ 3304853 h 5753325"/>
              <a:gd name="connsiteX43" fmla="*/ 5483942 w 6447632"/>
              <a:gd name="connsiteY43" fmla="*/ 3416604 h 5753325"/>
              <a:gd name="connsiteX44" fmla="*/ 5461007 w 6447632"/>
              <a:gd name="connsiteY44" fmla="*/ 3503742 h 5753325"/>
              <a:gd name="connsiteX45" fmla="*/ 5437889 w 6447632"/>
              <a:gd name="connsiteY45" fmla="*/ 3559927 h 5753325"/>
              <a:gd name="connsiteX46" fmla="*/ 5432770 w 6447632"/>
              <a:gd name="connsiteY46" fmla="*/ 3562948 h 5753325"/>
              <a:gd name="connsiteX47" fmla="*/ 5406795 w 6447632"/>
              <a:gd name="connsiteY47" fmla="*/ 3578594 h 5753325"/>
              <a:gd name="connsiteX48" fmla="*/ 5381495 w 6447632"/>
              <a:gd name="connsiteY48" fmla="*/ 3599883 h 5753325"/>
              <a:gd name="connsiteX49" fmla="*/ 5363689 w 6447632"/>
              <a:gd name="connsiteY49" fmla="*/ 3633299 h 5753325"/>
              <a:gd name="connsiteX50" fmla="*/ 5291870 w 6447632"/>
              <a:gd name="connsiteY50" fmla="*/ 3799039 h 5753325"/>
              <a:gd name="connsiteX51" fmla="*/ 5241600 w 6447632"/>
              <a:gd name="connsiteY51" fmla="*/ 3894238 h 5753325"/>
              <a:gd name="connsiteX52" fmla="*/ 5211041 w 6447632"/>
              <a:gd name="connsiteY52" fmla="*/ 3924184 h 5753325"/>
              <a:gd name="connsiteX53" fmla="*/ 5176073 w 6447632"/>
              <a:gd name="connsiteY53" fmla="*/ 3970179 h 5753325"/>
              <a:gd name="connsiteX54" fmla="*/ 5172826 w 6447632"/>
              <a:gd name="connsiteY54" fmla="*/ 3991773 h 5753325"/>
              <a:gd name="connsiteX55" fmla="*/ 5157053 w 6447632"/>
              <a:gd name="connsiteY55" fmla="*/ 3997708 h 5753325"/>
              <a:gd name="connsiteX56" fmla="*/ 5127922 w 6447632"/>
              <a:gd name="connsiteY56" fmla="*/ 4022660 h 5753325"/>
              <a:gd name="connsiteX57" fmla="*/ 5020872 w 6447632"/>
              <a:gd name="connsiteY57" fmla="*/ 4075951 h 5753325"/>
              <a:gd name="connsiteX58" fmla="*/ 4991410 w 6447632"/>
              <a:gd name="connsiteY58" fmla="*/ 4087598 h 5753325"/>
              <a:gd name="connsiteX59" fmla="*/ 4930112 w 6447632"/>
              <a:gd name="connsiteY59" fmla="*/ 4138459 h 5753325"/>
              <a:gd name="connsiteX60" fmla="*/ 4834224 w 6447632"/>
              <a:gd name="connsiteY60" fmla="*/ 4231643 h 5753325"/>
              <a:gd name="connsiteX61" fmla="*/ 4812599 w 6447632"/>
              <a:gd name="connsiteY61" fmla="*/ 4249449 h 5753325"/>
              <a:gd name="connsiteX62" fmla="*/ 4789188 w 6447632"/>
              <a:gd name="connsiteY62" fmla="*/ 4256678 h 5753325"/>
              <a:gd name="connsiteX63" fmla="*/ 4779554 w 6447632"/>
              <a:gd name="connsiteY63" fmla="*/ 4251313 h 5753325"/>
              <a:gd name="connsiteX64" fmla="*/ 4766885 w 6447632"/>
              <a:gd name="connsiteY64" fmla="*/ 4259812 h 5753325"/>
              <a:gd name="connsiteX65" fmla="*/ 4762510 w 6447632"/>
              <a:gd name="connsiteY65" fmla="*/ 4260383 h 5753325"/>
              <a:gd name="connsiteX66" fmla="*/ 4738416 w 6447632"/>
              <a:gd name="connsiteY66" fmla="*/ 4265355 h 5753325"/>
              <a:gd name="connsiteX67" fmla="*/ 4712007 w 6447632"/>
              <a:gd name="connsiteY67" fmla="*/ 4317892 h 5753325"/>
              <a:gd name="connsiteX68" fmla="*/ 4658930 w 6447632"/>
              <a:gd name="connsiteY68" fmla="*/ 4348041 h 5753325"/>
              <a:gd name="connsiteX69" fmla="*/ 4443526 w 6447632"/>
              <a:gd name="connsiteY69" fmla="*/ 4507851 h 5753325"/>
              <a:gd name="connsiteX70" fmla="*/ 4289766 w 6447632"/>
              <a:gd name="connsiteY70" fmla="*/ 4711450 h 5753325"/>
              <a:gd name="connsiteX71" fmla="*/ 4150870 w 6447632"/>
              <a:gd name="connsiteY71" fmla="*/ 4818480 h 5753325"/>
              <a:gd name="connsiteX72" fmla="*/ 4006639 w 6447632"/>
              <a:gd name="connsiteY72" fmla="*/ 4933815 h 5753325"/>
              <a:gd name="connsiteX73" fmla="*/ 3298210 w 6447632"/>
              <a:gd name="connsiteY73" fmla="*/ 5070790 h 5753325"/>
              <a:gd name="connsiteX74" fmla="*/ 2947678 w 6447632"/>
              <a:gd name="connsiteY74" fmla="*/ 5117869 h 5753325"/>
              <a:gd name="connsiteX75" fmla="*/ 2822169 w 6447632"/>
              <a:gd name="connsiteY75" fmla="*/ 5129396 h 5753325"/>
              <a:gd name="connsiteX76" fmla="*/ 2538773 w 6447632"/>
              <a:gd name="connsiteY76" fmla="*/ 5313397 h 5753325"/>
              <a:gd name="connsiteX77" fmla="*/ 2014500 w 6447632"/>
              <a:gd name="connsiteY77" fmla="*/ 5519744 h 5753325"/>
              <a:gd name="connsiteX78" fmla="*/ 1934391 w 6447632"/>
              <a:gd name="connsiteY78" fmla="*/ 5591335 h 5753325"/>
              <a:gd name="connsiteX79" fmla="*/ 1892550 w 6447632"/>
              <a:gd name="connsiteY79" fmla="*/ 5649708 h 5753325"/>
              <a:gd name="connsiteX80" fmla="*/ 1854769 w 6447632"/>
              <a:gd name="connsiteY80" fmla="*/ 5647691 h 5753325"/>
              <a:gd name="connsiteX81" fmla="*/ 1809461 w 6447632"/>
              <a:gd name="connsiteY81" fmla="*/ 5648628 h 5753325"/>
              <a:gd name="connsiteX82" fmla="*/ 1745150 w 6447632"/>
              <a:gd name="connsiteY82" fmla="*/ 5693879 h 5753325"/>
              <a:gd name="connsiteX83" fmla="*/ 1713375 w 6447632"/>
              <a:gd name="connsiteY83" fmla="*/ 5684672 h 5753325"/>
              <a:gd name="connsiteX84" fmla="*/ 1707808 w 6447632"/>
              <a:gd name="connsiteY84" fmla="*/ 5682611 h 5753325"/>
              <a:gd name="connsiteX85" fmla="*/ 1679313 w 6447632"/>
              <a:gd name="connsiteY85" fmla="*/ 5672360 h 5753325"/>
              <a:gd name="connsiteX86" fmla="*/ 1646933 w 6447632"/>
              <a:gd name="connsiteY86" fmla="*/ 5666227 h 5753325"/>
              <a:gd name="connsiteX87" fmla="*/ 1610055 w 6447632"/>
              <a:gd name="connsiteY87" fmla="*/ 5673643 h 5753325"/>
              <a:gd name="connsiteX88" fmla="*/ 1437641 w 6447632"/>
              <a:gd name="connsiteY88" fmla="*/ 5723266 h 5753325"/>
              <a:gd name="connsiteX89" fmla="*/ 1332869 w 6447632"/>
              <a:gd name="connsiteY89" fmla="*/ 5744752 h 5753325"/>
              <a:gd name="connsiteX90" fmla="*/ 1290525 w 6447632"/>
              <a:gd name="connsiteY90" fmla="*/ 5740036 h 5753325"/>
              <a:gd name="connsiteX91" fmla="*/ 1233107 w 6447632"/>
              <a:gd name="connsiteY91" fmla="*/ 5742106 h 5753325"/>
              <a:gd name="connsiteX92" fmla="*/ 1214532 w 6447632"/>
              <a:gd name="connsiteY92" fmla="*/ 5753325 h 5753325"/>
              <a:gd name="connsiteX93" fmla="*/ 1199955 w 6447632"/>
              <a:gd name="connsiteY93" fmla="*/ 5744831 h 5753325"/>
              <a:gd name="connsiteX94" fmla="*/ 1162337 w 6447632"/>
              <a:gd name="connsiteY94" fmla="*/ 5738048 h 5753325"/>
              <a:gd name="connsiteX95" fmla="*/ 1053457 w 6447632"/>
              <a:gd name="connsiteY95" fmla="*/ 5688676 h 5753325"/>
              <a:gd name="connsiteX96" fmla="*/ 1025798 w 6447632"/>
              <a:gd name="connsiteY96" fmla="*/ 5673166 h 5753325"/>
              <a:gd name="connsiteX97" fmla="*/ 947900 w 6447632"/>
              <a:gd name="connsiteY97" fmla="*/ 5657848 h 5753325"/>
              <a:gd name="connsiteX98" fmla="*/ 815627 w 6447632"/>
              <a:gd name="connsiteY98" fmla="*/ 5642557 h 5753325"/>
              <a:gd name="connsiteX99" fmla="*/ 788251 w 6447632"/>
              <a:gd name="connsiteY99" fmla="*/ 5637065 h 5753325"/>
              <a:gd name="connsiteX100" fmla="*/ 767822 w 6447632"/>
              <a:gd name="connsiteY100" fmla="*/ 5623450 h 5753325"/>
              <a:gd name="connsiteX101" fmla="*/ 765791 w 6447632"/>
              <a:gd name="connsiteY101" fmla="*/ 5612539 h 5753325"/>
              <a:gd name="connsiteX102" fmla="*/ 751230 w 6447632"/>
              <a:gd name="connsiteY102" fmla="*/ 5608092 h 5753325"/>
              <a:gd name="connsiteX103" fmla="*/ 748008 w 6447632"/>
              <a:gd name="connsiteY103" fmla="*/ 5605052 h 5753325"/>
              <a:gd name="connsiteX104" fmla="*/ 728871 w 6447632"/>
              <a:gd name="connsiteY104" fmla="*/ 5589469 h 5753325"/>
              <a:gd name="connsiteX105" fmla="*/ 671898 w 6447632"/>
              <a:gd name="connsiteY105" fmla="*/ 5602363 h 5753325"/>
              <a:gd name="connsiteX106" fmla="*/ 615065 w 6447632"/>
              <a:gd name="connsiteY106" fmla="*/ 5580257 h 5753325"/>
              <a:gd name="connsiteX107" fmla="*/ 355785 w 6447632"/>
              <a:gd name="connsiteY107" fmla="*/ 5514383 h 5753325"/>
              <a:gd name="connsiteX108" fmla="*/ 102269 w 6447632"/>
              <a:gd name="connsiteY108" fmla="*/ 5524347 h 5753325"/>
              <a:gd name="connsiteX109" fmla="*/ 13160 w 6447632"/>
              <a:gd name="connsiteY109" fmla="*/ 5514159 h 5753325"/>
              <a:gd name="connsiteX110" fmla="*/ 0 w 6447632"/>
              <a:gd name="connsiteY110" fmla="*/ 5511735 h 5753325"/>
              <a:gd name="connsiteX111" fmla="*/ 0 w 6447632"/>
              <a:gd name="connsiteY111" fmla="*/ 0 h 5753325"/>
              <a:gd name="connsiteX0" fmla="*/ 0 w 6447632"/>
              <a:gd name="connsiteY0" fmla="*/ 0 h 5753325"/>
              <a:gd name="connsiteX1" fmla="*/ 6438980 w 6447632"/>
              <a:gd name="connsiteY1" fmla="*/ 0 h 5753325"/>
              <a:gd name="connsiteX2" fmla="*/ 6439047 w 6447632"/>
              <a:gd name="connsiteY2" fmla="*/ 147 h 5753325"/>
              <a:gd name="connsiteX3" fmla="*/ 6443456 w 6447632"/>
              <a:gd name="connsiteY3" fmla="*/ 130105 h 5753325"/>
              <a:gd name="connsiteX4" fmla="*/ 6447632 w 6447632"/>
              <a:gd name="connsiteY4" fmla="*/ 170016 h 5753325"/>
              <a:gd name="connsiteX5" fmla="*/ 6396598 w 6447632"/>
              <a:gd name="connsiteY5" fmla="*/ 274847 h 5753325"/>
              <a:gd name="connsiteX6" fmla="*/ 6358350 w 6447632"/>
              <a:gd name="connsiteY6" fmla="*/ 492529 h 5753325"/>
              <a:gd name="connsiteX7" fmla="*/ 6354187 w 6447632"/>
              <a:gd name="connsiteY7" fmla="*/ 615799 h 5753325"/>
              <a:gd name="connsiteX8" fmla="*/ 6303977 w 6447632"/>
              <a:gd name="connsiteY8" fmla="*/ 664291 h 5753325"/>
              <a:gd name="connsiteX9" fmla="*/ 6344988 w 6447632"/>
              <a:gd name="connsiteY9" fmla="*/ 697330 h 5753325"/>
              <a:gd name="connsiteX10" fmla="*/ 6334770 w 6447632"/>
              <a:gd name="connsiteY10" fmla="*/ 754001 h 5753325"/>
              <a:gd name="connsiteX11" fmla="*/ 6339879 w 6447632"/>
              <a:gd name="connsiteY11" fmla="*/ 811136 h 5753325"/>
              <a:gd name="connsiteX12" fmla="*/ 6330065 w 6447632"/>
              <a:gd name="connsiteY12" fmla="*/ 893399 h 5753325"/>
              <a:gd name="connsiteX13" fmla="*/ 6345206 w 6447632"/>
              <a:gd name="connsiteY13" fmla="*/ 1018060 h 5753325"/>
              <a:gd name="connsiteX14" fmla="*/ 6362266 w 6447632"/>
              <a:gd name="connsiteY14" fmla="*/ 1151111 h 5753325"/>
              <a:gd name="connsiteX15" fmla="*/ 6371722 w 6447632"/>
              <a:gd name="connsiteY15" fmla="*/ 1318080 h 5753325"/>
              <a:gd name="connsiteX16" fmla="*/ 6356023 w 6447632"/>
              <a:gd name="connsiteY16" fmla="*/ 1356227 h 5753325"/>
              <a:gd name="connsiteX17" fmla="*/ 6356157 w 6447632"/>
              <a:gd name="connsiteY17" fmla="*/ 1361967 h 5753325"/>
              <a:gd name="connsiteX18" fmla="*/ 6350613 w 6447632"/>
              <a:gd name="connsiteY18" fmla="*/ 1393569 h 5753325"/>
              <a:gd name="connsiteX19" fmla="*/ 6357062 w 6447632"/>
              <a:gd name="connsiteY19" fmla="*/ 1444071 h 5753325"/>
              <a:gd name="connsiteX20" fmla="*/ 6364832 w 6447632"/>
              <a:gd name="connsiteY20" fmla="*/ 1478763 h 5753325"/>
              <a:gd name="connsiteX21" fmla="*/ 6369745 w 6447632"/>
              <a:gd name="connsiteY21" fmla="*/ 1495680 h 5753325"/>
              <a:gd name="connsiteX22" fmla="*/ 6370898 w 6447632"/>
              <a:gd name="connsiteY22" fmla="*/ 1513331 h 5753325"/>
              <a:gd name="connsiteX23" fmla="*/ 6368801 w 6447632"/>
              <a:gd name="connsiteY23" fmla="*/ 1527414 h 5753325"/>
              <a:gd name="connsiteX24" fmla="*/ 6359177 w 6447632"/>
              <a:gd name="connsiteY24" fmla="*/ 1639513 h 5753325"/>
              <a:gd name="connsiteX25" fmla="*/ 6299489 w 6447632"/>
              <a:gd name="connsiteY25" fmla="*/ 1784860 h 5753325"/>
              <a:gd name="connsiteX26" fmla="*/ 6267878 w 6447632"/>
              <a:gd name="connsiteY26" fmla="*/ 1858572 h 5753325"/>
              <a:gd name="connsiteX27" fmla="*/ 6251146 w 6447632"/>
              <a:gd name="connsiteY27" fmla="*/ 1926167 h 5753325"/>
              <a:gd name="connsiteX28" fmla="*/ 6210686 w 6447632"/>
              <a:gd name="connsiteY28" fmla="*/ 2014834 h 5753325"/>
              <a:gd name="connsiteX29" fmla="*/ 6106652 w 6447632"/>
              <a:gd name="connsiteY29" fmla="*/ 2150572 h 5753325"/>
              <a:gd name="connsiteX30" fmla="*/ 6097813 w 6447632"/>
              <a:gd name="connsiteY30" fmla="*/ 2172208 h 5753325"/>
              <a:gd name="connsiteX31" fmla="*/ 6095990 w 6447632"/>
              <a:gd name="connsiteY31" fmla="*/ 2181185 h 5753325"/>
              <a:gd name="connsiteX32" fmla="*/ 6090126 w 6447632"/>
              <a:gd name="connsiteY32" fmla="*/ 2192533 h 5753325"/>
              <a:gd name="connsiteX33" fmla="*/ 6089503 w 6447632"/>
              <a:gd name="connsiteY33" fmla="*/ 2192543 h 5753325"/>
              <a:gd name="connsiteX34" fmla="*/ 6084946 w 6447632"/>
              <a:gd name="connsiteY34" fmla="*/ 2203694 h 5753325"/>
              <a:gd name="connsiteX35" fmla="*/ 5987861 w 6447632"/>
              <a:gd name="connsiteY35" fmla="*/ 2304868 h 5753325"/>
              <a:gd name="connsiteX36" fmla="*/ 5973439 w 6447632"/>
              <a:gd name="connsiteY36" fmla="*/ 2385635 h 5753325"/>
              <a:gd name="connsiteX37" fmla="*/ 5916727 w 6447632"/>
              <a:gd name="connsiteY37" fmla="*/ 2458777 h 5753325"/>
              <a:gd name="connsiteX38" fmla="*/ 5856524 w 6447632"/>
              <a:gd name="connsiteY38" fmla="*/ 2583281 h 5753325"/>
              <a:gd name="connsiteX39" fmla="*/ 5838091 w 6447632"/>
              <a:gd name="connsiteY39" fmla="*/ 2753474 h 5753325"/>
              <a:gd name="connsiteX40" fmla="*/ 5777471 w 6447632"/>
              <a:gd name="connsiteY40" fmla="*/ 2901570 h 5753325"/>
              <a:gd name="connsiteX41" fmla="*/ 5723992 w 6447632"/>
              <a:gd name="connsiteY41" fmla="*/ 2998752 h 5753325"/>
              <a:gd name="connsiteX42" fmla="*/ 5557886 w 6447632"/>
              <a:gd name="connsiteY42" fmla="*/ 3304853 h 5753325"/>
              <a:gd name="connsiteX43" fmla="*/ 5483942 w 6447632"/>
              <a:gd name="connsiteY43" fmla="*/ 3416604 h 5753325"/>
              <a:gd name="connsiteX44" fmla="*/ 5461007 w 6447632"/>
              <a:gd name="connsiteY44" fmla="*/ 3503742 h 5753325"/>
              <a:gd name="connsiteX45" fmla="*/ 5437889 w 6447632"/>
              <a:gd name="connsiteY45" fmla="*/ 3559927 h 5753325"/>
              <a:gd name="connsiteX46" fmla="*/ 5432770 w 6447632"/>
              <a:gd name="connsiteY46" fmla="*/ 3562948 h 5753325"/>
              <a:gd name="connsiteX47" fmla="*/ 5406795 w 6447632"/>
              <a:gd name="connsiteY47" fmla="*/ 3578594 h 5753325"/>
              <a:gd name="connsiteX48" fmla="*/ 5381495 w 6447632"/>
              <a:gd name="connsiteY48" fmla="*/ 3599883 h 5753325"/>
              <a:gd name="connsiteX49" fmla="*/ 5363689 w 6447632"/>
              <a:gd name="connsiteY49" fmla="*/ 3633299 h 5753325"/>
              <a:gd name="connsiteX50" fmla="*/ 5291870 w 6447632"/>
              <a:gd name="connsiteY50" fmla="*/ 3799039 h 5753325"/>
              <a:gd name="connsiteX51" fmla="*/ 5241600 w 6447632"/>
              <a:gd name="connsiteY51" fmla="*/ 3894238 h 5753325"/>
              <a:gd name="connsiteX52" fmla="*/ 5211041 w 6447632"/>
              <a:gd name="connsiteY52" fmla="*/ 3924184 h 5753325"/>
              <a:gd name="connsiteX53" fmla="*/ 5176073 w 6447632"/>
              <a:gd name="connsiteY53" fmla="*/ 3970179 h 5753325"/>
              <a:gd name="connsiteX54" fmla="*/ 5172826 w 6447632"/>
              <a:gd name="connsiteY54" fmla="*/ 3991773 h 5753325"/>
              <a:gd name="connsiteX55" fmla="*/ 5157053 w 6447632"/>
              <a:gd name="connsiteY55" fmla="*/ 3997708 h 5753325"/>
              <a:gd name="connsiteX56" fmla="*/ 5127922 w 6447632"/>
              <a:gd name="connsiteY56" fmla="*/ 4022660 h 5753325"/>
              <a:gd name="connsiteX57" fmla="*/ 5020872 w 6447632"/>
              <a:gd name="connsiteY57" fmla="*/ 4075951 h 5753325"/>
              <a:gd name="connsiteX58" fmla="*/ 4991410 w 6447632"/>
              <a:gd name="connsiteY58" fmla="*/ 4087598 h 5753325"/>
              <a:gd name="connsiteX59" fmla="*/ 4930112 w 6447632"/>
              <a:gd name="connsiteY59" fmla="*/ 4138459 h 5753325"/>
              <a:gd name="connsiteX60" fmla="*/ 4834224 w 6447632"/>
              <a:gd name="connsiteY60" fmla="*/ 4231643 h 5753325"/>
              <a:gd name="connsiteX61" fmla="*/ 4812599 w 6447632"/>
              <a:gd name="connsiteY61" fmla="*/ 4249449 h 5753325"/>
              <a:gd name="connsiteX62" fmla="*/ 4789188 w 6447632"/>
              <a:gd name="connsiteY62" fmla="*/ 4256678 h 5753325"/>
              <a:gd name="connsiteX63" fmla="*/ 4779554 w 6447632"/>
              <a:gd name="connsiteY63" fmla="*/ 4251313 h 5753325"/>
              <a:gd name="connsiteX64" fmla="*/ 4766885 w 6447632"/>
              <a:gd name="connsiteY64" fmla="*/ 4259812 h 5753325"/>
              <a:gd name="connsiteX65" fmla="*/ 4762510 w 6447632"/>
              <a:gd name="connsiteY65" fmla="*/ 4260383 h 5753325"/>
              <a:gd name="connsiteX66" fmla="*/ 4738416 w 6447632"/>
              <a:gd name="connsiteY66" fmla="*/ 4265355 h 5753325"/>
              <a:gd name="connsiteX67" fmla="*/ 4712007 w 6447632"/>
              <a:gd name="connsiteY67" fmla="*/ 4317892 h 5753325"/>
              <a:gd name="connsiteX68" fmla="*/ 4658930 w 6447632"/>
              <a:gd name="connsiteY68" fmla="*/ 4348041 h 5753325"/>
              <a:gd name="connsiteX69" fmla="*/ 4443526 w 6447632"/>
              <a:gd name="connsiteY69" fmla="*/ 4507851 h 5753325"/>
              <a:gd name="connsiteX70" fmla="*/ 4289766 w 6447632"/>
              <a:gd name="connsiteY70" fmla="*/ 4711450 h 5753325"/>
              <a:gd name="connsiteX71" fmla="*/ 4150870 w 6447632"/>
              <a:gd name="connsiteY71" fmla="*/ 4818480 h 5753325"/>
              <a:gd name="connsiteX72" fmla="*/ 4006639 w 6447632"/>
              <a:gd name="connsiteY72" fmla="*/ 4933815 h 5753325"/>
              <a:gd name="connsiteX73" fmla="*/ 3298210 w 6447632"/>
              <a:gd name="connsiteY73" fmla="*/ 5070790 h 5753325"/>
              <a:gd name="connsiteX74" fmla="*/ 2947678 w 6447632"/>
              <a:gd name="connsiteY74" fmla="*/ 5117869 h 5753325"/>
              <a:gd name="connsiteX75" fmla="*/ 2822169 w 6447632"/>
              <a:gd name="connsiteY75" fmla="*/ 5129396 h 5753325"/>
              <a:gd name="connsiteX76" fmla="*/ 2538773 w 6447632"/>
              <a:gd name="connsiteY76" fmla="*/ 5313397 h 5753325"/>
              <a:gd name="connsiteX77" fmla="*/ 2014500 w 6447632"/>
              <a:gd name="connsiteY77" fmla="*/ 5519744 h 5753325"/>
              <a:gd name="connsiteX78" fmla="*/ 1934391 w 6447632"/>
              <a:gd name="connsiteY78" fmla="*/ 5591335 h 5753325"/>
              <a:gd name="connsiteX79" fmla="*/ 1892550 w 6447632"/>
              <a:gd name="connsiteY79" fmla="*/ 5649708 h 5753325"/>
              <a:gd name="connsiteX80" fmla="*/ 1854769 w 6447632"/>
              <a:gd name="connsiteY80" fmla="*/ 5647691 h 5753325"/>
              <a:gd name="connsiteX81" fmla="*/ 1809461 w 6447632"/>
              <a:gd name="connsiteY81" fmla="*/ 5648628 h 5753325"/>
              <a:gd name="connsiteX82" fmla="*/ 1745150 w 6447632"/>
              <a:gd name="connsiteY82" fmla="*/ 5693879 h 5753325"/>
              <a:gd name="connsiteX83" fmla="*/ 1713375 w 6447632"/>
              <a:gd name="connsiteY83" fmla="*/ 5684672 h 5753325"/>
              <a:gd name="connsiteX84" fmla="*/ 1707808 w 6447632"/>
              <a:gd name="connsiteY84" fmla="*/ 5682611 h 5753325"/>
              <a:gd name="connsiteX85" fmla="*/ 1679313 w 6447632"/>
              <a:gd name="connsiteY85" fmla="*/ 5672360 h 5753325"/>
              <a:gd name="connsiteX86" fmla="*/ 1646933 w 6447632"/>
              <a:gd name="connsiteY86" fmla="*/ 5666227 h 5753325"/>
              <a:gd name="connsiteX87" fmla="*/ 1610055 w 6447632"/>
              <a:gd name="connsiteY87" fmla="*/ 5673643 h 5753325"/>
              <a:gd name="connsiteX88" fmla="*/ 1437641 w 6447632"/>
              <a:gd name="connsiteY88" fmla="*/ 5723266 h 5753325"/>
              <a:gd name="connsiteX89" fmla="*/ 1332869 w 6447632"/>
              <a:gd name="connsiteY89" fmla="*/ 5744752 h 5753325"/>
              <a:gd name="connsiteX90" fmla="*/ 1290525 w 6447632"/>
              <a:gd name="connsiteY90" fmla="*/ 5740036 h 5753325"/>
              <a:gd name="connsiteX91" fmla="*/ 1233107 w 6447632"/>
              <a:gd name="connsiteY91" fmla="*/ 5742106 h 5753325"/>
              <a:gd name="connsiteX92" fmla="*/ 1214532 w 6447632"/>
              <a:gd name="connsiteY92" fmla="*/ 5753325 h 5753325"/>
              <a:gd name="connsiteX93" fmla="*/ 1199955 w 6447632"/>
              <a:gd name="connsiteY93" fmla="*/ 5744831 h 5753325"/>
              <a:gd name="connsiteX94" fmla="*/ 1162337 w 6447632"/>
              <a:gd name="connsiteY94" fmla="*/ 5738048 h 5753325"/>
              <a:gd name="connsiteX95" fmla="*/ 1053457 w 6447632"/>
              <a:gd name="connsiteY95" fmla="*/ 5688676 h 5753325"/>
              <a:gd name="connsiteX96" fmla="*/ 1025798 w 6447632"/>
              <a:gd name="connsiteY96" fmla="*/ 5673166 h 5753325"/>
              <a:gd name="connsiteX97" fmla="*/ 947900 w 6447632"/>
              <a:gd name="connsiteY97" fmla="*/ 5657848 h 5753325"/>
              <a:gd name="connsiteX98" fmla="*/ 815627 w 6447632"/>
              <a:gd name="connsiteY98" fmla="*/ 5642557 h 5753325"/>
              <a:gd name="connsiteX99" fmla="*/ 788251 w 6447632"/>
              <a:gd name="connsiteY99" fmla="*/ 5637065 h 5753325"/>
              <a:gd name="connsiteX100" fmla="*/ 767822 w 6447632"/>
              <a:gd name="connsiteY100" fmla="*/ 5623450 h 5753325"/>
              <a:gd name="connsiteX101" fmla="*/ 765791 w 6447632"/>
              <a:gd name="connsiteY101" fmla="*/ 5612539 h 5753325"/>
              <a:gd name="connsiteX102" fmla="*/ 751230 w 6447632"/>
              <a:gd name="connsiteY102" fmla="*/ 5608092 h 5753325"/>
              <a:gd name="connsiteX103" fmla="*/ 748008 w 6447632"/>
              <a:gd name="connsiteY103" fmla="*/ 5605052 h 5753325"/>
              <a:gd name="connsiteX104" fmla="*/ 728871 w 6447632"/>
              <a:gd name="connsiteY104" fmla="*/ 5589469 h 5753325"/>
              <a:gd name="connsiteX105" fmla="*/ 671898 w 6447632"/>
              <a:gd name="connsiteY105" fmla="*/ 5602363 h 5753325"/>
              <a:gd name="connsiteX106" fmla="*/ 615065 w 6447632"/>
              <a:gd name="connsiteY106" fmla="*/ 5580257 h 5753325"/>
              <a:gd name="connsiteX107" fmla="*/ 355785 w 6447632"/>
              <a:gd name="connsiteY107" fmla="*/ 5514383 h 5753325"/>
              <a:gd name="connsiteX108" fmla="*/ 102269 w 6447632"/>
              <a:gd name="connsiteY108" fmla="*/ 5524347 h 5753325"/>
              <a:gd name="connsiteX109" fmla="*/ 13160 w 6447632"/>
              <a:gd name="connsiteY109" fmla="*/ 5514159 h 5753325"/>
              <a:gd name="connsiteX110" fmla="*/ 0 w 6447632"/>
              <a:gd name="connsiteY110" fmla="*/ 5511735 h 5753325"/>
              <a:gd name="connsiteX111" fmla="*/ 0 w 6447632"/>
              <a:gd name="connsiteY111" fmla="*/ 0 h 5753325"/>
              <a:gd name="connsiteX0" fmla="*/ 0 w 6447632"/>
              <a:gd name="connsiteY0" fmla="*/ 0 h 5753325"/>
              <a:gd name="connsiteX1" fmla="*/ 6438980 w 6447632"/>
              <a:gd name="connsiteY1" fmla="*/ 0 h 5753325"/>
              <a:gd name="connsiteX2" fmla="*/ 6439047 w 6447632"/>
              <a:gd name="connsiteY2" fmla="*/ 147 h 5753325"/>
              <a:gd name="connsiteX3" fmla="*/ 6443456 w 6447632"/>
              <a:gd name="connsiteY3" fmla="*/ 130105 h 5753325"/>
              <a:gd name="connsiteX4" fmla="*/ 6447632 w 6447632"/>
              <a:gd name="connsiteY4" fmla="*/ 170016 h 5753325"/>
              <a:gd name="connsiteX5" fmla="*/ 6396598 w 6447632"/>
              <a:gd name="connsiteY5" fmla="*/ 274847 h 5753325"/>
              <a:gd name="connsiteX6" fmla="*/ 6358350 w 6447632"/>
              <a:gd name="connsiteY6" fmla="*/ 492529 h 5753325"/>
              <a:gd name="connsiteX7" fmla="*/ 6354187 w 6447632"/>
              <a:gd name="connsiteY7" fmla="*/ 615799 h 5753325"/>
              <a:gd name="connsiteX8" fmla="*/ 6303977 w 6447632"/>
              <a:gd name="connsiteY8" fmla="*/ 664291 h 5753325"/>
              <a:gd name="connsiteX9" fmla="*/ 6344988 w 6447632"/>
              <a:gd name="connsiteY9" fmla="*/ 697330 h 5753325"/>
              <a:gd name="connsiteX10" fmla="*/ 6334770 w 6447632"/>
              <a:gd name="connsiteY10" fmla="*/ 754001 h 5753325"/>
              <a:gd name="connsiteX11" fmla="*/ 6339879 w 6447632"/>
              <a:gd name="connsiteY11" fmla="*/ 811136 h 5753325"/>
              <a:gd name="connsiteX12" fmla="*/ 6330065 w 6447632"/>
              <a:gd name="connsiteY12" fmla="*/ 893399 h 5753325"/>
              <a:gd name="connsiteX13" fmla="*/ 6345206 w 6447632"/>
              <a:gd name="connsiteY13" fmla="*/ 1018060 h 5753325"/>
              <a:gd name="connsiteX14" fmla="*/ 6362266 w 6447632"/>
              <a:gd name="connsiteY14" fmla="*/ 1151111 h 5753325"/>
              <a:gd name="connsiteX15" fmla="*/ 6371722 w 6447632"/>
              <a:gd name="connsiteY15" fmla="*/ 1318080 h 5753325"/>
              <a:gd name="connsiteX16" fmla="*/ 6356023 w 6447632"/>
              <a:gd name="connsiteY16" fmla="*/ 1356227 h 5753325"/>
              <a:gd name="connsiteX17" fmla="*/ 6356157 w 6447632"/>
              <a:gd name="connsiteY17" fmla="*/ 1361967 h 5753325"/>
              <a:gd name="connsiteX18" fmla="*/ 6350613 w 6447632"/>
              <a:gd name="connsiteY18" fmla="*/ 1393569 h 5753325"/>
              <a:gd name="connsiteX19" fmla="*/ 6357062 w 6447632"/>
              <a:gd name="connsiteY19" fmla="*/ 1444071 h 5753325"/>
              <a:gd name="connsiteX20" fmla="*/ 6364832 w 6447632"/>
              <a:gd name="connsiteY20" fmla="*/ 1478763 h 5753325"/>
              <a:gd name="connsiteX21" fmla="*/ 6369745 w 6447632"/>
              <a:gd name="connsiteY21" fmla="*/ 1495680 h 5753325"/>
              <a:gd name="connsiteX22" fmla="*/ 6370898 w 6447632"/>
              <a:gd name="connsiteY22" fmla="*/ 1513331 h 5753325"/>
              <a:gd name="connsiteX23" fmla="*/ 6368801 w 6447632"/>
              <a:gd name="connsiteY23" fmla="*/ 1527414 h 5753325"/>
              <a:gd name="connsiteX24" fmla="*/ 6359177 w 6447632"/>
              <a:gd name="connsiteY24" fmla="*/ 1639513 h 5753325"/>
              <a:gd name="connsiteX25" fmla="*/ 6299489 w 6447632"/>
              <a:gd name="connsiteY25" fmla="*/ 1784860 h 5753325"/>
              <a:gd name="connsiteX26" fmla="*/ 6267878 w 6447632"/>
              <a:gd name="connsiteY26" fmla="*/ 1858572 h 5753325"/>
              <a:gd name="connsiteX27" fmla="*/ 6251146 w 6447632"/>
              <a:gd name="connsiteY27" fmla="*/ 1926167 h 5753325"/>
              <a:gd name="connsiteX28" fmla="*/ 6210686 w 6447632"/>
              <a:gd name="connsiteY28" fmla="*/ 2014834 h 5753325"/>
              <a:gd name="connsiteX29" fmla="*/ 6106652 w 6447632"/>
              <a:gd name="connsiteY29" fmla="*/ 2150572 h 5753325"/>
              <a:gd name="connsiteX30" fmla="*/ 6097813 w 6447632"/>
              <a:gd name="connsiteY30" fmla="*/ 2172208 h 5753325"/>
              <a:gd name="connsiteX31" fmla="*/ 6095990 w 6447632"/>
              <a:gd name="connsiteY31" fmla="*/ 2181185 h 5753325"/>
              <a:gd name="connsiteX32" fmla="*/ 6090126 w 6447632"/>
              <a:gd name="connsiteY32" fmla="*/ 2192533 h 5753325"/>
              <a:gd name="connsiteX33" fmla="*/ 6089503 w 6447632"/>
              <a:gd name="connsiteY33" fmla="*/ 2192543 h 5753325"/>
              <a:gd name="connsiteX34" fmla="*/ 6084946 w 6447632"/>
              <a:gd name="connsiteY34" fmla="*/ 2203694 h 5753325"/>
              <a:gd name="connsiteX35" fmla="*/ 5987861 w 6447632"/>
              <a:gd name="connsiteY35" fmla="*/ 2304868 h 5753325"/>
              <a:gd name="connsiteX36" fmla="*/ 5973439 w 6447632"/>
              <a:gd name="connsiteY36" fmla="*/ 2385635 h 5753325"/>
              <a:gd name="connsiteX37" fmla="*/ 5916727 w 6447632"/>
              <a:gd name="connsiteY37" fmla="*/ 2458777 h 5753325"/>
              <a:gd name="connsiteX38" fmla="*/ 5856524 w 6447632"/>
              <a:gd name="connsiteY38" fmla="*/ 2583281 h 5753325"/>
              <a:gd name="connsiteX39" fmla="*/ 5838091 w 6447632"/>
              <a:gd name="connsiteY39" fmla="*/ 2753474 h 5753325"/>
              <a:gd name="connsiteX40" fmla="*/ 5777471 w 6447632"/>
              <a:gd name="connsiteY40" fmla="*/ 2901570 h 5753325"/>
              <a:gd name="connsiteX41" fmla="*/ 5723992 w 6447632"/>
              <a:gd name="connsiteY41" fmla="*/ 2998752 h 5753325"/>
              <a:gd name="connsiteX42" fmla="*/ 5557886 w 6447632"/>
              <a:gd name="connsiteY42" fmla="*/ 3304853 h 5753325"/>
              <a:gd name="connsiteX43" fmla="*/ 5483942 w 6447632"/>
              <a:gd name="connsiteY43" fmla="*/ 3416604 h 5753325"/>
              <a:gd name="connsiteX44" fmla="*/ 5461007 w 6447632"/>
              <a:gd name="connsiteY44" fmla="*/ 3503742 h 5753325"/>
              <a:gd name="connsiteX45" fmla="*/ 5437889 w 6447632"/>
              <a:gd name="connsiteY45" fmla="*/ 3559927 h 5753325"/>
              <a:gd name="connsiteX46" fmla="*/ 5432770 w 6447632"/>
              <a:gd name="connsiteY46" fmla="*/ 3562948 h 5753325"/>
              <a:gd name="connsiteX47" fmla="*/ 5406795 w 6447632"/>
              <a:gd name="connsiteY47" fmla="*/ 3578594 h 5753325"/>
              <a:gd name="connsiteX48" fmla="*/ 5381495 w 6447632"/>
              <a:gd name="connsiteY48" fmla="*/ 3599883 h 5753325"/>
              <a:gd name="connsiteX49" fmla="*/ 5363689 w 6447632"/>
              <a:gd name="connsiteY49" fmla="*/ 3633299 h 5753325"/>
              <a:gd name="connsiteX50" fmla="*/ 5291870 w 6447632"/>
              <a:gd name="connsiteY50" fmla="*/ 3799039 h 5753325"/>
              <a:gd name="connsiteX51" fmla="*/ 5241600 w 6447632"/>
              <a:gd name="connsiteY51" fmla="*/ 3894238 h 5753325"/>
              <a:gd name="connsiteX52" fmla="*/ 5211041 w 6447632"/>
              <a:gd name="connsiteY52" fmla="*/ 3924184 h 5753325"/>
              <a:gd name="connsiteX53" fmla="*/ 5176073 w 6447632"/>
              <a:gd name="connsiteY53" fmla="*/ 3970179 h 5753325"/>
              <a:gd name="connsiteX54" fmla="*/ 5172826 w 6447632"/>
              <a:gd name="connsiteY54" fmla="*/ 3991773 h 5753325"/>
              <a:gd name="connsiteX55" fmla="*/ 5157053 w 6447632"/>
              <a:gd name="connsiteY55" fmla="*/ 3997708 h 5753325"/>
              <a:gd name="connsiteX56" fmla="*/ 5127922 w 6447632"/>
              <a:gd name="connsiteY56" fmla="*/ 4022660 h 5753325"/>
              <a:gd name="connsiteX57" fmla="*/ 5020872 w 6447632"/>
              <a:gd name="connsiteY57" fmla="*/ 4075951 h 5753325"/>
              <a:gd name="connsiteX58" fmla="*/ 4991410 w 6447632"/>
              <a:gd name="connsiteY58" fmla="*/ 4087598 h 5753325"/>
              <a:gd name="connsiteX59" fmla="*/ 4930112 w 6447632"/>
              <a:gd name="connsiteY59" fmla="*/ 4138459 h 5753325"/>
              <a:gd name="connsiteX60" fmla="*/ 4834224 w 6447632"/>
              <a:gd name="connsiteY60" fmla="*/ 4231643 h 5753325"/>
              <a:gd name="connsiteX61" fmla="*/ 4812599 w 6447632"/>
              <a:gd name="connsiteY61" fmla="*/ 4249449 h 5753325"/>
              <a:gd name="connsiteX62" fmla="*/ 4789188 w 6447632"/>
              <a:gd name="connsiteY62" fmla="*/ 4256678 h 5753325"/>
              <a:gd name="connsiteX63" fmla="*/ 4779554 w 6447632"/>
              <a:gd name="connsiteY63" fmla="*/ 4251313 h 5753325"/>
              <a:gd name="connsiteX64" fmla="*/ 4766885 w 6447632"/>
              <a:gd name="connsiteY64" fmla="*/ 4259812 h 5753325"/>
              <a:gd name="connsiteX65" fmla="*/ 4762510 w 6447632"/>
              <a:gd name="connsiteY65" fmla="*/ 4260383 h 5753325"/>
              <a:gd name="connsiteX66" fmla="*/ 4738416 w 6447632"/>
              <a:gd name="connsiteY66" fmla="*/ 4265355 h 5753325"/>
              <a:gd name="connsiteX67" fmla="*/ 4712007 w 6447632"/>
              <a:gd name="connsiteY67" fmla="*/ 4317892 h 5753325"/>
              <a:gd name="connsiteX68" fmla="*/ 4658930 w 6447632"/>
              <a:gd name="connsiteY68" fmla="*/ 4348041 h 5753325"/>
              <a:gd name="connsiteX69" fmla="*/ 4443526 w 6447632"/>
              <a:gd name="connsiteY69" fmla="*/ 4507851 h 5753325"/>
              <a:gd name="connsiteX70" fmla="*/ 4289766 w 6447632"/>
              <a:gd name="connsiteY70" fmla="*/ 4711450 h 5753325"/>
              <a:gd name="connsiteX71" fmla="*/ 4150870 w 6447632"/>
              <a:gd name="connsiteY71" fmla="*/ 4818480 h 5753325"/>
              <a:gd name="connsiteX72" fmla="*/ 4006639 w 6447632"/>
              <a:gd name="connsiteY72" fmla="*/ 4933815 h 5753325"/>
              <a:gd name="connsiteX73" fmla="*/ 3298210 w 6447632"/>
              <a:gd name="connsiteY73" fmla="*/ 5070790 h 5753325"/>
              <a:gd name="connsiteX74" fmla="*/ 2947678 w 6447632"/>
              <a:gd name="connsiteY74" fmla="*/ 5117869 h 5753325"/>
              <a:gd name="connsiteX75" fmla="*/ 2822169 w 6447632"/>
              <a:gd name="connsiteY75" fmla="*/ 5129396 h 5753325"/>
              <a:gd name="connsiteX76" fmla="*/ 2538773 w 6447632"/>
              <a:gd name="connsiteY76" fmla="*/ 5313397 h 5753325"/>
              <a:gd name="connsiteX77" fmla="*/ 2014500 w 6447632"/>
              <a:gd name="connsiteY77" fmla="*/ 5519744 h 5753325"/>
              <a:gd name="connsiteX78" fmla="*/ 1934391 w 6447632"/>
              <a:gd name="connsiteY78" fmla="*/ 5591335 h 5753325"/>
              <a:gd name="connsiteX79" fmla="*/ 1892550 w 6447632"/>
              <a:gd name="connsiteY79" fmla="*/ 5649708 h 5753325"/>
              <a:gd name="connsiteX80" fmla="*/ 1854769 w 6447632"/>
              <a:gd name="connsiteY80" fmla="*/ 5647691 h 5753325"/>
              <a:gd name="connsiteX81" fmla="*/ 1809461 w 6447632"/>
              <a:gd name="connsiteY81" fmla="*/ 5648628 h 5753325"/>
              <a:gd name="connsiteX82" fmla="*/ 1745150 w 6447632"/>
              <a:gd name="connsiteY82" fmla="*/ 5693879 h 5753325"/>
              <a:gd name="connsiteX83" fmla="*/ 1713375 w 6447632"/>
              <a:gd name="connsiteY83" fmla="*/ 5684672 h 5753325"/>
              <a:gd name="connsiteX84" fmla="*/ 1707808 w 6447632"/>
              <a:gd name="connsiteY84" fmla="*/ 5682611 h 5753325"/>
              <a:gd name="connsiteX85" fmla="*/ 1679313 w 6447632"/>
              <a:gd name="connsiteY85" fmla="*/ 5672360 h 5753325"/>
              <a:gd name="connsiteX86" fmla="*/ 1646933 w 6447632"/>
              <a:gd name="connsiteY86" fmla="*/ 5666227 h 5753325"/>
              <a:gd name="connsiteX87" fmla="*/ 1610055 w 6447632"/>
              <a:gd name="connsiteY87" fmla="*/ 5673643 h 5753325"/>
              <a:gd name="connsiteX88" fmla="*/ 1437641 w 6447632"/>
              <a:gd name="connsiteY88" fmla="*/ 5723266 h 5753325"/>
              <a:gd name="connsiteX89" fmla="*/ 1332869 w 6447632"/>
              <a:gd name="connsiteY89" fmla="*/ 5744752 h 5753325"/>
              <a:gd name="connsiteX90" fmla="*/ 1290525 w 6447632"/>
              <a:gd name="connsiteY90" fmla="*/ 5740036 h 5753325"/>
              <a:gd name="connsiteX91" fmla="*/ 1233107 w 6447632"/>
              <a:gd name="connsiteY91" fmla="*/ 5742106 h 5753325"/>
              <a:gd name="connsiteX92" fmla="*/ 1214532 w 6447632"/>
              <a:gd name="connsiteY92" fmla="*/ 5753325 h 5753325"/>
              <a:gd name="connsiteX93" fmla="*/ 1199955 w 6447632"/>
              <a:gd name="connsiteY93" fmla="*/ 5744831 h 5753325"/>
              <a:gd name="connsiteX94" fmla="*/ 1162337 w 6447632"/>
              <a:gd name="connsiteY94" fmla="*/ 5738048 h 5753325"/>
              <a:gd name="connsiteX95" fmla="*/ 1053457 w 6447632"/>
              <a:gd name="connsiteY95" fmla="*/ 5688676 h 5753325"/>
              <a:gd name="connsiteX96" fmla="*/ 1025798 w 6447632"/>
              <a:gd name="connsiteY96" fmla="*/ 5673166 h 5753325"/>
              <a:gd name="connsiteX97" fmla="*/ 947900 w 6447632"/>
              <a:gd name="connsiteY97" fmla="*/ 5657848 h 5753325"/>
              <a:gd name="connsiteX98" fmla="*/ 815627 w 6447632"/>
              <a:gd name="connsiteY98" fmla="*/ 5642557 h 5753325"/>
              <a:gd name="connsiteX99" fmla="*/ 788251 w 6447632"/>
              <a:gd name="connsiteY99" fmla="*/ 5637065 h 5753325"/>
              <a:gd name="connsiteX100" fmla="*/ 767822 w 6447632"/>
              <a:gd name="connsiteY100" fmla="*/ 5623450 h 5753325"/>
              <a:gd name="connsiteX101" fmla="*/ 765791 w 6447632"/>
              <a:gd name="connsiteY101" fmla="*/ 5612539 h 5753325"/>
              <a:gd name="connsiteX102" fmla="*/ 751230 w 6447632"/>
              <a:gd name="connsiteY102" fmla="*/ 5608092 h 5753325"/>
              <a:gd name="connsiteX103" fmla="*/ 748008 w 6447632"/>
              <a:gd name="connsiteY103" fmla="*/ 5605052 h 5753325"/>
              <a:gd name="connsiteX104" fmla="*/ 728871 w 6447632"/>
              <a:gd name="connsiteY104" fmla="*/ 5589469 h 5753325"/>
              <a:gd name="connsiteX105" fmla="*/ 671898 w 6447632"/>
              <a:gd name="connsiteY105" fmla="*/ 5602363 h 5753325"/>
              <a:gd name="connsiteX106" fmla="*/ 615065 w 6447632"/>
              <a:gd name="connsiteY106" fmla="*/ 5580257 h 5753325"/>
              <a:gd name="connsiteX107" fmla="*/ 355785 w 6447632"/>
              <a:gd name="connsiteY107" fmla="*/ 5514383 h 5753325"/>
              <a:gd name="connsiteX108" fmla="*/ 102269 w 6447632"/>
              <a:gd name="connsiteY108" fmla="*/ 5524347 h 5753325"/>
              <a:gd name="connsiteX109" fmla="*/ 13160 w 6447632"/>
              <a:gd name="connsiteY109" fmla="*/ 5514159 h 5753325"/>
              <a:gd name="connsiteX110" fmla="*/ 0 w 6447632"/>
              <a:gd name="connsiteY110" fmla="*/ 5511735 h 5753325"/>
              <a:gd name="connsiteX111" fmla="*/ 0 w 6447632"/>
              <a:gd name="connsiteY111" fmla="*/ 0 h 5753325"/>
              <a:gd name="connsiteX0" fmla="*/ 0 w 6447632"/>
              <a:gd name="connsiteY0" fmla="*/ 0 h 5753325"/>
              <a:gd name="connsiteX1" fmla="*/ 6438980 w 6447632"/>
              <a:gd name="connsiteY1" fmla="*/ 0 h 5753325"/>
              <a:gd name="connsiteX2" fmla="*/ 6439047 w 6447632"/>
              <a:gd name="connsiteY2" fmla="*/ 147 h 5753325"/>
              <a:gd name="connsiteX3" fmla="*/ 6443456 w 6447632"/>
              <a:gd name="connsiteY3" fmla="*/ 130105 h 5753325"/>
              <a:gd name="connsiteX4" fmla="*/ 6447632 w 6447632"/>
              <a:gd name="connsiteY4" fmla="*/ 170016 h 5753325"/>
              <a:gd name="connsiteX5" fmla="*/ 6396598 w 6447632"/>
              <a:gd name="connsiteY5" fmla="*/ 274847 h 5753325"/>
              <a:gd name="connsiteX6" fmla="*/ 6358350 w 6447632"/>
              <a:gd name="connsiteY6" fmla="*/ 492529 h 5753325"/>
              <a:gd name="connsiteX7" fmla="*/ 6354187 w 6447632"/>
              <a:gd name="connsiteY7" fmla="*/ 615799 h 5753325"/>
              <a:gd name="connsiteX8" fmla="*/ 6303977 w 6447632"/>
              <a:gd name="connsiteY8" fmla="*/ 664291 h 5753325"/>
              <a:gd name="connsiteX9" fmla="*/ 6344988 w 6447632"/>
              <a:gd name="connsiteY9" fmla="*/ 697330 h 5753325"/>
              <a:gd name="connsiteX10" fmla="*/ 6334770 w 6447632"/>
              <a:gd name="connsiteY10" fmla="*/ 754001 h 5753325"/>
              <a:gd name="connsiteX11" fmla="*/ 6339879 w 6447632"/>
              <a:gd name="connsiteY11" fmla="*/ 811136 h 5753325"/>
              <a:gd name="connsiteX12" fmla="*/ 6330065 w 6447632"/>
              <a:gd name="connsiteY12" fmla="*/ 893399 h 5753325"/>
              <a:gd name="connsiteX13" fmla="*/ 6345206 w 6447632"/>
              <a:gd name="connsiteY13" fmla="*/ 1018060 h 5753325"/>
              <a:gd name="connsiteX14" fmla="*/ 6362266 w 6447632"/>
              <a:gd name="connsiteY14" fmla="*/ 1151111 h 5753325"/>
              <a:gd name="connsiteX15" fmla="*/ 6371722 w 6447632"/>
              <a:gd name="connsiteY15" fmla="*/ 1318080 h 5753325"/>
              <a:gd name="connsiteX16" fmla="*/ 6356023 w 6447632"/>
              <a:gd name="connsiteY16" fmla="*/ 1356227 h 5753325"/>
              <a:gd name="connsiteX17" fmla="*/ 6356157 w 6447632"/>
              <a:gd name="connsiteY17" fmla="*/ 1361967 h 5753325"/>
              <a:gd name="connsiteX18" fmla="*/ 6350613 w 6447632"/>
              <a:gd name="connsiteY18" fmla="*/ 1393569 h 5753325"/>
              <a:gd name="connsiteX19" fmla="*/ 6357062 w 6447632"/>
              <a:gd name="connsiteY19" fmla="*/ 1444071 h 5753325"/>
              <a:gd name="connsiteX20" fmla="*/ 6364832 w 6447632"/>
              <a:gd name="connsiteY20" fmla="*/ 1478763 h 5753325"/>
              <a:gd name="connsiteX21" fmla="*/ 6369745 w 6447632"/>
              <a:gd name="connsiteY21" fmla="*/ 1495680 h 5753325"/>
              <a:gd name="connsiteX22" fmla="*/ 6370898 w 6447632"/>
              <a:gd name="connsiteY22" fmla="*/ 1513331 h 5753325"/>
              <a:gd name="connsiteX23" fmla="*/ 6368801 w 6447632"/>
              <a:gd name="connsiteY23" fmla="*/ 1527414 h 5753325"/>
              <a:gd name="connsiteX24" fmla="*/ 6359177 w 6447632"/>
              <a:gd name="connsiteY24" fmla="*/ 1639513 h 5753325"/>
              <a:gd name="connsiteX25" fmla="*/ 6299489 w 6447632"/>
              <a:gd name="connsiteY25" fmla="*/ 1784860 h 5753325"/>
              <a:gd name="connsiteX26" fmla="*/ 6267878 w 6447632"/>
              <a:gd name="connsiteY26" fmla="*/ 1858572 h 5753325"/>
              <a:gd name="connsiteX27" fmla="*/ 6251146 w 6447632"/>
              <a:gd name="connsiteY27" fmla="*/ 1926167 h 5753325"/>
              <a:gd name="connsiteX28" fmla="*/ 6210686 w 6447632"/>
              <a:gd name="connsiteY28" fmla="*/ 2014834 h 5753325"/>
              <a:gd name="connsiteX29" fmla="*/ 6106652 w 6447632"/>
              <a:gd name="connsiteY29" fmla="*/ 2150572 h 5753325"/>
              <a:gd name="connsiteX30" fmla="*/ 6097813 w 6447632"/>
              <a:gd name="connsiteY30" fmla="*/ 2172208 h 5753325"/>
              <a:gd name="connsiteX31" fmla="*/ 6095990 w 6447632"/>
              <a:gd name="connsiteY31" fmla="*/ 2181185 h 5753325"/>
              <a:gd name="connsiteX32" fmla="*/ 6090126 w 6447632"/>
              <a:gd name="connsiteY32" fmla="*/ 2192533 h 5753325"/>
              <a:gd name="connsiteX33" fmla="*/ 6089503 w 6447632"/>
              <a:gd name="connsiteY33" fmla="*/ 2192543 h 5753325"/>
              <a:gd name="connsiteX34" fmla="*/ 6084946 w 6447632"/>
              <a:gd name="connsiteY34" fmla="*/ 2203694 h 5753325"/>
              <a:gd name="connsiteX35" fmla="*/ 5987861 w 6447632"/>
              <a:gd name="connsiteY35" fmla="*/ 2304868 h 5753325"/>
              <a:gd name="connsiteX36" fmla="*/ 5973439 w 6447632"/>
              <a:gd name="connsiteY36" fmla="*/ 2385635 h 5753325"/>
              <a:gd name="connsiteX37" fmla="*/ 5916727 w 6447632"/>
              <a:gd name="connsiteY37" fmla="*/ 2458777 h 5753325"/>
              <a:gd name="connsiteX38" fmla="*/ 5856524 w 6447632"/>
              <a:gd name="connsiteY38" fmla="*/ 2583281 h 5753325"/>
              <a:gd name="connsiteX39" fmla="*/ 5838091 w 6447632"/>
              <a:gd name="connsiteY39" fmla="*/ 2753474 h 5753325"/>
              <a:gd name="connsiteX40" fmla="*/ 5777471 w 6447632"/>
              <a:gd name="connsiteY40" fmla="*/ 2901570 h 5753325"/>
              <a:gd name="connsiteX41" fmla="*/ 5682522 w 6447632"/>
              <a:gd name="connsiteY41" fmla="*/ 3044368 h 5753325"/>
              <a:gd name="connsiteX42" fmla="*/ 5557886 w 6447632"/>
              <a:gd name="connsiteY42" fmla="*/ 3304853 h 5753325"/>
              <a:gd name="connsiteX43" fmla="*/ 5483942 w 6447632"/>
              <a:gd name="connsiteY43" fmla="*/ 3416604 h 5753325"/>
              <a:gd name="connsiteX44" fmla="*/ 5461007 w 6447632"/>
              <a:gd name="connsiteY44" fmla="*/ 3503742 h 5753325"/>
              <a:gd name="connsiteX45" fmla="*/ 5437889 w 6447632"/>
              <a:gd name="connsiteY45" fmla="*/ 3559927 h 5753325"/>
              <a:gd name="connsiteX46" fmla="*/ 5432770 w 6447632"/>
              <a:gd name="connsiteY46" fmla="*/ 3562948 h 5753325"/>
              <a:gd name="connsiteX47" fmla="*/ 5406795 w 6447632"/>
              <a:gd name="connsiteY47" fmla="*/ 3578594 h 5753325"/>
              <a:gd name="connsiteX48" fmla="*/ 5381495 w 6447632"/>
              <a:gd name="connsiteY48" fmla="*/ 3599883 h 5753325"/>
              <a:gd name="connsiteX49" fmla="*/ 5363689 w 6447632"/>
              <a:gd name="connsiteY49" fmla="*/ 3633299 h 5753325"/>
              <a:gd name="connsiteX50" fmla="*/ 5291870 w 6447632"/>
              <a:gd name="connsiteY50" fmla="*/ 3799039 h 5753325"/>
              <a:gd name="connsiteX51" fmla="*/ 5241600 w 6447632"/>
              <a:gd name="connsiteY51" fmla="*/ 3894238 h 5753325"/>
              <a:gd name="connsiteX52" fmla="*/ 5211041 w 6447632"/>
              <a:gd name="connsiteY52" fmla="*/ 3924184 h 5753325"/>
              <a:gd name="connsiteX53" fmla="*/ 5176073 w 6447632"/>
              <a:gd name="connsiteY53" fmla="*/ 3970179 h 5753325"/>
              <a:gd name="connsiteX54" fmla="*/ 5172826 w 6447632"/>
              <a:gd name="connsiteY54" fmla="*/ 3991773 h 5753325"/>
              <a:gd name="connsiteX55" fmla="*/ 5157053 w 6447632"/>
              <a:gd name="connsiteY55" fmla="*/ 3997708 h 5753325"/>
              <a:gd name="connsiteX56" fmla="*/ 5127922 w 6447632"/>
              <a:gd name="connsiteY56" fmla="*/ 4022660 h 5753325"/>
              <a:gd name="connsiteX57" fmla="*/ 5020872 w 6447632"/>
              <a:gd name="connsiteY57" fmla="*/ 4075951 h 5753325"/>
              <a:gd name="connsiteX58" fmla="*/ 4991410 w 6447632"/>
              <a:gd name="connsiteY58" fmla="*/ 4087598 h 5753325"/>
              <a:gd name="connsiteX59" fmla="*/ 4930112 w 6447632"/>
              <a:gd name="connsiteY59" fmla="*/ 4138459 h 5753325"/>
              <a:gd name="connsiteX60" fmla="*/ 4834224 w 6447632"/>
              <a:gd name="connsiteY60" fmla="*/ 4231643 h 5753325"/>
              <a:gd name="connsiteX61" fmla="*/ 4812599 w 6447632"/>
              <a:gd name="connsiteY61" fmla="*/ 4249449 h 5753325"/>
              <a:gd name="connsiteX62" fmla="*/ 4789188 w 6447632"/>
              <a:gd name="connsiteY62" fmla="*/ 4256678 h 5753325"/>
              <a:gd name="connsiteX63" fmla="*/ 4779554 w 6447632"/>
              <a:gd name="connsiteY63" fmla="*/ 4251313 h 5753325"/>
              <a:gd name="connsiteX64" fmla="*/ 4766885 w 6447632"/>
              <a:gd name="connsiteY64" fmla="*/ 4259812 h 5753325"/>
              <a:gd name="connsiteX65" fmla="*/ 4762510 w 6447632"/>
              <a:gd name="connsiteY65" fmla="*/ 4260383 h 5753325"/>
              <a:gd name="connsiteX66" fmla="*/ 4738416 w 6447632"/>
              <a:gd name="connsiteY66" fmla="*/ 4265355 h 5753325"/>
              <a:gd name="connsiteX67" fmla="*/ 4712007 w 6447632"/>
              <a:gd name="connsiteY67" fmla="*/ 4317892 h 5753325"/>
              <a:gd name="connsiteX68" fmla="*/ 4658930 w 6447632"/>
              <a:gd name="connsiteY68" fmla="*/ 4348041 h 5753325"/>
              <a:gd name="connsiteX69" fmla="*/ 4443526 w 6447632"/>
              <a:gd name="connsiteY69" fmla="*/ 4507851 h 5753325"/>
              <a:gd name="connsiteX70" fmla="*/ 4289766 w 6447632"/>
              <a:gd name="connsiteY70" fmla="*/ 4711450 h 5753325"/>
              <a:gd name="connsiteX71" fmla="*/ 4150870 w 6447632"/>
              <a:gd name="connsiteY71" fmla="*/ 4818480 h 5753325"/>
              <a:gd name="connsiteX72" fmla="*/ 4006639 w 6447632"/>
              <a:gd name="connsiteY72" fmla="*/ 4933815 h 5753325"/>
              <a:gd name="connsiteX73" fmla="*/ 3298210 w 6447632"/>
              <a:gd name="connsiteY73" fmla="*/ 5070790 h 5753325"/>
              <a:gd name="connsiteX74" fmla="*/ 2947678 w 6447632"/>
              <a:gd name="connsiteY74" fmla="*/ 5117869 h 5753325"/>
              <a:gd name="connsiteX75" fmla="*/ 2822169 w 6447632"/>
              <a:gd name="connsiteY75" fmla="*/ 5129396 h 5753325"/>
              <a:gd name="connsiteX76" fmla="*/ 2538773 w 6447632"/>
              <a:gd name="connsiteY76" fmla="*/ 5313397 h 5753325"/>
              <a:gd name="connsiteX77" fmla="*/ 2014500 w 6447632"/>
              <a:gd name="connsiteY77" fmla="*/ 5519744 h 5753325"/>
              <a:gd name="connsiteX78" fmla="*/ 1934391 w 6447632"/>
              <a:gd name="connsiteY78" fmla="*/ 5591335 h 5753325"/>
              <a:gd name="connsiteX79" fmla="*/ 1892550 w 6447632"/>
              <a:gd name="connsiteY79" fmla="*/ 5649708 h 5753325"/>
              <a:gd name="connsiteX80" fmla="*/ 1854769 w 6447632"/>
              <a:gd name="connsiteY80" fmla="*/ 5647691 h 5753325"/>
              <a:gd name="connsiteX81" fmla="*/ 1809461 w 6447632"/>
              <a:gd name="connsiteY81" fmla="*/ 5648628 h 5753325"/>
              <a:gd name="connsiteX82" fmla="*/ 1745150 w 6447632"/>
              <a:gd name="connsiteY82" fmla="*/ 5693879 h 5753325"/>
              <a:gd name="connsiteX83" fmla="*/ 1713375 w 6447632"/>
              <a:gd name="connsiteY83" fmla="*/ 5684672 h 5753325"/>
              <a:gd name="connsiteX84" fmla="*/ 1707808 w 6447632"/>
              <a:gd name="connsiteY84" fmla="*/ 5682611 h 5753325"/>
              <a:gd name="connsiteX85" fmla="*/ 1679313 w 6447632"/>
              <a:gd name="connsiteY85" fmla="*/ 5672360 h 5753325"/>
              <a:gd name="connsiteX86" fmla="*/ 1646933 w 6447632"/>
              <a:gd name="connsiteY86" fmla="*/ 5666227 h 5753325"/>
              <a:gd name="connsiteX87" fmla="*/ 1610055 w 6447632"/>
              <a:gd name="connsiteY87" fmla="*/ 5673643 h 5753325"/>
              <a:gd name="connsiteX88" fmla="*/ 1437641 w 6447632"/>
              <a:gd name="connsiteY88" fmla="*/ 5723266 h 5753325"/>
              <a:gd name="connsiteX89" fmla="*/ 1332869 w 6447632"/>
              <a:gd name="connsiteY89" fmla="*/ 5744752 h 5753325"/>
              <a:gd name="connsiteX90" fmla="*/ 1290525 w 6447632"/>
              <a:gd name="connsiteY90" fmla="*/ 5740036 h 5753325"/>
              <a:gd name="connsiteX91" fmla="*/ 1233107 w 6447632"/>
              <a:gd name="connsiteY91" fmla="*/ 5742106 h 5753325"/>
              <a:gd name="connsiteX92" fmla="*/ 1214532 w 6447632"/>
              <a:gd name="connsiteY92" fmla="*/ 5753325 h 5753325"/>
              <a:gd name="connsiteX93" fmla="*/ 1199955 w 6447632"/>
              <a:gd name="connsiteY93" fmla="*/ 5744831 h 5753325"/>
              <a:gd name="connsiteX94" fmla="*/ 1162337 w 6447632"/>
              <a:gd name="connsiteY94" fmla="*/ 5738048 h 5753325"/>
              <a:gd name="connsiteX95" fmla="*/ 1053457 w 6447632"/>
              <a:gd name="connsiteY95" fmla="*/ 5688676 h 5753325"/>
              <a:gd name="connsiteX96" fmla="*/ 1025798 w 6447632"/>
              <a:gd name="connsiteY96" fmla="*/ 5673166 h 5753325"/>
              <a:gd name="connsiteX97" fmla="*/ 947900 w 6447632"/>
              <a:gd name="connsiteY97" fmla="*/ 5657848 h 5753325"/>
              <a:gd name="connsiteX98" fmla="*/ 815627 w 6447632"/>
              <a:gd name="connsiteY98" fmla="*/ 5642557 h 5753325"/>
              <a:gd name="connsiteX99" fmla="*/ 788251 w 6447632"/>
              <a:gd name="connsiteY99" fmla="*/ 5637065 h 5753325"/>
              <a:gd name="connsiteX100" fmla="*/ 767822 w 6447632"/>
              <a:gd name="connsiteY100" fmla="*/ 5623450 h 5753325"/>
              <a:gd name="connsiteX101" fmla="*/ 765791 w 6447632"/>
              <a:gd name="connsiteY101" fmla="*/ 5612539 h 5753325"/>
              <a:gd name="connsiteX102" fmla="*/ 751230 w 6447632"/>
              <a:gd name="connsiteY102" fmla="*/ 5608092 h 5753325"/>
              <a:gd name="connsiteX103" fmla="*/ 748008 w 6447632"/>
              <a:gd name="connsiteY103" fmla="*/ 5605052 h 5753325"/>
              <a:gd name="connsiteX104" fmla="*/ 728871 w 6447632"/>
              <a:gd name="connsiteY104" fmla="*/ 5589469 h 5753325"/>
              <a:gd name="connsiteX105" fmla="*/ 671898 w 6447632"/>
              <a:gd name="connsiteY105" fmla="*/ 5602363 h 5753325"/>
              <a:gd name="connsiteX106" fmla="*/ 615065 w 6447632"/>
              <a:gd name="connsiteY106" fmla="*/ 5580257 h 5753325"/>
              <a:gd name="connsiteX107" fmla="*/ 355785 w 6447632"/>
              <a:gd name="connsiteY107" fmla="*/ 5514383 h 5753325"/>
              <a:gd name="connsiteX108" fmla="*/ 102269 w 6447632"/>
              <a:gd name="connsiteY108" fmla="*/ 5524347 h 5753325"/>
              <a:gd name="connsiteX109" fmla="*/ 13160 w 6447632"/>
              <a:gd name="connsiteY109" fmla="*/ 5514159 h 5753325"/>
              <a:gd name="connsiteX110" fmla="*/ 0 w 6447632"/>
              <a:gd name="connsiteY110" fmla="*/ 5511735 h 5753325"/>
              <a:gd name="connsiteX111" fmla="*/ 0 w 6447632"/>
              <a:gd name="connsiteY111" fmla="*/ 0 h 5753325"/>
              <a:gd name="connsiteX0" fmla="*/ 0 w 6447632"/>
              <a:gd name="connsiteY0" fmla="*/ 0 h 5753325"/>
              <a:gd name="connsiteX1" fmla="*/ 6438980 w 6447632"/>
              <a:gd name="connsiteY1" fmla="*/ 0 h 5753325"/>
              <a:gd name="connsiteX2" fmla="*/ 6439047 w 6447632"/>
              <a:gd name="connsiteY2" fmla="*/ 147 h 5753325"/>
              <a:gd name="connsiteX3" fmla="*/ 6443456 w 6447632"/>
              <a:gd name="connsiteY3" fmla="*/ 130105 h 5753325"/>
              <a:gd name="connsiteX4" fmla="*/ 6447632 w 6447632"/>
              <a:gd name="connsiteY4" fmla="*/ 170016 h 5753325"/>
              <a:gd name="connsiteX5" fmla="*/ 6396598 w 6447632"/>
              <a:gd name="connsiteY5" fmla="*/ 274847 h 5753325"/>
              <a:gd name="connsiteX6" fmla="*/ 6358350 w 6447632"/>
              <a:gd name="connsiteY6" fmla="*/ 492529 h 5753325"/>
              <a:gd name="connsiteX7" fmla="*/ 6354187 w 6447632"/>
              <a:gd name="connsiteY7" fmla="*/ 615799 h 5753325"/>
              <a:gd name="connsiteX8" fmla="*/ 6303977 w 6447632"/>
              <a:gd name="connsiteY8" fmla="*/ 664291 h 5753325"/>
              <a:gd name="connsiteX9" fmla="*/ 6344988 w 6447632"/>
              <a:gd name="connsiteY9" fmla="*/ 697330 h 5753325"/>
              <a:gd name="connsiteX10" fmla="*/ 6334770 w 6447632"/>
              <a:gd name="connsiteY10" fmla="*/ 754001 h 5753325"/>
              <a:gd name="connsiteX11" fmla="*/ 6339879 w 6447632"/>
              <a:gd name="connsiteY11" fmla="*/ 811136 h 5753325"/>
              <a:gd name="connsiteX12" fmla="*/ 6330065 w 6447632"/>
              <a:gd name="connsiteY12" fmla="*/ 893399 h 5753325"/>
              <a:gd name="connsiteX13" fmla="*/ 6345206 w 6447632"/>
              <a:gd name="connsiteY13" fmla="*/ 1018060 h 5753325"/>
              <a:gd name="connsiteX14" fmla="*/ 6362266 w 6447632"/>
              <a:gd name="connsiteY14" fmla="*/ 1151111 h 5753325"/>
              <a:gd name="connsiteX15" fmla="*/ 6371722 w 6447632"/>
              <a:gd name="connsiteY15" fmla="*/ 1318080 h 5753325"/>
              <a:gd name="connsiteX16" fmla="*/ 6356023 w 6447632"/>
              <a:gd name="connsiteY16" fmla="*/ 1356227 h 5753325"/>
              <a:gd name="connsiteX17" fmla="*/ 6356157 w 6447632"/>
              <a:gd name="connsiteY17" fmla="*/ 1361967 h 5753325"/>
              <a:gd name="connsiteX18" fmla="*/ 6350613 w 6447632"/>
              <a:gd name="connsiteY18" fmla="*/ 1393569 h 5753325"/>
              <a:gd name="connsiteX19" fmla="*/ 6357062 w 6447632"/>
              <a:gd name="connsiteY19" fmla="*/ 1444071 h 5753325"/>
              <a:gd name="connsiteX20" fmla="*/ 6364832 w 6447632"/>
              <a:gd name="connsiteY20" fmla="*/ 1478763 h 5753325"/>
              <a:gd name="connsiteX21" fmla="*/ 6369745 w 6447632"/>
              <a:gd name="connsiteY21" fmla="*/ 1495680 h 5753325"/>
              <a:gd name="connsiteX22" fmla="*/ 6370898 w 6447632"/>
              <a:gd name="connsiteY22" fmla="*/ 1513331 h 5753325"/>
              <a:gd name="connsiteX23" fmla="*/ 6368801 w 6447632"/>
              <a:gd name="connsiteY23" fmla="*/ 1527414 h 5753325"/>
              <a:gd name="connsiteX24" fmla="*/ 6359177 w 6447632"/>
              <a:gd name="connsiteY24" fmla="*/ 1639513 h 5753325"/>
              <a:gd name="connsiteX25" fmla="*/ 6299489 w 6447632"/>
              <a:gd name="connsiteY25" fmla="*/ 1784860 h 5753325"/>
              <a:gd name="connsiteX26" fmla="*/ 6267878 w 6447632"/>
              <a:gd name="connsiteY26" fmla="*/ 1858572 h 5753325"/>
              <a:gd name="connsiteX27" fmla="*/ 6251146 w 6447632"/>
              <a:gd name="connsiteY27" fmla="*/ 1926167 h 5753325"/>
              <a:gd name="connsiteX28" fmla="*/ 6210686 w 6447632"/>
              <a:gd name="connsiteY28" fmla="*/ 2014834 h 5753325"/>
              <a:gd name="connsiteX29" fmla="*/ 6106652 w 6447632"/>
              <a:gd name="connsiteY29" fmla="*/ 2150572 h 5753325"/>
              <a:gd name="connsiteX30" fmla="*/ 6097813 w 6447632"/>
              <a:gd name="connsiteY30" fmla="*/ 2172208 h 5753325"/>
              <a:gd name="connsiteX31" fmla="*/ 6095990 w 6447632"/>
              <a:gd name="connsiteY31" fmla="*/ 2181185 h 5753325"/>
              <a:gd name="connsiteX32" fmla="*/ 6090126 w 6447632"/>
              <a:gd name="connsiteY32" fmla="*/ 2192533 h 5753325"/>
              <a:gd name="connsiteX33" fmla="*/ 6089503 w 6447632"/>
              <a:gd name="connsiteY33" fmla="*/ 2192543 h 5753325"/>
              <a:gd name="connsiteX34" fmla="*/ 6084946 w 6447632"/>
              <a:gd name="connsiteY34" fmla="*/ 2203694 h 5753325"/>
              <a:gd name="connsiteX35" fmla="*/ 5987861 w 6447632"/>
              <a:gd name="connsiteY35" fmla="*/ 2304868 h 5753325"/>
              <a:gd name="connsiteX36" fmla="*/ 5973439 w 6447632"/>
              <a:gd name="connsiteY36" fmla="*/ 2385635 h 5753325"/>
              <a:gd name="connsiteX37" fmla="*/ 5916727 w 6447632"/>
              <a:gd name="connsiteY37" fmla="*/ 2458777 h 5753325"/>
              <a:gd name="connsiteX38" fmla="*/ 5856524 w 6447632"/>
              <a:gd name="connsiteY38" fmla="*/ 2583281 h 5753325"/>
              <a:gd name="connsiteX39" fmla="*/ 5838091 w 6447632"/>
              <a:gd name="connsiteY39" fmla="*/ 2753474 h 5753325"/>
              <a:gd name="connsiteX40" fmla="*/ 5744296 w 6447632"/>
              <a:gd name="connsiteY40" fmla="*/ 2893276 h 5753325"/>
              <a:gd name="connsiteX41" fmla="*/ 5682522 w 6447632"/>
              <a:gd name="connsiteY41" fmla="*/ 3044368 h 5753325"/>
              <a:gd name="connsiteX42" fmla="*/ 5557886 w 6447632"/>
              <a:gd name="connsiteY42" fmla="*/ 3304853 h 5753325"/>
              <a:gd name="connsiteX43" fmla="*/ 5483942 w 6447632"/>
              <a:gd name="connsiteY43" fmla="*/ 3416604 h 5753325"/>
              <a:gd name="connsiteX44" fmla="*/ 5461007 w 6447632"/>
              <a:gd name="connsiteY44" fmla="*/ 3503742 h 5753325"/>
              <a:gd name="connsiteX45" fmla="*/ 5437889 w 6447632"/>
              <a:gd name="connsiteY45" fmla="*/ 3559927 h 5753325"/>
              <a:gd name="connsiteX46" fmla="*/ 5432770 w 6447632"/>
              <a:gd name="connsiteY46" fmla="*/ 3562948 h 5753325"/>
              <a:gd name="connsiteX47" fmla="*/ 5406795 w 6447632"/>
              <a:gd name="connsiteY47" fmla="*/ 3578594 h 5753325"/>
              <a:gd name="connsiteX48" fmla="*/ 5381495 w 6447632"/>
              <a:gd name="connsiteY48" fmla="*/ 3599883 h 5753325"/>
              <a:gd name="connsiteX49" fmla="*/ 5363689 w 6447632"/>
              <a:gd name="connsiteY49" fmla="*/ 3633299 h 5753325"/>
              <a:gd name="connsiteX50" fmla="*/ 5291870 w 6447632"/>
              <a:gd name="connsiteY50" fmla="*/ 3799039 h 5753325"/>
              <a:gd name="connsiteX51" fmla="*/ 5241600 w 6447632"/>
              <a:gd name="connsiteY51" fmla="*/ 3894238 h 5753325"/>
              <a:gd name="connsiteX52" fmla="*/ 5211041 w 6447632"/>
              <a:gd name="connsiteY52" fmla="*/ 3924184 h 5753325"/>
              <a:gd name="connsiteX53" fmla="*/ 5176073 w 6447632"/>
              <a:gd name="connsiteY53" fmla="*/ 3970179 h 5753325"/>
              <a:gd name="connsiteX54" fmla="*/ 5172826 w 6447632"/>
              <a:gd name="connsiteY54" fmla="*/ 3991773 h 5753325"/>
              <a:gd name="connsiteX55" fmla="*/ 5157053 w 6447632"/>
              <a:gd name="connsiteY55" fmla="*/ 3997708 h 5753325"/>
              <a:gd name="connsiteX56" fmla="*/ 5127922 w 6447632"/>
              <a:gd name="connsiteY56" fmla="*/ 4022660 h 5753325"/>
              <a:gd name="connsiteX57" fmla="*/ 5020872 w 6447632"/>
              <a:gd name="connsiteY57" fmla="*/ 4075951 h 5753325"/>
              <a:gd name="connsiteX58" fmla="*/ 4991410 w 6447632"/>
              <a:gd name="connsiteY58" fmla="*/ 4087598 h 5753325"/>
              <a:gd name="connsiteX59" fmla="*/ 4930112 w 6447632"/>
              <a:gd name="connsiteY59" fmla="*/ 4138459 h 5753325"/>
              <a:gd name="connsiteX60" fmla="*/ 4834224 w 6447632"/>
              <a:gd name="connsiteY60" fmla="*/ 4231643 h 5753325"/>
              <a:gd name="connsiteX61" fmla="*/ 4812599 w 6447632"/>
              <a:gd name="connsiteY61" fmla="*/ 4249449 h 5753325"/>
              <a:gd name="connsiteX62" fmla="*/ 4789188 w 6447632"/>
              <a:gd name="connsiteY62" fmla="*/ 4256678 h 5753325"/>
              <a:gd name="connsiteX63" fmla="*/ 4779554 w 6447632"/>
              <a:gd name="connsiteY63" fmla="*/ 4251313 h 5753325"/>
              <a:gd name="connsiteX64" fmla="*/ 4766885 w 6447632"/>
              <a:gd name="connsiteY64" fmla="*/ 4259812 h 5753325"/>
              <a:gd name="connsiteX65" fmla="*/ 4762510 w 6447632"/>
              <a:gd name="connsiteY65" fmla="*/ 4260383 h 5753325"/>
              <a:gd name="connsiteX66" fmla="*/ 4738416 w 6447632"/>
              <a:gd name="connsiteY66" fmla="*/ 4265355 h 5753325"/>
              <a:gd name="connsiteX67" fmla="*/ 4712007 w 6447632"/>
              <a:gd name="connsiteY67" fmla="*/ 4317892 h 5753325"/>
              <a:gd name="connsiteX68" fmla="*/ 4658930 w 6447632"/>
              <a:gd name="connsiteY68" fmla="*/ 4348041 h 5753325"/>
              <a:gd name="connsiteX69" fmla="*/ 4443526 w 6447632"/>
              <a:gd name="connsiteY69" fmla="*/ 4507851 h 5753325"/>
              <a:gd name="connsiteX70" fmla="*/ 4289766 w 6447632"/>
              <a:gd name="connsiteY70" fmla="*/ 4711450 h 5753325"/>
              <a:gd name="connsiteX71" fmla="*/ 4150870 w 6447632"/>
              <a:gd name="connsiteY71" fmla="*/ 4818480 h 5753325"/>
              <a:gd name="connsiteX72" fmla="*/ 4006639 w 6447632"/>
              <a:gd name="connsiteY72" fmla="*/ 4933815 h 5753325"/>
              <a:gd name="connsiteX73" fmla="*/ 3298210 w 6447632"/>
              <a:gd name="connsiteY73" fmla="*/ 5070790 h 5753325"/>
              <a:gd name="connsiteX74" fmla="*/ 2947678 w 6447632"/>
              <a:gd name="connsiteY74" fmla="*/ 5117869 h 5753325"/>
              <a:gd name="connsiteX75" fmla="*/ 2822169 w 6447632"/>
              <a:gd name="connsiteY75" fmla="*/ 5129396 h 5753325"/>
              <a:gd name="connsiteX76" fmla="*/ 2538773 w 6447632"/>
              <a:gd name="connsiteY76" fmla="*/ 5313397 h 5753325"/>
              <a:gd name="connsiteX77" fmla="*/ 2014500 w 6447632"/>
              <a:gd name="connsiteY77" fmla="*/ 5519744 h 5753325"/>
              <a:gd name="connsiteX78" fmla="*/ 1934391 w 6447632"/>
              <a:gd name="connsiteY78" fmla="*/ 5591335 h 5753325"/>
              <a:gd name="connsiteX79" fmla="*/ 1892550 w 6447632"/>
              <a:gd name="connsiteY79" fmla="*/ 5649708 h 5753325"/>
              <a:gd name="connsiteX80" fmla="*/ 1854769 w 6447632"/>
              <a:gd name="connsiteY80" fmla="*/ 5647691 h 5753325"/>
              <a:gd name="connsiteX81" fmla="*/ 1809461 w 6447632"/>
              <a:gd name="connsiteY81" fmla="*/ 5648628 h 5753325"/>
              <a:gd name="connsiteX82" fmla="*/ 1745150 w 6447632"/>
              <a:gd name="connsiteY82" fmla="*/ 5693879 h 5753325"/>
              <a:gd name="connsiteX83" fmla="*/ 1713375 w 6447632"/>
              <a:gd name="connsiteY83" fmla="*/ 5684672 h 5753325"/>
              <a:gd name="connsiteX84" fmla="*/ 1707808 w 6447632"/>
              <a:gd name="connsiteY84" fmla="*/ 5682611 h 5753325"/>
              <a:gd name="connsiteX85" fmla="*/ 1679313 w 6447632"/>
              <a:gd name="connsiteY85" fmla="*/ 5672360 h 5753325"/>
              <a:gd name="connsiteX86" fmla="*/ 1646933 w 6447632"/>
              <a:gd name="connsiteY86" fmla="*/ 5666227 h 5753325"/>
              <a:gd name="connsiteX87" fmla="*/ 1610055 w 6447632"/>
              <a:gd name="connsiteY87" fmla="*/ 5673643 h 5753325"/>
              <a:gd name="connsiteX88" fmla="*/ 1437641 w 6447632"/>
              <a:gd name="connsiteY88" fmla="*/ 5723266 h 5753325"/>
              <a:gd name="connsiteX89" fmla="*/ 1332869 w 6447632"/>
              <a:gd name="connsiteY89" fmla="*/ 5744752 h 5753325"/>
              <a:gd name="connsiteX90" fmla="*/ 1290525 w 6447632"/>
              <a:gd name="connsiteY90" fmla="*/ 5740036 h 5753325"/>
              <a:gd name="connsiteX91" fmla="*/ 1233107 w 6447632"/>
              <a:gd name="connsiteY91" fmla="*/ 5742106 h 5753325"/>
              <a:gd name="connsiteX92" fmla="*/ 1214532 w 6447632"/>
              <a:gd name="connsiteY92" fmla="*/ 5753325 h 5753325"/>
              <a:gd name="connsiteX93" fmla="*/ 1199955 w 6447632"/>
              <a:gd name="connsiteY93" fmla="*/ 5744831 h 5753325"/>
              <a:gd name="connsiteX94" fmla="*/ 1162337 w 6447632"/>
              <a:gd name="connsiteY94" fmla="*/ 5738048 h 5753325"/>
              <a:gd name="connsiteX95" fmla="*/ 1053457 w 6447632"/>
              <a:gd name="connsiteY95" fmla="*/ 5688676 h 5753325"/>
              <a:gd name="connsiteX96" fmla="*/ 1025798 w 6447632"/>
              <a:gd name="connsiteY96" fmla="*/ 5673166 h 5753325"/>
              <a:gd name="connsiteX97" fmla="*/ 947900 w 6447632"/>
              <a:gd name="connsiteY97" fmla="*/ 5657848 h 5753325"/>
              <a:gd name="connsiteX98" fmla="*/ 815627 w 6447632"/>
              <a:gd name="connsiteY98" fmla="*/ 5642557 h 5753325"/>
              <a:gd name="connsiteX99" fmla="*/ 788251 w 6447632"/>
              <a:gd name="connsiteY99" fmla="*/ 5637065 h 5753325"/>
              <a:gd name="connsiteX100" fmla="*/ 767822 w 6447632"/>
              <a:gd name="connsiteY100" fmla="*/ 5623450 h 5753325"/>
              <a:gd name="connsiteX101" fmla="*/ 765791 w 6447632"/>
              <a:gd name="connsiteY101" fmla="*/ 5612539 h 5753325"/>
              <a:gd name="connsiteX102" fmla="*/ 751230 w 6447632"/>
              <a:gd name="connsiteY102" fmla="*/ 5608092 h 5753325"/>
              <a:gd name="connsiteX103" fmla="*/ 748008 w 6447632"/>
              <a:gd name="connsiteY103" fmla="*/ 5605052 h 5753325"/>
              <a:gd name="connsiteX104" fmla="*/ 728871 w 6447632"/>
              <a:gd name="connsiteY104" fmla="*/ 5589469 h 5753325"/>
              <a:gd name="connsiteX105" fmla="*/ 671898 w 6447632"/>
              <a:gd name="connsiteY105" fmla="*/ 5602363 h 5753325"/>
              <a:gd name="connsiteX106" fmla="*/ 615065 w 6447632"/>
              <a:gd name="connsiteY106" fmla="*/ 5580257 h 5753325"/>
              <a:gd name="connsiteX107" fmla="*/ 355785 w 6447632"/>
              <a:gd name="connsiteY107" fmla="*/ 5514383 h 5753325"/>
              <a:gd name="connsiteX108" fmla="*/ 102269 w 6447632"/>
              <a:gd name="connsiteY108" fmla="*/ 5524347 h 5753325"/>
              <a:gd name="connsiteX109" fmla="*/ 13160 w 6447632"/>
              <a:gd name="connsiteY109" fmla="*/ 5514159 h 5753325"/>
              <a:gd name="connsiteX110" fmla="*/ 0 w 6447632"/>
              <a:gd name="connsiteY110" fmla="*/ 5511735 h 5753325"/>
              <a:gd name="connsiteX111" fmla="*/ 0 w 6447632"/>
              <a:gd name="connsiteY111" fmla="*/ 0 h 5753325"/>
              <a:gd name="connsiteX0" fmla="*/ 0 w 6447632"/>
              <a:gd name="connsiteY0" fmla="*/ 0 h 5753325"/>
              <a:gd name="connsiteX1" fmla="*/ 6438980 w 6447632"/>
              <a:gd name="connsiteY1" fmla="*/ 0 h 5753325"/>
              <a:gd name="connsiteX2" fmla="*/ 6439047 w 6447632"/>
              <a:gd name="connsiteY2" fmla="*/ 147 h 5753325"/>
              <a:gd name="connsiteX3" fmla="*/ 6443456 w 6447632"/>
              <a:gd name="connsiteY3" fmla="*/ 130105 h 5753325"/>
              <a:gd name="connsiteX4" fmla="*/ 6447632 w 6447632"/>
              <a:gd name="connsiteY4" fmla="*/ 170016 h 5753325"/>
              <a:gd name="connsiteX5" fmla="*/ 6396598 w 6447632"/>
              <a:gd name="connsiteY5" fmla="*/ 274847 h 5753325"/>
              <a:gd name="connsiteX6" fmla="*/ 6358350 w 6447632"/>
              <a:gd name="connsiteY6" fmla="*/ 492529 h 5753325"/>
              <a:gd name="connsiteX7" fmla="*/ 6354187 w 6447632"/>
              <a:gd name="connsiteY7" fmla="*/ 615799 h 5753325"/>
              <a:gd name="connsiteX8" fmla="*/ 6303977 w 6447632"/>
              <a:gd name="connsiteY8" fmla="*/ 664291 h 5753325"/>
              <a:gd name="connsiteX9" fmla="*/ 6344988 w 6447632"/>
              <a:gd name="connsiteY9" fmla="*/ 697330 h 5753325"/>
              <a:gd name="connsiteX10" fmla="*/ 6334770 w 6447632"/>
              <a:gd name="connsiteY10" fmla="*/ 754001 h 5753325"/>
              <a:gd name="connsiteX11" fmla="*/ 6339879 w 6447632"/>
              <a:gd name="connsiteY11" fmla="*/ 811136 h 5753325"/>
              <a:gd name="connsiteX12" fmla="*/ 6330065 w 6447632"/>
              <a:gd name="connsiteY12" fmla="*/ 893399 h 5753325"/>
              <a:gd name="connsiteX13" fmla="*/ 6345206 w 6447632"/>
              <a:gd name="connsiteY13" fmla="*/ 1018060 h 5753325"/>
              <a:gd name="connsiteX14" fmla="*/ 6362266 w 6447632"/>
              <a:gd name="connsiteY14" fmla="*/ 1151111 h 5753325"/>
              <a:gd name="connsiteX15" fmla="*/ 6371722 w 6447632"/>
              <a:gd name="connsiteY15" fmla="*/ 1318080 h 5753325"/>
              <a:gd name="connsiteX16" fmla="*/ 6356023 w 6447632"/>
              <a:gd name="connsiteY16" fmla="*/ 1356227 h 5753325"/>
              <a:gd name="connsiteX17" fmla="*/ 6356157 w 6447632"/>
              <a:gd name="connsiteY17" fmla="*/ 1361967 h 5753325"/>
              <a:gd name="connsiteX18" fmla="*/ 6350613 w 6447632"/>
              <a:gd name="connsiteY18" fmla="*/ 1393569 h 5753325"/>
              <a:gd name="connsiteX19" fmla="*/ 6357062 w 6447632"/>
              <a:gd name="connsiteY19" fmla="*/ 1444071 h 5753325"/>
              <a:gd name="connsiteX20" fmla="*/ 6364832 w 6447632"/>
              <a:gd name="connsiteY20" fmla="*/ 1478763 h 5753325"/>
              <a:gd name="connsiteX21" fmla="*/ 6369745 w 6447632"/>
              <a:gd name="connsiteY21" fmla="*/ 1495680 h 5753325"/>
              <a:gd name="connsiteX22" fmla="*/ 6370898 w 6447632"/>
              <a:gd name="connsiteY22" fmla="*/ 1513331 h 5753325"/>
              <a:gd name="connsiteX23" fmla="*/ 6368801 w 6447632"/>
              <a:gd name="connsiteY23" fmla="*/ 1527414 h 5753325"/>
              <a:gd name="connsiteX24" fmla="*/ 6321854 w 6447632"/>
              <a:gd name="connsiteY24" fmla="*/ 1635366 h 5753325"/>
              <a:gd name="connsiteX25" fmla="*/ 6299489 w 6447632"/>
              <a:gd name="connsiteY25" fmla="*/ 1784860 h 5753325"/>
              <a:gd name="connsiteX26" fmla="*/ 6267878 w 6447632"/>
              <a:gd name="connsiteY26" fmla="*/ 1858572 h 5753325"/>
              <a:gd name="connsiteX27" fmla="*/ 6251146 w 6447632"/>
              <a:gd name="connsiteY27" fmla="*/ 1926167 h 5753325"/>
              <a:gd name="connsiteX28" fmla="*/ 6210686 w 6447632"/>
              <a:gd name="connsiteY28" fmla="*/ 2014834 h 5753325"/>
              <a:gd name="connsiteX29" fmla="*/ 6106652 w 6447632"/>
              <a:gd name="connsiteY29" fmla="*/ 2150572 h 5753325"/>
              <a:gd name="connsiteX30" fmla="*/ 6097813 w 6447632"/>
              <a:gd name="connsiteY30" fmla="*/ 2172208 h 5753325"/>
              <a:gd name="connsiteX31" fmla="*/ 6095990 w 6447632"/>
              <a:gd name="connsiteY31" fmla="*/ 2181185 h 5753325"/>
              <a:gd name="connsiteX32" fmla="*/ 6090126 w 6447632"/>
              <a:gd name="connsiteY32" fmla="*/ 2192533 h 5753325"/>
              <a:gd name="connsiteX33" fmla="*/ 6089503 w 6447632"/>
              <a:gd name="connsiteY33" fmla="*/ 2192543 h 5753325"/>
              <a:gd name="connsiteX34" fmla="*/ 6084946 w 6447632"/>
              <a:gd name="connsiteY34" fmla="*/ 2203694 h 5753325"/>
              <a:gd name="connsiteX35" fmla="*/ 5987861 w 6447632"/>
              <a:gd name="connsiteY35" fmla="*/ 2304868 h 5753325"/>
              <a:gd name="connsiteX36" fmla="*/ 5973439 w 6447632"/>
              <a:gd name="connsiteY36" fmla="*/ 2385635 h 5753325"/>
              <a:gd name="connsiteX37" fmla="*/ 5916727 w 6447632"/>
              <a:gd name="connsiteY37" fmla="*/ 2458777 h 5753325"/>
              <a:gd name="connsiteX38" fmla="*/ 5856524 w 6447632"/>
              <a:gd name="connsiteY38" fmla="*/ 2583281 h 5753325"/>
              <a:gd name="connsiteX39" fmla="*/ 5838091 w 6447632"/>
              <a:gd name="connsiteY39" fmla="*/ 2753474 h 5753325"/>
              <a:gd name="connsiteX40" fmla="*/ 5744296 w 6447632"/>
              <a:gd name="connsiteY40" fmla="*/ 2893276 h 5753325"/>
              <a:gd name="connsiteX41" fmla="*/ 5682522 w 6447632"/>
              <a:gd name="connsiteY41" fmla="*/ 3044368 h 5753325"/>
              <a:gd name="connsiteX42" fmla="*/ 5557886 w 6447632"/>
              <a:gd name="connsiteY42" fmla="*/ 3304853 h 5753325"/>
              <a:gd name="connsiteX43" fmla="*/ 5483942 w 6447632"/>
              <a:gd name="connsiteY43" fmla="*/ 3416604 h 5753325"/>
              <a:gd name="connsiteX44" fmla="*/ 5461007 w 6447632"/>
              <a:gd name="connsiteY44" fmla="*/ 3503742 h 5753325"/>
              <a:gd name="connsiteX45" fmla="*/ 5437889 w 6447632"/>
              <a:gd name="connsiteY45" fmla="*/ 3559927 h 5753325"/>
              <a:gd name="connsiteX46" fmla="*/ 5432770 w 6447632"/>
              <a:gd name="connsiteY46" fmla="*/ 3562948 h 5753325"/>
              <a:gd name="connsiteX47" fmla="*/ 5406795 w 6447632"/>
              <a:gd name="connsiteY47" fmla="*/ 3578594 h 5753325"/>
              <a:gd name="connsiteX48" fmla="*/ 5381495 w 6447632"/>
              <a:gd name="connsiteY48" fmla="*/ 3599883 h 5753325"/>
              <a:gd name="connsiteX49" fmla="*/ 5363689 w 6447632"/>
              <a:gd name="connsiteY49" fmla="*/ 3633299 h 5753325"/>
              <a:gd name="connsiteX50" fmla="*/ 5291870 w 6447632"/>
              <a:gd name="connsiteY50" fmla="*/ 3799039 h 5753325"/>
              <a:gd name="connsiteX51" fmla="*/ 5241600 w 6447632"/>
              <a:gd name="connsiteY51" fmla="*/ 3894238 h 5753325"/>
              <a:gd name="connsiteX52" fmla="*/ 5211041 w 6447632"/>
              <a:gd name="connsiteY52" fmla="*/ 3924184 h 5753325"/>
              <a:gd name="connsiteX53" fmla="*/ 5176073 w 6447632"/>
              <a:gd name="connsiteY53" fmla="*/ 3970179 h 5753325"/>
              <a:gd name="connsiteX54" fmla="*/ 5172826 w 6447632"/>
              <a:gd name="connsiteY54" fmla="*/ 3991773 h 5753325"/>
              <a:gd name="connsiteX55" fmla="*/ 5157053 w 6447632"/>
              <a:gd name="connsiteY55" fmla="*/ 3997708 h 5753325"/>
              <a:gd name="connsiteX56" fmla="*/ 5127922 w 6447632"/>
              <a:gd name="connsiteY56" fmla="*/ 4022660 h 5753325"/>
              <a:gd name="connsiteX57" fmla="*/ 5020872 w 6447632"/>
              <a:gd name="connsiteY57" fmla="*/ 4075951 h 5753325"/>
              <a:gd name="connsiteX58" fmla="*/ 4991410 w 6447632"/>
              <a:gd name="connsiteY58" fmla="*/ 4087598 h 5753325"/>
              <a:gd name="connsiteX59" fmla="*/ 4930112 w 6447632"/>
              <a:gd name="connsiteY59" fmla="*/ 4138459 h 5753325"/>
              <a:gd name="connsiteX60" fmla="*/ 4834224 w 6447632"/>
              <a:gd name="connsiteY60" fmla="*/ 4231643 h 5753325"/>
              <a:gd name="connsiteX61" fmla="*/ 4812599 w 6447632"/>
              <a:gd name="connsiteY61" fmla="*/ 4249449 h 5753325"/>
              <a:gd name="connsiteX62" fmla="*/ 4789188 w 6447632"/>
              <a:gd name="connsiteY62" fmla="*/ 4256678 h 5753325"/>
              <a:gd name="connsiteX63" fmla="*/ 4779554 w 6447632"/>
              <a:gd name="connsiteY63" fmla="*/ 4251313 h 5753325"/>
              <a:gd name="connsiteX64" fmla="*/ 4766885 w 6447632"/>
              <a:gd name="connsiteY64" fmla="*/ 4259812 h 5753325"/>
              <a:gd name="connsiteX65" fmla="*/ 4762510 w 6447632"/>
              <a:gd name="connsiteY65" fmla="*/ 4260383 h 5753325"/>
              <a:gd name="connsiteX66" fmla="*/ 4738416 w 6447632"/>
              <a:gd name="connsiteY66" fmla="*/ 4265355 h 5753325"/>
              <a:gd name="connsiteX67" fmla="*/ 4712007 w 6447632"/>
              <a:gd name="connsiteY67" fmla="*/ 4317892 h 5753325"/>
              <a:gd name="connsiteX68" fmla="*/ 4658930 w 6447632"/>
              <a:gd name="connsiteY68" fmla="*/ 4348041 h 5753325"/>
              <a:gd name="connsiteX69" fmla="*/ 4443526 w 6447632"/>
              <a:gd name="connsiteY69" fmla="*/ 4507851 h 5753325"/>
              <a:gd name="connsiteX70" fmla="*/ 4289766 w 6447632"/>
              <a:gd name="connsiteY70" fmla="*/ 4711450 h 5753325"/>
              <a:gd name="connsiteX71" fmla="*/ 4150870 w 6447632"/>
              <a:gd name="connsiteY71" fmla="*/ 4818480 h 5753325"/>
              <a:gd name="connsiteX72" fmla="*/ 4006639 w 6447632"/>
              <a:gd name="connsiteY72" fmla="*/ 4933815 h 5753325"/>
              <a:gd name="connsiteX73" fmla="*/ 3298210 w 6447632"/>
              <a:gd name="connsiteY73" fmla="*/ 5070790 h 5753325"/>
              <a:gd name="connsiteX74" fmla="*/ 2947678 w 6447632"/>
              <a:gd name="connsiteY74" fmla="*/ 5117869 h 5753325"/>
              <a:gd name="connsiteX75" fmla="*/ 2822169 w 6447632"/>
              <a:gd name="connsiteY75" fmla="*/ 5129396 h 5753325"/>
              <a:gd name="connsiteX76" fmla="*/ 2538773 w 6447632"/>
              <a:gd name="connsiteY76" fmla="*/ 5313397 h 5753325"/>
              <a:gd name="connsiteX77" fmla="*/ 2014500 w 6447632"/>
              <a:gd name="connsiteY77" fmla="*/ 5519744 h 5753325"/>
              <a:gd name="connsiteX78" fmla="*/ 1934391 w 6447632"/>
              <a:gd name="connsiteY78" fmla="*/ 5591335 h 5753325"/>
              <a:gd name="connsiteX79" fmla="*/ 1892550 w 6447632"/>
              <a:gd name="connsiteY79" fmla="*/ 5649708 h 5753325"/>
              <a:gd name="connsiteX80" fmla="*/ 1854769 w 6447632"/>
              <a:gd name="connsiteY80" fmla="*/ 5647691 h 5753325"/>
              <a:gd name="connsiteX81" fmla="*/ 1809461 w 6447632"/>
              <a:gd name="connsiteY81" fmla="*/ 5648628 h 5753325"/>
              <a:gd name="connsiteX82" fmla="*/ 1745150 w 6447632"/>
              <a:gd name="connsiteY82" fmla="*/ 5693879 h 5753325"/>
              <a:gd name="connsiteX83" fmla="*/ 1713375 w 6447632"/>
              <a:gd name="connsiteY83" fmla="*/ 5684672 h 5753325"/>
              <a:gd name="connsiteX84" fmla="*/ 1707808 w 6447632"/>
              <a:gd name="connsiteY84" fmla="*/ 5682611 h 5753325"/>
              <a:gd name="connsiteX85" fmla="*/ 1679313 w 6447632"/>
              <a:gd name="connsiteY85" fmla="*/ 5672360 h 5753325"/>
              <a:gd name="connsiteX86" fmla="*/ 1646933 w 6447632"/>
              <a:gd name="connsiteY86" fmla="*/ 5666227 h 5753325"/>
              <a:gd name="connsiteX87" fmla="*/ 1610055 w 6447632"/>
              <a:gd name="connsiteY87" fmla="*/ 5673643 h 5753325"/>
              <a:gd name="connsiteX88" fmla="*/ 1437641 w 6447632"/>
              <a:gd name="connsiteY88" fmla="*/ 5723266 h 5753325"/>
              <a:gd name="connsiteX89" fmla="*/ 1332869 w 6447632"/>
              <a:gd name="connsiteY89" fmla="*/ 5744752 h 5753325"/>
              <a:gd name="connsiteX90" fmla="*/ 1290525 w 6447632"/>
              <a:gd name="connsiteY90" fmla="*/ 5740036 h 5753325"/>
              <a:gd name="connsiteX91" fmla="*/ 1233107 w 6447632"/>
              <a:gd name="connsiteY91" fmla="*/ 5742106 h 5753325"/>
              <a:gd name="connsiteX92" fmla="*/ 1214532 w 6447632"/>
              <a:gd name="connsiteY92" fmla="*/ 5753325 h 5753325"/>
              <a:gd name="connsiteX93" fmla="*/ 1199955 w 6447632"/>
              <a:gd name="connsiteY93" fmla="*/ 5744831 h 5753325"/>
              <a:gd name="connsiteX94" fmla="*/ 1162337 w 6447632"/>
              <a:gd name="connsiteY94" fmla="*/ 5738048 h 5753325"/>
              <a:gd name="connsiteX95" fmla="*/ 1053457 w 6447632"/>
              <a:gd name="connsiteY95" fmla="*/ 5688676 h 5753325"/>
              <a:gd name="connsiteX96" fmla="*/ 1025798 w 6447632"/>
              <a:gd name="connsiteY96" fmla="*/ 5673166 h 5753325"/>
              <a:gd name="connsiteX97" fmla="*/ 947900 w 6447632"/>
              <a:gd name="connsiteY97" fmla="*/ 5657848 h 5753325"/>
              <a:gd name="connsiteX98" fmla="*/ 815627 w 6447632"/>
              <a:gd name="connsiteY98" fmla="*/ 5642557 h 5753325"/>
              <a:gd name="connsiteX99" fmla="*/ 788251 w 6447632"/>
              <a:gd name="connsiteY99" fmla="*/ 5637065 h 5753325"/>
              <a:gd name="connsiteX100" fmla="*/ 767822 w 6447632"/>
              <a:gd name="connsiteY100" fmla="*/ 5623450 h 5753325"/>
              <a:gd name="connsiteX101" fmla="*/ 765791 w 6447632"/>
              <a:gd name="connsiteY101" fmla="*/ 5612539 h 5753325"/>
              <a:gd name="connsiteX102" fmla="*/ 751230 w 6447632"/>
              <a:gd name="connsiteY102" fmla="*/ 5608092 h 5753325"/>
              <a:gd name="connsiteX103" fmla="*/ 748008 w 6447632"/>
              <a:gd name="connsiteY103" fmla="*/ 5605052 h 5753325"/>
              <a:gd name="connsiteX104" fmla="*/ 728871 w 6447632"/>
              <a:gd name="connsiteY104" fmla="*/ 5589469 h 5753325"/>
              <a:gd name="connsiteX105" fmla="*/ 671898 w 6447632"/>
              <a:gd name="connsiteY105" fmla="*/ 5602363 h 5753325"/>
              <a:gd name="connsiteX106" fmla="*/ 615065 w 6447632"/>
              <a:gd name="connsiteY106" fmla="*/ 5580257 h 5753325"/>
              <a:gd name="connsiteX107" fmla="*/ 355785 w 6447632"/>
              <a:gd name="connsiteY107" fmla="*/ 5514383 h 5753325"/>
              <a:gd name="connsiteX108" fmla="*/ 102269 w 6447632"/>
              <a:gd name="connsiteY108" fmla="*/ 5524347 h 5753325"/>
              <a:gd name="connsiteX109" fmla="*/ 13160 w 6447632"/>
              <a:gd name="connsiteY109" fmla="*/ 5514159 h 5753325"/>
              <a:gd name="connsiteX110" fmla="*/ 0 w 6447632"/>
              <a:gd name="connsiteY110" fmla="*/ 5511735 h 5753325"/>
              <a:gd name="connsiteX111" fmla="*/ 0 w 6447632"/>
              <a:gd name="connsiteY111" fmla="*/ 0 h 5753325"/>
              <a:gd name="connsiteX0" fmla="*/ 0 w 6447632"/>
              <a:gd name="connsiteY0" fmla="*/ 0 h 5753325"/>
              <a:gd name="connsiteX1" fmla="*/ 6438980 w 6447632"/>
              <a:gd name="connsiteY1" fmla="*/ 0 h 5753325"/>
              <a:gd name="connsiteX2" fmla="*/ 6439047 w 6447632"/>
              <a:gd name="connsiteY2" fmla="*/ 147 h 5753325"/>
              <a:gd name="connsiteX3" fmla="*/ 6443456 w 6447632"/>
              <a:gd name="connsiteY3" fmla="*/ 130105 h 5753325"/>
              <a:gd name="connsiteX4" fmla="*/ 6447632 w 6447632"/>
              <a:gd name="connsiteY4" fmla="*/ 170016 h 5753325"/>
              <a:gd name="connsiteX5" fmla="*/ 6396598 w 6447632"/>
              <a:gd name="connsiteY5" fmla="*/ 274847 h 5753325"/>
              <a:gd name="connsiteX6" fmla="*/ 6358350 w 6447632"/>
              <a:gd name="connsiteY6" fmla="*/ 492529 h 5753325"/>
              <a:gd name="connsiteX7" fmla="*/ 6354187 w 6447632"/>
              <a:gd name="connsiteY7" fmla="*/ 615799 h 5753325"/>
              <a:gd name="connsiteX8" fmla="*/ 6303977 w 6447632"/>
              <a:gd name="connsiteY8" fmla="*/ 664291 h 5753325"/>
              <a:gd name="connsiteX9" fmla="*/ 6344988 w 6447632"/>
              <a:gd name="connsiteY9" fmla="*/ 697330 h 5753325"/>
              <a:gd name="connsiteX10" fmla="*/ 6334770 w 6447632"/>
              <a:gd name="connsiteY10" fmla="*/ 754001 h 5753325"/>
              <a:gd name="connsiteX11" fmla="*/ 6339879 w 6447632"/>
              <a:gd name="connsiteY11" fmla="*/ 811136 h 5753325"/>
              <a:gd name="connsiteX12" fmla="*/ 6330065 w 6447632"/>
              <a:gd name="connsiteY12" fmla="*/ 893399 h 5753325"/>
              <a:gd name="connsiteX13" fmla="*/ 6345206 w 6447632"/>
              <a:gd name="connsiteY13" fmla="*/ 1018060 h 5753325"/>
              <a:gd name="connsiteX14" fmla="*/ 6362266 w 6447632"/>
              <a:gd name="connsiteY14" fmla="*/ 1151111 h 5753325"/>
              <a:gd name="connsiteX15" fmla="*/ 6371722 w 6447632"/>
              <a:gd name="connsiteY15" fmla="*/ 1318080 h 5753325"/>
              <a:gd name="connsiteX16" fmla="*/ 6356023 w 6447632"/>
              <a:gd name="connsiteY16" fmla="*/ 1356227 h 5753325"/>
              <a:gd name="connsiteX17" fmla="*/ 6356157 w 6447632"/>
              <a:gd name="connsiteY17" fmla="*/ 1361967 h 5753325"/>
              <a:gd name="connsiteX18" fmla="*/ 6350613 w 6447632"/>
              <a:gd name="connsiteY18" fmla="*/ 1393569 h 5753325"/>
              <a:gd name="connsiteX19" fmla="*/ 6357062 w 6447632"/>
              <a:gd name="connsiteY19" fmla="*/ 1444071 h 5753325"/>
              <a:gd name="connsiteX20" fmla="*/ 6364832 w 6447632"/>
              <a:gd name="connsiteY20" fmla="*/ 1478763 h 5753325"/>
              <a:gd name="connsiteX21" fmla="*/ 6369745 w 6447632"/>
              <a:gd name="connsiteY21" fmla="*/ 1495680 h 5753325"/>
              <a:gd name="connsiteX22" fmla="*/ 6370898 w 6447632"/>
              <a:gd name="connsiteY22" fmla="*/ 1513331 h 5753325"/>
              <a:gd name="connsiteX23" fmla="*/ 6368801 w 6447632"/>
              <a:gd name="connsiteY23" fmla="*/ 1527414 h 5753325"/>
              <a:gd name="connsiteX24" fmla="*/ 6321854 w 6447632"/>
              <a:gd name="connsiteY24" fmla="*/ 1635366 h 5753325"/>
              <a:gd name="connsiteX25" fmla="*/ 6299489 w 6447632"/>
              <a:gd name="connsiteY25" fmla="*/ 1784860 h 5753325"/>
              <a:gd name="connsiteX26" fmla="*/ 6267878 w 6447632"/>
              <a:gd name="connsiteY26" fmla="*/ 1858572 h 5753325"/>
              <a:gd name="connsiteX27" fmla="*/ 6251146 w 6447632"/>
              <a:gd name="connsiteY27" fmla="*/ 1926167 h 5753325"/>
              <a:gd name="connsiteX28" fmla="*/ 6210686 w 6447632"/>
              <a:gd name="connsiteY28" fmla="*/ 2014834 h 5753325"/>
              <a:gd name="connsiteX29" fmla="*/ 6106652 w 6447632"/>
              <a:gd name="connsiteY29" fmla="*/ 2150572 h 5753325"/>
              <a:gd name="connsiteX30" fmla="*/ 6097813 w 6447632"/>
              <a:gd name="connsiteY30" fmla="*/ 2172208 h 5753325"/>
              <a:gd name="connsiteX31" fmla="*/ 6095990 w 6447632"/>
              <a:gd name="connsiteY31" fmla="*/ 2181185 h 5753325"/>
              <a:gd name="connsiteX32" fmla="*/ 6090126 w 6447632"/>
              <a:gd name="connsiteY32" fmla="*/ 2192533 h 5753325"/>
              <a:gd name="connsiteX33" fmla="*/ 6089503 w 6447632"/>
              <a:gd name="connsiteY33" fmla="*/ 2192543 h 5753325"/>
              <a:gd name="connsiteX34" fmla="*/ 6084946 w 6447632"/>
              <a:gd name="connsiteY34" fmla="*/ 2203694 h 5753325"/>
              <a:gd name="connsiteX35" fmla="*/ 5987861 w 6447632"/>
              <a:gd name="connsiteY35" fmla="*/ 2304868 h 5753325"/>
              <a:gd name="connsiteX36" fmla="*/ 5973439 w 6447632"/>
              <a:gd name="connsiteY36" fmla="*/ 2385635 h 5753325"/>
              <a:gd name="connsiteX37" fmla="*/ 5916727 w 6447632"/>
              <a:gd name="connsiteY37" fmla="*/ 2458777 h 5753325"/>
              <a:gd name="connsiteX38" fmla="*/ 5856524 w 6447632"/>
              <a:gd name="connsiteY38" fmla="*/ 2583281 h 5753325"/>
              <a:gd name="connsiteX39" fmla="*/ 5838091 w 6447632"/>
              <a:gd name="connsiteY39" fmla="*/ 2753474 h 5753325"/>
              <a:gd name="connsiteX40" fmla="*/ 5744296 w 6447632"/>
              <a:gd name="connsiteY40" fmla="*/ 2893276 h 5753325"/>
              <a:gd name="connsiteX41" fmla="*/ 5682522 w 6447632"/>
              <a:gd name="connsiteY41" fmla="*/ 3044368 h 5753325"/>
              <a:gd name="connsiteX42" fmla="*/ 5557886 w 6447632"/>
              <a:gd name="connsiteY42" fmla="*/ 3304853 h 5753325"/>
              <a:gd name="connsiteX43" fmla="*/ 5483942 w 6447632"/>
              <a:gd name="connsiteY43" fmla="*/ 3416604 h 5753325"/>
              <a:gd name="connsiteX44" fmla="*/ 5461007 w 6447632"/>
              <a:gd name="connsiteY44" fmla="*/ 3503742 h 5753325"/>
              <a:gd name="connsiteX45" fmla="*/ 5437889 w 6447632"/>
              <a:gd name="connsiteY45" fmla="*/ 3559927 h 5753325"/>
              <a:gd name="connsiteX46" fmla="*/ 5432770 w 6447632"/>
              <a:gd name="connsiteY46" fmla="*/ 3562948 h 5753325"/>
              <a:gd name="connsiteX47" fmla="*/ 5406795 w 6447632"/>
              <a:gd name="connsiteY47" fmla="*/ 3578594 h 5753325"/>
              <a:gd name="connsiteX48" fmla="*/ 5381495 w 6447632"/>
              <a:gd name="connsiteY48" fmla="*/ 3599883 h 5753325"/>
              <a:gd name="connsiteX49" fmla="*/ 5363689 w 6447632"/>
              <a:gd name="connsiteY49" fmla="*/ 3633299 h 5753325"/>
              <a:gd name="connsiteX50" fmla="*/ 5291870 w 6447632"/>
              <a:gd name="connsiteY50" fmla="*/ 3799039 h 5753325"/>
              <a:gd name="connsiteX51" fmla="*/ 5241600 w 6447632"/>
              <a:gd name="connsiteY51" fmla="*/ 3894238 h 5753325"/>
              <a:gd name="connsiteX52" fmla="*/ 5211041 w 6447632"/>
              <a:gd name="connsiteY52" fmla="*/ 3924184 h 5753325"/>
              <a:gd name="connsiteX53" fmla="*/ 5176073 w 6447632"/>
              <a:gd name="connsiteY53" fmla="*/ 3970179 h 5753325"/>
              <a:gd name="connsiteX54" fmla="*/ 5172826 w 6447632"/>
              <a:gd name="connsiteY54" fmla="*/ 3991773 h 5753325"/>
              <a:gd name="connsiteX55" fmla="*/ 5157053 w 6447632"/>
              <a:gd name="connsiteY55" fmla="*/ 3997708 h 5753325"/>
              <a:gd name="connsiteX56" fmla="*/ 5127922 w 6447632"/>
              <a:gd name="connsiteY56" fmla="*/ 4022660 h 5753325"/>
              <a:gd name="connsiteX57" fmla="*/ 5020872 w 6447632"/>
              <a:gd name="connsiteY57" fmla="*/ 4075951 h 5753325"/>
              <a:gd name="connsiteX58" fmla="*/ 4991410 w 6447632"/>
              <a:gd name="connsiteY58" fmla="*/ 4087598 h 5753325"/>
              <a:gd name="connsiteX59" fmla="*/ 4930112 w 6447632"/>
              <a:gd name="connsiteY59" fmla="*/ 4138459 h 5753325"/>
              <a:gd name="connsiteX60" fmla="*/ 4834224 w 6447632"/>
              <a:gd name="connsiteY60" fmla="*/ 4231643 h 5753325"/>
              <a:gd name="connsiteX61" fmla="*/ 4812599 w 6447632"/>
              <a:gd name="connsiteY61" fmla="*/ 4249449 h 5753325"/>
              <a:gd name="connsiteX62" fmla="*/ 4789188 w 6447632"/>
              <a:gd name="connsiteY62" fmla="*/ 4256678 h 5753325"/>
              <a:gd name="connsiteX63" fmla="*/ 4779554 w 6447632"/>
              <a:gd name="connsiteY63" fmla="*/ 4251313 h 5753325"/>
              <a:gd name="connsiteX64" fmla="*/ 4766885 w 6447632"/>
              <a:gd name="connsiteY64" fmla="*/ 4259812 h 5753325"/>
              <a:gd name="connsiteX65" fmla="*/ 4762510 w 6447632"/>
              <a:gd name="connsiteY65" fmla="*/ 4260383 h 5753325"/>
              <a:gd name="connsiteX66" fmla="*/ 4738416 w 6447632"/>
              <a:gd name="connsiteY66" fmla="*/ 4265355 h 5753325"/>
              <a:gd name="connsiteX67" fmla="*/ 4712007 w 6447632"/>
              <a:gd name="connsiteY67" fmla="*/ 4317892 h 5753325"/>
              <a:gd name="connsiteX68" fmla="*/ 4658930 w 6447632"/>
              <a:gd name="connsiteY68" fmla="*/ 4348041 h 5753325"/>
              <a:gd name="connsiteX69" fmla="*/ 4443526 w 6447632"/>
              <a:gd name="connsiteY69" fmla="*/ 4507851 h 5753325"/>
              <a:gd name="connsiteX70" fmla="*/ 4289766 w 6447632"/>
              <a:gd name="connsiteY70" fmla="*/ 4711450 h 5753325"/>
              <a:gd name="connsiteX71" fmla="*/ 4150870 w 6447632"/>
              <a:gd name="connsiteY71" fmla="*/ 4818480 h 5753325"/>
              <a:gd name="connsiteX72" fmla="*/ 4006639 w 6447632"/>
              <a:gd name="connsiteY72" fmla="*/ 4933815 h 5753325"/>
              <a:gd name="connsiteX73" fmla="*/ 3298210 w 6447632"/>
              <a:gd name="connsiteY73" fmla="*/ 5070790 h 5753325"/>
              <a:gd name="connsiteX74" fmla="*/ 2947678 w 6447632"/>
              <a:gd name="connsiteY74" fmla="*/ 5117869 h 5753325"/>
              <a:gd name="connsiteX75" fmla="*/ 2822169 w 6447632"/>
              <a:gd name="connsiteY75" fmla="*/ 5129396 h 5753325"/>
              <a:gd name="connsiteX76" fmla="*/ 2538773 w 6447632"/>
              <a:gd name="connsiteY76" fmla="*/ 5313397 h 5753325"/>
              <a:gd name="connsiteX77" fmla="*/ 2014500 w 6447632"/>
              <a:gd name="connsiteY77" fmla="*/ 5519744 h 5753325"/>
              <a:gd name="connsiteX78" fmla="*/ 1934391 w 6447632"/>
              <a:gd name="connsiteY78" fmla="*/ 5591335 h 5753325"/>
              <a:gd name="connsiteX79" fmla="*/ 1892550 w 6447632"/>
              <a:gd name="connsiteY79" fmla="*/ 5649708 h 5753325"/>
              <a:gd name="connsiteX80" fmla="*/ 1854769 w 6447632"/>
              <a:gd name="connsiteY80" fmla="*/ 5647691 h 5753325"/>
              <a:gd name="connsiteX81" fmla="*/ 1809461 w 6447632"/>
              <a:gd name="connsiteY81" fmla="*/ 5648628 h 5753325"/>
              <a:gd name="connsiteX82" fmla="*/ 1745150 w 6447632"/>
              <a:gd name="connsiteY82" fmla="*/ 5693879 h 5753325"/>
              <a:gd name="connsiteX83" fmla="*/ 1713375 w 6447632"/>
              <a:gd name="connsiteY83" fmla="*/ 5684672 h 5753325"/>
              <a:gd name="connsiteX84" fmla="*/ 1707808 w 6447632"/>
              <a:gd name="connsiteY84" fmla="*/ 5682611 h 5753325"/>
              <a:gd name="connsiteX85" fmla="*/ 1679313 w 6447632"/>
              <a:gd name="connsiteY85" fmla="*/ 5672360 h 5753325"/>
              <a:gd name="connsiteX86" fmla="*/ 1646933 w 6447632"/>
              <a:gd name="connsiteY86" fmla="*/ 5666227 h 5753325"/>
              <a:gd name="connsiteX87" fmla="*/ 1610055 w 6447632"/>
              <a:gd name="connsiteY87" fmla="*/ 5673643 h 5753325"/>
              <a:gd name="connsiteX88" fmla="*/ 1437641 w 6447632"/>
              <a:gd name="connsiteY88" fmla="*/ 5723266 h 5753325"/>
              <a:gd name="connsiteX89" fmla="*/ 1332869 w 6447632"/>
              <a:gd name="connsiteY89" fmla="*/ 5744752 h 5753325"/>
              <a:gd name="connsiteX90" fmla="*/ 1290525 w 6447632"/>
              <a:gd name="connsiteY90" fmla="*/ 5740036 h 5753325"/>
              <a:gd name="connsiteX91" fmla="*/ 1233107 w 6447632"/>
              <a:gd name="connsiteY91" fmla="*/ 5742106 h 5753325"/>
              <a:gd name="connsiteX92" fmla="*/ 1214532 w 6447632"/>
              <a:gd name="connsiteY92" fmla="*/ 5753325 h 5753325"/>
              <a:gd name="connsiteX93" fmla="*/ 1199955 w 6447632"/>
              <a:gd name="connsiteY93" fmla="*/ 5744831 h 5753325"/>
              <a:gd name="connsiteX94" fmla="*/ 1162337 w 6447632"/>
              <a:gd name="connsiteY94" fmla="*/ 5738048 h 5753325"/>
              <a:gd name="connsiteX95" fmla="*/ 1053457 w 6447632"/>
              <a:gd name="connsiteY95" fmla="*/ 5688676 h 5753325"/>
              <a:gd name="connsiteX96" fmla="*/ 1025798 w 6447632"/>
              <a:gd name="connsiteY96" fmla="*/ 5673166 h 5753325"/>
              <a:gd name="connsiteX97" fmla="*/ 947900 w 6447632"/>
              <a:gd name="connsiteY97" fmla="*/ 5657848 h 5753325"/>
              <a:gd name="connsiteX98" fmla="*/ 815627 w 6447632"/>
              <a:gd name="connsiteY98" fmla="*/ 5642557 h 5753325"/>
              <a:gd name="connsiteX99" fmla="*/ 788251 w 6447632"/>
              <a:gd name="connsiteY99" fmla="*/ 5637065 h 5753325"/>
              <a:gd name="connsiteX100" fmla="*/ 767822 w 6447632"/>
              <a:gd name="connsiteY100" fmla="*/ 5623450 h 5753325"/>
              <a:gd name="connsiteX101" fmla="*/ 765791 w 6447632"/>
              <a:gd name="connsiteY101" fmla="*/ 5612539 h 5753325"/>
              <a:gd name="connsiteX102" fmla="*/ 751230 w 6447632"/>
              <a:gd name="connsiteY102" fmla="*/ 5608092 h 5753325"/>
              <a:gd name="connsiteX103" fmla="*/ 748008 w 6447632"/>
              <a:gd name="connsiteY103" fmla="*/ 5605052 h 5753325"/>
              <a:gd name="connsiteX104" fmla="*/ 728871 w 6447632"/>
              <a:gd name="connsiteY104" fmla="*/ 5589469 h 5753325"/>
              <a:gd name="connsiteX105" fmla="*/ 671898 w 6447632"/>
              <a:gd name="connsiteY105" fmla="*/ 5602363 h 5753325"/>
              <a:gd name="connsiteX106" fmla="*/ 615065 w 6447632"/>
              <a:gd name="connsiteY106" fmla="*/ 5580257 h 5753325"/>
              <a:gd name="connsiteX107" fmla="*/ 355785 w 6447632"/>
              <a:gd name="connsiteY107" fmla="*/ 5514383 h 5753325"/>
              <a:gd name="connsiteX108" fmla="*/ 102269 w 6447632"/>
              <a:gd name="connsiteY108" fmla="*/ 5524347 h 5753325"/>
              <a:gd name="connsiteX109" fmla="*/ 13160 w 6447632"/>
              <a:gd name="connsiteY109" fmla="*/ 5514159 h 5753325"/>
              <a:gd name="connsiteX110" fmla="*/ 0 w 6447632"/>
              <a:gd name="connsiteY110" fmla="*/ 5511735 h 5753325"/>
              <a:gd name="connsiteX111" fmla="*/ 0 w 6447632"/>
              <a:gd name="connsiteY111" fmla="*/ 0 h 5753325"/>
              <a:gd name="connsiteX0" fmla="*/ 0 w 6447632"/>
              <a:gd name="connsiteY0" fmla="*/ 0 h 5753325"/>
              <a:gd name="connsiteX1" fmla="*/ 6438980 w 6447632"/>
              <a:gd name="connsiteY1" fmla="*/ 0 h 5753325"/>
              <a:gd name="connsiteX2" fmla="*/ 6439047 w 6447632"/>
              <a:gd name="connsiteY2" fmla="*/ 147 h 5753325"/>
              <a:gd name="connsiteX3" fmla="*/ 6443456 w 6447632"/>
              <a:gd name="connsiteY3" fmla="*/ 130105 h 5753325"/>
              <a:gd name="connsiteX4" fmla="*/ 6447632 w 6447632"/>
              <a:gd name="connsiteY4" fmla="*/ 170016 h 5753325"/>
              <a:gd name="connsiteX5" fmla="*/ 6396598 w 6447632"/>
              <a:gd name="connsiteY5" fmla="*/ 274847 h 5753325"/>
              <a:gd name="connsiteX6" fmla="*/ 6358350 w 6447632"/>
              <a:gd name="connsiteY6" fmla="*/ 492529 h 5753325"/>
              <a:gd name="connsiteX7" fmla="*/ 6354187 w 6447632"/>
              <a:gd name="connsiteY7" fmla="*/ 615799 h 5753325"/>
              <a:gd name="connsiteX8" fmla="*/ 6303977 w 6447632"/>
              <a:gd name="connsiteY8" fmla="*/ 664291 h 5753325"/>
              <a:gd name="connsiteX9" fmla="*/ 6344988 w 6447632"/>
              <a:gd name="connsiteY9" fmla="*/ 697330 h 5753325"/>
              <a:gd name="connsiteX10" fmla="*/ 6334770 w 6447632"/>
              <a:gd name="connsiteY10" fmla="*/ 754001 h 5753325"/>
              <a:gd name="connsiteX11" fmla="*/ 6339879 w 6447632"/>
              <a:gd name="connsiteY11" fmla="*/ 811136 h 5753325"/>
              <a:gd name="connsiteX12" fmla="*/ 6330065 w 6447632"/>
              <a:gd name="connsiteY12" fmla="*/ 893399 h 5753325"/>
              <a:gd name="connsiteX13" fmla="*/ 6345206 w 6447632"/>
              <a:gd name="connsiteY13" fmla="*/ 1018060 h 5753325"/>
              <a:gd name="connsiteX14" fmla="*/ 6362266 w 6447632"/>
              <a:gd name="connsiteY14" fmla="*/ 1151111 h 5753325"/>
              <a:gd name="connsiteX15" fmla="*/ 6371722 w 6447632"/>
              <a:gd name="connsiteY15" fmla="*/ 1318080 h 5753325"/>
              <a:gd name="connsiteX16" fmla="*/ 6356023 w 6447632"/>
              <a:gd name="connsiteY16" fmla="*/ 1356227 h 5753325"/>
              <a:gd name="connsiteX17" fmla="*/ 6356157 w 6447632"/>
              <a:gd name="connsiteY17" fmla="*/ 1361967 h 5753325"/>
              <a:gd name="connsiteX18" fmla="*/ 6350613 w 6447632"/>
              <a:gd name="connsiteY18" fmla="*/ 1393569 h 5753325"/>
              <a:gd name="connsiteX19" fmla="*/ 6357062 w 6447632"/>
              <a:gd name="connsiteY19" fmla="*/ 1444071 h 5753325"/>
              <a:gd name="connsiteX20" fmla="*/ 6364832 w 6447632"/>
              <a:gd name="connsiteY20" fmla="*/ 1478763 h 5753325"/>
              <a:gd name="connsiteX21" fmla="*/ 6369745 w 6447632"/>
              <a:gd name="connsiteY21" fmla="*/ 1495680 h 5753325"/>
              <a:gd name="connsiteX22" fmla="*/ 6370898 w 6447632"/>
              <a:gd name="connsiteY22" fmla="*/ 1513331 h 5753325"/>
              <a:gd name="connsiteX23" fmla="*/ 6339773 w 6447632"/>
              <a:gd name="connsiteY23" fmla="*/ 1527414 h 5753325"/>
              <a:gd name="connsiteX24" fmla="*/ 6321854 w 6447632"/>
              <a:gd name="connsiteY24" fmla="*/ 1635366 h 5753325"/>
              <a:gd name="connsiteX25" fmla="*/ 6299489 w 6447632"/>
              <a:gd name="connsiteY25" fmla="*/ 1784860 h 5753325"/>
              <a:gd name="connsiteX26" fmla="*/ 6267878 w 6447632"/>
              <a:gd name="connsiteY26" fmla="*/ 1858572 h 5753325"/>
              <a:gd name="connsiteX27" fmla="*/ 6251146 w 6447632"/>
              <a:gd name="connsiteY27" fmla="*/ 1926167 h 5753325"/>
              <a:gd name="connsiteX28" fmla="*/ 6210686 w 6447632"/>
              <a:gd name="connsiteY28" fmla="*/ 2014834 h 5753325"/>
              <a:gd name="connsiteX29" fmla="*/ 6106652 w 6447632"/>
              <a:gd name="connsiteY29" fmla="*/ 2150572 h 5753325"/>
              <a:gd name="connsiteX30" fmla="*/ 6097813 w 6447632"/>
              <a:gd name="connsiteY30" fmla="*/ 2172208 h 5753325"/>
              <a:gd name="connsiteX31" fmla="*/ 6095990 w 6447632"/>
              <a:gd name="connsiteY31" fmla="*/ 2181185 h 5753325"/>
              <a:gd name="connsiteX32" fmla="*/ 6090126 w 6447632"/>
              <a:gd name="connsiteY32" fmla="*/ 2192533 h 5753325"/>
              <a:gd name="connsiteX33" fmla="*/ 6089503 w 6447632"/>
              <a:gd name="connsiteY33" fmla="*/ 2192543 h 5753325"/>
              <a:gd name="connsiteX34" fmla="*/ 6084946 w 6447632"/>
              <a:gd name="connsiteY34" fmla="*/ 2203694 h 5753325"/>
              <a:gd name="connsiteX35" fmla="*/ 5987861 w 6447632"/>
              <a:gd name="connsiteY35" fmla="*/ 2304868 h 5753325"/>
              <a:gd name="connsiteX36" fmla="*/ 5973439 w 6447632"/>
              <a:gd name="connsiteY36" fmla="*/ 2385635 h 5753325"/>
              <a:gd name="connsiteX37" fmla="*/ 5916727 w 6447632"/>
              <a:gd name="connsiteY37" fmla="*/ 2458777 h 5753325"/>
              <a:gd name="connsiteX38" fmla="*/ 5856524 w 6447632"/>
              <a:gd name="connsiteY38" fmla="*/ 2583281 h 5753325"/>
              <a:gd name="connsiteX39" fmla="*/ 5838091 w 6447632"/>
              <a:gd name="connsiteY39" fmla="*/ 2753474 h 5753325"/>
              <a:gd name="connsiteX40" fmla="*/ 5744296 w 6447632"/>
              <a:gd name="connsiteY40" fmla="*/ 2893276 h 5753325"/>
              <a:gd name="connsiteX41" fmla="*/ 5682522 w 6447632"/>
              <a:gd name="connsiteY41" fmla="*/ 3044368 h 5753325"/>
              <a:gd name="connsiteX42" fmla="*/ 5557886 w 6447632"/>
              <a:gd name="connsiteY42" fmla="*/ 3304853 h 5753325"/>
              <a:gd name="connsiteX43" fmla="*/ 5483942 w 6447632"/>
              <a:gd name="connsiteY43" fmla="*/ 3416604 h 5753325"/>
              <a:gd name="connsiteX44" fmla="*/ 5461007 w 6447632"/>
              <a:gd name="connsiteY44" fmla="*/ 3503742 h 5753325"/>
              <a:gd name="connsiteX45" fmla="*/ 5437889 w 6447632"/>
              <a:gd name="connsiteY45" fmla="*/ 3559927 h 5753325"/>
              <a:gd name="connsiteX46" fmla="*/ 5432770 w 6447632"/>
              <a:gd name="connsiteY46" fmla="*/ 3562948 h 5753325"/>
              <a:gd name="connsiteX47" fmla="*/ 5406795 w 6447632"/>
              <a:gd name="connsiteY47" fmla="*/ 3578594 h 5753325"/>
              <a:gd name="connsiteX48" fmla="*/ 5381495 w 6447632"/>
              <a:gd name="connsiteY48" fmla="*/ 3599883 h 5753325"/>
              <a:gd name="connsiteX49" fmla="*/ 5363689 w 6447632"/>
              <a:gd name="connsiteY49" fmla="*/ 3633299 h 5753325"/>
              <a:gd name="connsiteX50" fmla="*/ 5291870 w 6447632"/>
              <a:gd name="connsiteY50" fmla="*/ 3799039 h 5753325"/>
              <a:gd name="connsiteX51" fmla="*/ 5241600 w 6447632"/>
              <a:gd name="connsiteY51" fmla="*/ 3894238 h 5753325"/>
              <a:gd name="connsiteX52" fmla="*/ 5211041 w 6447632"/>
              <a:gd name="connsiteY52" fmla="*/ 3924184 h 5753325"/>
              <a:gd name="connsiteX53" fmla="*/ 5176073 w 6447632"/>
              <a:gd name="connsiteY53" fmla="*/ 3970179 h 5753325"/>
              <a:gd name="connsiteX54" fmla="*/ 5172826 w 6447632"/>
              <a:gd name="connsiteY54" fmla="*/ 3991773 h 5753325"/>
              <a:gd name="connsiteX55" fmla="*/ 5157053 w 6447632"/>
              <a:gd name="connsiteY55" fmla="*/ 3997708 h 5753325"/>
              <a:gd name="connsiteX56" fmla="*/ 5127922 w 6447632"/>
              <a:gd name="connsiteY56" fmla="*/ 4022660 h 5753325"/>
              <a:gd name="connsiteX57" fmla="*/ 5020872 w 6447632"/>
              <a:gd name="connsiteY57" fmla="*/ 4075951 h 5753325"/>
              <a:gd name="connsiteX58" fmla="*/ 4991410 w 6447632"/>
              <a:gd name="connsiteY58" fmla="*/ 4087598 h 5753325"/>
              <a:gd name="connsiteX59" fmla="*/ 4930112 w 6447632"/>
              <a:gd name="connsiteY59" fmla="*/ 4138459 h 5753325"/>
              <a:gd name="connsiteX60" fmla="*/ 4834224 w 6447632"/>
              <a:gd name="connsiteY60" fmla="*/ 4231643 h 5753325"/>
              <a:gd name="connsiteX61" fmla="*/ 4812599 w 6447632"/>
              <a:gd name="connsiteY61" fmla="*/ 4249449 h 5753325"/>
              <a:gd name="connsiteX62" fmla="*/ 4789188 w 6447632"/>
              <a:gd name="connsiteY62" fmla="*/ 4256678 h 5753325"/>
              <a:gd name="connsiteX63" fmla="*/ 4779554 w 6447632"/>
              <a:gd name="connsiteY63" fmla="*/ 4251313 h 5753325"/>
              <a:gd name="connsiteX64" fmla="*/ 4766885 w 6447632"/>
              <a:gd name="connsiteY64" fmla="*/ 4259812 h 5753325"/>
              <a:gd name="connsiteX65" fmla="*/ 4762510 w 6447632"/>
              <a:gd name="connsiteY65" fmla="*/ 4260383 h 5753325"/>
              <a:gd name="connsiteX66" fmla="*/ 4738416 w 6447632"/>
              <a:gd name="connsiteY66" fmla="*/ 4265355 h 5753325"/>
              <a:gd name="connsiteX67" fmla="*/ 4712007 w 6447632"/>
              <a:gd name="connsiteY67" fmla="*/ 4317892 h 5753325"/>
              <a:gd name="connsiteX68" fmla="*/ 4658930 w 6447632"/>
              <a:gd name="connsiteY68" fmla="*/ 4348041 h 5753325"/>
              <a:gd name="connsiteX69" fmla="*/ 4443526 w 6447632"/>
              <a:gd name="connsiteY69" fmla="*/ 4507851 h 5753325"/>
              <a:gd name="connsiteX70" fmla="*/ 4289766 w 6447632"/>
              <a:gd name="connsiteY70" fmla="*/ 4711450 h 5753325"/>
              <a:gd name="connsiteX71" fmla="*/ 4150870 w 6447632"/>
              <a:gd name="connsiteY71" fmla="*/ 4818480 h 5753325"/>
              <a:gd name="connsiteX72" fmla="*/ 4006639 w 6447632"/>
              <a:gd name="connsiteY72" fmla="*/ 4933815 h 5753325"/>
              <a:gd name="connsiteX73" fmla="*/ 3298210 w 6447632"/>
              <a:gd name="connsiteY73" fmla="*/ 5070790 h 5753325"/>
              <a:gd name="connsiteX74" fmla="*/ 2947678 w 6447632"/>
              <a:gd name="connsiteY74" fmla="*/ 5117869 h 5753325"/>
              <a:gd name="connsiteX75" fmla="*/ 2822169 w 6447632"/>
              <a:gd name="connsiteY75" fmla="*/ 5129396 h 5753325"/>
              <a:gd name="connsiteX76" fmla="*/ 2538773 w 6447632"/>
              <a:gd name="connsiteY76" fmla="*/ 5313397 h 5753325"/>
              <a:gd name="connsiteX77" fmla="*/ 2014500 w 6447632"/>
              <a:gd name="connsiteY77" fmla="*/ 5519744 h 5753325"/>
              <a:gd name="connsiteX78" fmla="*/ 1934391 w 6447632"/>
              <a:gd name="connsiteY78" fmla="*/ 5591335 h 5753325"/>
              <a:gd name="connsiteX79" fmla="*/ 1892550 w 6447632"/>
              <a:gd name="connsiteY79" fmla="*/ 5649708 h 5753325"/>
              <a:gd name="connsiteX80" fmla="*/ 1854769 w 6447632"/>
              <a:gd name="connsiteY80" fmla="*/ 5647691 h 5753325"/>
              <a:gd name="connsiteX81" fmla="*/ 1809461 w 6447632"/>
              <a:gd name="connsiteY81" fmla="*/ 5648628 h 5753325"/>
              <a:gd name="connsiteX82" fmla="*/ 1745150 w 6447632"/>
              <a:gd name="connsiteY82" fmla="*/ 5693879 h 5753325"/>
              <a:gd name="connsiteX83" fmla="*/ 1713375 w 6447632"/>
              <a:gd name="connsiteY83" fmla="*/ 5684672 h 5753325"/>
              <a:gd name="connsiteX84" fmla="*/ 1707808 w 6447632"/>
              <a:gd name="connsiteY84" fmla="*/ 5682611 h 5753325"/>
              <a:gd name="connsiteX85" fmla="*/ 1679313 w 6447632"/>
              <a:gd name="connsiteY85" fmla="*/ 5672360 h 5753325"/>
              <a:gd name="connsiteX86" fmla="*/ 1646933 w 6447632"/>
              <a:gd name="connsiteY86" fmla="*/ 5666227 h 5753325"/>
              <a:gd name="connsiteX87" fmla="*/ 1610055 w 6447632"/>
              <a:gd name="connsiteY87" fmla="*/ 5673643 h 5753325"/>
              <a:gd name="connsiteX88" fmla="*/ 1437641 w 6447632"/>
              <a:gd name="connsiteY88" fmla="*/ 5723266 h 5753325"/>
              <a:gd name="connsiteX89" fmla="*/ 1332869 w 6447632"/>
              <a:gd name="connsiteY89" fmla="*/ 5744752 h 5753325"/>
              <a:gd name="connsiteX90" fmla="*/ 1290525 w 6447632"/>
              <a:gd name="connsiteY90" fmla="*/ 5740036 h 5753325"/>
              <a:gd name="connsiteX91" fmla="*/ 1233107 w 6447632"/>
              <a:gd name="connsiteY91" fmla="*/ 5742106 h 5753325"/>
              <a:gd name="connsiteX92" fmla="*/ 1214532 w 6447632"/>
              <a:gd name="connsiteY92" fmla="*/ 5753325 h 5753325"/>
              <a:gd name="connsiteX93" fmla="*/ 1199955 w 6447632"/>
              <a:gd name="connsiteY93" fmla="*/ 5744831 h 5753325"/>
              <a:gd name="connsiteX94" fmla="*/ 1162337 w 6447632"/>
              <a:gd name="connsiteY94" fmla="*/ 5738048 h 5753325"/>
              <a:gd name="connsiteX95" fmla="*/ 1053457 w 6447632"/>
              <a:gd name="connsiteY95" fmla="*/ 5688676 h 5753325"/>
              <a:gd name="connsiteX96" fmla="*/ 1025798 w 6447632"/>
              <a:gd name="connsiteY96" fmla="*/ 5673166 h 5753325"/>
              <a:gd name="connsiteX97" fmla="*/ 947900 w 6447632"/>
              <a:gd name="connsiteY97" fmla="*/ 5657848 h 5753325"/>
              <a:gd name="connsiteX98" fmla="*/ 815627 w 6447632"/>
              <a:gd name="connsiteY98" fmla="*/ 5642557 h 5753325"/>
              <a:gd name="connsiteX99" fmla="*/ 788251 w 6447632"/>
              <a:gd name="connsiteY99" fmla="*/ 5637065 h 5753325"/>
              <a:gd name="connsiteX100" fmla="*/ 767822 w 6447632"/>
              <a:gd name="connsiteY100" fmla="*/ 5623450 h 5753325"/>
              <a:gd name="connsiteX101" fmla="*/ 765791 w 6447632"/>
              <a:gd name="connsiteY101" fmla="*/ 5612539 h 5753325"/>
              <a:gd name="connsiteX102" fmla="*/ 751230 w 6447632"/>
              <a:gd name="connsiteY102" fmla="*/ 5608092 h 5753325"/>
              <a:gd name="connsiteX103" fmla="*/ 748008 w 6447632"/>
              <a:gd name="connsiteY103" fmla="*/ 5605052 h 5753325"/>
              <a:gd name="connsiteX104" fmla="*/ 728871 w 6447632"/>
              <a:gd name="connsiteY104" fmla="*/ 5589469 h 5753325"/>
              <a:gd name="connsiteX105" fmla="*/ 671898 w 6447632"/>
              <a:gd name="connsiteY105" fmla="*/ 5602363 h 5753325"/>
              <a:gd name="connsiteX106" fmla="*/ 615065 w 6447632"/>
              <a:gd name="connsiteY106" fmla="*/ 5580257 h 5753325"/>
              <a:gd name="connsiteX107" fmla="*/ 355785 w 6447632"/>
              <a:gd name="connsiteY107" fmla="*/ 5514383 h 5753325"/>
              <a:gd name="connsiteX108" fmla="*/ 102269 w 6447632"/>
              <a:gd name="connsiteY108" fmla="*/ 5524347 h 5753325"/>
              <a:gd name="connsiteX109" fmla="*/ 13160 w 6447632"/>
              <a:gd name="connsiteY109" fmla="*/ 5514159 h 5753325"/>
              <a:gd name="connsiteX110" fmla="*/ 0 w 6447632"/>
              <a:gd name="connsiteY110" fmla="*/ 5511735 h 5753325"/>
              <a:gd name="connsiteX111" fmla="*/ 0 w 6447632"/>
              <a:gd name="connsiteY111" fmla="*/ 0 h 5753325"/>
              <a:gd name="connsiteX0" fmla="*/ 0 w 6447632"/>
              <a:gd name="connsiteY0" fmla="*/ 0 h 5753325"/>
              <a:gd name="connsiteX1" fmla="*/ 6438980 w 6447632"/>
              <a:gd name="connsiteY1" fmla="*/ 0 h 5753325"/>
              <a:gd name="connsiteX2" fmla="*/ 6439047 w 6447632"/>
              <a:gd name="connsiteY2" fmla="*/ 147 h 5753325"/>
              <a:gd name="connsiteX3" fmla="*/ 6443456 w 6447632"/>
              <a:gd name="connsiteY3" fmla="*/ 130105 h 5753325"/>
              <a:gd name="connsiteX4" fmla="*/ 6447632 w 6447632"/>
              <a:gd name="connsiteY4" fmla="*/ 170016 h 5753325"/>
              <a:gd name="connsiteX5" fmla="*/ 6396598 w 6447632"/>
              <a:gd name="connsiteY5" fmla="*/ 274847 h 5753325"/>
              <a:gd name="connsiteX6" fmla="*/ 6358350 w 6447632"/>
              <a:gd name="connsiteY6" fmla="*/ 492529 h 5753325"/>
              <a:gd name="connsiteX7" fmla="*/ 6354187 w 6447632"/>
              <a:gd name="connsiteY7" fmla="*/ 615799 h 5753325"/>
              <a:gd name="connsiteX8" fmla="*/ 6303977 w 6447632"/>
              <a:gd name="connsiteY8" fmla="*/ 664291 h 5753325"/>
              <a:gd name="connsiteX9" fmla="*/ 6344988 w 6447632"/>
              <a:gd name="connsiteY9" fmla="*/ 697330 h 5753325"/>
              <a:gd name="connsiteX10" fmla="*/ 6334770 w 6447632"/>
              <a:gd name="connsiteY10" fmla="*/ 754001 h 5753325"/>
              <a:gd name="connsiteX11" fmla="*/ 6339879 w 6447632"/>
              <a:gd name="connsiteY11" fmla="*/ 811136 h 5753325"/>
              <a:gd name="connsiteX12" fmla="*/ 6330065 w 6447632"/>
              <a:gd name="connsiteY12" fmla="*/ 893399 h 5753325"/>
              <a:gd name="connsiteX13" fmla="*/ 6345206 w 6447632"/>
              <a:gd name="connsiteY13" fmla="*/ 1018060 h 5753325"/>
              <a:gd name="connsiteX14" fmla="*/ 6362266 w 6447632"/>
              <a:gd name="connsiteY14" fmla="*/ 1151111 h 5753325"/>
              <a:gd name="connsiteX15" fmla="*/ 6334400 w 6447632"/>
              <a:gd name="connsiteY15" fmla="*/ 1280757 h 5753325"/>
              <a:gd name="connsiteX16" fmla="*/ 6356023 w 6447632"/>
              <a:gd name="connsiteY16" fmla="*/ 1356227 h 5753325"/>
              <a:gd name="connsiteX17" fmla="*/ 6356157 w 6447632"/>
              <a:gd name="connsiteY17" fmla="*/ 1361967 h 5753325"/>
              <a:gd name="connsiteX18" fmla="*/ 6350613 w 6447632"/>
              <a:gd name="connsiteY18" fmla="*/ 1393569 h 5753325"/>
              <a:gd name="connsiteX19" fmla="*/ 6357062 w 6447632"/>
              <a:gd name="connsiteY19" fmla="*/ 1444071 h 5753325"/>
              <a:gd name="connsiteX20" fmla="*/ 6364832 w 6447632"/>
              <a:gd name="connsiteY20" fmla="*/ 1478763 h 5753325"/>
              <a:gd name="connsiteX21" fmla="*/ 6369745 w 6447632"/>
              <a:gd name="connsiteY21" fmla="*/ 1495680 h 5753325"/>
              <a:gd name="connsiteX22" fmla="*/ 6370898 w 6447632"/>
              <a:gd name="connsiteY22" fmla="*/ 1513331 h 5753325"/>
              <a:gd name="connsiteX23" fmla="*/ 6339773 w 6447632"/>
              <a:gd name="connsiteY23" fmla="*/ 1527414 h 5753325"/>
              <a:gd name="connsiteX24" fmla="*/ 6321854 w 6447632"/>
              <a:gd name="connsiteY24" fmla="*/ 1635366 h 5753325"/>
              <a:gd name="connsiteX25" fmla="*/ 6299489 w 6447632"/>
              <a:gd name="connsiteY25" fmla="*/ 1784860 h 5753325"/>
              <a:gd name="connsiteX26" fmla="*/ 6267878 w 6447632"/>
              <a:gd name="connsiteY26" fmla="*/ 1858572 h 5753325"/>
              <a:gd name="connsiteX27" fmla="*/ 6251146 w 6447632"/>
              <a:gd name="connsiteY27" fmla="*/ 1926167 h 5753325"/>
              <a:gd name="connsiteX28" fmla="*/ 6210686 w 6447632"/>
              <a:gd name="connsiteY28" fmla="*/ 2014834 h 5753325"/>
              <a:gd name="connsiteX29" fmla="*/ 6106652 w 6447632"/>
              <a:gd name="connsiteY29" fmla="*/ 2150572 h 5753325"/>
              <a:gd name="connsiteX30" fmla="*/ 6097813 w 6447632"/>
              <a:gd name="connsiteY30" fmla="*/ 2172208 h 5753325"/>
              <a:gd name="connsiteX31" fmla="*/ 6095990 w 6447632"/>
              <a:gd name="connsiteY31" fmla="*/ 2181185 h 5753325"/>
              <a:gd name="connsiteX32" fmla="*/ 6090126 w 6447632"/>
              <a:gd name="connsiteY32" fmla="*/ 2192533 h 5753325"/>
              <a:gd name="connsiteX33" fmla="*/ 6089503 w 6447632"/>
              <a:gd name="connsiteY33" fmla="*/ 2192543 h 5753325"/>
              <a:gd name="connsiteX34" fmla="*/ 6084946 w 6447632"/>
              <a:gd name="connsiteY34" fmla="*/ 2203694 h 5753325"/>
              <a:gd name="connsiteX35" fmla="*/ 5987861 w 6447632"/>
              <a:gd name="connsiteY35" fmla="*/ 2304868 h 5753325"/>
              <a:gd name="connsiteX36" fmla="*/ 5973439 w 6447632"/>
              <a:gd name="connsiteY36" fmla="*/ 2385635 h 5753325"/>
              <a:gd name="connsiteX37" fmla="*/ 5916727 w 6447632"/>
              <a:gd name="connsiteY37" fmla="*/ 2458777 h 5753325"/>
              <a:gd name="connsiteX38" fmla="*/ 5856524 w 6447632"/>
              <a:gd name="connsiteY38" fmla="*/ 2583281 h 5753325"/>
              <a:gd name="connsiteX39" fmla="*/ 5838091 w 6447632"/>
              <a:gd name="connsiteY39" fmla="*/ 2753474 h 5753325"/>
              <a:gd name="connsiteX40" fmla="*/ 5744296 w 6447632"/>
              <a:gd name="connsiteY40" fmla="*/ 2893276 h 5753325"/>
              <a:gd name="connsiteX41" fmla="*/ 5682522 w 6447632"/>
              <a:gd name="connsiteY41" fmla="*/ 3044368 h 5753325"/>
              <a:gd name="connsiteX42" fmla="*/ 5557886 w 6447632"/>
              <a:gd name="connsiteY42" fmla="*/ 3304853 h 5753325"/>
              <a:gd name="connsiteX43" fmla="*/ 5483942 w 6447632"/>
              <a:gd name="connsiteY43" fmla="*/ 3416604 h 5753325"/>
              <a:gd name="connsiteX44" fmla="*/ 5461007 w 6447632"/>
              <a:gd name="connsiteY44" fmla="*/ 3503742 h 5753325"/>
              <a:gd name="connsiteX45" fmla="*/ 5437889 w 6447632"/>
              <a:gd name="connsiteY45" fmla="*/ 3559927 h 5753325"/>
              <a:gd name="connsiteX46" fmla="*/ 5432770 w 6447632"/>
              <a:gd name="connsiteY46" fmla="*/ 3562948 h 5753325"/>
              <a:gd name="connsiteX47" fmla="*/ 5406795 w 6447632"/>
              <a:gd name="connsiteY47" fmla="*/ 3578594 h 5753325"/>
              <a:gd name="connsiteX48" fmla="*/ 5381495 w 6447632"/>
              <a:gd name="connsiteY48" fmla="*/ 3599883 h 5753325"/>
              <a:gd name="connsiteX49" fmla="*/ 5363689 w 6447632"/>
              <a:gd name="connsiteY49" fmla="*/ 3633299 h 5753325"/>
              <a:gd name="connsiteX50" fmla="*/ 5291870 w 6447632"/>
              <a:gd name="connsiteY50" fmla="*/ 3799039 h 5753325"/>
              <a:gd name="connsiteX51" fmla="*/ 5241600 w 6447632"/>
              <a:gd name="connsiteY51" fmla="*/ 3894238 h 5753325"/>
              <a:gd name="connsiteX52" fmla="*/ 5211041 w 6447632"/>
              <a:gd name="connsiteY52" fmla="*/ 3924184 h 5753325"/>
              <a:gd name="connsiteX53" fmla="*/ 5176073 w 6447632"/>
              <a:gd name="connsiteY53" fmla="*/ 3970179 h 5753325"/>
              <a:gd name="connsiteX54" fmla="*/ 5172826 w 6447632"/>
              <a:gd name="connsiteY54" fmla="*/ 3991773 h 5753325"/>
              <a:gd name="connsiteX55" fmla="*/ 5157053 w 6447632"/>
              <a:gd name="connsiteY55" fmla="*/ 3997708 h 5753325"/>
              <a:gd name="connsiteX56" fmla="*/ 5127922 w 6447632"/>
              <a:gd name="connsiteY56" fmla="*/ 4022660 h 5753325"/>
              <a:gd name="connsiteX57" fmla="*/ 5020872 w 6447632"/>
              <a:gd name="connsiteY57" fmla="*/ 4075951 h 5753325"/>
              <a:gd name="connsiteX58" fmla="*/ 4991410 w 6447632"/>
              <a:gd name="connsiteY58" fmla="*/ 4087598 h 5753325"/>
              <a:gd name="connsiteX59" fmla="*/ 4930112 w 6447632"/>
              <a:gd name="connsiteY59" fmla="*/ 4138459 h 5753325"/>
              <a:gd name="connsiteX60" fmla="*/ 4834224 w 6447632"/>
              <a:gd name="connsiteY60" fmla="*/ 4231643 h 5753325"/>
              <a:gd name="connsiteX61" fmla="*/ 4812599 w 6447632"/>
              <a:gd name="connsiteY61" fmla="*/ 4249449 h 5753325"/>
              <a:gd name="connsiteX62" fmla="*/ 4789188 w 6447632"/>
              <a:gd name="connsiteY62" fmla="*/ 4256678 h 5753325"/>
              <a:gd name="connsiteX63" fmla="*/ 4779554 w 6447632"/>
              <a:gd name="connsiteY63" fmla="*/ 4251313 h 5753325"/>
              <a:gd name="connsiteX64" fmla="*/ 4766885 w 6447632"/>
              <a:gd name="connsiteY64" fmla="*/ 4259812 h 5753325"/>
              <a:gd name="connsiteX65" fmla="*/ 4762510 w 6447632"/>
              <a:gd name="connsiteY65" fmla="*/ 4260383 h 5753325"/>
              <a:gd name="connsiteX66" fmla="*/ 4738416 w 6447632"/>
              <a:gd name="connsiteY66" fmla="*/ 4265355 h 5753325"/>
              <a:gd name="connsiteX67" fmla="*/ 4712007 w 6447632"/>
              <a:gd name="connsiteY67" fmla="*/ 4317892 h 5753325"/>
              <a:gd name="connsiteX68" fmla="*/ 4658930 w 6447632"/>
              <a:gd name="connsiteY68" fmla="*/ 4348041 h 5753325"/>
              <a:gd name="connsiteX69" fmla="*/ 4443526 w 6447632"/>
              <a:gd name="connsiteY69" fmla="*/ 4507851 h 5753325"/>
              <a:gd name="connsiteX70" fmla="*/ 4289766 w 6447632"/>
              <a:gd name="connsiteY70" fmla="*/ 4711450 h 5753325"/>
              <a:gd name="connsiteX71" fmla="*/ 4150870 w 6447632"/>
              <a:gd name="connsiteY71" fmla="*/ 4818480 h 5753325"/>
              <a:gd name="connsiteX72" fmla="*/ 4006639 w 6447632"/>
              <a:gd name="connsiteY72" fmla="*/ 4933815 h 5753325"/>
              <a:gd name="connsiteX73" fmla="*/ 3298210 w 6447632"/>
              <a:gd name="connsiteY73" fmla="*/ 5070790 h 5753325"/>
              <a:gd name="connsiteX74" fmla="*/ 2947678 w 6447632"/>
              <a:gd name="connsiteY74" fmla="*/ 5117869 h 5753325"/>
              <a:gd name="connsiteX75" fmla="*/ 2822169 w 6447632"/>
              <a:gd name="connsiteY75" fmla="*/ 5129396 h 5753325"/>
              <a:gd name="connsiteX76" fmla="*/ 2538773 w 6447632"/>
              <a:gd name="connsiteY76" fmla="*/ 5313397 h 5753325"/>
              <a:gd name="connsiteX77" fmla="*/ 2014500 w 6447632"/>
              <a:gd name="connsiteY77" fmla="*/ 5519744 h 5753325"/>
              <a:gd name="connsiteX78" fmla="*/ 1934391 w 6447632"/>
              <a:gd name="connsiteY78" fmla="*/ 5591335 h 5753325"/>
              <a:gd name="connsiteX79" fmla="*/ 1892550 w 6447632"/>
              <a:gd name="connsiteY79" fmla="*/ 5649708 h 5753325"/>
              <a:gd name="connsiteX80" fmla="*/ 1854769 w 6447632"/>
              <a:gd name="connsiteY80" fmla="*/ 5647691 h 5753325"/>
              <a:gd name="connsiteX81" fmla="*/ 1809461 w 6447632"/>
              <a:gd name="connsiteY81" fmla="*/ 5648628 h 5753325"/>
              <a:gd name="connsiteX82" fmla="*/ 1745150 w 6447632"/>
              <a:gd name="connsiteY82" fmla="*/ 5693879 h 5753325"/>
              <a:gd name="connsiteX83" fmla="*/ 1713375 w 6447632"/>
              <a:gd name="connsiteY83" fmla="*/ 5684672 h 5753325"/>
              <a:gd name="connsiteX84" fmla="*/ 1707808 w 6447632"/>
              <a:gd name="connsiteY84" fmla="*/ 5682611 h 5753325"/>
              <a:gd name="connsiteX85" fmla="*/ 1679313 w 6447632"/>
              <a:gd name="connsiteY85" fmla="*/ 5672360 h 5753325"/>
              <a:gd name="connsiteX86" fmla="*/ 1646933 w 6447632"/>
              <a:gd name="connsiteY86" fmla="*/ 5666227 h 5753325"/>
              <a:gd name="connsiteX87" fmla="*/ 1610055 w 6447632"/>
              <a:gd name="connsiteY87" fmla="*/ 5673643 h 5753325"/>
              <a:gd name="connsiteX88" fmla="*/ 1437641 w 6447632"/>
              <a:gd name="connsiteY88" fmla="*/ 5723266 h 5753325"/>
              <a:gd name="connsiteX89" fmla="*/ 1332869 w 6447632"/>
              <a:gd name="connsiteY89" fmla="*/ 5744752 h 5753325"/>
              <a:gd name="connsiteX90" fmla="*/ 1290525 w 6447632"/>
              <a:gd name="connsiteY90" fmla="*/ 5740036 h 5753325"/>
              <a:gd name="connsiteX91" fmla="*/ 1233107 w 6447632"/>
              <a:gd name="connsiteY91" fmla="*/ 5742106 h 5753325"/>
              <a:gd name="connsiteX92" fmla="*/ 1214532 w 6447632"/>
              <a:gd name="connsiteY92" fmla="*/ 5753325 h 5753325"/>
              <a:gd name="connsiteX93" fmla="*/ 1199955 w 6447632"/>
              <a:gd name="connsiteY93" fmla="*/ 5744831 h 5753325"/>
              <a:gd name="connsiteX94" fmla="*/ 1162337 w 6447632"/>
              <a:gd name="connsiteY94" fmla="*/ 5738048 h 5753325"/>
              <a:gd name="connsiteX95" fmla="*/ 1053457 w 6447632"/>
              <a:gd name="connsiteY95" fmla="*/ 5688676 h 5753325"/>
              <a:gd name="connsiteX96" fmla="*/ 1025798 w 6447632"/>
              <a:gd name="connsiteY96" fmla="*/ 5673166 h 5753325"/>
              <a:gd name="connsiteX97" fmla="*/ 947900 w 6447632"/>
              <a:gd name="connsiteY97" fmla="*/ 5657848 h 5753325"/>
              <a:gd name="connsiteX98" fmla="*/ 815627 w 6447632"/>
              <a:gd name="connsiteY98" fmla="*/ 5642557 h 5753325"/>
              <a:gd name="connsiteX99" fmla="*/ 788251 w 6447632"/>
              <a:gd name="connsiteY99" fmla="*/ 5637065 h 5753325"/>
              <a:gd name="connsiteX100" fmla="*/ 767822 w 6447632"/>
              <a:gd name="connsiteY100" fmla="*/ 5623450 h 5753325"/>
              <a:gd name="connsiteX101" fmla="*/ 765791 w 6447632"/>
              <a:gd name="connsiteY101" fmla="*/ 5612539 h 5753325"/>
              <a:gd name="connsiteX102" fmla="*/ 751230 w 6447632"/>
              <a:gd name="connsiteY102" fmla="*/ 5608092 h 5753325"/>
              <a:gd name="connsiteX103" fmla="*/ 748008 w 6447632"/>
              <a:gd name="connsiteY103" fmla="*/ 5605052 h 5753325"/>
              <a:gd name="connsiteX104" fmla="*/ 728871 w 6447632"/>
              <a:gd name="connsiteY104" fmla="*/ 5589469 h 5753325"/>
              <a:gd name="connsiteX105" fmla="*/ 671898 w 6447632"/>
              <a:gd name="connsiteY105" fmla="*/ 5602363 h 5753325"/>
              <a:gd name="connsiteX106" fmla="*/ 615065 w 6447632"/>
              <a:gd name="connsiteY106" fmla="*/ 5580257 h 5753325"/>
              <a:gd name="connsiteX107" fmla="*/ 355785 w 6447632"/>
              <a:gd name="connsiteY107" fmla="*/ 5514383 h 5753325"/>
              <a:gd name="connsiteX108" fmla="*/ 102269 w 6447632"/>
              <a:gd name="connsiteY108" fmla="*/ 5524347 h 5753325"/>
              <a:gd name="connsiteX109" fmla="*/ 13160 w 6447632"/>
              <a:gd name="connsiteY109" fmla="*/ 5514159 h 5753325"/>
              <a:gd name="connsiteX110" fmla="*/ 0 w 6447632"/>
              <a:gd name="connsiteY110" fmla="*/ 5511735 h 5753325"/>
              <a:gd name="connsiteX111" fmla="*/ 0 w 6447632"/>
              <a:gd name="connsiteY111" fmla="*/ 0 h 5753325"/>
              <a:gd name="connsiteX0" fmla="*/ 0 w 6447632"/>
              <a:gd name="connsiteY0" fmla="*/ 0 h 5753325"/>
              <a:gd name="connsiteX1" fmla="*/ 6438980 w 6447632"/>
              <a:gd name="connsiteY1" fmla="*/ 0 h 5753325"/>
              <a:gd name="connsiteX2" fmla="*/ 6439047 w 6447632"/>
              <a:gd name="connsiteY2" fmla="*/ 147 h 5753325"/>
              <a:gd name="connsiteX3" fmla="*/ 6443456 w 6447632"/>
              <a:gd name="connsiteY3" fmla="*/ 130105 h 5753325"/>
              <a:gd name="connsiteX4" fmla="*/ 6447632 w 6447632"/>
              <a:gd name="connsiteY4" fmla="*/ 170016 h 5753325"/>
              <a:gd name="connsiteX5" fmla="*/ 6396598 w 6447632"/>
              <a:gd name="connsiteY5" fmla="*/ 274847 h 5753325"/>
              <a:gd name="connsiteX6" fmla="*/ 6358350 w 6447632"/>
              <a:gd name="connsiteY6" fmla="*/ 492529 h 5753325"/>
              <a:gd name="connsiteX7" fmla="*/ 6354187 w 6447632"/>
              <a:gd name="connsiteY7" fmla="*/ 615799 h 5753325"/>
              <a:gd name="connsiteX8" fmla="*/ 6303977 w 6447632"/>
              <a:gd name="connsiteY8" fmla="*/ 664291 h 5753325"/>
              <a:gd name="connsiteX9" fmla="*/ 6344988 w 6447632"/>
              <a:gd name="connsiteY9" fmla="*/ 697330 h 5753325"/>
              <a:gd name="connsiteX10" fmla="*/ 6334770 w 6447632"/>
              <a:gd name="connsiteY10" fmla="*/ 754001 h 5753325"/>
              <a:gd name="connsiteX11" fmla="*/ 6339879 w 6447632"/>
              <a:gd name="connsiteY11" fmla="*/ 811136 h 5753325"/>
              <a:gd name="connsiteX12" fmla="*/ 6330065 w 6447632"/>
              <a:gd name="connsiteY12" fmla="*/ 893399 h 5753325"/>
              <a:gd name="connsiteX13" fmla="*/ 6345206 w 6447632"/>
              <a:gd name="connsiteY13" fmla="*/ 1018060 h 5753325"/>
              <a:gd name="connsiteX14" fmla="*/ 6341532 w 6447632"/>
              <a:gd name="connsiteY14" fmla="*/ 1151111 h 5753325"/>
              <a:gd name="connsiteX15" fmla="*/ 6334400 w 6447632"/>
              <a:gd name="connsiteY15" fmla="*/ 1280757 h 5753325"/>
              <a:gd name="connsiteX16" fmla="*/ 6356023 w 6447632"/>
              <a:gd name="connsiteY16" fmla="*/ 1356227 h 5753325"/>
              <a:gd name="connsiteX17" fmla="*/ 6356157 w 6447632"/>
              <a:gd name="connsiteY17" fmla="*/ 1361967 h 5753325"/>
              <a:gd name="connsiteX18" fmla="*/ 6350613 w 6447632"/>
              <a:gd name="connsiteY18" fmla="*/ 1393569 h 5753325"/>
              <a:gd name="connsiteX19" fmla="*/ 6357062 w 6447632"/>
              <a:gd name="connsiteY19" fmla="*/ 1444071 h 5753325"/>
              <a:gd name="connsiteX20" fmla="*/ 6364832 w 6447632"/>
              <a:gd name="connsiteY20" fmla="*/ 1478763 h 5753325"/>
              <a:gd name="connsiteX21" fmla="*/ 6369745 w 6447632"/>
              <a:gd name="connsiteY21" fmla="*/ 1495680 h 5753325"/>
              <a:gd name="connsiteX22" fmla="*/ 6370898 w 6447632"/>
              <a:gd name="connsiteY22" fmla="*/ 1513331 h 5753325"/>
              <a:gd name="connsiteX23" fmla="*/ 6339773 w 6447632"/>
              <a:gd name="connsiteY23" fmla="*/ 1527414 h 5753325"/>
              <a:gd name="connsiteX24" fmla="*/ 6321854 w 6447632"/>
              <a:gd name="connsiteY24" fmla="*/ 1635366 h 5753325"/>
              <a:gd name="connsiteX25" fmla="*/ 6299489 w 6447632"/>
              <a:gd name="connsiteY25" fmla="*/ 1784860 h 5753325"/>
              <a:gd name="connsiteX26" fmla="*/ 6267878 w 6447632"/>
              <a:gd name="connsiteY26" fmla="*/ 1858572 h 5753325"/>
              <a:gd name="connsiteX27" fmla="*/ 6251146 w 6447632"/>
              <a:gd name="connsiteY27" fmla="*/ 1926167 h 5753325"/>
              <a:gd name="connsiteX28" fmla="*/ 6210686 w 6447632"/>
              <a:gd name="connsiteY28" fmla="*/ 2014834 h 5753325"/>
              <a:gd name="connsiteX29" fmla="*/ 6106652 w 6447632"/>
              <a:gd name="connsiteY29" fmla="*/ 2150572 h 5753325"/>
              <a:gd name="connsiteX30" fmla="*/ 6097813 w 6447632"/>
              <a:gd name="connsiteY30" fmla="*/ 2172208 h 5753325"/>
              <a:gd name="connsiteX31" fmla="*/ 6095990 w 6447632"/>
              <a:gd name="connsiteY31" fmla="*/ 2181185 h 5753325"/>
              <a:gd name="connsiteX32" fmla="*/ 6090126 w 6447632"/>
              <a:gd name="connsiteY32" fmla="*/ 2192533 h 5753325"/>
              <a:gd name="connsiteX33" fmla="*/ 6089503 w 6447632"/>
              <a:gd name="connsiteY33" fmla="*/ 2192543 h 5753325"/>
              <a:gd name="connsiteX34" fmla="*/ 6084946 w 6447632"/>
              <a:gd name="connsiteY34" fmla="*/ 2203694 h 5753325"/>
              <a:gd name="connsiteX35" fmla="*/ 5987861 w 6447632"/>
              <a:gd name="connsiteY35" fmla="*/ 2304868 h 5753325"/>
              <a:gd name="connsiteX36" fmla="*/ 5973439 w 6447632"/>
              <a:gd name="connsiteY36" fmla="*/ 2385635 h 5753325"/>
              <a:gd name="connsiteX37" fmla="*/ 5916727 w 6447632"/>
              <a:gd name="connsiteY37" fmla="*/ 2458777 h 5753325"/>
              <a:gd name="connsiteX38" fmla="*/ 5856524 w 6447632"/>
              <a:gd name="connsiteY38" fmla="*/ 2583281 h 5753325"/>
              <a:gd name="connsiteX39" fmla="*/ 5838091 w 6447632"/>
              <a:gd name="connsiteY39" fmla="*/ 2753474 h 5753325"/>
              <a:gd name="connsiteX40" fmla="*/ 5744296 w 6447632"/>
              <a:gd name="connsiteY40" fmla="*/ 2893276 h 5753325"/>
              <a:gd name="connsiteX41" fmla="*/ 5682522 w 6447632"/>
              <a:gd name="connsiteY41" fmla="*/ 3044368 h 5753325"/>
              <a:gd name="connsiteX42" fmla="*/ 5557886 w 6447632"/>
              <a:gd name="connsiteY42" fmla="*/ 3304853 h 5753325"/>
              <a:gd name="connsiteX43" fmla="*/ 5483942 w 6447632"/>
              <a:gd name="connsiteY43" fmla="*/ 3416604 h 5753325"/>
              <a:gd name="connsiteX44" fmla="*/ 5461007 w 6447632"/>
              <a:gd name="connsiteY44" fmla="*/ 3503742 h 5753325"/>
              <a:gd name="connsiteX45" fmla="*/ 5437889 w 6447632"/>
              <a:gd name="connsiteY45" fmla="*/ 3559927 h 5753325"/>
              <a:gd name="connsiteX46" fmla="*/ 5432770 w 6447632"/>
              <a:gd name="connsiteY46" fmla="*/ 3562948 h 5753325"/>
              <a:gd name="connsiteX47" fmla="*/ 5406795 w 6447632"/>
              <a:gd name="connsiteY47" fmla="*/ 3578594 h 5753325"/>
              <a:gd name="connsiteX48" fmla="*/ 5381495 w 6447632"/>
              <a:gd name="connsiteY48" fmla="*/ 3599883 h 5753325"/>
              <a:gd name="connsiteX49" fmla="*/ 5363689 w 6447632"/>
              <a:gd name="connsiteY49" fmla="*/ 3633299 h 5753325"/>
              <a:gd name="connsiteX50" fmla="*/ 5291870 w 6447632"/>
              <a:gd name="connsiteY50" fmla="*/ 3799039 h 5753325"/>
              <a:gd name="connsiteX51" fmla="*/ 5241600 w 6447632"/>
              <a:gd name="connsiteY51" fmla="*/ 3894238 h 5753325"/>
              <a:gd name="connsiteX52" fmla="*/ 5211041 w 6447632"/>
              <a:gd name="connsiteY52" fmla="*/ 3924184 h 5753325"/>
              <a:gd name="connsiteX53" fmla="*/ 5176073 w 6447632"/>
              <a:gd name="connsiteY53" fmla="*/ 3970179 h 5753325"/>
              <a:gd name="connsiteX54" fmla="*/ 5172826 w 6447632"/>
              <a:gd name="connsiteY54" fmla="*/ 3991773 h 5753325"/>
              <a:gd name="connsiteX55" fmla="*/ 5157053 w 6447632"/>
              <a:gd name="connsiteY55" fmla="*/ 3997708 h 5753325"/>
              <a:gd name="connsiteX56" fmla="*/ 5127922 w 6447632"/>
              <a:gd name="connsiteY56" fmla="*/ 4022660 h 5753325"/>
              <a:gd name="connsiteX57" fmla="*/ 5020872 w 6447632"/>
              <a:gd name="connsiteY57" fmla="*/ 4075951 h 5753325"/>
              <a:gd name="connsiteX58" fmla="*/ 4991410 w 6447632"/>
              <a:gd name="connsiteY58" fmla="*/ 4087598 h 5753325"/>
              <a:gd name="connsiteX59" fmla="*/ 4930112 w 6447632"/>
              <a:gd name="connsiteY59" fmla="*/ 4138459 h 5753325"/>
              <a:gd name="connsiteX60" fmla="*/ 4834224 w 6447632"/>
              <a:gd name="connsiteY60" fmla="*/ 4231643 h 5753325"/>
              <a:gd name="connsiteX61" fmla="*/ 4812599 w 6447632"/>
              <a:gd name="connsiteY61" fmla="*/ 4249449 h 5753325"/>
              <a:gd name="connsiteX62" fmla="*/ 4789188 w 6447632"/>
              <a:gd name="connsiteY62" fmla="*/ 4256678 h 5753325"/>
              <a:gd name="connsiteX63" fmla="*/ 4779554 w 6447632"/>
              <a:gd name="connsiteY63" fmla="*/ 4251313 h 5753325"/>
              <a:gd name="connsiteX64" fmla="*/ 4766885 w 6447632"/>
              <a:gd name="connsiteY64" fmla="*/ 4259812 h 5753325"/>
              <a:gd name="connsiteX65" fmla="*/ 4762510 w 6447632"/>
              <a:gd name="connsiteY65" fmla="*/ 4260383 h 5753325"/>
              <a:gd name="connsiteX66" fmla="*/ 4738416 w 6447632"/>
              <a:gd name="connsiteY66" fmla="*/ 4265355 h 5753325"/>
              <a:gd name="connsiteX67" fmla="*/ 4712007 w 6447632"/>
              <a:gd name="connsiteY67" fmla="*/ 4317892 h 5753325"/>
              <a:gd name="connsiteX68" fmla="*/ 4658930 w 6447632"/>
              <a:gd name="connsiteY68" fmla="*/ 4348041 h 5753325"/>
              <a:gd name="connsiteX69" fmla="*/ 4443526 w 6447632"/>
              <a:gd name="connsiteY69" fmla="*/ 4507851 h 5753325"/>
              <a:gd name="connsiteX70" fmla="*/ 4289766 w 6447632"/>
              <a:gd name="connsiteY70" fmla="*/ 4711450 h 5753325"/>
              <a:gd name="connsiteX71" fmla="*/ 4150870 w 6447632"/>
              <a:gd name="connsiteY71" fmla="*/ 4818480 h 5753325"/>
              <a:gd name="connsiteX72" fmla="*/ 4006639 w 6447632"/>
              <a:gd name="connsiteY72" fmla="*/ 4933815 h 5753325"/>
              <a:gd name="connsiteX73" fmla="*/ 3298210 w 6447632"/>
              <a:gd name="connsiteY73" fmla="*/ 5070790 h 5753325"/>
              <a:gd name="connsiteX74" fmla="*/ 2947678 w 6447632"/>
              <a:gd name="connsiteY74" fmla="*/ 5117869 h 5753325"/>
              <a:gd name="connsiteX75" fmla="*/ 2822169 w 6447632"/>
              <a:gd name="connsiteY75" fmla="*/ 5129396 h 5753325"/>
              <a:gd name="connsiteX76" fmla="*/ 2538773 w 6447632"/>
              <a:gd name="connsiteY76" fmla="*/ 5313397 h 5753325"/>
              <a:gd name="connsiteX77" fmla="*/ 2014500 w 6447632"/>
              <a:gd name="connsiteY77" fmla="*/ 5519744 h 5753325"/>
              <a:gd name="connsiteX78" fmla="*/ 1934391 w 6447632"/>
              <a:gd name="connsiteY78" fmla="*/ 5591335 h 5753325"/>
              <a:gd name="connsiteX79" fmla="*/ 1892550 w 6447632"/>
              <a:gd name="connsiteY79" fmla="*/ 5649708 h 5753325"/>
              <a:gd name="connsiteX80" fmla="*/ 1854769 w 6447632"/>
              <a:gd name="connsiteY80" fmla="*/ 5647691 h 5753325"/>
              <a:gd name="connsiteX81" fmla="*/ 1809461 w 6447632"/>
              <a:gd name="connsiteY81" fmla="*/ 5648628 h 5753325"/>
              <a:gd name="connsiteX82" fmla="*/ 1745150 w 6447632"/>
              <a:gd name="connsiteY82" fmla="*/ 5693879 h 5753325"/>
              <a:gd name="connsiteX83" fmla="*/ 1713375 w 6447632"/>
              <a:gd name="connsiteY83" fmla="*/ 5684672 h 5753325"/>
              <a:gd name="connsiteX84" fmla="*/ 1707808 w 6447632"/>
              <a:gd name="connsiteY84" fmla="*/ 5682611 h 5753325"/>
              <a:gd name="connsiteX85" fmla="*/ 1679313 w 6447632"/>
              <a:gd name="connsiteY85" fmla="*/ 5672360 h 5753325"/>
              <a:gd name="connsiteX86" fmla="*/ 1646933 w 6447632"/>
              <a:gd name="connsiteY86" fmla="*/ 5666227 h 5753325"/>
              <a:gd name="connsiteX87" fmla="*/ 1610055 w 6447632"/>
              <a:gd name="connsiteY87" fmla="*/ 5673643 h 5753325"/>
              <a:gd name="connsiteX88" fmla="*/ 1437641 w 6447632"/>
              <a:gd name="connsiteY88" fmla="*/ 5723266 h 5753325"/>
              <a:gd name="connsiteX89" fmla="*/ 1332869 w 6447632"/>
              <a:gd name="connsiteY89" fmla="*/ 5744752 h 5753325"/>
              <a:gd name="connsiteX90" fmla="*/ 1290525 w 6447632"/>
              <a:gd name="connsiteY90" fmla="*/ 5740036 h 5753325"/>
              <a:gd name="connsiteX91" fmla="*/ 1233107 w 6447632"/>
              <a:gd name="connsiteY91" fmla="*/ 5742106 h 5753325"/>
              <a:gd name="connsiteX92" fmla="*/ 1214532 w 6447632"/>
              <a:gd name="connsiteY92" fmla="*/ 5753325 h 5753325"/>
              <a:gd name="connsiteX93" fmla="*/ 1199955 w 6447632"/>
              <a:gd name="connsiteY93" fmla="*/ 5744831 h 5753325"/>
              <a:gd name="connsiteX94" fmla="*/ 1162337 w 6447632"/>
              <a:gd name="connsiteY94" fmla="*/ 5738048 h 5753325"/>
              <a:gd name="connsiteX95" fmla="*/ 1053457 w 6447632"/>
              <a:gd name="connsiteY95" fmla="*/ 5688676 h 5753325"/>
              <a:gd name="connsiteX96" fmla="*/ 1025798 w 6447632"/>
              <a:gd name="connsiteY96" fmla="*/ 5673166 h 5753325"/>
              <a:gd name="connsiteX97" fmla="*/ 947900 w 6447632"/>
              <a:gd name="connsiteY97" fmla="*/ 5657848 h 5753325"/>
              <a:gd name="connsiteX98" fmla="*/ 815627 w 6447632"/>
              <a:gd name="connsiteY98" fmla="*/ 5642557 h 5753325"/>
              <a:gd name="connsiteX99" fmla="*/ 788251 w 6447632"/>
              <a:gd name="connsiteY99" fmla="*/ 5637065 h 5753325"/>
              <a:gd name="connsiteX100" fmla="*/ 767822 w 6447632"/>
              <a:gd name="connsiteY100" fmla="*/ 5623450 h 5753325"/>
              <a:gd name="connsiteX101" fmla="*/ 765791 w 6447632"/>
              <a:gd name="connsiteY101" fmla="*/ 5612539 h 5753325"/>
              <a:gd name="connsiteX102" fmla="*/ 751230 w 6447632"/>
              <a:gd name="connsiteY102" fmla="*/ 5608092 h 5753325"/>
              <a:gd name="connsiteX103" fmla="*/ 748008 w 6447632"/>
              <a:gd name="connsiteY103" fmla="*/ 5605052 h 5753325"/>
              <a:gd name="connsiteX104" fmla="*/ 728871 w 6447632"/>
              <a:gd name="connsiteY104" fmla="*/ 5589469 h 5753325"/>
              <a:gd name="connsiteX105" fmla="*/ 671898 w 6447632"/>
              <a:gd name="connsiteY105" fmla="*/ 5602363 h 5753325"/>
              <a:gd name="connsiteX106" fmla="*/ 615065 w 6447632"/>
              <a:gd name="connsiteY106" fmla="*/ 5580257 h 5753325"/>
              <a:gd name="connsiteX107" fmla="*/ 355785 w 6447632"/>
              <a:gd name="connsiteY107" fmla="*/ 5514383 h 5753325"/>
              <a:gd name="connsiteX108" fmla="*/ 102269 w 6447632"/>
              <a:gd name="connsiteY108" fmla="*/ 5524347 h 5753325"/>
              <a:gd name="connsiteX109" fmla="*/ 13160 w 6447632"/>
              <a:gd name="connsiteY109" fmla="*/ 5514159 h 5753325"/>
              <a:gd name="connsiteX110" fmla="*/ 0 w 6447632"/>
              <a:gd name="connsiteY110" fmla="*/ 5511735 h 5753325"/>
              <a:gd name="connsiteX111" fmla="*/ 0 w 6447632"/>
              <a:gd name="connsiteY111" fmla="*/ 0 h 5753325"/>
              <a:gd name="connsiteX0" fmla="*/ 0 w 6447632"/>
              <a:gd name="connsiteY0" fmla="*/ 0 h 5753325"/>
              <a:gd name="connsiteX1" fmla="*/ 6438980 w 6447632"/>
              <a:gd name="connsiteY1" fmla="*/ 0 h 5753325"/>
              <a:gd name="connsiteX2" fmla="*/ 6439047 w 6447632"/>
              <a:gd name="connsiteY2" fmla="*/ 147 h 5753325"/>
              <a:gd name="connsiteX3" fmla="*/ 6443456 w 6447632"/>
              <a:gd name="connsiteY3" fmla="*/ 130105 h 5753325"/>
              <a:gd name="connsiteX4" fmla="*/ 6447632 w 6447632"/>
              <a:gd name="connsiteY4" fmla="*/ 170016 h 5753325"/>
              <a:gd name="connsiteX5" fmla="*/ 6396598 w 6447632"/>
              <a:gd name="connsiteY5" fmla="*/ 274847 h 5753325"/>
              <a:gd name="connsiteX6" fmla="*/ 6358350 w 6447632"/>
              <a:gd name="connsiteY6" fmla="*/ 492529 h 5753325"/>
              <a:gd name="connsiteX7" fmla="*/ 6354187 w 6447632"/>
              <a:gd name="connsiteY7" fmla="*/ 615799 h 5753325"/>
              <a:gd name="connsiteX8" fmla="*/ 6303977 w 6447632"/>
              <a:gd name="connsiteY8" fmla="*/ 664291 h 5753325"/>
              <a:gd name="connsiteX9" fmla="*/ 6344988 w 6447632"/>
              <a:gd name="connsiteY9" fmla="*/ 697330 h 5753325"/>
              <a:gd name="connsiteX10" fmla="*/ 6334770 w 6447632"/>
              <a:gd name="connsiteY10" fmla="*/ 754001 h 5753325"/>
              <a:gd name="connsiteX11" fmla="*/ 6339879 w 6447632"/>
              <a:gd name="connsiteY11" fmla="*/ 811136 h 5753325"/>
              <a:gd name="connsiteX12" fmla="*/ 6330065 w 6447632"/>
              <a:gd name="connsiteY12" fmla="*/ 893399 h 5753325"/>
              <a:gd name="connsiteX13" fmla="*/ 6328618 w 6447632"/>
              <a:gd name="connsiteY13" fmla="*/ 1009766 h 5753325"/>
              <a:gd name="connsiteX14" fmla="*/ 6341532 w 6447632"/>
              <a:gd name="connsiteY14" fmla="*/ 1151111 h 5753325"/>
              <a:gd name="connsiteX15" fmla="*/ 6334400 w 6447632"/>
              <a:gd name="connsiteY15" fmla="*/ 1280757 h 5753325"/>
              <a:gd name="connsiteX16" fmla="*/ 6356023 w 6447632"/>
              <a:gd name="connsiteY16" fmla="*/ 1356227 h 5753325"/>
              <a:gd name="connsiteX17" fmla="*/ 6356157 w 6447632"/>
              <a:gd name="connsiteY17" fmla="*/ 1361967 h 5753325"/>
              <a:gd name="connsiteX18" fmla="*/ 6350613 w 6447632"/>
              <a:gd name="connsiteY18" fmla="*/ 1393569 h 5753325"/>
              <a:gd name="connsiteX19" fmla="*/ 6357062 w 6447632"/>
              <a:gd name="connsiteY19" fmla="*/ 1444071 h 5753325"/>
              <a:gd name="connsiteX20" fmla="*/ 6364832 w 6447632"/>
              <a:gd name="connsiteY20" fmla="*/ 1478763 h 5753325"/>
              <a:gd name="connsiteX21" fmla="*/ 6369745 w 6447632"/>
              <a:gd name="connsiteY21" fmla="*/ 1495680 h 5753325"/>
              <a:gd name="connsiteX22" fmla="*/ 6370898 w 6447632"/>
              <a:gd name="connsiteY22" fmla="*/ 1513331 h 5753325"/>
              <a:gd name="connsiteX23" fmla="*/ 6339773 w 6447632"/>
              <a:gd name="connsiteY23" fmla="*/ 1527414 h 5753325"/>
              <a:gd name="connsiteX24" fmla="*/ 6321854 w 6447632"/>
              <a:gd name="connsiteY24" fmla="*/ 1635366 h 5753325"/>
              <a:gd name="connsiteX25" fmla="*/ 6299489 w 6447632"/>
              <a:gd name="connsiteY25" fmla="*/ 1784860 h 5753325"/>
              <a:gd name="connsiteX26" fmla="*/ 6267878 w 6447632"/>
              <a:gd name="connsiteY26" fmla="*/ 1858572 h 5753325"/>
              <a:gd name="connsiteX27" fmla="*/ 6251146 w 6447632"/>
              <a:gd name="connsiteY27" fmla="*/ 1926167 h 5753325"/>
              <a:gd name="connsiteX28" fmla="*/ 6210686 w 6447632"/>
              <a:gd name="connsiteY28" fmla="*/ 2014834 h 5753325"/>
              <a:gd name="connsiteX29" fmla="*/ 6106652 w 6447632"/>
              <a:gd name="connsiteY29" fmla="*/ 2150572 h 5753325"/>
              <a:gd name="connsiteX30" fmla="*/ 6097813 w 6447632"/>
              <a:gd name="connsiteY30" fmla="*/ 2172208 h 5753325"/>
              <a:gd name="connsiteX31" fmla="*/ 6095990 w 6447632"/>
              <a:gd name="connsiteY31" fmla="*/ 2181185 h 5753325"/>
              <a:gd name="connsiteX32" fmla="*/ 6090126 w 6447632"/>
              <a:gd name="connsiteY32" fmla="*/ 2192533 h 5753325"/>
              <a:gd name="connsiteX33" fmla="*/ 6089503 w 6447632"/>
              <a:gd name="connsiteY33" fmla="*/ 2192543 h 5753325"/>
              <a:gd name="connsiteX34" fmla="*/ 6084946 w 6447632"/>
              <a:gd name="connsiteY34" fmla="*/ 2203694 h 5753325"/>
              <a:gd name="connsiteX35" fmla="*/ 5987861 w 6447632"/>
              <a:gd name="connsiteY35" fmla="*/ 2304868 h 5753325"/>
              <a:gd name="connsiteX36" fmla="*/ 5973439 w 6447632"/>
              <a:gd name="connsiteY36" fmla="*/ 2385635 h 5753325"/>
              <a:gd name="connsiteX37" fmla="*/ 5916727 w 6447632"/>
              <a:gd name="connsiteY37" fmla="*/ 2458777 h 5753325"/>
              <a:gd name="connsiteX38" fmla="*/ 5856524 w 6447632"/>
              <a:gd name="connsiteY38" fmla="*/ 2583281 h 5753325"/>
              <a:gd name="connsiteX39" fmla="*/ 5838091 w 6447632"/>
              <a:gd name="connsiteY39" fmla="*/ 2753474 h 5753325"/>
              <a:gd name="connsiteX40" fmla="*/ 5744296 w 6447632"/>
              <a:gd name="connsiteY40" fmla="*/ 2893276 h 5753325"/>
              <a:gd name="connsiteX41" fmla="*/ 5682522 w 6447632"/>
              <a:gd name="connsiteY41" fmla="*/ 3044368 h 5753325"/>
              <a:gd name="connsiteX42" fmla="*/ 5557886 w 6447632"/>
              <a:gd name="connsiteY42" fmla="*/ 3304853 h 5753325"/>
              <a:gd name="connsiteX43" fmla="*/ 5483942 w 6447632"/>
              <a:gd name="connsiteY43" fmla="*/ 3416604 h 5753325"/>
              <a:gd name="connsiteX44" fmla="*/ 5461007 w 6447632"/>
              <a:gd name="connsiteY44" fmla="*/ 3503742 h 5753325"/>
              <a:gd name="connsiteX45" fmla="*/ 5437889 w 6447632"/>
              <a:gd name="connsiteY45" fmla="*/ 3559927 h 5753325"/>
              <a:gd name="connsiteX46" fmla="*/ 5432770 w 6447632"/>
              <a:gd name="connsiteY46" fmla="*/ 3562948 h 5753325"/>
              <a:gd name="connsiteX47" fmla="*/ 5406795 w 6447632"/>
              <a:gd name="connsiteY47" fmla="*/ 3578594 h 5753325"/>
              <a:gd name="connsiteX48" fmla="*/ 5381495 w 6447632"/>
              <a:gd name="connsiteY48" fmla="*/ 3599883 h 5753325"/>
              <a:gd name="connsiteX49" fmla="*/ 5363689 w 6447632"/>
              <a:gd name="connsiteY49" fmla="*/ 3633299 h 5753325"/>
              <a:gd name="connsiteX50" fmla="*/ 5291870 w 6447632"/>
              <a:gd name="connsiteY50" fmla="*/ 3799039 h 5753325"/>
              <a:gd name="connsiteX51" fmla="*/ 5241600 w 6447632"/>
              <a:gd name="connsiteY51" fmla="*/ 3894238 h 5753325"/>
              <a:gd name="connsiteX52" fmla="*/ 5211041 w 6447632"/>
              <a:gd name="connsiteY52" fmla="*/ 3924184 h 5753325"/>
              <a:gd name="connsiteX53" fmla="*/ 5176073 w 6447632"/>
              <a:gd name="connsiteY53" fmla="*/ 3970179 h 5753325"/>
              <a:gd name="connsiteX54" fmla="*/ 5172826 w 6447632"/>
              <a:gd name="connsiteY54" fmla="*/ 3991773 h 5753325"/>
              <a:gd name="connsiteX55" fmla="*/ 5157053 w 6447632"/>
              <a:gd name="connsiteY55" fmla="*/ 3997708 h 5753325"/>
              <a:gd name="connsiteX56" fmla="*/ 5127922 w 6447632"/>
              <a:gd name="connsiteY56" fmla="*/ 4022660 h 5753325"/>
              <a:gd name="connsiteX57" fmla="*/ 5020872 w 6447632"/>
              <a:gd name="connsiteY57" fmla="*/ 4075951 h 5753325"/>
              <a:gd name="connsiteX58" fmla="*/ 4991410 w 6447632"/>
              <a:gd name="connsiteY58" fmla="*/ 4087598 h 5753325"/>
              <a:gd name="connsiteX59" fmla="*/ 4930112 w 6447632"/>
              <a:gd name="connsiteY59" fmla="*/ 4138459 h 5753325"/>
              <a:gd name="connsiteX60" fmla="*/ 4834224 w 6447632"/>
              <a:gd name="connsiteY60" fmla="*/ 4231643 h 5753325"/>
              <a:gd name="connsiteX61" fmla="*/ 4812599 w 6447632"/>
              <a:gd name="connsiteY61" fmla="*/ 4249449 h 5753325"/>
              <a:gd name="connsiteX62" fmla="*/ 4789188 w 6447632"/>
              <a:gd name="connsiteY62" fmla="*/ 4256678 h 5753325"/>
              <a:gd name="connsiteX63" fmla="*/ 4779554 w 6447632"/>
              <a:gd name="connsiteY63" fmla="*/ 4251313 h 5753325"/>
              <a:gd name="connsiteX64" fmla="*/ 4766885 w 6447632"/>
              <a:gd name="connsiteY64" fmla="*/ 4259812 h 5753325"/>
              <a:gd name="connsiteX65" fmla="*/ 4762510 w 6447632"/>
              <a:gd name="connsiteY65" fmla="*/ 4260383 h 5753325"/>
              <a:gd name="connsiteX66" fmla="*/ 4738416 w 6447632"/>
              <a:gd name="connsiteY66" fmla="*/ 4265355 h 5753325"/>
              <a:gd name="connsiteX67" fmla="*/ 4712007 w 6447632"/>
              <a:gd name="connsiteY67" fmla="*/ 4317892 h 5753325"/>
              <a:gd name="connsiteX68" fmla="*/ 4658930 w 6447632"/>
              <a:gd name="connsiteY68" fmla="*/ 4348041 h 5753325"/>
              <a:gd name="connsiteX69" fmla="*/ 4443526 w 6447632"/>
              <a:gd name="connsiteY69" fmla="*/ 4507851 h 5753325"/>
              <a:gd name="connsiteX70" fmla="*/ 4289766 w 6447632"/>
              <a:gd name="connsiteY70" fmla="*/ 4711450 h 5753325"/>
              <a:gd name="connsiteX71" fmla="*/ 4150870 w 6447632"/>
              <a:gd name="connsiteY71" fmla="*/ 4818480 h 5753325"/>
              <a:gd name="connsiteX72" fmla="*/ 4006639 w 6447632"/>
              <a:gd name="connsiteY72" fmla="*/ 4933815 h 5753325"/>
              <a:gd name="connsiteX73" fmla="*/ 3298210 w 6447632"/>
              <a:gd name="connsiteY73" fmla="*/ 5070790 h 5753325"/>
              <a:gd name="connsiteX74" fmla="*/ 2947678 w 6447632"/>
              <a:gd name="connsiteY74" fmla="*/ 5117869 h 5753325"/>
              <a:gd name="connsiteX75" fmla="*/ 2822169 w 6447632"/>
              <a:gd name="connsiteY75" fmla="*/ 5129396 h 5753325"/>
              <a:gd name="connsiteX76" fmla="*/ 2538773 w 6447632"/>
              <a:gd name="connsiteY76" fmla="*/ 5313397 h 5753325"/>
              <a:gd name="connsiteX77" fmla="*/ 2014500 w 6447632"/>
              <a:gd name="connsiteY77" fmla="*/ 5519744 h 5753325"/>
              <a:gd name="connsiteX78" fmla="*/ 1934391 w 6447632"/>
              <a:gd name="connsiteY78" fmla="*/ 5591335 h 5753325"/>
              <a:gd name="connsiteX79" fmla="*/ 1892550 w 6447632"/>
              <a:gd name="connsiteY79" fmla="*/ 5649708 h 5753325"/>
              <a:gd name="connsiteX80" fmla="*/ 1854769 w 6447632"/>
              <a:gd name="connsiteY80" fmla="*/ 5647691 h 5753325"/>
              <a:gd name="connsiteX81" fmla="*/ 1809461 w 6447632"/>
              <a:gd name="connsiteY81" fmla="*/ 5648628 h 5753325"/>
              <a:gd name="connsiteX82" fmla="*/ 1745150 w 6447632"/>
              <a:gd name="connsiteY82" fmla="*/ 5693879 h 5753325"/>
              <a:gd name="connsiteX83" fmla="*/ 1713375 w 6447632"/>
              <a:gd name="connsiteY83" fmla="*/ 5684672 h 5753325"/>
              <a:gd name="connsiteX84" fmla="*/ 1707808 w 6447632"/>
              <a:gd name="connsiteY84" fmla="*/ 5682611 h 5753325"/>
              <a:gd name="connsiteX85" fmla="*/ 1679313 w 6447632"/>
              <a:gd name="connsiteY85" fmla="*/ 5672360 h 5753325"/>
              <a:gd name="connsiteX86" fmla="*/ 1646933 w 6447632"/>
              <a:gd name="connsiteY86" fmla="*/ 5666227 h 5753325"/>
              <a:gd name="connsiteX87" fmla="*/ 1610055 w 6447632"/>
              <a:gd name="connsiteY87" fmla="*/ 5673643 h 5753325"/>
              <a:gd name="connsiteX88" fmla="*/ 1437641 w 6447632"/>
              <a:gd name="connsiteY88" fmla="*/ 5723266 h 5753325"/>
              <a:gd name="connsiteX89" fmla="*/ 1332869 w 6447632"/>
              <a:gd name="connsiteY89" fmla="*/ 5744752 h 5753325"/>
              <a:gd name="connsiteX90" fmla="*/ 1290525 w 6447632"/>
              <a:gd name="connsiteY90" fmla="*/ 5740036 h 5753325"/>
              <a:gd name="connsiteX91" fmla="*/ 1233107 w 6447632"/>
              <a:gd name="connsiteY91" fmla="*/ 5742106 h 5753325"/>
              <a:gd name="connsiteX92" fmla="*/ 1214532 w 6447632"/>
              <a:gd name="connsiteY92" fmla="*/ 5753325 h 5753325"/>
              <a:gd name="connsiteX93" fmla="*/ 1199955 w 6447632"/>
              <a:gd name="connsiteY93" fmla="*/ 5744831 h 5753325"/>
              <a:gd name="connsiteX94" fmla="*/ 1162337 w 6447632"/>
              <a:gd name="connsiteY94" fmla="*/ 5738048 h 5753325"/>
              <a:gd name="connsiteX95" fmla="*/ 1053457 w 6447632"/>
              <a:gd name="connsiteY95" fmla="*/ 5688676 h 5753325"/>
              <a:gd name="connsiteX96" fmla="*/ 1025798 w 6447632"/>
              <a:gd name="connsiteY96" fmla="*/ 5673166 h 5753325"/>
              <a:gd name="connsiteX97" fmla="*/ 947900 w 6447632"/>
              <a:gd name="connsiteY97" fmla="*/ 5657848 h 5753325"/>
              <a:gd name="connsiteX98" fmla="*/ 815627 w 6447632"/>
              <a:gd name="connsiteY98" fmla="*/ 5642557 h 5753325"/>
              <a:gd name="connsiteX99" fmla="*/ 788251 w 6447632"/>
              <a:gd name="connsiteY99" fmla="*/ 5637065 h 5753325"/>
              <a:gd name="connsiteX100" fmla="*/ 767822 w 6447632"/>
              <a:gd name="connsiteY100" fmla="*/ 5623450 h 5753325"/>
              <a:gd name="connsiteX101" fmla="*/ 765791 w 6447632"/>
              <a:gd name="connsiteY101" fmla="*/ 5612539 h 5753325"/>
              <a:gd name="connsiteX102" fmla="*/ 751230 w 6447632"/>
              <a:gd name="connsiteY102" fmla="*/ 5608092 h 5753325"/>
              <a:gd name="connsiteX103" fmla="*/ 748008 w 6447632"/>
              <a:gd name="connsiteY103" fmla="*/ 5605052 h 5753325"/>
              <a:gd name="connsiteX104" fmla="*/ 728871 w 6447632"/>
              <a:gd name="connsiteY104" fmla="*/ 5589469 h 5753325"/>
              <a:gd name="connsiteX105" fmla="*/ 671898 w 6447632"/>
              <a:gd name="connsiteY105" fmla="*/ 5602363 h 5753325"/>
              <a:gd name="connsiteX106" fmla="*/ 615065 w 6447632"/>
              <a:gd name="connsiteY106" fmla="*/ 5580257 h 5753325"/>
              <a:gd name="connsiteX107" fmla="*/ 355785 w 6447632"/>
              <a:gd name="connsiteY107" fmla="*/ 5514383 h 5753325"/>
              <a:gd name="connsiteX108" fmla="*/ 102269 w 6447632"/>
              <a:gd name="connsiteY108" fmla="*/ 5524347 h 5753325"/>
              <a:gd name="connsiteX109" fmla="*/ 13160 w 6447632"/>
              <a:gd name="connsiteY109" fmla="*/ 5514159 h 5753325"/>
              <a:gd name="connsiteX110" fmla="*/ 0 w 6447632"/>
              <a:gd name="connsiteY110" fmla="*/ 5511735 h 5753325"/>
              <a:gd name="connsiteX111" fmla="*/ 0 w 6447632"/>
              <a:gd name="connsiteY111" fmla="*/ 0 h 5753325"/>
              <a:gd name="connsiteX0" fmla="*/ 0 w 6447632"/>
              <a:gd name="connsiteY0" fmla="*/ 0 h 5753325"/>
              <a:gd name="connsiteX1" fmla="*/ 6438980 w 6447632"/>
              <a:gd name="connsiteY1" fmla="*/ 0 h 5753325"/>
              <a:gd name="connsiteX2" fmla="*/ 6439047 w 6447632"/>
              <a:gd name="connsiteY2" fmla="*/ 147 h 5753325"/>
              <a:gd name="connsiteX3" fmla="*/ 6443456 w 6447632"/>
              <a:gd name="connsiteY3" fmla="*/ 130105 h 5753325"/>
              <a:gd name="connsiteX4" fmla="*/ 6447632 w 6447632"/>
              <a:gd name="connsiteY4" fmla="*/ 170016 h 5753325"/>
              <a:gd name="connsiteX5" fmla="*/ 6396598 w 6447632"/>
              <a:gd name="connsiteY5" fmla="*/ 274847 h 5753325"/>
              <a:gd name="connsiteX6" fmla="*/ 6358350 w 6447632"/>
              <a:gd name="connsiteY6" fmla="*/ 492529 h 5753325"/>
              <a:gd name="connsiteX7" fmla="*/ 6304423 w 6447632"/>
              <a:gd name="connsiteY7" fmla="*/ 582623 h 5753325"/>
              <a:gd name="connsiteX8" fmla="*/ 6303977 w 6447632"/>
              <a:gd name="connsiteY8" fmla="*/ 664291 h 5753325"/>
              <a:gd name="connsiteX9" fmla="*/ 6344988 w 6447632"/>
              <a:gd name="connsiteY9" fmla="*/ 697330 h 5753325"/>
              <a:gd name="connsiteX10" fmla="*/ 6334770 w 6447632"/>
              <a:gd name="connsiteY10" fmla="*/ 754001 h 5753325"/>
              <a:gd name="connsiteX11" fmla="*/ 6339879 w 6447632"/>
              <a:gd name="connsiteY11" fmla="*/ 811136 h 5753325"/>
              <a:gd name="connsiteX12" fmla="*/ 6330065 w 6447632"/>
              <a:gd name="connsiteY12" fmla="*/ 893399 h 5753325"/>
              <a:gd name="connsiteX13" fmla="*/ 6328618 w 6447632"/>
              <a:gd name="connsiteY13" fmla="*/ 1009766 h 5753325"/>
              <a:gd name="connsiteX14" fmla="*/ 6341532 w 6447632"/>
              <a:gd name="connsiteY14" fmla="*/ 1151111 h 5753325"/>
              <a:gd name="connsiteX15" fmla="*/ 6334400 w 6447632"/>
              <a:gd name="connsiteY15" fmla="*/ 1280757 h 5753325"/>
              <a:gd name="connsiteX16" fmla="*/ 6356023 w 6447632"/>
              <a:gd name="connsiteY16" fmla="*/ 1356227 h 5753325"/>
              <a:gd name="connsiteX17" fmla="*/ 6356157 w 6447632"/>
              <a:gd name="connsiteY17" fmla="*/ 1361967 h 5753325"/>
              <a:gd name="connsiteX18" fmla="*/ 6350613 w 6447632"/>
              <a:gd name="connsiteY18" fmla="*/ 1393569 h 5753325"/>
              <a:gd name="connsiteX19" fmla="*/ 6357062 w 6447632"/>
              <a:gd name="connsiteY19" fmla="*/ 1444071 h 5753325"/>
              <a:gd name="connsiteX20" fmla="*/ 6364832 w 6447632"/>
              <a:gd name="connsiteY20" fmla="*/ 1478763 h 5753325"/>
              <a:gd name="connsiteX21" fmla="*/ 6369745 w 6447632"/>
              <a:gd name="connsiteY21" fmla="*/ 1495680 h 5753325"/>
              <a:gd name="connsiteX22" fmla="*/ 6370898 w 6447632"/>
              <a:gd name="connsiteY22" fmla="*/ 1513331 h 5753325"/>
              <a:gd name="connsiteX23" fmla="*/ 6339773 w 6447632"/>
              <a:gd name="connsiteY23" fmla="*/ 1527414 h 5753325"/>
              <a:gd name="connsiteX24" fmla="*/ 6321854 w 6447632"/>
              <a:gd name="connsiteY24" fmla="*/ 1635366 h 5753325"/>
              <a:gd name="connsiteX25" fmla="*/ 6299489 w 6447632"/>
              <a:gd name="connsiteY25" fmla="*/ 1784860 h 5753325"/>
              <a:gd name="connsiteX26" fmla="*/ 6267878 w 6447632"/>
              <a:gd name="connsiteY26" fmla="*/ 1858572 h 5753325"/>
              <a:gd name="connsiteX27" fmla="*/ 6251146 w 6447632"/>
              <a:gd name="connsiteY27" fmla="*/ 1926167 h 5753325"/>
              <a:gd name="connsiteX28" fmla="*/ 6210686 w 6447632"/>
              <a:gd name="connsiteY28" fmla="*/ 2014834 h 5753325"/>
              <a:gd name="connsiteX29" fmla="*/ 6106652 w 6447632"/>
              <a:gd name="connsiteY29" fmla="*/ 2150572 h 5753325"/>
              <a:gd name="connsiteX30" fmla="*/ 6097813 w 6447632"/>
              <a:gd name="connsiteY30" fmla="*/ 2172208 h 5753325"/>
              <a:gd name="connsiteX31" fmla="*/ 6095990 w 6447632"/>
              <a:gd name="connsiteY31" fmla="*/ 2181185 h 5753325"/>
              <a:gd name="connsiteX32" fmla="*/ 6090126 w 6447632"/>
              <a:gd name="connsiteY32" fmla="*/ 2192533 h 5753325"/>
              <a:gd name="connsiteX33" fmla="*/ 6089503 w 6447632"/>
              <a:gd name="connsiteY33" fmla="*/ 2192543 h 5753325"/>
              <a:gd name="connsiteX34" fmla="*/ 6084946 w 6447632"/>
              <a:gd name="connsiteY34" fmla="*/ 2203694 h 5753325"/>
              <a:gd name="connsiteX35" fmla="*/ 5987861 w 6447632"/>
              <a:gd name="connsiteY35" fmla="*/ 2304868 h 5753325"/>
              <a:gd name="connsiteX36" fmla="*/ 5973439 w 6447632"/>
              <a:gd name="connsiteY36" fmla="*/ 2385635 h 5753325"/>
              <a:gd name="connsiteX37" fmla="*/ 5916727 w 6447632"/>
              <a:gd name="connsiteY37" fmla="*/ 2458777 h 5753325"/>
              <a:gd name="connsiteX38" fmla="*/ 5856524 w 6447632"/>
              <a:gd name="connsiteY38" fmla="*/ 2583281 h 5753325"/>
              <a:gd name="connsiteX39" fmla="*/ 5838091 w 6447632"/>
              <a:gd name="connsiteY39" fmla="*/ 2753474 h 5753325"/>
              <a:gd name="connsiteX40" fmla="*/ 5744296 w 6447632"/>
              <a:gd name="connsiteY40" fmla="*/ 2893276 h 5753325"/>
              <a:gd name="connsiteX41" fmla="*/ 5682522 w 6447632"/>
              <a:gd name="connsiteY41" fmla="*/ 3044368 h 5753325"/>
              <a:gd name="connsiteX42" fmla="*/ 5557886 w 6447632"/>
              <a:gd name="connsiteY42" fmla="*/ 3304853 h 5753325"/>
              <a:gd name="connsiteX43" fmla="*/ 5483942 w 6447632"/>
              <a:gd name="connsiteY43" fmla="*/ 3416604 h 5753325"/>
              <a:gd name="connsiteX44" fmla="*/ 5461007 w 6447632"/>
              <a:gd name="connsiteY44" fmla="*/ 3503742 h 5753325"/>
              <a:gd name="connsiteX45" fmla="*/ 5437889 w 6447632"/>
              <a:gd name="connsiteY45" fmla="*/ 3559927 h 5753325"/>
              <a:gd name="connsiteX46" fmla="*/ 5432770 w 6447632"/>
              <a:gd name="connsiteY46" fmla="*/ 3562948 h 5753325"/>
              <a:gd name="connsiteX47" fmla="*/ 5406795 w 6447632"/>
              <a:gd name="connsiteY47" fmla="*/ 3578594 h 5753325"/>
              <a:gd name="connsiteX48" fmla="*/ 5381495 w 6447632"/>
              <a:gd name="connsiteY48" fmla="*/ 3599883 h 5753325"/>
              <a:gd name="connsiteX49" fmla="*/ 5363689 w 6447632"/>
              <a:gd name="connsiteY49" fmla="*/ 3633299 h 5753325"/>
              <a:gd name="connsiteX50" fmla="*/ 5291870 w 6447632"/>
              <a:gd name="connsiteY50" fmla="*/ 3799039 h 5753325"/>
              <a:gd name="connsiteX51" fmla="*/ 5241600 w 6447632"/>
              <a:gd name="connsiteY51" fmla="*/ 3894238 h 5753325"/>
              <a:gd name="connsiteX52" fmla="*/ 5211041 w 6447632"/>
              <a:gd name="connsiteY52" fmla="*/ 3924184 h 5753325"/>
              <a:gd name="connsiteX53" fmla="*/ 5176073 w 6447632"/>
              <a:gd name="connsiteY53" fmla="*/ 3970179 h 5753325"/>
              <a:gd name="connsiteX54" fmla="*/ 5172826 w 6447632"/>
              <a:gd name="connsiteY54" fmla="*/ 3991773 h 5753325"/>
              <a:gd name="connsiteX55" fmla="*/ 5157053 w 6447632"/>
              <a:gd name="connsiteY55" fmla="*/ 3997708 h 5753325"/>
              <a:gd name="connsiteX56" fmla="*/ 5127922 w 6447632"/>
              <a:gd name="connsiteY56" fmla="*/ 4022660 h 5753325"/>
              <a:gd name="connsiteX57" fmla="*/ 5020872 w 6447632"/>
              <a:gd name="connsiteY57" fmla="*/ 4075951 h 5753325"/>
              <a:gd name="connsiteX58" fmla="*/ 4991410 w 6447632"/>
              <a:gd name="connsiteY58" fmla="*/ 4087598 h 5753325"/>
              <a:gd name="connsiteX59" fmla="*/ 4930112 w 6447632"/>
              <a:gd name="connsiteY59" fmla="*/ 4138459 h 5753325"/>
              <a:gd name="connsiteX60" fmla="*/ 4834224 w 6447632"/>
              <a:gd name="connsiteY60" fmla="*/ 4231643 h 5753325"/>
              <a:gd name="connsiteX61" fmla="*/ 4812599 w 6447632"/>
              <a:gd name="connsiteY61" fmla="*/ 4249449 h 5753325"/>
              <a:gd name="connsiteX62" fmla="*/ 4789188 w 6447632"/>
              <a:gd name="connsiteY62" fmla="*/ 4256678 h 5753325"/>
              <a:gd name="connsiteX63" fmla="*/ 4779554 w 6447632"/>
              <a:gd name="connsiteY63" fmla="*/ 4251313 h 5753325"/>
              <a:gd name="connsiteX64" fmla="*/ 4766885 w 6447632"/>
              <a:gd name="connsiteY64" fmla="*/ 4259812 h 5753325"/>
              <a:gd name="connsiteX65" fmla="*/ 4762510 w 6447632"/>
              <a:gd name="connsiteY65" fmla="*/ 4260383 h 5753325"/>
              <a:gd name="connsiteX66" fmla="*/ 4738416 w 6447632"/>
              <a:gd name="connsiteY66" fmla="*/ 4265355 h 5753325"/>
              <a:gd name="connsiteX67" fmla="*/ 4712007 w 6447632"/>
              <a:gd name="connsiteY67" fmla="*/ 4317892 h 5753325"/>
              <a:gd name="connsiteX68" fmla="*/ 4658930 w 6447632"/>
              <a:gd name="connsiteY68" fmla="*/ 4348041 h 5753325"/>
              <a:gd name="connsiteX69" fmla="*/ 4443526 w 6447632"/>
              <a:gd name="connsiteY69" fmla="*/ 4507851 h 5753325"/>
              <a:gd name="connsiteX70" fmla="*/ 4289766 w 6447632"/>
              <a:gd name="connsiteY70" fmla="*/ 4711450 h 5753325"/>
              <a:gd name="connsiteX71" fmla="*/ 4150870 w 6447632"/>
              <a:gd name="connsiteY71" fmla="*/ 4818480 h 5753325"/>
              <a:gd name="connsiteX72" fmla="*/ 4006639 w 6447632"/>
              <a:gd name="connsiteY72" fmla="*/ 4933815 h 5753325"/>
              <a:gd name="connsiteX73" fmla="*/ 3298210 w 6447632"/>
              <a:gd name="connsiteY73" fmla="*/ 5070790 h 5753325"/>
              <a:gd name="connsiteX74" fmla="*/ 2947678 w 6447632"/>
              <a:gd name="connsiteY74" fmla="*/ 5117869 h 5753325"/>
              <a:gd name="connsiteX75" fmla="*/ 2822169 w 6447632"/>
              <a:gd name="connsiteY75" fmla="*/ 5129396 h 5753325"/>
              <a:gd name="connsiteX76" fmla="*/ 2538773 w 6447632"/>
              <a:gd name="connsiteY76" fmla="*/ 5313397 h 5753325"/>
              <a:gd name="connsiteX77" fmla="*/ 2014500 w 6447632"/>
              <a:gd name="connsiteY77" fmla="*/ 5519744 h 5753325"/>
              <a:gd name="connsiteX78" fmla="*/ 1934391 w 6447632"/>
              <a:gd name="connsiteY78" fmla="*/ 5591335 h 5753325"/>
              <a:gd name="connsiteX79" fmla="*/ 1892550 w 6447632"/>
              <a:gd name="connsiteY79" fmla="*/ 5649708 h 5753325"/>
              <a:gd name="connsiteX80" fmla="*/ 1854769 w 6447632"/>
              <a:gd name="connsiteY80" fmla="*/ 5647691 h 5753325"/>
              <a:gd name="connsiteX81" fmla="*/ 1809461 w 6447632"/>
              <a:gd name="connsiteY81" fmla="*/ 5648628 h 5753325"/>
              <a:gd name="connsiteX82" fmla="*/ 1745150 w 6447632"/>
              <a:gd name="connsiteY82" fmla="*/ 5693879 h 5753325"/>
              <a:gd name="connsiteX83" fmla="*/ 1713375 w 6447632"/>
              <a:gd name="connsiteY83" fmla="*/ 5684672 h 5753325"/>
              <a:gd name="connsiteX84" fmla="*/ 1707808 w 6447632"/>
              <a:gd name="connsiteY84" fmla="*/ 5682611 h 5753325"/>
              <a:gd name="connsiteX85" fmla="*/ 1679313 w 6447632"/>
              <a:gd name="connsiteY85" fmla="*/ 5672360 h 5753325"/>
              <a:gd name="connsiteX86" fmla="*/ 1646933 w 6447632"/>
              <a:gd name="connsiteY86" fmla="*/ 5666227 h 5753325"/>
              <a:gd name="connsiteX87" fmla="*/ 1610055 w 6447632"/>
              <a:gd name="connsiteY87" fmla="*/ 5673643 h 5753325"/>
              <a:gd name="connsiteX88" fmla="*/ 1437641 w 6447632"/>
              <a:gd name="connsiteY88" fmla="*/ 5723266 h 5753325"/>
              <a:gd name="connsiteX89" fmla="*/ 1332869 w 6447632"/>
              <a:gd name="connsiteY89" fmla="*/ 5744752 h 5753325"/>
              <a:gd name="connsiteX90" fmla="*/ 1290525 w 6447632"/>
              <a:gd name="connsiteY90" fmla="*/ 5740036 h 5753325"/>
              <a:gd name="connsiteX91" fmla="*/ 1233107 w 6447632"/>
              <a:gd name="connsiteY91" fmla="*/ 5742106 h 5753325"/>
              <a:gd name="connsiteX92" fmla="*/ 1214532 w 6447632"/>
              <a:gd name="connsiteY92" fmla="*/ 5753325 h 5753325"/>
              <a:gd name="connsiteX93" fmla="*/ 1199955 w 6447632"/>
              <a:gd name="connsiteY93" fmla="*/ 5744831 h 5753325"/>
              <a:gd name="connsiteX94" fmla="*/ 1162337 w 6447632"/>
              <a:gd name="connsiteY94" fmla="*/ 5738048 h 5753325"/>
              <a:gd name="connsiteX95" fmla="*/ 1053457 w 6447632"/>
              <a:gd name="connsiteY95" fmla="*/ 5688676 h 5753325"/>
              <a:gd name="connsiteX96" fmla="*/ 1025798 w 6447632"/>
              <a:gd name="connsiteY96" fmla="*/ 5673166 h 5753325"/>
              <a:gd name="connsiteX97" fmla="*/ 947900 w 6447632"/>
              <a:gd name="connsiteY97" fmla="*/ 5657848 h 5753325"/>
              <a:gd name="connsiteX98" fmla="*/ 815627 w 6447632"/>
              <a:gd name="connsiteY98" fmla="*/ 5642557 h 5753325"/>
              <a:gd name="connsiteX99" fmla="*/ 788251 w 6447632"/>
              <a:gd name="connsiteY99" fmla="*/ 5637065 h 5753325"/>
              <a:gd name="connsiteX100" fmla="*/ 767822 w 6447632"/>
              <a:gd name="connsiteY100" fmla="*/ 5623450 h 5753325"/>
              <a:gd name="connsiteX101" fmla="*/ 765791 w 6447632"/>
              <a:gd name="connsiteY101" fmla="*/ 5612539 h 5753325"/>
              <a:gd name="connsiteX102" fmla="*/ 751230 w 6447632"/>
              <a:gd name="connsiteY102" fmla="*/ 5608092 h 5753325"/>
              <a:gd name="connsiteX103" fmla="*/ 748008 w 6447632"/>
              <a:gd name="connsiteY103" fmla="*/ 5605052 h 5753325"/>
              <a:gd name="connsiteX104" fmla="*/ 728871 w 6447632"/>
              <a:gd name="connsiteY104" fmla="*/ 5589469 h 5753325"/>
              <a:gd name="connsiteX105" fmla="*/ 671898 w 6447632"/>
              <a:gd name="connsiteY105" fmla="*/ 5602363 h 5753325"/>
              <a:gd name="connsiteX106" fmla="*/ 615065 w 6447632"/>
              <a:gd name="connsiteY106" fmla="*/ 5580257 h 5753325"/>
              <a:gd name="connsiteX107" fmla="*/ 355785 w 6447632"/>
              <a:gd name="connsiteY107" fmla="*/ 5514383 h 5753325"/>
              <a:gd name="connsiteX108" fmla="*/ 102269 w 6447632"/>
              <a:gd name="connsiteY108" fmla="*/ 5524347 h 5753325"/>
              <a:gd name="connsiteX109" fmla="*/ 13160 w 6447632"/>
              <a:gd name="connsiteY109" fmla="*/ 5514159 h 5753325"/>
              <a:gd name="connsiteX110" fmla="*/ 0 w 6447632"/>
              <a:gd name="connsiteY110" fmla="*/ 5511735 h 5753325"/>
              <a:gd name="connsiteX111" fmla="*/ 0 w 6447632"/>
              <a:gd name="connsiteY111" fmla="*/ 0 h 5753325"/>
              <a:gd name="connsiteX0" fmla="*/ 0 w 6447632"/>
              <a:gd name="connsiteY0" fmla="*/ 0 h 5753325"/>
              <a:gd name="connsiteX1" fmla="*/ 6438980 w 6447632"/>
              <a:gd name="connsiteY1" fmla="*/ 0 h 5753325"/>
              <a:gd name="connsiteX2" fmla="*/ 6439047 w 6447632"/>
              <a:gd name="connsiteY2" fmla="*/ 147 h 5753325"/>
              <a:gd name="connsiteX3" fmla="*/ 6443456 w 6447632"/>
              <a:gd name="connsiteY3" fmla="*/ 130105 h 5753325"/>
              <a:gd name="connsiteX4" fmla="*/ 6447632 w 6447632"/>
              <a:gd name="connsiteY4" fmla="*/ 170016 h 5753325"/>
              <a:gd name="connsiteX5" fmla="*/ 6396598 w 6447632"/>
              <a:gd name="connsiteY5" fmla="*/ 274847 h 5753325"/>
              <a:gd name="connsiteX6" fmla="*/ 6337615 w 6447632"/>
              <a:gd name="connsiteY6" fmla="*/ 471794 h 5753325"/>
              <a:gd name="connsiteX7" fmla="*/ 6304423 w 6447632"/>
              <a:gd name="connsiteY7" fmla="*/ 582623 h 5753325"/>
              <a:gd name="connsiteX8" fmla="*/ 6303977 w 6447632"/>
              <a:gd name="connsiteY8" fmla="*/ 664291 h 5753325"/>
              <a:gd name="connsiteX9" fmla="*/ 6344988 w 6447632"/>
              <a:gd name="connsiteY9" fmla="*/ 697330 h 5753325"/>
              <a:gd name="connsiteX10" fmla="*/ 6334770 w 6447632"/>
              <a:gd name="connsiteY10" fmla="*/ 754001 h 5753325"/>
              <a:gd name="connsiteX11" fmla="*/ 6339879 w 6447632"/>
              <a:gd name="connsiteY11" fmla="*/ 811136 h 5753325"/>
              <a:gd name="connsiteX12" fmla="*/ 6330065 w 6447632"/>
              <a:gd name="connsiteY12" fmla="*/ 893399 h 5753325"/>
              <a:gd name="connsiteX13" fmla="*/ 6328618 w 6447632"/>
              <a:gd name="connsiteY13" fmla="*/ 1009766 h 5753325"/>
              <a:gd name="connsiteX14" fmla="*/ 6341532 w 6447632"/>
              <a:gd name="connsiteY14" fmla="*/ 1151111 h 5753325"/>
              <a:gd name="connsiteX15" fmla="*/ 6334400 w 6447632"/>
              <a:gd name="connsiteY15" fmla="*/ 1280757 h 5753325"/>
              <a:gd name="connsiteX16" fmla="*/ 6356023 w 6447632"/>
              <a:gd name="connsiteY16" fmla="*/ 1356227 h 5753325"/>
              <a:gd name="connsiteX17" fmla="*/ 6356157 w 6447632"/>
              <a:gd name="connsiteY17" fmla="*/ 1361967 h 5753325"/>
              <a:gd name="connsiteX18" fmla="*/ 6350613 w 6447632"/>
              <a:gd name="connsiteY18" fmla="*/ 1393569 h 5753325"/>
              <a:gd name="connsiteX19" fmla="*/ 6357062 w 6447632"/>
              <a:gd name="connsiteY19" fmla="*/ 1444071 h 5753325"/>
              <a:gd name="connsiteX20" fmla="*/ 6364832 w 6447632"/>
              <a:gd name="connsiteY20" fmla="*/ 1478763 h 5753325"/>
              <a:gd name="connsiteX21" fmla="*/ 6369745 w 6447632"/>
              <a:gd name="connsiteY21" fmla="*/ 1495680 h 5753325"/>
              <a:gd name="connsiteX22" fmla="*/ 6370898 w 6447632"/>
              <a:gd name="connsiteY22" fmla="*/ 1513331 h 5753325"/>
              <a:gd name="connsiteX23" fmla="*/ 6339773 w 6447632"/>
              <a:gd name="connsiteY23" fmla="*/ 1527414 h 5753325"/>
              <a:gd name="connsiteX24" fmla="*/ 6321854 w 6447632"/>
              <a:gd name="connsiteY24" fmla="*/ 1635366 h 5753325"/>
              <a:gd name="connsiteX25" fmla="*/ 6299489 w 6447632"/>
              <a:gd name="connsiteY25" fmla="*/ 1784860 h 5753325"/>
              <a:gd name="connsiteX26" fmla="*/ 6267878 w 6447632"/>
              <a:gd name="connsiteY26" fmla="*/ 1858572 h 5753325"/>
              <a:gd name="connsiteX27" fmla="*/ 6251146 w 6447632"/>
              <a:gd name="connsiteY27" fmla="*/ 1926167 h 5753325"/>
              <a:gd name="connsiteX28" fmla="*/ 6210686 w 6447632"/>
              <a:gd name="connsiteY28" fmla="*/ 2014834 h 5753325"/>
              <a:gd name="connsiteX29" fmla="*/ 6106652 w 6447632"/>
              <a:gd name="connsiteY29" fmla="*/ 2150572 h 5753325"/>
              <a:gd name="connsiteX30" fmla="*/ 6097813 w 6447632"/>
              <a:gd name="connsiteY30" fmla="*/ 2172208 h 5753325"/>
              <a:gd name="connsiteX31" fmla="*/ 6095990 w 6447632"/>
              <a:gd name="connsiteY31" fmla="*/ 2181185 h 5753325"/>
              <a:gd name="connsiteX32" fmla="*/ 6090126 w 6447632"/>
              <a:gd name="connsiteY32" fmla="*/ 2192533 h 5753325"/>
              <a:gd name="connsiteX33" fmla="*/ 6089503 w 6447632"/>
              <a:gd name="connsiteY33" fmla="*/ 2192543 h 5753325"/>
              <a:gd name="connsiteX34" fmla="*/ 6084946 w 6447632"/>
              <a:gd name="connsiteY34" fmla="*/ 2203694 h 5753325"/>
              <a:gd name="connsiteX35" fmla="*/ 5987861 w 6447632"/>
              <a:gd name="connsiteY35" fmla="*/ 2304868 h 5753325"/>
              <a:gd name="connsiteX36" fmla="*/ 5973439 w 6447632"/>
              <a:gd name="connsiteY36" fmla="*/ 2385635 h 5753325"/>
              <a:gd name="connsiteX37" fmla="*/ 5916727 w 6447632"/>
              <a:gd name="connsiteY37" fmla="*/ 2458777 h 5753325"/>
              <a:gd name="connsiteX38" fmla="*/ 5856524 w 6447632"/>
              <a:gd name="connsiteY38" fmla="*/ 2583281 h 5753325"/>
              <a:gd name="connsiteX39" fmla="*/ 5838091 w 6447632"/>
              <a:gd name="connsiteY39" fmla="*/ 2753474 h 5753325"/>
              <a:gd name="connsiteX40" fmla="*/ 5744296 w 6447632"/>
              <a:gd name="connsiteY40" fmla="*/ 2893276 h 5753325"/>
              <a:gd name="connsiteX41" fmla="*/ 5682522 w 6447632"/>
              <a:gd name="connsiteY41" fmla="*/ 3044368 h 5753325"/>
              <a:gd name="connsiteX42" fmla="*/ 5557886 w 6447632"/>
              <a:gd name="connsiteY42" fmla="*/ 3304853 h 5753325"/>
              <a:gd name="connsiteX43" fmla="*/ 5483942 w 6447632"/>
              <a:gd name="connsiteY43" fmla="*/ 3416604 h 5753325"/>
              <a:gd name="connsiteX44" fmla="*/ 5461007 w 6447632"/>
              <a:gd name="connsiteY44" fmla="*/ 3503742 h 5753325"/>
              <a:gd name="connsiteX45" fmla="*/ 5437889 w 6447632"/>
              <a:gd name="connsiteY45" fmla="*/ 3559927 h 5753325"/>
              <a:gd name="connsiteX46" fmla="*/ 5432770 w 6447632"/>
              <a:gd name="connsiteY46" fmla="*/ 3562948 h 5753325"/>
              <a:gd name="connsiteX47" fmla="*/ 5406795 w 6447632"/>
              <a:gd name="connsiteY47" fmla="*/ 3578594 h 5753325"/>
              <a:gd name="connsiteX48" fmla="*/ 5381495 w 6447632"/>
              <a:gd name="connsiteY48" fmla="*/ 3599883 h 5753325"/>
              <a:gd name="connsiteX49" fmla="*/ 5363689 w 6447632"/>
              <a:gd name="connsiteY49" fmla="*/ 3633299 h 5753325"/>
              <a:gd name="connsiteX50" fmla="*/ 5291870 w 6447632"/>
              <a:gd name="connsiteY50" fmla="*/ 3799039 h 5753325"/>
              <a:gd name="connsiteX51" fmla="*/ 5241600 w 6447632"/>
              <a:gd name="connsiteY51" fmla="*/ 3894238 h 5753325"/>
              <a:gd name="connsiteX52" fmla="*/ 5211041 w 6447632"/>
              <a:gd name="connsiteY52" fmla="*/ 3924184 h 5753325"/>
              <a:gd name="connsiteX53" fmla="*/ 5176073 w 6447632"/>
              <a:gd name="connsiteY53" fmla="*/ 3970179 h 5753325"/>
              <a:gd name="connsiteX54" fmla="*/ 5172826 w 6447632"/>
              <a:gd name="connsiteY54" fmla="*/ 3991773 h 5753325"/>
              <a:gd name="connsiteX55" fmla="*/ 5157053 w 6447632"/>
              <a:gd name="connsiteY55" fmla="*/ 3997708 h 5753325"/>
              <a:gd name="connsiteX56" fmla="*/ 5127922 w 6447632"/>
              <a:gd name="connsiteY56" fmla="*/ 4022660 h 5753325"/>
              <a:gd name="connsiteX57" fmla="*/ 5020872 w 6447632"/>
              <a:gd name="connsiteY57" fmla="*/ 4075951 h 5753325"/>
              <a:gd name="connsiteX58" fmla="*/ 4991410 w 6447632"/>
              <a:gd name="connsiteY58" fmla="*/ 4087598 h 5753325"/>
              <a:gd name="connsiteX59" fmla="*/ 4930112 w 6447632"/>
              <a:gd name="connsiteY59" fmla="*/ 4138459 h 5753325"/>
              <a:gd name="connsiteX60" fmla="*/ 4834224 w 6447632"/>
              <a:gd name="connsiteY60" fmla="*/ 4231643 h 5753325"/>
              <a:gd name="connsiteX61" fmla="*/ 4812599 w 6447632"/>
              <a:gd name="connsiteY61" fmla="*/ 4249449 h 5753325"/>
              <a:gd name="connsiteX62" fmla="*/ 4789188 w 6447632"/>
              <a:gd name="connsiteY62" fmla="*/ 4256678 h 5753325"/>
              <a:gd name="connsiteX63" fmla="*/ 4779554 w 6447632"/>
              <a:gd name="connsiteY63" fmla="*/ 4251313 h 5753325"/>
              <a:gd name="connsiteX64" fmla="*/ 4766885 w 6447632"/>
              <a:gd name="connsiteY64" fmla="*/ 4259812 h 5753325"/>
              <a:gd name="connsiteX65" fmla="*/ 4762510 w 6447632"/>
              <a:gd name="connsiteY65" fmla="*/ 4260383 h 5753325"/>
              <a:gd name="connsiteX66" fmla="*/ 4738416 w 6447632"/>
              <a:gd name="connsiteY66" fmla="*/ 4265355 h 5753325"/>
              <a:gd name="connsiteX67" fmla="*/ 4712007 w 6447632"/>
              <a:gd name="connsiteY67" fmla="*/ 4317892 h 5753325"/>
              <a:gd name="connsiteX68" fmla="*/ 4658930 w 6447632"/>
              <a:gd name="connsiteY68" fmla="*/ 4348041 h 5753325"/>
              <a:gd name="connsiteX69" fmla="*/ 4443526 w 6447632"/>
              <a:gd name="connsiteY69" fmla="*/ 4507851 h 5753325"/>
              <a:gd name="connsiteX70" fmla="*/ 4289766 w 6447632"/>
              <a:gd name="connsiteY70" fmla="*/ 4711450 h 5753325"/>
              <a:gd name="connsiteX71" fmla="*/ 4150870 w 6447632"/>
              <a:gd name="connsiteY71" fmla="*/ 4818480 h 5753325"/>
              <a:gd name="connsiteX72" fmla="*/ 4006639 w 6447632"/>
              <a:gd name="connsiteY72" fmla="*/ 4933815 h 5753325"/>
              <a:gd name="connsiteX73" fmla="*/ 3298210 w 6447632"/>
              <a:gd name="connsiteY73" fmla="*/ 5070790 h 5753325"/>
              <a:gd name="connsiteX74" fmla="*/ 2947678 w 6447632"/>
              <a:gd name="connsiteY74" fmla="*/ 5117869 h 5753325"/>
              <a:gd name="connsiteX75" fmla="*/ 2822169 w 6447632"/>
              <a:gd name="connsiteY75" fmla="*/ 5129396 h 5753325"/>
              <a:gd name="connsiteX76" fmla="*/ 2538773 w 6447632"/>
              <a:gd name="connsiteY76" fmla="*/ 5313397 h 5753325"/>
              <a:gd name="connsiteX77" fmla="*/ 2014500 w 6447632"/>
              <a:gd name="connsiteY77" fmla="*/ 5519744 h 5753325"/>
              <a:gd name="connsiteX78" fmla="*/ 1934391 w 6447632"/>
              <a:gd name="connsiteY78" fmla="*/ 5591335 h 5753325"/>
              <a:gd name="connsiteX79" fmla="*/ 1892550 w 6447632"/>
              <a:gd name="connsiteY79" fmla="*/ 5649708 h 5753325"/>
              <a:gd name="connsiteX80" fmla="*/ 1854769 w 6447632"/>
              <a:gd name="connsiteY80" fmla="*/ 5647691 h 5753325"/>
              <a:gd name="connsiteX81" fmla="*/ 1809461 w 6447632"/>
              <a:gd name="connsiteY81" fmla="*/ 5648628 h 5753325"/>
              <a:gd name="connsiteX82" fmla="*/ 1745150 w 6447632"/>
              <a:gd name="connsiteY82" fmla="*/ 5693879 h 5753325"/>
              <a:gd name="connsiteX83" fmla="*/ 1713375 w 6447632"/>
              <a:gd name="connsiteY83" fmla="*/ 5684672 h 5753325"/>
              <a:gd name="connsiteX84" fmla="*/ 1707808 w 6447632"/>
              <a:gd name="connsiteY84" fmla="*/ 5682611 h 5753325"/>
              <a:gd name="connsiteX85" fmla="*/ 1679313 w 6447632"/>
              <a:gd name="connsiteY85" fmla="*/ 5672360 h 5753325"/>
              <a:gd name="connsiteX86" fmla="*/ 1646933 w 6447632"/>
              <a:gd name="connsiteY86" fmla="*/ 5666227 h 5753325"/>
              <a:gd name="connsiteX87" fmla="*/ 1610055 w 6447632"/>
              <a:gd name="connsiteY87" fmla="*/ 5673643 h 5753325"/>
              <a:gd name="connsiteX88" fmla="*/ 1437641 w 6447632"/>
              <a:gd name="connsiteY88" fmla="*/ 5723266 h 5753325"/>
              <a:gd name="connsiteX89" fmla="*/ 1332869 w 6447632"/>
              <a:gd name="connsiteY89" fmla="*/ 5744752 h 5753325"/>
              <a:gd name="connsiteX90" fmla="*/ 1290525 w 6447632"/>
              <a:gd name="connsiteY90" fmla="*/ 5740036 h 5753325"/>
              <a:gd name="connsiteX91" fmla="*/ 1233107 w 6447632"/>
              <a:gd name="connsiteY91" fmla="*/ 5742106 h 5753325"/>
              <a:gd name="connsiteX92" fmla="*/ 1214532 w 6447632"/>
              <a:gd name="connsiteY92" fmla="*/ 5753325 h 5753325"/>
              <a:gd name="connsiteX93" fmla="*/ 1199955 w 6447632"/>
              <a:gd name="connsiteY93" fmla="*/ 5744831 h 5753325"/>
              <a:gd name="connsiteX94" fmla="*/ 1162337 w 6447632"/>
              <a:gd name="connsiteY94" fmla="*/ 5738048 h 5753325"/>
              <a:gd name="connsiteX95" fmla="*/ 1053457 w 6447632"/>
              <a:gd name="connsiteY95" fmla="*/ 5688676 h 5753325"/>
              <a:gd name="connsiteX96" fmla="*/ 1025798 w 6447632"/>
              <a:gd name="connsiteY96" fmla="*/ 5673166 h 5753325"/>
              <a:gd name="connsiteX97" fmla="*/ 947900 w 6447632"/>
              <a:gd name="connsiteY97" fmla="*/ 5657848 h 5753325"/>
              <a:gd name="connsiteX98" fmla="*/ 815627 w 6447632"/>
              <a:gd name="connsiteY98" fmla="*/ 5642557 h 5753325"/>
              <a:gd name="connsiteX99" fmla="*/ 788251 w 6447632"/>
              <a:gd name="connsiteY99" fmla="*/ 5637065 h 5753325"/>
              <a:gd name="connsiteX100" fmla="*/ 767822 w 6447632"/>
              <a:gd name="connsiteY100" fmla="*/ 5623450 h 5753325"/>
              <a:gd name="connsiteX101" fmla="*/ 765791 w 6447632"/>
              <a:gd name="connsiteY101" fmla="*/ 5612539 h 5753325"/>
              <a:gd name="connsiteX102" fmla="*/ 751230 w 6447632"/>
              <a:gd name="connsiteY102" fmla="*/ 5608092 h 5753325"/>
              <a:gd name="connsiteX103" fmla="*/ 748008 w 6447632"/>
              <a:gd name="connsiteY103" fmla="*/ 5605052 h 5753325"/>
              <a:gd name="connsiteX104" fmla="*/ 728871 w 6447632"/>
              <a:gd name="connsiteY104" fmla="*/ 5589469 h 5753325"/>
              <a:gd name="connsiteX105" fmla="*/ 671898 w 6447632"/>
              <a:gd name="connsiteY105" fmla="*/ 5602363 h 5753325"/>
              <a:gd name="connsiteX106" fmla="*/ 615065 w 6447632"/>
              <a:gd name="connsiteY106" fmla="*/ 5580257 h 5753325"/>
              <a:gd name="connsiteX107" fmla="*/ 355785 w 6447632"/>
              <a:gd name="connsiteY107" fmla="*/ 5514383 h 5753325"/>
              <a:gd name="connsiteX108" fmla="*/ 102269 w 6447632"/>
              <a:gd name="connsiteY108" fmla="*/ 5524347 h 5753325"/>
              <a:gd name="connsiteX109" fmla="*/ 13160 w 6447632"/>
              <a:gd name="connsiteY109" fmla="*/ 5514159 h 5753325"/>
              <a:gd name="connsiteX110" fmla="*/ 0 w 6447632"/>
              <a:gd name="connsiteY110" fmla="*/ 5511735 h 5753325"/>
              <a:gd name="connsiteX111" fmla="*/ 0 w 6447632"/>
              <a:gd name="connsiteY111" fmla="*/ 0 h 5753325"/>
              <a:gd name="connsiteX0" fmla="*/ 0 w 6447632"/>
              <a:gd name="connsiteY0" fmla="*/ 0 h 5753325"/>
              <a:gd name="connsiteX1" fmla="*/ 6438980 w 6447632"/>
              <a:gd name="connsiteY1" fmla="*/ 0 h 5753325"/>
              <a:gd name="connsiteX2" fmla="*/ 6439047 w 6447632"/>
              <a:gd name="connsiteY2" fmla="*/ 147 h 5753325"/>
              <a:gd name="connsiteX3" fmla="*/ 6443456 w 6447632"/>
              <a:gd name="connsiteY3" fmla="*/ 130105 h 5753325"/>
              <a:gd name="connsiteX4" fmla="*/ 6447632 w 6447632"/>
              <a:gd name="connsiteY4" fmla="*/ 170016 h 5753325"/>
              <a:gd name="connsiteX5" fmla="*/ 6396598 w 6447632"/>
              <a:gd name="connsiteY5" fmla="*/ 274847 h 5753325"/>
              <a:gd name="connsiteX6" fmla="*/ 6337615 w 6447632"/>
              <a:gd name="connsiteY6" fmla="*/ 471794 h 5753325"/>
              <a:gd name="connsiteX7" fmla="*/ 6304423 w 6447632"/>
              <a:gd name="connsiteY7" fmla="*/ 582623 h 5753325"/>
              <a:gd name="connsiteX8" fmla="*/ 6303977 w 6447632"/>
              <a:gd name="connsiteY8" fmla="*/ 664291 h 5753325"/>
              <a:gd name="connsiteX9" fmla="*/ 6299372 w 6447632"/>
              <a:gd name="connsiteY9" fmla="*/ 697330 h 5753325"/>
              <a:gd name="connsiteX10" fmla="*/ 6334770 w 6447632"/>
              <a:gd name="connsiteY10" fmla="*/ 754001 h 5753325"/>
              <a:gd name="connsiteX11" fmla="*/ 6339879 w 6447632"/>
              <a:gd name="connsiteY11" fmla="*/ 811136 h 5753325"/>
              <a:gd name="connsiteX12" fmla="*/ 6330065 w 6447632"/>
              <a:gd name="connsiteY12" fmla="*/ 893399 h 5753325"/>
              <a:gd name="connsiteX13" fmla="*/ 6328618 w 6447632"/>
              <a:gd name="connsiteY13" fmla="*/ 1009766 h 5753325"/>
              <a:gd name="connsiteX14" fmla="*/ 6341532 w 6447632"/>
              <a:gd name="connsiteY14" fmla="*/ 1151111 h 5753325"/>
              <a:gd name="connsiteX15" fmla="*/ 6334400 w 6447632"/>
              <a:gd name="connsiteY15" fmla="*/ 1280757 h 5753325"/>
              <a:gd name="connsiteX16" fmla="*/ 6356023 w 6447632"/>
              <a:gd name="connsiteY16" fmla="*/ 1356227 h 5753325"/>
              <a:gd name="connsiteX17" fmla="*/ 6356157 w 6447632"/>
              <a:gd name="connsiteY17" fmla="*/ 1361967 h 5753325"/>
              <a:gd name="connsiteX18" fmla="*/ 6350613 w 6447632"/>
              <a:gd name="connsiteY18" fmla="*/ 1393569 h 5753325"/>
              <a:gd name="connsiteX19" fmla="*/ 6357062 w 6447632"/>
              <a:gd name="connsiteY19" fmla="*/ 1444071 h 5753325"/>
              <a:gd name="connsiteX20" fmla="*/ 6364832 w 6447632"/>
              <a:gd name="connsiteY20" fmla="*/ 1478763 h 5753325"/>
              <a:gd name="connsiteX21" fmla="*/ 6369745 w 6447632"/>
              <a:gd name="connsiteY21" fmla="*/ 1495680 h 5753325"/>
              <a:gd name="connsiteX22" fmla="*/ 6370898 w 6447632"/>
              <a:gd name="connsiteY22" fmla="*/ 1513331 h 5753325"/>
              <a:gd name="connsiteX23" fmla="*/ 6339773 w 6447632"/>
              <a:gd name="connsiteY23" fmla="*/ 1527414 h 5753325"/>
              <a:gd name="connsiteX24" fmla="*/ 6321854 w 6447632"/>
              <a:gd name="connsiteY24" fmla="*/ 1635366 h 5753325"/>
              <a:gd name="connsiteX25" fmla="*/ 6299489 w 6447632"/>
              <a:gd name="connsiteY25" fmla="*/ 1784860 h 5753325"/>
              <a:gd name="connsiteX26" fmla="*/ 6267878 w 6447632"/>
              <a:gd name="connsiteY26" fmla="*/ 1858572 h 5753325"/>
              <a:gd name="connsiteX27" fmla="*/ 6251146 w 6447632"/>
              <a:gd name="connsiteY27" fmla="*/ 1926167 h 5753325"/>
              <a:gd name="connsiteX28" fmla="*/ 6210686 w 6447632"/>
              <a:gd name="connsiteY28" fmla="*/ 2014834 h 5753325"/>
              <a:gd name="connsiteX29" fmla="*/ 6106652 w 6447632"/>
              <a:gd name="connsiteY29" fmla="*/ 2150572 h 5753325"/>
              <a:gd name="connsiteX30" fmla="*/ 6097813 w 6447632"/>
              <a:gd name="connsiteY30" fmla="*/ 2172208 h 5753325"/>
              <a:gd name="connsiteX31" fmla="*/ 6095990 w 6447632"/>
              <a:gd name="connsiteY31" fmla="*/ 2181185 h 5753325"/>
              <a:gd name="connsiteX32" fmla="*/ 6090126 w 6447632"/>
              <a:gd name="connsiteY32" fmla="*/ 2192533 h 5753325"/>
              <a:gd name="connsiteX33" fmla="*/ 6089503 w 6447632"/>
              <a:gd name="connsiteY33" fmla="*/ 2192543 h 5753325"/>
              <a:gd name="connsiteX34" fmla="*/ 6084946 w 6447632"/>
              <a:gd name="connsiteY34" fmla="*/ 2203694 h 5753325"/>
              <a:gd name="connsiteX35" fmla="*/ 5987861 w 6447632"/>
              <a:gd name="connsiteY35" fmla="*/ 2304868 h 5753325"/>
              <a:gd name="connsiteX36" fmla="*/ 5973439 w 6447632"/>
              <a:gd name="connsiteY36" fmla="*/ 2385635 h 5753325"/>
              <a:gd name="connsiteX37" fmla="*/ 5916727 w 6447632"/>
              <a:gd name="connsiteY37" fmla="*/ 2458777 h 5753325"/>
              <a:gd name="connsiteX38" fmla="*/ 5856524 w 6447632"/>
              <a:gd name="connsiteY38" fmla="*/ 2583281 h 5753325"/>
              <a:gd name="connsiteX39" fmla="*/ 5838091 w 6447632"/>
              <a:gd name="connsiteY39" fmla="*/ 2753474 h 5753325"/>
              <a:gd name="connsiteX40" fmla="*/ 5744296 w 6447632"/>
              <a:gd name="connsiteY40" fmla="*/ 2893276 h 5753325"/>
              <a:gd name="connsiteX41" fmla="*/ 5682522 w 6447632"/>
              <a:gd name="connsiteY41" fmla="*/ 3044368 h 5753325"/>
              <a:gd name="connsiteX42" fmla="*/ 5557886 w 6447632"/>
              <a:gd name="connsiteY42" fmla="*/ 3304853 h 5753325"/>
              <a:gd name="connsiteX43" fmla="*/ 5483942 w 6447632"/>
              <a:gd name="connsiteY43" fmla="*/ 3416604 h 5753325"/>
              <a:gd name="connsiteX44" fmla="*/ 5461007 w 6447632"/>
              <a:gd name="connsiteY44" fmla="*/ 3503742 h 5753325"/>
              <a:gd name="connsiteX45" fmla="*/ 5437889 w 6447632"/>
              <a:gd name="connsiteY45" fmla="*/ 3559927 h 5753325"/>
              <a:gd name="connsiteX46" fmla="*/ 5432770 w 6447632"/>
              <a:gd name="connsiteY46" fmla="*/ 3562948 h 5753325"/>
              <a:gd name="connsiteX47" fmla="*/ 5406795 w 6447632"/>
              <a:gd name="connsiteY47" fmla="*/ 3578594 h 5753325"/>
              <a:gd name="connsiteX48" fmla="*/ 5381495 w 6447632"/>
              <a:gd name="connsiteY48" fmla="*/ 3599883 h 5753325"/>
              <a:gd name="connsiteX49" fmla="*/ 5363689 w 6447632"/>
              <a:gd name="connsiteY49" fmla="*/ 3633299 h 5753325"/>
              <a:gd name="connsiteX50" fmla="*/ 5291870 w 6447632"/>
              <a:gd name="connsiteY50" fmla="*/ 3799039 h 5753325"/>
              <a:gd name="connsiteX51" fmla="*/ 5241600 w 6447632"/>
              <a:gd name="connsiteY51" fmla="*/ 3894238 h 5753325"/>
              <a:gd name="connsiteX52" fmla="*/ 5211041 w 6447632"/>
              <a:gd name="connsiteY52" fmla="*/ 3924184 h 5753325"/>
              <a:gd name="connsiteX53" fmla="*/ 5176073 w 6447632"/>
              <a:gd name="connsiteY53" fmla="*/ 3970179 h 5753325"/>
              <a:gd name="connsiteX54" fmla="*/ 5172826 w 6447632"/>
              <a:gd name="connsiteY54" fmla="*/ 3991773 h 5753325"/>
              <a:gd name="connsiteX55" fmla="*/ 5157053 w 6447632"/>
              <a:gd name="connsiteY55" fmla="*/ 3997708 h 5753325"/>
              <a:gd name="connsiteX56" fmla="*/ 5127922 w 6447632"/>
              <a:gd name="connsiteY56" fmla="*/ 4022660 h 5753325"/>
              <a:gd name="connsiteX57" fmla="*/ 5020872 w 6447632"/>
              <a:gd name="connsiteY57" fmla="*/ 4075951 h 5753325"/>
              <a:gd name="connsiteX58" fmla="*/ 4991410 w 6447632"/>
              <a:gd name="connsiteY58" fmla="*/ 4087598 h 5753325"/>
              <a:gd name="connsiteX59" fmla="*/ 4930112 w 6447632"/>
              <a:gd name="connsiteY59" fmla="*/ 4138459 h 5753325"/>
              <a:gd name="connsiteX60" fmla="*/ 4834224 w 6447632"/>
              <a:gd name="connsiteY60" fmla="*/ 4231643 h 5753325"/>
              <a:gd name="connsiteX61" fmla="*/ 4812599 w 6447632"/>
              <a:gd name="connsiteY61" fmla="*/ 4249449 h 5753325"/>
              <a:gd name="connsiteX62" fmla="*/ 4789188 w 6447632"/>
              <a:gd name="connsiteY62" fmla="*/ 4256678 h 5753325"/>
              <a:gd name="connsiteX63" fmla="*/ 4779554 w 6447632"/>
              <a:gd name="connsiteY63" fmla="*/ 4251313 h 5753325"/>
              <a:gd name="connsiteX64" fmla="*/ 4766885 w 6447632"/>
              <a:gd name="connsiteY64" fmla="*/ 4259812 h 5753325"/>
              <a:gd name="connsiteX65" fmla="*/ 4762510 w 6447632"/>
              <a:gd name="connsiteY65" fmla="*/ 4260383 h 5753325"/>
              <a:gd name="connsiteX66" fmla="*/ 4738416 w 6447632"/>
              <a:gd name="connsiteY66" fmla="*/ 4265355 h 5753325"/>
              <a:gd name="connsiteX67" fmla="*/ 4712007 w 6447632"/>
              <a:gd name="connsiteY67" fmla="*/ 4317892 h 5753325"/>
              <a:gd name="connsiteX68" fmla="*/ 4658930 w 6447632"/>
              <a:gd name="connsiteY68" fmla="*/ 4348041 h 5753325"/>
              <a:gd name="connsiteX69" fmla="*/ 4443526 w 6447632"/>
              <a:gd name="connsiteY69" fmla="*/ 4507851 h 5753325"/>
              <a:gd name="connsiteX70" fmla="*/ 4289766 w 6447632"/>
              <a:gd name="connsiteY70" fmla="*/ 4711450 h 5753325"/>
              <a:gd name="connsiteX71" fmla="*/ 4150870 w 6447632"/>
              <a:gd name="connsiteY71" fmla="*/ 4818480 h 5753325"/>
              <a:gd name="connsiteX72" fmla="*/ 4006639 w 6447632"/>
              <a:gd name="connsiteY72" fmla="*/ 4933815 h 5753325"/>
              <a:gd name="connsiteX73" fmla="*/ 3298210 w 6447632"/>
              <a:gd name="connsiteY73" fmla="*/ 5070790 h 5753325"/>
              <a:gd name="connsiteX74" fmla="*/ 2947678 w 6447632"/>
              <a:gd name="connsiteY74" fmla="*/ 5117869 h 5753325"/>
              <a:gd name="connsiteX75" fmla="*/ 2822169 w 6447632"/>
              <a:gd name="connsiteY75" fmla="*/ 5129396 h 5753325"/>
              <a:gd name="connsiteX76" fmla="*/ 2538773 w 6447632"/>
              <a:gd name="connsiteY76" fmla="*/ 5313397 h 5753325"/>
              <a:gd name="connsiteX77" fmla="*/ 2014500 w 6447632"/>
              <a:gd name="connsiteY77" fmla="*/ 5519744 h 5753325"/>
              <a:gd name="connsiteX78" fmla="*/ 1934391 w 6447632"/>
              <a:gd name="connsiteY78" fmla="*/ 5591335 h 5753325"/>
              <a:gd name="connsiteX79" fmla="*/ 1892550 w 6447632"/>
              <a:gd name="connsiteY79" fmla="*/ 5649708 h 5753325"/>
              <a:gd name="connsiteX80" fmla="*/ 1854769 w 6447632"/>
              <a:gd name="connsiteY80" fmla="*/ 5647691 h 5753325"/>
              <a:gd name="connsiteX81" fmla="*/ 1809461 w 6447632"/>
              <a:gd name="connsiteY81" fmla="*/ 5648628 h 5753325"/>
              <a:gd name="connsiteX82" fmla="*/ 1745150 w 6447632"/>
              <a:gd name="connsiteY82" fmla="*/ 5693879 h 5753325"/>
              <a:gd name="connsiteX83" fmla="*/ 1713375 w 6447632"/>
              <a:gd name="connsiteY83" fmla="*/ 5684672 h 5753325"/>
              <a:gd name="connsiteX84" fmla="*/ 1707808 w 6447632"/>
              <a:gd name="connsiteY84" fmla="*/ 5682611 h 5753325"/>
              <a:gd name="connsiteX85" fmla="*/ 1679313 w 6447632"/>
              <a:gd name="connsiteY85" fmla="*/ 5672360 h 5753325"/>
              <a:gd name="connsiteX86" fmla="*/ 1646933 w 6447632"/>
              <a:gd name="connsiteY86" fmla="*/ 5666227 h 5753325"/>
              <a:gd name="connsiteX87" fmla="*/ 1610055 w 6447632"/>
              <a:gd name="connsiteY87" fmla="*/ 5673643 h 5753325"/>
              <a:gd name="connsiteX88" fmla="*/ 1437641 w 6447632"/>
              <a:gd name="connsiteY88" fmla="*/ 5723266 h 5753325"/>
              <a:gd name="connsiteX89" fmla="*/ 1332869 w 6447632"/>
              <a:gd name="connsiteY89" fmla="*/ 5744752 h 5753325"/>
              <a:gd name="connsiteX90" fmla="*/ 1290525 w 6447632"/>
              <a:gd name="connsiteY90" fmla="*/ 5740036 h 5753325"/>
              <a:gd name="connsiteX91" fmla="*/ 1233107 w 6447632"/>
              <a:gd name="connsiteY91" fmla="*/ 5742106 h 5753325"/>
              <a:gd name="connsiteX92" fmla="*/ 1214532 w 6447632"/>
              <a:gd name="connsiteY92" fmla="*/ 5753325 h 5753325"/>
              <a:gd name="connsiteX93" fmla="*/ 1199955 w 6447632"/>
              <a:gd name="connsiteY93" fmla="*/ 5744831 h 5753325"/>
              <a:gd name="connsiteX94" fmla="*/ 1162337 w 6447632"/>
              <a:gd name="connsiteY94" fmla="*/ 5738048 h 5753325"/>
              <a:gd name="connsiteX95" fmla="*/ 1053457 w 6447632"/>
              <a:gd name="connsiteY95" fmla="*/ 5688676 h 5753325"/>
              <a:gd name="connsiteX96" fmla="*/ 1025798 w 6447632"/>
              <a:gd name="connsiteY96" fmla="*/ 5673166 h 5753325"/>
              <a:gd name="connsiteX97" fmla="*/ 947900 w 6447632"/>
              <a:gd name="connsiteY97" fmla="*/ 5657848 h 5753325"/>
              <a:gd name="connsiteX98" fmla="*/ 815627 w 6447632"/>
              <a:gd name="connsiteY98" fmla="*/ 5642557 h 5753325"/>
              <a:gd name="connsiteX99" fmla="*/ 788251 w 6447632"/>
              <a:gd name="connsiteY99" fmla="*/ 5637065 h 5753325"/>
              <a:gd name="connsiteX100" fmla="*/ 767822 w 6447632"/>
              <a:gd name="connsiteY100" fmla="*/ 5623450 h 5753325"/>
              <a:gd name="connsiteX101" fmla="*/ 765791 w 6447632"/>
              <a:gd name="connsiteY101" fmla="*/ 5612539 h 5753325"/>
              <a:gd name="connsiteX102" fmla="*/ 751230 w 6447632"/>
              <a:gd name="connsiteY102" fmla="*/ 5608092 h 5753325"/>
              <a:gd name="connsiteX103" fmla="*/ 748008 w 6447632"/>
              <a:gd name="connsiteY103" fmla="*/ 5605052 h 5753325"/>
              <a:gd name="connsiteX104" fmla="*/ 728871 w 6447632"/>
              <a:gd name="connsiteY104" fmla="*/ 5589469 h 5753325"/>
              <a:gd name="connsiteX105" fmla="*/ 671898 w 6447632"/>
              <a:gd name="connsiteY105" fmla="*/ 5602363 h 5753325"/>
              <a:gd name="connsiteX106" fmla="*/ 615065 w 6447632"/>
              <a:gd name="connsiteY106" fmla="*/ 5580257 h 5753325"/>
              <a:gd name="connsiteX107" fmla="*/ 355785 w 6447632"/>
              <a:gd name="connsiteY107" fmla="*/ 5514383 h 5753325"/>
              <a:gd name="connsiteX108" fmla="*/ 102269 w 6447632"/>
              <a:gd name="connsiteY108" fmla="*/ 5524347 h 5753325"/>
              <a:gd name="connsiteX109" fmla="*/ 13160 w 6447632"/>
              <a:gd name="connsiteY109" fmla="*/ 5514159 h 5753325"/>
              <a:gd name="connsiteX110" fmla="*/ 0 w 6447632"/>
              <a:gd name="connsiteY110" fmla="*/ 5511735 h 5753325"/>
              <a:gd name="connsiteX111" fmla="*/ 0 w 6447632"/>
              <a:gd name="connsiteY111" fmla="*/ 0 h 5753325"/>
              <a:gd name="connsiteX0" fmla="*/ 0 w 6447632"/>
              <a:gd name="connsiteY0" fmla="*/ 0 h 5753325"/>
              <a:gd name="connsiteX1" fmla="*/ 6438980 w 6447632"/>
              <a:gd name="connsiteY1" fmla="*/ 0 h 5753325"/>
              <a:gd name="connsiteX2" fmla="*/ 6439047 w 6447632"/>
              <a:gd name="connsiteY2" fmla="*/ 147 h 5753325"/>
              <a:gd name="connsiteX3" fmla="*/ 6443456 w 6447632"/>
              <a:gd name="connsiteY3" fmla="*/ 130105 h 5753325"/>
              <a:gd name="connsiteX4" fmla="*/ 6447632 w 6447632"/>
              <a:gd name="connsiteY4" fmla="*/ 170016 h 5753325"/>
              <a:gd name="connsiteX5" fmla="*/ 6396598 w 6447632"/>
              <a:gd name="connsiteY5" fmla="*/ 274847 h 5753325"/>
              <a:gd name="connsiteX6" fmla="*/ 6337615 w 6447632"/>
              <a:gd name="connsiteY6" fmla="*/ 471794 h 5753325"/>
              <a:gd name="connsiteX7" fmla="*/ 6304423 w 6447632"/>
              <a:gd name="connsiteY7" fmla="*/ 582623 h 5753325"/>
              <a:gd name="connsiteX8" fmla="*/ 6303977 w 6447632"/>
              <a:gd name="connsiteY8" fmla="*/ 664291 h 5753325"/>
              <a:gd name="connsiteX9" fmla="*/ 6299372 w 6447632"/>
              <a:gd name="connsiteY9" fmla="*/ 697330 h 5753325"/>
              <a:gd name="connsiteX10" fmla="*/ 6334770 w 6447632"/>
              <a:gd name="connsiteY10" fmla="*/ 754001 h 5753325"/>
              <a:gd name="connsiteX11" fmla="*/ 6339879 w 6447632"/>
              <a:gd name="connsiteY11" fmla="*/ 811136 h 5753325"/>
              <a:gd name="connsiteX12" fmla="*/ 6330065 w 6447632"/>
              <a:gd name="connsiteY12" fmla="*/ 893399 h 5753325"/>
              <a:gd name="connsiteX13" fmla="*/ 6328618 w 6447632"/>
              <a:gd name="connsiteY13" fmla="*/ 1009766 h 5753325"/>
              <a:gd name="connsiteX14" fmla="*/ 6320797 w 6447632"/>
              <a:gd name="connsiteY14" fmla="*/ 1146964 h 5753325"/>
              <a:gd name="connsiteX15" fmla="*/ 6334400 w 6447632"/>
              <a:gd name="connsiteY15" fmla="*/ 1280757 h 5753325"/>
              <a:gd name="connsiteX16" fmla="*/ 6356023 w 6447632"/>
              <a:gd name="connsiteY16" fmla="*/ 1356227 h 5753325"/>
              <a:gd name="connsiteX17" fmla="*/ 6356157 w 6447632"/>
              <a:gd name="connsiteY17" fmla="*/ 1361967 h 5753325"/>
              <a:gd name="connsiteX18" fmla="*/ 6350613 w 6447632"/>
              <a:gd name="connsiteY18" fmla="*/ 1393569 h 5753325"/>
              <a:gd name="connsiteX19" fmla="*/ 6357062 w 6447632"/>
              <a:gd name="connsiteY19" fmla="*/ 1444071 h 5753325"/>
              <a:gd name="connsiteX20" fmla="*/ 6364832 w 6447632"/>
              <a:gd name="connsiteY20" fmla="*/ 1478763 h 5753325"/>
              <a:gd name="connsiteX21" fmla="*/ 6369745 w 6447632"/>
              <a:gd name="connsiteY21" fmla="*/ 1495680 h 5753325"/>
              <a:gd name="connsiteX22" fmla="*/ 6370898 w 6447632"/>
              <a:gd name="connsiteY22" fmla="*/ 1513331 h 5753325"/>
              <a:gd name="connsiteX23" fmla="*/ 6339773 w 6447632"/>
              <a:gd name="connsiteY23" fmla="*/ 1527414 h 5753325"/>
              <a:gd name="connsiteX24" fmla="*/ 6321854 w 6447632"/>
              <a:gd name="connsiteY24" fmla="*/ 1635366 h 5753325"/>
              <a:gd name="connsiteX25" fmla="*/ 6299489 w 6447632"/>
              <a:gd name="connsiteY25" fmla="*/ 1784860 h 5753325"/>
              <a:gd name="connsiteX26" fmla="*/ 6267878 w 6447632"/>
              <a:gd name="connsiteY26" fmla="*/ 1858572 h 5753325"/>
              <a:gd name="connsiteX27" fmla="*/ 6251146 w 6447632"/>
              <a:gd name="connsiteY27" fmla="*/ 1926167 h 5753325"/>
              <a:gd name="connsiteX28" fmla="*/ 6210686 w 6447632"/>
              <a:gd name="connsiteY28" fmla="*/ 2014834 h 5753325"/>
              <a:gd name="connsiteX29" fmla="*/ 6106652 w 6447632"/>
              <a:gd name="connsiteY29" fmla="*/ 2150572 h 5753325"/>
              <a:gd name="connsiteX30" fmla="*/ 6097813 w 6447632"/>
              <a:gd name="connsiteY30" fmla="*/ 2172208 h 5753325"/>
              <a:gd name="connsiteX31" fmla="*/ 6095990 w 6447632"/>
              <a:gd name="connsiteY31" fmla="*/ 2181185 h 5753325"/>
              <a:gd name="connsiteX32" fmla="*/ 6090126 w 6447632"/>
              <a:gd name="connsiteY32" fmla="*/ 2192533 h 5753325"/>
              <a:gd name="connsiteX33" fmla="*/ 6089503 w 6447632"/>
              <a:gd name="connsiteY33" fmla="*/ 2192543 h 5753325"/>
              <a:gd name="connsiteX34" fmla="*/ 6084946 w 6447632"/>
              <a:gd name="connsiteY34" fmla="*/ 2203694 h 5753325"/>
              <a:gd name="connsiteX35" fmla="*/ 5987861 w 6447632"/>
              <a:gd name="connsiteY35" fmla="*/ 2304868 h 5753325"/>
              <a:gd name="connsiteX36" fmla="*/ 5973439 w 6447632"/>
              <a:gd name="connsiteY36" fmla="*/ 2385635 h 5753325"/>
              <a:gd name="connsiteX37" fmla="*/ 5916727 w 6447632"/>
              <a:gd name="connsiteY37" fmla="*/ 2458777 h 5753325"/>
              <a:gd name="connsiteX38" fmla="*/ 5856524 w 6447632"/>
              <a:gd name="connsiteY38" fmla="*/ 2583281 h 5753325"/>
              <a:gd name="connsiteX39" fmla="*/ 5838091 w 6447632"/>
              <a:gd name="connsiteY39" fmla="*/ 2753474 h 5753325"/>
              <a:gd name="connsiteX40" fmla="*/ 5744296 w 6447632"/>
              <a:gd name="connsiteY40" fmla="*/ 2893276 h 5753325"/>
              <a:gd name="connsiteX41" fmla="*/ 5682522 w 6447632"/>
              <a:gd name="connsiteY41" fmla="*/ 3044368 h 5753325"/>
              <a:gd name="connsiteX42" fmla="*/ 5557886 w 6447632"/>
              <a:gd name="connsiteY42" fmla="*/ 3304853 h 5753325"/>
              <a:gd name="connsiteX43" fmla="*/ 5483942 w 6447632"/>
              <a:gd name="connsiteY43" fmla="*/ 3416604 h 5753325"/>
              <a:gd name="connsiteX44" fmla="*/ 5461007 w 6447632"/>
              <a:gd name="connsiteY44" fmla="*/ 3503742 h 5753325"/>
              <a:gd name="connsiteX45" fmla="*/ 5437889 w 6447632"/>
              <a:gd name="connsiteY45" fmla="*/ 3559927 h 5753325"/>
              <a:gd name="connsiteX46" fmla="*/ 5432770 w 6447632"/>
              <a:gd name="connsiteY46" fmla="*/ 3562948 h 5753325"/>
              <a:gd name="connsiteX47" fmla="*/ 5406795 w 6447632"/>
              <a:gd name="connsiteY47" fmla="*/ 3578594 h 5753325"/>
              <a:gd name="connsiteX48" fmla="*/ 5381495 w 6447632"/>
              <a:gd name="connsiteY48" fmla="*/ 3599883 h 5753325"/>
              <a:gd name="connsiteX49" fmla="*/ 5363689 w 6447632"/>
              <a:gd name="connsiteY49" fmla="*/ 3633299 h 5753325"/>
              <a:gd name="connsiteX50" fmla="*/ 5291870 w 6447632"/>
              <a:gd name="connsiteY50" fmla="*/ 3799039 h 5753325"/>
              <a:gd name="connsiteX51" fmla="*/ 5241600 w 6447632"/>
              <a:gd name="connsiteY51" fmla="*/ 3894238 h 5753325"/>
              <a:gd name="connsiteX52" fmla="*/ 5211041 w 6447632"/>
              <a:gd name="connsiteY52" fmla="*/ 3924184 h 5753325"/>
              <a:gd name="connsiteX53" fmla="*/ 5176073 w 6447632"/>
              <a:gd name="connsiteY53" fmla="*/ 3970179 h 5753325"/>
              <a:gd name="connsiteX54" fmla="*/ 5172826 w 6447632"/>
              <a:gd name="connsiteY54" fmla="*/ 3991773 h 5753325"/>
              <a:gd name="connsiteX55" fmla="*/ 5157053 w 6447632"/>
              <a:gd name="connsiteY55" fmla="*/ 3997708 h 5753325"/>
              <a:gd name="connsiteX56" fmla="*/ 5127922 w 6447632"/>
              <a:gd name="connsiteY56" fmla="*/ 4022660 h 5753325"/>
              <a:gd name="connsiteX57" fmla="*/ 5020872 w 6447632"/>
              <a:gd name="connsiteY57" fmla="*/ 4075951 h 5753325"/>
              <a:gd name="connsiteX58" fmla="*/ 4991410 w 6447632"/>
              <a:gd name="connsiteY58" fmla="*/ 4087598 h 5753325"/>
              <a:gd name="connsiteX59" fmla="*/ 4930112 w 6447632"/>
              <a:gd name="connsiteY59" fmla="*/ 4138459 h 5753325"/>
              <a:gd name="connsiteX60" fmla="*/ 4834224 w 6447632"/>
              <a:gd name="connsiteY60" fmla="*/ 4231643 h 5753325"/>
              <a:gd name="connsiteX61" fmla="*/ 4812599 w 6447632"/>
              <a:gd name="connsiteY61" fmla="*/ 4249449 h 5753325"/>
              <a:gd name="connsiteX62" fmla="*/ 4789188 w 6447632"/>
              <a:gd name="connsiteY62" fmla="*/ 4256678 h 5753325"/>
              <a:gd name="connsiteX63" fmla="*/ 4779554 w 6447632"/>
              <a:gd name="connsiteY63" fmla="*/ 4251313 h 5753325"/>
              <a:gd name="connsiteX64" fmla="*/ 4766885 w 6447632"/>
              <a:gd name="connsiteY64" fmla="*/ 4259812 h 5753325"/>
              <a:gd name="connsiteX65" fmla="*/ 4762510 w 6447632"/>
              <a:gd name="connsiteY65" fmla="*/ 4260383 h 5753325"/>
              <a:gd name="connsiteX66" fmla="*/ 4738416 w 6447632"/>
              <a:gd name="connsiteY66" fmla="*/ 4265355 h 5753325"/>
              <a:gd name="connsiteX67" fmla="*/ 4712007 w 6447632"/>
              <a:gd name="connsiteY67" fmla="*/ 4317892 h 5753325"/>
              <a:gd name="connsiteX68" fmla="*/ 4658930 w 6447632"/>
              <a:gd name="connsiteY68" fmla="*/ 4348041 h 5753325"/>
              <a:gd name="connsiteX69" fmla="*/ 4443526 w 6447632"/>
              <a:gd name="connsiteY69" fmla="*/ 4507851 h 5753325"/>
              <a:gd name="connsiteX70" fmla="*/ 4289766 w 6447632"/>
              <a:gd name="connsiteY70" fmla="*/ 4711450 h 5753325"/>
              <a:gd name="connsiteX71" fmla="*/ 4150870 w 6447632"/>
              <a:gd name="connsiteY71" fmla="*/ 4818480 h 5753325"/>
              <a:gd name="connsiteX72" fmla="*/ 4006639 w 6447632"/>
              <a:gd name="connsiteY72" fmla="*/ 4933815 h 5753325"/>
              <a:gd name="connsiteX73" fmla="*/ 3298210 w 6447632"/>
              <a:gd name="connsiteY73" fmla="*/ 5070790 h 5753325"/>
              <a:gd name="connsiteX74" fmla="*/ 2947678 w 6447632"/>
              <a:gd name="connsiteY74" fmla="*/ 5117869 h 5753325"/>
              <a:gd name="connsiteX75" fmla="*/ 2822169 w 6447632"/>
              <a:gd name="connsiteY75" fmla="*/ 5129396 h 5753325"/>
              <a:gd name="connsiteX76" fmla="*/ 2538773 w 6447632"/>
              <a:gd name="connsiteY76" fmla="*/ 5313397 h 5753325"/>
              <a:gd name="connsiteX77" fmla="*/ 2014500 w 6447632"/>
              <a:gd name="connsiteY77" fmla="*/ 5519744 h 5753325"/>
              <a:gd name="connsiteX78" fmla="*/ 1934391 w 6447632"/>
              <a:gd name="connsiteY78" fmla="*/ 5591335 h 5753325"/>
              <a:gd name="connsiteX79" fmla="*/ 1892550 w 6447632"/>
              <a:gd name="connsiteY79" fmla="*/ 5649708 h 5753325"/>
              <a:gd name="connsiteX80" fmla="*/ 1854769 w 6447632"/>
              <a:gd name="connsiteY80" fmla="*/ 5647691 h 5753325"/>
              <a:gd name="connsiteX81" fmla="*/ 1809461 w 6447632"/>
              <a:gd name="connsiteY81" fmla="*/ 5648628 h 5753325"/>
              <a:gd name="connsiteX82" fmla="*/ 1745150 w 6447632"/>
              <a:gd name="connsiteY82" fmla="*/ 5693879 h 5753325"/>
              <a:gd name="connsiteX83" fmla="*/ 1713375 w 6447632"/>
              <a:gd name="connsiteY83" fmla="*/ 5684672 h 5753325"/>
              <a:gd name="connsiteX84" fmla="*/ 1707808 w 6447632"/>
              <a:gd name="connsiteY84" fmla="*/ 5682611 h 5753325"/>
              <a:gd name="connsiteX85" fmla="*/ 1679313 w 6447632"/>
              <a:gd name="connsiteY85" fmla="*/ 5672360 h 5753325"/>
              <a:gd name="connsiteX86" fmla="*/ 1646933 w 6447632"/>
              <a:gd name="connsiteY86" fmla="*/ 5666227 h 5753325"/>
              <a:gd name="connsiteX87" fmla="*/ 1610055 w 6447632"/>
              <a:gd name="connsiteY87" fmla="*/ 5673643 h 5753325"/>
              <a:gd name="connsiteX88" fmla="*/ 1437641 w 6447632"/>
              <a:gd name="connsiteY88" fmla="*/ 5723266 h 5753325"/>
              <a:gd name="connsiteX89" fmla="*/ 1332869 w 6447632"/>
              <a:gd name="connsiteY89" fmla="*/ 5744752 h 5753325"/>
              <a:gd name="connsiteX90" fmla="*/ 1290525 w 6447632"/>
              <a:gd name="connsiteY90" fmla="*/ 5740036 h 5753325"/>
              <a:gd name="connsiteX91" fmla="*/ 1233107 w 6447632"/>
              <a:gd name="connsiteY91" fmla="*/ 5742106 h 5753325"/>
              <a:gd name="connsiteX92" fmla="*/ 1214532 w 6447632"/>
              <a:gd name="connsiteY92" fmla="*/ 5753325 h 5753325"/>
              <a:gd name="connsiteX93" fmla="*/ 1199955 w 6447632"/>
              <a:gd name="connsiteY93" fmla="*/ 5744831 h 5753325"/>
              <a:gd name="connsiteX94" fmla="*/ 1162337 w 6447632"/>
              <a:gd name="connsiteY94" fmla="*/ 5738048 h 5753325"/>
              <a:gd name="connsiteX95" fmla="*/ 1053457 w 6447632"/>
              <a:gd name="connsiteY95" fmla="*/ 5688676 h 5753325"/>
              <a:gd name="connsiteX96" fmla="*/ 1025798 w 6447632"/>
              <a:gd name="connsiteY96" fmla="*/ 5673166 h 5753325"/>
              <a:gd name="connsiteX97" fmla="*/ 947900 w 6447632"/>
              <a:gd name="connsiteY97" fmla="*/ 5657848 h 5753325"/>
              <a:gd name="connsiteX98" fmla="*/ 815627 w 6447632"/>
              <a:gd name="connsiteY98" fmla="*/ 5642557 h 5753325"/>
              <a:gd name="connsiteX99" fmla="*/ 788251 w 6447632"/>
              <a:gd name="connsiteY99" fmla="*/ 5637065 h 5753325"/>
              <a:gd name="connsiteX100" fmla="*/ 767822 w 6447632"/>
              <a:gd name="connsiteY100" fmla="*/ 5623450 h 5753325"/>
              <a:gd name="connsiteX101" fmla="*/ 765791 w 6447632"/>
              <a:gd name="connsiteY101" fmla="*/ 5612539 h 5753325"/>
              <a:gd name="connsiteX102" fmla="*/ 751230 w 6447632"/>
              <a:gd name="connsiteY102" fmla="*/ 5608092 h 5753325"/>
              <a:gd name="connsiteX103" fmla="*/ 748008 w 6447632"/>
              <a:gd name="connsiteY103" fmla="*/ 5605052 h 5753325"/>
              <a:gd name="connsiteX104" fmla="*/ 728871 w 6447632"/>
              <a:gd name="connsiteY104" fmla="*/ 5589469 h 5753325"/>
              <a:gd name="connsiteX105" fmla="*/ 671898 w 6447632"/>
              <a:gd name="connsiteY105" fmla="*/ 5602363 h 5753325"/>
              <a:gd name="connsiteX106" fmla="*/ 615065 w 6447632"/>
              <a:gd name="connsiteY106" fmla="*/ 5580257 h 5753325"/>
              <a:gd name="connsiteX107" fmla="*/ 355785 w 6447632"/>
              <a:gd name="connsiteY107" fmla="*/ 5514383 h 5753325"/>
              <a:gd name="connsiteX108" fmla="*/ 102269 w 6447632"/>
              <a:gd name="connsiteY108" fmla="*/ 5524347 h 5753325"/>
              <a:gd name="connsiteX109" fmla="*/ 13160 w 6447632"/>
              <a:gd name="connsiteY109" fmla="*/ 5514159 h 5753325"/>
              <a:gd name="connsiteX110" fmla="*/ 0 w 6447632"/>
              <a:gd name="connsiteY110" fmla="*/ 5511735 h 5753325"/>
              <a:gd name="connsiteX111" fmla="*/ 0 w 6447632"/>
              <a:gd name="connsiteY111" fmla="*/ 0 h 5753325"/>
              <a:gd name="connsiteX0" fmla="*/ 0 w 6447632"/>
              <a:gd name="connsiteY0" fmla="*/ 0 h 5753325"/>
              <a:gd name="connsiteX1" fmla="*/ 6438980 w 6447632"/>
              <a:gd name="connsiteY1" fmla="*/ 0 h 5753325"/>
              <a:gd name="connsiteX2" fmla="*/ 6439047 w 6447632"/>
              <a:gd name="connsiteY2" fmla="*/ 147 h 5753325"/>
              <a:gd name="connsiteX3" fmla="*/ 6443456 w 6447632"/>
              <a:gd name="connsiteY3" fmla="*/ 130105 h 5753325"/>
              <a:gd name="connsiteX4" fmla="*/ 6447632 w 6447632"/>
              <a:gd name="connsiteY4" fmla="*/ 170016 h 5753325"/>
              <a:gd name="connsiteX5" fmla="*/ 6396598 w 6447632"/>
              <a:gd name="connsiteY5" fmla="*/ 274847 h 5753325"/>
              <a:gd name="connsiteX6" fmla="*/ 6337615 w 6447632"/>
              <a:gd name="connsiteY6" fmla="*/ 471794 h 5753325"/>
              <a:gd name="connsiteX7" fmla="*/ 6304423 w 6447632"/>
              <a:gd name="connsiteY7" fmla="*/ 582623 h 5753325"/>
              <a:gd name="connsiteX8" fmla="*/ 6303977 w 6447632"/>
              <a:gd name="connsiteY8" fmla="*/ 664291 h 5753325"/>
              <a:gd name="connsiteX9" fmla="*/ 6299372 w 6447632"/>
              <a:gd name="connsiteY9" fmla="*/ 697330 h 5753325"/>
              <a:gd name="connsiteX10" fmla="*/ 6309888 w 6447632"/>
              <a:gd name="connsiteY10" fmla="*/ 754001 h 5753325"/>
              <a:gd name="connsiteX11" fmla="*/ 6339879 w 6447632"/>
              <a:gd name="connsiteY11" fmla="*/ 811136 h 5753325"/>
              <a:gd name="connsiteX12" fmla="*/ 6330065 w 6447632"/>
              <a:gd name="connsiteY12" fmla="*/ 893399 h 5753325"/>
              <a:gd name="connsiteX13" fmla="*/ 6328618 w 6447632"/>
              <a:gd name="connsiteY13" fmla="*/ 1009766 h 5753325"/>
              <a:gd name="connsiteX14" fmla="*/ 6320797 w 6447632"/>
              <a:gd name="connsiteY14" fmla="*/ 1146964 h 5753325"/>
              <a:gd name="connsiteX15" fmla="*/ 6334400 w 6447632"/>
              <a:gd name="connsiteY15" fmla="*/ 1280757 h 5753325"/>
              <a:gd name="connsiteX16" fmla="*/ 6356023 w 6447632"/>
              <a:gd name="connsiteY16" fmla="*/ 1356227 h 5753325"/>
              <a:gd name="connsiteX17" fmla="*/ 6356157 w 6447632"/>
              <a:gd name="connsiteY17" fmla="*/ 1361967 h 5753325"/>
              <a:gd name="connsiteX18" fmla="*/ 6350613 w 6447632"/>
              <a:gd name="connsiteY18" fmla="*/ 1393569 h 5753325"/>
              <a:gd name="connsiteX19" fmla="*/ 6357062 w 6447632"/>
              <a:gd name="connsiteY19" fmla="*/ 1444071 h 5753325"/>
              <a:gd name="connsiteX20" fmla="*/ 6364832 w 6447632"/>
              <a:gd name="connsiteY20" fmla="*/ 1478763 h 5753325"/>
              <a:gd name="connsiteX21" fmla="*/ 6369745 w 6447632"/>
              <a:gd name="connsiteY21" fmla="*/ 1495680 h 5753325"/>
              <a:gd name="connsiteX22" fmla="*/ 6370898 w 6447632"/>
              <a:gd name="connsiteY22" fmla="*/ 1513331 h 5753325"/>
              <a:gd name="connsiteX23" fmla="*/ 6339773 w 6447632"/>
              <a:gd name="connsiteY23" fmla="*/ 1527414 h 5753325"/>
              <a:gd name="connsiteX24" fmla="*/ 6321854 w 6447632"/>
              <a:gd name="connsiteY24" fmla="*/ 1635366 h 5753325"/>
              <a:gd name="connsiteX25" fmla="*/ 6299489 w 6447632"/>
              <a:gd name="connsiteY25" fmla="*/ 1784860 h 5753325"/>
              <a:gd name="connsiteX26" fmla="*/ 6267878 w 6447632"/>
              <a:gd name="connsiteY26" fmla="*/ 1858572 h 5753325"/>
              <a:gd name="connsiteX27" fmla="*/ 6251146 w 6447632"/>
              <a:gd name="connsiteY27" fmla="*/ 1926167 h 5753325"/>
              <a:gd name="connsiteX28" fmla="*/ 6210686 w 6447632"/>
              <a:gd name="connsiteY28" fmla="*/ 2014834 h 5753325"/>
              <a:gd name="connsiteX29" fmla="*/ 6106652 w 6447632"/>
              <a:gd name="connsiteY29" fmla="*/ 2150572 h 5753325"/>
              <a:gd name="connsiteX30" fmla="*/ 6097813 w 6447632"/>
              <a:gd name="connsiteY30" fmla="*/ 2172208 h 5753325"/>
              <a:gd name="connsiteX31" fmla="*/ 6095990 w 6447632"/>
              <a:gd name="connsiteY31" fmla="*/ 2181185 h 5753325"/>
              <a:gd name="connsiteX32" fmla="*/ 6090126 w 6447632"/>
              <a:gd name="connsiteY32" fmla="*/ 2192533 h 5753325"/>
              <a:gd name="connsiteX33" fmla="*/ 6089503 w 6447632"/>
              <a:gd name="connsiteY33" fmla="*/ 2192543 h 5753325"/>
              <a:gd name="connsiteX34" fmla="*/ 6084946 w 6447632"/>
              <a:gd name="connsiteY34" fmla="*/ 2203694 h 5753325"/>
              <a:gd name="connsiteX35" fmla="*/ 5987861 w 6447632"/>
              <a:gd name="connsiteY35" fmla="*/ 2304868 h 5753325"/>
              <a:gd name="connsiteX36" fmla="*/ 5973439 w 6447632"/>
              <a:gd name="connsiteY36" fmla="*/ 2385635 h 5753325"/>
              <a:gd name="connsiteX37" fmla="*/ 5916727 w 6447632"/>
              <a:gd name="connsiteY37" fmla="*/ 2458777 h 5753325"/>
              <a:gd name="connsiteX38" fmla="*/ 5856524 w 6447632"/>
              <a:gd name="connsiteY38" fmla="*/ 2583281 h 5753325"/>
              <a:gd name="connsiteX39" fmla="*/ 5838091 w 6447632"/>
              <a:gd name="connsiteY39" fmla="*/ 2753474 h 5753325"/>
              <a:gd name="connsiteX40" fmla="*/ 5744296 w 6447632"/>
              <a:gd name="connsiteY40" fmla="*/ 2893276 h 5753325"/>
              <a:gd name="connsiteX41" fmla="*/ 5682522 w 6447632"/>
              <a:gd name="connsiteY41" fmla="*/ 3044368 h 5753325"/>
              <a:gd name="connsiteX42" fmla="*/ 5557886 w 6447632"/>
              <a:gd name="connsiteY42" fmla="*/ 3304853 h 5753325"/>
              <a:gd name="connsiteX43" fmla="*/ 5483942 w 6447632"/>
              <a:gd name="connsiteY43" fmla="*/ 3416604 h 5753325"/>
              <a:gd name="connsiteX44" fmla="*/ 5461007 w 6447632"/>
              <a:gd name="connsiteY44" fmla="*/ 3503742 h 5753325"/>
              <a:gd name="connsiteX45" fmla="*/ 5437889 w 6447632"/>
              <a:gd name="connsiteY45" fmla="*/ 3559927 h 5753325"/>
              <a:gd name="connsiteX46" fmla="*/ 5432770 w 6447632"/>
              <a:gd name="connsiteY46" fmla="*/ 3562948 h 5753325"/>
              <a:gd name="connsiteX47" fmla="*/ 5406795 w 6447632"/>
              <a:gd name="connsiteY47" fmla="*/ 3578594 h 5753325"/>
              <a:gd name="connsiteX48" fmla="*/ 5381495 w 6447632"/>
              <a:gd name="connsiteY48" fmla="*/ 3599883 h 5753325"/>
              <a:gd name="connsiteX49" fmla="*/ 5363689 w 6447632"/>
              <a:gd name="connsiteY49" fmla="*/ 3633299 h 5753325"/>
              <a:gd name="connsiteX50" fmla="*/ 5291870 w 6447632"/>
              <a:gd name="connsiteY50" fmla="*/ 3799039 h 5753325"/>
              <a:gd name="connsiteX51" fmla="*/ 5241600 w 6447632"/>
              <a:gd name="connsiteY51" fmla="*/ 3894238 h 5753325"/>
              <a:gd name="connsiteX52" fmla="*/ 5211041 w 6447632"/>
              <a:gd name="connsiteY52" fmla="*/ 3924184 h 5753325"/>
              <a:gd name="connsiteX53" fmla="*/ 5176073 w 6447632"/>
              <a:gd name="connsiteY53" fmla="*/ 3970179 h 5753325"/>
              <a:gd name="connsiteX54" fmla="*/ 5172826 w 6447632"/>
              <a:gd name="connsiteY54" fmla="*/ 3991773 h 5753325"/>
              <a:gd name="connsiteX55" fmla="*/ 5157053 w 6447632"/>
              <a:gd name="connsiteY55" fmla="*/ 3997708 h 5753325"/>
              <a:gd name="connsiteX56" fmla="*/ 5127922 w 6447632"/>
              <a:gd name="connsiteY56" fmla="*/ 4022660 h 5753325"/>
              <a:gd name="connsiteX57" fmla="*/ 5020872 w 6447632"/>
              <a:gd name="connsiteY57" fmla="*/ 4075951 h 5753325"/>
              <a:gd name="connsiteX58" fmla="*/ 4991410 w 6447632"/>
              <a:gd name="connsiteY58" fmla="*/ 4087598 h 5753325"/>
              <a:gd name="connsiteX59" fmla="*/ 4930112 w 6447632"/>
              <a:gd name="connsiteY59" fmla="*/ 4138459 h 5753325"/>
              <a:gd name="connsiteX60" fmla="*/ 4834224 w 6447632"/>
              <a:gd name="connsiteY60" fmla="*/ 4231643 h 5753325"/>
              <a:gd name="connsiteX61" fmla="*/ 4812599 w 6447632"/>
              <a:gd name="connsiteY61" fmla="*/ 4249449 h 5753325"/>
              <a:gd name="connsiteX62" fmla="*/ 4789188 w 6447632"/>
              <a:gd name="connsiteY62" fmla="*/ 4256678 h 5753325"/>
              <a:gd name="connsiteX63" fmla="*/ 4779554 w 6447632"/>
              <a:gd name="connsiteY63" fmla="*/ 4251313 h 5753325"/>
              <a:gd name="connsiteX64" fmla="*/ 4766885 w 6447632"/>
              <a:gd name="connsiteY64" fmla="*/ 4259812 h 5753325"/>
              <a:gd name="connsiteX65" fmla="*/ 4762510 w 6447632"/>
              <a:gd name="connsiteY65" fmla="*/ 4260383 h 5753325"/>
              <a:gd name="connsiteX66" fmla="*/ 4738416 w 6447632"/>
              <a:gd name="connsiteY66" fmla="*/ 4265355 h 5753325"/>
              <a:gd name="connsiteX67" fmla="*/ 4712007 w 6447632"/>
              <a:gd name="connsiteY67" fmla="*/ 4317892 h 5753325"/>
              <a:gd name="connsiteX68" fmla="*/ 4658930 w 6447632"/>
              <a:gd name="connsiteY68" fmla="*/ 4348041 h 5753325"/>
              <a:gd name="connsiteX69" fmla="*/ 4443526 w 6447632"/>
              <a:gd name="connsiteY69" fmla="*/ 4507851 h 5753325"/>
              <a:gd name="connsiteX70" fmla="*/ 4289766 w 6447632"/>
              <a:gd name="connsiteY70" fmla="*/ 4711450 h 5753325"/>
              <a:gd name="connsiteX71" fmla="*/ 4150870 w 6447632"/>
              <a:gd name="connsiteY71" fmla="*/ 4818480 h 5753325"/>
              <a:gd name="connsiteX72" fmla="*/ 4006639 w 6447632"/>
              <a:gd name="connsiteY72" fmla="*/ 4933815 h 5753325"/>
              <a:gd name="connsiteX73" fmla="*/ 3298210 w 6447632"/>
              <a:gd name="connsiteY73" fmla="*/ 5070790 h 5753325"/>
              <a:gd name="connsiteX74" fmla="*/ 2947678 w 6447632"/>
              <a:gd name="connsiteY74" fmla="*/ 5117869 h 5753325"/>
              <a:gd name="connsiteX75" fmla="*/ 2822169 w 6447632"/>
              <a:gd name="connsiteY75" fmla="*/ 5129396 h 5753325"/>
              <a:gd name="connsiteX76" fmla="*/ 2538773 w 6447632"/>
              <a:gd name="connsiteY76" fmla="*/ 5313397 h 5753325"/>
              <a:gd name="connsiteX77" fmla="*/ 2014500 w 6447632"/>
              <a:gd name="connsiteY77" fmla="*/ 5519744 h 5753325"/>
              <a:gd name="connsiteX78" fmla="*/ 1934391 w 6447632"/>
              <a:gd name="connsiteY78" fmla="*/ 5591335 h 5753325"/>
              <a:gd name="connsiteX79" fmla="*/ 1892550 w 6447632"/>
              <a:gd name="connsiteY79" fmla="*/ 5649708 h 5753325"/>
              <a:gd name="connsiteX80" fmla="*/ 1854769 w 6447632"/>
              <a:gd name="connsiteY80" fmla="*/ 5647691 h 5753325"/>
              <a:gd name="connsiteX81" fmla="*/ 1809461 w 6447632"/>
              <a:gd name="connsiteY81" fmla="*/ 5648628 h 5753325"/>
              <a:gd name="connsiteX82" fmla="*/ 1745150 w 6447632"/>
              <a:gd name="connsiteY82" fmla="*/ 5693879 h 5753325"/>
              <a:gd name="connsiteX83" fmla="*/ 1713375 w 6447632"/>
              <a:gd name="connsiteY83" fmla="*/ 5684672 h 5753325"/>
              <a:gd name="connsiteX84" fmla="*/ 1707808 w 6447632"/>
              <a:gd name="connsiteY84" fmla="*/ 5682611 h 5753325"/>
              <a:gd name="connsiteX85" fmla="*/ 1679313 w 6447632"/>
              <a:gd name="connsiteY85" fmla="*/ 5672360 h 5753325"/>
              <a:gd name="connsiteX86" fmla="*/ 1646933 w 6447632"/>
              <a:gd name="connsiteY86" fmla="*/ 5666227 h 5753325"/>
              <a:gd name="connsiteX87" fmla="*/ 1610055 w 6447632"/>
              <a:gd name="connsiteY87" fmla="*/ 5673643 h 5753325"/>
              <a:gd name="connsiteX88" fmla="*/ 1437641 w 6447632"/>
              <a:gd name="connsiteY88" fmla="*/ 5723266 h 5753325"/>
              <a:gd name="connsiteX89" fmla="*/ 1332869 w 6447632"/>
              <a:gd name="connsiteY89" fmla="*/ 5744752 h 5753325"/>
              <a:gd name="connsiteX90" fmla="*/ 1290525 w 6447632"/>
              <a:gd name="connsiteY90" fmla="*/ 5740036 h 5753325"/>
              <a:gd name="connsiteX91" fmla="*/ 1233107 w 6447632"/>
              <a:gd name="connsiteY91" fmla="*/ 5742106 h 5753325"/>
              <a:gd name="connsiteX92" fmla="*/ 1214532 w 6447632"/>
              <a:gd name="connsiteY92" fmla="*/ 5753325 h 5753325"/>
              <a:gd name="connsiteX93" fmla="*/ 1199955 w 6447632"/>
              <a:gd name="connsiteY93" fmla="*/ 5744831 h 5753325"/>
              <a:gd name="connsiteX94" fmla="*/ 1162337 w 6447632"/>
              <a:gd name="connsiteY94" fmla="*/ 5738048 h 5753325"/>
              <a:gd name="connsiteX95" fmla="*/ 1053457 w 6447632"/>
              <a:gd name="connsiteY95" fmla="*/ 5688676 h 5753325"/>
              <a:gd name="connsiteX96" fmla="*/ 1025798 w 6447632"/>
              <a:gd name="connsiteY96" fmla="*/ 5673166 h 5753325"/>
              <a:gd name="connsiteX97" fmla="*/ 947900 w 6447632"/>
              <a:gd name="connsiteY97" fmla="*/ 5657848 h 5753325"/>
              <a:gd name="connsiteX98" fmla="*/ 815627 w 6447632"/>
              <a:gd name="connsiteY98" fmla="*/ 5642557 h 5753325"/>
              <a:gd name="connsiteX99" fmla="*/ 788251 w 6447632"/>
              <a:gd name="connsiteY99" fmla="*/ 5637065 h 5753325"/>
              <a:gd name="connsiteX100" fmla="*/ 767822 w 6447632"/>
              <a:gd name="connsiteY100" fmla="*/ 5623450 h 5753325"/>
              <a:gd name="connsiteX101" fmla="*/ 765791 w 6447632"/>
              <a:gd name="connsiteY101" fmla="*/ 5612539 h 5753325"/>
              <a:gd name="connsiteX102" fmla="*/ 751230 w 6447632"/>
              <a:gd name="connsiteY102" fmla="*/ 5608092 h 5753325"/>
              <a:gd name="connsiteX103" fmla="*/ 748008 w 6447632"/>
              <a:gd name="connsiteY103" fmla="*/ 5605052 h 5753325"/>
              <a:gd name="connsiteX104" fmla="*/ 728871 w 6447632"/>
              <a:gd name="connsiteY104" fmla="*/ 5589469 h 5753325"/>
              <a:gd name="connsiteX105" fmla="*/ 671898 w 6447632"/>
              <a:gd name="connsiteY105" fmla="*/ 5602363 h 5753325"/>
              <a:gd name="connsiteX106" fmla="*/ 615065 w 6447632"/>
              <a:gd name="connsiteY106" fmla="*/ 5580257 h 5753325"/>
              <a:gd name="connsiteX107" fmla="*/ 355785 w 6447632"/>
              <a:gd name="connsiteY107" fmla="*/ 5514383 h 5753325"/>
              <a:gd name="connsiteX108" fmla="*/ 102269 w 6447632"/>
              <a:gd name="connsiteY108" fmla="*/ 5524347 h 5753325"/>
              <a:gd name="connsiteX109" fmla="*/ 13160 w 6447632"/>
              <a:gd name="connsiteY109" fmla="*/ 5514159 h 5753325"/>
              <a:gd name="connsiteX110" fmla="*/ 0 w 6447632"/>
              <a:gd name="connsiteY110" fmla="*/ 5511735 h 5753325"/>
              <a:gd name="connsiteX111" fmla="*/ 0 w 6447632"/>
              <a:gd name="connsiteY111" fmla="*/ 0 h 5753325"/>
              <a:gd name="connsiteX0" fmla="*/ 0 w 6443456"/>
              <a:gd name="connsiteY0" fmla="*/ 0 h 5753325"/>
              <a:gd name="connsiteX1" fmla="*/ 6438980 w 6443456"/>
              <a:gd name="connsiteY1" fmla="*/ 0 h 5753325"/>
              <a:gd name="connsiteX2" fmla="*/ 6439047 w 6443456"/>
              <a:gd name="connsiteY2" fmla="*/ 147 h 5753325"/>
              <a:gd name="connsiteX3" fmla="*/ 6443456 w 6443456"/>
              <a:gd name="connsiteY3" fmla="*/ 130105 h 5753325"/>
              <a:gd name="connsiteX4" fmla="*/ 6422751 w 6443456"/>
              <a:gd name="connsiteY4" fmla="*/ 174163 h 5753325"/>
              <a:gd name="connsiteX5" fmla="*/ 6396598 w 6443456"/>
              <a:gd name="connsiteY5" fmla="*/ 274847 h 5753325"/>
              <a:gd name="connsiteX6" fmla="*/ 6337615 w 6443456"/>
              <a:gd name="connsiteY6" fmla="*/ 471794 h 5753325"/>
              <a:gd name="connsiteX7" fmla="*/ 6304423 w 6443456"/>
              <a:gd name="connsiteY7" fmla="*/ 582623 h 5753325"/>
              <a:gd name="connsiteX8" fmla="*/ 6303977 w 6443456"/>
              <a:gd name="connsiteY8" fmla="*/ 664291 h 5753325"/>
              <a:gd name="connsiteX9" fmla="*/ 6299372 w 6443456"/>
              <a:gd name="connsiteY9" fmla="*/ 697330 h 5753325"/>
              <a:gd name="connsiteX10" fmla="*/ 6309888 w 6443456"/>
              <a:gd name="connsiteY10" fmla="*/ 754001 h 5753325"/>
              <a:gd name="connsiteX11" fmla="*/ 6339879 w 6443456"/>
              <a:gd name="connsiteY11" fmla="*/ 811136 h 5753325"/>
              <a:gd name="connsiteX12" fmla="*/ 6330065 w 6443456"/>
              <a:gd name="connsiteY12" fmla="*/ 893399 h 5753325"/>
              <a:gd name="connsiteX13" fmla="*/ 6328618 w 6443456"/>
              <a:gd name="connsiteY13" fmla="*/ 1009766 h 5753325"/>
              <a:gd name="connsiteX14" fmla="*/ 6320797 w 6443456"/>
              <a:gd name="connsiteY14" fmla="*/ 1146964 h 5753325"/>
              <a:gd name="connsiteX15" fmla="*/ 6334400 w 6443456"/>
              <a:gd name="connsiteY15" fmla="*/ 1280757 h 5753325"/>
              <a:gd name="connsiteX16" fmla="*/ 6356023 w 6443456"/>
              <a:gd name="connsiteY16" fmla="*/ 1356227 h 5753325"/>
              <a:gd name="connsiteX17" fmla="*/ 6356157 w 6443456"/>
              <a:gd name="connsiteY17" fmla="*/ 1361967 h 5753325"/>
              <a:gd name="connsiteX18" fmla="*/ 6350613 w 6443456"/>
              <a:gd name="connsiteY18" fmla="*/ 1393569 h 5753325"/>
              <a:gd name="connsiteX19" fmla="*/ 6357062 w 6443456"/>
              <a:gd name="connsiteY19" fmla="*/ 1444071 h 5753325"/>
              <a:gd name="connsiteX20" fmla="*/ 6364832 w 6443456"/>
              <a:gd name="connsiteY20" fmla="*/ 1478763 h 5753325"/>
              <a:gd name="connsiteX21" fmla="*/ 6369745 w 6443456"/>
              <a:gd name="connsiteY21" fmla="*/ 1495680 h 5753325"/>
              <a:gd name="connsiteX22" fmla="*/ 6370898 w 6443456"/>
              <a:gd name="connsiteY22" fmla="*/ 1513331 h 5753325"/>
              <a:gd name="connsiteX23" fmla="*/ 6339773 w 6443456"/>
              <a:gd name="connsiteY23" fmla="*/ 1527414 h 5753325"/>
              <a:gd name="connsiteX24" fmla="*/ 6321854 w 6443456"/>
              <a:gd name="connsiteY24" fmla="*/ 1635366 h 5753325"/>
              <a:gd name="connsiteX25" fmla="*/ 6299489 w 6443456"/>
              <a:gd name="connsiteY25" fmla="*/ 1784860 h 5753325"/>
              <a:gd name="connsiteX26" fmla="*/ 6267878 w 6443456"/>
              <a:gd name="connsiteY26" fmla="*/ 1858572 h 5753325"/>
              <a:gd name="connsiteX27" fmla="*/ 6251146 w 6443456"/>
              <a:gd name="connsiteY27" fmla="*/ 1926167 h 5753325"/>
              <a:gd name="connsiteX28" fmla="*/ 6210686 w 6443456"/>
              <a:gd name="connsiteY28" fmla="*/ 2014834 h 5753325"/>
              <a:gd name="connsiteX29" fmla="*/ 6106652 w 6443456"/>
              <a:gd name="connsiteY29" fmla="*/ 2150572 h 5753325"/>
              <a:gd name="connsiteX30" fmla="*/ 6097813 w 6443456"/>
              <a:gd name="connsiteY30" fmla="*/ 2172208 h 5753325"/>
              <a:gd name="connsiteX31" fmla="*/ 6095990 w 6443456"/>
              <a:gd name="connsiteY31" fmla="*/ 2181185 h 5753325"/>
              <a:gd name="connsiteX32" fmla="*/ 6090126 w 6443456"/>
              <a:gd name="connsiteY32" fmla="*/ 2192533 h 5753325"/>
              <a:gd name="connsiteX33" fmla="*/ 6089503 w 6443456"/>
              <a:gd name="connsiteY33" fmla="*/ 2192543 h 5753325"/>
              <a:gd name="connsiteX34" fmla="*/ 6084946 w 6443456"/>
              <a:gd name="connsiteY34" fmla="*/ 2203694 h 5753325"/>
              <a:gd name="connsiteX35" fmla="*/ 5987861 w 6443456"/>
              <a:gd name="connsiteY35" fmla="*/ 2304868 h 5753325"/>
              <a:gd name="connsiteX36" fmla="*/ 5973439 w 6443456"/>
              <a:gd name="connsiteY36" fmla="*/ 2385635 h 5753325"/>
              <a:gd name="connsiteX37" fmla="*/ 5916727 w 6443456"/>
              <a:gd name="connsiteY37" fmla="*/ 2458777 h 5753325"/>
              <a:gd name="connsiteX38" fmla="*/ 5856524 w 6443456"/>
              <a:gd name="connsiteY38" fmla="*/ 2583281 h 5753325"/>
              <a:gd name="connsiteX39" fmla="*/ 5838091 w 6443456"/>
              <a:gd name="connsiteY39" fmla="*/ 2753474 h 5753325"/>
              <a:gd name="connsiteX40" fmla="*/ 5744296 w 6443456"/>
              <a:gd name="connsiteY40" fmla="*/ 2893276 h 5753325"/>
              <a:gd name="connsiteX41" fmla="*/ 5682522 w 6443456"/>
              <a:gd name="connsiteY41" fmla="*/ 3044368 h 5753325"/>
              <a:gd name="connsiteX42" fmla="*/ 5557886 w 6443456"/>
              <a:gd name="connsiteY42" fmla="*/ 3304853 h 5753325"/>
              <a:gd name="connsiteX43" fmla="*/ 5483942 w 6443456"/>
              <a:gd name="connsiteY43" fmla="*/ 3416604 h 5753325"/>
              <a:gd name="connsiteX44" fmla="*/ 5461007 w 6443456"/>
              <a:gd name="connsiteY44" fmla="*/ 3503742 h 5753325"/>
              <a:gd name="connsiteX45" fmla="*/ 5437889 w 6443456"/>
              <a:gd name="connsiteY45" fmla="*/ 3559927 h 5753325"/>
              <a:gd name="connsiteX46" fmla="*/ 5432770 w 6443456"/>
              <a:gd name="connsiteY46" fmla="*/ 3562948 h 5753325"/>
              <a:gd name="connsiteX47" fmla="*/ 5406795 w 6443456"/>
              <a:gd name="connsiteY47" fmla="*/ 3578594 h 5753325"/>
              <a:gd name="connsiteX48" fmla="*/ 5381495 w 6443456"/>
              <a:gd name="connsiteY48" fmla="*/ 3599883 h 5753325"/>
              <a:gd name="connsiteX49" fmla="*/ 5363689 w 6443456"/>
              <a:gd name="connsiteY49" fmla="*/ 3633299 h 5753325"/>
              <a:gd name="connsiteX50" fmla="*/ 5291870 w 6443456"/>
              <a:gd name="connsiteY50" fmla="*/ 3799039 h 5753325"/>
              <a:gd name="connsiteX51" fmla="*/ 5241600 w 6443456"/>
              <a:gd name="connsiteY51" fmla="*/ 3894238 h 5753325"/>
              <a:gd name="connsiteX52" fmla="*/ 5211041 w 6443456"/>
              <a:gd name="connsiteY52" fmla="*/ 3924184 h 5753325"/>
              <a:gd name="connsiteX53" fmla="*/ 5176073 w 6443456"/>
              <a:gd name="connsiteY53" fmla="*/ 3970179 h 5753325"/>
              <a:gd name="connsiteX54" fmla="*/ 5172826 w 6443456"/>
              <a:gd name="connsiteY54" fmla="*/ 3991773 h 5753325"/>
              <a:gd name="connsiteX55" fmla="*/ 5157053 w 6443456"/>
              <a:gd name="connsiteY55" fmla="*/ 3997708 h 5753325"/>
              <a:gd name="connsiteX56" fmla="*/ 5127922 w 6443456"/>
              <a:gd name="connsiteY56" fmla="*/ 4022660 h 5753325"/>
              <a:gd name="connsiteX57" fmla="*/ 5020872 w 6443456"/>
              <a:gd name="connsiteY57" fmla="*/ 4075951 h 5753325"/>
              <a:gd name="connsiteX58" fmla="*/ 4991410 w 6443456"/>
              <a:gd name="connsiteY58" fmla="*/ 4087598 h 5753325"/>
              <a:gd name="connsiteX59" fmla="*/ 4930112 w 6443456"/>
              <a:gd name="connsiteY59" fmla="*/ 4138459 h 5753325"/>
              <a:gd name="connsiteX60" fmla="*/ 4834224 w 6443456"/>
              <a:gd name="connsiteY60" fmla="*/ 4231643 h 5753325"/>
              <a:gd name="connsiteX61" fmla="*/ 4812599 w 6443456"/>
              <a:gd name="connsiteY61" fmla="*/ 4249449 h 5753325"/>
              <a:gd name="connsiteX62" fmla="*/ 4789188 w 6443456"/>
              <a:gd name="connsiteY62" fmla="*/ 4256678 h 5753325"/>
              <a:gd name="connsiteX63" fmla="*/ 4779554 w 6443456"/>
              <a:gd name="connsiteY63" fmla="*/ 4251313 h 5753325"/>
              <a:gd name="connsiteX64" fmla="*/ 4766885 w 6443456"/>
              <a:gd name="connsiteY64" fmla="*/ 4259812 h 5753325"/>
              <a:gd name="connsiteX65" fmla="*/ 4762510 w 6443456"/>
              <a:gd name="connsiteY65" fmla="*/ 4260383 h 5753325"/>
              <a:gd name="connsiteX66" fmla="*/ 4738416 w 6443456"/>
              <a:gd name="connsiteY66" fmla="*/ 4265355 h 5753325"/>
              <a:gd name="connsiteX67" fmla="*/ 4712007 w 6443456"/>
              <a:gd name="connsiteY67" fmla="*/ 4317892 h 5753325"/>
              <a:gd name="connsiteX68" fmla="*/ 4658930 w 6443456"/>
              <a:gd name="connsiteY68" fmla="*/ 4348041 h 5753325"/>
              <a:gd name="connsiteX69" fmla="*/ 4443526 w 6443456"/>
              <a:gd name="connsiteY69" fmla="*/ 4507851 h 5753325"/>
              <a:gd name="connsiteX70" fmla="*/ 4289766 w 6443456"/>
              <a:gd name="connsiteY70" fmla="*/ 4711450 h 5753325"/>
              <a:gd name="connsiteX71" fmla="*/ 4150870 w 6443456"/>
              <a:gd name="connsiteY71" fmla="*/ 4818480 h 5753325"/>
              <a:gd name="connsiteX72" fmla="*/ 4006639 w 6443456"/>
              <a:gd name="connsiteY72" fmla="*/ 4933815 h 5753325"/>
              <a:gd name="connsiteX73" fmla="*/ 3298210 w 6443456"/>
              <a:gd name="connsiteY73" fmla="*/ 5070790 h 5753325"/>
              <a:gd name="connsiteX74" fmla="*/ 2947678 w 6443456"/>
              <a:gd name="connsiteY74" fmla="*/ 5117869 h 5753325"/>
              <a:gd name="connsiteX75" fmla="*/ 2822169 w 6443456"/>
              <a:gd name="connsiteY75" fmla="*/ 5129396 h 5753325"/>
              <a:gd name="connsiteX76" fmla="*/ 2538773 w 6443456"/>
              <a:gd name="connsiteY76" fmla="*/ 5313397 h 5753325"/>
              <a:gd name="connsiteX77" fmla="*/ 2014500 w 6443456"/>
              <a:gd name="connsiteY77" fmla="*/ 5519744 h 5753325"/>
              <a:gd name="connsiteX78" fmla="*/ 1934391 w 6443456"/>
              <a:gd name="connsiteY78" fmla="*/ 5591335 h 5753325"/>
              <a:gd name="connsiteX79" fmla="*/ 1892550 w 6443456"/>
              <a:gd name="connsiteY79" fmla="*/ 5649708 h 5753325"/>
              <a:gd name="connsiteX80" fmla="*/ 1854769 w 6443456"/>
              <a:gd name="connsiteY80" fmla="*/ 5647691 h 5753325"/>
              <a:gd name="connsiteX81" fmla="*/ 1809461 w 6443456"/>
              <a:gd name="connsiteY81" fmla="*/ 5648628 h 5753325"/>
              <a:gd name="connsiteX82" fmla="*/ 1745150 w 6443456"/>
              <a:gd name="connsiteY82" fmla="*/ 5693879 h 5753325"/>
              <a:gd name="connsiteX83" fmla="*/ 1713375 w 6443456"/>
              <a:gd name="connsiteY83" fmla="*/ 5684672 h 5753325"/>
              <a:gd name="connsiteX84" fmla="*/ 1707808 w 6443456"/>
              <a:gd name="connsiteY84" fmla="*/ 5682611 h 5753325"/>
              <a:gd name="connsiteX85" fmla="*/ 1679313 w 6443456"/>
              <a:gd name="connsiteY85" fmla="*/ 5672360 h 5753325"/>
              <a:gd name="connsiteX86" fmla="*/ 1646933 w 6443456"/>
              <a:gd name="connsiteY86" fmla="*/ 5666227 h 5753325"/>
              <a:gd name="connsiteX87" fmla="*/ 1610055 w 6443456"/>
              <a:gd name="connsiteY87" fmla="*/ 5673643 h 5753325"/>
              <a:gd name="connsiteX88" fmla="*/ 1437641 w 6443456"/>
              <a:gd name="connsiteY88" fmla="*/ 5723266 h 5753325"/>
              <a:gd name="connsiteX89" fmla="*/ 1332869 w 6443456"/>
              <a:gd name="connsiteY89" fmla="*/ 5744752 h 5753325"/>
              <a:gd name="connsiteX90" fmla="*/ 1290525 w 6443456"/>
              <a:gd name="connsiteY90" fmla="*/ 5740036 h 5753325"/>
              <a:gd name="connsiteX91" fmla="*/ 1233107 w 6443456"/>
              <a:gd name="connsiteY91" fmla="*/ 5742106 h 5753325"/>
              <a:gd name="connsiteX92" fmla="*/ 1214532 w 6443456"/>
              <a:gd name="connsiteY92" fmla="*/ 5753325 h 5753325"/>
              <a:gd name="connsiteX93" fmla="*/ 1199955 w 6443456"/>
              <a:gd name="connsiteY93" fmla="*/ 5744831 h 5753325"/>
              <a:gd name="connsiteX94" fmla="*/ 1162337 w 6443456"/>
              <a:gd name="connsiteY94" fmla="*/ 5738048 h 5753325"/>
              <a:gd name="connsiteX95" fmla="*/ 1053457 w 6443456"/>
              <a:gd name="connsiteY95" fmla="*/ 5688676 h 5753325"/>
              <a:gd name="connsiteX96" fmla="*/ 1025798 w 6443456"/>
              <a:gd name="connsiteY96" fmla="*/ 5673166 h 5753325"/>
              <a:gd name="connsiteX97" fmla="*/ 947900 w 6443456"/>
              <a:gd name="connsiteY97" fmla="*/ 5657848 h 5753325"/>
              <a:gd name="connsiteX98" fmla="*/ 815627 w 6443456"/>
              <a:gd name="connsiteY98" fmla="*/ 5642557 h 5753325"/>
              <a:gd name="connsiteX99" fmla="*/ 788251 w 6443456"/>
              <a:gd name="connsiteY99" fmla="*/ 5637065 h 5753325"/>
              <a:gd name="connsiteX100" fmla="*/ 767822 w 6443456"/>
              <a:gd name="connsiteY100" fmla="*/ 5623450 h 5753325"/>
              <a:gd name="connsiteX101" fmla="*/ 765791 w 6443456"/>
              <a:gd name="connsiteY101" fmla="*/ 5612539 h 5753325"/>
              <a:gd name="connsiteX102" fmla="*/ 751230 w 6443456"/>
              <a:gd name="connsiteY102" fmla="*/ 5608092 h 5753325"/>
              <a:gd name="connsiteX103" fmla="*/ 748008 w 6443456"/>
              <a:gd name="connsiteY103" fmla="*/ 5605052 h 5753325"/>
              <a:gd name="connsiteX104" fmla="*/ 728871 w 6443456"/>
              <a:gd name="connsiteY104" fmla="*/ 5589469 h 5753325"/>
              <a:gd name="connsiteX105" fmla="*/ 671898 w 6443456"/>
              <a:gd name="connsiteY105" fmla="*/ 5602363 h 5753325"/>
              <a:gd name="connsiteX106" fmla="*/ 615065 w 6443456"/>
              <a:gd name="connsiteY106" fmla="*/ 5580257 h 5753325"/>
              <a:gd name="connsiteX107" fmla="*/ 355785 w 6443456"/>
              <a:gd name="connsiteY107" fmla="*/ 5514383 h 5753325"/>
              <a:gd name="connsiteX108" fmla="*/ 102269 w 6443456"/>
              <a:gd name="connsiteY108" fmla="*/ 5524347 h 5753325"/>
              <a:gd name="connsiteX109" fmla="*/ 13160 w 6443456"/>
              <a:gd name="connsiteY109" fmla="*/ 5514159 h 5753325"/>
              <a:gd name="connsiteX110" fmla="*/ 0 w 6443456"/>
              <a:gd name="connsiteY110" fmla="*/ 5511735 h 5753325"/>
              <a:gd name="connsiteX111" fmla="*/ 0 w 6443456"/>
              <a:gd name="connsiteY111" fmla="*/ 0 h 57533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</a:cxnLst>
            <a:rect l="l" t="t" r="r" b="b"/>
            <a:pathLst>
              <a:path w="6443456" h="5753325">
                <a:moveTo>
                  <a:pt x="0" y="0"/>
                </a:moveTo>
                <a:lnTo>
                  <a:pt x="6438980" y="0"/>
                </a:lnTo>
                <a:cubicBezTo>
                  <a:pt x="6439002" y="49"/>
                  <a:pt x="6439025" y="98"/>
                  <a:pt x="6439047" y="147"/>
                </a:cubicBezTo>
                <a:lnTo>
                  <a:pt x="6443456" y="130105"/>
                </a:lnTo>
                <a:cubicBezTo>
                  <a:pt x="6430828" y="154008"/>
                  <a:pt x="6411458" y="168030"/>
                  <a:pt x="6422751" y="174163"/>
                </a:cubicBezTo>
                <a:cubicBezTo>
                  <a:pt x="6418487" y="214830"/>
                  <a:pt x="6390727" y="235497"/>
                  <a:pt x="6396598" y="274847"/>
                </a:cubicBezTo>
                <a:cubicBezTo>
                  <a:pt x="6403386" y="335822"/>
                  <a:pt x="6333127" y="414969"/>
                  <a:pt x="6337615" y="471794"/>
                </a:cubicBezTo>
                <a:cubicBezTo>
                  <a:pt x="6324407" y="534783"/>
                  <a:pt x="6296331" y="556933"/>
                  <a:pt x="6304423" y="582623"/>
                </a:cubicBezTo>
                <a:cubicBezTo>
                  <a:pt x="6293676" y="611941"/>
                  <a:pt x="6296956" y="631352"/>
                  <a:pt x="6303977" y="664291"/>
                </a:cubicBezTo>
                <a:cubicBezTo>
                  <a:pt x="6302444" y="677879"/>
                  <a:pt x="6301462" y="685268"/>
                  <a:pt x="6299372" y="697330"/>
                </a:cubicBezTo>
                <a:cubicBezTo>
                  <a:pt x="6314387" y="714913"/>
                  <a:pt x="6313827" y="721408"/>
                  <a:pt x="6309888" y="754001"/>
                </a:cubicBezTo>
                <a:cubicBezTo>
                  <a:pt x="6306930" y="769492"/>
                  <a:pt x="6343751" y="814234"/>
                  <a:pt x="6339879" y="811136"/>
                </a:cubicBezTo>
                <a:lnTo>
                  <a:pt x="6330065" y="893399"/>
                </a:lnTo>
                <a:cubicBezTo>
                  <a:pt x="6341065" y="929331"/>
                  <a:pt x="6340586" y="969703"/>
                  <a:pt x="6328618" y="1009766"/>
                </a:cubicBezTo>
                <a:cubicBezTo>
                  <a:pt x="6286987" y="1110847"/>
                  <a:pt x="6336677" y="1067927"/>
                  <a:pt x="6320797" y="1146964"/>
                </a:cubicBezTo>
                <a:cubicBezTo>
                  <a:pt x="6308238" y="1199586"/>
                  <a:pt x="6355190" y="1221191"/>
                  <a:pt x="6334400" y="1280757"/>
                </a:cubicBezTo>
                <a:lnTo>
                  <a:pt x="6356023" y="1356227"/>
                </a:lnTo>
                <a:cubicBezTo>
                  <a:pt x="6356068" y="1358140"/>
                  <a:pt x="6356112" y="1360054"/>
                  <a:pt x="6356157" y="1361967"/>
                </a:cubicBezTo>
                <a:cubicBezTo>
                  <a:pt x="6355533" y="1373512"/>
                  <a:pt x="6353847" y="1384370"/>
                  <a:pt x="6350613" y="1393569"/>
                </a:cubicBezTo>
                <a:cubicBezTo>
                  <a:pt x="6364468" y="1383914"/>
                  <a:pt x="6345614" y="1435855"/>
                  <a:pt x="6357062" y="1444071"/>
                </a:cubicBezTo>
                <a:cubicBezTo>
                  <a:pt x="6366618" y="1448518"/>
                  <a:pt x="6363125" y="1465312"/>
                  <a:pt x="6364832" y="1478763"/>
                </a:cubicBezTo>
                <a:cubicBezTo>
                  <a:pt x="6367033" y="1481449"/>
                  <a:pt x="6368644" y="1487606"/>
                  <a:pt x="6369745" y="1495680"/>
                </a:cubicBezTo>
                <a:cubicBezTo>
                  <a:pt x="6370129" y="1501564"/>
                  <a:pt x="6370514" y="1507447"/>
                  <a:pt x="6370898" y="1513331"/>
                </a:cubicBezTo>
                <a:lnTo>
                  <a:pt x="6339773" y="1527414"/>
                </a:lnTo>
                <a:cubicBezTo>
                  <a:pt x="6334226" y="1566662"/>
                  <a:pt x="6321052" y="1604564"/>
                  <a:pt x="6321854" y="1635366"/>
                </a:cubicBezTo>
                <a:cubicBezTo>
                  <a:pt x="6320655" y="1701187"/>
                  <a:pt x="6292278" y="1721205"/>
                  <a:pt x="6299489" y="1784860"/>
                </a:cubicBezTo>
                <a:cubicBezTo>
                  <a:pt x="6294212" y="1831400"/>
                  <a:pt x="6277478" y="1829559"/>
                  <a:pt x="6267878" y="1858572"/>
                </a:cubicBezTo>
                <a:lnTo>
                  <a:pt x="6251146" y="1926167"/>
                </a:lnTo>
                <a:lnTo>
                  <a:pt x="6210686" y="2014834"/>
                </a:lnTo>
                <a:lnTo>
                  <a:pt x="6106652" y="2150572"/>
                </a:lnTo>
                <a:lnTo>
                  <a:pt x="6097813" y="2172208"/>
                </a:lnTo>
                <a:lnTo>
                  <a:pt x="6095990" y="2181185"/>
                </a:lnTo>
                <a:cubicBezTo>
                  <a:pt x="6094176" y="2187056"/>
                  <a:pt x="6092249" y="2190556"/>
                  <a:pt x="6090126" y="2192533"/>
                </a:cubicBezTo>
                <a:lnTo>
                  <a:pt x="6089503" y="2192543"/>
                </a:lnTo>
                <a:lnTo>
                  <a:pt x="6084946" y="2203694"/>
                </a:lnTo>
                <a:cubicBezTo>
                  <a:pt x="6068006" y="2222414"/>
                  <a:pt x="6006445" y="2274546"/>
                  <a:pt x="5987861" y="2304868"/>
                </a:cubicBezTo>
                <a:lnTo>
                  <a:pt x="5973439" y="2385635"/>
                </a:lnTo>
                <a:lnTo>
                  <a:pt x="5916727" y="2458777"/>
                </a:lnTo>
                <a:cubicBezTo>
                  <a:pt x="5897241" y="2491718"/>
                  <a:pt x="5869630" y="2534165"/>
                  <a:pt x="5856524" y="2583281"/>
                </a:cubicBezTo>
                <a:cubicBezTo>
                  <a:pt x="5857506" y="2592319"/>
                  <a:pt x="5833326" y="2744711"/>
                  <a:pt x="5838091" y="2753474"/>
                </a:cubicBezTo>
                <a:cubicBezTo>
                  <a:pt x="5785248" y="2871502"/>
                  <a:pt x="5778642" y="2803565"/>
                  <a:pt x="5744296" y="2893276"/>
                </a:cubicBezTo>
                <a:cubicBezTo>
                  <a:pt x="5695297" y="2988328"/>
                  <a:pt x="5724634" y="2958553"/>
                  <a:pt x="5682522" y="3044368"/>
                </a:cubicBezTo>
                <a:cubicBezTo>
                  <a:pt x="5632185" y="3125072"/>
                  <a:pt x="5597317" y="3217236"/>
                  <a:pt x="5557886" y="3304853"/>
                </a:cubicBezTo>
                <a:cubicBezTo>
                  <a:pt x="5482395" y="3325072"/>
                  <a:pt x="5519234" y="3371478"/>
                  <a:pt x="5483942" y="3416604"/>
                </a:cubicBezTo>
                <a:cubicBezTo>
                  <a:pt x="5462927" y="3437263"/>
                  <a:pt x="5484515" y="3475608"/>
                  <a:pt x="5461007" y="3503742"/>
                </a:cubicBezTo>
                <a:cubicBezTo>
                  <a:pt x="5452964" y="3510933"/>
                  <a:pt x="5447709" y="3554203"/>
                  <a:pt x="5437889" y="3559927"/>
                </a:cubicBezTo>
                <a:lnTo>
                  <a:pt x="5432770" y="3562948"/>
                </a:lnTo>
                <a:lnTo>
                  <a:pt x="5406795" y="3578594"/>
                </a:lnTo>
                <a:lnTo>
                  <a:pt x="5381495" y="3599883"/>
                </a:lnTo>
                <a:cubicBezTo>
                  <a:pt x="5373777" y="3608845"/>
                  <a:pt x="5367528" y="3619642"/>
                  <a:pt x="5363689" y="3633299"/>
                </a:cubicBezTo>
                <a:cubicBezTo>
                  <a:pt x="5370837" y="3689178"/>
                  <a:pt x="5280250" y="3728687"/>
                  <a:pt x="5291870" y="3799039"/>
                </a:cubicBezTo>
                <a:cubicBezTo>
                  <a:pt x="5291660" y="3823262"/>
                  <a:pt x="5263601" y="3888134"/>
                  <a:pt x="5241600" y="3894238"/>
                </a:cubicBezTo>
                <a:cubicBezTo>
                  <a:pt x="5232312" y="3906493"/>
                  <a:pt x="5231731" y="3924583"/>
                  <a:pt x="5211041" y="3924184"/>
                </a:cubicBezTo>
                <a:cubicBezTo>
                  <a:pt x="5184976" y="3926521"/>
                  <a:pt x="5198956" y="3986438"/>
                  <a:pt x="5176073" y="3970179"/>
                </a:cubicBezTo>
                <a:lnTo>
                  <a:pt x="5172826" y="3991773"/>
                </a:lnTo>
                <a:lnTo>
                  <a:pt x="5157053" y="3997708"/>
                </a:lnTo>
                <a:cubicBezTo>
                  <a:pt x="5140589" y="4003541"/>
                  <a:pt x="5128715" y="4008828"/>
                  <a:pt x="5127922" y="4022660"/>
                </a:cubicBezTo>
                <a:cubicBezTo>
                  <a:pt x="5105225" y="4035701"/>
                  <a:pt x="5043623" y="4065128"/>
                  <a:pt x="5020872" y="4075951"/>
                </a:cubicBezTo>
                <a:cubicBezTo>
                  <a:pt x="5006705" y="4069570"/>
                  <a:pt x="5001251" y="4081880"/>
                  <a:pt x="4991410" y="4087598"/>
                </a:cubicBezTo>
                <a:cubicBezTo>
                  <a:pt x="4974522" y="4085320"/>
                  <a:pt x="4937025" y="4121806"/>
                  <a:pt x="4930112" y="4138459"/>
                </a:cubicBezTo>
                <a:cubicBezTo>
                  <a:pt x="4918473" y="4190437"/>
                  <a:pt x="4844909" y="4190974"/>
                  <a:pt x="4834224" y="4231643"/>
                </a:cubicBezTo>
                <a:cubicBezTo>
                  <a:pt x="4827758" y="4239937"/>
                  <a:pt x="4820427" y="4245543"/>
                  <a:pt x="4812599" y="4249449"/>
                </a:cubicBezTo>
                <a:lnTo>
                  <a:pt x="4789188" y="4256678"/>
                </a:lnTo>
                <a:lnTo>
                  <a:pt x="4779554" y="4251313"/>
                </a:lnTo>
                <a:lnTo>
                  <a:pt x="4766885" y="4259812"/>
                </a:lnTo>
                <a:lnTo>
                  <a:pt x="4762510" y="4260383"/>
                </a:lnTo>
                <a:cubicBezTo>
                  <a:pt x="4754131" y="4261437"/>
                  <a:pt x="4745977" y="4262766"/>
                  <a:pt x="4738416" y="4265355"/>
                </a:cubicBezTo>
                <a:cubicBezTo>
                  <a:pt x="4764694" y="4302719"/>
                  <a:pt x="4678447" y="4293536"/>
                  <a:pt x="4712007" y="4317892"/>
                </a:cubicBezTo>
                <a:cubicBezTo>
                  <a:pt x="4675039" y="4338619"/>
                  <a:pt x="4716682" y="4356361"/>
                  <a:pt x="4658930" y="4348041"/>
                </a:cubicBezTo>
                <a:cubicBezTo>
                  <a:pt x="4614182" y="4379702"/>
                  <a:pt x="4505053" y="4447283"/>
                  <a:pt x="4443526" y="4507851"/>
                </a:cubicBezTo>
                <a:cubicBezTo>
                  <a:pt x="4410144" y="4540439"/>
                  <a:pt x="4338540" y="4659677"/>
                  <a:pt x="4289766" y="4711450"/>
                </a:cubicBezTo>
                <a:cubicBezTo>
                  <a:pt x="4238344" y="4747694"/>
                  <a:pt x="4215457" y="4807131"/>
                  <a:pt x="4150870" y="4818480"/>
                </a:cubicBezTo>
                <a:cubicBezTo>
                  <a:pt x="4103683" y="4855538"/>
                  <a:pt x="4148748" y="4891762"/>
                  <a:pt x="4006639" y="4933815"/>
                </a:cubicBezTo>
                <a:cubicBezTo>
                  <a:pt x="3736045" y="4990755"/>
                  <a:pt x="3474704" y="5040115"/>
                  <a:pt x="3298210" y="5070790"/>
                </a:cubicBezTo>
                <a:cubicBezTo>
                  <a:pt x="3121717" y="5101466"/>
                  <a:pt x="3041810" y="5115566"/>
                  <a:pt x="2947678" y="5117869"/>
                </a:cubicBezTo>
                <a:cubicBezTo>
                  <a:pt x="2853544" y="5120174"/>
                  <a:pt x="2858560" y="5135060"/>
                  <a:pt x="2822169" y="5129396"/>
                </a:cubicBezTo>
                <a:lnTo>
                  <a:pt x="2538773" y="5313397"/>
                </a:lnTo>
                <a:cubicBezTo>
                  <a:pt x="2405817" y="5334661"/>
                  <a:pt x="2144167" y="5431620"/>
                  <a:pt x="2014500" y="5519744"/>
                </a:cubicBezTo>
                <a:cubicBezTo>
                  <a:pt x="1982084" y="5541774"/>
                  <a:pt x="1956346" y="5565847"/>
                  <a:pt x="1934391" y="5591335"/>
                </a:cubicBezTo>
                <a:lnTo>
                  <a:pt x="1892550" y="5649708"/>
                </a:lnTo>
                <a:lnTo>
                  <a:pt x="1854769" y="5647691"/>
                </a:lnTo>
                <a:cubicBezTo>
                  <a:pt x="1838936" y="5647705"/>
                  <a:pt x="1823701" y="5648312"/>
                  <a:pt x="1809461" y="5648628"/>
                </a:cubicBezTo>
                <a:cubicBezTo>
                  <a:pt x="1834147" y="5698228"/>
                  <a:pt x="1737274" y="5633540"/>
                  <a:pt x="1745150" y="5693879"/>
                </a:cubicBezTo>
                <a:cubicBezTo>
                  <a:pt x="1734532" y="5692199"/>
                  <a:pt x="1724002" y="5688669"/>
                  <a:pt x="1713375" y="5684672"/>
                </a:cubicBezTo>
                <a:lnTo>
                  <a:pt x="1707808" y="5682611"/>
                </a:lnTo>
                <a:lnTo>
                  <a:pt x="1679313" y="5672360"/>
                </a:lnTo>
                <a:lnTo>
                  <a:pt x="1646933" y="5666227"/>
                </a:lnTo>
                <a:cubicBezTo>
                  <a:pt x="1635170" y="5665926"/>
                  <a:pt x="1622939" y="5667937"/>
                  <a:pt x="1610055" y="5673643"/>
                </a:cubicBezTo>
                <a:cubicBezTo>
                  <a:pt x="1571890" y="5714775"/>
                  <a:pt x="1484024" y="5669440"/>
                  <a:pt x="1437641" y="5723266"/>
                </a:cubicBezTo>
                <a:cubicBezTo>
                  <a:pt x="1418992" y="5738521"/>
                  <a:pt x="1351540" y="5757985"/>
                  <a:pt x="1332869" y="5744752"/>
                </a:cubicBezTo>
                <a:cubicBezTo>
                  <a:pt x="1317589" y="5745326"/>
                  <a:pt x="1303391" y="5756388"/>
                  <a:pt x="1290525" y="5740036"/>
                </a:cubicBezTo>
                <a:cubicBezTo>
                  <a:pt x="1272146" y="5721242"/>
                  <a:pt x="1235243" y="5770261"/>
                  <a:pt x="1233107" y="5742106"/>
                </a:cubicBezTo>
                <a:lnTo>
                  <a:pt x="1214532" y="5753325"/>
                </a:lnTo>
                <a:lnTo>
                  <a:pt x="1199955" y="5744831"/>
                </a:lnTo>
                <a:cubicBezTo>
                  <a:pt x="1185016" y="5735734"/>
                  <a:pt x="1173414" y="5729861"/>
                  <a:pt x="1162337" y="5738048"/>
                </a:cubicBezTo>
                <a:cubicBezTo>
                  <a:pt x="1137920" y="5728689"/>
                  <a:pt x="1076212" y="5699490"/>
                  <a:pt x="1053457" y="5688676"/>
                </a:cubicBezTo>
                <a:cubicBezTo>
                  <a:pt x="1049315" y="5673592"/>
                  <a:pt x="1036434" y="5677184"/>
                  <a:pt x="1025798" y="5673166"/>
                </a:cubicBezTo>
                <a:cubicBezTo>
                  <a:pt x="1016787" y="5658576"/>
                  <a:pt x="965030" y="5652626"/>
                  <a:pt x="947900" y="5657848"/>
                </a:cubicBezTo>
                <a:cubicBezTo>
                  <a:pt x="900757" y="5681878"/>
                  <a:pt x="853518" y="5624981"/>
                  <a:pt x="815627" y="5642557"/>
                </a:cubicBezTo>
                <a:cubicBezTo>
                  <a:pt x="805172" y="5642805"/>
                  <a:pt x="796221" y="5640669"/>
                  <a:pt x="788251" y="5637065"/>
                </a:cubicBezTo>
                <a:lnTo>
                  <a:pt x="767822" y="5623450"/>
                </a:lnTo>
                <a:lnTo>
                  <a:pt x="765791" y="5612539"/>
                </a:lnTo>
                <a:lnTo>
                  <a:pt x="751230" y="5608092"/>
                </a:lnTo>
                <a:lnTo>
                  <a:pt x="748008" y="5605052"/>
                </a:lnTo>
                <a:cubicBezTo>
                  <a:pt x="741868" y="5599203"/>
                  <a:pt x="735661" y="5593704"/>
                  <a:pt x="728871" y="5589469"/>
                </a:cubicBezTo>
                <a:cubicBezTo>
                  <a:pt x="717035" y="5633700"/>
                  <a:pt x="669153" y="5560747"/>
                  <a:pt x="671898" y="5602363"/>
                </a:cubicBezTo>
                <a:cubicBezTo>
                  <a:pt x="632522" y="5586794"/>
                  <a:pt x="645467" y="5630489"/>
                  <a:pt x="615065" y="5580257"/>
                </a:cubicBezTo>
                <a:cubicBezTo>
                  <a:pt x="562379" y="5565593"/>
                  <a:pt x="441250" y="5523701"/>
                  <a:pt x="355785" y="5514383"/>
                </a:cubicBezTo>
                <a:cubicBezTo>
                  <a:pt x="309622" y="5509152"/>
                  <a:pt x="172894" y="5529342"/>
                  <a:pt x="102269" y="5524347"/>
                </a:cubicBezTo>
                <a:cubicBezTo>
                  <a:pt x="72050" y="5515878"/>
                  <a:pt x="41939" y="5516649"/>
                  <a:pt x="13160" y="5514159"/>
                </a:cubicBezTo>
                <a:lnTo>
                  <a:pt x="0" y="5511735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03557A9-1F27-C5F1-9755-55EFADDFF7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49" y="1068891"/>
            <a:ext cx="3194798" cy="1985085"/>
          </a:xfrm>
        </p:spPr>
        <p:txBody>
          <a:bodyPr anchor="b">
            <a:normAutofit/>
          </a:bodyPr>
          <a:lstStyle/>
          <a:p>
            <a:r>
              <a:rPr lang="en-GB" dirty="0"/>
              <a:t>Existential Therapy</a:t>
            </a: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CF93DC6C-1BFD-4414-BF23-471C8831C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998" y="3440576"/>
            <a:ext cx="3086100" cy="2675059"/>
          </a:xfrm>
          <a:custGeom>
            <a:avLst/>
            <a:gdLst>
              <a:gd name="connsiteX0" fmla="*/ 0 w 2400300"/>
              <a:gd name="connsiteY0" fmla="*/ 0 h 2400300"/>
              <a:gd name="connsiteX1" fmla="*/ 2400300 w 2400300"/>
              <a:gd name="connsiteY1" fmla="*/ 0 h 2400300"/>
              <a:gd name="connsiteX2" fmla="*/ 2400300 w 2400300"/>
              <a:gd name="connsiteY2" fmla="*/ 2400300 h 2400300"/>
              <a:gd name="connsiteX3" fmla="*/ 0 w 2400300"/>
              <a:gd name="connsiteY3" fmla="*/ 2400300 h 2400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400300" h="2400300">
                <a:moveTo>
                  <a:pt x="0" y="0"/>
                </a:moveTo>
                <a:lnTo>
                  <a:pt x="2400300" y="0"/>
                </a:lnTo>
                <a:lnTo>
                  <a:pt x="2400300" y="2400300"/>
                </a:lnTo>
                <a:lnTo>
                  <a:pt x="0" y="240030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ffectLst>
            <a:outerShdw blurRad="50800" dist="12700" dir="3000000" algn="tl" rotWithShape="0">
              <a:prstClr val="black">
                <a:alpha val="27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pic>
        <p:nvPicPr>
          <p:cNvPr id="7" name="Graphic 6" descr="Onboarding">
            <a:extLst>
              <a:ext uri="{FF2B5EF4-FFF2-40B4-BE49-F238E27FC236}">
                <a16:creationId xmlns:a16="http://schemas.microsoft.com/office/drawing/2014/main" id="{5C2C6A0C-6CB7-46A9-3F63-CA769E1C8A6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00605" y="3555468"/>
            <a:ext cx="2450885" cy="2450885"/>
          </a:xfrm>
          <a:prstGeom prst="rect">
            <a:avLst/>
          </a:prstGeom>
        </p:spPr>
      </p:pic>
      <p:sp>
        <p:nvSpPr>
          <p:cNvPr id="16" name="Rectangle 6">
            <a:extLst>
              <a:ext uri="{FF2B5EF4-FFF2-40B4-BE49-F238E27FC236}">
                <a16:creationId xmlns:a16="http://schemas.microsoft.com/office/drawing/2014/main" id="{001928A5-13A8-4372-8A77-BCAAE5553E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85641" y="5840345"/>
            <a:ext cx="1280813" cy="428984"/>
          </a:xfrm>
          <a:custGeom>
            <a:avLst/>
            <a:gdLst>
              <a:gd name="connsiteX0" fmla="*/ 0 w 2142503"/>
              <a:gd name="connsiteY0" fmla="*/ 0 h 571500"/>
              <a:gd name="connsiteX1" fmla="*/ 2142503 w 2142503"/>
              <a:gd name="connsiteY1" fmla="*/ 0 h 571500"/>
              <a:gd name="connsiteX2" fmla="*/ 2142503 w 2142503"/>
              <a:gd name="connsiteY2" fmla="*/ 571500 h 571500"/>
              <a:gd name="connsiteX3" fmla="*/ 0 w 2142503"/>
              <a:gd name="connsiteY3" fmla="*/ 571500 h 571500"/>
              <a:gd name="connsiteX4" fmla="*/ 0 w 2142503"/>
              <a:gd name="connsiteY4" fmla="*/ 0 h 571500"/>
              <a:gd name="connsiteX0" fmla="*/ 0 w 2142503"/>
              <a:gd name="connsiteY0" fmla="*/ 0 h 582145"/>
              <a:gd name="connsiteX1" fmla="*/ 2142503 w 2142503"/>
              <a:gd name="connsiteY1" fmla="*/ 0 h 582145"/>
              <a:gd name="connsiteX2" fmla="*/ 2142503 w 2142503"/>
              <a:gd name="connsiteY2" fmla="*/ 571500 h 582145"/>
              <a:gd name="connsiteX3" fmla="*/ 2050917 w 2142503"/>
              <a:gd name="connsiteY3" fmla="*/ 582088 h 582145"/>
              <a:gd name="connsiteX4" fmla="*/ 0 w 2142503"/>
              <a:gd name="connsiteY4" fmla="*/ 571500 h 582145"/>
              <a:gd name="connsiteX5" fmla="*/ 0 w 2142503"/>
              <a:gd name="connsiteY5" fmla="*/ 0 h 582145"/>
              <a:gd name="connsiteX0" fmla="*/ 0 w 2159832"/>
              <a:gd name="connsiteY0" fmla="*/ 0 h 582145"/>
              <a:gd name="connsiteX1" fmla="*/ 2142503 w 2159832"/>
              <a:gd name="connsiteY1" fmla="*/ 0 h 582145"/>
              <a:gd name="connsiteX2" fmla="*/ 2159829 w 2159832"/>
              <a:gd name="connsiteY2" fmla="*/ 96526 h 582145"/>
              <a:gd name="connsiteX3" fmla="*/ 2142503 w 2159832"/>
              <a:gd name="connsiteY3" fmla="*/ 571500 h 582145"/>
              <a:gd name="connsiteX4" fmla="*/ 2050917 w 2159832"/>
              <a:gd name="connsiteY4" fmla="*/ 582088 h 582145"/>
              <a:gd name="connsiteX5" fmla="*/ 0 w 2159832"/>
              <a:gd name="connsiteY5" fmla="*/ 571500 h 582145"/>
              <a:gd name="connsiteX6" fmla="*/ 0 w 2159832"/>
              <a:gd name="connsiteY6" fmla="*/ 0 h 582145"/>
              <a:gd name="connsiteX0" fmla="*/ 0 w 2159832"/>
              <a:gd name="connsiteY0" fmla="*/ 12386 h 594531"/>
              <a:gd name="connsiteX1" fmla="*/ 67826 w 2159832"/>
              <a:gd name="connsiteY1" fmla="*/ 0 h 594531"/>
              <a:gd name="connsiteX2" fmla="*/ 2142503 w 2159832"/>
              <a:gd name="connsiteY2" fmla="*/ 12386 h 594531"/>
              <a:gd name="connsiteX3" fmla="*/ 2159829 w 2159832"/>
              <a:gd name="connsiteY3" fmla="*/ 108912 h 594531"/>
              <a:gd name="connsiteX4" fmla="*/ 2142503 w 2159832"/>
              <a:gd name="connsiteY4" fmla="*/ 583886 h 594531"/>
              <a:gd name="connsiteX5" fmla="*/ 2050917 w 2159832"/>
              <a:gd name="connsiteY5" fmla="*/ 594474 h 594531"/>
              <a:gd name="connsiteX6" fmla="*/ 0 w 2159832"/>
              <a:gd name="connsiteY6" fmla="*/ 583886 h 594531"/>
              <a:gd name="connsiteX7" fmla="*/ 0 w 2159832"/>
              <a:gd name="connsiteY7" fmla="*/ 12386 h 594531"/>
              <a:gd name="connsiteX0" fmla="*/ 0 w 2168908"/>
              <a:gd name="connsiteY0" fmla="*/ 26000 h 594531"/>
              <a:gd name="connsiteX1" fmla="*/ 76902 w 2168908"/>
              <a:gd name="connsiteY1" fmla="*/ 0 h 594531"/>
              <a:gd name="connsiteX2" fmla="*/ 2151579 w 2168908"/>
              <a:gd name="connsiteY2" fmla="*/ 12386 h 594531"/>
              <a:gd name="connsiteX3" fmla="*/ 2168905 w 2168908"/>
              <a:gd name="connsiteY3" fmla="*/ 108912 h 594531"/>
              <a:gd name="connsiteX4" fmla="*/ 2151579 w 2168908"/>
              <a:gd name="connsiteY4" fmla="*/ 583886 h 594531"/>
              <a:gd name="connsiteX5" fmla="*/ 2059993 w 2168908"/>
              <a:gd name="connsiteY5" fmla="*/ 594474 h 594531"/>
              <a:gd name="connsiteX6" fmla="*/ 9076 w 2168908"/>
              <a:gd name="connsiteY6" fmla="*/ 583886 h 594531"/>
              <a:gd name="connsiteX7" fmla="*/ 0 w 2168908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147197 w 2316105"/>
              <a:gd name="connsiteY0" fmla="*/ 26000 h 594531"/>
              <a:gd name="connsiteX1" fmla="*/ 224099 w 2316105"/>
              <a:gd name="connsiteY1" fmla="*/ 0 h 594531"/>
              <a:gd name="connsiteX2" fmla="*/ 2298776 w 2316105"/>
              <a:gd name="connsiteY2" fmla="*/ 12386 h 594531"/>
              <a:gd name="connsiteX3" fmla="*/ 2316102 w 2316105"/>
              <a:gd name="connsiteY3" fmla="*/ 108912 h 594531"/>
              <a:gd name="connsiteX4" fmla="*/ 2298776 w 2316105"/>
              <a:gd name="connsiteY4" fmla="*/ 583886 h 594531"/>
              <a:gd name="connsiteX5" fmla="*/ 2207190 w 2316105"/>
              <a:gd name="connsiteY5" fmla="*/ 594474 h 594531"/>
              <a:gd name="connsiteX6" fmla="*/ 156273 w 2316105"/>
              <a:gd name="connsiteY6" fmla="*/ 583886 h 594531"/>
              <a:gd name="connsiteX7" fmla="*/ 142416 w 2316105"/>
              <a:gd name="connsiteY7" fmla="*/ 235975 h 594531"/>
              <a:gd name="connsiteX8" fmla="*/ 147197 w 2316105"/>
              <a:gd name="connsiteY8" fmla="*/ 26000 h 594531"/>
              <a:gd name="connsiteX0" fmla="*/ 154684 w 2323592"/>
              <a:gd name="connsiteY0" fmla="*/ 26000 h 594531"/>
              <a:gd name="connsiteX1" fmla="*/ 231586 w 2323592"/>
              <a:gd name="connsiteY1" fmla="*/ 0 h 594531"/>
              <a:gd name="connsiteX2" fmla="*/ 2306263 w 2323592"/>
              <a:gd name="connsiteY2" fmla="*/ 12386 h 594531"/>
              <a:gd name="connsiteX3" fmla="*/ 2323589 w 2323592"/>
              <a:gd name="connsiteY3" fmla="*/ 108912 h 594531"/>
              <a:gd name="connsiteX4" fmla="*/ 2306263 w 2323592"/>
              <a:gd name="connsiteY4" fmla="*/ 583886 h 594531"/>
              <a:gd name="connsiteX5" fmla="*/ 2214677 w 2323592"/>
              <a:gd name="connsiteY5" fmla="*/ 594474 h 594531"/>
              <a:gd name="connsiteX6" fmla="*/ 163760 w 2323592"/>
              <a:gd name="connsiteY6" fmla="*/ 583886 h 594531"/>
              <a:gd name="connsiteX7" fmla="*/ 158979 w 2323592"/>
              <a:gd name="connsiteY7" fmla="*/ 403879 h 594531"/>
              <a:gd name="connsiteX8" fmla="*/ 149903 w 2323592"/>
              <a:gd name="connsiteY8" fmla="*/ 235975 h 594531"/>
              <a:gd name="connsiteX9" fmla="*/ 154684 w 2323592"/>
              <a:gd name="connsiteY9" fmla="*/ 26000 h 594531"/>
              <a:gd name="connsiteX0" fmla="*/ 13665 w 2182573"/>
              <a:gd name="connsiteY0" fmla="*/ 26000 h 594531"/>
              <a:gd name="connsiteX1" fmla="*/ 90567 w 2182573"/>
              <a:gd name="connsiteY1" fmla="*/ 0 h 594531"/>
              <a:gd name="connsiteX2" fmla="*/ 2165244 w 2182573"/>
              <a:gd name="connsiteY2" fmla="*/ 12386 h 594531"/>
              <a:gd name="connsiteX3" fmla="*/ 2182570 w 2182573"/>
              <a:gd name="connsiteY3" fmla="*/ 108912 h 594531"/>
              <a:gd name="connsiteX4" fmla="*/ 2165244 w 2182573"/>
              <a:gd name="connsiteY4" fmla="*/ 583886 h 594531"/>
              <a:gd name="connsiteX5" fmla="*/ 2073658 w 2182573"/>
              <a:gd name="connsiteY5" fmla="*/ 594474 h 594531"/>
              <a:gd name="connsiteX6" fmla="*/ 22741 w 2182573"/>
              <a:gd name="connsiteY6" fmla="*/ 583886 h 594531"/>
              <a:gd name="connsiteX7" fmla="*/ 17960 w 2182573"/>
              <a:gd name="connsiteY7" fmla="*/ 403879 h 594531"/>
              <a:gd name="connsiteX8" fmla="*/ 8884 w 2182573"/>
              <a:gd name="connsiteY8" fmla="*/ 235975 h 594531"/>
              <a:gd name="connsiteX9" fmla="*/ 13665 w 2182573"/>
              <a:gd name="connsiteY9" fmla="*/ 26000 h 594531"/>
              <a:gd name="connsiteX0" fmla="*/ 13665 w 2202120"/>
              <a:gd name="connsiteY0" fmla="*/ 26000 h 594531"/>
              <a:gd name="connsiteX1" fmla="*/ 90567 w 2202120"/>
              <a:gd name="connsiteY1" fmla="*/ 0 h 594531"/>
              <a:gd name="connsiteX2" fmla="*/ 2165244 w 2202120"/>
              <a:gd name="connsiteY2" fmla="*/ 12386 h 594531"/>
              <a:gd name="connsiteX3" fmla="*/ 2182570 w 2202120"/>
              <a:gd name="connsiteY3" fmla="*/ 108912 h 594531"/>
              <a:gd name="connsiteX4" fmla="*/ 2192471 w 2202120"/>
              <a:gd name="connsiteY4" fmla="*/ 583886 h 594531"/>
              <a:gd name="connsiteX5" fmla="*/ 2073658 w 2202120"/>
              <a:gd name="connsiteY5" fmla="*/ 594474 h 594531"/>
              <a:gd name="connsiteX6" fmla="*/ 22741 w 2202120"/>
              <a:gd name="connsiteY6" fmla="*/ 583886 h 594531"/>
              <a:gd name="connsiteX7" fmla="*/ 17960 w 2202120"/>
              <a:gd name="connsiteY7" fmla="*/ 403879 h 594531"/>
              <a:gd name="connsiteX8" fmla="*/ 8884 w 2202120"/>
              <a:gd name="connsiteY8" fmla="*/ 235975 h 594531"/>
              <a:gd name="connsiteX9" fmla="*/ 13665 w 2202120"/>
              <a:gd name="connsiteY9" fmla="*/ 26000 h 594531"/>
              <a:gd name="connsiteX0" fmla="*/ 13665 w 2202036"/>
              <a:gd name="connsiteY0" fmla="*/ 26000 h 594531"/>
              <a:gd name="connsiteX1" fmla="*/ 90567 w 2202036"/>
              <a:gd name="connsiteY1" fmla="*/ 0 h 594531"/>
              <a:gd name="connsiteX2" fmla="*/ 2165244 w 2202036"/>
              <a:gd name="connsiteY2" fmla="*/ 12386 h 594531"/>
              <a:gd name="connsiteX3" fmla="*/ 2182570 w 2202036"/>
              <a:gd name="connsiteY3" fmla="*/ 108912 h 594531"/>
              <a:gd name="connsiteX4" fmla="*/ 2191645 w 2202036"/>
              <a:gd name="connsiteY4" fmla="*/ 422031 h 594531"/>
              <a:gd name="connsiteX5" fmla="*/ 2192471 w 2202036"/>
              <a:gd name="connsiteY5" fmla="*/ 583886 h 594531"/>
              <a:gd name="connsiteX6" fmla="*/ 2073658 w 2202036"/>
              <a:gd name="connsiteY6" fmla="*/ 594474 h 594531"/>
              <a:gd name="connsiteX7" fmla="*/ 22741 w 2202036"/>
              <a:gd name="connsiteY7" fmla="*/ 583886 h 594531"/>
              <a:gd name="connsiteX8" fmla="*/ 17960 w 2202036"/>
              <a:gd name="connsiteY8" fmla="*/ 403879 h 594531"/>
              <a:gd name="connsiteX9" fmla="*/ 8884 w 2202036"/>
              <a:gd name="connsiteY9" fmla="*/ 235975 h 594531"/>
              <a:gd name="connsiteX10" fmla="*/ 13665 w 2202036"/>
              <a:gd name="connsiteY10" fmla="*/ 26000 h 594531"/>
              <a:gd name="connsiteX0" fmla="*/ 142254 w 2330625"/>
              <a:gd name="connsiteY0" fmla="*/ 26000 h 594531"/>
              <a:gd name="connsiteX1" fmla="*/ 219156 w 2330625"/>
              <a:gd name="connsiteY1" fmla="*/ 0 h 594531"/>
              <a:gd name="connsiteX2" fmla="*/ 2293833 w 2330625"/>
              <a:gd name="connsiteY2" fmla="*/ 12386 h 594531"/>
              <a:gd name="connsiteX3" fmla="*/ 2311159 w 2330625"/>
              <a:gd name="connsiteY3" fmla="*/ 108912 h 594531"/>
              <a:gd name="connsiteX4" fmla="*/ 2320234 w 2330625"/>
              <a:gd name="connsiteY4" fmla="*/ 422031 h 594531"/>
              <a:gd name="connsiteX5" fmla="*/ 2321060 w 2330625"/>
              <a:gd name="connsiteY5" fmla="*/ 583886 h 594531"/>
              <a:gd name="connsiteX6" fmla="*/ 2202247 w 2330625"/>
              <a:gd name="connsiteY6" fmla="*/ 594474 h 594531"/>
              <a:gd name="connsiteX7" fmla="*/ 151330 w 2330625"/>
              <a:gd name="connsiteY7" fmla="*/ 583886 h 594531"/>
              <a:gd name="connsiteX8" fmla="*/ 155624 w 2330625"/>
              <a:gd name="connsiteY8" fmla="*/ 512790 h 594531"/>
              <a:gd name="connsiteX9" fmla="*/ 146549 w 2330625"/>
              <a:gd name="connsiteY9" fmla="*/ 403879 h 594531"/>
              <a:gd name="connsiteX10" fmla="*/ 137473 w 2330625"/>
              <a:gd name="connsiteY10" fmla="*/ 235975 h 594531"/>
              <a:gd name="connsiteX11" fmla="*/ 142254 w 2330625"/>
              <a:gd name="connsiteY11" fmla="*/ 26000 h 594531"/>
              <a:gd name="connsiteX0" fmla="*/ 13413 w 2201784"/>
              <a:gd name="connsiteY0" fmla="*/ 26000 h 594531"/>
              <a:gd name="connsiteX1" fmla="*/ 90315 w 2201784"/>
              <a:gd name="connsiteY1" fmla="*/ 0 h 594531"/>
              <a:gd name="connsiteX2" fmla="*/ 2164992 w 2201784"/>
              <a:gd name="connsiteY2" fmla="*/ 12386 h 594531"/>
              <a:gd name="connsiteX3" fmla="*/ 2182318 w 2201784"/>
              <a:gd name="connsiteY3" fmla="*/ 108912 h 594531"/>
              <a:gd name="connsiteX4" fmla="*/ 2191393 w 2201784"/>
              <a:gd name="connsiteY4" fmla="*/ 422031 h 594531"/>
              <a:gd name="connsiteX5" fmla="*/ 2192219 w 2201784"/>
              <a:gd name="connsiteY5" fmla="*/ 583886 h 594531"/>
              <a:gd name="connsiteX6" fmla="*/ 2073406 w 2201784"/>
              <a:gd name="connsiteY6" fmla="*/ 594474 h 594531"/>
              <a:gd name="connsiteX7" fmla="*/ 22489 w 2201784"/>
              <a:gd name="connsiteY7" fmla="*/ 583886 h 594531"/>
              <a:gd name="connsiteX8" fmla="*/ 26783 w 2201784"/>
              <a:gd name="connsiteY8" fmla="*/ 512790 h 594531"/>
              <a:gd name="connsiteX9" fmla="*/ 17708 w 2201784"/>
              <a:gd name="connsiteY9" fmla="*/ 403879 h 594531"/>
              <a:gd name="connsiteX10" fmla="*/ 8632 w 2201784"/>
              <a:gd name="connsiteY10" fmla="*/ 235975 h 594531"/>
              <a:gd name="connsiteX11" fmla="*/ 13413 w 2201784"/>
              <a:gd name="connsiteY11" fmla="*/ 26000 h 5945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201784" h="594531">
                <a:moveTo>
                  <a:pt x="13413" y="26000"/>
                </a:moveTo>
                <a:cubicBezTo>
                  <a:pt x="37534" y="24897"/>
                  <a:pt x="66194" y="1103"/>
                  <a:pt x="90315" y="0"/>
                </a:cubicBezTo>
                <a:lnTo>
                  <a:pt x="2164992" y="12386"/>
                </a:lnTo>
                <a:cubicBezTo>
                  <a:pt x="2164717" y="43049"/>
                  <a:pt x="2182593" y="78249"/>
                  <a:pt x="2182318" y="108912"/>
                </a:cubicBezTo>
                <a:cubicBezTo>
                  <a:pt x="2188231" y="177186"/>
                  <a:pt x="2189743" y="342869"/>
                  <a:pt x="2191393" y="422031"/>
                </a:cubicBezTo>
                <a:cubicBezTo>
                  <a:pt x="2193043" y="501193"/>
                  <a:pt x="2213396" y="555146"/>
                  <a:pt x="2192219" y="583886"/>
                </a:cubicBezTo>
                <a:cubicBezTo>
                  <a:pt x="2172279" y="582877"/>
                  <a:pt x="2093346" y="595483"/>
                  <a:pt x="2073406" y="594474"/>
                </a:cubicBezTo>
                <a:lnTo>
                  <a:pt x="22489" y="583886"/>
                </a:lnTo>
                <a:cubicBezTo>
                  <a:pt x="5849" y="592962"/>
                  <a:pt x="27580" y="542791"/>
                  <a:pt x="26783" y="512790"/>
                </a:cubicBezTo>
                <a:cubicBezTo>
                  <a:pt x="25986" y="482789"/>
                  <a:pt x="18464" y="450015"/>
                  <a:pt x="17708" y="403879"/>
                </a:cubicBezTo>
                <a:cubicBezTo>
                  <a:pt x="16952" y="357743"/>
                  <a:pt x="-14855" y="308787"/>
                  <a:pt x="8632" y="235975"/>
                </a:cubicBezTo>
                <a:cubicBezTo>
                  <a:pt x="7119" y="142994"/>
                  <a:pt x="-201" y="65329"/>
                  <a:pt x="13413" y="26000"/>
                </a:cubicBezTo>
                <a:close/>
              </a:path>
            </a:pathLst>
          </a:custGeom>
          <a:solidFill>
            <a:srgbClr val="D9D4D0">
              <a:alpha val="50000"/>
            </a:srgbClr>
          </a:solidFill>
          <a:ln>
            <a:noFill/>
          </a:ln>
          <a:effectLst>
            <a:softEdge rad="63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F43A68-7B6C-594B-DCB2-CE89B9AB69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26090" y="206477"/>
            <a:ext cx="4162271" cy="6322142"/>
          </a:xfrm>
        </p:spPr>
        <p:txBody>
          <a:bodyPr anchor="ctr">
            <a:normAutofit/>
          </a:bodyPr>
          <a:lstStyle/>
          <a:p>
            <a:r>
              <a:rPr lang="en-GB" sz="2000" b="1" dirty="0"/>
              <a:t>Key theorists:</a:t>
            </a:r>
            <a:r>
              <a:rPr lang="en-GB" sz="2000" dirty="0"/>
              <a:t> Yalom, Frankl</a:t>
            </a:r>
          </a:p>
          <a:p>
            <a:r>
              <a:rPr lang="en-GB" sz="2000" b="1" dirty="0"/>
              <a:t>Core assumptions:</a:t>
            </a:r>
            <a:endParaRPr lang="en-GB" sz="2000" dirty="0"/>
          </a:p>
          <a:p>
            <a:r>
              <a:rPr lang="en-GB" sz="2000" dirty="0"/>
              <a:t>Psychological distress arises from confronting existential givens (e.g. death, freedom, meaning)</a:t>
            </a:r>
          </a:p>
          <a:p>
            <a:r>
              <a:rPr lang="en-GB" sz="2000" b="1" dirty="0"/>
              <a:t>Focus:</a:t>
            </a:r>
            <a:endParaRPr lang="en-GB" sz="2000" dirty="0"/>
          </a:p>
          <a:p>
            <a:r>
              <a:rPr lang="en-GB" sz="2000" dirty="0"/>
              <a:t>Meaning-making</a:t>
            </a:r>
          </a:p>
          <a:p>
            <a:r>
              <a:rPr lang="en-GB" sz="2000" dirty="0"/>
              <a:t>Responsibility, choice, and authenticity</a:t>
            </a:r>
          </a:p>
          <a:p>
            <a:r>
              <a:rPr lang="en-GB" sz="2000" b="1" dirty="0"/>
              <a:t>Role of counsellor:</a:t>
            </a:r>
            <a:endParaRPr lang="en-GB" sz="2000" dirty="0"/>
          </a:p>
          <a:p>
            <a:r>
              <a:rPr lang="en-GB" sz="2000" dirty="0"/>
              <a:t>Philosophical and relational</a:t>
            </a:r>
          </a:p>
          <a:p>
            <a:r>
              <a:rPr lang="en-GB" sz="2000" dirty="0"/>
              <a:t>Engages deeply with lived experience</a:t>
            </a:r>
          </a:p>
          <a:p>
            <a:endParaRPr lang="en-GB" sz="1700" dirty="0"/>
          </a:p>
        </p:txBody>
      </p:sp>
    </p:spTree>
    <p:extLst>
      <p:ext uri="{BB962C8B-B14F-4D97-AF65-F5344CB8AC3E}">
        <p14:creationId xmlns:p14="http://schemas.microsoft.com/office/powerpoint/2010/main" val="86055432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125454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2EB26BA-4CE5-B26E-5EA8-78A0696BF5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5125" y="1153572"/>
            <a:ext cx="2400300" cy="4461163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Solution-Focused Brief Therapy (SFBT)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5662801" y="2455479"/>
            <a:ext cx="3062575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532EEB-C554-30CB-AC4E-3FE9823026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35481" y="591344"/>
            <a:ext cx="5179868" cy="5585619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500" b="1"/>
              <a:t>Key theorists:</a:t>
            </a:r>
            <a:r>
              <a:rPr lang="en-GB" sz="2500"/>
              <a:t> de Shazer, Berg</a:t>
            </a:r>
          </a:p>
          <a:p>
            <a:pPr>
              <a:lnSpc>
                <a:spcPct val="90000"/>
              </a:lnSpc>
            </a:pPr>
            <a:r>
              <a:rPr lang="en-GB" sz="2500" b="1"/>
              <a:t>Core assumptions:</a:t>
            </a:r>
            <a:endParaRPr lang="en-GB" sz="2500"/>
          </a:p>
          <a:p>
            <a:pPr>
              <a:lnSpc>
                <a:spcPct val="90000"/>
              </a:lnSpc>
            </a:pPr>
            <a:r>
              <a:rPr lang="en-GB" sz="2500"/>
              <a:t>Clients already possess resources for change</a:t>
            </a:r>
          </a:p>
          <a:p>
            <a:pPr>
              <a:lnSpc>
                <a:spcPct val="90000"/>
              </a:lnSpc>
            </a:pPr>
            <a:r>
              <a:rPr lang="en-GB" sz="2500"/>
              <a:t>Focusing on solutions is more effective than analysing problems</a:t>
            </a:r>
          </a:p>
          <a:p>
            <a:pPr>
              <a:lnSpc>
                <a:spcPct val="90000"/>
              </a:lnSpc>
            </a:pPr>
            <a:r>
              <a:rPr lang="en-GB" sz="2500" b="1"/>
              <a:t>Focus:</a:t>
            </a:r>
            <a:endParaRPr lang="en-GB" sz="2500"/>
          </a:p>
          <a:p>
            <a:pPr>
              <a:lnSpc>
                <a:spcPct val="90000"/>
              </a:lnSpc>
            </a:pPr>
            <a:r>
              <a:rPr lang="en-GB" sz="2500"/>
              <a:t>Strengths and future goals</a:t>
            </a:r>
          </a:p>
          <a:p>
            <a:pPr>
              <a:lnSpc>
                <a:spcPct val="90000"/>
              </a:lnSpc>
            </a:pPr>
            <a:r>
              <a:rPr lang="en-GB" sz="2500"/>
              <a:t>Exceptions to problems</a:t>
            </a:r>
          </a:p>
          <a:p>
            <a:pPr>
              <a:lnSpc>
                <a:spcPct val="90000"/>
              </a:lnSpc>
            </a:pPr>
            <a:r>
              <a:rPr lang="en-GB" sz="2500" b="1"/>
              <a:t>Role of counsellor:</a:t>
            </a:r>
            <a:endParaRPr lang="en-GB" sz="2500"/>
          </a:p>
          <a:p>
            <a:pPr>
              <a:lnSpc>
                <a:spcPct val="90000"/>
              </a:lnSpc>
            </a:pPr>
            <a:r>
              <a:rPr lang="en-GB" sz="2500"/>
              <a:t>Directive but collaborative</a:t>
            </a:r>
          </a:p>
          <a:p>
            <a:pPr>
              <a:lnSpc>
                <a:spcPct val="90000"/>
              </a:lnSpc>
            </a:pPr>
            <a:r>
              <a:rPr lang="en-GB" sz="2500"/>
              <a:t>Uses scaling and miracle questions</a:t>
            </a:r>
          </a:p>
          <a:p>
            <a:pPr>
              <a:lnSpc>
                <a:spcPct val="90000"/>
              </a:lnSpc>
            </a:pPr>
            <a:endParaRPr lang="en-GB" sz="2500"/>
          </a:p>
        </p:txBody>
      </p:sp>
    </p:spTree>
    <p:extLst>
      <p:ext uri="{BB962C8B-B14F-4D97-AF65-F5344CB8AC3E}">
        <p14:creationId xmlns:p14="http://schemas.microsoft.com/office/powerpoint/2010/main" val="40740678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125454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59CC0E0-561E-2A75-7C92-3297E1355F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5125" y="1153572"/>
            <a:ext cx="2400300" cy="4461163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Systemic / Family Therapy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5662801" y="2455479"/>
            <a:ext cx="3062575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04DB07-06C6-C875-CA1E-58AD01AEEE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35481" y="591344"/>
            <a:ext cx="5179868" cy="5585619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500" b="1"/>
              <a:t>Key theorists:</a:t>
            </a:r>
            <a:r>
              <a:rPr lang="en-GB" sz="2500"/>
              <a:t> Minuchin, Bowen</a:t>
            </a:r>
          </a:p>
          <a:p>
            <a:pPr>
              <a:lnSpc>
                <a:spcPct val="90000"/>
              </a:lnSpc>
            </a:pPr>
            <a:r>
              <a:rPr lang="en-GB" sz="2500" b="1"/>
              <a:t>Core assumptions:</a:t>
            </a:r>
            <a:endParaRPr lang="en-GB" sz="2500"/>
          </a:p>
          <a:p>
            <a:pPr>
              <a:lnSpc>
                <a:spcPct val="90000"/>
              </a:lnSpc>
            </a:pPr>
            <a:r>
              <a:rPr lang="en-GB" sz="2500"/>
              <a:t>Problems are maintained within relational systems</a:t>
            </a:r>
          </a:p>
          <a:p>
            <a:pPr>
              <a:lnSpc>
                <a:spcPct val="90000"/>
              </a:lnSpc>
            </a:pPr>
            <a:r>
              <a:rPr lang="en-GB" sz="2500"/>
              <a:t>The individual cannot be understood in isolation</a:t>
            </a:r>
          </a:p>
          <a:p>
            <a:pPr>
              <a:lnSpc>
                <a:spcPct val="90000"/>
              </a:lnSpc>
            </a:pPr>
            <a:r>
              <a:rPr lang="en-GB" sz="2500" b="1"/>
              <a:t>Focus:</a:t>
            </a:r>
            <a:endParaRPr lang="en-GB" sz="2500"/>
          </a:p>
          <a:p>
            <a:pPr>
              <a:lnSpc>
                <a:spcPct val="90000"/>
              </a:lnSpc>
            </a:pPr>
            <a:r>
              <a:rPr lang="en-GB" sz="2500"/>
              <a:t>Patterns of interaction</a:t>
            </a:r>
          </a:p>
          <a:p>
            <a:pPr>
              <a:lnSpc>
                <a:spcPct val="90000"/>
              </a:lnSpc>
            </a:pPr>
            <a:r>
              <a:rPr lang="en-GB" sz="2500"/>
              <a:t>Family roles, rules, and communication</a:t>
            </a:r>
          </a:p>
          <a:p>
            <a:pPr>
              <a:lnSpc>
                <a:spcPct val="90000"/>
              </a:lnSpc>
            </a:pPr>
            <a:r>
              <a:rPr lang="en-GB" sz="2500" b="1"/>
              <a:t>Role of counsellor:</a:t>
            </a:r>
            <a:endParaRPr lang="en-GB" sz="2500"/>
          </a:p>
          <a:p>
            <a:pPr>
              <a:lnSpc>
                <a:spcPct val="90000"/>
              </a:lnSpc>
            </a:pPr>
            <a:r>
              <a:rPr lang="en-GB" sz="2500"/>
              <a:t>Works with couples or families</a:t>
            </a:r>
          </a:p>
          <a:p>
            <a:pPr>
              <a:lnSpc>
                <a:spcPct val="90000"/>
              </a:lnSpc>
            </a:pPr>
            <a:r>
              <a:rPr lang="en-GB" sz="2500"/>
              <a:t>Observes and intervenes at the system level</a:t>
            </a:r>
          </a:p>
          <a:p>
            <a:pPr>
              <a:lnSpc>
                <a:spcPct val="90000"/>
              </a:lnSpc>
            </a:pPr>
            <a:endParaRPr lang="en-GB" sz="2500"/>
          </a:p>
        </p:txBody>
      </p:sp>
    </p:spTree>
    <p:extLst>
      <p:ext uri="{BB962C8B-B14F-4D97-AF65-F5344CB8AC3E}">
        <p14:creationId xmlns:p14="http://schemas.microsoft.com/office/powerpoint/2010/main" val="55038762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3" y="1914812"/>
            <a:ext cx="6858000" cy="3028377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4" y="1924949"/>
            <a:ext cx="6857999" cy="302837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263195" y="4092815"/>
            <a:ext cx="2501979" cy="302838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376302" y="969718"/>
            <a:ext cx="292526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20" y="1904672"/>
            <a:ext cx="6858003" cy="3028376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53FF74-F676-F27A-FF4A-5D3D475DB5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0041" y="586855"/>
            <a:ext cx="2401025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3500" dirty="0">
                <a:solidFill>
                  <a:srgbClr val="FFFFFF"/>
                </a:solidFill>
              </a:rPr>
              <a:t>Integrative and Pluralistic Approaches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405A6E-3170-554D-1902-BA10A93CA8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07694" y="649480"/>
            <a:ext cx="4916510" cy="5546047"/>
          </a:xfrm>
        </p:spPr>
        <p:txBody>
          <a:bodyPr anchor="ctr">
            <a:normAutofit/>
          </a:bodyPr>
          <a:lstStyle/>
          <a:p>
            <a:r>
              <a:rPr lang="en-GB" sz="2000" b="1" dirty="0"/>
              <a:t>Key theorists:</a:t>
            </a:r>
            <a:r>
              <a:rPr lang="en-GB" sz="2000" dirty="0"/>
              <a:t> Norcross, Cooper &amp; McLeod</a:t>
            </a:r>
          </a:p>
          <a:p>
            <a:r>
              <a:rPr lang="en-GB" sz="2000" b="1" dirty="0"/>
              <a:t>Core assumptions:</a:t>
            </a:r>
            <a:endParaRPr lang="en-GB" sz="2000" dirty="0"/>
          </a:p>
          <a:p>
            <a:r>
              <a:rPr lang="en-GB" sz="2000" dirty="0"/>
              <a:t>No single approach works for all clients</a:t>
            </a:r>
          </a:p>
          <a:p>
            <a:r>
              <a:rPr lang="en-GB" sz="2000" dirty="0"/>
              <a:t>Therapy should be tailored to the individual</a:t>
            </a:r>
          </a:p>
          <a:p>
            <a:r>
              <a:rPr lang="en-GB" sz="2000" b="1" dirty="0"/>
              <a:t>Focus:</a:t>
            </a:r>
            <a:endParaRPr lang="en-GB" sz="2000" dirty="0"/>
          </a:p>
          <a:p>
            <a:r>
              <a:rPr lang="en-GB" sz="2000" dirty="0"/>
              <a:t>Flexibility and responsiveness</a:t>
            </a:r>
          </a:p>
          <a:p>
            <a:r>
              <a:rPr lang="en-GB" sz="2000" dirty="0"/>
              <a:t>Use of multiple models</a:t>
            </a:r>
          </a:p>
          <a:p>
            <a:r>
              <a:rPr lang="en-GB" sz="2000" b="1" dirty="0"/>
              <a:t>Role of counsellor:</a:t>
            </a:r>
            <a:endParaRPr lang="en-GB" sz="2000" dirty="0"/>
          </a:p>
          <a:p>
            <a:r>
              <a:rPr lang="en-GB" sz="2000" dirty="0"/>
              <a:t>Reflexive and ethically grounded</a:t>
            </a:r>
          </a:p>
          <a:p>
            <a:r>
              <a:rPr lang="en-GB" sz="2000" dirty="0"/>
              <a:t>Justifies interventions theoretically</a:t>
            </a:r>
          </a:p>
          <a:p>
            <a:endParaRPr lang="en-GB" sz="1700" dirty="0"/>
          </a:p>
        </p:txBody>
      </p:sp>
    </p:spTree>
    <p:extLst>
      <p:ext uri="{BB962C8B-B14F-4D97-AF65-F5344CB8AC3E}">
        <p14:creationId xmlns:p14="http://schemas.microsoft.com/office/powerpoint/2010/main" val="321321391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9F23E05-E5C5-497C-A842-7BD21B2076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8CC60D9-D6F2-7273-C153-07CD8956C7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06440"/>
          </a:xfrm>
        </p:spPr>
        <p:txBody>
          <a:bodyPr>
            <a:normAutofit/>
          </a:bodyPr>
          <a:lstStyle/>
          <a:p>
            <a:r>
              <a:rPr lang="en-GB" sz="3500"/>
              <a:t>Active listening and SOLER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BD43EC3-64E8-423A-61B8-4F46E8C5E4F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0427" r="24399" b="1"/>
          <a:stretch>
            <a:fillRect/>
          </a:stretch>
        </p:blipFill>
        <p:spPr>
          <a:xfrm>
            <a:off x="5991972" y="1843285"/>
            <a:ext cx="2523376" cy="3728611"/>
          </a:xfrm>
          <a:prstGeom prst="rect">
            <a:avLst/>
          </a:pr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06DBB0A-3818-9F7F-17F6-C2833252985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23276734"/>
              </p:ext>
            </p:extLst>
          </p:nvPr>
        </p:nvGraphicFramePr>
        <p:xfrm>
          <a:off x="628650" y="1825625"/>
          <a:ext cx="5035549" cy="43014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97489630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3" y="1914812"/>
            <a:ext cx="6858000" cy="3028377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4" y="1924949"/>
            <a:ext cx="6857999" cy="302837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263195" y="4092815"/>
            <a:ext cx="2501979" cy="302838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376302" y="969718"/>
            <a:ext cx="292526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20" y="1904672"/>
            <a:ext cx="6858003" cy="3028376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1491F7C-5C90-122E-EAB7-1267C0F8B7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0041" y="586855"/>
            <a:ext cx="2401025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3200">
                <a:solidFill>
                  <a:srgbClr val="FFFFFF"/>
                </a:solidFill>
              </a:rPr>
              <a:t>Key components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014153-14DD-FA23-DCAA-4E10A4609C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07694" y="649480"/>
            <a:ext cx="4916510" cy="5546047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700" b="1" dirty="0"/>
              <a:t>1. Attending and presence</a:t>
            </a:r>
          </a:p>
          <a:p>
            <a:r>
              <a:rPr lang="en-GB" sz="1700" dirty="0"/>
              <a:t>The counsellor demonstrates physical and psychological availability through:</a:t>
            </a:r>
          </a:p>
          <a:p>
            <a:r>
              <a:rPr lang="en-GB" sz="1700" dirty="0"/>
              <a:t>Non-verbal attending (e.g. </a:t>
            </a:r>
            <a:r>
              <a:rPr lang="en-GB" sz="1700" b="1" dirty="0"/>
              <a:t>SOLER</a:t>
            </a:r>
            <a:r>
              <a:rPr lang="en-GB" sz="1700" dirty="0"/>
              <a:t>)</a:t>
            </a:r>
          </a:p>
          <a:p>
            <a:r>
              <a:rPr lang="en-GB" sz="1700" dirty="0"/>
              <a:t>Minimal encouragers (e.g. </a:t>
            </a:r>
            <a:r>
              <a:rPr lang="en-GB" sz="1700" i="1" dirty="0"/>
              <a:t>“mm-hm,” “go on”</a:t>
            </a:r>
            <a:r>
              <a:rPr lang="en-GB" sz="1700" dirty="0"/>
              <a:t>)</a:t>
            </a:r>
          </a:p>
          <a:p>
            <a:r>
              <a:rPr lang="en-GB" sz="1700" dirty="0"/>
              <a:t>A calm, receptive posture</a:t>
            </a:r>
          </a:p>
          <a:p>
            <a:r>
              <a:rPr lang="en-GB" sz="1700" dirty="0"/>
              <a:t>This establishes the </a:t>
            </a:r>
            <a:r>
              <a:rPr lang="en-GB" sz="1700" b="1" dirty="0"/>
              <a:t>conditions for therapeutic safety</a:t>
            </a:r>
            <a:r>
              <a:rPr lang="en-GB" sz="1700" dirty="0"/>
              <a:t>.</a:t>
            </a:r>
          </a:p>
          <a:p>
            <a:endParaRPr lang="en-GB" sz="1700" dirty="0"/>
          </a:p>
          <a:p>
            <a:pPr marL="0" indent="0">
              <a:buNone/>
            </a:pPr>
            <a:endParaRPr lang="en-GB" sz="1700" dirty="0"/>
          </a:p>
          <a:p>
            <a:pPr marL="0" indent="0">
              <a:buNone/>
            </a:pPr>
            <a:r>
              <a:rPr lang="en-GB" sz="1700" b="1" dirty="0"/>
              <a:t>2. Empathic understanding</a:t>
            </a:r>
          </a:p>
          <a:p>
            <a:r>
              <a:rPr lang="en-GB" sz="1700" dirty="0"/>
              <a:t>Active listening aims to grasp:</a:t>
            </a:r>
          </a:p>
          <a:p>
            <a:r>
              <a:rPr lang="en-GB" sz="1700" dirty="0"/>
              <a:t>What the client is saying (content)</a:t>
            </a:r>
          </a:p>
          <a:p>
            <a:r>
              <a:rPr lang="en-GB" sz="1700" dirty="0"/>
              <a:t>How they are feeling (affect)</a:t>
            </a:r>
          </a:p>
          <a:p>
            <a:r>
              <a:rPr lang="en-GB" sz="1700" dirty="0"/>
              <a:t>What it means to them (personal meaning)</a:t>
            </a:r>
          </a:p>
          <a:p>
            <a:r>
              <a:rPr lang="en-GB" sz="1700" dirty="0"/>
              <a:t>This aligns with </a:t>
            </a:r>
            <a:r>
              <a:rPr lang="en-GB" sz="1700" b="1" dirty="0"/>
              <a:t>Rogers’ concept of empathy</a:t>
            </a:r>
            <a:r>
              <a:rPr lang="en-GB" sz="1700" dirty="0"/>
              <a:t> as a necessary condition for change.</a:t>
            </a:r>
          </a:p>
          <a:p>
            <a:endParaRPr lang="en-GB" sz="1700" dirty="0"/>
          </a:p>
        </p:txBody>
      </p:sp>
    </p:spTree>
    <p:extLst>
      <p:ext uri="{BB962C8B-B14F-4D97-AF65-F5344CB8AC3E}">
        <p14:creationId xmlns:p14="http://schemas.microsoft.com/office/powerpoint/2010/main" val="235341041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3" y="1914812"/>
            <a:ext cx="6858000" cy="3028377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4" y="1924949"/>
            <a:ext cx="6857999" cy="302837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263195" y="4092815"/>
            <a:ext cx="2501979" cy="302838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376302" y="969718"/>
            <a:ext cx="292526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20" y="1904672"/>
            <a:ext cx="6858003" cy="3028376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E4F5D0-9173-5871-95CD-36DAED737B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07694" y="649480"/>
            <a:ext cx="4916510" cy="6006959"/>
          </a:xfrm>
        </p:spPr>
        <p:txBody>
          <a:bodyPr anchor="ctr"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1600" b="1" dirty="0"/>
              <a:t>3. Accurate reflection</a:t>
            </a:r>
          </a:p>
          <a:p>
            <a:pPr>
              <a:lnSpc>
                <a:spcPct val="90000"/>
              </a:lnSpc>
            </a:pPr>
            <a:r>
              <a:rPr lang="en-GB" sz="1600" dirty="0"/>
              <a:t>The counsellor reflects:</a:t>
            </a:r>
          </a:p>
          <a:p>
            <a:pPr>
              <a:lnSpc>
                <a:spcPct val="90000"/>
              </a:lnSpc>
            </a:pPr>
            <a:r>
              <a:rPr lang="en-GB" sz="1600" b="1" dirty="0"/>
              <a:t>Content</a:t>
            </a:r>
            <a:r>
              <a:rPr lang="en-GB" sz="1600" dirty="0"/>
              <a:t> (facts, events)</a:t>
            </a:r>
          </a:p>
          <a:p>
            <a:pPr>
              <a:lnSpc>
                <a:spcPct val="90000"/>
              </a:lnSpc>
            </a:pPr>
            <a:r>
              <a:rPr lang="en-GB" sz="1600" b="1" dirty="0"/>
              <a:t>Feeling</a:t>
            </a:r>
            <a:r>
              <a:rPr lang="en-GB" sz="1600" dirty="0"/>
              <a:t> (emotional experience)</a:t>
            </a:r>
          </a:p>
          <a:p>
            <a:pPr>
              <a:lnSpc>
                <a:spcPct val="90000"/>
              </a:lnSpc>
            </a:pPr>
            <a:r>
              <a:rPr lang="en-GB" sz="1600" b="1" dirty="0"/>
              <a:t>Meaning</a:t>
            </a:r>
            <a:r>
              <a:rPr lang="en-GB" sz="1600" dirty="0"/>
              <a:t> (underlying beliefs or themes)</a:t>
            </a:r>
          </a:p>
          <a:p>
            <a:pPr>
              <a:lnSpc>
                <a:spcPct val="90000"/>
              </a:lnSpc>
            </a:pPr>
            <a:r>
              <a:rPr lang="en-GB" sz="1600" dirty="0"/>
              <a:t>Reflections are tentative, allowing the client to confirm or correct understanding.</a:t>
            </a:r>
          </a:p>
          <a:p>
            <a:pPr marL="0" indent="0">
              <a:lnSpc>
                <a:spcPct val="90000"/>
              </a:lnSpc>
              <a:buNone/>
            </a:pPr>
            <a:endParaRPr lang="en-GB" sz="1600" dirty="0"/>
          </a:p>
          <a:p>
            <a:pPr marL="0" indent="0">
              <a:lnSpc>
                <a:spcPct val="90000"/>
              </a:lnSpc>
              <a:buNone/>
            </a:pPr>
            <a:r>
              <a:rPr lang="en-GB" sz="1600" b="1" dirty="0"/>
              <a:t>4. Facilitation rather than direction</a:t>
            </a:r>
          </a:p>
          <a:p>
            <a:pPr>
              <a:lnSpc>
                <a:spcPct val="90000"/>
              </a:lnSpc>
            </a:pPr>
            <a:r>
              <a:rPr lang="en-GB" sz="1600" dirty="0"/>
              <a:t>Active listening prioritises:</a:t>
            </a:r>
          </a:p>
          <a:p>
            <a:pPr>
              <a:lnSpc>
                <a:spcPct val="90000"/>
              </a:lnSpc>
            </a:pPr>
            <a:r>
              <a:rPr lang="en-GB" sz="1600" dirty="0"/>
              <a:t>Client-led exploration</a:t>
            </a:r>
          </a:p>
          <a:p>
            <a:pPr>
              <a:lnSpc>
                <a:spcPct val="90000"/>
              </a:lnSpc>
            </a:pPr>
            <a:r>
              <a:rPr lang="en-GB" sz="1600" dirty="0"/>
              <a:t>Curiosity over interpretation</a:t>
            </a:r>
          </a:p>
          <a:p>
            <a:pPr>
              <a:lnSpc>
                <a:spcPct val="90000"/>
              </a:lnSpc>
            </a:pPr>
            <a:r>
              <a:rPr lang="en-GB" sz="1600" dirty="0"/>
              <a:t>Understanding before intervention</a:t>
            </a:r>
          </a:p>
          <a:p>
            <a:pPr>
              <a:lnSpc>
                <a:spcPct val="90000"/>
              </a:lnSpc>
            </a:pPr>
            <a:r>
              <a:rPr lang="en-GB" sz="1600" dirty="0"/>
              <a:t>It resists advice-giving and premature problem-solving.</a:t>
            </a:r>
          </a:p>
          <a:p>
            <a:pPr>
              <a:lnSpc>
                <a:spcPct val="90000"/>
              </a:lnSpc>
            </a:pPr>
            <a:endParaRPr lang="en-GB" sz="1600" dirty="0"/>
          </a:p>
          <a:p>
            <a:pPr marL="0" indent="0">
              <a:lnSpc>
                <a:spcPct val="90000"/>
              </a:lnSpc>
              <a:buNone/>
            </a:pPr>
            <a:r>
              <a:rPr lang="en-GB" sz="1600" b="1" dirty="0"/>
              <a:t>5. Relational impact</a:t>
            </a:r>
          </a:p>
          <a:p>
            <a:pPr>
              <a:lnSpc>
                <a:spcPct val="90000"/>
              </a:lnSpc>
            </a:pPr>
            <a:r>
              <a:rPr lang="en-GB" sz="1600" dirty="0"/>
              <a:t>Effective active listening:</a:t>
            </a:r>
          </a:p>
          <a:p>
            <a:pPr>
              <a:lnSpc>
                <a:spcPct val="90000"/>
              </a:lnSpc>
            </a:pPr>
            <a:r>
              <a:rPr lang="en-GB" sz="1600" dirty="0"/>
              <a:t>Strengthens the </a:t>
            </a:r>
            <a:r>
              <a:rPr lang="en-GB" sz="1600" b="1" dirty="0"/>
              <a:t>therapeutic alliance</a:t>
            </a:r>
            <a:endParaRPr lang="en-GB" sz="1600" dirty="0"/>
          </a:p>
          <a:p>
            <a:pPr>
              <a:lnSpc>
                <a:spcPct val="90000"/>
              </a:lnSpc>
            </a:pPr>
            <a:r>
              <a:rPr lang="en-GB" sz="1600" dirty="0"/>
              <a:t>Enhances client self-awareness</a:t>
            </a:r>
          </a:p>
          <a:p>
            <a:pPr>
              <a:lnSpc>
                <a:spcPct val="90000"/>
              </a:lnSpc>
            </a:pPr>
            <a:r>
              <a:rPr lang="en-GB" sz="1600" dirty="0"/>
              <a:t>Supports emotional regulation</a:t>
            </a:r>
          </a:p>
          <a:p>
            <a:pPr>
              <a:lnSpc>
                <a:spcPct val="90000"/>
              </a:lnSpc>
            </a:pPr>
            <a:r>
              <a:rPr lang="en-GB" sz="1600" dirty="0"/>
              <a:t>Encourages deeper disclosure</a:t>
            </a:r>
          </a:p>
          <a:p>
            <a:pPr marL="0" indent="0">
              <a:lnSpc>
                <a:spcPct val="90000"/>
              </a:lnSpc>
              <a:buNone/>
            </a:pP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267881371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0AE394F-AFF1-4485-AF1F-7387A2F041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Video 4" descr="People Discussing">
            <a:extLst>
              <a:ext uri="{FF2B5EF4-FFF2-40B4-BE49-F238E27FC236}">
                <a16:creationId xmlns:a16="http://schemas.microsoft.com/office/drawing/2014/main" id="{D2D3F76E-9848-8F20-4079-7B1970D2F131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3781" r="21004" b="-1"/>
          <a:stretch>
            <a:fillRect/>
          </a:stretch>
        </p:blipFill>
        <p:spPr>
          <a:xfrm>
            <a:off x="-2285" y="10"/>
            <a:ext cx="9143999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5683D043-25BB-4AC9-8130-6411796726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3323345"/>
          </a:xfrm>
          <a:prstGeom prst="rect">
            <a:avLst/>
          </a:prstGeom>
          <a:gradFill flip="none" rotWithShape="1">
            <a:gsLst>
              <a:gs pos="57000">
                <a:srgbClr val="000000">
                  <a:alpha val="30000"/>
                </a:srgbClr>
              </a:gs>
              <a:gs pos="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299" y="554845"/>
            <a:ext cx="7992669" cy="3902673"/>
          </a:xfrm>
        </p:spPr>
        <p:txBody>
          <a:bodyPr anchor="t">
            <a:normAutofit/>
          </a:bodyPr>
          <a:lstStyle/>
          <a:p>
            <a:pPr algn="l"/>
            <a:r>
              <a:rPr lang="en-GB" sz="4500">
                <a:solidFill>
                  <a:srgbClr val="FFFFFF"/>
                </a:solidFill>
              </a:rPr>
              <a:t>SOLER: Non-Verbal Attending Skills in Counselling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61CCAC-6875-474C-8E9E-F57ABF078C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2285" y="4704862"/>
            <a:ext cx="9143999" cy="2155484"/>
          </a:xfrm>
          <a:prstGeom prst="rect">
            <a:avLst/>
          </a:prstGeom>
          <a:gradFill flip="none" rotWithShape="1">
            <a:gsLst>
              <a:gs pos="59000">
                <a:srgbClr val="000000">
                  <a:alpha val="30000"/>
                </a:srgbClr>
              </a:gs>
              <a:gs pos="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36642" y="4718033"/>
            <a:ext cx="8008722" cy="1175039"/>
          </a:xfrm>
        </p:spPr>
        <p:txBody>
          <a:bodyPr anchor="b">
            <a:normAutofit/>
          </a:bodyPr>
          <a:lstStyle/>
          <a:p>
            <a:pPr algn="l"/>
            <a:r>
              <a:rPr lang="en-GB">
                <a:solidFill>
                  <a:srgbClr val="FFFFFF"/>
                </a:solidFill>
              </a:rPr>
              <a:t>An academically grounded model for trainee counsellors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13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6250" y="640823"/>
            <a:ext cx="2563994" cy="5583148"/>
          </a:xfrm>
        </p:spPr>
        <p:txBody>
          <a:bodyPr anchor="ctr">
            <a:normAutofit/>
          </a:bodyPr>
          <a:lstStyle/>
          <a:p>
            <a:r>
              <a:rPr lang="en-GB" sz="4000"/>
              <a:t>Theoretical Context</a:t>
            </a:r>
          </a:p>
        </p:txBody>
      </p:sp>
      <p:sp>
        <p:nvSpPr>
          <p:cNvPr id="16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44313" y="3465005"/>
            <a:ext cx="5410200" cy="13716"/>
          </a:xfrm>
          <a:custGeom>
            <a:avLst/>
            <a:gdLst>
              <a:gd name="csX0" fmla="*/ 0 w 5410200"/>
              <a:gd name="csY0" fmla="*/ 0 h 13716"/>
              <a:gd name="csX1" fmla="*/ 568071 w 5410200"/>
              <a:gd name="csY1" fmla="*/ 0 h 13716"/>
              <a:gd name="csX2" fmla="*/ 1298448 w 5410200"/>
              <a:gd name="csY2" fmla="*/ 0 h 13716"/>
              <a:gd name="csX3" fmla="*/ 1920621 w 5410200"/>
              <a:gd name="csY3" fmla="*/ 0 h 13716"/>
              <a:gd name="csX4" fmla="*/ 2488692 w 5410200"/>
              <a:gd name="csY4" fmla="*/ 0 h 13716"/>
              <a:gd name="csX5" fmla="*/ 3219069 w 5410200"/>
              <a:gd name="csY5" fmla="*/ 0 h 13716"/>
              <a:gd name="csX6" fmla="*/ 3895344 w 5410200"/>
              <a:gd name="csY6" fmla="*/ 0 h 13716"/>
              <a:gd name="csX7" fmla="*/ 4571619 w 5410200"/>
              <a:gd name="csY7" fmla="*/ 0 h 13716"/>
              <a:gd name="csX8" fmla="*/ 5410200 w 5410200"/>
              <a:gd name="csY8" fmla="*/ 0 h 13716"/>
              <a:gd name="csX9" fmla="*/ 5410200 w 5410200"/>
              <a:gd name="csY9" fmla="*/ 13716 h 13716"/>
              <a:gd name="csX10" fmla="*/ 4842129 w 5410200"/>
              <a:gd name="csY10" fmla="*/ 13716 h 13716"/>
              <a:gd name="csX11" fmla="*/ 4328160 w 5410200"/>
              <a:gd name="csY11" fmla="*/ 13716 h 13716"/>
              <a:gd name="csX12" fmla="*/ 3597783 w 5410200"/>
              <a:gd name="csY12" fmla="*/ 13716 h 13716"/>
              <a:gd name="csX13" fmla="*/ 3029712 w 5410200"/>
              <a:gd name="csY13" fmla="*/ 13716 h 13716"/>
              <a:gd name="csX14" fmla="*/ 2299335 w 5410200"/>
              <a:gd name="csY14" fmla="*/ 13716 h 13716"/>
              <a:gd name="csX15" fmla="*/ 1514856 w 5410200"/>
              <a:gd name="csY15" fmla="*/ 13716 h 13716"/>
              <a:gd name="csX16" fmla="*/ 892683 w 5410200"/>
              <a:gd name="csY16" fmla="*/ 13716 h 13716"/>
              <a:gd name="csX17" fmla="*/ 0 w 5410200"/>
              <a:gd name="csY17" fmla="*/ 13716 h 13716"/>
              <a:gd name="csX18" fmla="*/ 0 w 5410200"/>
              <a:gd name="csY18" fmla="*/ 0 h 13716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</a:cxnLst>
            <a:rect l="l" t="t" r="r" b="b"/>
            <a:pathLst>
              <a:path w="5410200" h="13716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09587" y="2854"/>
                  <a:pt x="5409791" y="9451"/>
                  <a:pt x="5410200" y="13716"/>
                </a:cubicBezTo>
                <a:cubicBezTo>
                  <a:pt x="5139060" y="2179"/>
                  <a:pt x="5121593" y="26463"/>
                  <a:pt x="4842129" y="13716"/>
                </a:cubicBezTo>
                <a:cubicBezTo>
                  <a:pt x="4562665" y="969"/>
                  <a:pt x="4448273" y="4915"/>
                  <a:pt x="4328160" y="13716"/>
                </a:cubicBezTo>
                <a:cubicBezTo>
                  <a:pt x="4208047" y="22517"/>
                  <a:pt x="3760936" y="17995"/>
                  <a:pt x="3597783" y="13716"/>
                </a:cubicBezTo>
                <a:cubicBezTo>
                  <a:pt x="3434630" y="9437"/>
                  <a:pt x="3299718" y="28641"/>
                  <a:pt x="3029712" y="13716"/>
                </a:cubicBezTo>
                <a:cubicBezTo>
                  <a:pt x="2759706" y="-1209"/>
                  <a:pt x="2640159" y="22822"/>
                  <a:pt x="2299335" y="13716"/>
                </a:cubicBezTo>
                <a:cubicBezTo>
                  <a:pt x="1958511" y="4610"/>
                  <a:pt x="1801186" y="24413"/>
                  <a:pt x="1514856" y="13716"/>
                </a:cubicBezTo>
                <a:cubicBezTo>
                  <a:pt x="1228526" y="3019"/>
                  <a:pt x="1063509" y="-9877"/>
                  <a:pt x="892683" y="13716"/>
                </a:cubicBezTo>
                <a:cubicBezTo>
                  <a:pt x="721857" y="37309"/>
                  <a:pt x="186945" y="-25469"/>
                  <a:pt x="0" y="13716"/>
                </a:cubicBezTo>
                <a:cubicBezTo>
                  <a:pt x="-342" y="9537"/>
                  <a:pt x="-97" y="6817"/>
                  <a:pt x="0" y="0"/>
                </a:cubicBezTo>
                <a:close/>
              </a:path>
              <a:path w="5410200" h="13716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10660" y="2787"/>
                  <a:pt x="5410166" y="9748"/>
                  <a:pt x="5410200" y="13716"/>
                </a:cubicBezTo>
                <a:cubicBezTo>
                  <a:pt x="5163327" y="36922"/>
                  <a:pt x="5008749" y="6121"/>
                  <a:pt x="4842129" y="13716"/>
                </a:cubicBezTo>
                <a:cubicBezTo>
                  <a:pt x="4675509" y="21311"/>
                  <a:pt x="4433401" y="-5187"/>
                  <a:pt x="4165854" y="13716"/>
                </a:cubicBezTo>
                <a:cubicBezTo>
                  <a:pt x="3898308" y="32619"/>
                  <a:pt x="3809032" y="-13282"/>
                  <a:pt x="3543681" y="13716"/>
                </a:cubicBezTo>
                <a:cubicBezTo>
                  <a:pt x="3278330" y="40714"/>
                  <a:pt x="3073876" y="-20489"/>
                  <a:pt x="2759202" y="13716"/>
                </a:cubicBezTo>
                <a:cubicBezTo>
                  <a:pt x="2444528" y="47921"/>
                  <a:pt x="2204144" y="-1200"/>
                  <a:pt x="1974723" y="13716"/>
                </a:cubicBezTo>
                <a:cubicBezTo>
                  <a:pt x="1745302" y="28632"/>
                  <a:pt x="1602335" y="26918"/>
                  <a:pt x="1406652" y="13716"/>
                </a:cubicBezTo>
                <a:cubicBezTo>
                  <a:pt x="1210969" y="514"/>
                  <a:pt x="923948" y="-1411"/>
                  <a:pt x="730377" y="13716"/>
                </a:cubicBezTo>
                <a:cubicBezTo>
                  <a:pt x="536806" y="28843"/>
                  <a:pt x="336496" y="-4713"/>
                  <a:pt x="0" y="13716"/>
                </a:cubicBezTo>
                <a:cubicBezTo>
                  <a:pt x="-535" y="9547"/>
                  <a:pt x="488" y="451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7" name="Content Placeholder 2">
            <a:extLst>
              <a:ext uri="{FF2B5EF4-FFF2-40B4-BE49-F238E27FC236}">
                <a16:creationId xmlns:a16="http://schemas.microsoft.com/office/drawing/2014/main" id="{2F9C83A2-1FFB-8BB7-C971-783013D2470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52540657"/>
              </p:ext>
            </p:extLst>
          </p:nvPr>
        </p:nvGraphicFramePr>
        <p:xfrm>
          <a:off x="3486013" y="640822"/>
          <a:ext cx="5175384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6250" y="640823"/>
            <a:ext cx="2563994" cy="5583148"/>
          </a:xfrm>
        </p:spPr>
        <p:txBody>
          <a:bodyPr anchor="ctr">
            <a:normAutofit/>
          </a:bodyPr>
          <a:lstStyle/>
          <a:p>
            <a:r>
              <a:rPr lang="en-GB" sz="4700"/>
              <a:t>What is SOLER?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44313" y="3465005"/>
            <a:ext cx="5410200" cy="13716"/>
          </a:xfrm>
          <a:custGeom>
            <a:avLst/>
            <a:gdLst>
              <a:gd name="csX0" fmla="*/ 0 w 5410200"/>
              <a:gd name="csY0" fmla="*/ 0 h 13716"/>
              <a:gd name="csX1" fmla="*/ 568071 w 5410200"/>
              <a:gd name="csY1" fmla="*/ 0 h 13716"/>
              <a:gd name="csX2" fmla="*/ 1298448 w 5410200"/>
              <a:gd name="csY2" fmla="*/ 0 h 13716"/>
              <a:gd name="csX3" fmla="*/ 1920621 w 5410200"/>
              <a:gd name="csY3" fmla="*/ 0 h 13716"/>
              <a:gd name="csX4" fmla="*/ 2488692 w 5410200"/>
              <a:gd name="csY4" fmla="*/ 0 h 13716"/>
              <a:gd name="csX5" fmla="*/ 3219069 w 5410200"/>
              <a:gd name="csY5" fmla="*/ 0 h 13716"/>
              <a:gd name="csX6" fmla="*/ 3895344 w 5410200"/>
              <a:gd name="csY6" fmla="*/ 0 h 13716"/>
              <a:gd name="csX7" fmla="*/ 4571619 w 5410200"/>
              <a:gd name="csY7" fmla="*/ 0 h 13716"/>
              <a:gd name="csX8" fmla="*/ 5410200 w 5410200"/>
              <a:gd name="csY8" fmla="*/ 0 h 13716"/>
              <a:gd name="csX9" fmla="*/ 5410200 w 5410200"/>
              <a:gd name="csY9" fmla="*/ 13716 h 13716"/>
              <a:gd name="csX10" fmla="*/ 4842129 w 5410200"/>
              <a:gd name="csY10" fmla="*/ 13716 h 13716"/>
              <a:gd name="csX11" fmla="*/ 4328160 w 5410200"/>
              <a:gd name="csY11" fmla="*/ 13716 h 13716"/>
              <a:gd name="csX12" fmla="*/ 3597783 w 5410200"/>
              <a:gd name="csY12" fmla="*/ 13716 h 13716"/>
              <a:gd name="csX13" fmla="*/ 3029712 w 5410200"/>
              <a:gd name="csY13" fmla="*/ 13716 h 13716"/>
              <a:gd name="csX14" fmla="*/ 2299335 w 5410200"/>
              <a:gd name="csY14" fmla="*/ 13716 h 13716"/>
              <a:gd name="csX15" fmla="*/ 1514856 w 5410200"/>
              <a:gd name="csY15" fmla="*/ 13716 h 13716"/>
              <a:gd name="csX16" fmla="*/ 892683 w 5410200"/>
              <a:gd name="csY16" fmla="*/ 13716 h 13716"/>
              <a:gd name="csX17" fmla="*/ 0 w 5410200"/>
              <a:gd name="csY17" fmla="*/ 13716 h 13716"/>
              <a:gd name="csX18" fmla="*/ 0 w 5410200"/>
              <a:gd name="csY18" fmla="*/ 0 h 13716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</a:cxnLst>
            <a:rect l="l" t="t" r="r" b="b"/>
            <a:pathLst>
              <a:path w="5410200" h="13716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09587" y="2854"/>
                  <a:pt x="5409791" y="9451"/>
                  <a:pt x="5410200" y="13716"/>
                </a:cubicBezTo>
                <a:cubicBezTo>
                  <a:pt x="5139060" y="2179"/>
                  <a:pt x="5121593" y="26463"/>
                  <a:pt x="4842129" y="13716"/>
                </a:cubicBezTo>
                <a:cubicBezTo>
                  <a:pt x="4562665" y="969"/>
                  <a:pt x="4448273" y="4915"/>
                  <a:pt x="4328160" y="13716"/>
                </a:cubicBezTo>
                <a:cubicBezTo>
                  <a:pt x="4208047" y="22517"/>
                  <a:pt x="3760936" y="17995"/>
                  <a:pt x="3597783" y="13716"/>
                </a:cubicBezTo>
                <a:cubicBezTo>
                  <a:pt x="3434630" y="9437"/>
                  <a:pt x="3299718" y="28641"/>
                  <a:pt x="3029712" y="13716"/>
                </a:cubicBezTo>
                <a:cubicBezTo>
                  <a:pt x="2759706" y="-1209"/>
                  <a:pt x="2640159" y="22822"/>
                  <a:pt x="2299335" y="13716"/>
                </a:cubicBezTo>
                <a:cubicBezTo>
                  <a:pt x="1958511" y="4610"/>
                  <a:pt x="1801186" y="24413"/>
                  <a:pt x="1514856" y="13716"/>
                </a:cubicBezTo>
                <a:cubicBezTo>
                  <a:pt x="1228526" y="3019"/>
                  <a:pt x="1063509" y="-9877"/>
                  <a:pt x="892683" y="13716"/>
                </a:cubicBezTo>
                <a:cubicBezTo>
                  <a:pt x="721857" y="37309"/>
                  <a:pt x="186945" y="-25469"/>
                  <a:pt x="0" y="13716"/>
                </a:cubicBezTo>
                <a:cubicBezTo>
                  <a:pt x="-342" y="9537"/>
                  <a:pt x="-97" y="6817"/>
                  <a:pt x="0" y="0"/>
                </a:cubicBezTo>
                <a:close/>
              </a:path>
              <a:path w="5410200" h="13716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10660" y="2787"/>
                  <a:pt x="5410166" y="9748"/>
                  <a:pt x="5410200" y="13716"/>
                </a:cubicBezTo>
                <a:cubicBezTo>
                  <a:pt x="5163327" y="36922"/>
                  <a:pt x="5008749" y="6121"/>
                  <a:pt x="4842129" y="13716"/>
                </a:cubicBezTo>
                <a:cubicBezTo>
                  <a:pt x="4675509" y="21311"/>
                  <a:pt x="4433401" y="-5187"/>
                  <a:pt x="4165854" y="13716"/>
                </a:cubicBezTo>
                <a:cubicBezTo>
                  <a:pt x="3898308" y="32619"/>
                  <a:pt x="3809032" y="-13282"/>
                  <a:pt x="3543681" y="13716"/>
                </a:cubicBezTo>
                <a:cubicBezTo>
                  <a:pt x="3278330" y="40714"/>
                  <a:pt x="3073876" y="-20489"/>
                  <a:pt x="2759202" y="13716"/>
                </a:cubicBezTo>
                <a:cubicBezTo>
                  <a:pt x="2444528" y="47921"/>
                  <a:pt x="2204144" y="-1200"/>
                  <a:pt x="1974723" y="13716"/>
                </a:cubicBezTo>
                <a:cubicBezTo>
                  <a:pt x="1745302" y="28632"/>
                  <a:pt x="1602335" y="26918"/>
                  <a:pt x="1406652" y="13716"/>
                </a:cubicBezTo>
                <a:cubicBezTo>
                  <a:pt x="1210969" y="514"/>
                  <a:pt x="923948" y="-1411"/>
                  <a:pt x="730377" y="13716"/>
                </a:cubicBezTo>
                <a:cubicBezTo>
                  <a:pt x="536806" y="28843"/>
                  <a:pt x="336496" y="-4713"/>
                  <a:pt x="0" y="13716"/>
                </a:cubicBezTo>
                <a:cubicBezTo>
                  <a:pt x="-535" y="9547"/>
                  <a:pt x="488" y="451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D380259-8FD7-A016-8F76-D5CAA914ADD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75585252"/>
              </p:ext>
            </p:extLst>
          </p:nvPr>
        </p:nvGraphicFramePr>
        <p:xfrm>
          <a:off x="3486013" y="640822"/>
          <a:ext cx="5175384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8DED6BC-9A3E-48D4-AD7C-A56D63F547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6B6E033A-DB2E-49B8-B600-B38E0C2802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9926" y="1371600"/>
            <a:ext cx="3396984" cy="3589977"/>
          </a:xfrm>
          <a:custGeom>
            <a:avLst/>
            <a:gdLst>
              <a:gd name="connsiteX0" fmla="*/ 5462602 w 5470628"/>
              <a:gd name="connsiteY0" fmla="*/ 1413608 h 3193741"/>
              <a:gd name="connsiteX1" fmla="*/ 5465724 w 5470628"/>
              <a:gd name="connsiteY1" fmla="*/ 1421881 h 3193741"/>
              <a:gd name="connsiteX2" fmla="*/ 5465025 w 5470628"/>
              <a:gd name="connsiteY2" fmla="*/ 1466556 h 3193741"/>
              <a:gd name="connsiteX3" fmla="*/ 5463208 w 5470628"/>
              <a:gd name="connsiteY3" fmla="*/ 1466226 h 3193741"/>
              <a:gd name="connsiteX4" fmla="*/ 5463242 w 5470628"/>
              <a:gd name="connsiteY4" fmla="*/ 1451866 h 3193741"/>
              <a:gd name="connsiteX5" fmla="*/ 5462894 w 5470628"/>
              <a:gd name="connsiteY5" fmla="*/ 1423194 h 3193741"/>
              <a:gd name="connsiteX6" fmla="*/ 5461417 w 5470628"/>
              <a:gd name="connsiteY6" fmla="*/ 1391849 h 3193741"/>
              <a:gd name="connsiteX7" fmla="*/ 5462246 w 5470628"/>
              <a:gd name="connsiteY7" fmla="*/ 1401944 h 3193741"/>
              <a:gd name="connsiteX8" fmla="*/ 5462602 w 5470628"/>
              <a:gd name="connsiteY8" fmla="*/ 1413608 h 3193741"/>
              <a:gd name="connsiteX9" fmla="*/ 5459078 w 5470628"/>
              <a:gd name="connsiteY9" fmla="*/ 1404268 h 3193741"/>
              <a:gd name="connsiteX10" fmla="*/ 5460137 w 5470628"/>
              <a:gd name="connsiteY10" fmla="*/ 1393780 h 3193741"/>
              <a:gd name="connsiteX11" fmla="*/ 5461417 w 5470628"/>
              <a:gd name="connsiteY11" fmla="*/ 1391849 h 3193741"/>
              <a:gd name="connsiteX12" fmla="*/ 614271 w 5470628"/>
              <a:gd name="connsiteY12" fmla="*/ 1052206 h 3193741"/>
              <a:gd name="connsiteX13" fmla="*/ 611497 w 5470628"/>
              <a:gd name="connsiteY13" fmla="*/ 1055389 h 3193741"/>
              <a:gd name="connsiteX14" fmla="*/ 630277 w 5470628"/>
              <a:gd name="connsiteY14" fmla="*/ 1065215 h 3193741"/>
              <a:gd name="connsiteX15" fmla="*/ 651856 w 5470628"/>
              <a:gd name="connsiteY15" fmla="*/ 1067584 h 3193741"/>
              <a:gd name="connsiteX16" fmla="*/ 614271 w 5470628"/>
              <a:gd name="connsiteY16" fmla="*/ 1052206 h 3193741"/>
              <a:gd name="connsiteX17" fmla="*/ 810628 w 5470628"/>
              <a:gd name="connsiteY17" fmla="*/ 695550 h 3193741"/>
              <a:gd name="connsiteX18" fmla="*/ 1033084 w 5470628"/>
              <a:gd name="connsiteY18" fmla="*/ 791270 h 3193741"/>
              <a:gd name="connsiteX19" fmla="*/ 1036153 w 5470628"/>
              <a:gd name="connsiteY19" fmla="*/ 788050 h 3193741"/>
              <a:gd name="connsiteX20" fmla="*/ 810628 w 5470628"/>
              <a:gd name="connsiteY20" fmla="*/ 695550 h 3193741"/>
              <a:gd name="connsiteX21" fmla="*/ 4850908 w 5470628"/>
              <a:gd name="connsiteY21" fmla="*/ 727 h 3193741"/>
              <a:gd name="connsiteX22" fmla="*/ 4858584 w 5470628"/>
              <a:gd name="connsiteY22" fmla="*/ 13795 h 3193741"/>
              <a:gd name="connsiteX23" fmla="*/ 4843408 w 5470628"/>
              <a:gd name="connsiteY23" fmla="*/ 37224 h 3193741"/>
              <a:gd name="connsiteX24" fmla="*/ 4871062 w 5470628"/>
              <a:gd name="connsiteY24" fmla="*/ 78954 h 3193741"/>
              <a:gd name="connsiteX25" fmla="*/ 4989038 w 5470628"/>
              <a:gd name="connsiteY25" fmla="*/ 66799 h 3193741"/>
              <a:gd name="connsiteX26" fmla="*/ 5002636 w 5470628"/>
              <a:gd name="connsiteY26" fmla="*/ 79388 h 3193741"/>
              <a:gd name="connsiteX27" fmla="*/ 5008332 w 5470628"/>
              <a:gd name="connsiteY27" fmla="*/ 140859 h 3193741"/>
              <a:gd name="connsiteX28" fmla="*/ 5014326 w 5470628"/>
              <a:gd name="connsiteY28" fmla="*/ 155555 h 3193741"/>
              <a:gd name="connsiteX29" fmla="*/ 5030704 w 5470628"/>
              <a:gd name="connsiteY29" fmla="*/ 221190 h 3193741"/>
              <a:gd name="connsiteX30" fmla="*/ 5097262 w 5470628"/>
              <a:gd name="connsiteY30" fmla="*/ 317759 h 3193741"/>
              <a:gd name="connsiteX31" fmla="*/ 5165084 w 5470628"/>
              <a:gd name="connsiteY31" fmla="*/ 373367 h 3193741"/>
              <a:gd name="connsiteX32" fmla="*/ 5174137 w 5470628"/>
              <a:gd name="connsiteY32" fmla="*/ 389353 h 3193741"/>
              <a:gd name="connsiteX33" fmla="*/ 5192507 w 5470628"/>
              <a:gd name="connsiteY33" fmla="*/ 453561 h 3193741"/>
              <a:gd name="connsiteX34" fmla="*/ 5187160 w 5470628"/>
              <a:gd name="connsiteY34" fmla="*/ 467732 h 3193741"/>
              <a:gd name="connsiteX35" fmla="*/ 5160106 w 5470628"/>
              <a:gd name="connsiteY35" fmla="*/ 486904 h 3193741"/>
              <a:gd name="connsiteX36" fmla="*/ 5138948 w 5470628"/>
              <a:gd name="connsiteY36" fmla="*/ 528614 h 3193741"/>
              <a:gd name="connsiteX37" fmla="*/ 5097016 w 5470628"/>
              <a:gd name="connsiteY37" fmla="*/ 589923 h 3193741"/>
              <a:gd name="connsiteX38" fmla="*/ 5075869 w 5470628"/>
              <a:gd name="connsiteY38" fmla="*/ 608381 h 3193741"/>
              <a:gd name="connsiteX39" fmla="*/ 5093172 w 5470628"/>
              <a:gd name="connsiteY39" fmla="*/ 618385 h 3193741"/>
              <a:gd name="connsiteX40" fmla="*/ 5153518 w 5470628"/>
              <a:gd name="connsiteY40" fmla="*/ 687474 h 3193741"/>
              <a:gd name="connsiteX41" fmla="*/ 5074984 w 5470628"/>
              <a:gd name="connsiteY41" fmla="*/ 776941 h 3193741"/>
              <a:gd name="connsiteX42" fmla="*/ 5033348 w 5470628"/>
              <a:gd name="connsiteY42" fmla="*/ 805473 h 3193741"/>
              <a:gd name="connsiteX43" fmla="*/ 5116847 w 5470628"/>
              <a:gd name="connsiteY43" fmla="*/ 803426 h 3193741"/>
              <a:gd name="connsiteX44" fmla="*/ 5147902 w 5470628"/>
              <a:gd name="connsiteY44" fmla="*/ 833118 h 3193741"/>
              <a:gd name="connsiteX45" fmla="*/ 5161665 w 5470628"/>
              <a:gd name="connsiteY45" fmla="*/ 848297 h 3193741"/>
              <a:gd name="connsiteX46" fmla="*/ 5246520 w 5470628"/>
              <a:gd name="connsiteY46" fmla="*/ 942412 h 3193741"/>
              <a:gd name="connsiteX47" fmla="*/ 5235368 w 5470628"/>
              <a:gd name="connsiteY47" fmla="*/ 972946 h 3193741"/>
              <a:gd name="connsiteX48" fmla="*/ 5113739 w 5470628"/>
              <a:gd name="connsiteY48" fmla="*/ 1128845 h 3193741"/>
              <a:gd name="connsiteX49" fmla="*/ 5255034 w 5470628"/>
              <a:gd name="connsiteY49" fmla="*/ 1151117 h 3193741"/>
              <a:gd name="connsiteX50" fmla="*/ 5267513 w 5470628"/>
              <a:gd name="connsiteY50" fmla="*/ 1216275 h 3193741"/>
              <a:gd name="connsiteX51" fmla="*/ 5343113 w 5470628"/>
              <a:gd name="connsiteY51" fmla="*/ 1281854 h 3193741"/>
              <a:gd name="connsiteX52" fmla="*/ 5452014 w 5470628"/>
              <a:gd name="connsiteY52" fmla="*/ 1385543 h 3193741"/>
              <a:gd name="connsiteX53" fmla="*/ 5459078 w 5470628"/>
              <a:gd name="connsiteY53" fmla="*/ 1404268 h 3193741"/>
              <a:gd name="connsiteX54" fmla="*/ 5458838 w 5470628"/>
              <a:gd name="connsiteY54" fmla="*/ 1406644 h 3193741"/>
              <a:gd name="connsiteX55" fmla="*/ 5455752 w 5470628"/>
              <a:gd name="connsiteY55" fmla="*/ 1450751 h 3193741"/>
              <a:gd name="connsiteX56" fmla="*/ 5454594 w 5470628"/>
              <a:gd name="connsiteY56" fmla="*/ 1464662 h 3193741"/>
              <a:gd name="connsiteX57" fmla="*/ 5447215 w 5470628"/>
              <a:gd name="connsiteY57" fmla="*/ 1463321 h 3193741"/>
              <a:gd name="connsiteX58" fmla="*/ 5433934 w 5470628"/>
              <a:gd name="connsiteY58" fmla="*/ 1458428 h 3193741"/>
              <a:gd name="connsiteX59" fmla="*/ 5424276 w 5470628"/>
              <a:gd name="connsiteY59" fmla="*/ 1477014 h 3193741"/>
              <a:gd name="connsiteX60" fmla="*/ 5444628 w 5470628"/>
              <a:gd name="connsiteY60" fmla="*/ 1511562 h 3193741"/>
              <a:gd name="connsiteX61" fmla="*/ 5453752 w 5470628"/>
              <a:gd name="connsiteY61" fmla="*/ 1474786 h 3193741"/>
              <a:gd name="connsiteX62" fmla="*/ 5454594 w 5470628"/>
              <a:gd name="connsiteY62" fmla="*/ 1464662 h 3193741"/>
              <a:gd name="connsiteX63" fmla="*/ 5463208 w 5470628"/>
              <a:gd name="connsiteY63" fmla="*/ 1466226 h 3193741"/>
              <a:gd name="connsiteX64" fmla="*/ 5463164 w 5470628"/>
              <a:gd name="connsiteY64" fmla="*/ 1484226 h 3193741"/>
              <a:gd name="connsiteX65" fmla="*/ 5456160 w 5470628"/>
              <a:gd name="connsiteY65" fmla="*/ 1575885 h 3193741"/>
              <a:gd name="connsiteX66" fmla="*/ 5345636 w 5470628"/>
              <a:gd name="connsiteY66" fmla="*/ 1714543 h 3193741"/>
              <a:gd name="connsiteX67" fmla="*/ 5251319 w 5470628"/>
              <a:gd name="connsiteY67" fmla="*/ 1775792 h 3193741"/>
              <a:gd name="connsiteX68" fmla="*/ 5043512 w 5470628"/>
              <a:gd name="connsiteY68" fmla="*/ 2027305 h 3193741"/>
              <a:gd name="connsiteX69" fmla="*/ 4978144 w 5470628"/>
              <a:gd name="connsiteY69" fmla="*/ 2108535 h 3193741"/>
              <a:gd name="connsiteX70" fmla="*/ 5031476 w 5470628"/>
              <a:gd name="connsiteY70" fmla="*/ 2128173 h 3193741"/>
              <a:gd name="connsiteX71" fmla="*/ 4937389 w 5470628"/>
              <a:gd name="connsiteY71" fmla="*/ 2216441 h 3193741"/>
              <a:gd name="connsiteX72" fmla="*/ 4826122 w 5470628"/>
              <a:gd name="connsiteY72" fmla="*/ 2315331 h 3193741"/>
              <a:gd name="connsiteX73" fmla="*/ 2544647 w 5470628"/>
              <a:gd name="connsiteY73" fmla="*/ 3190975 h 3193741"/>
              <a:gd name="connsiteX74" fmla="*/ 1328257 w 5470628"/>
              <a:gd name="connsiteY74" fmla="*/ 3153006 h 3193741"/>
              <a:gd name="connsiteX75" fmla="*/ 977943 w 5470628"/>
              <a:gd name="connsiteY75" fmla="*/ 3082502 h 3193741"/>
              <a:gd name="connsiteX76" fmla="*/ 854473 w 5470628"/>
              <a:gd name="connsiteY76" fmla="*/ 2994250 h 3193741"/>
              <a:gd name="connsiteX77" fmla="*/ 811593 w 5470628"/>
              <a:gd name="connsiteY77" fmla="*/ 2970498 h 3193741"/>
              <a:gd name="connsiteX78" fmla="*/ 707024 w 5470628"/>
              <a:gd name="connsiteY78" fmla="*/ 2945439 h 3193741"/>
              <a:gd name="connsiteX79" fmla="*/ 523487 w 5470628"/>
              <a:gd name="connsiteY79" fmla="*/ 2886053 h 3193741"/>
              <a:gd name="connsiteX80" fmla="*/ 587884 w 5470628"/>
              <a:gd name="connsiteY80" fmla="*/ 2859746 h 3193741"/>
              <a:gd name="connsiteX81" fmla="*/ 779426 w 5470628"/>
              <a:gd name="connsiteY81" fmla="*/ 2885897 h 3193741"/>
              <a:gd name="connsiteX82" fmla="*/ 917288 w 5470628"/>
              <a:gd name="connsiteY82" fmla="*/ 2882248 h 3193741"/>
              <a:gd name="connsiteX83" fmla="*/ 718684 w 5470628"/>
              <a:gd name="connsiteY83" fmla="*/ 2819941 h 3193741"/>
              <a:gd name="connsiteX84" fmla="*/ 524650 w 5470628"/>
              <a:gd name="connsiteY84" fmla="*/ 2731220 h 3193741"/>
              <a:gd name="connsiteX85" fmla="*/ 670138 w 5470628"/>
              <a:gd name="connsiteY85" fmla="*/ 2735189 h 3193741"/>
              <a:gd name="connsiteX86" fmla="*/ 675382 w 5470628"/>
              <a:gd name="connsiteY86" fmla="*/ 2719369 h 3193741"/>
              <a:gd name="connsiteX87" fmla="*/ 542021 w 5470628"/>
              <a:gd name="connsiteY87" fmla="*/ 2601946 h 3193741"/>
              <a:gd name="connsiteX88" fmla="*/ 476895 w 5470628"/>
              <a:gd name="connsiteY88" fmla="*/ 2555976 h 3193741"/>
              <a:gd name="connsiteX89" fmla="*/ 188751 w 5470628"/>
              <a:gd name="connsiteY89" fmla="*/ 2428830 h 3193741"/>
              <a:gd name="connsiteX90" fmla="*/ 456762 w 5470628"/>
              <a:gd name="connsiteY90" fmla="*/ 2468731 h 3193741"/>
              <a:gd name="connsiteX91" fmla="*/ 174514 w 5470628"/>
              <a:gd name="connsiteY91" fmla="*/ 2345378 h 3193741"/>
              <a:gd name="connsiteX92" fmla="*/ 38827 w 5470628"/>
              <a:gd name="connsiteY92" fmla="*/ 2303685 h 3193741"/>
              <a:gd name="connsiteX93" fmla="*/ 3281 w 5470628"/>
              <a:gd name="connsiteY93" fmla="*/ 2273587 h 3193741"/>
              <a:gd name="connsiteX94" fmla="*/ 61590 w 5470628"/>
              <a:gd name="connsiteY94" fmla="*/ 2259170 h 3193741"/>
              <a:gd name="connsiteX95" fmla="*/ 242291 w 5470628"/>
              <a:gd name="connsiteY95" fmla="*/ 2250569 h 3193741"/>
              <a:gd name="connsiteX96" fmla="*/ 13205 w 5470628"/>
              <a:gd name="connsiteY96" fmla="*/ 2172263 h 3193741"/>
              <a:gd name="connsiteX97" fmla="*/ 180810 w 5470628"/>
              <a:gd name="connsiteY97" fmla="*/ 2168333 h 3193741"/>
              <a:gd name="connsiteX98" fmla="*/ 226020 w 5470628"/>
              <a:gd name="connsiteY98" fmla="*/ 2121100 h 3193741"/>
              <a:gd name="connsiteX99" fmla="*/ 299145 w 5470628"/>
              <a:gd name="connsiteY99" fmla="*/ 2044862 h 3193741"/>
              <a:gd name="connsiteX100" fmla="*/ 350236 w 5470628"/>
              <a:gd name="connsiteY100" fmla="*/ 2001187 h 3193741"/>
              <a:gd name="connsiteX101" fmla="*/ 365223 w 5470628"/>
              <a:gd name="connsiteY101" fmla="*/ 1881218 h 3193741"/>
              <a:gd name="connsiteX102" fmla="*/ 310707 w 5470628"/>
              <a:gd name="connsiteY102" fmla="*/ 1758752 h 3193741"/>
              <a:gd name="connsiteX103" fmla="*/ 181659 w 5470628"/>
              <a:gd name="connsiteY103" fmla="*/ 1709137 h 3193741"/>
              <a:gd name="connsiteX104" fmla="*/ 213063 w 5470628"/>
              <a:gd name="connsiteY104" fmla="*/ 1632021 h 3193741"/>
              <a:gd name="connsiteX105" fmla="*/ 481390 w 5470628"/>
              <a:gd name="connsiteY105" fmla="*/ 1644125 h 3193741"/>
              <a:gd name="connsiteX106" fmla="*/ 68930 w 5470628"/>
              <a:gd name="connsiteY106" fmla="*/ 1457537 h 3193741"/>
              <a:gd name="connsiteX107" fmla="*/ 135138 w 5470628"/>
              <a:gd name="connsiteY107" fmla="*/ 1440976 h 3193741"/>
              <a:gd name="connsiteX108" fmla="*/ 131611 w 5470628"/>
              <a:gd name="connsiteY108" fmla="*/ 1427642 h 3193741"/>
              <a:gd name="connsiteX109" fmla="*/ 130443 w 5470628"/>
              <a:gd name="connsiteY109" fmla="*/ 1343795 h 3193741"/>
              <a:gd name="connsiteX110" fmla="*/ 138930 w 5470628"/>
              <a:gd name="connsiteY110" fmla="*/ 1304094 h 3193741"/>
              <a:gd name="connsiteX111" fmla="*/ 118409 w 5470628"/>
              <a:gd name="connsiteY111" fmla="*/ 1262212 h 3193741"/>
              <a:gd name="connsiteX112" fmla="*/ 421410 w 5470628"/>
              <a:gd name="connsiteY112" fmla="*/ 1304757 h 3193741"/>
              <a:gd name="connsiteX113" fmla="*/ 655702 w 5470628"/>
              <a:gd name="connsiteY113" fmla="*/ 1291801 h 3193741"/>
              <a:gd name="connsiteX114" fmla="*/ 648299 w 5470628"/>
              <a:gd name="connsiteY114" fmla="*/ 1287715 h 3193741"/>
              <a:gd name="connsiteX115" fmla="*/ 531027 w 5470628"/>
              <a:gd name="connsiteY115" fmla="*/ 1193967 h 3193741"/>
              <a:gd name="connsiteX116" fmla="*/ 526433 w 5470628"/>
              <a:gd name="connsiteY116" fmla="*/ 1191913 h 3193741"/>
              <a:gd name="connsiteX117" fmla="*/ 504666 w 5470628"/>
              <a:gd name="connsiteY117" fmla="*/ 1177230 h 3193741"/>
              <a:gd name="connsiteX118" fmla="*/ 482307 w 5470628"/>
              <a:gd name="connsiteY118" fmla="*/ 1162618 h 3193741"/>
              <a:gd name="connsiteX119" fmla="*/ 479029 w 5470628"/>
              <a:gd name="connsiteY119" fmla="*/ 1162540 h 3193741"/>
              <a:gd name="connsiteX120" fmla="*/ 447663 w 5470628"/>
              <a:gd name="connsiteY120" fmla="*/ 1132649 h 3193741"/>
              <a:gd name="connsiteX121" fmla="*/ 438547 w 5470628"/>
              <a:gd name="connsiteY121" fmla="*/ 1110977 h 3193741"/>
              <a:gd name="connsiteX122" fmla="*/ 405343 w 5470628"/>
              <a:gd name="connsiteY122" fmla="*/ 1089612 h 3193741"/>
              <a:gd name="connsiteX123" fmla="*/ 371373 w 5470628"/>
              <a:gd name="connsiteY123" fmla="*/ 1070238 h 3193741"/>
              <a:gd name="connsiteX124" fmla="*/ 290358 w 5470628"/>
              <a:gd name="connsiteY124" fmla="*/ 1059884 h 3193741"/>
              <a:gd name="connsiteX125" fmla="*/ 235140 w 5470628"/>
              <a:gd name="connsiteY125" fmla="*/ 1029322 h 3193741"/>
              <a:gd name="connsiteX126" fmla="*/ 300494 w 5470628"/>
              <a:gd name="connsiteY126" fmla="*/ 1032083 h 3193741"/>
              <a:gd name="connsiteX127" fmla="*/ 239661 w 5470628"/>
              <a:gd name="connsiteY127" fmla="*/ 997457 h 3193741"/>
              <a:gd name="connsiteX128" fmla="*/ 204788 w 5470628"/>
              <a:gd name="connsiteY128" fmla="*/ 959211 h 3193741"/>
              <a:gd name="connsiteX129" fmla="*/ 207583 w 5470628"/>
              <a:gd name="connsiteY129" fmla="*/ 947009 h 3193741"/>
              <a:gd name="connsiteX130" fmla="*/ 223061 w 5470628"/>
              <a:gd name="connsiteY130" fmla="*/ 947033 h 3193741"/>
              <a:gd name="connsiteX131" fmla="*/ 280015 w 5470628"/>
              <a:gd name="connsiteY131" fmla="*/ 972164 h 3193741"/>
              <a:gd name="connsiteX132" fmla="*/ 353948 w 5470628"/>
              <a:gd name="connsiteY132" fmla="*/ 1006865 h 3193741"/>
              <a:gd name="connsiteX133" fmla="*/ 240466 w 5470628"/>
              <a:gd name="connsiteY133" fmla="*/ 939943 h 3193741"/>
              <a:gd name="connsiteX134" fmla="*/ 158812 w 5470628"/>
              <a:gd name="connsiteY134" fmla="*/ 891467 h 3193741"/>
              <a:gd name="connsiteX135" fmla="*/ 139551 w 5470628"/>
              <a:gd name="connsiteY135" fmla="*/ 855364 h 3193741"/>
              <a:gd name="connsiteX136" fmla="*/ 145731 w 5470628"/>
              <a:gd name="connsiteY136" fmla="*/ 844888 h 3193741"/>
              <a:gd name="connsiteX137" fmla="*/ 158154 w 5470628"/>
              <a:gd name="connsiteY137" fmla="*/ 848366 h 3193741"/>
              <a:gd name="connsiteX138" fmla="*/ 169370 w 5470628"/>
              <a:gd name="connsiteY138" fmla="*/ 856260 h 3193741"/>
              <a:gd name="connsiteX139" fmla="*/ 288295 w 5470628"/>
              <a:gd name="connsiteY139" fmla="*/ 915169 h 3193741"/>
              <a:gd name="connsiteX140" fmla="*/ 462694 w 5470628"/>
              <a:gd name="connsiteY140" fmla="*/ 994643 h 3193741"/>
              <a:gd name="connsiteX141" fmla="*/ 531910 w 5470628"/>
              <a:gd name="connsiteY141" fmla="*/ 1006664 h 3193741"/>
              <a:gd name="connsiteX142" fmla="*/ 333940 w 5470628"/>
              <a:gd name="connsiteY142" fmla="*/ 893507 h 3193741"/>
              <a:gd name="connsiteX143" fmla="*/ 181443 w 5470628"/>
              <a:gd name="connsiteY143" fmla="*/ 746608 h 3193741"/>
              <a:gd name="connsiteX144" fmla="*/ 162678 w 5470628"/>
              <a:gd name="connsiteY144" fmla="*/ 737018 h 3193741"/>
              <a:gd name="connsiteX145" fmla="*/ 156307 w 5470628"/>
              <a:gd name="connsiteY145" fmla="*/ 730435 h 3193741"/>
              <a:gd name="connsiteX146" fmla="*/ 117227 w 5470628"/>
              <a:gd name="connsiteY146" fmla="*/ 677515 h 3193741"/>
              <a:gd name="connsiteX147" fmla="*/ 113655 w 5470628"/>
              <a:gd name="connsiteY147" fmla="*/ 663474 h 3193741"/>
              <a:gd name="connsiteX148" fmla="*/ 115226 w 5470628"/>
              <a:gd name="connsiteY148" fmla="*/ 636712 h 3193741"/>
              <a:gd name="connsiteX149" fmla="*/ 105067 w 5470628"/>
              <a:gd name="connsiteY149" fmla="*/ 622046 h 3193741"/>
              <a:gd name="connsiteX150" fmla="*/ 104113 w 5470628"/>
              <a:gd name="connsiteY150" fmla="*/ 611722 h 3193741"/>
              <a:gd name="connsiteX151" fmla="*/ 118895 w 5470628"/>
              <a:gd name="connsiteY151" fmla="*/ 610169 h 3193741"/>
              <a:gd name="connsiteX152" fmla="*/ 163095 w 5470628"/>
              <a:gd name="connsiteY152" fmla="*/ 640642 h 3193741"/>
              <a:gd name="connsiteX153" fmla="*/ 185766 w 5470628"/>
              <a:gd name="connsiteY153" fmla="*/ 641454 h 3193741"/>
              <a:gd name="connsiteX154" fmla="*/ 212892 w 5470628"/>
              <a:gd name="connsiteY154" fmla="*/ 637457 h 3193741"/>
              <a:gd name="connsiteX155" fmla="*/ 223932 w 5470628"/>
              <a:gd name="connsiteY155" fmla="*/ 647271 h 3193741"/>
              <a:gd name="connsiteX156" fmla="*/ 287167 w 5470628"/>
              <a:gd name="connsiteY156" fmla="*/ 691571 h 3193741"/>
              <a:gd name="connsiteX157" fmla="*/ 330380 w 5470628"/>
              <a:gd name="connsiteY157" fmla="*/ 692506 h 3193741"/>
              <a:gd name="connsiteX158" fmla="*/ 296172 w 5470628"/>
              <a:gd name="connsiteY158" fmla="*/ 688108 h 3193741"/>
              <a:gd name="connsiteX159" fmla="*/ 286974 w 5470628"/>
              <a:gd name="connsiteY159" fmla="*/ 674512 h 3193741"/>
              <a:gd name="connsiteX160" fmla="*/ 286166 w 5470628"/>
              <a:gd name="connsiteY160" fmla="*/ 661798 h 3193741"/>
              <a:gd name="connsiteX161" fmla="*/ 236268 w 5470628"/>
              <a:gd name="connsiteY161" fmla="*/ 635338 h 3193741"/>
              <a:gd name="connsiteX162" fmla="*/ 231734 w 5470628"/>
              <a:gd name="connsiteY162" fmla="*/ 634225 h 3193741"/>
              <a:gd name="connsiteX163" fmla="*/ 221253 w 5470628"/>
              <a:gd name="connsiteY163" fmla="*/ 623870 h 3193741"/>
              <a:gd name="connsiteX164" fmla="*/ 237564 w 5470628"/>
              <a:gd name="connsiteY164" fmla="*/ 613590 h 3193741"/>
              <a:gd name="connsiteX165" fmla="*/ 282259 w 5470628"/>
              <a:gd name="connsiteY165" fmla="*/ 619091 h 3193741"/>
              <a:gd name="connsiteX166" fmla="*/ 370630 w 5470628"/>
              <a:gd name="connsiteY166" fmla="*/ 665566 h 3193741"/>
              <a:gd name="connsiteX167" fmla="*/ 498017 w 5470628"/>
              <a:gd name="connsiteY167" fmla="*/ 740532 h 3193741"/>
              <a:gd name="connsiteX168" fmla="*/ 918036 w 5470628"/>
              <a:gd name="connsiteY168" fmla="*/ 924307 h 3193741"/>
              <a:gd name="connsiteX169" fmla="*/ 1079304 w 5470628"/>
              <a:gd name="connsiteY169" fmla="*/ 984494 h 3193741"/>
              <a:gd name="connsiteX170" fmla="*/ 1079935 w 5470628"/>
              <a:gd name="connsiteY170" fmla="*/ 980383 h 3193741"/>
              <a:gd name="connsiteX171" fmla="*/ 1079695 w 5470628"/>
              <a:gd name="connsiteY171" fmla="*/ 976616 h 3193741"/>
              <a:gd name="connsiteX172" fmla="*/ 966178 w 5470628"/>
              <a:gd name="connsiteY172" fmla="*/ 937219 h 3193741"/>
              <a:gd name="connsiteX173" fmla="*/ 720106 w 5470628"/>
              <a:gd name="connsiteY173" fmla="*/ 807112 h 3193741"/>
              <a:gd name="connsiteX174" fmla="*/ 698823 w 5470628"/>
              <a:gd name="connsiteY174" fmla="*/ 804708 h 3193741"/>
              <a:gd name="connsiteX175" fmla="*/ 664513 w 5470628"/>
              <a:gd name="connsiteY175" fmla="*/ 784663 h 3193741"/>
              <a:gd name="connsiteX176" fmla="*/ 660380 w 5470628"/>
              <a:gd name="connsiteY176" fmla="*/ 771165 h 3193741"/>
              <a:gd name="connsiteX177" fmla="*/ 584959 w 5470628"/>
              <a:gd name="connsiteY177" fmla="*/ 722409 h 3193741"/>
              <a:gd name="connsiteX178" fmla="*/ 435649 w 5470628"/>
              <a:gd name="connsiteY178" fmla="*/ 639659 h 3193741"/>
              <a:gd name="connsiteX179" fmla="*/ 404944 w 5470628"/>
              <a:gd name="connsiteY179" fmla="*/ 606128 h 3193741"/>
              <a:gd name="connsiteX180" fmla="*/ 408476 w 5470628"/>
              <a:gd name="connsiteY180" fmla="*/ 591466 h 3193741"/>
              <a:gd name="connsiteX181" fmla="*/ 425225 w 5470628"/>
              <a:gd name="connsiteY181" fmla="*/ 592759 h 3193741"/>
              <a:gd name="connsiteX182" fmla="*/ 487115 w 5470628"/>
              <a:gd name="connsiteY182" fmla="*/ 620614 h 3193741"/>
              <a:gd name="connsiteX183" fmla="*/ 550277 w 5470628"/>
              <a:gd name="connsiteY183" fmla="*/ 649738 h 3193741"/>
              <a:gd name="connsiteX184" fmla="*/ 544421 w 5470628"/>
              <a:gd name="connsiteY184" fmla="*/ 641907 h 3193741"/>
              <a:gd name="connsiteX185" fmla="*/ 431905 w 5470628"/>
              <a:gd name="connsiteY185" fmla="*/ 580799 h 3193741"/>
              <a:gd name="connsiteX186" fmla="*/ 351177 w 5470628"/>
              <a:gd name="connsiteY186" fmla="*/ 528177 h 3193741"/>
              <a:gd name="connsiteX187" fmla="*/ 339749 w 5470628"/>
              <a:gd name="connsiteY187" fmla="*/ 498244 h 3193741"/>
              <a:gd name="connsiteX188" fmla="*/ 346313 w 5470628"/>
              <a:gd name="connsiteY188" fmla="*/ 489145 h 3193741"/>
              <a:gd name="connsiteX189" fmla="*/ 356579 w 5470628"/>
              <a:gd name="connsiteY189" fmla="*/ 491460 h 3193741"/>
              <a:gd name="connsiteX190" fmla="*/ 371505 w 5470628"/>
              <a:gd name="connsiteY190" fmla="*/ 501516 h 3193741"/>
              <a:gd name="connsiteX191" fmla="*/ 476275 w 5470628"/>
              <a:gd name="connsiteY191" fmla="*/ 553122 h 3193741"/>
              <a:gd name="connsiteX192" fmla="*/ 649952 w 5470628"/>
              <a:gd name="connsiteY192" fmla="*/ 635294 h 3193741"/>
              <a:gd name="connsiteX193" fmla="*/ 727161 w 5470628"/>
              <a:gd name="connsiteY193" fmla="*/ 651328 h 3193741"/>
              <a:gd name="connsiteX194" fmla="*/ 722417 w 5470628"/>
              <a:gd name="connsiteY194" fmla="*/ 646921 h 3193741"/>
              <a:gd name="connsiteX195" fmla="*/ 546079 w 5470628"/>
              <a:gd name="connsiteY195" fmla="*/ 546328 h 3193741"/>
              <a:gd name="connsiteX196" fmla="*/ 378182 w 5470628"/>
              <a:gd name="connsiteY196" fmla="*/ 386585 h 3193741"/>
              <a:gd name="connsiteX197" fmla="*/ 370158 w 5470628"/>
              <a:gd name="connsiteY197" fmla="*/ 382100 h 3193741"/>
              <a:gd name="connsiteX198" fmla="*/ 357861 w 5470628"/>
              <a:gd name="connsiteY198" fmla="*/ 371252 h 3193741"/>
              <a:gd name="connsiteX199" fmla="*/ 331313 w 5470628"/>
              <a:gd name="connsiteY199" fmla="*/ 328203 h 3193741"/>
              <a:gd name="connsiteX200" fmla="*/ 319354 w 5470628"/>
              <a:gd name="connsiteY200" fmla="*/ 299282 h 3193741"/>
              <a:gd name="connsiteX201" fmla="*/ 319682 w 5470628"/>
              <a:gd name="connsiteY201" fmla="*/ 285719 h 3193741"/>
              <a:gd name="connsiteX202" fmla="*/ 306391 w 5470628"/>
              <a:gd name="connsiteY202" fmla="*/ 268585 h 3193741"/>
              <a:gd name="connsiteX203" fmla="*/ 303294 w 5470628"/>
              <a:gd name="connsiteY203" fmla="*/ 257334 h 3193741"/>
              <a:gd name="connsiteX204" fmla="*/ 319242 w 5470628"/>
              <a:gd name="connsiteY204" fmla="*/ 255403 h 3193741"/>
              <a:gd name="connsiteX205" fmla="*/ 364093 w 5470628"/>
              <a:gd name="connsiteY205" fmla="*/ 286745 h 3193741"/>
              <a:gd name="connsiteX206" fmla="*/ 385301 w 5470628"/>
              <a:gd name="connsiteY206" fmla="*/ 287973 h 3193741"/>
              <a:gd name="connsiteX207" fmla="*/ 417598 w 5470628"/>
              <a:gd name="connsiteY207" fmla="*/ 285722 h 3193741"/>
              <a:gd name="connsiteX208" fmla="*/ 440155 w 5470628"/>
              <a:gd name="connsiteY208" fmla="*/ 308139 h 3193741"/>
              <a:gd name="connsiteX209" fmla="*/ 534406 w 5470628"/>
              <a:gd name="connsiteY209" fmla="*/ 339430 h 3193741"/>
              <a:gd name="connsiteX210" fmla="*/ 495633 w 5470628"/>
              <a:gd name="connsiteY210" fmla="*/ 333450 h 3193741"/>
              <a:gd name="connsiteX211" fmla="*/ 486289 w 5470628"/>
              <a:gd name="connsiteY211" fmla="*/ 322243 h 3193741"/>
              <a:gd name="connsiteX212" fmla="*/ 484000 w 5470628"/>
              <a:gd name="connsiteY212" fmla="*/ 304964 h 3193741"/>
              <a:gd name="connsiteX213" fmla="*/ 436911 w 5470628"/>
              <a:gd name="connsiteY213" fmla="*/ 280536 h 3193741"/>
              <a:gd name="connsiteX214" fmla="*/ 426865 w 5470628"/>
              <a:gd name="connsiteY214" fmla="*/ 277007 h 3193741"/>
              <a:gd name="connsiteX215" fmla="*/ 420654 w 5470628"/>
              <a:gd name="connsiteY215" fmla="*/ 268269 h 3193741"/>
              <a:gd name="connsiteX216" fmla="*/ 432329 w 5470628"/>
              <a:gd name="connsiteY216" fmla="*/ 259975 h 3193741"/>
              <a:gd name="connsiteX217" fmla="*/ 447672 w 5470628"/>
              <a:gd name="connsiteY217" fmla="*/ 257879 h 3193741"/>
              <a:gd name="connsiteX218" fmla="*/ 502242 w 5470628"/>
              <a:gd name="connsiteY218" fmla="*/ 273572 h 3193741"/>
              <a:gd name="connsiteX219" fmla="*/ 659874 w 5470628"/>
              <a:gd name="connsiteY219" fmla="*/ 365516 h 3193741"/>
              <a:gd name="connsiteX220" fmla="*/ 829177 w 5470628"/>
              <a:gd name="connsiteY220" fmla="*/ 444421 h 3193741"/>
              <a:gd name="connsiteX221" fmla="*/ 1231903 w 5470628"/>
              <a:gd name="connsiteY221" fmla="*/ 613682 h 3193741"/>
              <a:gd name="connsiteX222" fmla="*/ 1911736 w 5470628"/>
              <a:gd name="connsiteY222" fmla="*/ 685084 h 3193741"/>
              <a:gd name="connsiteX223" fmla="*/ 2564313 w 5470628"/>
              <a:gd name="connsiteY223" fmla="*/ 632143 h 3193741"/>
              <a:gd name="connsiteX224" fmla="*/ 2657304 w 5470628"/>
              <a:gd name="connsiteY224" fmla="*/ 624913 h 3193741"/>
              <a:gd name="connsiteX225" fmla="*/ 4235818 w 5470628"/>
              <a:gd name="connsiteY225" fmla="*/ 259339 h 3193741"/>
              <a:gd name="connsiteX226" fmla="*/ 4460331 w 5470628"/>
              <a:gd name="connsiteY226" fmla="*/ 176864 h 3193741"/>
              <a:gd name="connsiteX227" fmla="*/ 4499578 w 5470628"/>
              <a:gd name="connsiteY227" fmla="*/ 186791 h 3193741"/>
              <a:gd name="connsiteX228" fmla="*/ 4514640 w 5470628"/>
              <a:gd name="connsiteY228" fmla="*/ 188841 h 3193741"/>
              <a:gd name="connsiteX229" fmla="*/ 4516523 w 5470628"/>
              <a:gd name="connsiteY229" fmla="*/ 189988 h 3193741"/>
              <a:gd name="connsiteX230" fmla="*/ 4518126 w 5470628"/>
              <a:gd name="connsiteY230" fmla="*/ 189316 h 3193741"/>
              <a:gd name="connsiteX231" fmla="*/ 4514640 w 5470628"/>
              <a:gd name="connsiteY231" fmla="*/ 188841 h 3193741"/>
              <a:gd name="connsiteX232" fmla="*/ 4511569 w 5470628"/>
              <a:gd name="connsiteY232" fmla="*/ 186970 h 3193741"/>
              <a:gd name="connsiteX233" fmla="*/ 4510888 w 5470628"/>
              <a:gd name="connsiteY233" fmla="*/ 180943 h 3193741"/>
              <a:gd name="connsiteX234" fmla="*/ 4531865 w 5470628"/>
              <a:gd name="connsiteY234" fmla="*/ 155151 h 3193741"/>
              <a:gd name="connsiteX235" fmla="*/ 4573441 w 5470628"/>
              <a:gd name="connsiteY235" fmla="*/ 139676 h 3193741"/>
              <a:gd name="connsiteX236" fmla="*/ 4594964 w 5470628"/>
              <a:gd name="connsiteY236" fmla="*/ 145847 h 3193741"/>
              <a:gd name="connsiteX237" fmla="*/ 4623059 w 5470628"/>
              <a:gd name="connsiteY237" fmla="*/ 152410 h 3193741"/>
              <a:gd name="connsiteX238" fmla="*/ 4748356 w 5470628"/>
              <a:gd name="connsiteY238" fmla="*/ 68192 h 3193741"/>
              <a:gd name="connsiteX239" fmla="*/ 4833812 w 5470628"/>
              <a:gd name="connsiteY239" fmla="*/ 8017 h 3193741"/>
              <a:gd name="connsiteX240" fmla="*/ 4850908 w 5470628"/>
              <a:gd name="connsiteY240" fmla="*/ 727 h 31937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</a:cxnLst>
            <a:rect l="l" t="t" r="r" b="b"/>
            <a:pathLst>
              <a:path w="5470628" h="3193741">
                <a:moveTo>
                  <a:pt x="5462602" y="1413608"/>
                </a:moveTo>
                <a:lnTo>
                  <a:pt x="5465724" y="1421881"/>
                </a:lnTo>
                <a:cubicBezTo>
                  <a:pt x="5472118" y="1444281"/>
                  <a:pt x="5472640" y="1461744"/>
                  <a:pt x="5465025" y="1466556"/>
                </a:cubicBezTo>
                <a:lnTo>
                  <a:pt x="5463208" y="1466226"/>
                </a:lnTo>
                <a:lnTo>
                  <a:pt x="5463242" y="1451866"/>
                </a:lnTo>
                <a:cubicBezTo>
                  <a:pt x="5463190" y="1441487"/>
                  <a:pt x="5463068" y="1431722"/>
                  <a:pt x="5462894" y="1423194"/>
                </a:cubicBezTo>
                <a:close/>
                <a:moveTo>
                  <a:pt x="5461417" y="1391849"/>
                </a:moveTo>
                <a:cubicBezTo>
                  <a:pt x="5461710" y="1392940"/>
                  <a:pt x="5461992" y="1396513"/>
                  <a:pt x="5462246" y="1401944"/>
                </a:cubicBezTo>
                <a:lnTo>
                  <a:pt x="5462602" y="1413608"/>
                </a:lnTo>
                <a:lnTo>
                  <a:pt x="5459078" y="1404268"/>
                </a:lnTo>
                <a:lnTo>
                  <a:pt x="5460137" y="1393780"/>
                </a:lnTo>
                <a:cubicBezTo>
                  <a:pt x="5460561" y="1391114"/>
                  <a:pt x="5460982" y="1390270"/>
                  <a:pt x="5461417" y="1391849"/>
                </a:cubicBezTo>
                <a:close/>
                <a:moveTo>
                  <a:pt x="614271" y="1052206"/>
                </a:moveTo>
                <a:cubicBezTo>
                  <a:pt x="613444" y="1053256"/>
                  <a:pt x="612323" y="1054339"/>
                  <a:pt x="611497" y="1055389"/>
                </a:cubicBezTo>
                <a:cubicBezTo>
                  <a:pt x="617673" y="1058912"/>
                  <a:pt x="624115" y="1061928"/>
                  <a:pt x="630277" y="1065215"/>
                </a:cubicBezTo>
                <a:cubicBezTo>
                  <a:pt x="637469" y="1066004"/>
                  <a:pt x="644958" y="1066759"/>
                  <a:pt x="651856" y="1067584"/>
                </a:cubicBezTo>
                <a:cubicBezTo>
                  <a:pt x="639327" y="1062458"/>
                  <a:pt x="626799" y="1057332"/>
                  <a:pt x="614271" y="1052206"/>
                </a:cubicBezTo>
                <a:close/>
                <a:moveTo>
                  <a:pt x="810628" y="695550"/>
                </a:moveTo>
                <a:cubicBezTo>
                  <a:pt x="873537" y="739416"/>
                  <a:pt x="951215" y="767494"/>
                  <a:pt x="1033084" y="791270"/>
                </a:cubicBezTo>
                <a:cubicBezTo>
                  <a:pt x="1034205" y="790184"/>
                  <a:pt x="1035031" y="789136"/>
                  <a:pt x="1036153" y="788050"/>
                </a:cubicBezTo>
                <a:cubicBezTo>
                  <a:pt x="960983" y="757296"/>
                  <a:pt x="885798" y="726306"/>
                  <a:pt x="810628" y="695550"/>
                </a:cubicBezTo>
                <a:close/>
                <a:moveTo>
                  <a:pt x="4850908" y="727"/>
                </a:moveTo>
                <a:cubicBezTo>
                  <a:pt x="4858191" y="2929"/>
                  <a:pt x="4860543" y="7152"/>
                  <a:pt x="4858584" y="13795"/>
                </a:cubicBezTo>
                <a:cubicBezTo>
                  <a:pt x="4855845" y="22194"/>
                  <a:pt x="4850092" y="30008"/>
                  <a:pt x="4843408" y="37224"/>
                </a:cubicBezTo>
                <a:cubicBezTo>
                  <a:pt x="4812232" y="71132"/>
                  <a:pt x="4827067" y="79774"/>
                  <a:pt x="4871062" y="78954"/>
                </a:cubicBezTo>
                <a:cubicBezTo>
                  <a:pt x="4910302" y="78234"/>
                  <a:pt x="4949507" y="72299"/>
                  <a:pt x="4989038" y="66799"/>
                </a:cubicBezTo>
                <a:cubicBezTo>
                  <a:pt x="5008500" y="63967"/>
                  <a:pt x="5009491" y="65509"/>
                  <a:pt x="5002636" y="79388"/>
                </a:cubicBezTo>
                <a:cubicBezTo>
                  <a:pt x="4991594" y="102315"/>
                  <a:pt x="4990844" y="123285"/>
                  <a:pt x="5008332" y="140859"/>
                </a:cubicBezTo>
                <a:cubicBezTo>
                  <a:pt x="5012456" y="144868"/>
                  <a:pt x="5015428" y="149491"/>
                  <a:pt x="5014326" y="155555"/>
                </a:cubicBezTo>
                <a:cubicBezTo>
                  <a:pt x="5009356" y="180357"/>
                  <a:pt x="5019874" y="200674"/>
                  <a:pt x="5030704" y="221190"/>
                </a:cubicBezTo>
                <a:cubicBezTo>
                  <a:pt x="5048958" y="255517"/>
                  <a:pt x="5072099" y="287116"/>
                  <a:pt x="5097262" y="317759"/>
                </a:cubicBezTo>
                <a:cubicBezTo>
                  <a:pt x="5115004" y="339336"/>
                  <a:pt x="5126222" y="365974"/>
                  <a:pt x="5165084" y="373367"/>
                </a:cubicBezTo>
                <a:cubicBezTo>
                  <a:pt x="5174420" y="375083"/>
                  <a:pt x="5177498" y="381353"/>
                  <a:pt x="5174137" y="389353"/>
                </a:cubicBezTo>
                <a:cubicBezTo>
                  <a:pt x="5163026" y="415847"/>
                  <a:pt x="5172067" y="436343"/>
                  <a:pt x="5192507" y="453561"/>
                </a:cubicBezTo>
                <a:cubicBezTo>
                  <a:pt x="5199734" y="459565"/>
                  <a:pt x="5197020" y="463690"/>
                  <a:pt x="5187160" y="467732"/>
                </a:cubicBezTo>
                <a:cubicBezTo>
                  <a:pt x="5175836" y="472188"/>
                  <a:pt x="5167025" y="478711"/>
                  <a:pt x="5160106" y="486904"/>
                </a:cubicBezTo>
                <a:cubicBezTo>
                  <a:pt x="5148744" y="500143"/>
                  <a:pt x="5143396" y="514315"/>
                  <a:pt x="5138948" y="528614"/>
                </a:cubicBezTo>
                <a:cubicBezTo>
                  <a:pt x="5132042" y="551041"/>
                  <a:pt x="5123894" y="572670"/>
                  <a:pt x="5097016" y="589923"/>
                </a:cubicBezTo>
                <a:cubicBezTo>
                  <a:pt x="5089016" y="595163"/>
                  <a:pt x="5082598" y="601872"/>
                  <a:pt x="5075869" y="608381"/>
                </a:cubicBezTo>
                <a:cubicBezTo>
                  <a:pt x="5078016" y="614052"/>
                  <a:pt x="5083322" y="617918"/>
                  <a:pt x="5093172" y="618385"/>
                </a:cubicBezTo>
                <a:cubicBezTo>
                  <a:pt x="5155867" y="621469"/>
                  <a:pt x="5153088" y="652648"/>
                  <a:pt x="5153518" y="687474"/>
                </a:cubicBezTo>
                <a:cubicBezTo>
                  <a:pt x="5154177" y="730575"/>
                  <a:pt x="5118812" y="754787"/>
                  <a:pt x="5074984" y="776941"/>
                </a:cubicBezTo>
                <a:cubicBezTo>
                  <a:pt x="5059986" y="784451"/>
                  <a:pt x="5038116" y="786863"/>
                  <a:pt x="5033348" y="805473"/>
                </a:cubicBezTo>
                <a:cubicBezTo>
                  <a:pt x="5059529" y="819384"/>
                  <a:pt x="5089376" y="802009"/>
                  <a:pt x="5116847" y="803426"/>
                </a:cubicBezTo>
                <a:cubicBezTo>
                  <a:pt x="5139548" y="804709"/>
                  <a:pt x="5176330" y="798120"/>
                  <a:pt x="5147902" y="833118"/>
                </a:cubicBezTo>
                <a:cubicBezTo>
                  <a:pt x="5139626" y="843373"/>
                  <a:pt x="5150382" y="848714"/>
                  <a:pt x="5161665" y="848297"/>
                </a:cubicBezTo>
                <a:cubicBezTo>
                  <a:pt x="5253064" y="844106"/>
                  <a:pt x="5215170" y="912756"/>
                  <a:pt x="5246520" y="942412"/>
                </a:cubicBezTo>
                <a:cubicBezTo>
                  <a:pt x="5255359" y="950358"/>
                  <a:pt x="5247812" y="967405"/>
                  <a:pt x="5235368" y="972946"/>
                </a:cubicBezTo>
                <a:cubicBezTo>
                  <a:pt x="5156387" y="1008610"/>
                  <a:pt x="5149354" y="1071149"/>
                  <a:pt x="5113739" y="1128845"/>
                </a:cubicBezTo>
                <a:cubicBezTo>
                  <a:pt x="5157305" y="1144685"/>
                  <a:pt x="5208388" y="1143005"/>
                  <a:pt x="5255034" y="1151117"/>
                </a:cubicBezTo>
                <a:cubicBezTo>
                  <a:pt x="5303482" y="1159484"/>
                  <a:pt x="5304156" y="1170079"/>
                  <a:pt x="5267513" y="1216275"/>
                </a:cubicBezTo>
                <a:cubicBezTo>
                  <a:pt x="5370269" y="1212844"/>
                  <a:pt x="5370269" y="1212844"/>
                  <a:pt x="5343113" y="1281854"/>
                </a:cubicBezTo>
                <a:cubicBezTo>
                  <a:pt x="5386272" y="1279593"/>
                  <a:pt x="5428618" y="1334726"/>
                  <a:pt x="5452014" y="1385543"/>
                </a:cubicBezTo>
                <a:lnTo>
                  <a:pt x="5459078" y="1404268"/>
                </a:lnTo>
                <a:lnTo>
                  <a:pt x="5458838" y="1406644"/>
                </a:lnTo>
                <a:cubicBezTo>
                  <a:pt x="5457942" y="1418063"/>
                  <a:pt x="5456960" y="1434367"/>
                  <a:pt x="5455752" y="1450751"/>
                </a:cubicBezTo>
                <a:lnTo>
                  <a:pt x="5454594" y="1464662"/>
                </a:lnTo>
                <a:lnTo>
                  <a:pt x="5447215" y="1463321"/>
                </a:lnTo>
                <a:cubicBezTo>
                  <a:pt x="5441256" y="1459714"/>
                  <a:pt x="5437002" y="1458345"/>
                  <a:pt x="5433934" y="1458428"/>
                </a:cubicBezTo>
                <a:cubicBezTo>
                  <a:pt x="5424728" y="1458676"/>
                  <a:pt x="5426188" y="1471978"/>
                  <a:pt x="5424276" y="1477014"/>
                </a:cubicBezTo>
                <a:cubicBezTo>
                  <a:pt x="5417851" y="1492977"/>
                  <a:pt x="5433852" y="1501241"/>
                  <a:pt x="5444628" y="1511562"/>
                </a:cubicBezTo>
                <a:cubicBezTo>
                  <a:pt x="5448663" y="1515344"/>
                  <a:pt x="5451544" y="1497678"/>
                  <a:pt x="5453752" y="1474786"/>
                </a:cubicBezTo>
                <a:lnTo>
                  <a:pt x="5454594" y="1464662"/>
                </a:lnTo>
                <a:lnTo>
                  <a:pt x="5463208" y="1466226"/>
                </a:lnTo>
                <a:lnTo>
                  <a:pt x="5463164" y="1484226"/>
                </a:lnTo>
                <a:cubicBezTo>
                  <a:pt x="5462722" y="1528173"/>
                  <a:pt x="5460824" y="1571999"/>
                  <a:pt x="5456160" y="1575885"/>
                </a:cubicBezTo>
                <a:cubicBezTo>
                  <a:pt x="5406708" y="1617226"/>
                  <a:pt x="5442751" y="1692579"/>
                  <a:pt x="5345636" y="1714543"/>
                </a:cubicBezTo>
                <a:cubicBezTo>
                  <a:pt x="5301930" y="1724583"/>
                  <a:pt x="5282493" y="1755882"/>
                  <a:pt x="5251319" y="1775792"/>
                </a:cubicBezTo>
                <a:cubicBezTo>
                  <a:pt x="5142610" y="1844714"/>
                  <a:pt x="5072132" y="1925140"/>
                  <a:pt x="5043512" y="2027305"/>
                </a:cubicBezTo>
                <a:cubicBezTo>
                  <a:pt x="5035488" y="2055562"/>
                  <a:pt x="5000258" y="2081893"/>
                  <a:pt x="4978144" y="2108535"/>
                </a:cubicBezTo>
                <a:cubicBezTo>
                  <a:pt x="4990785" y="2124798"/>
                  <a:pt x="5050411" y="2079615"/>
                  <a:pt x="5031476" y="2128173"/>
                </a:cubicBezTo>
                <a:cubicBezTo>
                  <a:pt x="5017138" y="2164787"/>
                  <a:pt x="4975973" y="2191363"/>
                  <a:pt x="4937389" y="2216441"/>
                </a:cubicBezTo>
                <a:cubicBezTo>
                  <a:pt x="4893079" y="2245058"/>
                  <a:pt x="4843760" y="2269776"/>
                  <a:pt x="4826122" y="2315331"/>
                </a:cubicBezTo>
                <a:cubicBezTo>
                  <a:pt x="4822276" y="2325050"/>
                  <a:pt x="3896510" y="3112888"/>
                  <a:pt x="2544647" y="3190975"/>
                </a:cubicBezTo>
                <a:cubicBezTo>
                  <a:pt x="2323734" y="3203734"/>
                  <a:pt x="1445947" y="3169121"/>
                  <a:pt x="1328257" y="3153006"/>
                </a:cubicBezTo>
                <a:cubicBezTo>
                  <a:pt x="1207258" y="3136344"/>
                  <a:pt x="1101756" y="3091943"/>
                  <a:pt x="977943" y="3082502"/>
                </a:cubicBezTo>
                <a:cubicBezTo>
                  <a:pt x="912454" y="3077622"/>
                  <a:pt x="848655" y="3061861"/>
                  <a:pt x="854473" y="2994250"/>
                </a:cubicBezTo>
                <a:cubicBezTo>
                  <a:pt x="856228" y="2975057"/>
                  <a:pt x="838125" y="2961827"/>
                  <a:pt x="811593" y="2970498"/>
                </a:cubicBezTo>
                <a:cubicBezTo>
                  <a:pt x="761454" y="2987010"/>
                  <a:pt x="736680" y="2962489"/>
                  <a:pt x="707024" y="2945439"/>
                </a:cubicBezTo>
                <a:cubicBezTo>
                  <a:pt x="654509" y="2915262"/>
                  <a:pt x="603913" y="2882480"/>
                  <a:pt x="523487" y="2886053"/>
                </a:cubicBezTo>
                <a:cubicBezTo>
                  <a:pt x="537017" y="2855468"/>
                  <a:pt x="563587" y="2856758"/>
                  <a:pt x="587884" y="2859746"/>
                </a:cubicBezTo>
                <a:cubicBezTo>
                  <a:pt x="652090" y="2867866"/>
                  <a:pt x="715235" y="2878012"/>
                  <a:pt x="779426" y="2885897"/>
                </a:cubicBezTo>
                <a:cubicBezTo>
                  <a:pt x="821123" y="2891048"/>
                  <a:pt x="863074" y="2900202"/>
                  <a:pt x="917288" y="2882248"/>
                </a:cubicBezTo>
                <a:cubicBezTo>
                  <a:pt x="866364" y="2830288"/>
                  <a:pt x="785092" y="2829930"/>
                  <a:pt x="718684" y="2819941"/>
                </a:cubicBezTo>
                <a:cubicBezTo>
                  <a:pt x="635747" y="2807447"/>
                  <a:pt x="584925" y="2771133"/>
                  <a:pt x="524650" y="2731220"/>
                </a:cubicBezTo>
                <a:cubicBezTo>
                  <a:pt x="584180" y="2712621"/>
                  <a:pt x="623299" y="2742760"/>
                  <a:pt x="670138" y="2735189"/>
                </a:cubicBezTo>
                <a:cubicBezTo>
                  <a:pt x="672406" y="2728745"/>
                  <a:pt x="675988" y="2719532"/>
                  <a:pt x="675382" y="2719369"/>
                </a:cubicBezTo>
                <a:cubicBezTo>
                  <a:pt x="596666" y="2703042"/>
                  <a:pt x="557844" y="2658869"/>
                  <a:pt x="542021" y="2601946"/>
                </a:cubicBezTo>
                <a:cubicBezTo>
                  <a:pt x="533902" y="2572560"/>
                  <a:pt x="505246" y="2566541"/>
                  <a:pt x="476895" y="2555976"/>
                </a:cubicBezTo>
                <a:cubicBezTo>
                  <a:pt x="377189" y="2518466"/>
                  <a:pt x="272496" y="2486779"/>
                  <a:pt x="188751" y="2428830"/>
                </a:cubicBezTo>
                <a:cubicBezTo>
                  <a:pt x="280875" y="2426687"/>
                  <a:pt x="357216" y="2461808"/>
                  <a:pt x="456762" y="2468731"/>
                </a:cubicBezTo>
                <a:cubicBezTo>
                  <a:pt x="373794" y="2404281"/>
                  <a:pt x="269816" y="2379152"/>
                  <a:pt x="174514" y="2345378"/>
                </a:cubicBezTo>
                <a:cubicBezTo>
                  <a:pt x="130977" y="2330009"/>
                  <a:pt x="90329" y="2308598"/>
                  <a:pt x="38827" y="2303685"/>
                </a:cubicBezTo>
                <a:cubicBezTo>
                  <a:pt x="20556" y="2301864"/>
                  <a:pt x="-10092" y="2297272"/>
                  <a:pt x="3281" y="2273587"/>
                </a:cubicBezTo>
                <a:cubicBezTo>
                  <a:pt x="14533" y="2253956"/>
                  <a:pt x="39095" y="2256437"/>
                  <a:pt x="61590" y="2259170"/>
                </a:cubicBezTo>
                <a:cubicBezTo>
                  <a:pt x="115591" y="2265916"/>
                  <a:pt x="170539" y="2259497"/>
                  <a:pt x="242291" y="2250569"/>
                </a:cubicBezTo>
                <a:cubicBezTo>
                  <a:pt x="178223" y="2197829"/>
                  <a:pt x="68904" y="2229102"/>
                  <a:pt x="13205" y="2172263"/>
                </a:cubicBezTo>
                <a:cubicBezTo>
                  <a:pt x="77196" y="2153598"/>
                  <a:pt x="128251" y="2170191"/>
                  <a:pt x="180810" y="2168333"/>
                </a:cubicBezTo>
                <a:cubicBezTo>
                  <a:pt x="228319" y="2166612"/>
                  <a:pt x="239444" y="2154350"/>
                  <a:pt x="226020" y="2121100"/>
                </a:cubicBezTo>
                <a:cubicBezTo>
                  <a:pt x="205165" y="2069293"/>
                  <a:pt x="229388" y="2038364"/>
                  <a:pt x="299145" y="2044862"/>
                </a:cubicBezTo>
                <a:cubicBezTo>
                  <a:pt x="363822" y="2051027"/>
                  <a:pt x="369032" y="2029991"/>
                  <a:pt x="350236" y="2001187"/>
                </a:cubicBezTo>
                <a:cubicBezTo>
                  <a:pt x="322862" y="1959187"/>
                  <a:pt x="348423" y="1921214"/>
                  <a:pt x="365223" y="1881218"/>
                </a:cubicBezTo>
                <a:cubicBezTo>
                  <a:pt x="390527" y="1820499"/>
                  <a:pt x="376326" y="1793748"/>
                  <a:pt x="310707" y="1758752"/>
                </a:cubicBezTo>
                <a:cubicBezTo>
                  <a:pt x="273754" y="1739265"/>
                  <a:pt x="234367" y="1723631"/>
                  <a:pt x="181659" y="1709137"/>
                </a:cubicBezTo>
                <a:cubicBezTo>
                  <a:pt x="299387" y="1683727"/>
                  <a:pt x="172918" y="1660608"/>
                  <a:pt x="213063" y="1632021"/>
                </a:cubicBezTo>
                <a:cubicBezTo>
                  <a:pt x="296030" y="1612244"/>
                  <a:pt x="369047" y="1679323"/>
                  <a:pt x="481390" y="1644125"/>
                </a:cubicBezTo>
                <a:cubicBezTo>
                  <a:pt x="336659" y="1595935"/>
                  <a:pt x="176348" y="1532074"/>
                  <a:pt x="68930" y="1457537"/>
                </a:cubicBezTo>
                <a:cubicBezTo>
                  <a:pt x="91299" y="1434897"/>
                  <a:pt x="115799" y="1450436"/>
                  <a:pt x="135138" y="1440976"/>
                </a:cubicBezTo>
                <a:cubicBezTo>
                  <a:pt x="133952" y="1436374"/>
                  <a:pt x="135290" y="1429332"/>
                  <a:pt x="131611" y="1427642"/>
                </a:cubicBezTo>
                <a:cubicBezTo>
                  <a:pt x="52402" y="1389548"/>
                  <a:pt x="51441" y="1388478"/>
                  <a:pt x="130443" y="1343795"/>
                </a:cubicBezTo>
                <a:cubicBezTo>
                  <a:pt x="158017" y="1328118"/>
                  <a:pt x="154966" y="1317573"/>
                  <a:pt x="138930" y="1304094"/>
                </a:cubicBezTo>
                <a:cubicBezTo>
                  <a:pt x="127608" y="1294551"/>
                  <a:pt x="113720" y="1286742"/>
                  <a:pt x="118409" y="1262212"/>
                </a:cubicBezTo>
                <a:cubicBezTo>
                  <a:pt x="164937" y="1287183"/>
                  <a:pt x="383505" y="1312432"/>
                  <a:pt x="421410" y="1304757"/>
                </a:cubicBezTo>
                <a:cubicBezTo>
                  <a:pt x="464009" y="1296037"/>
                  <a:pt x="610877" y="1288926"/>
                  <a:pt x="655702" y="1291801"/>
                </a:cubicBezTo>
                <a:cubicBezTo>
                  <a:pt x="653235" y="1290438"/>
                  <a:pt x="650767" y="1289077"/>
                  <a:pt x="648299" y="1287715"/>
                </a:cubicBezTo>
                <a:cubicBezTo>
                  <a:pt x="603999" y="1260339"/>
                  <a:pt x="559107" y="1233035"/>
                  <a:pt x="531027" y="1193967"/>
                </a:cubicBezTo>
                <a:cubicBezTo>
                  <a:pt x="529741" y="1192462"/>
                  <a:pt x="529061" y="1191120"/>
                  <a:pt x="526433" y="1191913"/>
                </a:cubicBezTo>
                <a:cubicBezTo>
                  <a:pt x="503415" y="1199684"/>
                  <a:pt x="505590" y="1187083"/>
                  <a:pt x="504666" y="1177230"/>
                </a:cubicBezTo>
                <a:cubicBezTo>
                  <a:pt x="503726" y="1167141"/>
                  <a:pt x="499378" y="1159602"/>
                  <a:pt x="482307" y="1162618"/>
                </a:cubicBezTo>
                <a:cubicBezTo>
                  <a:pt x="481421" y="1162726"/>
                  <a:pt x="480226" y="1162633"/>
                  <a:pt x="479029" y="1162540"/>
                </a:cubicBezTo>
                <a:cubicBezTo>
                  <a:pt x="470949" y="1161859"/>
                  <a:pt x="444139" y="1138059"/>
                  <a:pt x="447663" y="1132649"/>
                </a:cubicBezTo>
                <a:cubicBezTo>
                  <a:pt x="455539" y="1120781"/>
                  <a:pt x="446335" y="1116439"/>
                  <a:pt x="438547" y="1110977"/>
                </a:cubicBezTo>
                <a:cubicBezTo>
                  <a:pt x="427656" y="1103517"/>
                  <a:pt x="416795" y="1096529"/>
                  <a:pt x="405343" y="1089612"/>
                </a:cubicBezTo>
                <a:cubicBezTo>
                  <a:pt x="394202" y="1082895"/>
                  <a:pt x="382794" y="1076684"/>
                  <a:pt x="371373" y="1070238"/>
                </a:cubicBezTo>
                <a:cubicBezTo>
                  <a:pt x="344889" y="1065616"/>
                  <a:pt x="318169" y="1061972"/>
                  <a:pt x="290358" y="1059884"/>
                </a:cubicBezTo>
                <a:cubicBezTo>
                  <a:pt x="269709" y="1058114"/>
                  <a:pt x="246624" y="1055453"/>
                  <a:pt x="235140" y="1029322"/>
                </a:cubicBezTo>
                <a:cubicBezTo>
                  <a:pt x="256895" y="1029771"/>
                  <a:pt x="278695" y="1030927"/>
                  <a:pt x="300494" y="1032083"/>
                </a:cubicBezTo>
                <a:cubicBezTo>
                  <a:pt x="279542" y="1020860"/>
                  <a:pt x="259181" y="1009565"/>
                  <a:pt x="239661" y="997457"/>
                </a:cubicBezTo>
                <a:cubicBezTo>
                  <a:pt x="223540" y="987309"/>
                  <a:pt x="210281" y="975391"/>
                  <a:pt x="204788" y="959211"/>
                </a:cubicBezTo>
                <a:cubicBezTo>
                  <a:pt x="203337" y="955117"/>
                  <a:pt x="202166" y="950750"/>
                  <a:pt x="207583" y="947009"/>
                </a:cubicBezTo>
                <a:cubicBezTo>
                  <a:pt x="213561" y="942727"/>
                  <a:pt x="218466" y="944980"/>
                  <a:pt x="223061" y="947033"/>
                </a:cubicBezTo>
                <a:cubicBezTo>
                  <a:pt x="242046" y="955410"/>
                  <a:pt x="261311" y="963516"/>
                  <a:pt x="280015" y="972164"/>
                </a:cubicBezTo>
                <a:cubicBezTo>
                  <a:pt x="304852" y="983629"/>
                  <a:pt x="329408" y="995365"/>
                  <a:pt x="353948" y="1006865"/>
                </a:cubicBezTo>
                <a:cubicBezTo>
                  <a:pt x="319294" y="981405"/>
                  <a:pt x="281290" y="959435"/>
                  <a:pt x="240466" y="939943"/>
                </a:cubicBezTo>
                <a:cubicBezTo>
                  <a:pt x="210990" y="925718"/>
                  <a:pt x="181514" y="911494"/>
                  <a:pt x="158812" y="891467"/>
                </a:cubicBezTo>
                <a:cubicBezTo>
                  <a:pt x="147166" y="881489"/>
                  <a:pt x="141336" y="869384"/>
                  <a:pt x="139551" y="855364"/>
                </a:cubicBezTo>
                <a:cubicBezTo>
                  <a:pt x="139312" y="851597"/>
                  <a:pt x="139634" y="847287"/>
                  <a:pt x="145731" y="844888"/>
                </a:cubicBezTo>
                <a:cubicBezTo>
                  <a:pt x="151843" y="842724"/>
                  <a:pt x="155581" y="845356"/>
                  <a:pt x="158154" y="848366"/>
                </a:cubicBezTo>
                <a:cubicBezTo>
                  <a:pt x="161052" y="851811"/>
                  <a:pt x="164496" y="854479"/>
                  <a:pt x="169370" y="856260"/>
                </a:cubicBezTo>
                <a:cubicBezTo>
                  <a:pt x="212096" y="872913"/>
                  <a:pt x="249775" y="894448"/>
                  <a:pt x="288295" y="915169"/>
                </a:cubicBezTo>
                <a:cubicBezTo>
                  <a:pt x="343452" y="944788"/>
                  <a:pt x="397769" y="975222"/>
                  <a:pt x="462694" y="994643"/>
                </a:cubicBezTo>
                <a:cubicBezTo>
                  <a:pt x="487260" y="1001870"/>
                  <a:pt x="512622" y="1007575"/>
                  <a:pt x="531910" y="1006664"/>
                </a:cubicBezTo>
                <a:cubicBezTo>
                  <a:pt x="460990" y="972547"/>
                  <a:pt x="394087" y="936046"/>
                  <a:pt x="333940" y="893507"/>
                </a:cubicBezTo>
                <a:cubicBezTo>
                  <a:pt x="273173" y="850568"/>
                  <a:pt x="219876" y="803403"/>
                  <a:pt x="181443" y="746608"/>
                </a:cubicBezTo>
                <a:cubicBezTo>
                  <a:pt x="177494" y="740681"/>
                  <a:pt x="175038" y="734810"/>
                  <a:pt x="162678" y="737018"/>
                </a:cubicBezTo>
                <a:cubicBezTo>
                  <a:pt x="157082" y="737933"/>
                  <a:pt x="155070" y="734381"/>
                  <a:pt x="156307" y="730435"/>
                </a:cubicBezTo>
                <a:cubicBezTo>
                  <a:pt x="164051" y="702450"/>
                  <a:pt x="145532" y="687373"/>
                  <a:pt x="117227" y="677515"/>
                </a:cubicBezTo>
                <a:cubicBezTo>
                  <a:pt x="108392" y="674314"/>
                  <a:pt x="107546" y="670384"/>
                  <a:pt x="113655" y="663474"/>
                </a:cubicBezTo>
                <a:cubicBezTo>
                  <a:pt x="121976" y="653926"/>
                  <a:pt x="120506" y="644851"/>
                  <a:pt x="115226" y="636712"/>
                </a:cubicBezTo>
                <a:cubicBezTo>
                  <a:pt x="112224" y="631619"/>
                  <a:pt x="108350" y="626868"/>
                  <a:pt x="105067" y="622046"/>
                </a:cubicBezTo>
                <a:cubicBezTo>
                  <a:pt x="102790" y="619000"/>
                  <a:pt x="99022" y="615897"/>
                  <a:pt x="104113" y="611722"/>
                </a:cubicBezTo>
                <a:cubicBezTo>
                  <a:pt x="108939" y="608053"/>
                  <a:pt x="114081" y="609328"/>
                  <a:pt x="118895" y="610169"/>
                </a:cubicBezTo>
                <a:cubicBezTo>
                  <a:pt x="142040" y="613772"/>
                  <a:pt x="156094" y="624170"/>
                  <a:pt x="163095" y="640642"/>
                </a:cubicBezTo>
                <a:cubicBezTo>
                  <a:pt x="168334" y="652819"/>
                  <a:pt x="173104" y="652953"/>
                  <a:pt x="185766" y="641454"/>
                </a:cubicBezTo>
                <a:cubicBezTo>
                  <a:pt x="195327" y="632704"/>
                  <a:pt x="204232" y="632337"/>
                  <a:pt x="212892" y="637457"/>
                </a:cubicBezTo>
                <a:cubicBezTo>
                  <a:pt x="217516" y="639981"/>
                  <a:pt x="220444" y="643897"/>
                  <a:pt x="223932" y="647271"/>
                </a:cubicBezTo>
                <a:cubicBezTo>
                  <a:pt x="241420" y="664845"/>
                  <a:pt x="259762" y="681841"/>
                  <a:pt x="287167" y="691571"/>
                </a:cubicBezTo>
                <a:cubicBezTo>
                  <a:pt x="299355" y="696027"/>
                  <a:pt x="312354" y="699197"/>
                  <a:pt x="330380" y="692506"/>
                </a:cubicBezTo>
                <a:cubicBezTo>
                  <a:pt x="318517" y="688486"/>
                  <a:pt x="306954" y="689175"/>
                  <a:pt x="296172" y="688108"/>
                </a:cubicBezTo>
                <a:cubicBezTo>
                  <a:pt x="285390" y="687041"/>
                  <a:pt x="279539" y="683953"/>
                  <a:pt x="286974" y="674512"/>
                </a:cubicBezTo>
                <a:cubicBezTo>
                  <a:pt x="291105" y="669267"/>
                  <a:pt x="290555" y="665301"/>
                  <a:pt x="286166" y="661798"/>
                </a:cubicBezTo>
                <a:cubicBezTo>
                  <a:pt x="272052" y="650459"/>
                  <a:pt x="264416" y="633352"/>
                  <a:pt x="236268" y="635338"/>
                </a:cubicBezTo>
                <a:cubicBezTo>
                  <a:pt x="234792" y="635517"/>
                  <a:pt x="233255" y="634754"/>
                  <a:pt x="231734" y="634225"/>
                </a:cubicBezTo>
                <a:cubicBezTo>
                  <a:pt x="225957" y="632316"/>
                  <a:pt x="219575" y="630241"/>
                  <a:pt x="221253" y="623870"/>
                </a:cubicBezTo>
                <a:cubicBezTo>
                  <a:pt x="223227" y="617462"/>
                  <a:pt x="230816" y="615119"/>
                  <a:pt x="237564" y="613590"/>
                </a:cubicBezTo>
                <a:cubicBezTo>
                  <a:pt x="254884" y="609831"/>
                  <a:pt x="268844" y="614072"/>
                  <a:pt x="282259" y="619091"/>
                </a:cubicBezTo>
                <a:cubicBezTo>
                  <a:pt x="314893" y="631509"/>
                  <a:pt x="342201" y="649080"/>
                  <a:pt x="370630" y="665566"/>
                </a:cubicBezTo>
                <a:cubicBezTo>
                  <a:pt x="413275" y="690295"/>
                  <a:pt x="451153" y="719635"/>
                  <a:pt x="498017" y="740532"/>
                </a:cubicBezTo>
                <a:cubicBezTo>
                  <a:pt x="637369" y="802423"/>
                  <a:pt x="774774" y="866448"/>
                  <a:pt x="918036" y="924307"/>
                </a:cubicBezTo>
                <a:cubicBezTo>
                  <a:pt x="970882" y="945666"/>
                  <a:pt x="1024819" y="965469"/>
                  <a:pt x="1079304" y="984494"/>
                </a:cubicBezTo>
                <a:cubicBezTo>
                  <a:pt x="1079509" y="983045"/>
                  <a:pt x="1079744" y="982067"/>
                  <a:pt x="1079935" y="980383"/>
                </a:cubicBezTo>
                <a:cubicBezTo>
                  <a:pt x="1079860" y="979206"/>
                  <a:pt x="1079770" y="977793"/>
                  <a:pt x="1079695" y="976616"/>
                </a:cubicBezTo>
                <a:cubicBezTo>
                  <a:pt x="1041139" y="964679"/>
                  <a:pt x="1003098" y="951491"/>
                  <a:pt x="966178" y="937219"/>
                </a:cubicBezTo>
                <a:cubicBezTo>
                  <a:pt x="875541" y="901932"/>
                  <a:pt x="791930" y="860100"/>
                  <a:pt x="720106" y="807112"/>
                </a:cubicBezTo>
                <a:cubicBezTo>
                  <a:pt x="714181" y="802848"/>
                  <a:pt x="707904" y="802421"/>
                  <a:pt x="698823" y="804708"/>
                </a:cubicBezTo>
                <a:cubicBezTo>
                  <a:pt x="669544" y="812288"/>
                  <a:pt x="659939" y="806334"/>
                  <a:pt x="664513" y="784663"/>
                </a:cubicBezTo>
                <a:cubicBezTo>
                  <a:pt x="665660" y="779304"/>
                  <a:pt x="665686" y="775031"/>
                  <a:pt x="660380" y="771165"/>
                </a:cubicBezTo>
                <a:cubicBezTo>
                  <a:pt x="636661" y="753871"/>
                  <a:pt x="611807" y="737427"/>
                  <a:pt x="584959" y="722409"/>
                </a:cubicBezTo>
                <a:cubicBezTo>
                  <a:pt x="535282" y="694735"/>
                  <a:pt x="482226" y="670082"/>
                  <a:pt x="435649" y="639659"/>
                </a:cubicBezTo>
                <a:cubicBezTo>
                  <a:pt x="421965" y="630403"/>
                  <a:pt x="411440" y="619340"/>
                  <a:pt x="404944" y="606128"/>
                </a:cubicBezTo>
                <a:cubicBezTo>
                  <a:pt x="402872" y="601635"/>
                  <a:pt x="401613" y="595856"/>
                  <a:pt x="408476" y="591466"/>
                </a:cubicBezTo>
                <a:cubicBezTo>
                  <a:pt x="415044" y="587111"/>
                  <a:pt x="420320" y="590506"/>
                  <a:pt x="425225" y="592759"/>
                </a:cubicBezTo>
                <a:cubicBezTo>
                  <a:pt x="445746" y="601899"/>
                  <a:pt x="466578" y="611238"/>
                  <a:pt x="487115" y="620614"/>
                </a:cubicBezTo>
                <a:cubicBezTo>
                  <a:pt x="507947" y="629954"/>
                  <a:pt x="528514" y="639800"/>
                  <a:pt x="550277" y="649738"/>
                </a:cubicBezTo>
                <a:cubicBezTo>
                  <a:pt x="551408" y="644145"/>
                  <a:pt x="546904" y="643504"/>
                  <a:pt x="544421" y="641907"/>
                </a:cubicBezTo>
                <a:cubicBezTo>
                  <a:pt x="509355" y="619344"/>
                  <a:pt x="471190" y="599529"/>
                  <a:pt x="431905" y="580799"/>
                </a:cubicBezTo>
                <a:cubicBezTo>
                  <a:pt x="401512" y="566211"/>
                  <a:pt x="371947" y="550574"/>
                  <a:pt x="351177" y="528177"/>
                </a:cubicBezTo>
                <a:cubicBezTo>
                  <a:pt x="343180" y="519419"/>
                  <a:pt x="338696" y="509759"/>
                  <a:pt x="339749" y="498244"/>
                </a:cubicBezTo>
                <a:cubicBezTo>
                  <a:pt x="340115" y="494641"/>
                  <a:pt x="340481" y="491037"/>
                  <a:pt x="346313" y="489145"/>
                </a:cubicBezTo>
                <a:cubicBezTo>
                  <a:pt x="350979" y="487631"/>
                  <a:pt x="354067" y="489392"/>
                  <a:pt x="356579" y="491460"/>
                </a:cubicBezTo>
                <a:cubicBezTo>
                  <a:pt x="360984" y="495197"/>
                  <a:pt x="365388" y="498934"/>
                  <a:pt x="371505" y="501516"/>
                </a:cubicBezTo>
                <a:cubicBezTo>
                  <a:pt x="408203" y="517000"/>
                  <a:pt x="442659" y="534654"/>
                  <a:pt x="476275" y="553122"/>
                </a:cubicBezTo>
                <a:cubicBezTo>
                  <a:pt x="531461" y="583213"/>
                  <a:pt x="586103" y="614082"/>
                  <a:pt x="649952" y="635294"/>
                </a:cubicBezTo>
                <a:cubicBezTo>
                  <a:pt x="673972" y="643298"/>
                  <a:pt x="698805" y="650018"/>
                  <a:pt x="727161" y="651328"/>
                </a:cubicBezTo>
                <a:cubicBezTo>
                  <a:pt x="726126" y="649081"/>
                  <a:pt x="724263" y="647883"/>
                  <a:pt x="722417" y="646921"/>
                </a:cubicBezTo>
                <a:cubicBezTo>
                  <a:pt x="660627" y="615969"/>
                  <a:pt x="600830" y="583590"/>
                  <a:pt x="546079" y="546328"/>
                </a:cubicBezTo>
                <a:cubicBezTo>
                  <a:pt x="478576" y="500409"/>
                  <a:pt x="420223" y="448637"/>
                  <a:pt x="378182" y="386585"/>
                </a:cubicBezTo>
                <a:cubicBezTo>
                  <a:pt x="376229" y="383975"/>
                  <a:pt x="374884" y="381528"/>
                  <a:pt x="370158" y="382100"/>
                </a:cubicBezTo>
                <a:cubicBezTo>
                  <a:pt x="358064" y="383802"/>
                  <a:pt x="356583" y="379236"/>
                  <a:pt x="357861" y="371252"/>
                </a:cubicBezTo>
                <a:cubicBezTo>
                  <a:pt x="361373" y="351608"/>
                  <a:pt x="352380" y="336565"/>
                  <a:pt x="331313" y="328203"/>
                </a:cubicBezTo>
                <a:cubicBezTo>
                  <a:pt x="316037" y="321986"/>
                  <a:pt x="303183" y="316425"/>
                  <a:pt x="319354" y="299282"/>
                </a:cubicBezTo>
                <a:cubicBezTo>
                  <a:pt x="323265" y="295249"/>
                  <a:pt x="321459" y="290249"/>
                  <a:pt x="319682" y="285719"/>
                </a:cubicBezTo>
                <a:cubicBezTo>
                  <a:pt x="317166" y="278905"/>
                  <a:pt x="312080" y="273828"/>
                  <a:pt x="306391" y="268585"/>
                </a:cubicBezTo>
                <a:cubicBezTo>
                  <a:pt x="303227" y="265647"/>
                  <a:pt x="299399" y="261602"/>
                  <a:pt x="303294" y="257334"/>
                </a:cubicBezTo>
                <a:cubicBezTo>
                  <a:pt x="307735" y="252289"/>
                  <a:pt x="314131" y="254598"/>
                  <a:pt x="319242" y="255403"/>
                </a:cubicBezTo>
                <a:cubicBezTo>
                  <a:pt x="342683" y="258970"/>
                  <a:pt x="357062" y="269803"/>
                  <a:pt x="364093" y="286745"/>
                </a:cubicBezTo>
                <a:cubicBezTo>
                  <a:pt x="368651" y="297582"/>
                  <a:pt x="374307" y="297608"/>
                  <a:pt x="385301" y="287973"/>
                </a:cubicBezTo>
                <a:cubicBezTo>
                  <a:pt x="397712" y="277216"/>
                  <a:pt x="408079" y="276436"/>
                  <a:pt x="417598" y="285722"/>
                </a:cubicBezTo>
                <a:cubicBezTo>
                  <a:pt x="425226" y="293339"/>
                  <a:pt x="431406" y="301607"/>
                  <a:pt x="440155" y="308139"/>
                </a:cubicBezTo>
                <a:cubicBezTo>
                  <a:pt x="463623" y="326175"/>
                  <a:pt x="485720" y="346039"/>
                  <a:pt x="534406" y="339430"/>
                </a:cubicBezTo>
                <a:cubicBezTo>
                  <a:pt x="520872" y="332528"/>
                  <a:pt x="507316" y="334645"/>
                  <a:pt x="495633" y="333450"/>
                </a:cubicBezTo>
                <a:cubicBezTo>
                  <a:pt x="487244" y="332567"/>
                  <a:pt x="478750" y="330037"/>
                  <a:pt x="486289" y="322243"/>
                </a:cubicBezTo>
                <a:cubicBezTo>
                  <a:pt x="494951" y="313365"/>
                  <a:pt x="489365" y="309771"/>
                  <a:pt x="484000" y="304964"/>
                </a:cubicBezTo>
                <a:cubicBezTo>
                  <a:pt x="471673" y="293645"/>
                  <a:pt x="461604" y="280392"/>
                  <a:pt x="436911" y="280536"/>
                </a:cubicBezTo>
                <a:cubicBezTo>
                  <a:pt x="433041" y="280530"/>
                  <a:pt x="429923" y="278297"/>
                  <a:pt x="426865" y="277007"/>
                </a:cubicBezTo>
                <a:cubicBezTo>
                  <a:pt x="422581" y="275154"/>
                  <a:pt x="418872" y="272993"/>
                  <a:pt x="420654" y="268269"/>
                </a:cubicBezTo>
                <a:cubicBezTo>
                  <a:pt x="422468" y="264016"/>
                  <a:pt x="426748" y="261125"/>
                  <a:pt x="432329" y="259975"/>
                </a:cubicBezTo>
                <a:cubicBezTo>
                  <a:pt x="437320" y="258895"/>
                  <a:pt x="442621" y="258016"/>
                  <a:pt x="447672" y="257879"/>
                </a:cubicBezTo>
                <a:cubicBezTo>
                  <a:pt x="470223" y="256809"/>
                  <a:pt x="486254" y="265543"/>
                  <a:pt x="502242" y="273572"/>
                </a:cubicBezTo>
                <a:cubicBezTo>
                  <a:pt x="558179" y="301436"/>
                  <a:pt x="607891" y="334326"/>
                  <a:pt x="659874" y="365516"/>
                </a:cubicBezTo>
                <a:cubicBezTo>
                  <a:pt x="711842" y="396471"/>
                  <a:pt x="772192" y="418818"/>
                  <a:pt x="829177" y="444421"/>
                </a:cubicBezTo>
                <a:cubicBezTo>
                  <a:pt x="960626" y="503711"/>
                  <a:pt x="1092650" y="562693"/>
                  <a:pt x="1231903" y="613682"/>
                </a:cubicBezTo>
                <a:cubicBezTo>
                  <a:pt x="1368099" y="663381"/>
                  <a:pt x="1823141" y="686561"/>
                  <a:pt x="1911736" y="685084"/>
                </a:cubicBezTo>
                <a:cubicBezTo>
                  <a:pt x="2024994" y="682992"/>
                  <a:pt x="2291986" y="655399"/>
                  <a:pt x="2564313" y="632143"/>
                </a:cubicBezTo>
                <a:cubicBezTo>
                  <a:pt x="2595089" y="629364"/>
                  <a:pt x="2625288" y="626893"/>
                  <a:pt x="2657304" y="624913"/>
                </a:cubicBezTo>
                <a:cubicBezTo>
                  <a:pt x="3564401" y="568191"/>
                  <a:pt x="4203594" y="276765"/>
                  <a:pt x="4235818" y="259339"/>
                </a:cubicBezTo>
                <a:cubicBezTo>
                  <a:pt x="4287616" y="231474"/>
                  <a:pt x="4460006" y="176429"/>
                  <a:pt x="4460331" y="176864"/>
                </a:cubicBezTo>
                <a:cubicBezTo>
                  <a:pt x="4464175" y="181144"/>
                  <a:pt x="4483735" y="184529"/>
                  <a:pt x="4499578" y="186791"/>
                </a:cubicBezTo>
                <a:lnTo>
                  <a:pt x="4514640" y="188841"/>
                </a:lnTo>
                <a:lnTo>
                  <a:pt x="4516523" y="189988"/>
                </a:lnTo>
                <a:cubicBezTo>
                  <a:pt x="4522035" y="190091"/>
                  <a:pt x="4521760" y="189857"/>
                  <a:pt x="4518126" y="189316"/>
                </a:cubicBezTo>
                <a:lnTo>
                  <a:pt x="4514640" y="188841"/>
                </a:lnTo>
                <a:lnTo>
                  <a:pt x="4511569" y="186970"/>
                </a:lnTo>
                <a:cubicBezTo>
                  <a:pt x="4510788" y="185226"/>
                  <a:pt x="4510719" y="182981"/>
                  <a:pt x="4510888" y="180943"/>
                </a:cubicBezTo>
                <a:cubicBezTo>
                  <a:pt x="4511690" y="170169"/>
                  <a:pt x="4517648" y="160906"/>
                  <a:pt x="4531865" y="155151"/>
                </a:cubicBezTo>
                <a:cubicBezTo>
                  <a:pt x="4545507" y="149703"/>
                  <a:pt x="4559473" y="144689"/>
                  <a:pt x="4573441" y="139676"/>
                </a:cubicBezTo>
                <a:cubicBezTo>
                  <a:pt x="4585075" y="135420"/>
                  <a:pt x="4593048" y="134454"/>
                  <a:pt x="4594964" y="145847"/>
                </a:cubicBezTo>
                <a:cubicBezTo>
                  <a:pt x="4596879" y="157242"/>
                  <a:pt x="4613452" y="160454"/>
                  <a:pt x="4623059" y="152410"/>
                </a:cubicBezTo>
                <a:cubicBezTo>
                  <a:pt x="4660632" y="120811"/>
                  <a:pt x="4705757" y="95654"/>
                  <a:pt x="4748356" y="68192"/>
                </a:cubicBezTo>
                <a:cubicBezTo>
                  <a:pt x="4778098" y="49168"/>
                  <a:pt x="4809406" y="31378"/>
                  <a:pt x="4833812" y="8017"/>
                </a:cubicBezTo>
                <a:cubicBezTo>
                  <a:pt x="4838299" y="3678"/>
                  <a:pt x="4842399" y="-2039"/>
                  <a:pt x="4850908" y="727"/>
                </a:cubicBez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0705" y="685801"/>
            <a:ext cx="2621145" cy="5491162"/>
          </a:xfrm>
        </p:spPr>
        <p:txBody>
          <a:bodyPr>
            <a:normAutofit/>
          </a:bodyPr>
          <a:lstStyle/>
          <a:p>
            <a:r>
              <a:t>S – Squarely Facing the Client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23D2616-74F0-2B7C-77E9-A6E30C38141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79285105"/>
              </p:ext>
            </p:extLst>
          </p:nvPr>
        </p:nvGraphicFramePr>
        <p:xfrm>
          <a:off x="3526910" y="838199"/>
          <a:ext cx="4988440" cy="53387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8DED6BC-9A3E-48D4-AD7C-A56D63F547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6B6E033A-DB2E-49B8-B600-B38E0C2802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9926" y="1371600"/>
            <a:ext cx="3396984" cy="3589977"/>
          </a:xfrm>
          <a:custGeom>
            <a:avLst/>
            <a:gdLst>
              <a:gd name="connsiteX0" fmla="*/ 5462602 w 5470628"/>
              <a:gd name="connsiteY0" fmla="*/ 1413608 h 3193741"/>
              <a:gd name="connsiteX1" fmla="*/ 5465724 w 5470628"/>
              <a:gd name="connsiteY1" fmla="*/ 1421881 h 3193741"/>
              <a:gd name="connsiteX2" fmla="*/ 5465025 w 5470628"/>
              <a:gd name="connsiteY2" fmla="*/ 1466556 h 3193741"/>
              <a:gd name="connsiteX3" fmla="*/ 5463208 w 5470628"/>
              <a:gd name="connsiteY3" fmla="*/ 1466226 h 3193741"/>
              <a:gd name="connsiteX4" fmla="*/ 5463242 w 5470628"/>
              <a:gd name="connsiteY4" fmla="*/ 1451866 h 3193741"/>
              <a:gd name="connsiteX5" fmla="*/ 5462894 w 5470628"/>
              <a:gd name="connsiteY5" fmla="*/ 1423194 h 3193741"/>
              <a:gd name="connsiteX6" fmla="*/ 5461417 w 5470628"/>
              <a:gd name="connsiteY6" fmla="*/ 1391849 h 3193741"/>
              <a:gd name="connsiteX7" fmla="*/ 5462246 w 5470628"/>
              <a:gd name="connsiteY7" fmla="*/ 1401944 h 3193741"/>
              <a:gd name="connsiteX8" fmla="*/ 5462602 w 5470628"/>
              <a:gd name="connsiteY8" fmla="*/ 1413608 h 3193741"/>
              <a:gd name="connsiteX9" fmla="*/ 5459078 w 5470628"/>
              <a:gd name="connsiteY9" fmla="*/ 1404268 h 3193741"/>
              <a:gd name="connsiteX10" fmla="*/ 5460137 w 5470628"/>
              <a:gd name="connsiteY10" fmla="*/ 1393780 h 3193741"/>
              <a:gd name="connsiteX11" fmla="*/ 5461417 w 5470628"/>
              <a:gd name="connsiteY11" fmla="*/ 1391849 h 3193741"/>
              <a:gd name="connsiteX12" fmla="*/ 614271 w 5470628"/>
              <a:gd name="connsiteY12" fmla="*/ 1052206 h 3193741"/>
              <a:gd name="connsiteX13" fmla="*/ 611497 w 5470628"/>
              <a:gd name="connsiteY13" fmla="*/ 1055389 h 3193741"/>
              <a:gd name="connsiteX14" fmla="*/ 630277 w 5470628"/>
              <a:gd name="connsiteY14" fmla="*/ 1065215 h 3193741"/>
              <a:gd name="connsiteX15" fmla="*/ 651856 w 5470628"/>
              <a:gd name="connsiteY15" fmla="*/ 1067584 h 3193741"/>
              <a:gd name="connsiteX16" fmla="*/ 614271 w 5470628"/>
              <a:gd name="connsiteY16" fmla="*/ 1052206 h 3193741"/>
              <a:gd name="connsiteX17" fmla="*/ 810628 w 5470628"/>
              <a:gd name="connsiteY17" fmla="*/ 695550 h 3193741"/>
              <a:gd name="connsiteX18" fmla="*/ 1033084 w 5470628"/>
              <a:gd name="connsiteY18" fmla="*/ 791270 h 3193741"/>
              <a:gd name="connsiteX19" fmla="*/ 1036153 w 5470628"/>
              <a:gd name="connsiteY19" fmla="*/ 788050 h 3193741"/>
              <a:gd name="connsiteX20" fmla="*/ 810628 w 5470628"/>
              <a:gd name="connsiteY20" fmla="*/ 695550 h 3193741"/>
              <a:gd name="connsiteX21" fmla="*/ 4850908 w 5470628"/>
              <a:gd name="connsiteY21" fmla="*/ 727 h 3193741"/>
              <a:gd name="connsiteX22" fmla="*/ 4858584 w 5470628"/>
              <a:gd name="connsiteY22" fmla="*/ 13795 h 3193741"/>
              <a:gd name="connsiteX23" fmla="*/ 4843408 w 5470628"/>
              <a:gd name="connsiteY23" fmla="*/ 37224 h 3193741"/>
              <a:gd name="connsiteX24" fmla="*/ 4871062 w 5470628"/>
              <a:gd name="connsiteY24" fmla="*/ 78954 h 3193741"/>
              <a:gd name="connsiteX25" fmla="*/ 4989038 w 5470628"/>
              <a:gd name="connsiteY25" fmla="*/ 66799 h 3193741"/>
              <a:gd name="connsiteX26" fmla="*/ 5002636 w 5470628"/>
              <a:gd name="connsiteY26" fmla="*/ 79388 h 3193741"/>
              <a:gd name="connsiteX27" fmla="*/ 5008332 w 5470628"/>
              <a:gd name="connsiteY27" fmla="*/ 140859 h 3193741"/>
              <a:gd name="connsiteX28" fmla="*/ 5014326 w 5470628"/>
              <a:gd name="connsiteY28" fmla="*/ 155555 h 3193741"/>
              <a:gd name="connsiteX29" fmla="*/ 5030704 w 5470628"/>
              <a:gd name="connsiteY29" fmla="*/ 221190 h 3193741"/>
              <a:gd name="connsiteX30" fmla="*/ 5097262 w 5470628"/>
              <a:gd name="connsiteY30" fmla="*/ 317759 h 3193741"/>
              <a:gd name="connsiteX31" fmla="*/ 5165084 w 5470628"/>
              <a:gd name="connsiteY31" fmla="*/ 373367 h 3193741"/>
              <a:gd name="connsiteX32" fmla="*/ 5174137 w 5470628"/>
              <a:gd name="connsiteY32" fmla="*/ 389353 h 3193741"/>
              <a:gd name="connsiteX33" fmla="*/ 5192507 w 5470628"/>
              <a:gd name="connsiteY33" fmla="*/ 453561 h 3193741"/>
              <a:gd name="connsiteX34" fmla="*/ 5187160 w 5470628"/>
              <a:gd name="connsiteY34" fmla="*/ 467732 h 3193741"/>
              <a:gd name="connsiteX35" fmla="*/ 5160106 w 5470628"/>
              <a:gd name="connsiteY35" fmla="*/ 486904 h 3193741"/>
              <a:gd name="connsiteX36" fmla="*/ 5138948 w 5470628"/>
              <a:gd name="connsiteY36" fmla="*/ 528614 h 3193741"/>
              <a:gd name="connsiteX37" fmla="*/ 5097016 w 5470628"/>
              <a:gd name="connsiteY37" fmla="*/ 589923 h 3193741"/>
              <a:gd name="connsiteX38" fmla="*/ 5075869 w 5470628"/>
              <a:gd name="connsiteY38" fmla="*/ 608381 h 3193741"/>
              <a:gd name="connsiteX39" fmla="*/ 5093172 w 5470628"/>
              <a:gd name="connsiteY39" fmla="*/ 618385 h 3193741"/>
              <a:gd name="connsiteX40" fmla="*/ 5153518 w 5470628"/>
              <a:gd name="connsiteY40" fmla="*/ 687474 h 3193741"/>
              <a:gd name="connsiteX41" fmla="*/ 5074984 w 5470628"/>
              <a:gd name="connsiteY41" fmla="*/ 776941 h 3193741"/>
              <a:gd name="connsiteX42" fmla="*/ 5033348 w 5470628"/>
              <a:gd name="connsiteY42" fmla="*/ 805473 h 3193741"/>
              <a:gd name="connsiteX43" fmla="*/ 5116847 w 5470628"/>
              <a:gd name="connsiteY43" fmla="*/ 803426 h 3193741"/>
              <a:gd name="connsiteX44" fmla="*/ 5147902 w 5470628"/>
              <a:gd name="connsiteY44" fmla="*/ 833118 h 3193741"/>
              <a:gd name="connsiteX45" fmla="*/ 5161665 w 5470628"/>
              <a:gd name="connsiteY45" fmla="*/ 848297 h 3193741"/>
              <a:gd name="connsiteX46" fmla="*/ 5246520 w 5470628"/>
              <a:gd name="connsiteY46" fmla="*/ 942412 h 3193741"/>
              <a:gd name="connsiteX47" fmla="*/ 5235368 w 5470628"/>
              <a:gd name="connsiteY47" fmla="*/ 972946 h 3193741"/>
              <a:gd name="connsiteX48" fmla="*/ 5113739 w 5470628"/>
              <a:gd name="connsiteY48" fmla="*/ 1128845 h 3193741"/>
              <a:gd name="connsiteX49" fmla="*/ 5255034 w 5470628"/>
              <a:gd name="connsiteY49" fmla="*/ 1151117 h 3193741"/>
              <a:gd name="connsiteX50" fmla="*/ 5267513 w 5470628"/>
              <a:gd name="connsiteY50" fmla="*/ 1216275 h 3193741"/>
              <a:gd name="connsiteX51" fmla="*/ 5343113 w 5470628"/>
              <a:gd name="connsiteY51" fmla="*/ 1281854 h 3193741"/>
              <a:gd name="connsiteX52" fmla="*/ 5452014 w 5470628"/>
              <a:gd name="connsiteY52" fmla="*/ 1385543 h 3193741"/>
              <a:gd name="connsiteX53" fmla="*/ 5459078 w 5470628"/>
              <a:gd name="connsiteY53" fmla="*/ 1404268 h 3193741"/>
              <a:gd name="connsiteX54" fmla="*/ 5458838 w 5470628"/>
              <a:gd name="connsiteY54" fmla="*/ 1406644 h 3193741"/>
              <a:gd name="connsiteX55" fmla="*/ 5455752 w 5470628"/>
              <a:gd name="connsiteY55" fmla="*/ 1450751 h 3193741"/>
              <a:gd name="connsiteX56" fmla="*/ 5454594 w 5470628"/>
              <a:gd name="connsiteY56" fmla="*/ 1464662 h 3193741"/>
              <a:gd name="connsiteX57" fmla="*/ 5447215 w 5470628"/>
              <a:gd name="connsiteY57" fmla="*/ 1463321 h 3193741"/>
              <a:gd name="connsiteX58" fmla="*/ 5433934 w 5470628"/>
              <a:gd name="connsiteY58" fmla="*/ 1458428 h 3193741"/>
              <a:gd name="connsiteX59" fmla="*/ 5424276 w 5470628"/>
              <a:gd name="connsiteY59" fmla="*/ 1477014 h 3193741"/>
              <a:gd name="connsiteX60" fmla="*/ 5444628 w 5470628"/>
              <a:gd name="connsiteY60" fmla="*/ 1511562 h 3193741"/>
              <a:gd name="connsiteX61" fmla="*/ 5453752 w 5470628"/>
              <a:gd name="connsiteY61" fmla="*/ 1474786 h 3193741"/>
              <a:gd name="connsiteX62" fmla="*/ 5454594 w 5470628"/>
              <a:gd name="connsiteY62" fmla="*/ 1464662 h 3193741"/>
              <a:gd name="connsiteX63" fmla="*/ 5463208 w 5470628"/>
              <a:gd name="connsiteY63" fmla="*/ 1466226 h 3193741"/>
              <a:gd name="connsiteX64" fmla="*/ 5463164 w 5470628"/>
              <a:gd name="connsiteY64" fmla="*/ 1484226 h 3193741"/>
              <a:gd name="connsiteX65" fmla="*/ 5456160 w 5470628"/>
              <a:gd name="connsiteY65" fmla="*/ 1575885 h 3193741"/>
              <a:gd name="connsiteX66" fmla="*/ 5345636 w 5470628"/>
              <a:gd name="connsiteY66" fmla="*/ 1714543 h 3193741"/>
              <a:gd name="connsiteX67" fmla="*/ 5251319 w 5470628"/>
              <a:gd name="connsiteY67" fmla="*/ 1775792 h 3193741"/>
              <a:gd name="connsiteX68" fmla="*/ 5043512 w 5470628"/>
              <a:gd name="connsiteY68" fmla="*/ 2027305 h 3193741"/>
              <a:gd name="connsiteX69" fmla="*/ 4978144 w 5470628"/>
              <a:gd name="connsiteY69" fmla="*/ 2108535 h 3193741"/>
              <a:gd name="connsiteX70" fmla="*/ 5031476 w 5470628"/>
              <a:gd name="connsiteY70" fmla="*/ 2128173 h 3193741"/>
              <a:gd name="connsiteX71" fmla="*/ 4937389 w 5470628"/>
              <a:gd name="connsiteY71" fmla="*/ 2216441 h 3193741"/>
              <a:gd name="connsiteX72" fmla="*/ 4826122 w 5470628"/>
              <a:gd name="connsiteY72" fmla="*/ 2315331 h 3193741"/>
              <a:gd name="connsiteX73" fmla="*/ 2544647 w 5470628"/>
              <a:gd name="connsiteY73" fmla="*/ 3190975 h 3193741"/>
              <a:gd name="connsiteX74" fmla="*/ 1328257 w 5470628"/>
              <a:gd name="connsiteY74" fmla="*/ 3153006 h 3193741"/>
              <a:gd name="connsiteX75" fmla="*/ 977943 w 5470628"/>
              <a:gd name="connsiteY75" fmla="*/ 3082502 h 3193741"/>
              <a:gd name="connsiteX76" fmla="*/ 854473 w 5470628"/>
              <a:gd name="connsiteY76" fmla="*/ 2994250 h 3193741"/>
              <a:gd name="connsiteX77" fmla="*/ 811593 w 5470628"/>
              <a:gd name="connsiteY77" fmla="*/ 2970498 h 3193741"/>
              <a:gd name="connsiteX78" fmla="*/ 707024 w 5470628"/>
              <a:gd name="connsiteY78" fmla="*/ 2945439 h 3193741"/>
              <a:gd name="connsiteX79" fmla="*/ 523487 w 5470628"/>
              <a:gd name="connsiteY79" fmla="*/ 2886053 h 3193741"/>
              <a:gd name="connsiteX80" fmla="*/ 587884 w 5470628"/>
              <a:gd name="connsiteY80" fmla="*/ 2859746 h 3193741"/>
              <a:gd name="connsiteX81" fmla="*/ 779426 w 5470628"/>
              <a:gd name="connsiteY81" fmla="*/ 2885897 h 3193741"/>
              <a:gd name="connsiteX82" fmla="*/ 917288 w 5470628"/>
              <a:gd name="connsiteY82" fmla="*/ 2882248 h 3193741"/>
              <a:gd name="connsiteX83" fmla="*/ 718684 w 5470628"/>
              <a:gd name="connsiteY83" fmla="*/ 2819941 h 3193741"/>
              <a:gd name="connsiteX84" fmla="*/ 524650 w 5470628"/>
              <a:gd name="connsiteY84" fmla="*/ 2731220 h 3193741"/>
              <a:gd name="connsiteX85" fmla="*/ 670138 w 5470628"/>
              <a:gd name="connsiteY85" fmla="*/ 2735189 h 3193741"/>
              <a:gd name="connsiteX86" fmla="*/ 675382 w 5470628"/>
              <a:gd name="connsiteY86" fmla="*/ 2719369 h 3193741"/>
              <a:gd name="connsiteX87" fmla="*/ 542021 w 5470628"/>
              <a:gd name="connsiteY87" fmla="*/ 2601946 h 3193741"/>
              <a:gd name="connsiteX88" fmla="*/ 476895 w 5470628"/>
              <a:gd name="connsiteY88" fmla="*/ 2555976 h 3193741"/>
              <a:gd name="connsiteX89" fmla="*/ 188751 w 5470628"/>
              <a:gd name="connsiteY89" fmla="*/ 2428830 h 3193741"/>
              <a:gd name="connsiteX90" fmla="*/ 456762 w 5470628"/>
              <a:gd name="connsiteY90" fmla="*/ 2468731 h 3193741"/>
              <a:gd name="connsiteX91" fmla="*/ 174514 w 5470628"/>
              <a:gd name="connsiteY91" fmla="*/ 2345378 h 3193741"/>
              <a:gd name="connsiteX92" fmla="*/ 38827 w 5470628"/>
              <a:gd name="connsiteY92" fmla="*/ 2303685 h 3193741"/>
              <a:gd name="connsiteX93" fmla="*/ 3281 w 5470628"/>
              <a:gd name="connsiteY93" fmla="*/ 2273587 h 3193741"/>
              <a:gd name="connsiteX94" fmla="*/ 61590 w 5470628"/>
              <a:gd name="connsiteY94" fmla="*/ 2259170 h 3193741"/>
              <a:gd name="connsiteX95" fmla="*/ 242291 w 5470628"/>
              <a:gd name="connsiteY95" fmla="*/ 2250569 h 3193741"/>
              <a:gd name="connsiteX96" fmla="*/ 13205 w 5470628"/>
              <a:gd name="connsiteY96" fmla="*/ 2172263 h 3193741"/>
              <a:gd name="connsiteX97" fmla="*/ 180810 w 5470628"/>
              <a:gd name="connsiteY97" fmla="*/ 2168333 h 3193741"/>
              <a:gd name="connsiteX98" fmla="*/ 226020 w 5470628"/>
              <a:gd name="connsiteY98" fmla="*/ 2121100 h 3193741"/>
              <a:gd name="connsiteX99" fmla="*/ 299145 w 5470628"/>
              <a:gd name="connsiteY99" fmla="*/ 2044862 h 3193741"/>
              <a:gd name="connsiteX100" fmla="*/ 350236 w 5470628"/>
              <a:gd name="connsiteY100" fmla="*/ 2001187 h 3193741"/>
              <a:gd name="connsiteX101" fmla="*/ 365223 w 5470628"/>
              <a:gd name="connsiteY101" fmla="*/ 1881218 h 3193741"/>
              <a:gd name="connsiteX102" fmla="*/ 310707 w 5470628"/>
              <a:gd name="connsiteY102" fmla="*/ 1758752 h 3193741"/>
              <a:gd name="connsiteX103" fmla="*/ 181659 w 5470628"/>
              <a:gd name="connsiteY103" fmla="*/ 1709137 h 3193741"/>
              <a:gd name="connsiteX104" fmla="*/ 213063 w 5470628"/>
              <a:gd name="connsiteY104" fmla="*/ 1632021 h 3193741"/>
              <a:gd name="connsiteX105" fmla="*/ 481390 w 5470628"/>
              <a:gd name="connsiteY105" fmla="*/ 1644125 h 3193741"/>
              <a:gd name="connsiteX106" fmla="*/ 68930 w 5470628"/>
              <a:gd name="connsiteY106" fmla="*/ 1457537 h 3193741"/>
              <a:gd name="connsiteX107" fmla="*/ 135138 w 5470628"/>
              <a:gd name="connsiteY107" fmla="*/ 1440976 h 3193741"/>
              <a:gd name="connsiteX108" fmla="*/ 131611 w 5470628"/>
              <a:gd name="connsiteY108" fmla="*/ 1427642 h 3193741"/>
              <a:gd name="connsiteX109" fmla="*/ 130443 w 5470628"/>
              <a:gd name="connsiteY109" fmla="*/ 1343795 h 3193741"/>
              <a:gd name="connsiteX110" fmla="*/ 138930 w 5470628"/>
              <a:gd name="connsiteY110" fmla="*/ 1304094 h 3193741"/>
              <a:gd name="connsiteX111" fmla="*/ 118409 w 5470628"/>
              <a:gd name="connsiteY111" fmla="*/ 1262212 h 3193741"/>
              <a:gd name="connsiteX112" fmla="*/ 421410 w 5470628"/>
              <a:gd name="connsiteY112" fmla="*/ 1304757 h 3193741"/>
              <a:gd name="connsiteX113" fmla="*/ 655702 w 5470628"/>
              <a:gd name="connsiteY113" fmla="*/ 1291801 h 3193741"/>
              <a:gd name="connsiteX114" fmla="*/ 648299 w 5470628"/>
              <a:gd name="connsiteY114" fmla="*/ 1287715 h 3193741"/>
              <a:gd name="connsiteX115" fmla="*/ 531027 w 5470628"/>
              <a:gd name="connsiteY115" fmla="*/ 1193967 h 3193741"/>
              <a:gd name="connsiteX116" fmla="*/ 526433 w 5470628"/>
              <a:gd name="connsiteY116" fmla="*/ 1191913 h 3193741"/>
              <a:gd name="connsiteX117" fmla="*/ 504666 w 5470628"/>
              <a:gd name="connsiteY117" fmla="*/ 1177230 h 3193741"/>
              <a:gd name="connsiteX118" fmla="*/ 482307 w 5470628"/>
              <a:gd name="connsiteY118" fmla="*/ 1162618 h 3193741"/>
              <a:gd name="connsiteX119" fmla="*/ 479029 w 5470628"/>
              <a:gd name="connsiteY119" fmla="*/ 1162540 h 3193741"/>
              <a:gd name="connsiteX120" fmla="*/ 447663 w 5470628"/>
              <a:gd name="connsiteY120" fmla="*/ 1132649 h 3193741"/>
              <a:gd name="connsiteX121" fmla="*/ 438547 w 5470628"/>
              <a:gd name="connsiteY121" fmla="*/ 1110977 h 3193741"/>
              <a:gd name="connsiteX122" fmla="*/ 405343 w 5470628"/>
              <a:gd name="connsiteY122" fmla="*/ 1089612 h 3193741"/>
              <a:gd name="connsiteX123" fmla="*/ 371373 w 5470628"/>
              <a:gd name="connsiteY123" fmla="*/ 1070238 h 3193741"/>
              <a:gd name="connsiteX124" fmla="*/ 290358 w 5470628"/>
              <a:gd name="connsiteY124" fmla="*/ 1059884 h 3193741"/>
              <a:gd name="connsiteX125" fmla="*/ 235140 w 5470628"/>
              <a:gd name="connsiteY125" fmla="*/ 1029322 h 3193741"/>
              <a:gd name="connsiteX126" fmla="*/ 300494 w 5470628"/>
              <a:gd name="connsiteY126" fmla="*/ 1032083 h 3193741"/>
              <a:gd name="connsiteX127" fmla="*/ 239661 w 5470628"/>
              <a:gd name="connsiteY127" fmla="*/ 997457 h 3193741"/>
              <a:gd name="connsiteX128" fmla="*/ 204788 w 5470628"/>
              <a:gd name="connsiteY128" fmla="*/ 959211 h 3193741"/>
              <a:gd name="connsiteX129" fmla="*/ 207583 w 5470628"/>
              <a:gd name="connsiteY129" fmla="*/ 947009 h 3193741"/>
              <a:gd name="connsiteX130" fmla="*/ 223061 w 5470628"/>
              <a:gd name="connsiteY130" fmla="*/ 947033 h 3193741"/>
              <a:gd name="connsiteX131" fmla="*/ 280015 w 5470628"/>
              <a:gd name="connsiteY131" fmla="*/ 972164 h 3193741"/>
              <a:gd name="connsiteX132" fmla="*/ 353948 w 5470628"/>
              <a:gd name="connsiteY132" fmla="*/ 1006865 h 3193741"/>
              <a:gd name="connsiteX133" fmla="*/ 240466 w 5470628"/>
              <a:gd name="connsiteY133" fmla="*/ 939943 h 3193741"/>
              <a:gd name="connsiteX134" fmla="*/ 158812 w 5470628"/>
              <a:gd name="connsiteY134" fmla="*/ 891467 h 3193741"/>
              <a:gd name="connsiteX135" fmla="*/ 139551 w 5470628"/>
              <a:gd name="connsiteY135" fmla="*/ 855364 h 3193741"/>
              <a:gd name="connsiteX136" fmla="*/ 145731 w 5470628"/>
              <a:gd name="connsiteY136" fmla="*/ 844888 h 3193741"/>
              <a:gd name="connsiteX137" fmla="*/ 158154 w 5470628"/>
              <a:gd name="connsiteY137" fmla="*/ 848366 h 3193741"/>
              <a:gd name="connsiteX138" fmla="*/ 169370 w 5470628"/>
              <a:gd name="connsiteY138" fmla="*/ 856260 h 3193741"/>
              <a:gd name="connsiteX139" fmla="*/ 288295 w 5470628"/>
              <a:gd name="connsiteY139" fmla="*/ 915169 h 3193741"/>
              <a:gd name="connsiteX140" fmla="*/ 462694 w 5470628"/>
              <a:gd name="connsiteY140" fmla="*/ 994643 h 3193741"/>
              <a:gd name="connsiteX141" fmla="*/ 531910 w 5470628"/>
              <a:gd name="connsiteY141" fmla="*/ 1006664 h 3193741"/>
              <a:gd name="connsiteX142" fmla="*/ 333940 w 5470628"/>
              <a:gd name="connsiteY142" fmla="*/ 893507 h 3193741"/>
              <a:gd name="connsiteX143" fmla="*/ 181443 w 5470628"/>
              <a:gd name="connsiteY143" fmla="*/ 746608 h 3193741"/>
              <a:gd name="connsiteX144" fmla="*/ 162678 w 5470628"/>
              <a:gd name="connsiteY144" fmla="*/ 737018 h 3193741"/>
              <a:gd name="connsiteX145" fmla="*/ 156307 w 5470628"/>
              <a:gd name="connsiteY145" fmla="*/ 730435 h 3193741"/>
              <a:gd name="connsiteX146" fmla="*/ 117227 w 5470628"/>
              <a:gd name="connsiteY146" fmla="*/ 677515 h 3193741"/>
              <a:gd name="connsiteX147" fmla="*/ 113655 w 5470628"/>
              <a:gd name="connsiteY147" fmla="*/ 663474 h 3193741"/>
              <a:gd name="connsiteX148" fmla="*/ 115226 w 5470628"/>
              <a:gd name="connsiteY148" fmla="*/ 636712 h 3193741"/>
              <a:gd name="connsiteX149" fmla="*/ 105067 w 5470628"/>
              <a:gd name="connsiteY149" fmla="*/ 622046 h 3193741"/>
              <a:gd name="connsiteX150" fmla="*/ 104113 w 5470628"/>
              <a:gd name="connsiteY150" fmla="*/ 611722 h 3193741"/>
              <a:gd name="connsiteX151" fmla="*/ 118895 w 5470628"/>
              <a:gd name="connsiteY151" fmla="*/ 610169 h 3193741"/>
              <a:gd name="connsiteX152" fmla="*/ 163095 w 5470628"/>
              <a:gd name="connsiteY152" fmla="*/ 640642 h 3193741"/>
              <a:gd name="connsiteX153" fmla="*/ 185766 w 5470628"/>
              <a:gd name="connsiteY153" fmla="*/ 641454 h 3193741"/>
              <a:gd name="connsiteX154" fmla="*/ 212892 w 5470628"/>
              <a:gd name="connsiteY154" fmla="*/ 637457 h 3193741"/>
              <a:gd name="connsiteX155" fmla="*/ 223932 w 5470628"/>
              <a:gd name="connsiteY155" fmla="*/ 647271 h 3193741"/>
              <a:gd name="connsiteX156" fmla="*/ 287167 w 5470628"/>
              <a:gd name="connsiteY156" fmla="*/ 691571 h 3193741"/>
              <a:gd name="connsiteX157" fmla="*/ 330380 w 5470628"/>
              <a:gd name="connsiteY157" fmla="*/ 692506 h 3193741"/>
              <a:gd name="connsiteX158" fmla="*/ 296172 w 5470628"/>
              <a:gd name="connsiteY158" fmla="*/ 688108 h 3193741"/>
              <a:gd name="connsiteX159" fmla="*/ 286974 w 5470628"/>
              <a:gd name="connsiteY159" fmla="*/ 674512 h 3193741"/>
              <a:gd name="connsiteX160" fmla="*/ 286166 w 5470628"/>
              <a:gd name="connsiteY160" fmla="*/ 661798 h 3193741"/>
              <a:gd name="connsiteX161" fmla="*/ 236268 w 5470628"/>
              <a:gd name="connsiteY161" fmla="*/ 635338 h 3193741"/>
              <a:gd name="connsiteX162" fmla="*/ 231734 w 5470628"/>
              <a:gd name="connsiteY162" fmla="*/ 634225 h 3193741"/>
              <a:gd name="connsiteX163" fmla="*/ 221253 w 5470628"/>
              <a:gd name="connsiteY163" fmla="*/ 623870 h 3193741"/>
              <a:gd name="connsiteX164" fmla="*/ 237564 w 5470628"/>
              <a:gd name="connsiteY164" fmla="*/ 613590 h 3193741"/>
              <a:gd name="connsiteX165" fmla="*/ 282259 w 5470628"/>
              <a:gd name="connsiteY165" fmla="*/ 619091 h 3193741"/>
              <a:gd name="connsiteX166" fmla="*/ 370630 w 5470628"/>
              <a:gd name="connsiteY166" fmla="*/ 665566 h 3193741"/>
              <a:gd name="connsiteX167" fmla="*/ 498017 w 5470628"/>
              <a:gd name="connsiteY167" fmla="*/ 740532 h 3193741"/>
              <a:gd name="connsiteX168" fmla="*/ 918036 w 5470628"/>
              <a:gd name="connsiteY168" fmla="*/ 924307 h 3193741"/>
              <a:gd name="connsiteX169" fmla="*/ 1079304 w 5470628"/>
              <a:gd name="connsiteY169" fmla="*/ 984494 h 3193741"/>
              <a:gd name="connsiteX170" fmla="*/ 1079935 w 5470628"/>
              <a:gd name="connsiteY170" fmla="*/ 980383 h 3193741"/>
              <a:gd name="connsiteX171" fmla="*/ 1079695 w 5470628"/>
              <a:gd name="connsiteY171" fmla="*/ 976616 h 3193741"/>
              <a:gd name="connsiteX172" fmla="*/ 966178 w 5470628"/>
              <a:gd name="connsiteY172" fmla="*/ 937219 h 3193741"/>
              <a:gd name="connsiteX173" fmla="*/ 720106 w 5470628"/>
              <a:gd name="connsiteY173" fmla="*/ 807112 h 3193741"/>
              <a:gd name="connsiteX174" fmla="*/ 698823 w 5470628"/>
              <a:gd name="connsiteY174" fmla="*/ 804708 h 3193741"/>
              <a:gd name="connsiteX175" fmla="*/ 664513 w 5470628"/>
              <a:gd name="connsiteY175" fmla="*/ 784663 h 3193741"/>
              <a:gd name="connsiteX176" fmla="*/ 660380 w 5470628"/>
              <a:gd name="connsiteY176" fmla="*/ 771165 h 3193741"/>
              <a:gd name="connsiteX177" fmla="*/ 584959 w 5470628"/>
              <a:gd name="connsiteY177" fmla="*/ 722409 h 3193741"/>
              <a:gd name="connsiteX178" fmla="*/ 435649 w 5470628"/>
              <a:gd name="connsiteY178" fmla="*/ 639659 h 3193741"/>
              <a:gd name="connsiteX179" fmla="*/ 404944 w 5470628"/>
              <a:gd name="connsiteY179" fmla="*/ 606128 h 3193741"/>
              <a:gd name="connsiteX180" fmla="*/ 408476 w 5470628"/>
              <a:gd name="connsiteY180" fmla="*/ 591466 h 3193741"/>
              <a:gd name="connsiteX181" fmla="*/ 425225 w 5470628"/>
              <a:gd name="connsiteY181" fmla="*/ 592759 h 3193741"/>
              <a:gd name="connsiteX182" fmla="*/ 487115 w 5470628"/>
              <a:gd name="connsiteY182" fmla="*/ 620614 h 3193741"/>
              <a:gd name="connsiteX183" fmla="*/ 550277 w 5470628"/>
              <a:gd name="connsiteY183" fmla="*/ 649738 h 3193741"/>
              <a:gd name="connsiteX184" fmla="*/ 544421 w 5470628"/>
              <a:gd name="connsiteY184" fmla="*/ 641907 h 3193741"/>
              <a:gd name="connsiteX185" fmla="*/ 431905 w 5470628"/>
              <a:gd name="connsiteY185" fmla="*/ 580799 h 3193741"/>
              <a:gd name="connsiteX186" fmla="*/ 351177 w 5470628"/>
              <a:gd name="connsiteY186" fmla="*/ 528177 h 3193741"/>
              <a:gd name="connsiteX187" fmla="*/ 339749 w 5470628"/>
              <a:gd name="connsiteY187" fmla="*/ 498244 h 3193741"/>
              <a:gd name="connsiteX188" fmla="*/ 346313 w 5470628"/>
              <a:gd name="connsiteY188" fmla="*/ 489145 h 3193741"/>
              <a:gd name="connsiteX189" fmla="*/ 356579 w 5470628"/>
              <a:gd name="connsiteY189" fmla="*/ 491460 h 3193741"/>
              <a:gd name="connsiteX190" fmla="*/ 371505 w 5470628"/>
              <a:gd name="connsiteY190" fmla="*/ 501516 h 3193741"/>
              <a:gd name="connsiteX191" fmla="*/ 476275 w 5470628"/>
              <a:gd name="connsiteY191" fmla="*/ 553122 h 3193741"/>
              <a:gd name="connsiteX192" fmla="*/ 649952 w 5470628"/>
              <a:gd name="connsiteY192" fmla="*/ 635294 h 3193741"/>
              <a:gd name="connsiteX193" fmla="*/ 727161 w 5470628"/>
              <a:gd name="connsiteY193" fmla="*/ 651328 h 3193741"/>
              <a:gd name="connsiteX194" fmla="*/ 722417 w 5470628"/>
              <a:gd name="connsiteY194" fmla="*/ 646921 h 3193741"/>
              <a:gd name="connsiteX195" fmla="*/ 546079 w 5470628"/>
              <a:gd name="connsiteY195" fmla="*/ 546328 h 3193741"/>
              <a:gd name="connsiteX196" fmla="*/ 378182 w 5470628"/>
              <a:gd name="connsiteY196" fmla="*/ 386585 h 3193741"/>
              <a:gd name="connsiteX197" fmla="*/ 370158 w 5470628"/>
              <a:gd name="connsiteY197" fmla="*/ 382100 h 3193741"/>
              <a:gd name="connsiteX198" fmla="*/ 357861 w 5470628"/>
              <a:gd name="connsiteY198" fmla="*/ 371252 h 3193741"/>
              <a:gd name="connsiteX199" fmla="*/ 331313 w 5470628"/>
              <a:gd name="connsiteY199" fmla="*/ 328203 h 3193741"/>
              <a:gd name="connsiteX200" fmla="*/ 319354 w 5470628"/>
              <a:gd name="connsiteY200" fmla="*/ 299282 h 3193741"/>
              <a:gd name="connsiteX201" fmla="*/ 319682 w 5470628"/>
              <a:gd name="connsiteY201" fmla="*/ 285719 h 3193741"/>
              <a:gd name="connsiteX202" fmla="*/ 306391 w 5470628"/>
              <a:gd name="connsiteY202" fmla="*/ 268585 h 3193741"/>
              <a:gd name="connsiteX203" fmla="*/ 303294 w 5470628"/>
              <a:gd name="connsiteY203" fmla="*/ 257334 h 3193741"/>
              <a:gd name="connsiteX204" fmla="*/ 319242 w 5470628"/>
              <a:gd name="connsiteY204" fmla="*/ 255403 h 3193741"/>
              <a:gd name="connsiteX205" fmla="*/ 364093 w 5470628"/>
              <a:gd name="connsiteY205" fmla="*/ 286745 h 3193741"/>
              <a:gd name="connsiteX206" fmla="*/ 385301 w 5470628"/>
              <a:gd name="connsiteY206" fmla="*/ 287973 h 3193741"/>
              <a:gd name="connsiteX207" fmla="*/ 417598 w 5470628"/>
              <a:gd name="connsiteY207" fmla="*/ 285722 h 3193741"/>
              <a:gd name="connsiteX208" fmla="*/ 440155 w 5470628"/>
              <a:gd name="connsiteY208" fmla="*/ 308139 h 3193741"/>
              <a:gd name="connsiteX209" fmla="*/ 534406 w 5470628"/>
              <a:gd name="connsiteY209" fmla="*/ 339430 h 3193741"/>
              <a:gd name="connsiteX210" fmla="*/ 495633 w 5470628"/>
              <a:gd name="connsiteY210" fmla="*/ 333450 h 3193741"/>
              <a:gd name="connsiteX211" fmla="*/ 486289 w 5470628"/>
              <a:gd name="connsiteY211" fmla="*/ 322243 h 3193741"/>
              <a:gd name="connsiteX212" fmla="*/ 484000 w 5470628"/>
              <a:gd name="connsiteY212" fmla="*/ 304964 h 3193741"/>
              <a:gd name="connsiteX213" fmla="*/ 436911 w 5470628"/>
              <a:gd name="connsiteY213" fmla="*/ 280536 h 3193741"/>
              <a:gd name="connsiteX214" fmla="*/ 426865 w 5470628"/>
              <a:gd name="connsiteY214" fmla="*/ 277007 h 3193741"/>
              <a:gd name="connsiteX215" fmla="*/ 420654 w 5470628"/>
              <a:gd name="connsiteY215" fmla="*/ 268269 h 3193741"/>
              <a:gd name="connsiteX216" fmla="*/ 432329 w 5470628"/>
              <a:gd name="connsiteY216" fmla="*/ 259975 h 3193741"/>
              <a:gd name="connsiteX217" fmla="*/ 447672 w 5470628"/>
              <a:gd name="connsiteY217" fmla="*/ 257879 h 3193741"/>
              <a:gd name="connsiteX218" fmla="*/ 502242 w 5470628"/>
              <a:gd name="connsiteY218" fmla="*/ 273572 h 3193741"/>
              <a:gd name="connsiteX219" fmla="*/ 659874 w 5470628"/>
              <a:gd name="connsiteY219" fmla="*/ 365516 h 3193741"/>
              <a:gd name="connsiteX220" fmla="*/ 829177 w 5470628"/>
              <a:gd name="connsiteY220" fmla="*/ 444421 h 3193741"/>
              <a:gd name="connsiteX221" fmla="*/ 1231903 w 5470628"/>
              <a:gd name="connsiteY221" fmla="*/ 613682 h 3193741"/>
              <a:gd name="connsiteX222" fmla="*/ 1911736 w 5470628"/>
              <a:gd name="connsiteY222" fmla="*/ 685084 h 3193741"/>
              <a:gd name="connsiteX223" fmla="*/ 2564313 w 5470628"/>
              <a:gd name="connsiteY223" fmla="*/ 632143 h 3193741"/>
              <a:gd name="connsiteX224" fmla="*/ 2657304 w 5470628"/>
              <a:gd name="connsiteY224" fmla="*/ 624913 h 3193741"/>
              <a:gd name="connsiteX225" fmla="*/ 4235818 w 5470628"/>
              <a:gd name="connsiteY225" fmla="*/ 259339 h 3193741"/>
              <a:gd name="connsiteX226" fmla="*/ 4460331 w 5470628"/>
              <a:gd name="connsiteY226" fmla="*/ 176864 h 3193741"/>
              <a:gd name="connsiteX227" fmla="*/ 4499578 w 5470628"/>
              <a:gd name="connsiteY227" fmla="*/ 186791 h 3193741"/>
              <a:gd name="connsiteX228" fmla="*/ 4514640 w 5470628"/>
              <a:gd name="connsiteY228" fmla="*/ 188841 h 3193741"/>
              <a:gd name="connsiteX229" fmla="*/ 4516523 w 5470628"/>
              <a:gd name="connsiteY229" fmla="*/ 189988 h 3193741"/>
              <a:gd name="connsiteX230" fmla="*/ 4518126 w 5470628"/>
              <a:gd name="connsiteY230" fmla="*/ 189316 h 3193741"/>
              <a:gd name="connsiteX231" fmla="*/ 4514640 w 5470628"/>
              <a:gd name="connsiteY231" fmla="*/ 188841 h 3193741"/>
              <a:gd name="connsiteX232" fmla="*/ 4511569 w 5470628"/>
              <a:gd name="connsiteY232" fmla="*/ 186970 h 3193741"/>
              <a:gd name="connsiteX233" fmla="*/ 4510888 w 5470628"/>
              <a:gd name="connsiteY233" fmla="*/ 180943 h 3193741"/>
              <a:gd name="connsiteX234" fmla="*/ 4531865 w 5470628"/>
              <a:gd name="connsiteY234" fmla="*/ 155151 h 3193741"/>
              <a:gd name="connsiteX235" fmla="*/ 4573441 w 5470628"/>
              <a:gd name="connsiteY235" fmla="*/ 139676 h 3193741"/>
              <a:gd name="connsiteX236" fmla="*/ 4594964 w 5470628"/>
              <a:gd name="connsiteY236" fmla="*/ 145847 h 3193741"/>
              <a:gd name="connsiteX237" fmla="*/ 4623059 w 5470628"/>
              <a:gd name="connsiteY237" fmla="*/ 152410 h 3193741"/>
              <a:gd name="connsiteX238" fmla="*/ 4748356 w 5470628"/>
              <a:gd name="connsiteY238" fmla="*/ 68192 h 3193741"/>
              <a:gd name="connsiteX239" fmla="*/ 4833812 w 5470628"/>
              <a:gd name="connsiteY239" fmla="*/ 8017 h 3193741"/>
              <a:gd name="connsiteX240" fmla="*/ 4850908 w 5470628"/>
              <a:gd name="connsiteY240" fmla="*/ 727 h 31937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</a:cxnLst>
            <a:rect l="l" t="t" r="r" b="b"/>
            <a:pathLst>
              <a:path w="5470628" h="3193741">
                <a:moveTo>
                  <a:pt x="5462602" y="1413608"/>
                </a:moveTo>
                <a:lnTo>
                  <a:pt x="5465724" y="1421881"/>
                </a:lnTo>
                <a:cubicBezTo>
                  <a:pt x="5472118" y="1444281"/>
                  <a:pt x="5472640" y="1461744"/>
                  <a:pt x="5465025" y="1466556"/>
                </a:cubicBezTo>
                <a:lnTo>
                  <a:pt x="5463208" y="1466226"/>
                </a:lnTo>
                <a:lnTo>
                  <a:pt x="5463242" y="1451866"/>
                </a:lnTo>
                <a:cubicBezTo>
                  <a:pt x="5463190" y="1441487"/>
                  <a:pt x="5463068" y="1431722"/>
                  <a:pt x="5462894" y="1423194"/>
                </a:cubicBezTo>
                <a:close/>
                <a:moveTo>
                  <a:pt x="5461417" y="1391849"/>
                </a:moveTo>
                <a:cubicBezTo>
                  <a:pt x="5461710" y="1392940"/>
                  <a:pt x="5461992" y="1396513"/>
                  <a:pt x="5462246" y="1401944"/>
                </a:cubicBezTo>
                <a:lnTo>
                  <a:pt x="5462602" y="1413608"/>
                </a:lnTo>
                <a:lnTo>
                  <a:pt x="5459078" y="1404268"/>
                </a:lnTo>
                <a:lnTo>
                  <a:pt x="5460137" y="1393780"/>
                </a:lnTo>
                <a:cubicBezTo>
                  <a:pt x="5460561" y="1391114"/>
                  <a:pt x="5460982" y="1390270"/>
                  <a:pt x="5461417" y="1391849"/>
                </a:cubicBezTo>
                <a:close/>
                <a:moveTo>
                  <a:pt x="614271" y="1052206"/>
                </a:moveTo>
                <a:cubicBezTo>
                  <a:pt x="613444" y="1053256"/>
                  <a:pt x="612323" y="1054339"/>
                  <a:pt x="611497" y="1055389"/>
                </a:cubicBezTo>
                <a:cubicBezTo>
                  <a:pt x="617673" y="1058912"/>
                  <a:pt x="624115" y="1061928"/>
                  <a:pt x="630277" y="1065215"/>
                </a:cubicBezTo>
                <a:cubicBezTo>
                  <a:pt x="637469" y="1066004"/>
                  <a:pt x="644958" y="1066759"/>
                  <a:pt x="651856" y="1067584"/>
                </a:cubicBezTo>
                <a:cubicBezTo>
                  <a:pt x="639327" y="1062458"/>
                  <a:pt x="626799" y="1057332"/>
                  <a:pt x="614271" y="1052206"/>
                </a:cubicBezTo>
                <a:close/>
                <a:moveTo>
                  <a:pt x="810628" y="695550"/>
                </a:moveTo>
                <a:cubicBezTo>
                  <a:pt x="873537" y="739416"/>
                  <a:pt x="951215" y="767494"/>
                  <a:pt x="1033084" y="791270"/>
                </a:cubicBezTo>
                <a:cubicBezTo>
                  <a:pt x="1034205" y="790184"/>
                  <a:pt x="1035031" y="789136"/>
                  <a:pt x="1036153" y="788050"/>
                </a:cubicBezTo>
                <a:cubicBezTo>
                  <a:pt x="960983" y="757296"/>
                  <a:pt x="885798" y="726306"/>
                  <a:pt x="810628" y="695550"/>
                </a:cubicBezTo>
                <a:close/>
                <a:moveTo>
                  <a:pt x="4850908" y="727"/>
                </a:moveTo>
                <a:cubicBezTo>
                  <a:pt x="4858191" y="2929"/>
                  <a:pt x="4860543" y="7152"/>
                  <a:pt x="4858584" y="13795"/>
                </a:cubicBezTo>
                <a:cubicBezTo>
                  <a:pt x="4855845" y="22194"/>
                  <a:pt x="4850092" y="30008"/>
                  <a:pt x="4843408" y="37224"/>
                </a:cubicBezTo>
                <a:cubicBezTo>
                  <a:pt x="4812232" y="71132"/>
                  <a:pt x="4827067" y="79774"/>
                  <a:pt x="4871062" y="78954"/>
                </a:cubicBezTo>
                <a:cubicBezTo>
                  <a:pt x="4910302" y="78234"/>
                  <a:pt x="4949507" y="72299"/>
                  <a:pt x="4989038" y="66799"/>
                </a:cubicBezTo>
                <a:cubicBezTo>
                  <a:pt x="5008500" y="63967"/>
                  <a:pt x="5009491" y="65509"/>
                  <a:pt x="5002636" y="79388"/>
                </a:cubicBezTo>
                <a:cubicBezTo>
                  <a:pt x="4991594" y="102315"/>
                  <a:pt x="4990844" y="123285"/>
                  <a:pt x="5008332" y="140859"/>
                </a:cubicBezTo>
                <a:cubicBezTo>
                  <a:pt x="5012456" y="144868"/>
                  <a:pt x="5015428" y="149491"/>
                  <a:pt x="5014326" y="155555"/>
                </a:cubicBezTo>
                <a:cubicBezTo>
                  <a:pt x="5009356" y="180357"/>
                  <a:pt x="5019874" y="200674"/>
                  <a:pt x="5030704" y="221190"/>
                </a:cubicBezTo>
                <a:cubicBezTo>
                  <a:pt x="5048958" y="255517"/>
                  <a:pt x="5072099" y="287116"/>
                  <a:pt x="5097262" y="317759"/>
                </a:cubicBezTo>
                <a:cubicBezTo>
                  <a:pt x="5115004" y="339336"/>
                  <a:pt x="5126222" y="365974"/>
                  <a:pt x="5165084" y="373367"/>
                </a:cubicBezTo>
                <a:cubicBezTo>
                  <a:pt x="5174420" y="375083"/>
                  <a:pt x="5177498" y="381353"/>
                  <a:pt x="5174137" y="389353"/>
                </a:cubicBezTo>
                <a:cubicBezTo>
                  <a:pt x="5163026" y="415847"/>
                  <a:pt x="5172067" y="436343"/>
                  <a:pt x="5192507" y="453561"/>
                </a:cubicBezTo>
                <a:cubicBezTo>
                  <a:pt x="5199734" y="459565"/>
                  <a:pt x="5197020" y="463690"/>
                  <a:pt x="5187160" y="467732"/>
                </a:cubicBezTo>
                <a:cubicBezTo>
                  <a:pt x="5175836" y="472188"/>
                  <a:pt x="5167025" y="478711"/>
                  <a:pt x="5160106" y="486904"/>
                </a:cubicBezTo>
                <a:cubicBezTo>
                  <a:pt x="5148744" y="500143"/>
                  <a:pt x="5143396" y="514315"/>
                  <a:pt x="5138948" y="528614"/>
                </a:cubicBezTo>
                <a:cubicBezTo>
                  <a:pt x="5132042" y="551041"/>
                  <a:pt x="5123894" y="572670"/>
                  <a:pt x="5097016" y="589923"/>
                </a:cubicBezTo>
                <a:cubicBezTo>
                  <a:pt x="5089016" y="595163"/>
                  <a:pt x="5082598" y="601872"/>
                  <a:pt x="5075869" y="608381"/>
                </a:cubicBezTo>
                <a:cubicBezTo>
                  <a:pt x="5078016" y="614052"/>
                  <a:pt x="5083322" y="617918"/>
                  <a:pt x="5093172" y="618385"/>
                </a:cubicBezTo>
                <a:cubicBezTo>
                  <a:pt x="5155867" y="621469"/>
                  <a:pt x="5153088" y="652648"/>
                  <a:pt x="5153518" y="687474"/>
                </a:cubicBezTo>
                <a:cubicBezTo>
                  <a:pt x="5154177" y="730575"/>
                  <a:pt x="5118812" y="754787"/>
                  <a:pt x="5074984" y="776941"/>
                </a:cubicBezTo>
                <a:cubicBezTo>
                  <a:pt x="5059986" y="784451"/>
                  <a:pt x="5038116" y="786863"/>
                  <a:pt x="5033348" y="805473"/>
                </a:cubicBezTo>
                <a:cubicBezTo>
                  <a:pt x="5059529" y="819384"/>
                  <a:pt x="5089376" y="802009"/>
                  <a:pt x="5116847" y="803426"/>
                </a:cubicBezTo>
                <a:cubicBezTo>
                  <a:pt x="5139548" y="804709"/>
                  <a:pt x="5176330" y="798120"/>
                  <a:pt x="5147902" y="833118"/>
                </a:cubicBezTo>
                <a:cubicBezTo>
                  <a:pt x="5139626" y="843373"/>
                  <a:pt x="5150382" y="848714"/>
                  <a:pt x="5161665" y="848297"/>
                </a:cubicBezTo>
                <a:cubicBezTo>
                  <a:pt x="5253064" y="844106"/>
                  <a:pt x="5215170" y="912756"/>
                  <a:pt x="5246520" y="942412"/>
                </a:cubicBezTo>
                <a:cubicBezTo>
                  <a:pt x="5255359" y="950358"/>
                  <a:pt x="5247812" y="967405"/>
                  <a:pt x="5235368" y="972946"/>
                </a:cubicBezTo>
                <a:cubicBezTo>
                  <a:pt x="5156387" y="1008610"/>
                  <a:pt x="5149354" y="1071149"/>
                  <a:pt x="5113739" y="1128845"/>
                </a:cubicBezTo>
                <a:cubicBezTo>
                  <a:pt x="5157305" y="1144685"/>
                  <a:pt x="5208388" y="1143005"/>
                  <a:pt x="5255034" y="1151117"/>
                </a:cubicBezTo>
                <a:cubicBezTo>
                  <a:pt x="5303482" y="1159484"/>
                  <a:pt x="5304156" y="1170079"/>
                  <a:pt x="5267513" y="1216275"/>
                </a:cubicBezTo>
                <a:cubicBezTo>
                  <a:pt x="5370269" y="1212844"/>
                  <a:pt x="5370269" y="1212844"/>
                  <a:pt x="5343113" y="1281854"/>
                </a:cubicBezTo>
                <a:cubicBezTo>
                  <a:pt x="5386272" y="1279593"/>
                  <a:pt x="5428618" y="1334726"/>
                  <a:pt x="5452014" y="1385543"/>
                </a:cubicBezTo>
                <a:lnTo>
                  <a:pt x="5459078" y="1404268"/>
                </a:lnTo>
                <a:lnTo>
                  <a:pt x="5458838" y="1406644"/>
                </a:lnTo>
                <a:cubicBezTo>
                  <a:pt x="5457942" y="1418063"/>
                  <a:pt x="5456960" y="1434367"/>
                  <a:pt x="5455752" y="1450751"/>
                </a:cubicBezTo>
                <a:lnTo>
                  <a:pt x="5454594" y="1464662"/>
                </a:lnTo>
                <a:lnTo>
                  <a:pt x="5447215" y="1463321"/>
                </a:lnTo>
                <a:cubicBezTo>
                  <a:pt x="5441256" y="1459714"/>
                  <a:pt x="5437002" y="1458345"/>
                  <a:pt x="5433934" y="1458428"/>
                </a:cubicBezTo>
                <a:cubicBezTo>
                  <a:pt x="5424728" y="1458676"/>
                  <a:pt x="5426188" y="1471978"/>
                  <a:pt x="5424276" y="1477014"/>
                </a:cubicBezTo>
                <a:cubicBezTo>
                  <a:pt x="5417851" y="1492977"/>
                  <a:pt x="5433852" y="1501241"/>
                  <a:pt x="5444628" y="1511562"/>
                </a:cubicBezTo>
                <a:cubicBezTo>
                  <a:pt x="5448663" y="1515344"/>
                  <a:pt x="5451544" y="1497678"/>
                  <a:pt x="5453752" y="1474786"/>
                </a:cubicBezTo>
                <a:lnTo>
                  <a:pt x="5454594" y="1464662"/>
                </a:lnTo>
                <a:lnTo>
                  <a:pt x="5463208" y="1466226"/>
                </a:lnTo>
                <a:lnTo>
                  <a:pt x="5463164" y="1484226"/>
                </a:lnTo>
                <a:cubicBezTo>
                  <a:pt x="5462722" y="1528173"/>
                  <a:pt x="5460824" y="1571999"/>
                  <a:pt x="5456160" y="1575885"/>
                </a:cubicBezTo>
                <a:cubicBezTo>
                  <a:pt x="5406708" y="1617226"/>
                  <a:pt x="5442751" y="1692579"/>
                  <a:pt x="5345636" y="1714543"/>
                </a:cubicBezTo>
                <a:cubicBezTo>
                  <a:pt x="5301930" y="1724583"/>
                  <a:pt x="5282493" y="1755882"/>
                  <a:pt x="5251319" y="1775792"/>
                </a:cubicBezTo>
                <a:cubicBezTo>
                  <a:pt x="5142610" y="1844714"/>
                  <a:pt x="5072132" y="1925140"/>
                  <a:pt x="5043512" y="2027305"/>
                </a:cubicBezTo>
                <a:cubicBezTo>
                  <a:pt x="5035488" y="2055562"/>
                  <a:pt x="5000258" y="2081893"/>
                  <a:pt x="4978144" y="2108535"/>
                </a:cubicBezTo>
                <a:cubicBezTo>
                  <a:pt x="4990785" y="2124798"/>
                  <a:pt x="5050411" y="2079615"/>
                  <a:pt x="5031476" y="2128173"/>
                </a:cubicBezTo>
                <a:cubicBezTo>
                  <a:pt x="5017138" y="2164787"/>
                  <a:pt x="4975973" y="2191363"/>
                  <a:pt x="4937389" y="2216441"/>
                </a:cubicBezTo>
                <a:cubicBezTo>
                  <a:pt x="4893079" y="2245058"/>
                  <a:pt x="4843760" y="2269776"/>
                  <a:pt x="4826122" y="2315331"/>
                </a:cubicBezTo>
                <a:cubicBezTo>
                  <a:pt x="4822276" y="2325050"/>
                  <a:pt x="3896510" y="3112888"/>
                  <a:pt x="2544647" y="3190975"/>
                </a:cubicBezTo>
                <a:cubicBezTo>
                  <a:pt x="2323734" y="3203734"/>
                  <a:pt x="1445947" y="3169121"/>
                  <a:pt x="1328257" y="3153006"/>
                </a:cubicBezTo>
                <a:cubicBezTo>
                  <a:pt x="1207258" y="3136344"/>
                  <a:pt x="1101756" y="3091943"/>
                  <a:pt x="977943" y="3082502"/>
                </a:cubicBezTo>
                <a:cubicBezTo>
                  <a:pt x="912454" y="3077622"/>
                  <a:pt x="848655" y="3061861"/>
                  <a:pt x="854473" y="2994250"/>
                </a:cubicBezTo>
                <a:cubicBezTo>
                  <a:pt x="856228" y="2975057"/>
                  <a:pt x="838125" y="2961827"/>
                  <a:pt x="811593" y="2970498"/>
                </a:cubicBezTo>
                <a:cubicBezTo>
                  <a:pt x="761454" y="2987010"/>
                  <a:pt x="736680" y="2962489"/>
                  <a:pt x="707024" y="2945439"/>
                </a:cubicBezTo>
                <a:cubicBezTo>
                  <a:pt x="654509" y="2915262"/>
                  <a:pt x="603913" y="2882480"/>
                  <a:pt x="523487" y="2886053"/>
                </a:cubicBezTo>
                <a:cubicBezTo>
                  <a:pt x="537017" y="2855468"/>
                  <a:pt x="563587" y="2856758"/>
                  <a:pt x="587884" y="2859746"/>
                </a:cubicBezTo>
                <a:cubicBezTo>
                  <a:pt x="652090" y="2867866"/>
                  <a:pt x="715235" y="2878012"/>
                  <a:pt x="779426" y="2885897"/>
                </a:cubicBezTo>
                <a:cubicBezTo>
                  <a:pt x="821123" y="2891048"/>
                  <a:pt x="863074" y="2900202"/>
                  <a:pt x="917288" y="2882248"/>
                </a:cubicBezTo>
                <a:cubicBezTo>
                  <a:pt x="866364" y="2830288"/>
                  <a:pt x="785092" y="2829930"/>
                  <a:pt x="718684" y="2819941"/>
                </a:cubicBezTo>
                <a:cubicBezTo>
                  <a:pt x="635747" y="2807447"/>
                  <a:pt x="584925" y="2771133"/>
                  <a:pt x="524650" y="2731220"/>
                </a:cubicBezTo>
                <a:cubicBezTo>
                  <a:pt x="584180" y="2712621"/>
                  <a:pt x="623299" y="2742760"/>
                  <a:pt x="670138" y="2735189"/>
                </a:cubicBezTo>
                <a:cubicBezTo>
                  <a:pt x="672406" y="2728745"/>
                  <a:pt x="675988" y="2719532"/>
                  <a:pt x="675382" y="2719369"/>
                </a:cubicBezTo>
                <a:cubicBezTo>
                  <a:pt x="596666" y="2703042"/>
                  <a:pt x="557844" y="2658869"/>
                  <a:pt x="542021" y="2601946"/>
                </a:cubicBezTo>
                <a:cubicBezTo>
                  <a:pt x="533902" y="2572560"/>
                  <a:pt x="505246" y="2566541"/>
                  <a:pt x="476895" y="2555976"/>
                </a:cubicBezTo>
                <a:cubicBezTo>
                  <a:pt x="377189" y="2518466"/>
                  <a:pt x="272496" y="2486779"/>
                  <a:pt x="188751" y="2428830"/>
                </a:cubicBezTo>
                <a:cubicBezTo>
                  <a:pt x="280875" y="2426687"/>
                  <a:pt x="357216" y="2461808"/>
                  <a:pt x="456762" y="2468731"/>
                </a:cubicBezTo>
                <a:cubicBezTo>
                  <a:pt x="373794" y="2404281"/>
                  <a:pt x="269816" y="2379152"/>
                  <a:pt x="174514" y="2345378"/>
                </a:cubicBezTo>
                <a:cubicBezTo>
                  <a:pt x="130977" y="2330009"/>
                  <a:pt x="90329" y="2308598"/>
                  <a:pt x="38827" y="2303685"/>
                </a:cubicBezTo>
                <a:cubicBezTo>
                  <a:pt x="20556" y="2301864"/>
                  <a:pt x="-10092" y="2297272"/>
                  <a:pt x="3281" y="2273587"/>
                </a:cubicBezTo>
                <a:cubicBezTo>
                  <a:pt x="14533" y="2253956"/>
                  <a:pt x="39095" y="2256437"/>
                  <a:pt x="61590" y="2259170"/>
                </a:cubicBezTo>
                <a:cubicBezTo>
                  <a:pt x="115591" y="2265916"/>
                  <a:pt x="170539" y="2259497"/>
                  <a:pt x="242291" y="2250569"/>
                </a:cubicBezTo>
                <a:cubicBezTo>
                  <a:pt x="178223" y="2197829"/>
                  <a:pt x="68904" y="2229102"/>
                  <a:pt x="13205" y="2172263"/>
                </a:cubicBezTo>
                <a:cubicBezTo>
                  <a:pt x="77196" y="2153598"/>
                  <a:pt x="128251" y="2170191"/>
                  <a:pt x="180810" y="2168333"/>
                </a:cubicBezTo>
                <a:cubicBezTo>
                  <a:pt x="228319" y="2166612"/>
                  <a:pt x="239444" y="2154350"/>
                  <a:pt x="226020" y="2121100"/>
                </a:cubicBezTo>
                <a:cubicBezTo>
                  <a:pt x="205165" y="2069293"/>
                  <a:pt x="229388" y="2038364"/>
                  <a:pt x="299145" y="2044862"/>
                </a:cubicBezTo>
                <a:cubicBezTo>
                  <a:pt x="363822" y="2051027"/>
                  <a:pt x="369032" y="2029991"/>
                  <a:pt x="350236" y="2001187"/>
                </a:cubicBezTo>
                <a:cubicBezTo>
                  <a:pt x="322862" y="1959187"/>
                  <a:pt x="348423" y="1921214"/>
                  <a:pt x="365223" y="1881218"/>
                </a:cubicBezTo>
                <a:cubicBezTo>
                  <a:pt x="390527" y="1820499"/>
                  <a:pt x="376326" y="1793748"/>
                  <a:pt x="310707" y="1758752"/>
                </a:cubicBezTo>
                <a:cubicBezTo>
                  <a:pt x="273754" y="1739265"/>
                  <a:pt x="234367" y="1723631"/>
                  <a:pt x="181659" y="1709137"/>
                </a:cubicBezTo>
                <a:cubicBezTo>
                  <a:pt x="299387" y="1683727"/>
                  <a:pt x="172918" y="1660608"/>
                  <a:pt x="213063" y="1632021"/>
                </a:cubicBezTo>
                <a:cubicBezTo>
                  <a:pt x="296030" y="1612244"/>
                  <a:pt x="369047" y="1679323"/>
                  <a:pt x="481390" y="1644125"/>
                </a:cubicBezTo>
                <a:cubicBezTo>
                  <a:pt x="336659" y="1595935"/>
                  <a:pt x="176348" y="1532074"/>
                  <a:pt x="68930" y="1457537"/>
                </a:cubicBezTo>
                <a:cubicBezTo>
                  <a:pt x="91299" y="1434897"/>
                  <a:pt x="115799" y="1450436"/>
                  <a:pt x="135138" y="1440976"/>
                </a:cubicBezTo>
                <a:cubicBezTo>
                  <a:pt x="133952" y="1436374"/>
                  <a:pt x="135290" y="1429332"/>
                  <a:pt x="131611" y="1427642"/>
                </a:cubicBezTo>
                <a:cubicBezTo>
                  <a:pt x="52402" y="1389548"/>
                  <a:pt x="51441" y="1388478"/>
                  <a:pt x="130443" y="1343795"/>
                </a:cubicBezTo>
                <a:cubicBezTo>
                  <a:pt x="158017" y="1328118"/>
                  <a:pt x="154966" y="1317573"/>
                  <a:pt x="138930" y="1304094"/>
                </a:cubicBezTo>
                <a:cubicBezTo>
                  <a:pt x="127608" y="1294551"/>
                  <a:pt x="113720" y="1286742"/>
                  <a:pt x="118409" y="1262212"/>
                </a:cubicBezTo>
                <a:cubicBezTo>
                  <a:pt x="164937" y="1287183"/>
                  <a:pt x="383505" y="1312432"/>
                  <a:pt x="421410" y="1304757"/>
                </a:cubicBezTo>
                <a:cubicBezTo>
                  <a:pt x="464009" y="1296037"/>
                  <a:pt x="610877" y="1288926"/>
                  <a:pt x="655702" y="1291801"/>
                </a:cubicBezTo>
                <a:cubicBezTo>
                  <a:pt x="653235" y="1290438"/>
                  <a:pt x="650767" y="1289077"/>
                  <a:pt x="648299" y="1287715"/>
                </a:cubicBezTo>
                <a:cubicBezTo>
                  <a:pt x="603999" y="1260339"/>
                  <a:pt x="559107" y="1233035"/>
                  <a:pt x="531027" y="1193967"/>
                </a:cubicBezTo>
                <a:cubicBezTo>
                  <a:pt x="529741" y="1192462"/>
                  <a:pt x="529061" y="1191120"/>
                  <a:pt x="526433" y="1191913"/>
                </a:cubicBezTo>
                <a:cubicBezTo>
                  <a:pt x="503415" y="1199684"/>
                  <a:pt x="505590" y="1187083"/>
                  <a:pt x="504666" y="1177230"/>
                </a:cubicBezTo>
                <a:cubicBezTo>
                  <a:pt x="503726" y="1167141"/>
                  <a:pt x="499378" y="1159602"/>
                  <a:pt x="482307" y="1162618"/>
                </a:cubicBezTo>
                <a:cubicBezTo>
                  <a:pt x="481421" y="1162726"/>
                  <a:pt x="480226" y="1162633"/>
                  <a:pt x="479029" y="1162540"/>
                </a:cubicBezTo>
                <a:cubicBezTo>
                  <a:pt x="470949" y="1161859"/>
                  <a:pt x="444139" y="1138059"/>
                  <a:pt x="447663" y="1132649"/>
                </a:cubicBezTo>
                <a:cubicBezTo>
                  <a:pt x="455539" y="1120781"/>
                  <a:pt x="446335" y="1116439"/>
                  <a:pt x="438547" y="1110977"/>
                </a:cubicBezTo>
                <a:cubicBezTo>
                  <a:pt x="427656" y="1103517"/>
                  <a:pt x="416795" y="1096529"/>
                  <a:pt x="405343" y="1089612"/>
                </a:cubicBezTo>
                <a:cubicBezTo>
                  <a:pt x="394202" y="1082895"/>
                  <a:pt x="382794" y="1076684"/>
                  <a:pt x="371373" y="1070238"/>
                </a:cubicBezTo>
                <a:cubicBezTo>
                  <a:pt x="344889" y="1065616"/>
                  <a:pt x="318169" y="1061972"/>
                  <a:pt x="290358" y="1059884"/>
                </a:cubicBezTo>
                <a:cubicBezTo>
                  <a:pt x="269709" y="1058114"/>
                  <a:pt x="246624" y="1055453"/>
                  <a:pt x="235140" y="1029322"/>
                </a:cubicBezTo>
                <a:cubicBezTo>
                  <a:pt x="256895" y="1029771"/>
                  <a:pt x="278695" y="1030927"/>
                  <a:pt x="300494" y="1032083"/>
                </a:cubicBezTo>
                <a:cubicBezTo>
                  <a:pt x="279542" y="1020860"/>
                  <a:pt x="259181" y="1009565"/>
                  <a:pt x="239661" y="997457"/>
                </a:cubicBezTo>
                <a:cubicBezTo>
                  <a:pt x="223540" y="987309"/>
                  <a:pt x="210281" y="975391"/>
                  <a:pt x="204788" y="959211"/>
                </a:cubicBezTo>
                <a:cubicBezTo>
                  <a:pt x="203337" y="955117"/>
                  <a:pt x="202166" y="950750"/>
                  <a:pt x="207583" y="947009"/>
                </a:cubicBezTo>
                <a:cubicBezTo>
                  <a:pt x="213561" y="942727"/>
                  <a:pt x="218466" y="944980"/>
                  <a:pt x="223061" y="947033"/>
                </a:cubicBezTo>
                <a:cubicBezTo>
                  <a:pt x="242046" y="955410"/>
                  <a:pt x="261311" y="963516"/>
                  <a:pt x="280015" y="972164"/>
                </a:cubicBezTo>
                <a:cubicBezTo>
                  <a:pt x="304852" y="983629"/>
                  <a:pt x="329408" y="995365"/>
                  <a:pt x="353948" y="1006865"/>
                </a:cubicBezTo>
                <a:cubicBezTo>
                  <a:pt x="319294" y="981405"/>
                  <a:pt x="281290" y="959435"/>
                  <a:pt x="240466" y="939943"/>
                </a:cubicBezTo>
                <a:cubicBezTo>
                  <a:pt x="210990" y="925718"/>
                  <a:pt x="181514" y="911494"/>
                  <a:pt x="158812" y="891467"/>
                </a:cubicBezTo>
                <a:cubicBezTo>
                  <a:pt x="147166" y="881489"/>
                  <a:pt x="141336" y="869384"/>
                  <a:pt x="139551" y="855364"/>
                </a:cubicBezTo>
                <a:cubicBezTo>
                  <a:pt x="139312" y="851597"/>
                  <a:pt x="139634" y="847287"/>
                  <a:pt x="145731" y="844888"/>
                </a:cubicBezTo>
                <a:cubicBezTo>
                  <a:pt x="151843" y="842724"/>
                  <a:pt x="155581" y="845356"/>
                  <a:pt x="158154" y="848366"/>
                </a:cubicBezTo>
                <a:cubicBezTo>
                  <a:pt x="161052" y="851811"/>
                  <a:pt x="164496" y="854479"/>
                  <a:pt x="169370" y="856260"/>
                </a:cubicBezTo>
                <a:cubicBezTo>
                  <a:pt x="212096" y="872913"/>
                  <a:pt x="249775" y="894448"/>
                  <a:pt x="288295" y="915169"/>
                </a:cubicBezTo>
                <a:cubicBezTo>
                  <a:pt x="343452" y="944788"/>
                  <a:pt x="397769" y="975222"/>
                  <a:pt x="462694" y="994643"/>
                </a:cubicBezTo>
                <a:cubicBezTo>
                  <a:pt x="487260" y="1001870"/>
                  <a:pt x="512622" y="1007575"/>
                  <a:pt x="531910" y="1006664"/>
                </a:cubicBezTo>
                <a:cubicBezTo>
                  <a:pt x="460990" y="972547"/>
                  <a:pt x="394087" y="936046"/>
                  <a:pt x="333940" y="893507"/>
                </a:cubicBezTo>
                <a:cubicBezTo>
                  <a:pt x="273173" y="850568"/>
                  <a:pt x="219876" y="803403"/>
                  <a:pt x="181443" y="746608"/>
                </a:cubicBezTo>
                <a:cubicBezTo>
                  <a:pt x="177494" y="740681"/>
                  <a:pt x="175038" y="734810"/>
                  <a:pt x="162678" y="737018"/>
                </a:cubicBezTo>
                <a:cubicBezTo>
                  <a:pt x="157082" y="737933"/>
                  <a:pt x="155070" y="734381"/>
                  <a:pt x="156307" y="730435"/>
                </a:cubicBezTo>
                <a:cubicBezTo>
                  <a:pt x="164051" y="702450"/>
                  <a:pt x="145532" y="687373"/>
                  <a:pt x="117227" y="677515"/>
                </a:cubicBezTo>
                <a:cubicBezTo>
                  <a:pt x="108392" y="674314"/>
                  <a:pt x="107546" y="670384"/>
                  <a:pt x="113655" y="663474"/>
                </a:cubicBezTo>
                <a:cubicBezTo>
                  <a:pt x="121976" y="653926"/>
                  <a:pt x="120506" y="644851"/>
                  <a:pt x="115226" y="636712"/>
                </a:cubicBezTo>
                <a:cubicBezTo>
                  <a:pt x="112224" y="631619"/>
                  <a:pt x="108350" y="626868"/>
                  <a:pt x="105067" y="622046"/>
                </a:cubicBezTo>
                <a:cubicBezTo>
                  <a:pt x="102790" y="619000"/>
                  <a:pt x="99022" y="615897"/>
                  <a:pt x="104113" y="611722"/>
                </a:cubicBezTo>
                <a:cubicBezTo>
                  <a:pt x="108939" y="608053"/>
                  <a:pt x="114081" y="609328"/>
                  <a:pt x="118895" y="610169"/>
                </a:cubicBezTo>
                <a:cubicBezTo>
                  <a:pt x="142040" y="613772"/>
                  <a:pt x="156094" y="624170"/>
                  <a:pt x="163095" y="640642"/>
                </a:cubicBezTo>
                <a:cubicBezTo>
                  <a:pt x="168334" y="652819"/>
                  <a:pt x="173104" y="652953"/>
                  <a:pt x="185766" y="641454"/>
                </a:cubicBezTo>
                <a:cubicBezTo>
                  <a:pt x="195327" y="632704"/>
                  <a:pt x="204232" y="632337"/>
                  <a:pt x="212892" y="637457"/>
                </a:cubicBezTo>
                <a:cubicBezTo>
                  <a:pt x="217516" y="639981"/>
                  <a:pt x="220444" y="643897"/>
                  <a:pt x="223932" y="647271"/>
                </a:cubicBezTo>
                <a:cubicBezTo>
                  <a:pt x="241420" y="664845"/>
                  <a:pt x="259762" y="681841"/>
                  <a:pt x="287167" y="691571"/>
                </a:cubicBezTo>
                <a:cubicBezTo>
                  <a:pt x="299355" y="696027"/>
                  <a:pt x="312354" y="699197"/>
                  <a:pt x="330380" y="692506"/>
                </a:cubicBezTo>
                <a:cubicBezTo>
                  <a:pt x="318517" y="688486"/>
                  <a:pt x="306954" y="689175"/>
                  <a:pt x="296172" y="688108"/>
                </a:cubicBezTo>
                <a:cubicBezTo>
                  <a:pt x="285390" y="687041"/>
                  <a:pt x="279539" y="683953"/>
                  <a:pt x="286974" y="674512"/>
                </a:cubicBezTo>
                <a:cubicBezTo>
                  <a:pt x="291105" y="669267"/>
                  <a:pt x="290555" y="665301"/>
                  <a:pt x="286166" y="661798"/>
                </a:cubicBezTo>
                <a:cubicBezTo>
                  <a:pt x="272052" y="650459"/>
                  <a:pt x="264416" y="633352"/>
                  <a:pt x="236268" y="635338"/>
                </a:cubicBezTo>
                <a:cubicBezTo>
                  <a:pt x="234792" y="635517"/>
                  <a:pt x="233255" y="634754"/>
                  <a:pt x="231734" y="634225"/>
                </a:cubicBezTo>
                <a:cubicBezTo>
                  <a:pt x="225957" y="632316"/>
                  <a:pt x="219575" y="630241"/>
                  <a:pt x="221253" y="623870"/>
                </a:cubicBezTo>
                <a:cubicBezTo>
                  <a:pt x="223227" y="617462"/>
                  <a:pt x="230816" y="615119"/>
                  <a:pt x="237564" y="613590"/>
                </a:cubicBezTo>
                <a:cubicBezTo>
                  <a:pt x="254884" y="609831"/>
                  <a:pt x="268844" y="614072"/>
                  <a:pt x="282259" y="619091"/>
                </a:cubicBezTo>
                <a:cubicBezTo>
                  <a:pt x="314893" y="631509"/>
                  <a:pt x="342201" y="649080"/>
                  <a:pt x="370630" y="665566"/>
                </a:cubicBezTo>
                <a:cubicBezTo>
                  <a:pt x="413275" y="690295"/>
                  <a:pt x="451153" y="719635"/>
                  <a:pt x="498017" y="740532"/>
                </a:cubicBezTo>
                <a:cubicBezTo>
                  <a:pt x="637369" y="802423"/>
                  <a:pt x="774774" y="866448"/>
                  <a:pt x="918036" y="924307"/>
                </a:cubicBezTo>
                <a:cubicBezTo>
                  <a:pt x="970882" y="945666"/>
                  <a:pt x="1024819" y="965469"/>
                  <a:pt x="1079304" y="984494"/>
                </a:cubicBezTo>
                <a:cubicBezTo>
                  <a:pt x="1079509" y="983045"/>
                  <a:pt x="1079744" y="982067"/>
                  <a:pt x="1079935" y="980383"/>
                </a:cubicBezTo>
                <a:cubicBezTo>
                  <a:pt x="1079860" y="979206"/>
                  <a:pt x="1079770" y="977793"/>
                  <a:pt x="1079695" y="976616"/>
                </a:cubicBezTo>
                <a:cubicBezTo>
                  <a:pt x="1041139" y="964679"/>
                  <a:pt x="1003098" y="951491"/>
                  <a:pt x="966178" y="937219"/>
                </a:cubicBezTo>
                <a:cubicBezTo>
                  <a:pt x="875541" y="901932"/>
                  <a:pt x="791930" y="860100"/>
                  <a:pt x="720106" y="807112"/>
                </a:cubicBezTo>
                <a:cubicBezTo>
                  <a:pt x="714181" y="802848"/>
                  <a:pt x="707904" y="802421"/>
                  <a:pt x="698823" y="804708"/>
                </a:cubicBezTo>
                <a:cubicBezTo>
                  <a:pt x="669544" y="812288"/>
                  <a:pt x="659939" y="806334"/>
                  <a:pt x="664513" y="784663"/>
                </a:cubicBezTo>
                <a:cubicBezTo>
                  <a:pt x="665660" y="779304"/>
                  <a:pt x="665686" y="775031"/>
                  <a:pt x="660380" y="771165"/>
                </a:cubicBezTo>
                <a:cubicBezTo>
                  <a:pt x="636661" y="753871"/>
                  <a:pt x="611807" y="737427"/>
                  <a:pt x="584959" y="722409"/>
                </a:cubicBezTo>
                <a:cubicBezTo>
                  <a:pt x="535282" y="694735"/>
                  <a:pt x="482226" y="670082"/>
                  <a:pt x="435649" y="639659"/>
                </a:cubicBezTo>
                <a:cubicBezTo>
                  <a:pt x="421965" y="630403"/>
                  <a:pt x="411440" y="619340"/>
                  <a:pt x="404944" y="606128"/>
                </a:cubicBezTo>
                <a:cubicBezTo>
                  <a:pt x="402872" y="601635"/>
                  <a:pt x="401613" y="595856"/>
                  <a:pt x="408476" y="591466"/>
                </a:cubicBezTo>
                <a:cubicBezTo>
                  <a:pt x="415044" y="587111"/>
                  <a:pt x="420320" y="590506"/>
                  <a:pt x="425225" y="592759"/>
                </a:cubicBezTo>
                <a:cubicBezTo>
                  <a:pt x="445746" y="601899"/>
                  <a:pt x="466578" y="611238"/>
                  <a:pt x="487115" y="620614"/>
                </a:cubicBezTo>
                <a:cubicBezTo>
                  <a:pt x="507947" y="629954"/>
                  <a:pt x="528514" y="639800"/>
                  <a:pt x="550277" y="649738"/>
                </a:cubicBezTo>
                <a:cubicBezTo>
                  <a:pt x="551408" y="644145"/>
                  <a:pt x="546904" y="643504"/>
                  <a:pt x="544421" y="641907"/>
                </a:cubicBezTo>
                <a:cubicBezTo>
                  <a:pt x="509355" y="619344"/>
                  <a:pt x="471190" y="599529"/>
                  <a:pt x="431905" y="580799"/>
                </a:cubicBezTo>
                <a:cubicBezTo>
                  <a:pt x="401512" y="566211"/>
                  <a:pt x="371947" y="550574"/>
                  <a:pt x="351177" y="528177"/>
                </a:cubicBezTo>
                <a:cubicBezTo>
                  <a:pt x="343180" y="519419"/>
                  <a:pt x="338696" y="509759"/>
                  <a:pt x="339749" y="498244"/>
                </a:cubicBezTo>
                <a:cubicBezTo>
                  <a:pt x="340115" y="494641"/>
                  <a:pt x="340481" y="491037"/>
                  <a:pt x="346313" y="489145"/>
                </a:cubicBezTo>
                <a:cubicBezTo>
                  <a:pt x="350979" y="487631"/>
                  <a:pt x="354067" y="489392"/>
                  <a:pt x="356579" y="491460"/>
                </a:cubicBezTo>
                <a:cubicBezTo>
                  <a:pt x="360984" y="495197"/>
                  <a:pt x="365388" y="498934"/>
                  <a:pt x="371505" y="501516"/>
                </a:cubicBezTo>
                <a:cubicBezTo>
                  <a:pt x="408203" y="517000"/>
                  <a:pt x="442659" y="534654"/>
                  <a:pt x="476275" y="553122"/>
                </a:cubicBezTo>
                <a:cubicBezTo>
                  <a:pt x="531461" y="583213"/>
                  <a:pt x="586103" y="614082"/>
                  <a:pt x="649952" y="635294"/>
                </a:cubicBezTo>
                <a:cubicBezTo>
                  <a:pt x="673972" y="643298"/>
                  <a:pt x="698805" y="650018"/>
                  <a:pt x="727161" y="651328"/>
                </a:cubicBezTo>
                <a:cubicBezTo>
                  <a:pt x="726126" y="649081"/>
                  <a:pt x="724263" y="647883"/>
                  <a:pt x="722417" y="646921"/>
                </a:cubicBezTo>
                <a:cubicBezTo>
                  <a:pt x="660627" y="615969"/>
                  <a:pt x="600830" y="583590"/>
                  <a:pt x="546079" y="546328"/>
                </a:cubicBezTo>
                <a:cubicBezTo>
                  <a:pt x="478576" y="500409"/>
                  <a:pt x="420223" y="448637"/>
                  <a:pt x="378182" y="386585"/>
                </a:cubicBezTo>
                <a:cubicBezTo>
                  <a:pt x="376229" y="383975"/>
                  <a:pt x="374884" y="381528"/>
                  <a:pt x="370158" y="382100"/>
                </a:cubicBezTo>
                <a:cubicBezTo>
                  <a:pt x="358064" y="383802"/>
                  <a:pt x="356583" y="379236"/>
                  <a:pt x="357861" y="371252"/>
                </a:cubicBezTo>
                <a:cubicBezTo>
                  <a:pt x="361373" y="351608"/>
                  <a:pt x="352380" y="336565"/>
                  <a:pt x="331313" y="328203"/>
                </a:cubicBezTo>
                <a:cubicBezTo>
                  <a:pt x="316037" y="321986"/>
                  <a:pt x="303183" y="316425"/>
                  <a:pt x="319354" y="299282"/>
                </a:cubicBezTo>
                <a:cubicBezTo>
                  <a:pt x="323265" y="295249"/>
                  <a:pt x="321459" y="290249"/>
                  <a:pt x="319682" y="285719"/>
                </a:cubicBezTo>
                <a:cubicBezTo>
                  <a:pt x="317166" y="278905"/>
                  <a:pt x="312080" y="273828"/>
                  <a:pt x="306391" y="268585"/>
                </a:cubicBezTo>
                <a:cubicBezTo>
                  <a:pt x="303227" y="265647"/>
                  <a:pt x="299399" y="261602"/>
                  <a:pt x="303294" y="257334"/>
                </a:cubicBezTo>
                <a:cubicBezTo>
                  <a:pt x="307735" y="252289"/>
                  <a:pt x="314131" y="254598"/>
                  <a:pt x="319242" y="255403"/>
                </a:cubicBezTo>
                <a:cubicBezTo>
                  <a:pt x="342683" y="258970"/>
                  <a:pt x="357062" y="269803"/>
                  <a:pt x="364093" y="286745"/>
                </a:cubicBezTo>
                <a:cubicBezTo>
                  <a:pt x="368651" y="297582"/>
                  <a:pt x="374307" y="297608"/>
                  <a:pt x="385301" y="287973"/>
                </a:cubicBezTo>
                <a:cubicBezTo>
                  <a:pt x="397712" y="277216"/>
                  <a:pt x="408079" y="276436"/>
                  <a:pt x="417598" y="285722"/>
                </a:cubicBezTo>
                <a:cubicBezTo>
                  <a:pt x="425226" y="293339"/>
                  <a:pt x="431406" y="301607"/>
                  <a:pt x="440155" y="308139"/>
                </a:cubicBezTo>
                <a:cubicBezTo>
                  <a:pt x="463623" y="326175"/>
                  <a:pt x="485720" y="346039"/>
                  <a:pt x="534406" y="339430"/>
                </a:cubicBezTo>
                <a:cubicBezTo>
                  <a:pt x="520872" y="332528"/>
                  <a:pt x="507316" y="334645"/>
                  <a:pt x="495633" y="333450"/>
                </a:cubicBezTo>
                <a:cubicBezTo>
                  <a:pt x="487244" y="332567"/>
                  <a:pt x="478750" y="330037"/>
                  <a:pt x="486289" y="322243"/>
                </a:cubicBezTo>
                <a:cubicBezTo>
                  <a:pt x="494951" y="313365"/>
                  <a:pt x="489365" y="309771"/>
                  <a:pt x="484000" y="304964"/>
                </a:cubicBezTo>
                <a:cubicBezTo>
                  <a:pt x="471673" y="293645"/>
                  <a:pt x="461604" y="280392"/>
                  <a:pt x="436911" y="280536"/>
                </a:cubicBezTo>
                <a:cubicBezTo>
                  <a:pt x="433041" y="280530"/>
                  <a:pt x="429923" y="278297"/>
                  <a:pt x="426865" y="277007"/>
                </a:cubicBezTo>
                <a:cubicBezTo>
                  <a:pt x="422581" y="275154"/>
                  <a:pt x="418872" y="272993"/>
                  <a:pt x="420654" y="268269"/>
                </a:cubicBezTo>
                <a:cubicBezTo>
                  <a:pt x="422468" y="264016"/>
                  <a:pt x="426748" y="261125"/>
                  <a:pt x="432329" y="259975"/>
                </a:cubicBezTo>
                <a:cubicBezTo>
                  <a:pt x="437320" y="258895"/>
                  <a:pt x="442621" y="258016"/>
                  <a:pt x="447672" y="257879"/>
                </a:cubicBezTo>
                <a:cubicBezTo>
                  <a:pt x="470223" y="256809"/>
                  <a:pt x="486254" y="265543"/>
                  <a:pt x="502242" y="273572"/>
                </a:cubicBezTo>
                <a:cubicBezTo>
                  <a:pt x="558179" y="301436"/>
                  <a:pt x="607891" y="334326"/>
                  <a:pt x="659874" y="365516"/>
                </a:cubicBezTo>
                <a:cubicBezTo>
                  <a:pt x="711842" y="396471"/>
                  <a:pt x="772192" y="418818"/>
                  <a:pt x="829177" y="444421"/>
                </a:cubicBezTo>
                <a:cubicBezTo>
                  <a:pt x="960626" y="503711"/>
                  <a:pt x="1092650" y="562693"/>
                  <a:pt x="1231903" y="613682"/>
                </a:cubicBezTo>
                <a:cubicBezTo>
                  <a:pt x="1368099" y="663381"/>
                  <a:pt x="1823141" y="686561"/>
                  <a:pt x="1911736" y="685084"/>
                </a:cubicBezTo>
                <a:cubicBezTo>
                  <a:pt x="2024994" y="682992"/>
                  <a:pt x="2291986" y="655399"/>
                  <a:pt x="2564313" y="632143"/>
                </a:cubicBezTo>
                <a:cubicBezTo>
                  <a:pt x="2595089" y="629364"/>
                  <a:pt x="2625288" y="626893"/>
                  <a:pt x="2657304" y="624913"/>
                </a:cubicBezTo>
                <a:cubicBezTo>
                  <a:pt x="3564401" y="568191"/>
                  <a:pt x="4203594" y="276765"/>
                  <a:pt x="4235818" y="259339"/>
                </a:cubicBezTo>
                <a:cubicBezTo>
                  <a:pt x="4287616" y="231474"/>
                  <a:pt x="4460006" y="176429"/>
                  <a:pt x="4460331" y="176864"/>
                </a:cubicBezTo>
                <a:cubicBezTo>
                  <a:pt x="4464175" y="181144"/>
                  <a:pt x="4483735" y="184529"/>
                  <a:pt x="4499578" y="186791"/>
                </a:cubicBezTo>
                <a:lnTo>
                  <a:pt x="4514640" y="188841"/>
                </a:lnTo>
                <a:lnTo>
                  <a:pt x="4516523" y="189988"/>
                </a:lnTo>
                <a:cubicBezTo>
                  <a:pt x="4522035" y="190091"/>
                  <a:pt x="4521760" y="189857"/>
                  <a:pt x="4518126" y="189316"/>
                </a:cubicBezTo>
                <a:lnTo>
                  <a:pt x="4514640" y="188841"/>
                </a:lnTo>
                <a:lnTo>
                  <a:pt x="4511569" y="186970"/>
                </a:lnTo>
                <a:cubicBezTo>
                  <a:pt x="4510788" y="185226"/>
                  <a:pt x="4510719" y="182981"/>
                  <a:pt x="4510888" y="180943"/>
                </a:cubicBezTo>
                <a:cubicBezTo>
                  <a:pt x="4511690" y="170169"/>
                  <a:pt x="4517648" y="160906"/>
                  <a:pt x="4531865" y="155151"/>
                </a:cubicBezTo>
                <a:cubicBezTo>
                  <a:pt x="4545507" y="149703"/>
                  <a:pt x="4559473" y="144689"/>
                  <a:pt x="4573441" y="139676"/>
                </a:cubicBezTo>
                <a:cubicBezTo>
                  <a:pt x="4585075" y="135420"/>
                  <a:pt x="4593048" y="134454"/>
                  <a:pt x="4594964" y="145847"/>
                </a:cubicBezTo>
                <a:cubicBezTo>
                  <a:pt x="4596879" y="157242"/>
                  <a:pt x="4613452" y="160454"/>
                  <a:pt x="4623059" y="152410"/>
                </a:cubicBezTo>
                <a:cubicBezTo>
                  <a:pt x="4660632" y="120811"/>
                  <a:pt x="4705757" y="95654"/>
                  <a:pt x="4748356" y="68192"/>
                </a:cubicBezTo>
                <a:cubicBezTo>
                  <a:pt x="4778098" y="49168"/>
                  <a:pt x="4809406" y="31378"/>
                  <a:pt x="4833812" y="8017"/>
                </a:cubicBezTo>
                <a:cubicBezTo>
                  <a:pt x="4838299" y="3678"/>
                  <a:pt x="4842399" y="-2039"/>
                  <a:pt x="4850908" y="727"/>
                </a:cubicBez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0705" y="685801"/>
            <a:ext cx="2621145" cy="5491162"/>
          </a:xfrm>
        </p:spPr>
        <p:txBody>
          <a:bodyPr>
            <a:normAutofit/>
          </a:bodyPr>
          <a:lstStyle/>
          <a:p>
            <a:r>
              <a:t>O – Open Posture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BABF7D2-DB56-74EE-D38F-CA5C98DEA74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85164266"/>
              </p:ext>
            </p:extLst>
          </p:nvPr>
        </p:nvGraphicFramePr>
        <p:xfrm>
          <a:off x="3526910" y="838199"/>
          <a:ext cx="4988440" cy="53387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8DED6BC-9A3E-48D4-AD7C-A56D63F547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6B6E033A-DB2E-49B8-B600-B38E0C2802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9926" y="1371600"/>
            <a:ext cx="3396984" cy="3589977"/>
          </a:xfrm>
          <a:custGeom>
            <a:avLst/>
            <a:gdLst>
              <a:gd name="connsiteX0" fmla="*/ 5462602 w 5470628"/>
              <a:gd name="connsiteY0" fmla="*/ 1413608 h 3193741"/>
              <a:gd name="connsiteX1" fmla="*/ 5465724 w 5470628"/>
              <a:gd name="connsiteY1" fmla="*/ 1421881 h 3193741"/>
              <a:gd name="connsiteX2" fmla="*/ 5465025 w 5470628"/>
              <a:gd name="connsiteY2" fmla="*/ 1466556 h 3193741"/>
              <a:gd name="connsiteX3" fmla="*/ 5463208 w 5470628"/>
              <a:gd name="connsiteY3" fmla="*/ 1466226 h 3193741"/>
              <a:gd name="connsiteX4" fmla="*/ 5463242 w 5470628"/>
              <a:gd name="connsiteY4" fmla="*/ 1451866 h 3193741"/>
              <a:gd name="connsiteX5" fmla="*/ 5462894 w 5470628"/>
              <a:gd name="connsiteY5" fmla="*/ 1423194 h 3193741"/>
              <a:gd name="connsiteX6" fmla="*/ 5461417 w 5470628"/>
              <a:gd name="connsiteY6" fmla="*/ 1391849 h 3193741"/>
              <a:gd name="connsiteX7" fmla="*/ 5462246 w 5470628"/>
              <a:gd name="connsiteY7" fmla="*/ 1401944 h 3193741"/>
              <a:gd name="connsiteX8" fmla="*/ 5462602 w 5470628"/>
              <a:gd name="connsiteY8" fmla="*/ 1413608 h 3193741"/>
              <a:gd name="connsiteX9" fmla="*/ 5459078 w 5470628"/>
              <a:gd name="connsiteY9" fmla="*/ 1404268 h 3193741"/>
              <a:gd name="connsiteX10" fmla="*/ 5460137 w 5470628"/>
              <a:gd name="connsiteY10" fmla="*/ 1393780 h 3193741"/>
              <a:gd name="connsiteX11" fmla="*/ 5461417 w 5470628"/>
              <a:gd name="connsiteY11" fmla="*/ 1391849 h 3193741"/>
              <a:gd name="connsiteX12" fmla="*/ 614271 w 5470628"/>
              <a:gd name="connsiteY12" fmla="*/ 1052206 h 3193741"/>
              <a:gd name="connsiteX13" fmla="*/ 611497 w 5470628"/>
              <a:gd name="connsiteY13" fmla="*/ 1055389 h 3193741"/>
              <a:gd name="connsiteX14" fmla="*/ 630277 w 5470628"/>
              <a:gd name="connsiteY14" fmla="*/ 1065215 h 3193741"/>
              <a:gd name="connsiteX15" fmla="*/ 651856 w 5470628"/>
              <a:gd name="connsiteY15" fmla="*/ 1067584 h 3193741"/>
              <a:gd name="connsiteX16" fmla="*/ 614271 w 5470628"/>
              <a:gd name="connsiteY16" fmla="*/ 1052206 h 3193741"/>
              <a:gd name="connsiteX17" fmla="*/ 810628 w 5470628"/>
              <a:gd name="connsiteY17" fmla="*/ 695550 h 3193741"/>
              <a:gd name="connsiteX18" fmla="*/ 1033084 w 5470628"/>
              <a:gd name="connsiteY18" fmla="*/ 791270 h 3193741"/>
              <a:gd name="connsiteX19" fmla="*/ 1036153 w 5470628"/>
              <a:gd name="connsiteY19" fmla="*/ 788050 h 3193741"/>
              <a:gd name="connsiteX20" fmla="*/ 810628 w 5470628"/>
              <a:gd name="connsiteY20" fmla="*/ 695550 h 3193741"/>
              <a:gd name="connsiteX21" fmla="*/ 4850908 w 5470628"/>
              <a:gd name="connsiteY21" fmla="*/ 727 h 3193741"/>
              <a:gd name="connsiteX22" fmla="*/ 4858584 w 5470628"/>
              <a:gd name="connsiteY22" fmla="*/ 13795 h 3193741"/>
              <a:gd name="connsiteX23" fmla="*/ 4843408 w 5470628"/>
              <a:gd name="connsiteY23" fmla="*/ 37224 h 3193741"/>
              <a:gd name="connsiteX24" fmla="*/ 4871062 w 5470628"/>
              <a:gd name="connsiteY24" fmla="*/ 78954 h 3193741"/>
              <a:gd name="connsiteX25" fmla="*/ 4989038 w 5470628"/>
              <a:gd name="connsiteY25" fmla="*/ 66799 h 3193741"/>
              <a:gd name="connsiteX26" fmla="*/ 5002636 w 5470628"/>
              <a:gd name="connsiteY26" fmla="*/ 79388 h 3193741"/>
              <a:gd name="connsiteX27" fmla="*/ 5008332 w 5470628"/>
              <a:gd name="connsiteY27" fmla="*/ 140859 h 3193741"/>
              <a:gd name="connsiteX28" fmla="*/ 5014326 w 5470628"/>
              <a:gd name="connsiteY28" fmla="*/ 155555 h 3193741"/>
              <a:gd name="connsiteX29" fmla="*/ 5030704 w 5470628"/>
              <a:gd name="connsiteY29" fmla="*/ 221190 h 3193741"/>
              <a:gd name="connsiteX30" fmla="*/ 5097262 w 5470628"/>
              <a:gd name="connsiteY30" fmla="*/ 317759 h 3193741"/>
              <a:gd name="connsiteX31" fmla="*/ 5165084 w 5470628"/>
              <a:gd name="connsiteY31" fmla="*/ 373367 h 3193741"/>
              <a:gd name="connsiteX32" fmla="*/ 5174137 w 5470628"/>
              <a:gd name="connsiteY32" fmla="*/ 389353 h 3193741"/>
              <a:gd name="connsiteX33" fmla="*/ 5192507 w 5470628"/>
              <a:gd name="connsiteY33" fmla="*/ 453561 h 3193741"/>
              <a:gd name="connsiteX34" fmla="*/ 5187160 w 5470628"/>
              <a:gd name="connsiteY34" fmla="*/ 467732 h 3193741"/>
              <a:gd name="connsiteX35" fmla="*/ 5160106 w 5470628"/>
              <a:gd name="connsiteY35" fmla="*/ 486904 h 3193741"/>
              <a:gd name="connsiteX36" fmla="*/ 5138948 w 5470628"/>
              <a:gd name="connsiteY36" fmla="*/ 528614 h 3193741"/>
              <a:gd name="connsiteX37" fmla="*/ 5097016 w 5470628"/>
              <a:gd name="connsiteY37" fmla="*/ 589923 h 3193741"/>
              <a:gd name="connsiteX38" fmla="*/ 5075869 w 5470628"/>
              <a:gd name="connsiteY38" fmla="*/ 608381 h 3193741"/>
              <a:gd name="connsiteX39" fmla="*/ 5093172 w 5470628"/>
              <a:gd name="connsiteY39" fmla="*/ 618385 h 3193741"/>
              <a:gd name="connsiteX40" fmla="*/ 5153518 w 5470628"/>
              <a:gd name="connsiteY40" fmla="*/ 687474 h 3193741"/>
              <a:gd name="connsiteX41" fmla="*/ 5074984 w 5470628"/>
              <a:gd name="connsiteY41" fmla="*/ 776941 h 3193741"/>
              <a:gd name="connsiteX42" fmla="*/ 5033348 w 5470628"/>
              <a:gd name="connsiteY42" fmla="*/ 805473 h 3193741"/>
              <a:gd name="connsiteX43" fmla="*/ 5116847 w 5470628"/>
              <a:gd name="connsiteY43" fmla="*/ 803426 h 3193741"/>
              <a:gd name="connsiteX44" fmla="*/ 5147902 w 5470628"/>
              <a:gd name="connsiteY44" fmla="*/ 833118 h 3193741"/>
              <a:gd name="connsiteX45" fmla="*/ 5161665 w 5470628"/>
              <a:gd name="connsiteY45" fmla="*/ 848297 h 3193741"/>
              <a:gd name="connsiteX46" fmla="*/ 5246520 w 5470628"/>
              <a:gd name="connsiteY46" fmla="*/ 942412 h 3193741"/>
              <a:gd name="connsiteX47" fmla="*/ 5235368 w 5470628"/>
              <a:gd name="connsiteY47" fmla="*/ 972946 h 3193741"/>
              <a:gd name="connsiteX48" fmla="*/ 5113739 w 5470628"/>
              <a:gd name="connsiteY48" fmla="*/ 1128845 h 3193741"/>
              <a:gd name="connsiteX49" fmla="*/ 5255034 w 5470628"/>
              <a:gd name="connsiteY49" fmla="*/ 1151117 h 3193741"/>
              <a:gd name="connsiteX50" fmla="*/ 5267513 w 5470628"/>
              <a:gd name="connsiteY50" fmla="*/ 1216275 h 3193741"/>
              <a:gd name="connsiteX51" fmla="*/ 5343113 w 5470628"/>
              <a:gd name="connsiteY51" fmla="*/ 1281854 h 3193741"/>
              <a:gd name="connsiteX52" fmla="*/ 5452014 w 5470628"/>
              <a:gd name="connsiteY52" fmla="*/ 1385543 h 3193741"/>
              <a:gd name="connsiteX53" fmla="*/ 5459078 w 5470628"/>
              <a:gd name="connsiteY53" fmla="*/ 1404268 h 3193741"/>
              <a:gd name="connsiteX54" fmla="*/ 5458838 w 5470628"/>
              <a:gd name="connsiteY54" fmla="*/ 1406644 h 3193741"/>
              <a:gd name="connsiteX55" fmla="*/ 5455752 w 5470628"/>
              <a:gd name="connsiteY55" fmla="*/ 1450751 h 3193741"/>
              <a:gd name="connsiteX56" fmla="*/ 5454594 w 5470628"/>
              <a:gd name="connsiteY56" fmla="*/ 1464662 h 3193741"/>
              <a:gd name="connsiteX57" fmla="*/ 5447215 w 5470628"/>
              <a:gd name="connsiteY57" fmla="*/ 1463321 h 3193741"/>
              <a:gd name="connsiteX58" fmla="*/ 5433934 w 5470628"/>
              <a:gd name="connsiteY58" fmla="*/ 1458428 h 3193741"/>
              <a:gd name="connsiteX59" fmla="*/ 5424276 w 5470628"/>
              <a:gd name="connsiteY59" fmla="*/ 1477014 h 3193741"/>
              <a:gd name="connsiteX60" fmla="*/ 5444628 w 5470628"/>
              <a:gd name="connsiteY60" fmla="*/ 1511562 h 3193741"/>
              <a:gd name="connsiteX61" fmla="*/ 5453752 w 5470628"/>
              <a:gd name="connsiteY61" fmla="*/ 1474786 h 3193741"/>
              <a:gd name="connsiteX62" fmla="*/ 5454594 w 5470628"/>
              <a:gd name="connsiteY62" fmla="*/ 1464662 h 3193741"/>
              <a:gd name="connsiteX63" fmla="*/ 5463208 w 5470628"/>
              <a:gd name="connsiteY63" fmla="*/ 1466226 h 3193741"/>
              <a:gd name="connsiteX64" fmla="*/ 5463164 w 5470628"/>
              <a:gd name="connsiteY64" fmla="*/ 1484226 h 3193741"/>
              <a:gd name="connsiteX65" fmla="*/ 5456160 w 5470628"/>
              <a:gd name="connsiteY65" fmla="*/ 1575885 h 3193741"/>
              <a:gd name="connsiteX66" fmla="*/ 5345636 w 5470628"/>
              <a:gd name="connsiteY66" fmla="*/ 1714543 h 3193741"/>
              <a:gd name="connsiteX67" fmla="*/ 5251319 w 5470628"/>
              <a:gd name="connsiteY67" fmla="*/ 1775792 h 3193741"/>
              <a:gd name="connsiteX68" fmla="*/ 5043512 w 5470628"/>
              <a:gd name="connsiteY68" fmla="*/ 2027305 h 3193741"/>
              <a:gd name="connsiteX69" fmla="*/ 4978144 w 5470628"/>
              <a:gd name="connsiteY69" fmla="*/ 2108535 h 3193741"/>
              <a:gd name="connsiteX70" fmla="*/ 5031476 w 5470628"/>
              <a:gd name="connsiteY70" fmla="*/ 2128173 h 3193741"/>
              <a:gd name="connsiteX71" fmla="*/ 4937389 w 5470628"/>
              <a:gd name="connsiteY71" fmla="*/ 2216441 h 3193741"/>
              <a:gd name="connsiteX72" fmla="*/ 4826122 w 5470628"/>
              <a:gd name="connsiteY72" fmla="*/ 2315331 h 3193741"/>
              <a:gd name="connsiteX73" fmla="*/ 2544647 w 5470628"/>
              <a:gd name="connsiteY73" fmla="*/ 3190975 h 3193741"/>
              <a:gd name="connsiteX74" fmla="*/ 1328257 w 5470628"/>
              <a:gd name="connsiteY74" fmla="*/ 3153006 h 3193741"/>
              <a:gd name="connsiteX75" fmla="*/ 977943 w 5470628"/>
              <a:gd name="connsiteY75" fmla="*/ 3082502 h 3193741"/>
              <a:gd name="connsiteX76" fmla="*/ 854473 w 5470628"/>
              <a:gd name="connsiteY76" fmla="*/ 2994250 h 3193741"/>
              <a:gd name="connsiteX77" fmla="*/ 811593 w 5470628"/>
              <a:gd name="connsiteY77" fmla="*/ 2970498 h 3193741"/>
              <a:gd name="connsiteX78" fmla="*/ 707024 w 5470628"/>
              <a:gd name="connsiteY78" fmla="*/ 2945439 h 3193741"/>
              <a:gd name="connsiteX79" fmla="*/ 523487 w 5470628"/>
              <a:gd name="connsiteY79" fmla="*/ 2886053 h 3193741"/>
              <a:gd name="connsiteX80" fmla="*/ 587884 w 5470628"/>
              <a:gd name="connsiteY80" fmla="*/ 2859746 h 3193741"/>
              <a:gd name="connsiteX81" fmla="*/ 779426 w 5470628"/>
              <a:gd name="connsiteY81" fmla="*/ 2885897 h 3193741"/>
              <a:gd name="connsiteX82" fmla="*/ 917288 w 5470628"/>
              <a:gd name="connsiteY82" fmla="*/ 2882248 h 3193741"/>
              <a:gd name="connsiteX83" fmla="*/ 718684 w 5470628"/>
              <a:gd name="connsiteY83" fmla="*/ 2819941 h 3193741"/>
              <a:gd name="connsiteX84" fmla="*/ 524650 w 5470628"/>
              <a:gd name="connsiteY84" fmla="*/ 2731220 h 3193741"/>
              <a:gd name="connsiteX85" fmla="*/ 670138 w 5470628"/>
              <a:gd name="connsiteY85" fmla="*/ 2735189 h 3193741"/>
              <a:gd name="connsiteX86" fmla="*/ 675382 w 5470628"/>
              <a:gd name="connsiteY86" fmla="*/ 2719369 h 3193741"/>
              <a:gd name="connsiteX87" fmla="*/ 542021 w 5470628"/>
              <a:gd name="connsiteY87" fmla="*/ 2601946 h 3193741"/>
              <a:gd name="connsiteX88" fmla="*/ 476895 w 5470628"/>
              <a:gd name="connsiteY88" fmla="*/ 2555976 h 3193741"/>
              <a:gd name="connsiteX89" fmla="*/ 188751 w 5470628"/>
              <a:gd name="connsiteY89" fmla="*/ 2428830 h 3193741"/>
              <a:gd name="connsiteX90" fmla="*/ 456762 w 5470628"/>
              <a:gd name="connsiteY90" fmla="*/ 2468731 h 3193741"/>
              <a:gd name="connsiteX91" fmla="*/ 174514 w 5470628"/>
              <a:gd name="connsiteY91" fmla="*/ 2345378 h 3193741"/>
              <a:gd name="connsiteX92" fmla="*/ 38827 w 5470628"/>
              <a:gd name="connsiteY92" fmla="*/ 2303685 h 3193741"/>
              <a:gd name="connsiteX93" fmla="*/ 3281 w 5470628"/>
              <a:gd name="connsiteY93" fmla="*/ 2273587 h 3193741"/>
              <a:gd name="connsiteX94" fmla="*/ 61590 w 5470628"/>
              <a:gd name="connsiteY94" fmla="*/ 2259170 h 3193741"/>
              <a:gd name="connsiteX95" fmla="*/ 242291 w 5470628"/>
              <a:gd name="connsiteY95" fmla="*/ 2250569 h 3193741"/>
              <a:gd name="connsiteX96" fmla="*/ 13205 w 5470628"/>
              <a:gd name="connsiteY96" fmla="*/ 2172263 h 3193741"/>
              <a:gd name="connsiteX97" fmla="*/ 180810 w 5470628"/>
              <a:gd name="connsiteY97" fmla="*/ 2168333 h 3193741"/>
              <a:gd name="connsiteX98" fmla="*/ 226020 w 5470628"/>
              <a:gd name="connsiteY98" fmla="*/ 2121100 h 3193741"/>
              <a:gd name="connsiteX99" fmla="*/ 299145 w 5470628"/>
              <a:gd name="connsiteY99" fmla="*/ 2044862 h 3193741"/>
              <a:gd name="connsiteX100" fmla="*/ 350236 w 5470628"/>
              <a:gd name="connsiteY100" fmla="*/ 2001187 h 3193741"/>
              <a:gd name="connsiteX101" fmla="*/ 365223 w 5470628"/>
              <a:gd name="connsiteY101" fmla="*/ 1881218 h 3193741"/>
              <a:gd name="connsiteX102" fmla="*/ 310707 w 5470628"/>
              <a:gd name="connsiteY102" fmla="*/ 1758752 h 3193741"/>
              <a:gd name="connsiteX103" fmla="*/ 181659 w 5470628"/>
              <a:gd name="connsiteY103" fmla="*/ 1709137 h 3193741"/>
              <a:gd name="connsiteX104" fmla="*/ 213063 w 5470628"/>
              <a:gd name="connsiteY104" fmla="*/ 1632021 h 3193741"/>
              <a:gd name="connsiteX105" fmla="*/ 481390 w 5470628"/>
              <a:gd name="connsiteY105" fmla="*/ 1644125 h 3193741"/>
              <a:gd name="connsiteX106" fmla="*/ 68930 w 5470628"/>
              <a:gd name="connsiteY106" fmla="*/ 1457537 h 3193741"/>
              <a:gd name="connsiteX107" fmla="*/ 135138 w 5470628"/>
              <a:gd name="connsiteY107" fmla="*/ 1440976 h 3193741"/>
              <a:gd name="connsiteX108" fmla="*/ 131611 w 5470628"/>
              <a:gd name="connsiteY108" fmla="*/ 1427642 h 3193741"/>
              <a:gd name="connsiteX109" fmla="*/ 130443 w 5470628"/>
              <a:gd name="connsiteY109" fmla="*/ 1343795 h 3193741"/>
              <a:gd name="connsiteX110" fmla="*/ 138930 w 5470628"/>
              <a:gd name="connsiteY110" fmla="*/ 1304094 h 3193741"/>
              <a:gd name="connsiteX111" fmla="*/ 118409 w 5470628"/>
              <a:gd name="connsiteY111" fmla="*/ 1262212 h 3193741"/>
              <a:gd name="connsiteX112" fmla="*/ 421410 w 5470628"/>
              <a:gd name="connsiteY112" fmla="*/ 1304757 h 3193741"/>
              <a:gd name="connsiteX113" fmla="*/ 655702 w 5470628"/>
              <a:gd name="connsiteY113" fmla="*/ 1291801 h 3193741"/>
              <a:gd name="connsiteX114" fmla="*/ 648299 w 5470628"/>
              <a:gd name="connsiteY114" fmla="*/ 1287715 h 3193741"/>
              <a:gd name="connsiteX115" fmla="*/ 531027 w 5470628"/>
              <a:gd name="connsiteY115" fmla="*/ 1193967 h 3193741"/>
              <a:gd name="connsiteX116" fmla="*/ 526433 w 5470628"/>
              <a:gd name="connsiteY116" fmla="*/ 1191913 h 3193741"/>
              <a:gd name="connsiteX117" fmla="*/ 504666 w 5470628"/>
              <a:gd name="connsiteY117" fmla="*/ 1177230 h 3193741"/>
              <a:gd name="connsiteX118" fmla="*/ 482307 w 5470628"/>
              <a:gd name="connsiteY118" fmla="*/ 1162618 h 3193741"/>
              <a:gd name="connsiteX119" fmla="*/ 479029 w 5470628"/>
              <a:gd name="connsiteY119" fmla="*/ 1162540 h 3193741"/>
              <a:gd name="connsiteX120" fmla="*/ 447663 w 5470628"/>
              <a:gd name="connsiteY120" fmla="*/ 1132649 h 3193741"/>
              <a:gd name="connsiteX121" fmla="*/ 438547 w 5470628"/>
              <a:gd name="connsiteY121" fmla="*/ 1110977 h 3193741"/>
              <a:gd name="connsiteX122" fmla="*/ 405343 w 5470628"/>
              <a:gd name="connsiteY122" fmla="*/ 1089612 h 3193741"/>
              <a:gd name="connsiteX123" fmla="*/ 371373 w 5470628"/>
              <a:gd name="connsiteY123" fmla="*/ 1070238 h 3193741"/>
              <a:gd name="connsiteX124" fmla="*/ 290358 w 5470628"/>
              <a:gd name="connsiteY124" fmla="*/ 1059884 h 3193741"/>
              <a:gd name="connsiteX125" fmla="*/ 235140 w 5470628"/>
              <a:gd name="connsiteY125" fmla="*/ 1029322 h 3193741"/>
              <a:gd name="connsiteX126" fmla="*/ 300494 w 5470628"/>
              <a:gd name="connsiteY126" fmla="*/ 1032083 h 3193741"/>
              <a:gd name="connsiteX127" fmla="*/ 239661 w 5470628"/>
              <a:gd name="connsiteY127" fmla="*/ 997457 h 3193741"/>
              <a:gd name="connsiteX128" fmla="*/ 204788 w 5470628"/>
              <a:gd name="connsiteY128" fmla="*/ 959211 h 3193741"/>
              <a:gd name="connsiteX129" fmla="*/ 207583 w 5470628"/>
              <a:gd name="connsiteY129" fmla="*/ 947009 h 3193741"/>
              <a:gd name="connsiteX130" fmla="*/ 223061 w 5470628"/>
              <a:gd name="connsiteY130" fmla="*/ 947033 h 3193741"/>
              <a:gd name="connsiteX131" fmla="*/ 280015 w 5470628"/>
              <a:gd name="connsiteY131" fmla="*/ 972164 h 3193741"/>
              <a:gd name="connsiteX132" fmla="*/ 353948 w 5470628"/>
              <a:gd name="connsiteY132" fmla="*/ 1006865 h 3193741"/>
              <a:gd name="connsiteX133" fmla="*/ 240466 w 5470628"/>
              <a:gd name="connsiteY133" fmla="*/ 939943 h 3193741"/>
              <a:gd name="connsiteX134" fmla="*/ 158812 w 5470628"/>
              <a:gd name="connsiteY134" fmla="*/ 891467 h 3193741"/>
              <a:gd name="connsiteX135" fmla="*/ 139551 w 5470628"/>
              <a:gd name="connsiteY135" fmla="*/ 855364 h 3193741"/>
              <a:gd name="connsiteX136" fmla="*/ 145731 w 5470628"/>
              <a:gd name="connsiteY136" fmla="*/ 844888 h 3193741"/>
              <a:gd name="connsiteX137" fmla="*/ 158154 w 5470628"/>
              <a:gd name="connsiteY137" fmla="*/ 848366 h 3193741"/>
              <a:gd name="connsiteX138" fmla="*/ 169370 w 5470628"/>
              <a:gd name="connsiteY138" fmla="*/ 856260 h 3193741"/>
              <a:gd name="connsiteX139" fmla="*/ 288295 w 5470628"/>
              <a:gd name="connsiteY139" fmla="*/ 915169 h 3193741"/>
              <a:gd name="connsiteX140" fmla="*/ 462694 w 5470628"/>
              <a:gd name="connsiteY140" fmla="*/ 994643 h 3193741"/>
              <a:gd name="connsiteX141" fmla="*/ 531910 w 5470628"/>
              <a:gd name="connsiteY141" fmla="*/ 1006664 h 3193741"/>
              <a:gd name="connsiteX142" fmla="*/ 333940 w 5470628"/>
              <a:gd name="connsiteY142" fmla="*/ 893507 h 3193741"/>
              <a:gd name="connsiteX143" fmla="*/ 181443 w 5470628"/>
              <a:gd name="connsiteY143" fmla="*/ 746608 h 3193741"/>
              <a:gd name="connsiteX144" fmla="*/ 162678 w 5470628"/>
              <a:gd name="connsiteY144" fmla="*/ 737018 h 3193741"/>
              <a:gd name="connsiteX145" fmla="*/ 156307 w 5470628"/>
              <a:gd name="connsiteY145" fmla="*/ 730435 h 3193741"/>
              <a:gd name="connsiteX146" fmla="*/ 117227 w 5470628"/>
              <a:gd name="connsiteY146" fmla="*/ 677515 h 3193741"/>
              <a:gd name="connsiteX147" fmla="*/ 113655 w 5470628"/>
              <a:gd name="connsiteY147" fmla="*/ 663474 h 3193741"/>
              <a:gd name="connsiteX148" fmla="*/ 115226 w 5470628"/>
              <a:gd name="connsiteY148" fmla="*/ 636712 h 3193741"/>
              <a:gd name="connsiteX149" fmla="*/ 105067 w 5470628"/>
              <a:gd name="connsiteY149" fmla="*/ 622046 h 3193741"/>
              <a:gd name="connsiteX150" fmla="*/ 104113 w 5470628"/>
              <a:gd name="connsiteY150" fmla="*/ 611722 h 3193741"/>
              <a:gd name="connsiteX151" fmla="*/ 118895 w 5470628"/>
              <a:gd name="connsiteY151" fmla="*/ 610169 h 3193741"/>
              <a:gd name="connsiteX152" fmla="*/ 163095 w 5470628"/>
              <a:gd name="connsiteY152" fmla="*/ 640642 h 3193741"/>
              <a:gd name="connsiteX153" fmla="*/ 185766 w 5470628"/>
              <a:gd name="connsiteY153" fmla="*/ 641454 h 3193741"/>
              <a:gd name="connsiteX154" fmla="*/ 212892 w 5470628"/>
              <a:gd name="connsiteY154" fmla="*/ 637457 h 3193741"/>
              <a:gd name="connsiteX155" fmla="*/ 223932 w 5470628"/>
              <a:gd name="connsiteY155" fmla="*/ 647271 h 3193741"/>
              <a:gd name="connsiteX156" fmla="*/ 287167 w 5470628"/>
              <a:gd name="connsiteY156" fmla="*/ 691571 h 3193741"/>
              <a:gd name="connsiteX157" fmla="*/ 330380 w 5470628"/>
              <a:gd name="connsiteY157" fmla="*/ 692506 h 3193741"/>
              <a:gd name="connsiteX158" fmla="*/ 296172 w 5470628"/>
              <a:gd name="connsiteY158" fmla="*/ 688108 h 3193741"/>
              <a:gd name="connsiteX159" fmla="*/ 286974 w 5470628"/>
              <a:gd name="connsiteY159" fmla="*/ 674512 h 3193741"/>
              <a:gd name="connsiteX160" fmla="*/ 286166 w 5470628"/>
              <a:gd name="connsiteY160" fmla="*/ 661798 h 3193741"/>
              <a:gd name="connsiteX161" fmla="*/ 236268 w 5470628"/>
              <a:gd name="connsiteY161" fmla="*/ 635338 h 3193741"/>
              <a:gd name="connsiteX162" fmla="*/ 231734 w 5470628"/>
              <a:gd name="connsiteY162" fmla="*/ 634225 h 3193741"/>
              <a:gd name="connsiteX163" fmla="*/ 221253 w 5470628"/>
              <a:gd name="connsiteY163" fmla="*/ 623870 h 3193741"/>
              <a:gd name="connsiteX164" fmla="*/ 237564 w 5470628"/>
              <a:gd name="connsiteY164" fmla="*/ 613590 h 3193741"/>
              <a:gd name="connsiteX165" fmla="*/ 282259 w 5470628"/>
              <a:gd name="connsiteY165" fmla="*/ 619091 h 3193741"/>
              <a:gd name="connsiteX166" fmla="*/ 370630 w 5470628"/>
              <a:gd name="connsiteY166" fmla="*/ 665566 h 3193741"/>
              <a:gd name="connsiteX167" fmla="*/ 498017 w 5470628"/>
              <a:gd name="connsiteY167" fmla="*/ 740532 h 3193741"/>
              <a:gd name="connsiteX168" fmla="*/ 918036 w 5470628"/>
              <a:gd name="connsiteY168" fmla="*/ 924307 h 3193741"/>
              <a:gd name="connsiteX169" fmla="*/ 1079304 w 5470628"/>
              <a:gd name="connsiteY169" fmla="*/ 984494 h 3193741"/>
              <a:gd name="connsiteX170" fmla="*/ 1079935 w 5470628"/>
              <a:gd name="connsiteY170" fmla="*/ 980383 h 3193741"/>
              <a:gd name="connsiteX171" fmla="*/ 1079695 w 5470628"/>
              <a:gd name="connsiteY171" fmla="*/ 976616 h 3193741"/>
              <a:gd name="connsiteX172" fmla="*/ 966178 w 5470628"/>
              <a:gd name="connsiteY172" fmla="*/ 937219 h 3193741"/>
              <a:gd name="connsiteX173" fmla="*/ 720106 w 5470628"/>
              <a:gd name="connsiteY173" fmla="*/ 807112 h 3193741"/>
              <a:gd name="connsiteX174" fmla="*/ 698823 w 5470628"/>
              <a:gd name="connsiteY174" fmla="*/ 804708 h 3193741"/>
              <a:gd name="connsiteX175" fmla="*/ 664513 w 5470628"/>
              <a:gd name="connsiteY175" fmla="*/ 784663 h 3193741"/>
              <a:gd name="connsiteX176" fmla="*/ 660380 w 5470628"/>
              <a:gd name="connsiteY176" fmla="*/ 771165 h 3193741"/>
              <a:gd name="connsiteX177" fmla="*/ 584959 w 5470628"/>
              <a:gd name="connsiteY177" fmla="*/ 722409 h 3193741"/>
              <a:gd name="connsiteX178" fmla="*/ 435649 w 5470628"/>
              <a:gd name="connsiteY178" fmla="*/ 639659 h 3193741"/>
              <a:gd name="connsiteX179" fmla="*/ 404944 w 5470628"/>
              <a:gd name="connsiteY179" fmla="*/ 606128 h 3193741"/>
              <a:gd name="connsiteX180" fmla="*/ 408476 w 5470628"/>
              <a:gd name="connsiteY180" fmla="*/ 591466 h 3193741"/>
              <a:gd name="connsiteX181" fmla="*/ 425225 w 5470628"/>
              <a:gd name="connsiteY181" fmla="*/ 592759 h 3193741"/>
              <a:gd name="connsiteX182" fmla="*/ 487115 w 5470628"/>
              <a:gd name="connsiteY182" fmla="*/ 620614 h 3193741"/>
              <a:gd name="connsiteX183" fmla="*/ 550277 w 5470628"/>
              <a:gd name="connsiteY183" fmla="*/ 649738 h 3193741"/>
              <a:gd name="connsiteX184" fmla="*/ 544421 w 5470628"/>
              <a:gd name="connsiteY184" fmla="*/ 641907 h 3193741"/>
              <a:gd name="connsiteX185" fmla="*/ 431905 w 5470628"/>
              <a:gd name="connsiteY185" fmla="*/ 580799 h 3193741"/>
              <a:gd name="connsiteX186" fmla="*/ 351177 w 5470628"/>
              <a:gd name="connsiteY186" fmla="*/ 528177 h 3193741"/>
              <a:gd name="connsiteX187" fmla="*/ 339749 w 5470628"/>
              <a:gd name="connsiteY187" fmla="*/ 498244 h 3193741"/>
              <a:gd name="connsiteX188" fmla="*/ 346313 w 5470628"/>
              <a:gd name="connsiteY188" fmla="*/ 489145 h 3193741"/>
              <a:gd name="connsiteX189" fmla="*/ 356579 w 5470628"/>
              <a:gd name="connsiteY189" fmla="*/ 491460 h 3193741"/>
              <a:gd name="connsiteX190" fmla="*/ 371505 w 5470628"/>
              <a:gd name="connsiteY190" fmla="*/ 501516 h 3193741"/>
              <a:gd name="connsiteX191" fmla="*/ 476275 w 5470628"/>
              <a:gd name="connsiteY191" fmla="*/ 553122 h 3193741"/>
              <a:gd name="connsiteX192" fmla="*/ 649952 w 5470628"/>
              <a:gd name="connsiteY192" fmla="*/ 635294 h 3193741"/>
              <a:gd name="connsiteX193" fmla="*/ 727161 w 5470628"/>
              <a:gd name="connsiteY193" fmla="*/ 651328 h 3193741"/>
              <a:gd name="connsiteX194" fmla="*/ 722417 w 5470628"/>
              <a:gd name="connsiteY194" fmla="*/ 646921 h 3193741"/>
              <a:gd name="connsiteX195" fmla="*/ 546079 w 5470628"/>
              <a:gd name="connsiteY195" fmla="*/ 546328 h 3193741"/>
              <a:gd name="connsiteX196" fmla="*/ 378182 w 5470628"/>
              <a:gd name="connsiteY196" fmla="*/ 386585 h 3193741"/>
              <a:gd name="connsiteX197" fmla="*/ 370158 w 5470628"/>
              <a:gd name="connsiteY197" fmla="*/ 382100 h 3193741"/>
              <a:gd name="connsiteX198" fmla="*/ 357861 w 5470628"/>
              <a:gd name="connsiteY198" fmla="*/ 371252 h 3193741"/>
              <a:gd name="connsiteX199" fmla="*/ 331313 w 5470628"/>
              <a:gd name="connsiteY199" fmla="*/ 328203 h 3193741"/>
              <a:gd name="connsiteX200" fmla="*/ 319354 w 5470628"/>
              <a:gd name="connsiteY200" fmla="*/ 299282 h 3193741"/>
              <a:gd name="connsiteX201" fmla="*/ 319682 w 5470628"/>
              <a:gd name="connsiteY201" fmla="*/ 285719 h 3193741"/>
              <a:gd name="connsiteX202" fmla="*/ 306391 w 5470628"/>
              <a:gd name="connsiteY202" fmla="*/ 268585 h 3193741"/>
              <a:gd name="connsiteX203" fmla="*/ 303294 w 5470628"/>
              <a:gd name="connsiteY203" fmla="*/ 257334 h 3193741"/>
              <a:gd name="connsiteX204" fmla="*/ 319242 w 5470628"/>
              <a:gd name="connsiteY204" fmla="*/ 255403 h 3193741"/>
              <a:gd name="connsiteX205" fmla="*/ 364093 w 5470628"/>
              <a:gd name="connsiteY205" fmla="*/ 286745 h 3193741"/>
              <a:gd name="connsiteX206" fmla="*/ 385301 w 5470628"/>
              <a:gd name="connsiteY206" fmla="*/ 287973 h 3193741"/>
              <a:gd name="connsiteX207" fmla="*/ 417598 w 5470628"/>
              <a:gd name="connsiteY207" fmla="*/ 285722 h 3193741"/>
              <a:gd name="connsiteX208" fmla="*/ 440155 w 5470628"/>
              <a:gd name="connsiteY208" fmla="*/ 308139 h 3193741"/>
              <a:gd name="connsiteX209" fmla="*/ 534406 w 5470628"/>
              <a:gd name="connsiteY209" fmla="*/ 339430 h 3193741"/>
              <a:gd name="connsiteX210" fmla="*/ 495633 w 5470628"/>
              <a:gd name="connsiteY210" fmla="*/ 333450 h 3193741"/>
              <a:gd name="connsiteX211" fmla="*/ 486289 w 5470628"/>
              <a:gd name="connsiteY211" fmla="*/ 322243 h 3193741"/>
              <a:gd name="connsiteX212" fmla="*/ 484000 w 5470628"/>
              <a:gd name="connsiteY212" fmla="*/ 304964 h 3193741"/>
              <a:gd name="connsiteX213" fmla="*/ 436911 w 5470628"/>
              <a:gd name="connsiteY213" fmla="*/ 280536 h 3193741"/>
              <a:gd name="connsiteX214" fmla="*/ 426865 w 5470628"/>
              <a:gd name="connsiteY214" fmla="*/ 277007 h 3193741"/>
              <a:gd name="connsiteX215" fmla="*/ 420654 w 5470628"/>
              <a:gd name="connsiteY215" fmla="*/ 268269 h 3193741"/>
              <a:gd name="connsiteX216" fmla="*/ 432329 w 5470628"/>
              <a:gd name="connsiteY216" fmla="*/ 259975 h 3193741"/>
              <a:gd name="connsiteX217" fmla="*/ 447672 w 5470628"/>
              <a:gd name="connsiteY217" fmla="*/ 257879 h 3193741"/>
              <a:gd name="connsiteX218" fmla="*/ 502242 w 5470628"/>
              <a:gd name="connsiteY218" fmla="*/ 273572 h 3193741"/>
              <a:gd name="connsiteX219" fmla="*/ 659874 w 5470628"/>
              <a:gd name="connsiteY219" fmla="*/ 365516 h 3193741"/>
              <a:gd name="connsiteX220" fmla="*/ 829177 w 5470628"/>
              <a:gd name="connsiteY220" fmla="*/ 444421 h 3193741"/>
              <a:gd name="connsiteX221" fmla="*/ 1231903 w 5470628"/>
              <a:gd name="connsiteY221" fmla="*/ 613682 h 3193741"/>
              <a:gd name="connsiteX222" fmla="*/ 1911736 w 5470628"/>
              <a:gd name="connsiteY222" fmla="*/ 685084 h 3193741"/>
              <a:gd name="connsiteX223" fmla="*/ 2564313 w 5470628"/>
              <a:gd name="connsiteY223" fmla="*/ 632143 h 3193741"/>
              <a:gd name="connsiteX224" fmla="*/ 2657304 w 5470628"/>
              <a:gd name="connsiteY224" fmla="*/ 624913 h 3193741"/>
              <a:gd name="connsiteX225" fmla="*/ 4235818 w 5470628"/>
              <a:gd name="connsiteY225" fmla="*/ 259339 h 3193741"/>
              <a:gd name="connsiteX226" fmla="*/ 4460331 w 5470628"/>
              <a:gd name="connsiteY226" fmla="*/ 176864 h 3193741"/>
              <a:gd name="connsiteX227" fmla="*/ 4499578 w 5470628"/>
              <a:gd name="connsiteY227" fmla="*/ 186791 h 3193741"/>
              <a:gd name="connsiteX228" fmla="*/ 4514640 w 5470628"/>
              <a:gd name="connsiteY228" fmla="*/ 188841 h 3193741"/>
              <a:gd name="connsiteX229" fmla="*/ 4516523 w 5470628"/>
              <a:gd name="connsiteY229" fmla="*/ 189988 h 3193741"/>
              <a:gd name="connsiteX230" fmla="*/ 4518126 w 5470628"/>
              <a:gd name="connsiteY230" fmla="*/ 189316 h 3193741"/>
              <a:gd name="connsiteX231" fmla="*/ 4514640 w 5470628"/>
              <a:gd name="connsiteY231" fmla="*/ 188841 h 3193741"/>
              <a:gd name="connsiteX232" fmla="*/ 4511569 w 5470628"/>
              <a:gd name="connsiteY232" fmla="*/ 186970 h 3193741"/>
              <a:gd name="connsiteX233" fmla="*/ 4510888 w 5470628"/>
              <a:gd name="connsiteY233" fmla="*/ 180943 h 3193741"/>
              <a:gd name="connsiteX234" fmla="*/ 4531865 w 5470628"/>
              <a:gd name="connsiteY234" fmla="*/ 155151 h 3193741"/>
              <a:gd name="connsiteX235" fmla="*/ 4573441 w 5470628"/>
              <a:gd name="connsiteY235" fmla="*/ 139676 h 3193741"/>
              <a:gd name="connsiteX236" fmla="*/ 4594964 w 5470628"/>
              <a:gd name="connsiteY236" fmla="*/ 145847 h 3193741"/>
              <a:gd name="connsiteX237" fmla="*/ 4623059 w 5470628"/>
              <a:gd name="connsiteY237" fmla="*/ 152410 h 3193741"/>
              <a:gd name="connsiteX238" fmla="*/ 4748356 w 5470628"/>
              <a:gd name="connsiteY238" fmla="*/ 68192 h 3193741"/>
              <a:gd name="connsiteX239" fmla="*/ 4833812 w 5470628"/>
              <a:gd name="connsiteY239" fmla="*/ 8017 h 3193741"/>
              <a:gd name="connsiteX240" fmla="*/ 4850908 w 5470628"/>
              <a:gd name="connsiteY240" fmla="*/ 727 h 31937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</a:cxnLst>
            <a:rect l="l" t="t" r="r" b="b"/>
            <a:pathLst>
              <a:path w="5470628" h="3193741">
                <a:moveTo>
                  <a:pt x="5462602" y="1413608"/>
                </a:moveTo>
                <a:lnTo>
                  <a:pt x="5465724" y="1421881"/>
                </a:lnTo>
                <a:cubicBezTo>
                  <a:pt x="5472118" y="1444281"/>
                  <a:pt x="5472640" y="1461744"/>
                  <a:pt x="5465025" y="1466556"/>
                </a:cubicBezTo>
                <a:lnTo>
                  <a:pt x="5463208" y="1466226"/>
                </a:lnTo>
                <a:lnTo>
                  <a:pt x="5463242" y="1451866"/>
                </a:lnTo>
                <a:cubicBezTo>
                  <a:pt x="5463190" y="1441487"/>
                  <a:pt x="5463068" y="1431722"/>
                  <a:pt x="5462894" y="1423194"/>
                </a:cubicBezTo>
                <a:close/>
                <a:moveTo>
                  <a:pt x="5461417" y="1391849"/>
                </a:moveTo>
                <a:cubicBezTo>
                  <a:pt x="5461710" y="1392940"/>
                  <a:pt x="5461992" y="1396513"/>
                  <a:pt x="5462246" y="1401944"/>
                </a:cubicBezTo>
                <a:lnTo>
                  <a:pt x="5462602" y="1413608"/>
                </a:lnTo>
                <a:lnTo>
                  <a:pt x="5459078" y="1404268"/>
                </a:lnTo>
                <a:lnTo>
                  <a:pt x="5460137" y="1393780"/>
                </a:lnTo>
                <a:cubicBezTo>
                  <a:pt x="5460561" y="1391114"/>
                  <a:pt x="5460982" y="1390270"/>
                  <a:pt x="5461417" y="1391849"/>
                </a:cubicBezTo>
                <a:close/>
                <a:moveTo>
                  <a:pt x="614271" y="1052206"/>
                </a:moveTo>
                <a:cubicBezTo>
                  <a:pt x="613444" y="1053256"/>
                  <a:pt x="612323" y="1054339"/>
                  <a:pt x="611497" y="1055389"/>
                </a:cubicBezTo>
                <a:cubicBezTo>
                  <a:pt x="617673" y="1058912"/>
                  <a:pt x="624115" y="1061928"/>
                  <a:pt x="630277" y="1065215"/>
                </a:cubicBezTo>
                <a:cubicBezTo>
                  <a:pt x="637469" y="1066004"/>
                  <a:pt x="644958" y="1066759"/>
                  <a:pt x="651856" y="1067584"/>
                </a:cubicBezTo>
                <a:cubicBezTo>
                  <a:pt x="639327" y="1062458"/>
                  <a:pt x="626799" y="1057332"/>
                  <a:pt x="614271" y="1052206"/>
                </a:cubicBezTo>
                <a:close/>
                <a:moveTo>
                  <a:pt x="810628" y="695550"/>
                </a:moveTo>
                <a:cubicBezTo>
                  <a:pt x="873537" y="739416"/>
                  <a:pt x="951215" y="767494"/>
                  <a:pt x="1033084" y="791270"/>
                </a:cubicBezTo>
                <a:cubicBezTo>
                  <a:pt x="1034205" y="790184"/>
                  <a:pt x="1035031" y="789136"/>
                  <a:pt x="1036153" y="788050"/>
                </a:cubicBezTo>
                <a:cubicBezTo>
                  <a:pt x="960983" y="757296"/>
                  <a:pt x="885798" y="726306"/>
                  <a:pt x="810628" y="695550"/>
                </a:cubicBezTo>
                <a:close/>
                <a:moveTo>
                  <a:pt x="4850908" y="727"/>
                </a:moveTo>
                <a:cubicBezTo>
                  <a:pt x="4858191" y="2929"/>
                  <a:pt x="4860543" y="7152"/>
                  <a:pt x="4858584" y="13795"/>
                </a:cubicBezTo>
                <a:cubicBezTo>
                  <a:pt x="4855845" y="22194"/>
                  <a:pt x="4850092" y="30008"/>
                  <a:pt x="4843408" y="37224"/>
                </a:cubicBezTo>
                <a:cubicBezTo>
                  <a:pt x="4812232" y="71132"/>
                  <a:pt x="4827067" y="79774"/>
                  <a:pt x="4871062" y="78954"/>
                </a:cubicBezTo>
                <a:cubicBezTo>
                  <a:pt x="4910302" y="78234"/>
                  <a:pt x="4949507" y="72299"/>
                  <a:pt x="4989038" y="66799"/>
                </a:cubicBezTo>
                <a:cubicBezTo>
                  <a:pt x="5008500" y="63967"/>
                  <a:pt x="5009491" y="65509"/>
                  <a:pt x="5002636" y="79388"/>
                </a:cubicBezTo>
                <a:cubicBezTo>
                  <a:pt x="4991594" y="102315"/>
                  <a:pt x="4990844" y="123285"/>
                  <a:pt x="5008332" y="140859"/>
                </a:cubicBezTo>
                <a:cubicBezTo>
                  <a:pt x="5012456" y="144868"/>
                  <a:pt x="5015428" y="149491"/>
                  <a:pt x="5014326" y="155555"/>
                </a:cubicBezTo>
                <a:cubicBezTo>
                  <a:pt x="5009356" y="180357"/>
                  <a:pt x="5019874" y="200674"/>
                  <a:pt x="5030704" y="221190"/>
                </a:cubicBezTo>
                <a:cubicBezTo>
                  <a:pt x="5048958" y="255517"/>
                  <a:pt x="5072099" y="287116"/>
                  <a:pt x="5097262" y="317759"/>
                </a:cubicBezTo>
                <a:cubicBezTo>
                  <a:pt x="5115004" y="339336"/>
                  <a:pt x="5126222" y="365974"/>
                  <a:pt x="5165084" y="373367"/>
                </a:cubicBezTo>
                <a:cubicBezTo>
                  <a:pt x="5174420" y="375083"/>
                  <a:pt x="5177498" y="381353"/>
                  <a:pt x="5174137" y="389353"/>
                </a:cubicBezTo>
                <a:cubicBezTo>
                  <a:pt x="5163026" y="415847"/>
                  <a:pt x="5172067" y="436343"/>
                  <a:pt x="5192507" y="453561"/>
                </a:cubicBezTo>
                <a:cubicBezTo>
                  <a:pt x="5199734" y="459565"/>
                  <a:pt x="5197020" y="463690"/>
                  <a:pt x="5187160" y="467732"/>
                </a:cubicBezTo>
                <a:cubicBezTo>
                  <a:pt x="5175836" y="472188"/>
                  <a:pt x="5167025" y="478711"/>
                  <a:pt x="5160106" y="486904"/>
                </a:cubicBezTo>
                <a:cubicBezTo>
                  <a:pt x="5148744" y="500143"/>
                  <a:pt x="5143396" y="514315"/>
                  <a:pt x="5138948" y="528614"/>
                </a:cubicBezTo>
                <a:cubicBezTo>
                  <a:pt x="5132042" y="551041"/>
                  <a:pt x="5123894" y="572670"/>
                  <a:pt x="5097016" y="589923"/>
                </a:cubicBezTo>
                <a:cubicBezTo>
                  <a:pt x="5089016" y="595163"/>
                  <a:pt x="5082598" y="601872"/>
                  <a:pt x="5075869" y="608381"/>
                </a:cubicBezTo>
                <a:cubicBezTo>
                  <a:pt x="5078016" y="614052"/>
                  <a:pt x="5083322" y="617918"/>
                  <a:pt x="5093172" y="618385"/>
                </a:cubicBezTo>
                <a:cubicBezTo>
                  <a:pt x="5155867" y="621469"/>
                  <a:pt x="5153088" y="652648"/>
                  <a:pt x="5153518" y="687474"/>
                </a:cubicBezTo>
                <a:cubicBezTo>
                  <a:pt x="5154177" y="730575"/>
                  <a:pt x="5118812" y="754787"/>
                  <a:pt x="5074984" y="776941"/>
                </a:cubicBezTo>
                <a:cubicBezTo>
                  <a:pt x="5059986" y="784451"/>
                  <a:pt x="5038116" y="786863"/>
                  <a:pt x="5033348" y="805473"/>
                </a:cubicBezTo>
                <a:cubicBezTo>
                  <a:pt x="5059529" y="819384"/>
                  <a:pt x="5089376" y="802009"/>
                  <a:pt x="5116847" y="803426"/>
                </a:cubicBezTo>
                <a:cubicBezTo>
                  <a:pt x="5139548" y="804709"/>
                  <a:pt x="5176330" y="798120"/>
                  <a:pt x="5147902" y="833118"/>
                </a:cubicBezTo>
                <a:cubicBezTo>
                  <a:pt x="5139626" y="843373"/>
                  <a:pt x="5150382" y="848714"/>
                  <a:pt x="5161665" y="848297"/>
                </a:cubicBezTo>
                <a:cubicBezTo>
                  <a:pt x="5253064" y="844106"/>
                  <a:pt x="5215170" y="912756"/>
                  <a:pt x="5246520" y="942412"/>
                </a:cubicBezTo>
                <a:cubicBezTo>
                  <a:pt x="5255359" y="950358"/>
                  <a:pt x="5247812" y="967405"/>
                  <a:pt x="5235368" y="972946"/>
                </a:cubicBezTo>
                <a:cubicBezTo>
                  <a:pt x="5156387" y="1008610"/>
                  <a:pt x="5149354" y="1071149"/>
                  <a:pt x="5113739" y="1128845"/>
                </a:cubicBezTo>
                <a:cubicBezTo>
                  <a:pt x="5157305" y="1144685"/>
                  <a:pt x="5208388" y="1143005"/>
                  <a:pt x="5255034" y="1151117"/>
                </a:cubicBezTo>
                <a:cubicBezTo>
                  <a:pt x="5303482" y="1159484"/>
                  <a:pt x="5304156" y="1170079"/>
                  <a:pt x="5267513" y="1216275"/>
                </a:cubicBezTo>
                <a:cubicBezTo>
                  <a:pt x="5370269" y="1212844"/>
                  <a:pt x="5370269" y="1212844"/>
                  <a:pt x="5343113" y="1281854"/>
                </a:cubicBezTo>
                <a:cubicBezTo>
                  <a:pt x="5386272" y="1279593"/>
                  <a:pt x="5428618" y="1334726"/>
                  <a:pt x="5452014" y="1385543"/>
                </a:cubicBezTo>
                <a:lnTo>
                  <a:pt x="5459078" y="1404268"/>
                </a:lnTo>
                <a:lnTo>
                  <a:pt x="5458838" y="1406644"/>
                </a:lnTo>
                <a:cubicBezTo>
                  <a:pt x="5457942" y="1418063"/>
                  <a:pt x="5456960" y="1434367"/>
                  <a:pt x="5455752" y="1450751"/>
                </a:cubicBezTo>
                <a:lnTo>
                  <a:pt x="5454594" y="1464662"/>
                </a:lnTo>
                <a:lnTo>
                  <a:pt x="5447215" y="1463321"/>
                </a:lnTo>
                <a:cubicBezTo>
                  <a:pt x="5441256" y="1459714"/>
                  <a:pt x="5437002" y="1458345"/>
                  <a:pt x="5433934" y="1458428"/>
                </a:cubicBezTo>
                <a:cubicBezTo>
                  <a:pt x="5424728" y="1458676"/>
                  <a:pt x="5426188" y="1471978"/>
                  <a:pt x="5424276" y="1477014"/>
                </a:cubicBezTo>
                <a:cubicBezTo>
                  <a:pt x="5417851" y="1492977"/>
                  <a:pt x="5433852" y="1501241"/>
                  <a:pt x="5444628" y="1511562"/>
                </a:cubicBezTo>
                <a:cubicBezTo>
                  <a:pt x="5448663" y="1515344"/>
                  <a:pt x="5451544" y="1497678"/>
                  <a:pt x="5453752" y="1474786"/>
                </a:cubicBezTo>
                <a:lnTo>
                  <a:pt x="5454594" y="1464662"/>
                </a:lnTo>
                <a:lnTo>
                  <a:pt x="5463208" y="1466226"/>
                </a:lnTo>
                <a:lnTo>
                  <a:pt x="5463164" y="1484226"/>
                </a:lnTo>
                <a:cubicBezTo>
                  <a:pt x="5462722" y="1528173"/>
                  <a:pt x="5460824" y="1571999"/>
                  <a:pt x="5456160" y="1575885"/>
                </a:cubicBezTo>
                <a:cubicBezTo>
                  <a:pt x="5406708" y="1617226"/>
                  <a:pt x="5442751" y="1692579"/>
                  <a:pt x="5345636" y="1714543"/>
                </a:cubicBezTo>
                <a:cubicBezTo>
                  <a:pt x="5301930" y="1724583"/>
                  <a:pt x="5282493" y="1755882"/>
                  <a:pt x="5251319" y="1775792"/>
                </a:cubicBezTo>
                <a:cubicBezTo>
                  <a:pt x="5142610" y="1844714"/>
                  <a:pt x="5072132" y="1925140"/>
                  <a:pt x="5043512" y="2027305"/>
                </a:cubicBezTo>
                <a:cubicBezTo>
                  <a:pt x="5035488" y="2055562"/>
                  <a:pt x="5000258" y="2081893"/>
                  <a:pt x="4978144" y="2108535"/>
                </a:cubicBezTo>
                <a:cubicBezTo>
                  <a:pt x="4990785" y="2124798"/>
                  <a:pt x="5050411" y="2079615"/>
                  <a:pt x="5031476" y="2128173"/>
                </a:cubicBezTo>
                <a:cubicBezTo>
                  <a:pt x="5017138" y="2164787"/>
                  <a:pt x="4975973" y="2191363"/>
                  <a:pt x="4937389" y="2216441"/>
                </a:cubicBezTo>
                <a:cubicBezTo>
                  <a:pt x="4893079" y="2245058"/>
                  <a:pt x="4843760" y="2269776"/>
                  <a:pt x="4826122" y="2315331"/>
                </a:cubicBezTo>
                <a:cubicBezTo>
                  <a:pt x="4822276" y="2325050"/>
                  <a:pt x="3896510" y="3112888"/>
                  <a:pt x="2544647" y="3190975"/>
                </a:cubicBezTo>
                <a:cubicBezTo>
                  <a:pt x="2323734" y="3203734"/>
                  <a:pt x="1445947" y="3169121"/>
                  <a:pt x="1328257" y="3153006"/>
                </a:cubicBezTo>
                <a:cubicBezTo>
                  <a:pt x="1207258" y="3136344"/>
                  <a:pt x="1101756" y="3091943"/>
                  <a:pt x="977943" y="3082502"/>
                </a:cubicBezTo>
                <a:cubicBezTo>
                  <a:pt x="912454" y="3077622"/>
                  <a:pt x="848655" y="3061861"/>
                  <a:pt x="854473" y="2994250"/>
                </a:cubicBezTo>
                <a:cubicBezTo>
                  <a:pt x="856228" y="2975057"/>
                  <a:pt x="838125" y="2961827"/>
                  <a:pt x="811593" y="2970498"/>
                </a:cubicBezTo>
                <a:cubicBezTo>
                  <a:pt x="761454" y="2987010"/>
                  <a:pt x="736680" y="2962489"/>
                  <a:pt x="707024" y="2945439"/>
                </a:cubicBezTo>
                <a:cubicBezTo>
                  <a:pt x="654509" y="2915262"/>
                  <a:pt x="603913" y="2882480"/>
                  <a:pt x="523487" y="2886053"/>
                </a:cubicBezTo>
                <a:cubicBezTo>
                  <a:pt x="537017" y="2855468"/>
                  <a:pt x="563587" y="2856758"/>
                  <a:pt x="587884" y="2859746"/>
                </a:cubicBezTo>
                <a:cubicBezTo>
                  <a:pt x="652090" y="2867866"/>
                  <a:pt x="715235" y="2878012"/>
                  <a:pt x="779426" y="2885897"/>
                </a:cubicBezTo>
                <a:cubicBezTo>
                  <a:pt x="821123" y="2891048"/>
                  <a:pt x="863074" y="2900202"/>
                  <a:pt x="917288" y="2882248"/>
                </a:cubicBezTo>
                <a:cubicBezTo>
                  <a:pt x="866364" y="2830288"/>
                  <a:pt x="785092" y="2829930"/>
                  <a:pt x="718684" y="2819941"/>
                </a:cubicBezTo>
                <a:cubicBezTo>
                  <a:pt x="635747" y="2807447"/>
                  <a:pt x="584925" y="2771133"/>
                  <a:pt x="524650" y="2731220"/>
                </a:cubicBezTo>
                <a:cubicBezTo>
                  <a:pt x="584180" y="2712621"/>
                  <a:pt x="623299" y="2742760"/>
                  <a:pt x="670138" y="2735189"/>
                </a:cubicBezTo>
                <a:cubicBezTo>
                  <a:pt x="672406" y="2728745"/>
                  <a:pt x="675988" y="2719532"/>
                  <a:pt x="675382" y="2719369"/>
                </a:cubicBezTo>
                <a:cubicBezTo>
                  <a:pt x="596666" y="2703042"/>
                  <a:pt x="557844" y="2658869"/>
                  <a:pt x="542021" y="2601946"/>
                </a:cubicBezTo>
                <a:cubicBezTo>
                  <a:pt x="533902" y="2572560"/>
                  <a:pt x="505246" y="2566541"/>
                  <a:pt x="476895" y="2555976"/>
                </a:cubicBezTo>
                <a:cubicBezTo>
                  <a:pt x="377189" y="2518466"/>
                  <a:pt x="272496" y="2486779"/>
                  <a:pt x="188751" y="2428830"/>
                </a:cubicBezTo>
                <a:cubicBezTo>
                  <a:pt x="280875" y="2426687"/>
                  <a:pt x="357216" y="2461808"/>
                  <a:pt x="456762" y="2468731"/>
                </a:cubicBezTo>
                <a:cubicBezTo>
                  <a:pt x="373794" y="2404281"/>
                  <a:pt x="269816" y="2379152"/>
                  <a:pt x="174514" y="2345378"/>
                </a:cubicBezTo>
                <a:cubicBezTo>
                  <a:pt x="130977" y="2330009"/>
                  <a:pt x="90329" y="2308598"/>
                  <a:pt x="38827" y="2303685"/>
                </a:cubicBezTo>
                <a:cubicBezTo>
                  <a:pt x="20556" y="2301864"/>
                  <a:pt x="-10092" y="2297272"/>
                  <a:pt x="3281" y="2273587"/>
                </a:cubicBezTo>
                <a:cubicBezTo>
                  <a:pt x="14533" y="2253956"/>
                  <a:pt x="39095" y="2256437"/>
                  <a:pt x="61590" y="2259170"/>
                </a:cubicBezTo>
                <a:cubicBezTo>
                  <a:pt x="115591" y="2265916"/>
                  <a:pt x="170539" y="2259497"/>
                  <a:pt x="242291" y="2250569"/>
                </a:cubicBezTo>
                <a:cubicBezTo>
                  <a:pt x="178223" y="2197829"/>
                  <a:pt x="68904" y="2229102"/>
                  <a:pt x="13205" y="2172263"/>
                </a:cubicBezTo>
                <a:cubicBezTo>
                  <a:pt x="77196" y="2153598"/>
                  <a:pt x="128251" y="2170191"/>
                  <a:pt x="180810" y="2168333"/>
                </a:cubicBezTo>
                <a:cubicBezTo>
                  <a:pt x="228319" y="2166612"/>
                  <a:pt x="239444" y="2154350"/>
                  <a:pt x="226020" y="2121100"/>
                </a:cubicBezTo>
                <a:cubicBezTo>
                  <a:pt x="205165" y="2069293"/>
                  <a:pt x="229388" y="2038364"/>
                  <a:pt x="299145" y="2044862"/>
                </a:cubicBezTo>
                <a:cubicBezTo>
                  <a:pt x="363822" y="2051027"/>
                  <a:pt x="369032" y="2029991"/>
                  <a:pt x="350236" y="2001187"/>
                </a:cubicBezTo>
                <a:cubicBezTo>
                  <a:pt x="322862" y="1959187"/>
                  <a:pt x="348423" y="1921214"/>
                  <a:pt x="365223" y="1881218"/>
                </a:cubicBezTo>
                <a:cubicBezTo>
                  <a:pt x="390527" y="1820499"/>
                  <a:pt x="376326" y="1793748"/>
                  <a:pt x="310707" y="1758752"/>
                </a:cubicBezTo>
                <a:cubicBezTo>
                  <a:pt x="273754" y="1739265"/>
                  <a:pt x="234367" y="1723631"/>
                  <a:pt x="181659" y="1709137"/>
                </a:cubicBezTo>
                <a:cubicBezTo>
                  <a:pt x="299387" y="1683727"/>
                  <a:pt x="172918" y="1660608"/>
                  <a:pt x="213063" y="1632021"/>
                </a:cubicBezTo>
                <a:cubicBezTo>
                  <a:pt x="296030" y="1612244"/>
                  <a:pt x="369047" y="1679323"/>
                  <a:pt x="481390" y="1644125"/>
                </a:cubicBezTo>
                <a:cubicBezTo>
                  <a:pt x="336659" y="1595935"/>
                  <a:pt x="176348" y="1532074"/>
                  <a:pt x="68930" y="1457537"/>
                </a:cubicBezTo>
                <a:cubicBezTo>
                  <a:pt x="91299" y="1434897"/>
                  <a:pt x="115799" y="1450436"/>
                  <a:pt x="135138" y="1440976"/>
                </a:cubicBezTo>
                <a:cubicBezTo>
                  <a:pt x="133952" y="1436374"/>
                  <a:pt x="135290" y="1429332"/>
                  <a:pt x="131611" y="1427642"/>
                </a:cubicBezTo>
                <a:cubicBezTo>
                  <a:pt x="52402" y="1389548"/>
                  <a:pt x="51441" y="1388478"/>
                  <a:pt x="130443" y="1343795"/>
                </a:cubicBezTo>
                <a:cubicBezTo>
                  <a:pt x="158017" y="1328118"/>
                  <a:pt x="154966" y="1317573"/>
                  <a:pt x="138930" y="1304094"/>
                </a:cubicBezTo>
                <a:cubicBezTo>
                  <a:pt x="127608" y="1294551"/>
                  <a:pt x="113720" y="1286742"/>
                  <a:pt x="118409" y="1262212"/>
                </a:cubicBezTo>
                <a:cubicBezTo>
                  <a:pt x="164937" y="1287183"/>
                  <a:pt x="383505" y="1312432"/>
                  <a:pt x="421410" y="1304757"/>
                </a:cubicBezTo>
                <a:cubicBezTo>
                  <a:pt x="464009" y="1296037"/>
                  <a:pt x="610877" y="1288926"/>
                  <a:pt x="655702" y="1291801"/>
                </a:cubicBezTo>
                <a:cubicBezTo>
                  <a:pt x="653235" y="1290438"/>
                  <a:pt x="650767" y="1289077"/>
                  <a:pt x="648299" y="1287715"/>
                </a:cubicBezTo>
                <a:cubicBezTo>
                  <a:pt x="603999" y="1260339"/>
                  <a:pt x="559107" y="1233035"/>
                  <a:pt x="531027" y="1193967"/>
                </a:cubicBezTo>
                <a:cubicBezTo>
                  <a:pt x="529741" y="1192462"/>
                  <a:pt x="529061" y="1191120"/>
                  <a:pt x="526433" y="1191913"/>
                </a:cubicBezTo>
                <a:cubicBezTo>
                  <a:pt x="503415" y="1199684"/>
                  <a:pt x="505590" y="1187083"/>
                  <a:pt x="504666" y="1177230"/>
                </a:cubicBezTo>
                <a:cubicBezTo>
                  <a:pt x="503726" y="1167141"/>
                  <a:pt x="499378" y="1159602"/>
                  <a:pt x="482307" y="1162618"/>
                </a:cubicBezTo>
                <a:cubicBezTo>
                  <a:pt x="481421" y="1162726"/>
                  <a:pt x="480226" y="1162633"/>
                  <a:pt x="479029" y="1162540"/>
                </a:cubicBezTo>
                <a:cubicBezTo>
                  <a:pt x="470949" y="1161859"/>
                  <a:pt x="444139" y="1138059"/>
                  <a:pt x="447663" y="1132649"/>
                </a:cubicBezTo>
                <a:cubicBezTo>
                  <a:pt x="455539" y="1120781"/>
                  <a:pt x="446335" y="1116439"/>
                  <a:pt x="438547" y="1110977"/>
                </a:cubicBezTo>
                <a:cubicBezTo>
                  <a:pt x="427656" y="1103517"/>
                  <a:pt x="416795" y="1096529"/>
                  <a:pt x="405343" y="1089612"/>
                </a:cubicBezTo>
                <a:cubicBezTo>
                  <a:pt x="394202" y="1082895"/>
                  <a:pt x="382794" y="1076684"/>
                  <a:pt x="371373" y="1070238"/>
                </a:cubicBezTo>
                <a:cubicBezTo>
                  <a:pt x="344889" y="1065616"/>
                  <a:pt x="318169" y="1061972"/>
                  <a:pt x="290358" y="1059884"/>
                </a:cubicBezTo>
                <a:cubicBezTo>
                  <a:pt x="269709" y="1058114"/>
                  <a:pt x="246624" y="1055453"/>
                  <a:pt x="235140" y="1029322"/>
                </a:cubicBezTo>
                <a:cubicBezTo>
                  <a:pt x="256895" y="1029771"/>
                  <a:pt x="278695" y="1030927"/>
                  <a:pt x="300494" y="1032083"/>
                </a:cubicBezTo>
                <a:cubicBezTo>
                  <a:pt x="279542" y="1020860"/>
                  <a:pt x="259181" y="1009565"/>
                  <a:pt x="239661" y="997457"/>
                </a:cubicBezTo>
                <a:cubicBezTo>
                  <a:pt x="223540" y="987309"/>
                  <a:pt x="210281" y="975391"/>
                  <a:pt x="204788" y="959211"/>
                </a:cubicBezTo>
                <a:cubicBezTo>
                  <a:pt x="203337" y="955117"/>
                  <a:pt x="202166" y="950750"/>
                  <a:pt x="207583" y="947009"/>
                </a:cubicBezTo>
                <a:cubicBezTo>
                  <a:pt x="213561" y="942727"/>
                  <a:pt x="218466" y="944980"/>
                  <a:pt x="223061" y="947033"/>
                </a:cubicBezTo>
                <a:cubicBezTo>
                  <a:pt x="242046" y="955410"/>
                  <a:pt x="261311" y="963516"/>
                  <a:pt x="280015" y="972164"/>
                </a:cubicBezTo>
                <a:cubicBezTo>
                  <a:pt x="304852" y="983629"/>
                  <a:pt x="329408" y="995365"/>
                  <a:pt x="353948" y="1006865"/>
                </a:cubicBezTo>
                <a:cubicBezTo>
                  <a:pt x="319294" y="981405"/>
                  <a:pt x="281290" y="959435"/>
                  <a:pt x="240466" y="939943"/>
                </a:cubicBezTo>
                <a:cubicBezTo>
                  <a:pt x="210990" y="925718"/>
                  <a:pt x="181514" y="911494"/>
                  <a:pt x="158812" y="891467"/>
                </a:cubicBezTo>
                <a:cubicBezTo>
                  <a:pt x="147166" y="881489"/>
                  <a:pt x="141336" y="869384"/>
                  <a:pt x="139551" y="855364"/>
                </a:cubicBezTo>
                <a:cubicBezTo>
                  <a:pt x="139312" y="851597"/>
                  <a:pt x="139634" y="847287"/>
                  <a:pt x="145731" y="844888"/>
                </a:cubicBezTo>
                <a:cubicBezTo>
                  <a:pt x="151843" y="842724"/>
                  <a:pt x="155581" y="845356"/>
                  <a:pt x="158154" y="848366"/>
                </a:cubicBezTo>
                <a:cubicBezTo>
                  <a:pt x="161052" y="851811"/>
                  <a:pt x="164496" y="854479"/>
                  <a:pt x="169370" y="856260"/>
                </a:cubicBezTo>
                <a:cubicBezTo>
                  <a:pt x="212096" y="872913"/>
                  <a:pt x="249775" y="894448"/>
                  <a:pt x="288295" y="915169"/>
                </a:cubicBezTo>
                <a:cubicBezTo>
                  <a:pt x="343452" y="944788"/>
                  <a:pt x="397769" y="975222"/>
                  <a:pt x="462694" y="994643"/>
                </a:cubicBezTo>
                <a:cubicBezTo>
                  <a:pt x="487260" y="1001870"/>
                  <a:pt x="512622" y="1007575"/>
                  <a:pt x="531910" y="1006664"/>
                </a:cubicBezTo>
                <a:cubicBezTo>
                  <a:pt x="460990" y="972547"/>
                  <a:pt x="394087" y="936046"/>
                  <a:pt x="333940" y="893507"/>
                </a:cubicBezTo>
                <a:cubicBezTo>
                  <a:pt x="273173" y="850568"/>
                  <a:pt x="219876" y="803403"/>
                  <a:pt x="181443" y="746608"/>
                </a:cubicBezTo>
                <a:cubicBezTo>
                  <a:pt x="177494" y="740681"/>
                  <a:pt x="175038" y="734810"/>
                  <a:pt x="162678" y="737018"/>
                </a:cubicBezTo>
                <a:cubicBezTo>
                  <a:pt x="157082" y="737933"/>
                  <a:pt x="155070" y="734381"/>
                  <a:pt x="156307" y="730435"/>
                </a:cubicBezTo>
                <a:cubicBezTo>
                  <a:pt x="164051" y="702450"/>
                  <a:pt x="145532" y="687373"/>
                  <a:pt x="117227" y="677515"/>
                </a:cubicBezTo>
                <a:cubicBezTo>
                  <a:pt x="108392" y="674314"/>
                  <a:pt x="107546" y="670384"/>
                  <a:pt x="113655" y="663474"/>
                </a:cubicBezTo>
                <a:cubicBezTo>
                  <a:pt x="121976" y="653926"/>
                  <a:pt x="120506" y="644851"/>
                  <a:pt x="115226" y="636712"/>
                </a:cubicBezTo>
                <a:cubicBezTo>
                  <a:pt x="112224" y="631619"/>
                  <a:pt x="108350" y="626868"/>
                  <a:pt x="105067" y="622046"/>
                </a:cubicBezTo>
                <a:cubicBezTo>
                  <a:pt x="102790" y="619000"/>
                  <a:pt x="99022" y="615897"/>
                  <a:pt x="104113" y="611722"/>
                </a:cubicBezTo>
                <a:cubicBezTo>
                  <a:pt x="108939" y="608053"/>
                  <a:pt x="114081" y="609328"/>
                  <a:pt x="118895" y="610169"/>
                </a:cubicBezTo>
                <a:cubicBezTo>
                  <a:pt x="142040" y="613772"/>
                  <a:pt x="156094" y="624170"/>
                  <a:pt x="163095" y="640642"/>
                </a:cubicBezTo>
                <a:cubicBezTo>
                  <a:pt x="168334" y="652819"/>
                  <a:pt x="173104" y="652953"/>
                  <a:pt x="185766" y="641454"/>
                </a:cubicBezTo>
                <a:cubicBezTo>
                  <a:pt x="195327" y="632704"/>
                  <a:pt x="204232" y="632337"/>
                  <a:pt x="212892" y="637457"/>
                </a:cubicBezTo>
                <a:cubicBezTo>
                  <a:pt x="217516" y="639981"/>
                  <a:pt x="220444" y="643897"/>
                  <a:pt x="223932" y="647271"/>
                </a:cubicBezTo>
                <a:cubicBezTo>
                  <a:pt x="241420" y="664845"/>
                  <a:pt x="259762" y="681841"/>
                  <a:pt x="287167" y="691571"/>
                </a:cubicBezTo>
                <a:cubicBezTo>
                  <a:pt x="299355" y="696027"/>
                  <a:pt x="312354" y="699197"/>
                  <a:pt x="330380" y="692506"/>
                </a:cubicBezTo>
                <a:cubicBezTo>
                  <a:pt x="318517" y="688486"/>
                  <a:pt x="306954" y="689175"/>
                  <a:pt x="296172" y="688108"/>
                </a:cubicBezTo>
                <a:cubicBezTo>
                  <a:pt x="285390" y="687041"/>
                  <a:pt x="279539" y="683953"/>
                  <a:pt x="286974" y="674512"/>
                </a:cubicBezTo>
                <a:cubicBezTo>
                  <a:pt x="291105" y="669267"/>
                  <a:pt x="290555" y="665301"/>
                  <a:pt x="286166" y="661798"/>
                </a:cubicBezTo>
                <a:cubicBezTo>
                  <a:pt x="272052" y="650459"/>
                  <a:pt x="264416" y="633352"/>
                  <a:pt x="236268" y="635338"/>
                </a:cubicBezTo>
                <a:cubicBezTo>
                  <a:pt x="234792" y="635517"/>
                  <a:pt x="233255" y="634754"/>
                  <a:pt x="231734" y="634225"/>
                </a:cubicBezTo>
                <a:cubicBezTo>
                  <a:pt x="225957" y="632316"/>
                  <a:pt x="219575" y="630241"/>
                  <a:pt x="221253" y="623870"/>
                </a:cubicBezTo>
                <a:cubicBezTo>
                  <a:pt x="223227" y="617462"/>
                  <a:pt x="230816" y="615119"/>
                  <a:pt x="237564" y="613590"/>
                </a:cubicBezTo>
                <a:cubicBezTo>
                  <a:pt x="254884" y="609831"/>
                  <a:pt x="268844" y="614072"/>
                  <a:pt x="282259" y="619091"/>
                </a:cubicBezTo>
                <a:cubicBezTo>
                  <a:pt x="314893" y="631509"/>
                  <a:pt x="342201" y="649080"/>
                  <a:pt x="370630" y="665566"/>
                </a:cubicBezTo>
                <a:cubicBezTo>
                  <a:pt x="413275" y="690295"/>
                  <a:pt x="451153" y="719635"/>
                  <a:pt x="498017" y="740532"/>
                </a:cubicBezTo>
                <a:cubicBezTo>
                  <a:pt x="637369" y="802423"/>
                  <a:pt x="774774" y="866448"/>
                  <a:pt x="918036" y="924307"/>
                </a:cubicBezTo>
                <a:cubicBezTo>
                  <a:pt x="970882" y="945666"/>
                  <a:pt x="1024819" y="965469"/>
                  <a:pt x="1079304" y="984494"/>
                </a:cubicBezTo>
                <a:cubicBezTo>
                  <a:pt x="1079509" y="983045"/>
                  <a:pt x="1079744" y="982067"/>
                  <a:pt x="1079935" y="980383"/>
                </a:cubicBezTo>
                <a:cubicBezTo>
                  <a:pt x="1079860" y="979206"/>
                  <a:pt x="1079770" y="977793"/>
                  <a:pt x="1079695" y="976616"/>
                </a:cubicBezTo>
                <a:cubicBezTo>
                  <a:pt x="1041139" y="964679"/>
                  <a:pt x="1003098" y="951491"/>
                  <a:pt x="966178" y="937219"/>
                </a:cubicBezTo>
                <a:cubicBezTo>
                  <a:pt x="875541" y="901932"/>
                  <a:pt x="791930" y="860100"/>
                  <a:pt x="720106" y="807112"/>
                </a:cubicBezTo>
                <a:cubicBezTo>
                  <a:pt x="714181" y="802848"/>
                  <a:pt x="707904" y="802421"/>
                  <a:pt x="698823" y="804708"/>
                </a:cubicBezTo>
                <a:cubicBezTo>
                  <a:pt x="669544" y="812288"/>
                  <a:pt x="659939" y="806334"/>
                  <a:pt x="664513" y="784663"/>
                </a:cubicBezTo>
                <a:cubicBezTo>
                  <a:pt x="665660" y="779304"/>
                  <a:pt x="665686" y="775031"/>
                  <a:pt x="660380" y="771165"/>
                </a:cubicBezTo>
                <a:cubicBezTo>
                  <a:pt x="636661" y="753871"/>
                  <a:pt x="611807" y="737427"/>
                  <a:pt x="584959" y="722409"/>
                </a:cubicBezTo>
                <a:cubicBezTo>
                  <a:pt x="535282" y="694735"/>
                  <a:pt x="482226" y="670082"/>
                  <a:pt x="435649" y="639659"/>
                </a:cubicBezTo>
                <a:cubicBezTo>
                  <a:pt x="421965" y="630403"/>
                  <a:pt x="411440" y="619340"/>
                  <a:pt x="404944" y="606128"/>
                </a:cubicBezTo>
                <a:cubicBezTo>
                  <a:pt x="402872" y="601635"/>
                  <a:pt x="401613" y="595856"/>
                  <a:pt x="408476" y="591466"/>
                </a:cubicBezTo>
                <a:cubicBezTo>
                  <a:pt x="415044" y="587111"/>
                  <a:pt x="420320" y="590506"/>
                  <a:pt x="425225" y="592759"/>
                </a:cubicBezTo>
                <a:cubicBezTo>
                  <a:pt x="445746" y="601899"/>
                  <a:pt x="466578" y="611238"/>
                  <a:pt x="487115" y="620614"/>
                </a:cubicBezTo>
                <a:cubicBezTo>
                  <a:pt x="507947" y="629954"/>
                  <a:pt x="528514" y="639800"/>
                  <a:pt x="550277" y="649738"/>
                </a:cubicBezTo>
                <a:cubicBezTo>
                  <a:pt x="551408" y="644145"/>
                  <a:pt x="546904" y="643504"/>
                  <a:pt x="544421" y="641907"/>
                </a:cubicBezTo>
                <a:cubicBezTo>
                  <a:pt x="509355" y="619344"/>
                  <a:pt x="471190" y="599529"/>
                  <a:pt x="431905" y="580799"/>
                </a:cubicBezTo>
                <a:cubicBezTo>
                  <a:pt x="401512" y="566211"/>
                  <a:pt x="371947" y="550574"/>
                  <a:pt x="351177" y="528177"/>
                </a:cubicBezTo>
                <a:cubicBezTo>
                  <a:pt x="343180" y="519419"/>
                  <a:pt x="338696" y="509759"/>
                  <a:pt x="339749" y="498244"/>
                </a:cubicBezTo>
                <a:cubicBezTo>
                  <a:pt x="340115" y="494641"/>
                  <a:pt x="340481" y="491037"/>
                  <a:pt x="346313" y="489145"/>
                </a:cubicBezTo>
                <a:cubicBezTo>
                  <a:pt x="350979" y="487631"/>
                  <a:pt x="354067" y="489392"/>
                  <a:pt x="356579" y="491460"/>
                </a:cubicBezTo>
                <a:cubicBezTo>
                  <a:pt x="360984" y="495197"/>
                  <a:pt x="365388" y="498934"/>
                  <a:pt x="371505" y="501516"/>
                </a:cubicBezTo>
                <a:cubicBezTo>
                  <a:pt x="408203" y="517000"/>
                  <a:pt x="442659" y="534654"/>
                  <a:pt x="476275" y="553122"/>
                </a:cubicBezTo>
                <a:cubicBezTo>
                  <a:pt x="531461" y="583213"/>
                  <a:pt x="586103" y="614082"/>
                  <a:pt x="649952" y="635294"/>
                </a:cubicBezTo>
                <a:cubicBezTo>
                  <a:pt x="673972" y="643298"/>
                  <a:pt x="698805" y="650018"/>
                  <a:pt x="727161" y="651328"/>
                </a:cubicBezTo>
                <a:cubicBezTo>
                  <a:pt x="726126" y="649081"/>
                  <a:pt x="724263" y="647883"/>
                  <a:pt x="722417" y="646921"/>
                </a:cubicBezTo>
                <a:cubicBezTo>
                  <a:pt x="660627" y="615969"/>
                  <a:pt x="600830" y="583590"/>
                  <a:pt x="546079" y="546328"/>
                </a:cubicBezTo>
                <a:cubicBezTo>
                  <a:pt x="478576" y="500409"/>
                  <a:pt x="420223" y="448637"/>
                  <a:pt x="378182" y="386585"/>
                </a:cubicBezTo>
                <a:cubicBezTo>
                  <a:pt x="376229" y="383975"/>
                  <a:pt x="374884" y="381528"/>
                  <a:pt x="370158" y="382100"/>
                </a:cubicBezTo>
                <a:cubicBezTo>
                  <a:pt x="358064" y="383802"/>
                  <a:pt x="356583" y="379236"/>
                  <a:pt x="357861" y="371252"/>
                </a:cubicBezTo>
                <a:cubicBezTo>
                  <a:pt x="361373" y="351608"/>
                  <a:pt x="352380" y="336565"/>
                  <a:pt x="331313" y="328203"/>
                </a:cubicBezTo>
                <a:cubicBezTo>
                  <a:pt x="316037" y="321986"/>
                  <a:pt x="303183" y="316425"/>
                  <a:pt x="319354" y="299282"/>
                </a:cubicBezTo>
                <a:cubicBezTo>
                  <a:pt x="323265" y="295249"/>
                  <a:pt x="321459" y="290249"/>
                  <a:pt x="319682" y="285719"/>
                </a:cubicBezTo>
                <a:cubicBezTo>
                  <a:pt x="317166" y="278905"/>
                  <a:pt x="312080" y="273828"/>
                  <a:pt x="306391" y="268585"/>
                </a:cubicBezTo>
                <a:cubicBezTo>
                  <a:pt x="303227" y="265647"/>
                  <a:pt x="299399" y="261602"/>
                  <a:pt x="303294" y="257334"/>
                </a:cubicBezTo>
                <a:cubicBezTo>
                  <a:pt x="307735" y="252289"/>
                  <a:pt x="314131" y="254598"/>
                  <a:pt x="319242" y="255403"/>
                </a:cubicBezTo>
                <a:cubicBezTo>
                  <a:pt x="342683" y="258970"/>
                  <a:pt x="357062" y="269803"/>
                  <a:pt x="364093" y="286745"/>
                </a:cubicBezTo>
                <a:cubicBezTo>
                  <a:pt x="368651" y="297582"/>
                  <a:pt x="374307" y="297608"/>
                  <a:pt x="385301" y="287973"/>
                </a:cubicBezTo>
                <a:cubicBezTo>
                  <a:pt x="397712" y="277216"/>
                  <a:pt x="408079" y="276436"/>
                  <a:pt x="417598" y="285722"/>
                </a:cubicBezTo>
                <a:cubicBezTo>
                  <a:pt x="425226" y="293339"/>
                  <a:pt x="431406" y="301607"/>
                  <a:pt x="440155" y="308139"/>
                </a:cubicBezTo>
                <a:cubicBezTo>
                  <a:pt x="463623" y="326175"/>
                  <a:pt x="485720" y="346039"/>
                  <a:pt x="534406" y="339430"/>
                </a:cubicBezTo>
                <a:cubicBezTo>
                  <a:pt x="520872" y="332528"/>
                  <a:pt x="507316" y="334645"/>
                  <a:pt x="495633" y="333450"/>
                </a:cubicBezTo>
                <a:cubicBezTo>
                  <a:pt x="487244" y="332567"/>
                  <a:pt x="478750" y="330037"/>
                  <a:pt x="486289" y="322243"/>
                </a:cubicBezTo>
                <a:cubicBezTo>
                  <a:pt x="494951" y="313365"/>
                  <a:pt x="489365" y="309771"/>
                  <a:pt x="484000" y="304964"/>
                </a:cubicBezTo>
                <a:cubicBezTo>
                  <a:pt x="471673" y="293645"/>
                  <a:pt x="461604" y="280392"/>
                  <a:pt x="436911" y="280536"/>
                </a:cubicBezTo>
                <a:cubicBezTo>
                  <a:pt x="433041" y="280530"/>
                  <a:pt x="429923" y="278297"/>
                  <a:pt x="426865" y="277007"/>
                </a:cubicBezTo>
                <a:cubicBezTo>
                  <a:pt x="422581" y="275154"/>
                  <a:pt x="418872" y="272993"/>
                  <a:pt x="420654" y="268269"/>
                </a:cubicBezTo>
                <a:cubicBezTo>
                  <a:pt x="422468" y="264016"/>
                  <a:pt x="426748" y="261125"/>
                  <a:pt x="432329" y="259975"/>
                </a:cubicBezTo>
                <a:cubicBezTo>
                  <a:pt x="437320" y="258895"/>
                  <a:pt x="442621" y="258016"/>
                  <a:pt x="447672" y="257879"/>
                </a:cubicBezTo>
                <a:cubicBezTo>
                  <a:pt x="470223" y="256809"/>
                  <a:pt x="486254" y="265543"/>
                  <a:pt x="502242" y="273572"/>
                </a:cubicBezTo>
                <a:cubicBezTo>
                  <a:pt x="558179" y="301436"/>
                  <a:pt x="607891" y="334326"/>
                  <a:pt x="659874" y="365516"/>
                </a:cubicBezTo>
                <a:cubicBezTo>
                  <a:pt x="711842" y="396471"/>
                  <a:pt x="772192" y="418818"/>
                  <a:pt x="829177" y="444421"/>
                </a:cubicBezTo>
                <a:cubicBezTo>
                  <a:pt x="960626" y="503711"/>
                  <a:pt x="1092650" y="562693"/>
                  <a:pt x="1231903" y="613682"/>
                </a:cubicBezTo>
                <a:cubicBezTo>
                  <a:pt x="1368099" y="663381"/>
                  <a:pt x="1823141" y="686561"/>
                  <a:pt x="1911736" y="685084"/>
                </a:cubicBezTo>
                <a:cubicBezTo>
                  <a:pt x="2024994" y="682992"/>
                  <a:pt x="2291986" y="655399"/>
                  <a:pt x="2564313" y="632143"/>
                </a:cubicBezTo>
                <a:cubicBezTo>
                  <a:pt x="2595089" y="629364"/>
                  <a:pt x="2625288" y="626893"/>
                  <a:pt x="2657304" y="624913"/>
                </a:cubicBezTo>
                <a:cubicBezTo>
                  <a:pt x="3564401" y="568191"/>
                  <a:pt x="4203594" y="276765"/>
                  <a:pt x="4235818" y="259339"/>
                </a:cubicBezTo>
                <a:cubicBezTo>
                  <a:pt x="4287616" y="231474"/>
                  <a:pt x="4460006" y="176429"/>
                  <a:pt x="4460331" y="176864"/>
                </a:cubicBezTo>
                <a:cubicBezTo>
                  <a:pt x="4464175" y="181144"/>
                  <a:pt x="4483735" y="184529"/>
                  <a:pt x="4499578" y="186791"/>
                </a:cubicBezTo>
                <a:lnTo>
                  <a:pt x="4514640" y="188841"/>
                </a:lnTo>
                <a:lnTo>
                  <a:pt x="4516523" y="189988"/>
                </a:lnTo>
                <a:cubicBezTo>
                  <a:pt x="4522035" y="190091"/>
                  <a:pt x="4521760" y="189857"/>
                  <a:pt x="4518126" y="189316"/>
                </a:cubicBezTo>
                <a:lnTo>
                  <a:pt x="4514640" y="188841"/>
                </a:lnTo>
                <a:lnTo>
                  <a:pt x="4511569" y="186970"/>
                </a:lnTo>
                <a:cubicBezTo>
                  <a:pt x="4510788" y="185226"/>
                  <a:pt x="4510719" y="182981"/>
                  <a:pt x="4510888" y="180943"/>
                </a:cubicBezTo>
                <a:cubicBezTo>
                  <a:pt x="4511690" y="170169"/>
                  <a:pt x="4517648" y="160906"/>
                  <a:pt x="4531865" y="155151"/>
                </a:cubicBezTo>
                <a:cubicBezTo>
                  <a:pt x="4545507" y="149703"/>
                  <a:pt x="4559473" y="144689"/>
                  <a:pt x="4573441" y="139676"/>
                </a:cubicBezTo>
                <a:cubicBezTo>
                  <a:pt x="4585075" y="135420"/>
                  <a:pt x="4593048" y="134454"/>
                  <a:pt x="4594964" y="145847"/>
                </a:cubicBezTo>
                <a:cubicBezTo>
                  <a:pt x="4596879" y="157242"/>
                  <a:pt x="4613452" y="160454"/>
                  <a:pt x="4623059" y="152410"/>
                </a:cubicBezTo>
                <a:cubicBezTo>
                  <a:pt x="4660632" y="120811"/>
                  <a:pt x="4705757" y="95654"/>
                  <a:pt x="4748356" y="68192"/>
                </a:cubicBezTo>
                <a:cubicBezTo>
                  <a:pt x="4778098" y="49168"/>
                  <a:pt x="4809406" y="31378"/>
                  <a:pt x="4833812" y="8017"/>
                </a:cubicBezTo>
                <a:cubicBezTo>
                  <a:pt x="4838299" y="3678"/>
                  <a:pt x="4842399" y="-2039"/>
                  <a:pt x="4850908" y="727"/>
                </a:cubicBez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0705" y="685801"/>
            <a:ext cx="2621145" cy="5491162"/>
          </a:xfrm>
        </p:spPr>
        <p:txBody>
          <a:bodyPr>
            <a:normAutofit/>
          </a:bodyPr>
          <a:lstStyle/>
          <a:p>
            <a:r>
              <a:t>L – Leaning Towards the Client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239C683-0ED6-EF70-67D4-7CC11BAE6AD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52244223"/>
              </p:ext>
            </p:extLst>
          </p:nvPr>
        </p:nvGraphicFramePr>
        <p:xfrm>
          <a:off x="3526910" y="838199"/>
          <a:ext cx="4988440" cy="53387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8DED6BC-9A3E-48D4-AD7C-A56D63F547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6B6E033A-DB2E-49B8-B600-B38E0C2802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9926" y="1371600"/>
            <a:ext cx="3396984" cy="3589977"/>
          </a:xfrm>
          <a:custGeom>
            <a:avLst/>
            <a:gdLst>
              <a:gd name="connsiteX0" fmla="*/ 5462602 w 5470628"/>
              <a:gd name="connsiteY0" fmla="*/ 1413608 h 3193741"/>
              <a:gd name="connsiteX1" fmla="*/ 5465724 w 5470628"/>
              <a:gd name="connsiteY1" fmla="*/ 1421881 h 3193741"/>
              <a:gd name="connsiteX2" fmla="*/ 5465025 w 5470628"/>
              <a:gd name="connsiteY2" fmla="*/ 1466556 h 3193741"/>
              <a:gd name="connsiteX3" fmla="*/ 5463208 w 5470628"/>
              <a:gd name="connsiteY3" fmla="*/ 1466226 h 3193741"/>
              <a:gd name="connsiteX4" fmla="*/ 5463242 w 5470628"/>
              <a:gd name="connsiteY4" fmla="*/ 1451866 h 3193741"/>
              <a:gd name="connsiteX5" fmla="*/ 5462894 w 5470628"/>
              <a:gd name="connsiteY5" fmla="*/ 1423194 h 3193741"/>
              <a:gd name="connsiteX6" fmla="*/ 5461417 w 5470628"/>
              <a:gd name="connsiteY6" fmla="*/ 1391849 h 3193741"/>
              <a:gd name="connsiteX7" fmla="*/ 5462246 w 5470628"/>
              <a:gd name="connsiteY7" fmla="*/ 1401944 h 3193741"/>
              <a:gd name="connsiteX8" fmla="*/ 5462602 w 5470628"/>
              <a:gd name="connsiteY8" fmla="*/ 1413608 h 3193741"/>
              <a:gd name="connsiteX9" fmla="*/ 5459078 w 5470628"/>
              <a:gd name="connsiteY9" fmla="*/ 1404268 h 3193741"/>
              <a:gd name="connsiteX10" fmla="*/ 5460137 w 5470628"/>
              <a:gd name="connsiteY10" fmla="*/ 1393780 h 3193741"/>
              <a:gd name="connsiteX11" fmla="*/ 5461417 w 5470628"/>
              <a:gd name="connsiteY11" fmla="*/ 1391849 h 3193741"/>
              <a:gd name="connsiteX12" fmla="*/ 614271 w 5470628"/>
              <a:gd name="connsiteY12" fmla="*/ 1052206 h 3193741"/>
              <a:gd name="connsiteX13" fmla="*/ 611497 w 5470628"/>
              <a:gd name="connsiteY13" fmla="*/ 1055389 h 3193741"/>
              <a:gd name="connsiteX14" fmla="*/ 630277 w 5470628"/>
              <a:gd name="connsiteY14" fmla="*/ 1065215 h 3193741"/>
              <a:gd name="connsiteX15" fmla="*/ 651856 w 5470628"/>
              <a:gd name="connsiteY15" fmla="*/ 1067584 h 3193741"/>
              <a:gd name="connsiteX16" fmla="*/ 614271 w 5470628"/>
              <a:gd name="connsiteY16" fmla="*/ 1052206 h 3193741"/>
              <a:gd name="connsiteX17" fmla="*/ 810628 w 5470628"/>
              <a:gd name="connsiteY17" fmla="*/ 695550 h 3193741"/>
              <a:gd name="connsiteX18" fmla="*/ 1033084 w 5470628"/>
              <a:gd name="connsiteY18" fmla="*/ 791270 h 3193741"/>
              <a:gd name="connsiteX19" fmla="*/ 1036153 w 5470628"/>
              <a:gd name="connsiteY19" fmla="*/ 788050 h 3193741"/>
              <a:gd name="connsiteX20" fmla="*/ 810628 w 5470628"/>
              <a:gd name="connsiteY20" fmla="*/ 695550 h 3193741"/>
              <a:gd name="connsiteX21" fmla="*/ 4850908 w 5470628"/>
              <a:gd name="connsiteY21" fmla="*/ 727 h 3193741"/>
              <a:gd name="connsiteX22" fmla="*/ 4858584 w 5470628"/>
              <a:gd name="connsiteY22" fmla="*/ 13795 h 3193741"/>
              <a:gd name="connsiteX23" fmla="*/ 4843408 w 5470628"/>
              <a:gd name="connsiteY23" fmla="*/ 37224 h 3193741"/>
              <a:gd name="connsiteX24" fmla="*/ 4871062 w 5470628"/>
              <a:gd name="connsiteY24" fmla="*/ 78954 h 3193741"/>
              <a:gd name="connsiteX25" fmla="*/ 4989038 w 5470628"/>
              <a:gd name="connsiteY25" fmla="*/ 66799 h 3193741"/>
              <a:gd name="connsiteX26" fmla="*/ 5002636 w 5470628"/>
              <a:gd name="connsiteY26" fmla="*/ 79388 h 3193741"/>
              <a:gd name="connsiteX27" fmla="*/ 5008332 w 5470628"/>
              <a:gd name="connsiteY27" fmla="*/ 140859 h 3193741"/>
              <a:gd name="connsiteX28" fmla="*/ 5014326 w 5470628"/>
              <a:gd name="connsiteY28" fmla="*/ 155555 h 3193741"/>
              <a:gd name="connsiteX29" fmla="*/ 5030704 w 5470628"/>
              <a:gd name="connsiteY29" fmla="*/ 221190 h 3193741"/>
              <a:gd name="connsiteX30" fmla="*/ 5097262 w 5470628"/>
              <a:gd name="connsiteY30" fmla="*/ 317759 h 3193741"/>
              <a:gd name="connsiteX31" fmla="*/ 5165084 w 5470628"/>
              <a:gd name="connsiteY31" fmla="*/ 373367 h 3193741"/>
              <a:gd name="connsiteX32" fmla="*/ 5174137 w 5470628"/>
              <a:gd name="connsiteY32" fmla="*/ 389353 h 3193741"/>
              <a:gd name="connsiteX33" fmla="*/ 5192507 w 5470628"/>
              <a:gd name="connsiteY33" fmla="*/ 453561 h 3193741"/>
              <a:gd name="connsiteX34" fmla="*/ 5187160 w 5470628"/>
              <a:gd name="connsiteY34" fmla="*/ 467732 h 3193741"/>
              <a:gd name="connsiteX35" fmla="*/ 5160106 w 5470628"/>
              <a:gd name="connsiteY35" fmla="*/ 486904 h 3193741"/>
              <a:gd name="connsiteX36" fmla="*/ 5138948 w 5470628"/>
              <a:gd name="connsiteY36" fmla="*/ 528614 h 3193741"/>
              <a:gd name="connsiteX37" fmla="*/ 5097016 w 5470628"/>
              <a:gd name="connsiteY37" fmla="*/ 589923 h 3193741"/>
              <a:gd name="connsiteX38" fmla="*/ 5075869 w 5470628"/>
              <a:gd name="connsiteY38" fmla="*/ 608381 h 3193741"/>
              <a:gd name="connsiteX39" fmla="*/ 5093172 w 5470628"/>
              <a:gd name="connsiteY39" fmla="*/ 618385 h 3193741"/>
              <a:gd name="connsiteX40" fmla="*/ 5153518 w 5470628"/>
              <a:gd name="connsiteY40" fmla="*/ 687474 h 3193741"/>
              <a:gd name="connsiteX41" fmla="*/ 5074984 w 5470628"/>
              <a:gd name="connsiteY41" fmla="*/ 776941 h 3193741"/>
              <a:gd name="connsiteX42" fmla="*/ 5033348 w 5470628"/>
              <a:gd name="connsiteY42" fmla="*/ 805473 h 3193741"/>
              <a:gd name="connsiteX43" fmla="*/ 5116847 w 5470628"/>
              <a:gd name="connsiteY43" fmla="*/ 803426 h 3193741"/>
              <a:gd name="connsiteX44" fmla="*/ 5147902 w 5470628"/>
              <a:gd name="connsiteY44" fmla="*/ 833118 h 3193741"/>
              <a:gd name="connsiteX45" fmla="*/ 5161665 w 5470628"/>
              <a:gd name="connsiteY45" fmla="*/ 848297 h 3193741"/>
              <a:gd name="connsiteX46" fmla="*/ 5246520 w 5470628"/>
              <a:gd name="connsiteY46" fmla="*/ 942412 h 3193741"/>
              <a:gd name="connsiteX47" fmla="*/ 5235368 w 5470628"/>
              <a:gd name="connsiteY47" fmla="*/ 972946 h 3193741"/>
              <a:gd name="connsiteX48" fmla="*/ 5113739 w 5470628"/>
              <a:gd name="connsiteY48" fmla="*/ 1128845 h 3193741"/>
              <a:gd name="connsiteX49" fmla="*/ 5255034 w 5470628"/>
              <a:gd name="connsiteY49" fmla="*/ 1151117 h 3193741"/>
              <a:gd name="connsiteX50" fmla="*/ 5267513 w 5470628"/>
              <a:gd name="connsiteY50" fmla="*/ 1216275 h 3193741"/>
              <a:gd name="connsiteX51" fmla="*/ 5343113 w 5470628"/>
              <a:gd name="connsiteY51" fmla="*/ 1281854 h 3193741"/>
              <a:gd name="connsiteX52" fmla="*/ 5452014 w 5470628"/>
              <a:gd name="connsiteY52" fmla="*/ 1385543 h 3193741"/>
              <a:gd name="connsiteX53" fmla="*/ 5459078 w 5470628"/>
              <a:gd name="connsiteY53" fmla="*/ 1404268 h 3193741"/>
              <a:gd name="connsiteX54" fmla="*/ 5458838 w 5470628"/>
              <a:gd name="connsiteY54" fmla="*/ 1406644 h 3193741"/>
              <a:gd name="connsiteX55" fmla="*/ 5455752 w 5470628"/>
              <a:gd name="connsiteY55" fmla="*/ 1450751 h 3193741"/>
              <a:gd name="connsiteX56" fmla="*/ 5454594 w 5470628"/>
              <a:gd name="connsiteY56" fmla="*/ 1464662 h 3193741"/>
              <a:gd name="connsiteX57" fmla="*/ 5447215 w 5470628"/>
              <a:gd name="connsiteY57" fmla="*/ 1463321 h 3193741"/>
              <a:gd name="connsiteX58" fmla="*/ 5433934 w 5470628"/>
              <a:gd name="connsiteY58" fmla="*/ 1458428 h 3193741"/>
              <a:gd name="connsiteX59" fmla="*/ 5424276 w 5470628"/>
              <a:gd name="connsiteY59" fmla="*/ 1477014 h 3193741"/>
              <a:gd name="connsiteX60" fmla="*/ 5444628 w 5470628"/>
              <a:gd name="connsiteY60" fmla="*/ 1511562 h 3193741"/>
              <a:gd name="connsiteX61" fmla="*/ 5453752 w 5470628"/>
              <a:gd name="connsiteY61" fmla="*/ 1474786 h 3193741"/>
              <a:gd name="connsiteX62" fmla="*/ 5454594 w 5470628"/>
              <a:gd name="connsiteY62" fmla="*/ 1464662 h 3193741"/>
              <a:gd name="connsiteX63" fmla="*/ 5463208 w 5470628"/>
              <a:gd name="connsiteY63" fmla="*/ 1466226 h 3193741"/>
              <a:gd name="connsiteX64" fmla="*/ 5463164 w 5470628"/>
              <a:gd name="connsiteY64" fmla="*/ 1484226 h 3193741"/>
              <a:gd name="connsiteX65" fmla="*/ 5456160 w 5470628"/>
              <a:gd name="connsiteY65" fmla="*/ 1575885 h 3193741"/>
              <a:gd name="connsiteX66" fmla="*/ 5345636 w 5470628"/>
              <a:gd name="connsiteY66" fmla="*/ 1714543 h 3193741"/>
              <a:gd name="connsiteX67" fmla="*/ 5251319 w 5470628"/>
              <a:gd name="connsiteY67" fmla="*/ 1775792 h 3193741"/>
              <a:gd name="connsiteX68" fmla="*/ 5043512 w 5470628"/>
              <a:gd name="connsiteY68" fmla="*/ 2027305 h 3193741"/>
              <a:gd name="connsiteX69" fmla="*/ 4978144 w 5470628"/>
              <a:gd name="connsiteY69" fmla="*/ 2108535 h 3193741"/>
              <a:gd name="connsiteX70" fmla="*/ 5031476 w 5470628"/>
              <a:gd name="connsiteY70" fmla="*/ 2128173 h 3193741"/>
              <a:gd name="connsiteX71" fmla="*/ 4937389 w 5470628"/>
              <a:gd name="connsiteY71" fmla="*/ 2216441 h 3193741"/>
              <a:gd name="connsiteX72" fmla="*/ 4826122 w 5470628"/>
              <a:gd name="connsiteY72" fmla="*/ 2315331 h 3193741"/>
              <a:gd name="connsiteX73" fmla="*/ 2544647 w 5470628"/>
              <a:gd name="connsiteY73" fmla="*/ 3190975 h 3193741"/>
              <a:gd name="connsiteX74" fmla="*/ 1328257 w 5470628"/>
              <a:gd name="connsiteY74" fmla="*/ 3153006 h 3193741"/>
              <a:gd name="connsiteX75" fmla="*/ 977943 w 5470628"/>
              <a:gd name="connsiteY75" fmla="*/ 3082502 h 3193741"/>
              <a:gd name="connsiteX76" fmla="*/ 854473 w 5470628"/>
              <a:gd name="connsiteY76" fmla="*/ 2994250 h 3193741"/>
              <a:gd name="connsiteX77" fmla="*/ 811593 w 5470628"/>
              <a:gd name="connsiteY77" fmla="*/ 2970498 h 3193741"/>
              <a:gd name="connsiteX78" fmla="*/ 707024 w 5470628"/>
              <a:gd name="connsiteY78" fmla="*/ 2945439 h 3193741"/>
              <a:gd name="connsiteX79" fmla="*/ 523487 w 5470628"/>
              <a:gd name="connsiteY79" fmla="*/ 2886053 h 3193741"/>
              <a:gd name="connsiteX80" fmla="*/ 587884 w 5470628"/>
              <a:gd name="connsiteY80" fmla="*/ 2859746 h 3193741"/>
              <a:gd name="connsiteX81" fmla="*/ 779426 w 5470628"/>
              <a:gd name="connsiteY81" fmla="*/ 2885897 h 3193741"/>
              <a:gd name="connsiteX82" fmla="*/ 917288 w 5470628"/>
              <a:gd name="connsiteY82" fmla="*/ 2882248 h 3193741"/>
              <a:gd name="connsiteX83" fmla="*/ 718684 w 5470628"/>
              <a:gd name="connsiteY83" fmla="*/ 2819941 h 3193741"/>
              <a:gd name="connsiteX84" fmla="*/ 524650 w 5470628"/>
              <a:gd name="connsiteY84" fmla="*/ 2731220 h 3193741"/>
              <a:gd name="connsiteX85" fmla="*/ 670138 w 5470628"/>
              <a:gd name="connsiteY85" fmla="*/ 2735189 h 3193741"/>
              <a:gd name="connsiteX86" fmla="*/ 675382 w 5470628"/>
              <a:gd name="connsiteY86" fmla="*/ 2719369 h 3193741"/>
              <a:gd name="connsiteX87" fmla="*/ 542021 w 5470628"/>
              <a:gd name="connsiteY87" fmla="*/ 2601946 h 3193741"/>
              <a:gd name="connsiteX88" fmla="*/ 476895 w 5470628"/>
              <a:gd name="connsiteY88" fmla="*/ 2555976 h 3193741"/>
              <a:gd name="connsiteX89" fmla="*/ 188751 w 5470628"/>
              <a:gd name="connsiteY89" fmla="*/ 2428830 h 3193741"/>
              <a:gd name="connsiteX90" fmla="*/ 456762 w 5470628"/>
              <a:gd name="connsiteY90" fmla="*/ 2468731 h 3193741"/>
              <a:gd name="connsiteX91" fmla="*/ 174514 w 5470628"/>
              <a:gd name="connsiteY91" fmla="*/ 2345378 h 3193741"/>
              <a:gd name="connsiteX92" fmla="*/ 38827 w 5470628"/>
              <a:gd name="connsiteY92" fmla="*/ 2303685 h 3193741"/>
              <a:gd name="connsiteX93" fmla="*/ 3281 w 5470628"/>
              <a:gd name="connsiteY93" fmla="*/ 2273587 h 3193741"/>
              <a:gd name="connsiteX94" fmla="*/ 61590 w 5470628"/>
              <a:gd name="connsiteY94" fmla="*/ 2259170 h 3193741"/>
              <a:gd name="connsiteX95" fmla="*/ 242291 w 5470628"/>
              <a:gd name="connsiteY95" fmla="*/ 2250569 h 3193741"/>
              <a:gd name="connsiteX96" fmla="*/ 13205 w 5470628"/>
              <a:gd name="connsiteY96" fmla="*/ 2172263 h 3193741"/>
              <a:gd name="connsiteX97" fmla="*/ 180810 w 5470628"/>
              <a:gd name="connsiteY97" fmla="*/ 2168333 h 3193741"/>
              <a:gd name="connsiteX98" fmla="*/ 226020 w 5470628"/>
              <a:gd name="connsiteY98" fmla="*/ 2121100 h 3193741"/>
              <a:gd name="connsiteX99" fmla="*/ 299145 w 5470628"/>
              <a:gd name="connsiteY99" fmla="*/ 2044862 h 3193741"/>
              <a:gd name="connsiteX100" fmla="*/ 350236 w 5470628"/>
              <a:gd name="connsiteY100" fmla="*/ 2001187 h 3193741"/>
              <a:gd name="connsiteX101" fmla="*/ 365223 w 5470628"/>
              <a:gd name="connsiteY101" fmla="*/ 1881218 h 3193741"/>
              <a:gd name="connsiteX102" fmla="*/ 310707 w 5470628"/>
              <a:gd name="connsiteY102" fmla="*/ 1758752 h 3193741"/>
              <a:gd name="connsiteX103" fmla="*/ 181659 w 5470628"/>
              <a:gd name="connsiteY103" fmla="*/ 1709137 h 3193741"/>
              <a:gd name="connsiteX104" fmla="*/ 213063 w 5470628"/>
              <a:gd name="connsiteY104" fmla="*/ 1632021 h 3193741"/>
              <a:gd name="connsiteX105" fmla="*/ 481390 w 5470628"/>
              <a:gd name="connsiteY105" fmla="*/ 1644125 h 3193741"/>
              <a:gd name="connsiteX106" fmla="*/ 68930 w 5470628"/>
              <a:gd name="connsiteY106" fmla="*/ 1457537 h 3193741"/>
              <a:gd name="connsiteX107" fmla="*/ 135138 w 5470628"/>
              <a:gd name="connsiteY107" fmla="*/ 1440976 h 3193741"/>
              <a:gd name="connsiteX108" fmla="*/ 131611 w 5470628"/>
              <a:gd name="connsiteY108" fmla="*/ 1427642 h 3193741"/>
              <a:gd name="connsiteX109" fmla="*/ 130443 w 5470628"/>
              <a:gd name="connsiteY109" fmla="*/ 1343795 h 3193741"/>
              <a:gd name="connsiteX110" fmla="*/ 138930 w 5470628"/>
              <a:gd name="connsiteY110" fmla="*/ 1304094 h 3193741"/>
              <a:gd name="connsiteX111" fmla="*/ 118409 w 5470628"/>
              <a:gd name="connsiteY111" fmla="*/ 1262212 h 3193741"/>
              <a:gd name="connsiteX112" fmla="*/ 421410 w 5470628"/>
              <a:gd name="connsiteY112" fmla="*/ 1304757 h 3193741"/>
              <a:gd name="connsiteX113" fmla="*/ 655702 w 5470628"/>
              <a:gd name="connsiteY113" fmla="*/ 1291801 h 3193741"/>
              <a:gd name="connsiteX114" fmla="*/ 648299 w 5470628"/>
              <a:gd name="connsiteY114" fmla="*/ 1287715 h 3193741"/>
              <a:gd name="connsiteX115" fmla="*/ 531027 w 5470628"/>
              <a:gd name="connsiteY115" fmla="*/ 1193967 h 3193741"/>
              <a:gd name="connsiteX116" fmla="*/ 526433 w 5470628"/>
              <a:gd name="connsiteY116" fmla="*/ 1191913 h 3193741"/>
              <a:gd name="connsiteX117" fmla="*/ 504666 w 5470628"/>
              <a:gd name="connsiteY117" fmla="*/ 1177230 h 3193741"/>
              <a:gd name="connsiteX118" fmla="*/ 482307 w 5470628"/>
              <a:gd name="connsiteY118" fmla="*/ 1162618 h 3193741"/>
              <a:gd name="connsiteX119" fmla="*/ 479029 w 5470628"/>
              <a:gd name="connsiteY119" fmla="*/ 1162540 h 3193741"/>
              <a:gd name="connsiteX120" fmla="*/ 447663 w 5470628"/>
              <a:gd name="connsiteY120" fmla="*/ 1132649 h 3193741"/>
              <a:gd name="connsiteX121" fmla="*/ 438547 w 5470628"/>
              <a:gd name="connsiteY121" fmla="*/ 1110977 h 3193741"/>
              <a:gd name="connsiteX122" fmla="*/ 405343 w 5470628"/>
              <a:gd name="connsiteY122" fmla="*/ 1089612 h 3193741"/>
              <a:gd name="connsiteX123" fmla="*/ 371373 w 5470628"/>
              <a:gd name="connsiteY123" fmla="*/ 1070238 h 3193741"/>
              <a:gd name="connsiteX124" fmla="*/ 290358 w 5470628"/>
              <a:gd name="connsiteY124" fmla="*/ 1059884 h 3193741"/>
              <a:gd name="connsiteX125" fmla="*/ 235140 w 5470628"/>
              <a:gd name="connsiteY125" fmla="*/ 1029322 h 3193741"/>
              <a:gd name="connsiteX126" fmla="*/ 300494 w 5470628"/>
              <a:gd name="connsiteY126" fmla="*/ 1032083 h 3193741"/>
              <a:gd name="connsiteX127" fmla="*/ 239661 w 5470628"/>
              <a:gd name="connsiteY127" fmla="*/ 997457 h 3193741"/>
              <a:gd name="connsiteX128" fmla="*/ 204788 w 5470628"/>
              <a:gd name="connsiteY128" fmla="*/ 959211 h 3193741"/>
              <a:gd name="connsiteX129" fmla="*/ 207583 w 5470628"/>
              <a:gd name="connsiteY129" fmla="*/ 947009 h 3193741"/>
              <a:gd name="connsiteX130" fmla="*/ 223061 w 5470628"/>
              <a:gd name="connsiteY130" fmla="*/ 947033 h 3193741"/>
              <a:gd name="connsiteX131" fmla="*/ 280015 w 5470628"/>
              <a:gd name="connsiteY131" fmla="*/ 972164 h 3193741"/>
              <a:gd name="connsiteX132" fmla="*/ 353948 w 5470628"/>
              <a:gd name="connsiteY132" fmla="*/ 1006865 h 3193741"/>
              <a:gd name="connsiteX133" fmla="*/ 240466 w 5470628"/>
              <a:gd name="connsiteY133" fmla="*/ 939943 h 3193741"/>
              <a:gd name="connsiteX134" fmla="*/ 158812 w 5470628"/>
              <a:gd name="connsiteY134" fmla="*/ 891467 h 3193741"/>
              <a:gd name="connsiteX135" fmla="*/ 139551 w 5470628"/>
              <a:gd name="connsiteY135" fmla="*/ 855364 h 3193741"/>
              <a:gd name="connsiteX136" fmla="*/ 145731 w 5470628"/>
              <a:gd name="connsiteY136" fmla="*/ 844888 h 3193741"/>
              <a:gd name="connsiteX137" fmla="*/ 158154 w 5470628"/>
              <a:gd name="connsiteY137" fmla="*/ 848366 h 3193741"/>
              <a:gd name="connsiteX138" fmla="*/ 169370 w 5470628"/>
              <a:gd name="connsiteY138" fmla="*/ 856260 h 3193741"/>
              <a:gd name="connsiteX139" fmla="*/ 288295 w 5470628"/>
              <a:gd name="connsiteY139" fmla="*/ 915169 h 3193741"/>
              <a:gd name="connsiteX140" fmla="*/ 462694 w 5470628"/>
              <a:gd name="connsiteY140" fmla="*/ 994643 h 3193741"/>
              <a:gd name="connsiteX141" fmla="*/ 531910 w 5470628"/>
              <a:gd name="connsiteY141" fmla="*/ 1006664 h 3193741"/>
              <a:gd name="connsiteX142" fmla="*/ 333940 w 5470628"/>
              <a:gd name="connsiteY142" fmla="*/ 893507 h 3193741"/>
              <a:gd name="connsiteX143" fmla="*/ 181443 w 5470628"/>
              <a:gd name="connsiteY143" fmla="*/ 746608 h 3193741"/>
              <a:gd name="connsiteX144" fmla="*/ 162678 w 5470628"/>
              <a:gd name="connsiteY144" fmla="*/ 737018 h 3193741"/>
              <a:gd name="connsiteX145" fmla="*/ 156307 w 5470628"/>
              <a:gd name="connsiteY145" fmla="*/ 730435 h 3193741"/>
              <a:gd name="connsiteX146" fmla="*/ 117227 w 5470628"/>
              <a:gd name="connsiteY146" fmla="*/ 677515 h 3193741"/>
              <a:gd name="connsiteX147" fmla="*/ 113655 w 5470628"/>
              <a:gd name="connsiteY147" fmla="*/ 663474 h 3193741"/>
              <a:gd name="connsiteX148" fmla="*/ 115226 w 5470628"/>
              <a:gd name="connsiteY148" fmla="*/ 636712 h 3193741"/>
              <a:gd name="connsiteX149" fmla="*/ 105067 w 5470628"/>
              <a:gd name="connsiteY149" fmla="*/ 622046 h 3193741"/>
              <a:gd name="connsiteX150" fmla="*/ 104113 w 5470628"/>
              <a:gd name="connsiteY150" fmla="*/ 611722 h 3193741"/>
              <a:gd name="connsiteX151" fmla="*/ 118895 w 5470628"/>
              <a:gd name="connsiteY151" fmla="*/ 610169 h 3193741"/>
              <a:gd name="connsiteX152" fmla="*/ 163095 w 5470628"/>
              <a:gd name="connsiteY152" fmla="*/ 640642 h 3193741"/>
              <a:gd name="connsiteX153" fmla="*/ 185766 w 5470628"/>
              <a:gd name="connsiteY153" fmla="*/ 641454 h 3193741"/>
              <a:gd name="connsiteX154" fmla="*/ 212892 w 5470628"/>
              <a:gd name="connsiteY154" fmla="*/ 637457 h 3193741"/>
              <a:gd name="connsiteX155" fmla="*/ 223932 w 5470628"/>
              <a:gd name="connsiteY155" fmla="*/ 647271 h 3193741"/>
              <a:gd name="connsiteX156" fmla="*/ 287167 w 5470628"/>
              <a:gd name="connsiteY156" fmla="*/ 691571 h 3193741"/>
              <a:gd name="connsiteX157" fmla="*/ 330380 w 5470628"/>
              <a:gd name="connsiteY157" fmla="*/ 692506 h 3193741"/>
              <a:gd name="connsiteX158" fmla="*/ 296172 w 5470628"/>
              <a:gd name="connsiteY158" fmla="*/ 688108 h 3193741"/>
              <a:gd name="connsiteX159" fmla="*/ 286974 w 5470628"/>
              <a:gd name="connsiteY159" fmla="*/ 674512 h 3193741"/>
              <a:gd name="connsiteX160" fmla="*/ 286166 w 5470628"/>
              <a:gd name="connsiteY160" fmla="*/ 661798 h 3193741"/>
              <a:gd name="connsiteX161" fmla="*/ 236268 w 5470628"/>
              <a:gd name="connsiteY161" fmla="*/ 635338 h 3193741"/>
              <a:gd name="connsiteX162" fmla="*/ 231734 w 5470628"/>
              <a:gd name="connsiteY162" fmla="*/ 634225 h 3193741"/>
              <a:gd name="connsiteX163" fmla="*/ 221253 w 5470628"/>
              <a:gd name="connsiteY163" fmla="*/ 623870 h 3193741"/>
              <a:gd name="connsiteX164" fmla="*/ 237564 w 5470628"/>
              <a:gd name="connsiteY164" fmla="*/ 613590 h 3193741"/>
              <a:gd name="connsiteX165" fmla="*/ 282259 w 5470628"/>
              <a:gd name="connsiteY165" fmla="*/ 619091 h 3193741"/>
              <a:gd name="connsiteX166" fmla="*/ 370630 w 5470628"/>
              <a:gd name="connsiteY166" fmla="*/ 665566 h 3193741"/>
              <a:gd name="connsiteX167" fmla="*/ 498017 w 5470628"/>
              <a:gd name="connsiteY167" fmla="*/ 740532 h 3193741"/>
              <a:gd name="connsiteX168" fmla="*/ 918036 w 5470628"/>
              <a:gd name="connsiteY168" fmla="*/ 924307 h 3193741"/>
              <a:gd name="connsiteX169" fmla="*/ 1079304 w 5470628"/>
              <a:gd name="connsiteY169" fmla="*/ 984494 h 3193741"/>
              <a:gd name="connsiteX170" fmla="*/ 1079935 w 5470628"/>
              <a:gd name="connsiteY170" fmla="*/ 980383 h 3193741"/>
              <a:gd name="connsiteX171" fmla="*/ 1079695 w 5470628"/>
              <a:gd name="connsiteY171" fmla="*/ 976616 h 3193741"/>
              <a:gd name="connsiteX172" fmla="*/ 966178 w 5470628"/>
              <a:gd name="connsiteY172" fmla="*/ 937219 h 3193741"/>
              <a:gd name="connsiteX173" fmla="*/ 720106 w 5470628"/>
              <a:gd name="connsiteY173" fmla="*/ 807112 h 3193741"/>
              <a:gd name="connsiteX174" fmla="*/ 698823 w 5470628"/>
              <a:gd name="connsiteY174" fmla="*/ 804708 h 3193741"/>
              <a:gd name="connsiteX175" fmla="*/ 664513 w 5470628"/>
              <a:gd name="connsiteY175" fmla="*/ 784663 h 3193741"/>
              <a:gd name="connsiteX176" fmla="*/ 660380 w 5470628"/>
              <a:gd name="connsiteY176" fmla="*/ 771165 h 3193741"/>
              <a:gd name="connsiteX177" fmla="*/ 584959 w 5470628"/>
              <a:gd name="connsiteY177" fmla="*/ 722409 h 3193741"/>
              <a:gd name="connsiteX178" fmla="*/ 435649 w 5470628"/>
              <a:gd name="connsiteY178" fmla="*/ 639659 h 3193741"/>
              <a:gd name="connsiteX179" fmla="*/ 404944 w 5470628"/>
              <a:gd name="connsiteY179" fmla="*/ 606128 h 3193741"/>
              <a:gd name="connsiteX180" fmla="*/ 408476 w 5470628"/>
              <a:gd name="connsiteY180" fmla="*/ 591466 h 3193741"/>
              <a:gd name="connsiteX181" fmla="*/ 425225 w 5470628"/>
              <a:gd name="connsiteY181" fmla="*/ 592759 h 3193741"/>
              <a:gd name="connsiteX182" fmla="*/ 487115 w 5470628"/>
              <a:gd name="connsiteY182" fmla="*/ 620614 h 3193741"/>
              <a:gd name="connsiteX183" fmla="*/ 550277 w 5470628"/>
              <a:gd name="connsiteY183" fmla="*/ 649738 h 3193741"/>
              <a:gd name="connsiteX184" fmla="*/ 544421 w 5470628"/>
              <a:gd name="connsiteY184" fmla="*/ 641907 h 3193741"/>
              <a:gd name="connsiteX185" fmla="*/ 431905 w 5470628"/>
              <a:gd name="connsiteY185" fmla="*/ 580799 h 3193741"/>
              <a:gd name="connsiteX186" fmla="*/ 351177 w 5470628"/>
              <a:gd name="connsiteY186" fmla="*/ 528177 h 3193741"/>
              <a:gd name="connsiteX187" fmla="*/ 339749 w 5470628"/>
              <a:gd name="connsiteY187" fmla="*/ 498244 h 3193741"/>
              <a:gd name="connsiteX188" fmla="*/ 346313 w 5470628"/>
              <a:gd name="connsiteY188" fmla="*/ 489145 h 3193741"/>
              <a:gd name="connsiteX189" fmla="*/ 356579 w 5470628"/>
              <a:gd name="connsiteY189" fmla="*/ 491460 h 3193741"/>
              <a:gd name="connsiteX190" fmla="*/ 371505 w 5470628"/>
              <a:gd name="connsiteY190" fmla="*/ 501516 h 3193741"/>
              <a:gd name="connsiteX191" fmla="*/ 476275 w 5470628"/>
              <a:gd name="connsiteY191" fmla="*/ 553122 h 3193741"/>
              <a:gd name="connsiteX192" fmla="*/ 649952 w 5470628"/>
              <a:gd name="connsiteY192" fmla="*/ 635294 h 3193741"/>
              <a:gd name="connsiteX193" fmla="*/ 727161 w 5470628"/>
              <a:gd name="connsiteY193" fmla="*/ 651328 h 3193741"/>
              <a:gd name="connsiteX194" fmla="*/ 722417 w 5470628"/>
              <a:gd name="connsiteY194" fmla="*/ 646921 h 3193741"/>
              <a:gd name="connsiteX195" fmla="*/ 546079 w 5470628"/>
              <a:gd name="connsiteY195" fmla="*/ 546328 h 3193741"/>
              <a:gd name="connsiteX196" fmla="*/ 378182 w 5470628"/>
              <a:gd name="connsiteY196" fmla="*/ 386585 h 3193741"/>
              <a:gd name="connsiteX197" fmla="*/ 370158 w 5470628"/>
              <a:gd name="connsiteY197" fmla="*/ 382100 h 3193741"/>
              <a:gd name="connsiteX198" fmla="*/ 357861 w 5470628"/>
              <a:gd name="connsiteY198" fmla="*/ 371252 h 3193741"/>
              <a:gd name="connsiteX199" fmla="*/ 331313 w 5470628"/>
              <a:gd name="connsiteY199" fmla="*/ 328203 h 3193741"/>
              <a:gd name="connsiteX200" fmla="*/ 319354 w 5470628"/>
              <a:gd name="connsiteY200" fmla="*/ 299282 h 3193741"/>
              <a:gd name="connsiteX201" fmla="*/ 319682 w 5470628"/>
              <a:gd name="connsiteY201" fmla="*/ 285719 h 3193741"/>
              <a:gd name="connsiteX202" fmla="*/ 306391 w 5470628"/>
              <a:gd name="connsiteY202" fmla="*/ 268585 h 3193741"/>
              <a:gd name="connsiteX203" fmla="*/ 303294 w 5470628"/>
              <a:gd name="connsiteY203" fmla="*/ 257334 h 3193741"/>
              <a:gd name="connsiteX204" fmla="*/ 319242 w 5470628"/>
              <a:gd name="connsiteY204" fmla="*/ 255403 h 3193741"/>
              <a:gd name="connsiteX205" fmla="*/ 364093 w 5470628"/>
              <a:gd name="connsiteY205" fmla="*/ 286745 h 3193741"/>
              <a:gd name="connsiteX206" fmla="*/ 385301 w 5470628"/>
              <a:gd name="connsiteY206" fmla="*/ 287973 h 3193741"/>
              <a:gd name="connsiteX207" fmla="*/ 417598 w 5470628"/>
              <a:gd name="connsiteY207" fmla="*/ 285722 h 3193741"/>
              <a:gd name="connsiteX208" fmla="*/ 440155 w 5470628"/>
              <a:gd name="connsiteY208" fmla="*/ 308139 h 3193741"/>
              <a:gd name="connsiteX209" fmla="*/ 534406 w 5470628"/>
              <a:gd name="connsiteY209" fmla="*/ 339430 h 3193741"/>
              <a:gd name="connsiteX210" fmla="*/ 495633 w 5470628"/>
              <a:gd name="connsiteY210" fmla="*/ 333450 h 3193741"/>
              <a:gd name="connsiteX211" fmla="*/ 486289 w 5470628"/>
              <a:gd name="connsiteY211" fmla="*/ 322243 h 3193741"/>
              <a:gd name="connsiteX212" fmla="*/ 484000 w 5470628"/>
              <a:gd name="connsiteY212" fmla="*/ 304964 h 3193741"/>
              <a:gd name="connsiteX213" fmla="*/ 436911 w 5470628"/>
              <a:gd name="connsiteY213" fmla="*/ 280536 h 3193741"/>
              <a:gd name="connsiteX214" fmla="*/ 426865 w 5470628"/>
              <a:gd name="connsiteY214" fmla="*/ 277007 h 3193741"/>
              <a:gd name="connsiteX215" fmla="*/ 420654 w 5470628"/>
              <a:gd name="connsiteY215" fmla="*/ 268269 h 3193741"/>
              <a:gd name="connsiteX216" fmla="*/ 432329 w 5470628"/>
              <a:gd name="connsiteY216" fmla="*/ 259975 h 3193741"/>
              <a:gd name="connsiteX217" fmla="*/ 447672 w 5470628"/>
              <a:gd name="connsiteY217" fmla="*/ 257879 h 3193741"/>
              <a:gd name="connsiteX218" fmla="*/ 502242 w 5470628"/>
              <a:gd name="connsiteY218" fmla="*/ 273572 h 3193741"/>
              <a:gd name="connsiteX219" fmla="*/ 659874 w 5470628"/>
              <a:gd name="connsiteY219" fmla="*/ 365516 h 3193741"/>
              <a:gd name="connsiteX220" fmla="*/ 829177 w 5470628"/>
              <a:gd name="connsiteY220" fmla="*/ 444421 h 3193741"/>
              <a:gd name="connsiteX221" fmla="*/ 1231903 w 5470628"/>
              <a:gd name="connsiteY221" fmla="*/ 613682 h 3193741"/>
              <a:gd name="connsiteX222" fmla="*/ 1911736 w 5470628"/>
              <a:gd name="connsiteY222" fmla="*/ 685084 h 3193741"/>
              <a:gd name="connsiteX223" fmla="*/ 2564313 w 5470628"/>
              <a:gd name="connsiteY223" fmla="*/ 632143 h 3193741"/>
              <a:gd name="connsiteX224" fmla="*/ 2657304 w 5470628"/>
              <a:gd name="connsiteY224" fmla="*/ 624913 h 3193741"/>
              <a:gd name="connsiteX225" fmla="*/ 4235818 w 5470628"/>
              <a:gd name="connsiteY225" fmla="*/ 259339 h 3193741"/>
              <a:gd name="connsiteX226" fmla="*/ 4460331 w 5470628"/>
              <a:gd name="connsiteY226" fmla="*/ 176864 h 3193741"/>
              <a:gd name="connsiteX227" fmla="*/ 4499578 w 5470628"/>
              <a:gd name="connsiteY227" fmla="*/ 186791 h 3193741"/>
              <a:gd name="connsiteX228" fmla="*/ 4514640 w 5470628"/>
              <a:gd name="connsiteY228" fmla="*/ 188841 h 3193741"/>
              <a:gd name="connsiteX229" fmla="*/ 4516523 w 5470628"/>
              <a:gd name="connsiteY229" fmla="*/ 189988 h 3193741"/>
              <a:gd name="connsiteX230" fmla="*/ 4518126 w 5470628"/>
              <a:gd name="connsiteY230" fmla="*/ 189316 h 3193741"/>
              <a:gd name="connsiteX231" fmla="*/ 4514640 w 5470628"/>
              <a:gd name="connsiteY231" fmla="*/ 188841 h 3193741"/>
              <a:gd name="connsiteX232" fmla="*/ 4511569 w 5470628"/>
              <a:gd name="connsiteY232" fmla="*/ 186970 h 3193741"/>
              <a:gd name="connsiteX233" fmla="*/ 4510888 w 5470628"/>
              <a:gd name="connsiteY233" fmla="*/ 180943 h 3193741"/>
              <a:gd name="connsiteX234" fmla="*/ 4531865 w 5470628"/>
              <a:gd name="connsiteY234" fmla="*/ 155151 h 3193741"/>
              <a:gd name="connsiteX235" fmla="*/ 4573441 w 5470628"/>
              <a:gd name="connsiteY235" fmla="*/ 139676 h 3193741"/>
              <a:gd name="connsiteX236" fmla="*/ 4594964 w 5470628"/>
              <a:gd name="connsiteY236" fmla="*/ 145847 h 3193741"/>
              <a:gd name="connsiteX237" fmla="*/ 4623059 w 5470628"/>
              <a:gd name="connsiteY237" fmla="*/ 152410 h 3193741"/>
              <a:gd name="connsiteX238" fmla="*/ 4748356 w 5470628"/>
              <a:gd name="connsiteY238" fmla="*/ 68192 h 3193741"/>
              <a:gd name="connsiteX239" fmla="*/ 4833812 w 5470628"/>
              <a:gd name="connsiteY239" fmla="*/ 8017 h 3193741"/>
              <a:gd name="connsiteX240" fmla="*/ 4850908 w 5470628"/>
              <a:gd name="connsiteY240" fmla="*/ 727 h 31937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</a:cxnLst>
            <a:rect l="l" t="t" r="r" b="b"/>
            <a:pathLst>
              <a:path w="5470628" h="3193741">
                <a:moveTo>
                  <a:pt x="5462602" y="1413608"/>
                </a:moveTo>
                <a:lnTo>
                  <a:pt x="5465724" y="1421881"/>
                </a:lnTo>
                <a:cubicBezTo>
                  <a:pt x="5472118" y="1444281"/>
                  <a:pt x="5472640" y="1461744"/>
                  <a:pt x="5465025" y="1466556"/>
                </a:cubicBezTo>
                <a:lnTo>
                  <a:pt x="5463208" y="1466226"/>
                </a:lnTo>
                <a:lnTo>
                  <a:pt x="5463242" y="1451866"/>
                </a:lnTo>
                <a:cubicBezTo>
                  <a:pt x="5463190" y="1441487"/>
                  <a:pt x="5463068" y="1431722"/>
                  <a:pt x="5462894" y="1423194"/>
                </a:cubicBezTo>
                <a:close/>
                <a:moveTo>
                  <a:pt x="5461417" y="1391849"/>
                </a:moveTo>
                <a:cubicBezTo>
                  <a:pt x="5461710" y="1392940"/>
                  <a:pt x="5461992" y="1396513"/>
                  <a:pt x="5462246" y="1401944"/>
                </a:cubicBezTo>
                <a:lnTo>
                  <a:pt x="5462602" y="1413608"/>
                </a:lnTo>
                <a:lnTo>
                  <a:pt x="5459078" y="1404268"/>
                </a:lnTo>
                <a:lnTo>
                  <a:pt x="5460137" y="1393780"/>
                </a:lnTo>
                <a:cubicBezTo>
                  <a:pt x="5460561" y="1391114"/>
                  <a:pt x="5460982" y="1390270"/>
                  <a:pt x="5461417" y="1391849"/>
                </a:cubicBezTo>
                <a:close/>
                <a:moveTo>
                  <a:pt x="614271" y="1052206"/>
                </a:moveTo>
                <a:cubicBezTo>
                  <a:pt x="613444" y="1053256"/>
                  <a:pt x="612323" y="1054339"/>
                  <a:pt x="611497" y="1055389"/>
                </a:cubicBezTo>
                <a:cubicBezTo>
                  <a:pt x="617673" y="1058912"/>
                  <a:pt x="624115" y="1061928"/>
                  <a:pt x="630277" y="1065215"/>
                </a:cubicBezTo>
                <a:cubicBezTo>
                  <a:pt x="637469" y="1066004"/>
                  <a:pt x="644958" y="1066759"/>
                  <a:pt x="651856" y="1067584"/>
                </a:cubicBezTo>
                <a:cubicBezTo>
                  <a:pt x="639327" y="1062458"/>
                  <a:pt x="626799" y="1057332"/>
                  <a:pt x="614271" y="1052206"/>
                </a:cubicBezTo>
                <a:close/>
                <a:moveTo>
                  <a:pt x="810628" y="695550"/>
                </a:moveTo>
                <a:cubicBezTo>
                  <a:pt x="873537" y="739416"/>
                  <a:pt x="951215" y="767494"/>
                  <a:pt x="1033084" y="791270"/>
                </a:cubicBezTo>
                <a:cubicBezTo>
                  <a:pt x="1034205" y="790184"/>
                  <a:pt x="1035031" y="789136"/>
                  <a:pt x="1036153" y="788050"/>
                </a:cubicBezTo>
                <a:cubicBezTo>
                  <a:pt x="960983" y="757296"/>
                  <a:pt x="885798" y="726306"/>
                  <a:pt x="810628" y="695550"/>
                </a:cubicBezTo>
                <a:close/>
                <a:moveTo>
                  <a:pt x="4850908" y="727"/>
                </a:moveTo>
                <a:cubicBezTo>
                  <a:pt x="4858191" y="2929"/>
                  <a:pt x="4860543" y="7152"/>
                  <a:pt x="4858584" y="13795"/>
                </a:cubicBezTo>
                <a:cubicBezTo>
                  <a:pt x="4855845" y="22194"/>
                  <a:pt x="4850092" y="30008"/>
                  <a:pt x="4843408" y="37224"/>
                </a:cubicBezTo>
                <a:cubicBezTo>
                  <a:pt x="4812232" y="71132"/>
                  <a:pt x="4827067" y="79774"/>
                  <a:pt x="4871062" y="78954"/>
                </a:cubicBezTo>
                <a:cubicBezTo>
                  <a:pt x="4910302" y="78234"/>
                  <a:pt x="4949507" y="72299"/>
                  <a:pt x="4989038" y="66799"/>
                </a:cubicBezTo>
                <a:cubicBezTo>
                  <a:pt x="5008500" y="63967"/>
                  <a:pt x="5009491" y="65509"/>
                  <a:pt x="5002636" y="79388"/>
                </a:cubicBezTo>
                <a:cubicBezTo>
                  <a:pt x="4991594" y="102315"/>
                  <a:pt x="4990844" y="123285"/>
                  <a:pt x="5008332" y="140859"/>
                </a:cubicBezTo>
                <a:cubicBezTo>
                  <a:pt x="5012456" y="144868"/>
                  <a:pt x="5015428" y="149491"/>
                  <a:pt x="5014326" y="155555"/>
                </a:cubicBezTo>
                <a:cubicBezTo>
                  <a:pt x="5009356" y="180357"/>
                  <a:pt x="5019874" y="200674"/>
                  <a:pt x="5030704" y="221190"/>
                </a:cubicBezTo>
                <a:cubicBezTo>
                  <a:pt x="5048958" y="255517"/>
                  <a:pt x="5072099" y="287116"/>
                  <a:pt x="5097262" y="317759"/>
                </a:cubicBezTo>
                <a:cubicBezTo>
                  <a:pt x="5115004" y="339336"/>
                  <a:pt x="5126222" y="365974"/>
                  <a:pt x="5165084" y="373367"/>
                </a:cubicBezTo>
                <a:cubicBezTo>
                  <a:pt x="5174420" y="375083"/>
                  <a:pt x="5177498" y="381353"/>
                  <a:pt x="5174137" y="389353"/>
                </a:cubicBezTo>
                <a:cubicBezTo>
                  <a:pt x="5163026" y="415847"/>
                  <a:pt x="5172067" y="436343"/>
                  <a:pt x="5192507" y="453561"/>
                </a:cubicBezTo>
                <a:cubicBezTo>
                  <a:pt x="5199734" y="459565"/>
                  <a:pt x="5197020" y="463690"/>
                  <a:pt x="5187160" y="467732"/>
                </a:cubicBezTo>
                <a:cubicBezTo>
                  <a:pt x="5175836" y="472188"/>
                  <a:pt x="5167025" y="478711"/>
                  <a:pt x="5160106" y="486904"/>
                </a:cubicBezTo>
                <a:cubicBezTo>
                  <a:pt x="5148744" y="500143"/>
                  <a:pt x="5143396" y="514315"/>
                  <a:pt x="5138948" y="528614"/>
                </a:cubicBezTo>
                <a:cubicBezTo>
                  <a:pt x="5132042" y="551041"/>
                  <a:pt x="5123894" y="572670"/>
                  <a:pt x="5097016" y="589923"/>
                </a:cubicBezTo>
                <a:cubicBezTo>
                  <a:pt x="5089016" y="595163"/>
                  <a:pt x="5082598" y="601872"/>
                  <a:pt x="5075869" y="608381"/>
                </a:cubicBezTo>
                <a:cubicBezTo>
                  <a:pt x="5078016" y="614052"/>
                  <a:pt x="5083322" y="617918"/>
                  <a:pt x="5093172" y="618385"/>
                </a:cubicBezTo>
                <a:cubicBezTo>
                  <a:pt x="5155867" y="621469"/>
                  <a:pt x="5153088" y="652648"/>
                  <a:pt x="5153518" y="687474"/>
                </a:cubicBezTo>
                <a:cubicBezTo>
                  <a:pt x="5154177" y="730575"/>
                  <a:pt x="5118812" y="754787"/>
                  <a:pt x="5074984" y="776941"/>
                </a:cubicBezTo>
                <a:cubicBezTo>
                  <a:pt x="5059986" y="784451"/>
                  <a:pt x="5038116" y="786863"/>
                  <a:pt x="5033348" y="805473"/>
                </a:cubicBezTo>
                <a:cubicBezTo>
                  <a:pt x="5059529" y="819384"/>
                  <a:pt x="5089376" y="802009"/>
                  <a:pt x="5116847" y="803426"/>
                </a:cubicBezTo>
                <a:cubicBezTo>
                  <a:pt x="5139548" y="804709"/>
                  <a:pt x="5176330" y="798120"/>
                  <a:pt x="5147902" y="833118"/>
                </a:cubicBezTo>
                <a:cubicBezTo>
                  <a:pt x="5139626" y="843373"/>
                  <a:pt x="5150382" y="848714"/>
                  <a:pt x="5161665" y="848297"/>
                </a:cubicBezTo>
                <a:cubicBezTo>
                  <a:pt x="5253064" y="844106"/>
                  <a:pt x="5215170" y="912756"/>
                  <a:pt x="5246520" y="942412"/>
                </a:cubicBezTo>
                <a:cubicBezTo>
                  <a:pt x="5255359" y="950358"/>
                  <a:pt x="5247812" y="967405"/>
                  <a:pt x="5235368" y="972946"/>
                </a:cubicBezTo>
                <a:cubicBezTo>
                  <a:pt x="5156387" y="1008610"/>
                  <a:pt x="5149354" y="1071149"/>
                  <a:pt x="5113739" y="1128845"/>
                </a:cubicBezTo>
                <a:cubicBezTo>
                  <a:pt x="5157305" y="1144685"/>
                  <a:pt x="5208388" y="1143005"/>
                  <a:pt x="5255034" y="1151117"/>
                </a:cubicBezTo>
                <a:cubicBezTo>
                  <a:pt x="5303482" y="1159484"/>
                  <a:pt x="5304156" y="1170079"/>
                  <a:pt x="5267513" y="1216275"/>
                </a:cubicBezTo>
                <a:cubicBezTo>
                  <a:pt x="5370269" y="1212844"/>
                  <a:pt x="5370269" y="1212844"/>
                  <a:pt x="5343113" y="1281854"/>
                </a:cubicBezTo>
                <a:cubicBezTo>
                  <a:pt x="5386272" y="1279593"/>
                  <a:pt x="5428618" y="1334726"/>
                  <a:pt x="5452014" y="1385543"/>
                </a:cubicBezTo>
                <a:lnTo>
                  <a:pt x="5459078" y="1404268"/>
                </a:lnTo>
                <a:lnTo>
                  <a:pt x="5458838" y="1406644"/>
                </a:lnTo>
                <a:cubicBezTo>
                  <a:pt x="5457942" y="1418063"/>
                  <a:pt x="5456960" y="1434367"/>
                  <a:pt x="5455752" y="1450751"/>
                </a:cubicBezTo>
                <a:lnTo>
                  <a:pt x="5454594" y="1464662"/>
                </a:lnTo>
                <a:lnTo>
                  <a:pt x="5447215" y="1463321"/>
                </a:lnTo>
                <a:cubicBezTo>
                  <a:pt x="5441256" y="1459714"/>
                  <a:pt x="5437002" y="1458345"/>
                  <a:pt x="5433934" y="1458428"/>
                </a:cubicBezTo>
                <a:cubicBezTo>
                  <a:pt x="5424728" y="1458676"/>
                  <a:pt x="5426188" y="1471978"/>
                  <a:pt x="5424276" y="1477014"/>
                </a:cubicBezTo>
                <a:cubicBezTo>
                  <a:pt x="5417851" y="1492977"/>
                  <a:pt x="5433852" y="1501241"/>
                  <a:pt x="5444628" y="1511562"/>
                </a:cubicBezTo>
                <a:cubicBezTo>
                  <a:pt x="5448663" y="1515344"/>
                  <a:pt x="5451544" y="1497678"/>
                  <a:pt x="5453752" y="1474786"/>
                </a:cubicBezTo>
                <a:lnTo>
                  <a:pt x="5454594" y="1464662"/>
                </a:lnTo>
                <a:lnTo>
                  <a:pt x="5463208" y="1466226"/>
                </a:lnTo>
                <a:lnTo>
                  <a:pt x="5463164" y="1484226"/>
                </a:lnTo>
                <a:cubicBezTo>
                  <a:pt x="5462722" y="1528173"/>
                  <a:pt x="5460824" y="1571999"/>
                  <a:pt x="5456160" y="1575885"/>
                </a:cubicBezTo>
                <a:cubicBezTo>
                  <a:pt x="5406708" y="1617226"/>
                  <a:pt x="5442751" y="1692579"/>
                  <a:pt x="5345636" y="1714543"/>
                </a:cubicBezTo>
                <a:cubicBezTo>
                  <a:pt x="5301930" y="1724583"/>
                  <a:pt x="5282493" y="1755882"/>
                  <a:pt x="5251319" y="1775792"/>
                </a:cubicBezTo>
                <a:cubicBezTo>
                  <a:pt x="5142610" y="1844714"/>
                  <a:pt x="5072132" y="1925140"/>
                  <a:pt x="5043512" y="2027305"/>
                </a:cubicBezTo>
                <a:cubicBezTo>
                  <a:pt x="5035488" y="2055562"/>
                  <a:pt x="5000258" y="2081893"/>
                  <a:pt x="4978144" y="2108535"/>
                </a:cubicBezTo>
                <a:cubicBezTo>
                  <a:pt x="4990785" y="2124798"/>
                  <a:pt x="5050411" y="2079615"/>
                  <a:pt x="5031476" y="2128173"/>
                </a:cubicBezTo>
                <a:cubicBezTo>
                  <a:pt x="5017138" y="2164787"/>
                  <a:pt x="4975973" y="2191363"/>
                  <a:pt x="4937389" y="2216441"/>
                </a:cubicBezTo>
                <a:cubicBezTo>
                  <a:pt x="4893079" y="2245058"/>
                  <a:pt x="4843760" y="2269776"/>
                  <a:pt x="4826122" y="2315331"/>
                </a:cubicBezTo>
                <a:cubicBezTo>
                  <a:pt x="4822276" y="2325050"/>
                  <a:pt x="3896510" y="3112888"/>
                  <a:pt x="2544647" y="3190975"/>
                </a:cubicBezTo>
                <a:cubicBezTo>
                  <a:pt x="2323734" y="3203734"/>
                  <a:pt x="1445947" y="3169121"/>
                  <a:pt x="1328257" y="3153006"/>
                </a:cubicBezTo>
                <a:cubicBezTo>
                  <a:pt x="1207258" y="3136344"/>
                  <a:pt x="1101756" y="3091943"/>
                  <a:pt x="977943" y="3082502"/>
                </a:cubicBezTo>
                <a:cubicBezTo>
                  <a:pt x="912454" y="3077622"/>
                  <a:pt x="848655" y="3061861"/>
                  <a:pt x="854473" y="2994250"/>
                </a:cubicBezTo>
                <a:cubicBezTo>
                  <a:pt x="856228" y="2975057"/>
                  <a:pt x="838125" y="2961827"/>
                  <a:pt x="811593" y="2970498"/>
                </a:cubicBezTo>
                <a:cubicBezTo>
                  <a:pt x="761454" y="2987010"/>
                  <a:pt x="736680" y="2962489"/>
                  <a:pt x="707024" y="2945439"/>
                </a:cubicBezTo>
                <a:cubicBezTo>
                  <a:pt x="654509" y="2915262"/>
                  <a:pt x="603913" y="2882480"/>
                  <a:pt x="523487" y="2886053"/>
                </a:cubicBezTo>
                <a:cubicBezTo>
                  <a:pt x="537017" y="2855468"/>
                  <a:pt x="563587" y="2856758"/>
                  <a:pt x="587884" y="2859746"/>
                </a:cubicBezTo>
                <a:cubicBezTo>
                  <a:pt x="652090" y="2867866"/>
                  <a:pt x="715235" y="2878012"/>
                  <a:pt x="779426" y="2885897"/>
                </a:cubicBezTo>
                <a:cubicBezTo>
                  <a:pt x="821123" y="2891048"/>
                  <a:pt x="863074" y="2900202"/>
                  <a:pt x="917288" y="2882248"/>
                </a:cubicBezTo>
                <a:cubicBezTo>
                  <a:pt x="866364" y="2830288"/>
                  <a:pt x="785092" y="2829930"/>
                  <a:pt x="718684" y="2819941"/>
                </a:cubicBezTo>
                <a:cubicBezTo>
                  <a:pt x="635747" y="2807447"/>
                  <a:pt x="584925" y="2771133"/>
                  <a:pt x="524650" y="2731220"/>
                </a:cubicBezTo>
                <a:cubicBezTo>
                  <a:pt x="584180" y="2712621"/>
                  <a:pt x="623299" y="2742760"/>
                  <a:pt x="670138" y="2735189"/>
                </a:cubicBezTo>
                <a:cubicBezTo>
                  <a:pt x="672406" y="2728745"/>
                  <a:pt x="675988" y="2719532"/>
                  <a:pt x="675382" y="2719369"/>
                </a:cubicBezTo>
                <a:cubicBezTo>
                  <a:pt x="596666" y="2703042"/>
                  <a:pt x="557844" y="2658869"/>
                  <a:pt x="542021" y="2601946"/>
                </a:cubicBezTo>
                <a:cubicBezTo>
                  <a:pt x="533902" y="2572560"/>
                  <a:pt x="505246" y="2566541"/>
                  <a:pt x="476895" y="2555976"/>
                </a:cubicBezTo>
                <a:cubicBezTo>
                  <a:pt x="377189" y="2518466"/>
                  <a:pt x="272496" y="2486779"/>
                  <a:pt x="188751" y="2428830"/>
                </a:cubicBezTo>
                <a:cubicBezTo>
                  <a:pt x="280875" y="2426687"/>
                  <a:pt x="357216" y="2461808"/>
                  <a:pt x="456762" y="2468731"/>
                </a:cubicBezTo>
                <a:cubicBezTo>
                  <a:pt x="373794" y="2404281"/>
                  <a:pt x="269816" y="2379152"/>
                  <a:pt x="174514" y="2345378"/>
                </a:cubicBezTo>
                <a:cubicBezTo>
                  <a:pt x="130977" y="2330009"/>
                  <a:pt x="90329" y="2308598"/>
                  <a:pt x="38827" y="2303685"/>
                </a:cubicBezTo>
                <a:cubicBezTo>
                  <a:pt x="20556" y="2301864"/>
                  <a:pt x="-10092" y="2297272"/>
                  <a:pt x="3281" y="2273587"/>
                </a:cubicBezTo>
                <a:cubicBezTo>
                  <a:pt x="14533" y="2253956"/>
                  <a:pt x="39095" y="2256437"/>
                  <a:pt x="61590" y="2259170"/>
                </a:cubicBezTo>
                <a:cubicBezTo>
                  <a:pt x="115591" y="2265916"/>
                  <a:pt x="170539" y="2259497"/>
                  <a:pt x="242291" y="2250569"/>
                </a:cubicBezTo>
                <a:cubicBezTo>
                  <a:pt x="178223" y="2197829"/>
                  <a:pt x="68904" y="2229102"/>
                  <a:pt x="13205" y="2172263"/>
                </a:cubicBezTo>
                <a:cubicBezTo>
                  <a:pt x="77196" y="2153598"/>
                  <a:pt x="128251" y="2170191"/>
                  <a:pt x="180810" y="2168333"/>
                </a:cubicBezTo>
                <a:cubicBezTo>
                  <a:pt x="228319" y="2166612"/>
                  <a:pt x="239444" y="2154350"/>
                  <a:pt x="226020" y="2121100"/>
                </a:cubicBezTo>
                <a:cubicBezTo>
                  <a:pt x="205165" y="2069293"/>
                  <a:pt x="229388" y="2038364"/>
                  <a:pt x="299145" y="2044862"/>
                </a:cubicBezTo>
                <a:cubicBezTo>
                  <a:pt x="363822" y="2051027"/>
                  <a:pt x="369032" y="2029991"/>
                  <a:pt x="350236" y="2001187"/>
                </a:cubicBezTo>
                <a:cubicBezTo>
                  <a:pt x="322862" y="1959187"/>
                  <a:pt x="348423" y="1921214"/>
                  <a:pt x="365223" y="1881218"/>
                </a:cubicBezTo>
                <a:cubicBezTo>
                  <a:pt x="390527" y="1820499"/>
                  <a:pt x="376326" y="1793748"/>
                  <a:pt x="310707" y="1758752"/>
                </a:cubicBezTo>
                <a:cubicBezTo>
                  <a:pt x="273754" y="1739265"/>
                  <a:pt x="234367" y="1723631"/>
                  <a:pt x="181659" y="1709137"/>
                </a:cubicBezTo>
                <a:cubicBezTo>
                  <a:pt x="299387" y="1683727"/>
                  <a:pt x="172918" y="1660608"/>
                  <a:pt x="213063" y="1632021"/>
                </a:cubicBezTo>
                <a:cubicBezTo>
                  <a:pt x="296030" y="1612244"/>
                  <a:pt x="369047" y="1679323"/>
                  <a:pt x="481390" y="1644125"/>
                </a:cubicBezTo>
                <a:cubicBezTo>
                  <a:pt x="336659" y="1595935"/>
                  <a:pt x="176348" y="1532074"/>
                  <a:pt x="68930" y="1457537"/>
                </a:cubicBezTo>
                <a:cubicBezTo>
                  <a:pt x="91299" y="1434897"/>
                  <a:pt x="115799" y="1450436"/>
                  <a:pt x="135138" y="1440976"/>
                </a:cubicBezTo>
                <a:cubicBezTo>
                  <a:pt x="133952" y="1436374"/>
                  <a:pt x="135290" y="1429332"/>
                  <a:pt x="131611" y="1427642"/>
                </a:cubicBezTo>
                <a:cubicBezTo>
                  <a:pt x="52402" y="1389548"/>
                  <a:pt x="51441" y="1388478"/>
                  <a:pt x="130443" y="1343795"/>
                </a:cubicBezTo>
                <a:cubicBezTo>
                  <a:pt x="158017" y="1328118"/>
                  <a:pt x="154966" y="1317573"/>
                  <a:pt x="138930" y="1304094"/>
                </a:cubicBezTo>
                <a:cubicBezTo>
                  <a:pt x="127608" y="1294551"/>
                  <a:pt x="113720" y="1286742"/>
                  <a:pt x="118409" y="1262212"/>
                </a:cubicBezTo>
                <a:cubicBezTo>
                  <a:pt x="164937" y="1287183"/>
                  <a:pt x="383505" y="1312432"/>
                  <a:pt x="421410" y="1304757"/>
                </a:cubicBezTo>
                <a:cubicBezTo>
                  <a:pt x="464009" y="1296037"/>
                  <a:pt x="610877" y="1288926"/>
                  <a:pt x="655702" y="1291801"/>
                </a:cubicBezTo>
                <a:cubicBezTo>
                  <a:pt x="653235" y="1290438"/>
                  <a:pt x="650767" y="1289077"/>
                  <a:pt x="648299" y="1287715"/>
                </a:cubicBezTo>
                <a:cubicBezTo>
                  <a:pt x="603999" y="1260339"/>
                  <a:pt x="559107" y="1233035"/>
                  <a:pt x="531027" y="1193967"/>
                </a:cubicBezTo>
                <a:cubicBezTo>
                  <a:pt x="529741" y="1192462"/>
                  <a:pt x="529061" y="1191120"/>
                  <a:pt x="526433" y="1191913"/>
                </a:cubicBezTo>
                <a:cubicBezTo>
                  <a:pt x="503415" y="1199684"/>
                  <a:pt x="505590" y="1187083"/>
                  <a:pt x="504666" y="1177230"/>
                </a:cubicBezTo>
                <a:cubicBezTo>
                  <a:pt x="503726" y="1167141"/>
                  <a:pt x="499378" y="1159602"/>
                  <a:pt x="482307" y="1162618"/>
                </a:cubicBezTo>
                <a:cubicBezTo>
                  <a:pt x="481421" y="1162726"/>
                  <a:pt x="480226" y="1162633"/>
                  <a:pt x="479029" y="1162540"/>
                </a:cubicBezTo>
                <a:cubicBezTo>
                  <a:pt x="470949" y="1161859"/>
                  <a:pt x="444139" y="1138059"/>
                  <a:pt x="447663" y="1132649"/>
                </a:cubicBezTo>
                <a:cubicBezTo>
                  <a:pt x="455539" y="1120781"/>
                  <a:pt x="446335" y="1116439"/>
                  <a:pt x="438547" y="1110977"/>
                </a:cubicBezTo>
                <a:cubicBezTo>
                  <a:pt x="427656" y="1103517"/>
                  <a:pt x="416795" y="1096529"/>
                  <a:pt x="405343" y="1089612"/>
                </a:cubicBezTo>
                <a:cubicBezTo>
                  <a:pt x="394202" y="1082895"/>
                  <a:pt x="382794" y="1076684"/>
                  <a:pt x="371373" y="1070238"/>
                </a:cubicBezTo>
                <a:cubicBezTo>
                  <a:pt x="344889" y="1065616"/>
                  <a:pt x="318169" y="1061972"/>
                  <a:pt x="290358" y="1059884"/>
                </a:cubicBezTo>
                <a:cubicBezTo>
                  <a:pt x="269709" y="1058114"/>
                  <a:pt x="246624" y="1055453"/>
                  <a:pt x="235140" y="1029322"/>
                </a:cubicBezTo>
                <a:cubicBezTo>
                  <a:pt x="256895" y="1029771"/>
                  <a:pt x="278695" y="1030927"/>
                  <a:pt x="300494" y="1032083"/>
                </a:cubicBezTo>
                <a:cubicBezTo>
                  <a:pt x="279542" y="1020860"/>
                  <a:pt x="259181" y="1009565"/>
                  <a:pt x="239661" y="997457"/>
                </a:cubicBezTo>
                <a:cubicBezTo>
                  <a:pt x="223540" y="987309"/>
                  <a:pt x="210281" y="975391"/>
                  <a:pt x="204788" y="959211"/>
                </a:cubicBezTo>
                <a:cubicBezTo>
                  <a:pt x="203337" y="955117"/>
                  <a:pt x="202166" y="950750"/>
                  <a:pt x="207583" y="947009"/>
                </a:cubicBezTo>
                <a:cubicBezTo>
                  <a:pt x="213561" y="942727"/>
                  <a:pt x="218466" y="944980"/>
                  <a:pt x="223061" y="947033"/>
                </a:cubicBezTo>
                <a:cubicBezTo>
                  <a:pt x="242046" y="955410"/>
                  <a:pt x="261311" y="963516"/>
                  <a:pt x="280015" y="972164"/>
                </a:cubicBezTo>
                <a:cubicBezTo>
                  <a:pt x="304852" y="983629"/>
                  <a:pt x="329408" y="995365"/>
                  <a:pt x="353948" y="1006865"/>
                </a:cubicBezTo>
                <a:cubicBezTo>
                  <a:pt x="319294" y="981405"/>
                  <a:pt x="281290" y="959435"/>
                  <a:pt x="240466" y="939943"/>
                </a:cubicBezTo>
                <a:cubicBezTo>
                  <a:pt x="210990" y="925718"/>
                  <a:pt x="181514" y="911494"/>
                  <a:pt x="158812" y="891467"/>
                </a:cubicBezTo>
                <a:cubicBezTo>
                  <a:pt x="147166" y="881489"/>
                  <a:pt x="141336" y="869384"/>
                  <a:pt x="139551" y="855364"/>
                </a:cubicBezTo>
                <a:cubicBezTo>
                  <a:pt x="139312" y="851597"/>
                  <a:pt x="139634" y="847287"/>
                  <a:pt x="145731" y="844888"/>
                </a:cubicBezTo>
                <a:cubicBezTo>
                  <a:pt x="151843" y="842724"/>
                  <a:pt x="155581" y="845356"/>
                  <a:pt x="158154" y="848366"/>
                </a:cubicBezTo>
                <a:cubicBezTo>
                  <a:pt x="161052" y="851811"/>
                  <a:pt x="164496" y="854479"/>
                  <a:pt x="169370" y="856260"/>
                </a:cubicBezTo>
                <a:cubicBezTo>
                  <a:pt x="212096" y="872913"/>
                  <a:pt x="249775" y="894448"/>
                  <a:pt x="288295" y="915169"/>
                </a:cubicBezTo>
                <a:cubicBezTo>
                  <a:pt x="343452" y="944788"/>
                  <a:pt x="397769" y="975222"/>
                  <a:pt x="462694" y="994643"/>
                </a:cubicBezTo>
                <a:cubicBezTo>
                  <a:pt x="487260" y="1001870"/>
                  <a:pt x="512622" y="1007575"/>
                  <a:pt x="531910" y="1006664"/>
                </a:cubicBezTo>
                <a:cubicBezTo>
                  <a:pt x="460990" y="972547"/>
                  <a:pt x="394087" y="936046"/>
                  <a:pt x="333940" y="893507"/>
                </a:cubicBezTo>
                <a:cubicBezTo>
                  <a:pt x="273173" y="850568"/>
                  <a:pt x="219876" y="803403"/>
                  <a:pt x="181443" y="746608"/>
                </a:cubicBezTo>
                <a:cubicBezTo>
                  <a:pt x="177494" y="740681"/>
                  <a:pt x="175038" y="734810"/>
                  <a:pt x="162678" y="737018"/>
                </a:cubicBezTo>
                <a:cubicBezTo>
                  <a:pt x="157082" y="737933"/>
                  <a:pt x="155070" y="734381"/>
                  <a:pt x="156307" y="730435"/>
                </a:cubicBezTo>
                <a:cubicBezTo>
                  <a:pt x="164051" y="702450"/>
                  <a:pt x="145532" y="687373"/>
                  <a:pt x="117227" y="677515"/>
                </a:cubicBezTo>
                <a:cubicBezTo>
                  <a:pt x="108392" y="674314"/>
                  <a:pt x="107546" y="670384"/>
                  <a:pt x="113655" y="663474"/>
                </a:cubicBezTo>
                <a:cubicBezTo>
                  <a:pt x="121976" y="653926"/>
                  <a:pt x="120506" y="644851"/>
                  <a:pt x="115226" y="636712"/>
                </a:cubicBezTo>
                <a:cubicBezTo>
                  <a:pt x="112224" y="631619"/>
                  <a:pt x="108350" y="626868"/>
                  <a:pt x="105067" y="622046"/>
                </a:cubicBezTo>
                <a:cubicBezTo>
                  <a:pt x="102790" y="619000"/>
                  <a:pt x="99022" y="615897"/>
                  <a:pt x="104113" y="611722"/>
                </a:cubicBezTo>
                <a:cubicBezTo>
                  <a:pt x="108939" y="608053"/>
                  <a:pt x="114081" y="609328"/>
                  <a:pt x="118895" y="610169"/>
                </a:cubicBezTo>
                <a:cubicBezTo>
                  <a:pt x="142040" y="613772"/>
                  <a:pt x="156094" y="624170"/>
                  <a:pt x="163095" y="640642"/>
                </a:cubicBezTo>
                <a:cubicBezTo>
                  <a:pt x="168334" y="652819"/>
                  <a:pt x="173104" y="652953"/>
                  <a:pt x="185766" y="641454"/>
                </a:cubicBezTo>
                <a:cubicBezTo>
                  <a:pt x="195327" y="632704"/>
                  <a:pt x="204232" y="632337"/>
                  <a:pt x="212892" y="637457"/>
                </a:cubicBezTo>
                <a:cubicBezTo>
                  <a:pt x="217516" y="639981"/>
                  <a:pt x="220444" y="643897"/>
                  <a:pt x="223932" y="647271"/>
                </a:cubicBezTo>
                <a:cubicBezTo>
                  <a:pt x="241420" y="664845"/>
                  <a:pt x="259762" y="681841"/>
                  <a:pt x="287167" y="691571"/>
                </a:cubicBezTo>
                <a:cubicBezTo>
                  <a:pt x="299355" y="696027"/>
                  <a:pt x="312354" y="699197"/>
                  <a:pt x="330380" y="692506"/>
                </a:cubicBezTo>
                <a:cubicBezTo>
                  <a:pt x="318517" y="688486"/>
                  <a:pt x="306954" y="689175"/>
                  <a:pt x="296172" y="688108"/>
                </a:cubicBezTo>
                <a:cubicBezTo>
                  <a:pt x="285390" y="687041"/>
                  <a:pt x="279539" y="683953"/>
                  <a:pt x="286974" y="674512"/>
                </a:cubicBezTo>
                <a:cubicBezTo>
                  <a:pt x="291105" y="669267"/>
                  <a:pt x="290555" y="665301"/>
                  <a:pt x="286166" y="661798"/>
                </a:cubicBezTo>
                <a:cubicBezTo>
                  <a:pt x="272052" y="650459"/>
                  <a:pt x="264416" y="633352"/>
                  <a:pt x="236268" y="635338"/>
                </a:cubicBezTo>
                <a:cubicBezTo>
                  <a:pt x="234792" y="635517"/>
                  <a:pt x="233255" y="634754"/>
                  <a:pt x="231734" y="634225"/>
                </a:cubicBezTo>
                <a:cubicBezTo>
                  <a:pt x="225957" y="632316"/>
                  <a:pt x="219575" y="630241"/>
                  <a:pt x="221253" y="623870"/>
                </a:cubicBezTo>
                <a:cubicBezTo>
                  <a:pt x="223227" y="617462"/>
                  <a:pt x="230816" y="615119"/>
                  <a:pt x="237564" y="613590"/>
                </a:cubicBezTo>
                <a:cubicBezTo>
                  <a:pt x="254884" y="609831"/>
                  <a:pt x="268844" y="614072"/>
                  <a:pt x="282259" y="619091"/>
                </a:cubicBezTo>
                <a:cubicBezTo>
                  <a:pt x="314893" y="631509"/>
                  <a:pt x="342201" y="649080"/>
                  <a:pt x="370630" y="665566"/>
                </a:cubicBezTo>
                <a:cubicBezTo>
                  <a:pt x="413275" y="690295"/>
                  <a:pt x="451153" y="719635"/>
                  <a:pt x="498017" y="740532"/>
                </a:cubicBezTo>
                <a:cubicBezTo>
                  <a:pt x="637369" y="802423"/>
                  <a:pt x="774774" y="866448"/>
                  <a:pt x="918036" y="924307"/>
                </a:cubicBezTo>
                <a:cubicBezTo>
                  <a:pt x="970882" y="945666"/>
                  <a:pt x="1024819" y="965469"/>
                  <a:pt x="1079304" y="984494"/>
                </a:cubicBezTo>
                <a:cubicBezTo>
                  <a:pt x="1079509" y="983045"/>
                  <a:pt x="1079744" y="982067"/>
                  <a:pt x="1079935" y="980383"/>
                </a:cubicBezTo>
                <a:cubicBezTo>
                  <a:pt x="1079860" y="979206"/>
                  <a:pt x="1079770" y="977793"/>
                  <a:pt x="1079695" y="976616"/>
                </a:cubicBezTo>
                <a:cubicBezTo>
                  <a:pt x="1041139" y="964679"/>
                  <a:pt x="1003098" y="951491"/>
                  <a:pt x="966178" y="937219"/>
                </a:cubicBezTo>
                <a:cubicBezTo>
                  <a:pt x="875541" y="901932"/>
                  <a:pt x="791930" y="860100"/>
                  <a:pt x="720106" y="807112"/>
                </a:cubicBezTo>
                <a:cubicBezTo>
                  <a:pt x="714181" y="802848"/>
                  <a:pt x="707904" y="802421"/>
                  <a:pt x="698823" y="804708"/>
                </a:cubicBezTo>
                <a:cubicBezTo>
                  <a:pt x="669544" y="812288"/>
                  <a:pt x="659939" y="806334"/>
                  <a:pt x="664513" y="784663"/>
                </a:cubicBezTo>
                <a:cubicBezTo>
                  <a:pt x="665660" y="779304"/>
                  <a:pt x="665686" y="775031"/>
                  <a:pt x="660380" y="771165"/>
                </a:cubicBezTo>
                <a:cubicBezTo>
                  <a:pt x="636661" y="753871"/>
                  <a:pt x="611807" y="737427"/>
                  <a:pt x="584959" y="722409"/>
                </a:cubicBezTo>
                <a:cubicBezTo>
                  <a:pt x="535282" y="694735"/>
                  <a:pt x="482226" y="670082"/>
                  <a:pt x="435649" y="639659"/>
                </a:cubicBezTo>
                <a:cubicBezTo>
                  <a:pt x="421965" y="630403"/>
                  <a:pt x="411440" y="619340"/>
                  <a:pt x="404944" y="606128"/>
                </a:cubicBezTo>
                <a:cubicBezTo>
                  <a:pt x="402872" y="601635"/>
                  <a:pt x="401613" y="595856"/>
                  <a:pt x="408476" y="591466"/>
                </a:cubicBezTo>
                <a:cubicBezTo>
                  <a:pt x="415044" y="587111"/>
                  <a:pt x="420320" y="590506"/>
                  <a:pt x="425225" y="592759"/>
                </a:cubicBezTo>
                <a:cubicBezTo>
                  <a:pt x="445746" y="601899"/>
                  <a:pt x="466578" y="611238"/>
                  <a:pt x="487115" y="620614"/>
                </a:cubicBezTo>
                <a:cubicBezTo>
                  <a:pt x="507947" y="629954"/>
                  <a:pt x="528514" y="639800"/>
                  <a:pt x="550277" y="649738"/>
                </a:cubicBezTo>
                <a:cubicBezTo>
                  <a:pt x="551408" y="644145"/>
                  <a:pt x="546904" y="643504"/>
                  <a:pt x="544421" y="641907"/>
                </a:cubicBezTo>
                <a:cubicBezTo>
                  <a:pt x="509355" y="619344"/>
                  <a:pt x="471190" y="599529"/>
                  <a:pt x="431905" y="580799"/>
                </a:cubicBezTo>
                <a:cubicBezTo>
                  <a:pt x="401512" y="566211"/>
                  <a:pt x="371947" y="550574"/>
                  <a:pt x="351177" y="528177"/>
                </a:cubicBezTo>
                <a:cubicBezTo>
                  <a:pt x="343180" y="519419"/>
                  <a:pt x="338696" y="509759"/>
                  <a:pt x="339749" y="498244"/>
                </a:cubicBezTo>
                <a:cubicBezTo>
                  <a:pt x="340115" y="494641"/>
                  <a:pt x="340481" y="491037"/>
                  <a:pt x="346313" y="489145"/>
                </a:cubicBezTo>
                <a:cubicBezTo>
                  <a:pt x="350979" y="487631"/>
                  <a:pt x="354067" y="489392"/>
                  <a:pt x="356579" y="491460"/>
                </a:cubicBezTo>
                <a:cubicBezTo>
                  <a:pt x="360984" y="495197"/>
                  <a:pt x="365388" y="498934"/>
                  <a:pt x="371505" y="501516"/>
                </a:cubicBezTo>
                <a:cubicBezTo>
                  <a:pt x="408203" y="517000"/>
                  <a:pt x="442659" y="534654"/>
                  <a:pt x="476275" y="553122"/>
                </a:cubicBezTo>
                <a:cubicBezTo>
                  <a:pt x="531461" y="583213"/>
                  <a:pt x="586103" y="614082"/>
                  <a:pt x="649952" y="635294"/>
                </a:cubicBezTo>
                <a:cubicBezTo>
                  <a:pt x="673972" y="643298"/>
                  <a:pt x="698805" y="650018"/>
                  <a:pt x="727161" y="651328"/>
                </a:cubicBezTo>
                <a:cubicBezTo>
                  <a:pt x="726126" y="649081"/>
                  <a:pt x="724263" y="647883"/>
                  <a:pt x="722417" y="646921"/>
                </a:cubicBezTo>
                <a:cubicBezTo>
                  <a:pt x="660627" y="615969"/>
                  <a:pt x="600830" y="583590"/>
                  <a:pt x="546079" y="546328"/>
                </a:cubicBezTo>
                <a:cubicBezTo>
                  <a:pt x="478576" y="500409"/>
                  <a:pt x="420223" y="448637"/>
                  <a:pt x="378182" y="386585"/>
                </a:cubicBezTo>
                <a:cubicBezTo>
                  <a:pt x="376229" y="383975"/>
                  <a:pt x="374884" y="381528"/>
                  <a:pt x="370158" y="382100"/>
                </a:cubicBezTo>
                <a:cubicBezTo>
                  <a:pt x="358064" y="383802"/>
                  <a:pt x="356583" y="379236"/>
                  <a:pt x="357861" y="371252"/>
                </a:cubicBezTo>
                <a:cubicBezTo>
                  <a:pt x="361373" y="351608"/>
                  <a:pt x="352380" y="336565"/>
                  <a:pt x="331313" y="328203"/>
                </a:cubicBezTo>
                <a:cubicBezTo>
                  <a:pt x="316037" y="321986"/>
                  <a:pt x="303183" y="316425"/>
                  <a:pt x="319354" y="299282"/>
                </a:cubicBezTo>
                <a:cubicBezTo>
                  <a:pt x="323265" y="295249"/>
                  <a:pt x="321459" y="290249"/>
                  <a:pt x="319682" y="285719"/>
                </a:cubicBezTo>
                <a:cubicBezTo>
                  <a:pt x="317166" y="278905"/>
                  <a:pt x="312080" y="273828"/>
                  <a:pt x="306391" y="268585"/>
                </a:cubicBezTo>
                <a:cubicBezTo>
                  <a:pt x="303227" y="265647"/>
                  <a:pt x="299399" y="261602"/>
                  <a:pt x="303294" y="257334"/>
                </a:cubicBezTo>
                <a:cubicBezTo>
                  <a:pt x="307735" y="252289"/>
                  <a:pt x="314131" y="254598"/>
                  <a:pt x="319242" y="255403"/>
                </a:cubicBezTo>
                <a:cubicBezTo>
                  <a:pt x="342683" y="258970"/>
                  <a:pt x="357062" y="269803"/>
                  <a:pt x="364093" y="286745"/>
                </a:cubicBezTo>
                <a:cubicBezTo>
                  <a:pt x="368651" y="297582"/>
                  <a:pt x="374307" y="297608"/>
                  <a:pt x="385301" y="287973"/>
                </a:cubicBezTo>
                <a:cubicBezTo>
                  <a:pt x="397712" y="277216"/>
                  <a:pt x="408079" y="276436"/>
                  <a:pt x="417598" y="285722"/>
                </a:cubicBezTo>
                <a:cubicBezTo>
                  <a:pt x="425226" y="293339"/>
                  <a:pt x="431406" y="301607"/>
                  <a:pt x="440155" y="308139"/>
                </a:cubicBezTo>
                <a:cubicBezTo>
                  <a:pt x="463623" y="326175"/>
                  <a:pt x="485720" y="346039"/>
                  <a:pt x="534406" y="339430"/>
                </a:cubicBezTo>
                <a:cubicBezTo>
                  <a:pt x="520872" y="332528"/>
                  <a:pt x="507316" y="334645"/>
                  <a:pt x="495633" y="333450"/>
                </a:cubicBezTo>
                <a:cubicBezTo>
                  <a:pt x="487244" y="332567"/>
                  <a:pt x="478750" y="330037"/>
                  <a:pt x="486289" y="322243"/>
                </a:cubicBezTo>
                <a:cubicBezTo>
                  <a:pt x="494951" y="313365"/>
                  <a:pt x="489365" y="309771"/>
                  <a:pt x="484000" y="304964"/>
                </a:cubicBezTo>
                <a:cubicBezTo>
                  <a:pt x="471673" y="293645"/>
                  <a:pt x="461604" y="280392"/>
                  <a:pt x="436911" y="280536"/>
                </a:cubicBezTo>
                <a:cubicBezTo>
                  <a:pt x="433041" y="280530"/>
                  <a:pt x="429923" y="278297"/>
                  <a:pt x="426865" y="277007"/>
                </a:cubicBezTo>
                <a:cubicBezTo>
                  <a:pt x="422581" y="275154"/>
                  <a:pt x="418872" y="272993"/>
                  <a:pt x="420654" y="268269"/>
                </a:cubicBezTo>
                <a:cubicBezTo>
                  <a:pt x="422468" y="264016"/>
                  <a:pt x="426748" y="261125"/>
                  <a:pt x="432329" y="259975"/>
                </a:cubicBezTo>
                <a:cubicBezTo>
                  <a:pt x="437320" y="258895"/>
                  <a:pt x="442621" y="258016"/>
                  <a:pt x="447672" y="257879"/>
                </a:cubicBezTo>
                <a:cubicBezTo>
                  <a:pt x="470223" y="256809"/>
                  <a:pt x="486254" y="265543"/>
                  <a:pt x="502242" y="273572"/>
                </a:cubicBezTo>
                <a:cubicBezTo>
                  <a:pt x="558179" y="301436"/>
                  <a:pt x="607891" y="334326"/>
                  <a:pt x="659874" y="365516"/>
                </a:cubicBezTo>
                <a:cubicBezTo>
                  <a:pt x="711842" y="396471"/>
                  <a:pt x="772192" y="418818"/>
                  <a:pt x="829177" y="444421"/>
                </a:cubicBezTo>
                <a:cubicBezTo>
                  <a:pt x="960626" y="503711"/>
                  <a:pt x="1092650" y="562693"/>
                  <a:pt x="1231903" y="613682"/>
                </a:cubicBezTo>
                <a:cubicBezTo>
                  <a:pt x="1368099" y="663381"/>
                  <a:pt x="1823141" y="686561"/>
                  <a:pt x="1911736" y="685084"/>
                </a:cubicBezTo>
                <a:cubicBezTo>
                  <a:pt x="2024994" y="682992"/>
                  <a:pt x="2291986" y="655399"/>
                  <a:pt x="2564313" y="632143"/>
                </a:cubicBezTo>
                <a:cubicBezTo>
                  <a:pt x="2595089" y="629364"/>
                  <a:pt x="2625288" y="626893"/>
                  <a:pt x="2657304" y="624913"/>
                </a:cubicBezTo>
                <a:cubicBezTo>
                  <a:pt x="3564401" y="568191"/>
                  <a:pt x="4203594" y="276765"/>
                  <a:pt x="4235818" y="259339"/>
                </a:cubicBezTo>
                <a:cubicBezTo>
                  <a:pt x="4287616" y="231474"/>
                  <a:pt x="4460006" y="176429"/>
                  <a:pt x="4460331" y="176864"/>
                </a:cubicBezTo>
                <a:cubicBezTo>
                  <a:pt x="4464175" y="181144"/>
                  <a:pt x="4483735" y="184529"/>
                  <a:pt x="4499578" y="186791"/>
                </a:cubicBezTo>
                <a:lnTo>
                  <a:pt x="4514640" y="188841"/>
                </a:lnTo>
                <a:lnTo>
                  <a:pt x="4516523" y="189988"/>
                </a:lnTo>
                <a:cubicBezTo>
                  <a:pt x="4522035" y="190091"/>
                  <a:pt x="4521760" y="189857"/>
                  <a:pt x="4518126" y="189316"/>
                </a:cubicBezTo>
                <a:lnTo>
                  <a:pt x="4514640" y="188841"/>
                </a:lnTo>
                <a:lnTo>
                  <a:pt x="4511569" y="186970"/>
                </a:lnTo>
                <a:cubicBezTo>
                  <a:pt x="4510788" y="185226"/>
                  <a:pt x="4510719" y="182981"/>
                  <a:pt x="4510888" y="180943"/>
                </a:cubicBezTo>
                <a:cubicBezTo>
                  <a:pt x="4511690" y="170169"/>
                  <a:pt x="4517648" y="160906"/>
                  <a:pt x="4531865" y="155151"/>
                </a:cubicBezTo>
                <a:cubicBezTo>
                  <a:pt x="4545507" y="149703"/>
                  <a:pt x="4559473" y="144689"/>
                  <a:pt x="4573441" y="139676"/>
                </a:cubicBezTo>
                <a:cubicBezTo>
                  <a:pt x="4585075" y="135420"/>
                  <a:pt x="4593048" y="134454"/>
                  <a:pt x="4594964" y="145847"/>
                </a:cubicBezTo>
                <a:cubicBezTo>
                  <a:pt x="4596879" y="157242"/>
                  <a:pt x="4613452" y="160454"/>
                  <a:pt x="4623059" y="152410"/>
                </a:cubicBezTo>
                <a:cubicBezTo>
                  <a:pt x="4660632" y="120811"/>
                  <a:pt x="4705757" y="95654"/>
                  <a:pt x="4748356" y="68192"/>
                </a:cubicBezTo>
                <a:cubicBezTo>
                  <a:pt x="4778098" y="49168"/>
                  <a:pt x="4809406" y="31378"/>
                  <a:pt x="4833812" y="8017"/>
                </a:cubicBezTo>
                <a:cubicBezTo>
                  <a:pt x="4838299" y="3678"/>
                  <a:pt x="4842399" y="-2039"/>
                  <a:pt x="4850908" y="727"/>
                </a:cubicBez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0705" y="685801"/>
            <a:ext cx="2621145" cy="5491162"/>
          </a:xfrm>
        </p:spPr>
        <p:txBody>
          <a:bodyPr>
            <a:normAutofit/>
          </a:bodyPr>
          <a:lstStyle/>
          <a:p>
            <a:r>
              <a:t>E – Eye Contact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1F49B1E-E334-F240-5206-8A079552631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99230021"/>
              </p:ext>
            </p:extLst>
          </p:nvPr>
        </p:nvGraphicFramePr>
        <p:xfrm>
          <a:off x="3526910" y="838199"/>
          <a:ext cx="4988440" cy="53387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8DED6BC-9A3E-48D4-AD7C-A56D63F547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6B6E033A-DB2E-49B8-B600-B38E0C2802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9926" y="1371600"/>
            <a:ext cx="3396984" cy="3589977"/>
          </a:xfrm>
          <a:custGeom>
            <a:avLst/>
            <a:gdLst>
              <a:gd name="connsiteX0" fmla="*/ 5462602 w 5470628"/>
              <a:gd name="connsiteY0" fmla="*/ 1413608 h 3193741"/>
              <a:gd name="connsiteX1" fmla="*/ 5465724 w 5470628"/>
              <a:gd name="connsiteY1" fmla="*/ 1421881 h 3193741"/>
              <a:gd name="connsiteX2" fmla="*/ 5465025 w 5470628"/>
              <a:gd name="connsiteY2" fmla="*/ 1466556 h 3193741"/>
              <a:gd name="connsiteX3" fmla="*/ 5463208 w 5470628"/>
              <a:gd name="connsiteY3" fmla="*/ 1466226 h 3193741"/>
              <a:gd name="connsiteX4" fmla="*/ 5463242 w 5470628"/>
              <a:gd name="connsiteY4" fmla="*/ 1451866 h 3193741"/>
              <a:gd name="connsiteX5" fmla="*/ 5462894 w 5470628"/>
              <a:gd name="connsiteY5" fmla="*/ 1423194 h 3193741"/>
              <a:gd name="connsiteX6" fmla="*/ 5461417 w 5470628"/>
              <a:gd name="connsiteY6" fmla="*/ 1391849 h 3193741"/>
              <a:gd name="connsiteX7" fmla="*/ 5462246 w 5470628"/>
              <a:gd name="connsiteY7" fmla="*/ 1401944 h 3193741"/>
              <a:gd name="connsiteX8" fmla="*/ 5462602 w 5470628"/>
              <a:gd name="connsiteY8" fmla="*/ 1413608 h 3193741"/>
              <a:gd name="connsiteX9" fmla="*/ 5459078 w 5470628"/>
              <a:gd name="connsiteY9" fmla="*/ 1404268 h 3193741"/>
              <a:gd name="connsiteX10" fmla="*/ 5460137 w 5470628"/>
              <a:gd name="connsiteY10" fmla="*/ 1393780 h 3193741"/>
              <a:gd name="connsiteX11" fmla="*/ 5461417 w 5470628"/>
              <a:gd name="connsiteY11" fmla="*/ 1391849 h 3193741"/>
              <a:gd name="connsiteX12" fmla="*/ 614271 w 5470628"/>
              <a:gd name="connsiteY12" fmla="*/ 1052206 h 3193741"/>
              <a:gd name="connsiteX13" fmla="*/ 611497 w 5470628"/>
              <a:gd name="connsiteY13" fmla="*/ 1055389 h 3193741"/>
              <a:gd name="connsiteX14" fmla="*/ 630277 w 5470628"/>
              <a:gd name="connsiteY14" fmla="*/ 1065215 h 3193741"/>
              <a:gd name="connsiteX15" fmla="*/ 651856 w 5470628"/>
              <a:gd name="connsiteY15" fmla="*/ 1067584 h 3193741"/>
              <a:gd name="connsiteX16" fmla="*/ 614271 w 5470628"/>
              <a:gd name="connsiteY16" fmla="*/ 1052206 h 3193741"/>
              <a:gd name="connsiteX17" fmla="*/ 810628 w 5470628"/>
              <a:gd name="connsiteY17" fmla="*/ 695550 h 3193741"/>
              <a:gd name="connsiteX18" fmla="*/ 1033084 w 5470628"/>
              <a:gd name="connsiteY18" fmla="*/ 791270 h 3193741"/>
              <a:gd name="connsiteX19" fmla="*/ 1036153 w 5470628"/>
              <a:gd name="connsiteY19" fmla="*/ 788050 h 3193741"/>
              <a:gd name="connsiteX20" fmla="*/ 810628 w 5470628"/>
              <a:gd name="connsiteY20" fmla="*/ 695550 h 3193741"/>
              <a:gd name="connsiteX21" fmla="*/ 4850908 w 5470628"/>
              <a:gd name="connsiteY21" fmla="*/ 727 h 3193741"/>
              <a:gd name="connsiteX22" fmla="*/ 4858584 w 5470628"/>
              <a:gd name="connsiteY22" fmla="*/ 13795 h 3193741"/>
              <a:gd name="connsiteX23" fmla="*/ 4843408 w 5470628"/>
              <a:gd name="connsiteY23" fmla="*/ 37224 h 3193741"/>
              <a:gd name="connsiteX24" fmla="*/ 4871062 w 5470628"/>
              <a:gd name="connsiteY24" fmla="*/ 78954 h 3193741"/>
              <a:gd name="connsiteX25" fmla="*/ 4989038 w 5470628"/>
              <a:gd name="connsiteY25" fmla="*/ 66799 h 3193741"/>
              <a:gd name="connsiteX26" fmla="*/ 5002636 w 5470628"/>
              <a:gd name="connsiteY26" fmla="*/ 79388 h 3193741"/>
              <a:gd name="connsiteX27" fmla="*/ 5008332 w 5470628"/>
              <a:gd name="connsiteY27" fmla="*/ 140859 h 3193741"/>
              <a:gd name="connsiteX28" fmla="*/ 5014326 w 5470628"/>
              <a:gd name="connsiteY28" fmla="*/ 155555 h 3193741"/>
              <a:gd name="connsiteX29" fmla="*/ 5030704 w 5470628"/>
              <a:gd name="connsiteY29" fmla="*/ 221190 h 3193741"/>
              <a:gd name="connsiteX30" fmla="*/ 5097262 w 5470628"/>
              <a:gd name="connsiteY30" fmla="*/ 317759 h 3193741"/>
              <a:gd name="connsiteX31" fmla="*/ 5165084 w 5470628"/>
              <a:gd name="connsiteY31" fmla="*/ 373367 h 3193741"/>
              <a:gd name="connsiteX32" fmla="*/ 5174137 w 5470628"/>
              <a:gd name="connsiteY32" fmla="*/ 389353 h 3193741"/>
              <a:gd name="connsiteX33" fmla="*/ 5192507 w 5470628"/>
              <a:gd name="connsiteY33" fmla="*/ 453561 h 3193741"/>
              <a:gd name="connsiteX34" fmla="*/ 5187160 w 5470628"/>
              <a:gd name="connsiteY34" fmla="*/ 467732 h 3193741"/>
              <a:gd name="connsiteX35" fmla="*/ 5160106 w 5470628"/>
              <a:gd name="connsiteY35" fmla="*/ 486904 h 3193741"/>
              <a:gd name="connsiteX36" fmla="*/ 5138948 w 5470628"/>
              <a:gd name="connsiteY36" fmla="*/ 528614 h 3193741"/>
              <a:gd name="connsiteX37" fmla="*/ 5097016 w 5470628"/>
              <a:gd name="connsiteY37" fmla="*/ 589923 h 3193741"/>
              <a:gd name="connsiteX38" fmla="*/ 5075869 w 5470628"/>
              <a:gd name="connsiteY38" fmla="*/ 608381 h 3193741"/>
              <a:gd name="connsiteX39" fmla="*/ 5093172 w 5470628"/>
              <a:gd name="connsiteY39" fmla="*/ 618385 h 3193741"/>
              <a:gd name="connsiteX40" fmla="*/ 5153518 w 5470628"/>
              <a:gd name="connsiteY40" fmla="*/ 687474 h 3193741"/>
              <a:gd name="connsiteX41" fmla="*/ 5074984 w 5470628"/>
              <a:gd name="connsiteY41" fmla="*/ 776941 h 3193741"/>
              <a:gd name="connsiteX42" fmla="*/ 5033348 w 5470628"/>
              <a:gd name="connsiteY42" fmla="*/ 805473 h 3193741"/>
              <a:gd name="connsiteX43" fmla="*/ 5116847 w 5470628"/>
              <a:gd name="connsiteY43" fmla="*/ 803426 h 3193741"/>
              <a:gd name="connsiteX44" fmla="*/ 5147902 w 5470628"/>
              <a:gd name="connsiteY44" fmla="*/ 833118 h 3193741"/>
              <a:gd name="connsiteX45" fmla="*/ 5161665 w 5470628"/>
              <a:gd name="connsiteY45" fmla="*/ 848297 h 3193741"/>
              <a:gd name="connsiteX46" fmla="*/ 5246520 w 5470628"/>
              <a:gd name="connsiteY46" fmla="*/ 942412 h 3193741"/>
              <a:gd name="connsiteX47" fmla="*/ 5235368 w 5470628"/>
              <a:gd name="connsiteY47" fmla="*/ 972946 h 3193741"/>
              <a:gd name="connsiteX48" fmla="*/ 5113739 w 5470628"/>
              <a:gd name="connsiteY48" fmla="*/ 1128845 h 3193741"/>
              <a:gd name="connsiteX49" fmla="*/ 5255034 w 5470628"/>
              <a:gd name="connsiteY49" fmla="*/ 1151117 h 3193741"/>
              <a:gd name="connsiteX50" fmla="*/ 5267513 w 5470628"/>
              <a:gd name="connsiteY50" fmla="*/ 1216275 h 3193741"/>
              <a:gd name="connsiteX51" fmla="*/ 5343113 w 5470628"/>
              <a:gd name="connsiteY51" fmla="*/ 1281854 h 3193741"/>
              <a:gd name="connsiteX52" fmla="*/ 5452014 w 5470628"/>
              <a:gd name="connsiteY52" fmla="*/ 1385543 h 3193741"/>
              <a:gd name="connsiteX53" fmla="*/ 5459078 w 5470628"/>
              <a:gd name="connsiteY53" fmla="*/ 1404268 h 3193741"/>
              <a:gd name="connsiteX54" fmla="*/ 5458838 w 5470628"/>
              <a:gd name="connsiteY54" fmla="*/ 1406644 h 3193741"/>
              <a:gd name="connsiteX55" fmla="*/ 5455752 w 5470628"/>
              <a:gd name="connsiteY55" fmla="*/ 1450751 h 3193741"/>
              <a:gd name="connsiteX56" fmla="*/ 5454594 w 5470628"/>
              <a:gd name="connsiteY56" fmla="*/ 1464662 h 3193741"/>
              <a:gd name="connsiteX57" fmla="*/ 5447215 w 5470628"/>
              <a:gd name="connsiteY57" fmla="*/ 1463321 h 3193741"/>
              <a:gd name="connsiteX58" fmla="*/ 5433934 w 5470628"/>
              <a:gd name="connsiteY58" fmla="*/ 1458428 h 3193741"/>
              <a:gd name="connsiteX59" fmla="*/ 5424276 w 5470628"/>
              <a:gd name="connsiteY59" fmla="*/ 1477014 h 3193741"/>
              <a:gd name="connsiteX60" fmla="*/ 5444628 w 5470628"/>
              <a:gd name="connsiteY60" fmla="*/ 1511562 h 3193741"/>
              <a:gd name="connsiteX61" fmla="*/ 5453752 w 5470628"/>
              <a:gd name="connsiteY61" fmla="*/ 1474786 h 3193741"/>
              <a:gd name="connsiteX62" fmla="*/ 5454594 w 5470628"/>
              <a:gd name="connsiteY62" fmla="*/ 1464662 h 3193741"/>
              <a:gd name="connsiteX63" fmla="*/ 5463208 w 5470628"/>
              <a:gd name="connsiteY63" fmla="*/ 1466226 h 3193741"/>
              <a:gd name="connsiteX64" fmla="*/ 5463164 w 5470628"/>
              <a:gd name="connsiteY64" fmla="*/ 1484226 h 3193741"/>
              <a:gd name="connsiteX65" fmla="*/ 5456160 w 5470628"/>
              <a:gd name="connsiteY65" fmla="*/ 1575885 h 3193741"/>
              <a:gd name="connsiteX66" fmla="*/ 5345636 w 5470628"/>
              <a:gd name="connsiteY66" fmla="*/ 1714543 h 3193741"/>
              <a:gd name="connsiteX67" fmla="*/ 5251319 w 5470628"/>
              <a:gd name="connsiteY67" fmla="*/ 1775792 h 3193741"/>
              <a:gd name="connsiteX68" fmla="*/ 5043512 w 5470628"/>
              <a:gd name="connsiteY68" fmla="*/ 2027305 h 3193741"/>
              <a:gd name="connsiteX69" fmla="*/ 4978144 w 5470628"/>
              <a:gd name="connsiteY69" fmla="*/ 2108535 h 3193741"/>
              <a:gd name="connsiteX70" fmla="*/ 5031476 w 5470628"/>
              <a:gd name="connsiteY70" fmla="*/ 2128173 h 3193741"/>
              <a:gd name="connsiteX71" fmla="*/ 4937389 w 5470628"/>
              <a:gd name="connsiteY71" fmla="*/ 2216441 h 3193741"/>
              <a:gd name="connsiteX72" fmla="*/ 4826122 w 5470628"/>
              <a:gd name="connsiteY72" fmla="*/ 2315331 h 3193741"/>
              <a:gd name="connsiteX73" fmla="*/ 2544647 w 5470628"/>
              <a:gd name="connsiteY73" fmla="*/ 3190975 h 3193741"/>
              <a:gd name="connsiteX74" fmla="*/ 1328257 w 5470628"/>
              <a:gd name="connsiteY74" fmla="*/ 3153006 h 3193741"/>
              <a:gd name="connsiteX75" fmla="*/ 977943 w 5470628"/>
              <a:gd name="connsiteY75" fmla="*/ 3082502 h 3193741"/>
              <a:gd name="connsiteX76" fmla="*/ 854473 w 5470628"/>
              <a:gd name="connsiteY76" fmla="*/ 2994250 h 3193741"/>
              <a:gd name="connsiteX77" fmla="*/ 811593 w 5470628"/>
              <a:gd name="connsiteY77" fmla="*/ 2970498 h 3193741"/>
              <a:gd name="connsiteX78" fmla="*/ 707024 w 5470628"/>
              <a:gd name="connsiteY78" fmla="*/ 2945439 h 3193741"/>
              <a:gd name="connsiteX79" fmla="*/ 523487 w 5470628"/>
              <a:gd name="connsiteY79" fmla="*/ 2886053 h 3193741"/>
              <a:gd name="connsiteX80" fmla="*/ 587884 w 5470628"/>
              <a:gd name="connsiteY80" fmla="*/ 2859746 h 3193741"/>
              <a:gd name="connsiteX81" fmla="*/ 779426 w 5470628"/>
              <a:gd name="connsiteY81" fmla="*/ 2885897 h 3193741"/>
              <a:gd name="connsiteX82" fmla="*/ 917288 w 5470628"/>
              <a:gd name="connsiteY82" fmla="*/ 2882248 h 3193741"/>
              <a:gd name="connsiteX83" fmla="*/ 718684 w 5470628"/>
              <a:gd name="connsiteY83" fmla="*/ 2819941 h 3193741"/>
              <a:gd name="connsiteX84" fmla="*/ 524650 w 5470628"/>
              <a:gd name="connsiteY84" fmla="*/ 2731220 h 3193741"/>
              <a:gd name="connsiteX85" fmla="*/ 670138 w 5470628"/>
              <a:gd name="connsiteY85" fmla="*/ 2735189 h 3193741"/>
              <a:gd name="connsiteX86" fmla="*/ 675382 w 5470628"/>
              <a:gd name="connsiteY86" fmla="*/ 2719369 h 3193741"/>
              <a:gd name="connsiteX87" fmla="*/ 542021 w 5470628"/>
              <a:gd name="connsiteY87" fmla="*/ 2601946 h 3193741"/>
              <a:gd name="connsiteX88" fmla="*/ 476895 w 5470628"/>
              <a:gd name="connsiteY88" fmla="*/ 2555976 h 3193741"/>
              <a:gd name="connsiteX89" fmla="*/ 188751 w 5470628"/>
              <a:gd name="connsiteY89" fmla="*/ 2428830 h 3193741"/>
              <a:gd name="connsiteX90" fmla="*/ 456762 w 5470628"/>
              <a:gd name="connsiteY90" fmla="*/ 2468731 h 3193741"/>
              <a:gd name="connsiteX91" fmla="*/ 174514 w 5470628"/>
              <a:gd name="connsiteY91" fmla="*/ 2345378 h 3193741"/>
              <a:gd name="connsiteX92" fmla="*/ 38827 w 5470628"/>
              <a:gd name="connsiteY92" fmla="*/ 2303685 h 3193741"/>
              <a:gd name="connsiteX93" fmla="*/ 3281 w 5470628"/>
              <a:gd name="connsiteY93" fmla="*/ 2273587 h 3193741"/>
              <a:gd name="connsiteX94" fmla="*/ 61590 w 5470628"/>
              <a:gd name="connsiteY94" fmla="*/ 2259170 h 3193741"/>
              <a:gd name="connsiteX95" fmla="*/ 242291 w 5470628"/>
              <a:gd name="connsiteY95" fmla="*/ 2250569 h 3193741"/>
              <a:gd name="connsiteX96" fmla="*/ 13205 w 5470628"/>
              <a:gd name="connsiteY96" fmla="*/ 2172263 h 3193741"/>
              <a:gd name="connsiteX97" fmla="*/ 180810 w 5470628"/>
              <a:gd name="connsiteY97" fmla="*/ 2168333 h 3193741"/>
              <a:gd name="connsiteX98" fmla="*/ 226020 w 5470628"/>
              <a:gd name="connsiteY98" fmla="*/ 2121100 h 3193741"/>
              <a:gd name="connsiteX99" fmla="*/ 299145 w 5470628"/>
              <a:gd name="connsiteY99" fmla="*/ 2044862 h 3193741"/>
              <a:gd name="connsiteX100" fmla="*/ 350236 w 5470628"/>
              <a:gd name="connsiteY100" fmla="*/ 2001187 h 3193741"/>
              <a:gd name="connsiteX101" fmla="*/ 365223 w 5470628"/>
              <a:gd name="connsiteY101" fmla="*/ 1881218 h 3193741"/>
              <a:gd name="connsiteX102" fmla="*/ 310707 w 5470628"/>
              <a:gd name="connsiteY102" fmla="*/ 1758752 h 3193741"/>
              <a:gd name="connsiteX103" fmla="*/ 181659 w 5470628"/>
              <a:gd name="connsiteY103" fmla="*/ 1709137 h 3193741"/>
              <a:gd name="connsiteX104" fmla="*/ 213063 w 5470628"/>
              <a:gd name="connsiteY104" fmla="*/ 1632021 h 3193741"/>
              <a:gd name="connsiteX105" fmla="*/ 481390 w 5470628"/>
              <a:gd name="connsiteY105" fmla="*/ 1644125 h 3193741"/>
              <a:gd name="connsiteX106" fmla="*/ 68930 w 5470628"/>
              <a:gd name="connsiteY106" fmla="*/ 1457537 h 3193741"/>
              <a:gd name="connsiteX107" fmla="*/ 135138 w 5470628"/>
              <a:gd name="connsiteY107" fmla="*/ 1440976 h 3193741"/>
              <a:gd name="connsiteX108" fmla="*/ 131611 w 5470628"/>
              <a:gd name="connsiteY108" fmla="*/ 1427642 h 3193741"/>
              <a:gd name="connsiteX109" fmla="*/ 130443 w 5470628"/>
              <a:gd name="connsiteY109" fmla="*/ 1343795 h 3193741"/>
              <a:gd name="connsiteX110" fmla="*/ 138930 w 5470628"/>
              <a:gd name="connsiteY110" fmla="*/ 1304094 h 3193741"/>
              <a:gd name="connsiteX111" fmla="*/ 118409 w 5470628"/>
              <a:gd name="connsiteY111" fmla="*/ 1262212 h 3193741"/>
              <a:gd name="connsiteX112" fmla="*/ 421410 w 5470628"/>
              <a:gd name="connsiteY112" fmla="*/ 1304757 h 3193741"/>
              <a:gd name="connsiteX113" fmla="*/ 655702 w 5470628"/>
              <a:gd name="connsiteY113" fmla="*/ 1291801 h 3193741"/>
              <a:gd name="connsiteX114" fmla="*/ 648299 w 5470628"/>
              <a:gd name="connsiteY114" fmla="*/ 1287715 h 3193741"/>
              <a:gd name="connsiteX115" fmla="*/ 531027 w 5470628"/>
              <a:gd name="connsiteY115" fmla="*/ 1193967 h 3193741"/>
              <a:gd name="connsiteX116" fmla="*/ 526433 w 5470628"/>
              <a:gd name="connsiteY116" fmla="*/ 1191913 h 3193741"/>
              <a:gd name="connsiteX117" fmla="*/ 504666 w 5470628"/>
              <a:gd name="connsiteY117" fmla="*/ 1177230 h 3193741"/>
              <a:gd name="connsiteX118" fmla="*/ 482307 w 5470628"/>
              <a:gd name="connsiteY118" fmla="*/ 1162618 h 3193741"/>
              <a:gd name="connsiteX119" fmla="*/ 479029 w 5470628"/>
              <a:gd name="connsiteY119" fmla="*/ 1162540 h 3193741"/>
              <a:gd name="connsiteX120" fmla="*/ 447663 w 5470628"/>
              <a:gd name="connsiteY120" fmla="*/ 1132649 h 3193741"/>
              <a:gd name="connsiteX121" fmla="*/ 438547 w 5470628"/>
              <a:gd name="connsiteY121" fmla="*/ 1110977 h 3193741"/>
              <a:gd name="connsiteX122" fmla="*/ 405343 w 5470628"/>
              <a:gd name="connsiteY122" fmla="*/ 1089612 h 3193741"/>
              <a:gd name="connsiteX123" fmla="*/ 371373 w 5470628"/>
              <a:gd name="connsiteY123" fmla="*/ 1070238 h 3193741"/>
              <a:gd name="connsiteX124" fmla="*/ 290358 w 5470628"/>
              <a:gd name="connsiteY124" fmla="*/ 1059884 h 3193741"/>
              <a:gd name="connsiteX125" fmla="*/ 235140 w 5470628"/>
              <a:gd name="connsiteY125" fmla="*/ 1029322 h 3193741"/>
              <a:gd name="connsiteX126" fmla="*/ 300494 w 5470628"/>
              <a:gd name="connsiteY126" fmla="*/ 1032083 h 3193741"/>
              <a:gd name="connsiteX127" fmla="*/ 239661 w 5470628"/>
              <a:gd name="connsiteY127" fmla="*/ 997457 h 3193741"/>
              <a:gd name="connsiteX128" fmla="*/ 204788 w 5470628"/>
              <a:gd name="connsiteY128" fmla="*/ 959211 h 3193741"/>
              <a:gd name="connsiteX129" fmla="*/ 207583 w 5470628"/>
              <a:gd name="connsiteY129" fmla="*/ 947009 h 3193741"/>
              <a:gd name="connsiteX130" fmla="*/ 223061 w 5470628"/>
              <a:gd name="connsiteY130" fmla="*/ 947033 h 3193741"/>
              <a:gd name="connsiteX131" fmla="*/ 280015 w 5470628"/>
              <a:gd name="connsiteY131" fmla="*/ 972164 h 3193741"/>
              <a:gd name="connsiteX132" fmla="*/ 353948 w 5470628"/>
              <a:gd name="connsiteY132" fmla="*/ 1006865 h 3193741"/>
              <a:gd name="connsiteX133" fmla="*/ 240466 w 5470628"/>
              <a:gd name="connsiteY133" fmla="*/ 939943 h 3193741"/>
              <a:gd name="connsiteX134" fmla="*/ 158812 w 5470628"/>
              <a:gd name="connsiteY134" fmla="*/ 891467 h 3193741"/>
              <a:gd name="connsiteX135" fmla="*/ 139551 w 5470628"/>
              <a:gd name="connsiteY135" fmla="*/ 855364 h 3193741"/>
              <a:gd name="connsiteX136" fmla="*/ 145731 w 5470628"/>
              <a:gd name="connsiteY136" fmla="*/ 844888 h 3193741"/>
              <a:gd name="connsiteX137" fmla="*/ 158154 w 5470628"/>
              <a:gd name="connsiteY137" fmla="*/ 848366 h 3193741"/>
              <a:gd name="connsiteX138" fmla="*/ 169370 w 5470628"/>
              <a:gd name="connsiteY138" fmla="*/ 856260 h 3193741"/>
              <a:gd name="connsiteX139" fmla="*/ 288295 w 5470628"/>
              <a:gd name="connsiteY139" fmla="*/ 915169 h 3193741"/>
              <a:gd name="connsiteX140" fmla="*/ 462694 w 5470628"/>
              <a:gd name="connsiteY140" fmla="*/ 994643 h 3193741"/>
              <a:gd name="connsiteX141" fmla="*/ 531910 w 5470628"/>
              <a:gd name="connsiteY141" fmla="*/ 1006664 h 3193741"/>
              <a:gd name="connsiteX142" fmla="*/ 333940 w 5470628"/>
              <a:gd name="connsiteY142" fmla="*/ 893507 h 3193741"/>
              <a:gd name="connsiteX143" fmla="*/ 181443 w 5470628"/>
              <a:gd name="connsiteY143" fmla="*/ 746608 h 3193741"/>
              <a:gd name="connsiteX144" fmla="*/ 162678 w 5470628"/>
              <a:gd name="connsiteY144" fmla="*/ 737018 h 3193741"/>
              <a:gd name="connsiteX145" fmla="*/ 156307 w 5470628"/>
              <a:gd name="connsiteY145" fmla="*/ 730435 h 3193741"/>
              <a:gd name="connsiteX146" fmla="*/ 117227 w 5470628"/>
              <a:gd name="connsiteY146" fmla="*/ 677515 h 3193741"/>
              <a:gd name="connsiteX147" fmla="*/ 113655 w 5470628"/>
              <a:gd name="connsiteY147" fmla="*/ 663474 h 3193741"/>
              <a:gd name="connsiteX148" fmla="*/ 115226 w 5470628"/>
              <a:gd name="connsiteY148" fmla="*/ 636712 h 3193741"/>
              <a:gd name="connsiteX149" fmla="*/ 105067 w 5470628"/>
              <a:gd name="connsiteY149" fmla="*/ 622046 h 3193741"/>
              <a:gd name="connsiteX150" fmla="*/ 104113 w 5470628"/>
              <a:gd name="connsiteY150" fmla="*/ 611722 h 3193741"/>
              <a:gd name="connsiteX151" fmla="*/ 118895 w 5470628"/>
              <a:gd name="connsiteY151" fmla="*/ 610169 h 3193741"/>
              <a:gd name="connsiteX152" fmla="*/ 163095 w 5470628"/>
              <a:gd name="connsiteY152" fmla="*/ 640642 h 3193741"/>
              <a:gd name="connsiteX153" fmla="*/ 185766 w 5470628"/>
              <a:gd name="connsiteY153" fmla="*/ 641454 h 3193741"/>
              <a:gd name="connsiteX154" fmla="*/ 212892 w 5470628"/>
              <a:gd name="connsiteY154" fmla="*/ 637457 h 3193741"/>
              <a:gd name="connsiteX155" fmla="*/ 223932 w 5470628"/>
              <a:gd name="connsiteY155" fmla="*/ 647271 h 3193741"/>
              <a:gd name="connsiteX156" fmla="*/ 287167 w 5470628"/>
              <a:gd name="connsiteY156" fmla="*/ 691571 h 3193741"/>
              <a:gd name="connsiteX157" fmla="*/ 330380 w 5470628"/>
              <a:gd name="connsiteY157" fmla="*/ 692506 h 3193741"/>
              <a:gd name="connsiteX158" fmla="*/ 296172 w 5470628"/>
              <a:gd name="connsiteY158" fmla="*/ 688108 h 3193741"/>
              <a:gd name="connsiteX159" fmla="*/ 286974 w 5470628"/>
              <a:gd name="connsiteY159" fmla="*/ 674512 h 3193741"/>
              <a:gd name="connsiteX160" fmla="*/ 286166 w 5470628"/>
              <a:gd name="connsiteY160" fmla="*/ 661798 h 3193741"/>
              <a:gd name="connsiteX161" fmla="*/ 236268 w 5470628"/>
              <a:gd name="connsiteY161" fmla="*/ 635338 h 3193741"/>
              <a:gd name="connsiteX162" fmla="*/ 231734 w 5470628"/>
              <a:gd name="connsiteY162" fmla="*/ 634225 h 3193741"/>
              <a:gd name="connsiteX163" fmla="*/ 221253 w 5470628"/>
              <a:gd name="connsiteY163" fmla="*/ 623870 h 3193741"/>
              <a:gd name="connsiteX164" fmla="*/ 237564 w 5470628"/>
              <a:gd name="connsiteY164" fmla="*/ 613590 h 3193741"/>
              <a:gd name="connsiteX165" fmla="*/ 282259 w 5470628"/>
              <a:gd name="connsiteY165" fmla="*/ 619091 h 3193741"/>
              <a:gd name="connsiteX166" fmla="*/ 370630 w 5470628"/>
              <a:gd name="connsiteY166" fmla="*/ 665566 h 3193741"/>
              <a:gd name="connsiteX167" fmla="*/ 498017 w 5470628"/>
              <a:gd name="connsiteY167" fmla="*/ 740532 h 3193741"/>
              <a:gd name="connsiteX168" fmla="*/ 918036 w 5470628"/>
              <a:gd name="connsiteY168" fmla="*/ 924307 h 3193741"/>
              <a:gd name="connsiteX169" fmla="*/ 1079304 w 5470628"/>
              <a:gd name="connsiteY169" fmla="*/ 984494 h 3193741"/>
              <a:gd name="connsiteX170" fmla="*/ 1079935 w 5470628"/>
              <a:gd name="connsiteY170" fmla="*/ 980383 h 3193741"/>
              <a:gd name="connsiteX171" fmla="*/ 1079695 w 5470628"/>
              <a:gd name="connsiteY171" fmla="*/ 976616 h 3193741"/>
              <a:gd name="connsiteX172" fmla="*/ 966178 w 5470628"/>
              <a:gd name="connsiteY172" fmla="*/ 937219 h 3193741"/>
              <a:gd name="connsiteX173" fmla="*/ 720106 w 5470628"/>
              <a:gd name="connsiteY173" fmla="*/ 807112 h 3193741"/>
              <a:gd name="connsiteX174" fmla="*/ 698823 w 5470628"/>
              <a:gd name="connsiteY174" fmla="*/ 804708 h 3193741"/>
              <a:gd name="connsiteX175" fmla="*/ 664513 w 5470628"/>
              <a:gd name="connsiteY175" fmla="*/ 784663 h 3193741"/>
              <a:gd name="connsiteX176" fmla="*/ 660380 w 5470628"/>
              <a:gd name="connsiteY176" fmla="*/ 771165 h 3193741"/>
              <a:gd name="connsiteX177" fmla="*/ 584959 w 5470628"/>
              <a:gd name="connsiteY177" fmla="*/ 722409 h 3193741"/>
              <a:gd name="connsiteX178" fmla="*/ 435649 w 5470628"/>
              <a:gd name="connsiteY178" fmla="*/ 639659 h 3193741"/>
              <a:gd name="connsiteX179" fmla="*/ 404944 w 5470628"/>
              <a:gd name="connsiteY179" fmla="*/ 606128 h 3193741"/>
              <a:gd name="connsiteX180" fmla="*/ 408476 w 5470628"/>
              <a:gd name="connsiteY180" fmla="*/ 591466 h 3193741"/>
              <a:gd name="connsiteX181" fmla="*/ 425225 w 5470628"/>
              <a:gd name="connsiteY181" fmla="*/ 592759 h 3193741"/>
              <a:gd name="connsiteX182" fmla="*/ 487115 w 5470628"/>
              <a:gd name="connsiteY182" fmla="*/ 620614 h 3193741"/>
              <a:gd name="connsiteX183" fmla="*/ 550277 w 5470628"/>
              <a:gd name="connsiteY183" fmla="*/ 649738 h 3193741"/>
              <a:gd name="connsiteX184" fmla="*/ 544421 w 5470628"/>
              <a:gd name="connsiteY184" fmla="*/ 641907 h 3193741"/>
              <a:gd name="connsiteX185" fmla="*/ 431905 w 5470628"/>
              <a:gd name="connsiteY185" fmla="*/ 580799 h 3193741"/>
              <a:gd name="connsiteX186" fmla="*/ 351177 w 5470628"/>
              <a:gd name="connsiteY186" fmla="*/ 528177 h 3193741"/>
              <a:gd name="connsiteX187" fmla="*/ 339749 w 5470628"/>
              <a:gd name="connsiteY187" fmla="*/ 498244 h 3193741"/>
              <a:gd name="connsiteX188" fmla="*/ 346313 w 5470628"/>
              <a:gd name="connsiteY188" fmla="*/ 489145 h 3193741"/>
              <a:gd name="connsiteX189" fmla="*/ 356579 w 5470628"/>
              <a:gd name="connsiteY189" fmla="*/ 491460 h 3193741"/>
              <a:gd name="connsiteX190" fmla="*/ 371505 w 5470628"/>
              <a:gd name="connsiteY190" fmla="*/ 501516 h 3193741"/>
              <a:gd name="connsiteX191" fmla="*/ 476275 w 5470628"/>
              <a:gd name="connsiteY191" fmla="*/ 553122 h 3193741"/>
              <a:gd name="connsiteX192" fmla="*/ 649952 w 5470628"/>
              <a:gd name="connsiteY192" fmla="*/ 635294 h 3193741"/>
              <a:gd name="connsiteX193" fmla="*/ 727161 w 5470628"/>
              <a:gd name="connsiteY193" fmla="*/ 651328 h 3193741"/>
              <a:gd name="connsiteX194" fmla="*/ 722417 w 5470628"/>
              <a:gd name="connsiteY194" fmla="*/ 646921 h 3193741"/>
              <a:gd name="connsiteX195" fmla="*/ 546079 w 5470628"/>
              <a:gd name="connsiteY195" fmla="*/ 546328 h 3193741"/>
              <a:gd name="connsiteX196" fmla="*/ 378182 w 5470628"/>
              <a:gd name="connsiteY196" fmla="*/ 386585 h 3193741"/>
              <a:gd name="connsiteX197" fmla="*/ 370158 w 5470628"/>
              <a:gd name="connsiteY197" fmla="*/ 382100 h 3193741"/>
              <a:gd name="connsiteX198" fmla="*/ 357861 w 5470628"/>
              <a:gd name="connsiteY198" fmla="*/ 371252 h 3193741"/>
              <a:gd name="connsiteX199" fmla="*/ 331313 w 5470628"/>
              <a:gd name="connsiteY199" fmla="*/ 328203 h 3193741"/>
              <a:gd name="connsiteX200" fmla="*/ 319354 w 5470628"/>
              <a:gd name="connsiteY200" fmla="*/ 299282 h 3193741"/>
              <a:gd name="connsiteX201" fmla="*/ 319682 w 5470628"/>
              <a:gd name="connsiteY201" fmla="*/ 285719 h 3193741"/>
              <a:gd name="connsiteX202" fmla="*/ 306391 w 5470628"/>
              <a:gd name="connsiteY202" fmla="*/ 268585 h 3193741"/>
              <a:gd name="connsiteX203" fmla="*/ 303294 w 5470628"/>
              <a:gd name="connsiteY203" fmla="*/ 257334 h 3193741"/>
              <a:gd name="connsiteX204" fmla="*/ 319242 w 5470628"/>
              <a:gd name="connsiteY204" fmla="*/ 255403 h 3193741"/>
              <a:gd name="connsiteX205" fmla="*/ 364093 w 5470628"/>
              <a:gd name="connsiteY205" fmla="*/ 286745 h 3193741"/>
              <a:gd name="connsiteX206" fmla="*/ 385301 w 5470628"/>
              <a:gd name="connsiteY206" fmla="*/ 287973 h 3193741"/>
              <a:gd name="connsiteX207" fmla="*/ 417598 w 5470628"/>
              <a:gd name="connsiteY207" fmla="*/ 285722 h 3193741"/>
              <a:gd name="connsiteX208" fmla="*/ 440155 w 5470628"/>
              <a:gd name="connsiteY208" fmla="*/ 308139 h 3193741"/>
              <a:gd name="connsiteX209" fmla="*/ 534406 w 5470628"/>
              <a:gd name="connsiteY209" fmla="*/ 339430 h 3193741"/>
              <a:gd name="connsiteX210" fmla="*/ 495633 w 5470628"/>
              <a:gd name="connsiteY210" fmla="*/ 333450 h 3193741"/>
              <a:gd name="connsiteX211" fmla="*/ 486289 w 5470628"/>
              <a:gd name="connsiteY211" fmla="*/ 322243 h 3193741"/>
              <a:gd name="connsiteX212" fmla="*/ 484000 w 5470628"/>
              <a:gd name="connsiteY212" fmla="*/ 304964 h 3193741"/>
              <a:gd name="connsiteX213" fmla="*/ 436911 w 5470628"/>
              <a:gd name="connsiteY213" fmla="*/ 280536 h 3193741"/>
              <a:gd name="connsiteX214" fmla="*/ 426865 w 5470628"/>
              <a:gd name="connsiteY214" fmla="*/ 277007 h 3193741"/>
              <a:gd name="connsiteX215" fmla="*/ 420654 w 5470628"/>
              <a:gd name="connsiteY215" fmla="*/ 268269 h 3193741"/>
              <a:gd name="connsiteX216" fmla="*/ 432329 w 5470628"/>
              <a:gd name="connsiteY216" fmla="*/ 259975 h 3193741"/>
              <a:gd name="connsiteX217" fmla="*/ 447672 w 5470628"/>
              <a:gd name="connsiteY217" fmla="*/ 257879 h 3193741"/>
              <a:gd name="connsiteX218" fmla="*/ 502242 w 5470628"/>
              <a:gd name="connsiteY218" fmla="*/ 273572 h 3193741"/>
              <a:gd name="connsiteX219" fmla="*/ 659874 w 5470628"/>
              <a:gd name="connsiteY219" fmla="*/ 365516 h 3193741"/>
              <a:gd name="connsiteX220" fmla="*/ 829177 w 5470628"/>
              <a:gd name="connsiteY220" fmla="*/ 444421 h 3193741"/>
              <a:gd name="connsiteX221" fmla="*/ 1231903 w 5470628"/>
              <a:gd name="connsiteY221" fmla="*/ 613682 h 3193741"/>
              <a:gd name="connsiteX222" fmla="*/ 1911736 w 5470628"/>
              <a:gd name="connsiteY222" fmla="*/ 685084 h 3193741"/>
              <a:gd name="connsiteX223" fmla="*/ 2564313 w 5470628"/>
              <a:gd name="connsiteY223" fmla="*/ 632143 h 3193741"/>
              <a:gd name="connsiteX224" fmla="*/ 2657304 w 5470628"/>
              <a:gd name="connsiteY224" fmla="*/ 624913 h 3193741"/>
              <a:gd name="connsiteX225" fmla="*/ 4235818 w 5470628"/>
              <a:gd name="connsiteY225" fmla="*/ 259339 h 3193741"/>
              <a:gd name="connsiteX226" fmla="*/ 4460331 w 5470628"/>
              <a:gd name="connsiteY226" fmla="*/ 176864 h 3193741"/>
              <a:gd name="connsiteX227" fmla="*/ 4499578 w 5470628"/>
              <a:gd name="connsiteY227" fmla="*/ 186791 h 3193741"/>
              <a:gd name="connsiteX228" fmla="*/ 4514640 w 5470628"/>
              <a:gd name="connsiteY228" fmla="*/ 188841 h 3193741"/>
              <a:gd name="connsiteX229" fmla="*/ 4516523 w 5470628"/>
              <a:gd name="connsiteY229" fmla="*/ 189988 h 3193741"/>
              <a:gd name="connsiteX230" fmla="*/ 4518126 w 5470628"/>
              <a:gd name="connsiteY230" fmla="*/ 189316 h 3193741"/>
              <a:gd name="connsiteX231" fmla="*/ 4514640 w 5470628"/>
              <a:gd name="connsiteY231" fmla="*/ 188841 h 3193741"/>
              <a:gd name="connsiteX232" fmla="*/ 4511569 w 5470628"/>
              <a:gd name="connsiteY232" fmla="*/ 186970 h 3193741"/>
              <a:gd name="connsiteX233" fmla="*/ 4510888 w 5470628"/>
              <a:gd name="connsiteY233" fmla="*/ 180943 h 3193741"/>
              <a:gd name="connsiteX234" fmla="*/ 4531865 w 5470628"/>
              <a:gd name="connsiteY234" fmla="*/ 155151 h 3193741"/>
              <a:gd name="connsiteX235" fmla="*/ 4573441 w 5470628"/>
              <a:gd name="connsiteY235" fmla="*/ 139676 h 3193741"/>
              <a:gd name="connsiteX236" fmla="*/ 4594964 w 5470628"/>
              <a:gd name="connsiteY236" fmla="*/ 145847 h 3193741"/>
              <a:gd name="connsiteX237" fmla="*/ 4623059 w 5470628"/>
              <a:gd name="connsiteY237" fmla="*/ 152410 h 3193741"/>
              <a:gd name="connsiteX238" fmla="*/ 4748356 w 5470628"/>
              <a:gd name="connsiteY238" fmla="*/ 68192 h 3193741"/>
              <a:gd name="connsiteX239" fmla="*/ 4833812 w 5470628"/>
              <a:gd name="connsiteY239" fmla="*/ 8017 h 3193741"/>
              <a:gd name="connsiteX240" fmla="*/ 4850908 w 5470628"/>
              <a:gd name="connsiteY240" fmla="*/ 727 h 31937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</a:cxnLst>
            <a:rect l="l" t="t" r="r" b="b"/>
            <a:pathLst>
              <a:path w="5470628" h="3193741">
                <a:moveTo>
                  <a:pt x="5462602" y="1413608"/>
                </a:moveTo>
                <a:lnTo>
                  <a:pt x="5465724" y="1421881"/>
                </a:lnTo>
                <a:cubicBezTo>
                  <a:pt x="5472118" y="1444281"/>
                  <a:pt x="5472640" y="1461744"/>
                  <a:pt x="5465025" y="1466556"/>
                </a:cubicBezTo>
                <a:lnTo>
                  <a:pt x="5463208" y="1466226"/>
                </a:lnTo>
                <a:lnTo>
                  <a:pt x="5463242" y="1451866"/>
                </a:lnTo>
                <a:cubicBezTo>
                  <a:pt x="5463190" y="1441487"/>
                  <a:pt x="5463068" y="1431722"/>
                  <a:pt x="5462894" y="1423194"/>
                </a:cubicBezTo>
                <a:close/>
                <a:moveTo>
                  <a:pt x="5461417" y="1391849"/>
                </a:moveTo>
                <a:cubicBezTo>
                  <a:pt x="5461710" y="1392940"/>
                  <a:pt x="5461992" y="1396513"/>
                  <a:pt x="5462246" y="1401944"/>
                </a:cubicBezTo>
                <a:lnTo>
                  <a:pt x="5462602" y="1413608"/>
                </a:lnTo>
                <a:lnTo>
                  <a:pt x="5459078" y="1404268"/>
                </a:lnTo>
                <a:lnTo>
                  <a:pt x="5460137" y="1393780"/>
                </a:lnTo>
                <a:cubicBezTo>
                  <a:pt x="5460561" y="1391114"/>
                  <a:pt x="5460982" y="1390270"/>
                  <a:pt x="5461417" y="1391849"/>
                </a:cubicBezTo>
                <a:close/>
                <a:moveTo>
                  <a:pt x="614271" y="1052206"/>
                </a:moveTo>
                <a:cubicBezTo>
                  <a:pt x="613444" y="1053256"/>
                  <a:pt x="612323" y="1054339"/>
                  <a:pt x="611497" y="1055389"/>
                </a:cubicBezTo>
                <a:cubicBezTo>
                  <a:pt x="617673" y="1058912"/>
                  <a:pt x="624115" y="1061928"/>
                  <a:pt x="630277" y="1065215"/>
                </a:cubicBezTo>
                <a:cubicBezTo>
                  <a:pt x="637469" y="1066004"/>
                  <a:pt x="644958" y="1066759"/>
                  <a:pt x="651856" y="1067584"/>
                </a:cubicBezTo>
                <a:cubicBezTo>
                  <a:pt x="639327" y="1062458"/>
                  <a:pt x="626799" y="1057332"/>
                  <a:pt x="614271" y="1052206"/>
                </a:cubicBezTo>
                <a:close/>
                <a:moveTo>
                  <a:pt x="810628" y="695550"/>
                </a:moveTo>
                <a:cubicBezTo>
                  <a:pt x="873537" y="739416"/>
                  <a:pt x="951215" y="767494"/>
                  <a:pt x="1033084" y="791270"/>
                </a:cubicBezTo>
                <a:cubicBezTo>
                  <a:pt x="1034205" y="790184"/>
                  <a:pt x="1035031" y="789136"/>
                  <a:pt x="1036153" y="788050"/>
                </a:cubicBezTo>
                <a:cubicBezTo>
                  <a:pt x="960983" y="757296"/>
                  <a:pt x="885798" y="726306"/>
                  <a:pt x="810628" y="695550"/>
                </a:cubicBezTo>
                <a:close/>
                <a:moveTo>
                  <a:pt x="4850908" y="727"/>
                </a:moveTo>
                <a:cubicBezTo>
                  <a:pt x="4858191" y="2929"/>
                  <a:pt x="4860543" y="7152"/>
                  <a:pt x="4858584" y="13795"/>
                </a:cubicBezTo>
                <a:cubicBezTo>
                  <a:pt x="4855845" y="22194"/>
                  <a:pt x="4850092" y="30008"/>
                  <a:pt x="4843408" y="37224"/>
                </a:cubicBezTo>
                <a:cubicBezTo>
                  <a:pt x="4812232" y="71132"/>
                  <a:pt x="4827067" y="79774"/>
                  <a:pt x="4871062" y="78954"/>
                </a:cubicBezTo>
                <a:cubicBezTo>
                  <a:pt x="4910302" y="78234"/>
                  <a:pt x="4949507" y="72299"/>
                  <a:pt x="4989038" y="66799"/>
                </a:cubicBezTo>
                <a:cubicBezTo>
                  <a:pt x="5008500" y="63967"/>
                  <a:pt x="5009491" y="65509"/>
                  <a:pt x="5002636" y="79388"/>
                </a:cubicBezTo>
                <a:cubicBezTo>
                  <a:pt x="4991594" y="102315"/>
                  <a:pt x="4990844" y="123285"/>
                  <a:pt x="5008332" y="140859"/>
                </a:cubicBezTo>
                <a:cubicBezTo>
                  <a:pt x="5012456" y="144868"/>
                  <a:pt x="5015428" y="149491"/>
                  <a:pt x="5014326" y="155555"/>
                </a:cubicBezTo>
                <a:cubicBezTo>
                  <a:pt x="5009356" y="180357"/>
                  <a:pt x="5019874" y="200674"/>
                  <a:pt x="5030704" y="221190"/>
                </a:cubicBezTo>
                <a:cubicBezTo>
                  <a:pt x="5048958" y="255517"/>
                  <a:pt x="5072099" y="287116"/>
                  <a:pt x="5097262" y="317759"/>
                </a:cubicBezTo>
                <a:cubicBezTo>
                  <a:pt x="5115004" y="339336"/>
                  <a:pt x="5126222" y="365974"/>
                  <a:pt x="5165084" y="373367"/>
                </a:cubicBezTo>
                <a:cubicBezTo>
                  <a:pt x="5174420" y="375083"/>
                  <a:pt x="5177498" y="381353"/>
                  <a:pt x="5174137" y="389353"/>
                </a:cubicBezTo>
                <a:cubicBezTo>
                  <a:pt x="5163026" y="415847"/>
                  <a:pt x="5172067" y="436343"/>
                  <a:pt x="5192507" y="453561"/>
                </a:cubicBezTo>
                <a:cubicBezTo>
                  <a:pt x="5199734" y="459565"/>
                  <a:pt x="5197020" y="463690"/>
                  <a:pt x="5187160" y="467732"/>
                </a:cubicBezTo>
                <a:cubicBezTo>
                  <a:pt x="5175836" y="472188"/>
                  <a:pt x="5167025" y="478711"/>
                  <a:pt x="5160106" y="486904"/>
                </a:cubicBezTo>
                <a:cubicBezTo>
                  <a:pt x="5148744" y="500143"/>
                  <a:pt x="5143396" y="514315"/>
                  <a:pt x="5138948" y="528614"/>
                </a:cubicBezTo>
                <a:cubicBezTo>
                  <a:pt x="5132042" y="551041"/>
                  <a:pt x="5123894" y="572670"/>
                  <a:pt x="5097016" y="589923"/>
                </a:cubicBezTo>
                <a:cubicBezTo>
                  <a:pt x="5089016" y="595163"/>
                  <a:pt x="5082598" y="601872"/>
                  <a:pt x="5075869" y="608381"/>
                </a:cubicBezTo>
                <a:cubicBezTo>
                  <a:pt x="5078016" y="614052"/>
                  <a:pt x="5083322" y="617918"/>
                  <a:pt x="5093172" y="618385"/>
                </a:cubicBezTo>
                <a:cubicBezTo>
                  <a:pt x="5155867" y="621469"/>
                  <a:pt x="5153088" y="652648"/>
                  <a:pt x="5153518" y="687474"/>
                </a:cubicBezTo>
                <a:cubicBezTo>
                  <a:pt x="5154177" y="730575"/>
                  <a:pt x="5118812" y="754787"/>
                  <a:pt x="5074984" y="776941"/>
                </a:cubicBezTo>
                <a:cubicBezTo>
                  <a:pt x="5059986" y="784451"/>
                  <a:pt x="5038116" y="786863"/>
                  <a:pt x="5033348" y="805473"/>
                </a:cubicBezTo>
                <a:cubicBezTo>
                  <a:pt x="5059529" y="819384"/>
                  <a:pt x="5089376" y="802009"/>
                  <a:pt x="5116847" y="803426"/>
                </a:cubicBezTo>
                <a:cubicBezTo>
                  <a:pt x="5139548" y="804709"/>
                  <a:pt x="5176330" y="798120"/>
                  <a:pt x="5147902" y="833118"/>
                </a:cubicBezTo>
                <a:cubicBezTo>
                  <a:pt x="5139626" y="843373"/>
                  <a:pt x="5150382" y="848714"/>
                  <a:pt x="5161665" y="848297"/>
                </a:cubicBezTo>
                <a:cubicBezTo>
                  <a:pt x="5253064" y="844106"/>
                  <a:pt x="5215170" y="912756"/>
                  <a:pt x="5246520" y="942412"/>
                </a:cubicBezTo>
                <a:cubicBezTo>
                  <a:pt x="5255359" y="950358"/>
                  <a:pt x="5247812" y="967405"/>
                  <a:pt x="5235368" y="972946"/>
                </a:cubicBezTo>
                <a:cubicBezTo>
                  <a:pt x="5156387" y="1008610"/>
                  <a:pt x="5149354" y="1071149"/>
                  <a:pt x="5113739" y="1128845"/>
                </a:cubicBezTo>
                <a:cubicBezTo>
                  <a:pt x="5157305" y="1144685"/>
                  <a:pt x="5208388" y="1143005"/>
                  <a:pt x="5255034" y="1151117"/>
                </a:cubicBezTo>
                <a:cubicBezTo>
                  <a:pt x="5303482" y="1159484"/>
                  <a:pt x="5304156" y="1170079"/>
                  <a:pt x="5267513" y="1216275"/>
                </a:cubicBezTo>
                <a:cubicBezTo>
                  <a:pt x="5370269" y="1212844"/>
                  <a:pt x="5370269" y="1212844"/>
                  <a:pt x="5343113" y="1281854"/>
                </a:cubicBezTo>
                <a:cubicBezTo>
                  <a:pt x="5386272" y="1279593"/>
                  <a:pt x="5428618" y="1334726"/>
                  <a:pt x="5452014" y="1385543"/>
                </a:cubicBezTo>
                <a:lnTo>
                  <a:pt x="5459078" y="1404268"/>
                </a:lnTo>
                <a:lnTo>
                  <a:pt x="5458838" y="1406644"/>
                </a:lnTo>
                <a:cubicBezTo>
                  <a:pt x="5457942" y="1418063"/>
                  <a:pt x="5456960" y="1434367"/>
                  <a:pt x="5455752" y="1450751"/>
                </a:cubicBezTo>
                <a:lnTo>
                  <a:pt x="5454594" y="1464662"/>
                </a:lnTo>
                <a:lnTo>
                  <a:pt x="5447215" y="1463321"/>
                </a:lnTo>
                <a:cubicBezTo>
                  <a:pt x="5441256" y="1459714"/>
                  <a:pt x="5437002" y="1458345"/>
                  <a:pt x="5433934" y="1458428"/>
                </a:cubicBezTo>
                <a:cubicBezTo>
                  <a:pt x="5424728" y="1458676"/>
                  <a:pt x="5426188" y="1471978"/>
                  <a:pt x="5424276" y="1477014"/>
                </a:cubicBezTo>
                <a:cubicBezTo>
                  <a:pt x="5417851" y="1492977"/>
                  <a:pt x="5433852" y="1501241"/>
                  <a:pt x="5444628" y="1511562"/>
                </a:cubicBezTo>
                <a:cubicBezTo>
                  <a:pt x="5448663" y="1515344"/>
                  <a:pt x="5451544" y="1497678"/>
                  <a:pt x="5453752" y="1474786"/>
                </a:cubicBezTo>
                <a:lnTo>
                  <a:pt x="5454594" y="1464662"/>
                </a:lnTo>
                <a:lnTo>
                  <a:pt x="5463208" y="1466226"/>
                </a:lnTo>
                <a:lnTo>
                  <a:pt x="5463164" y="1484226"/>
                </a:lnTo>
                <a:cubicBezTo>
                  <a:pt x="5462722" y="1528173"/>
                  <a:pt x="5460824" y="1571999"/>
                  <a:pt x="5456160" y="1575885"/>
                </a:cubicBezTo>
                <a:cubicBezTo>
                  <a:pt x="5406708" y="1617226"/>
                  <a:pt x="5442751" y="1692579"/>
                  <a:pt x="5345636" y="1714543"/>
                </a:cubicBezTo>
                <a:cubicBezTo>
                  <a:pt x="5301930" y="1724583"/>
                  <a:pt x="5282493" y="1755882"/>
                  <a:pt x="5251319" y="1775792"/>
                </a:cubicBezTo>
                <a:cubicBezTo>
                  <a:pt x="5142610" y="1844714"/>
                  <a:pt x="5072132" y="1925140"/>
                  <a:pt x="5043512" y="2027305"/>
                </a:cubicBezTo>
                <a:cubicBezTo>
                  <a:pt x="5035488" y="2055562"/>
                  <a:pt x="5000258" y="2081893"/>
                  <a:pt x="4978144" y="2108535"/>
                </a:cubicBezTo>
                <a:cubicBezTo>
                  <a:pt x="4990785" y="2124798"/>
                  <a:pt x="5050411" y="2079615"/>
                  <a:pt x="5031476" y="2128173"/>
                </a:cubicBezTo>
                <a:cubicBezTo>
                  <a:pt x="5017138" y="2164787"/>
                  <a:pt x="4975973" y="2191363"/>
                  <a:pt x="4937389" y="2216441"/>
                </a:cubicBezTo>
                <a:cubicBezTo>
                  <a:pt x="4893079" y="2245058"/>
                  <a:pt x="4843760" y="2269776"/>
                  <a:pt x="4826122" y="2315331"/>
                </a:cubicBezTo>
                <a:cubicBezTo>
                  <a:pt x="4822276" y="2325050"/>
                  <a:pt x="3896510" y="3112888"/>
                  <a:pt x="2544647" y="3190975"/>
                </a:cubicBezTo>
                <a:cubicBezTo>
                  <a:pt x="2323734" y="3203734"/>
                  <a:pt x="1445947" y="3169121"/>
                  <a:pt x="1328257" y="3153006"/>
                </a:cubicBezTo>
                <a:cubicBezTo>
                  <a:pt x="1207258" y="3136344"/>
                  <a:pt x="1101756" y="3091943"/>
                  <a:pt x="977943" y="3082502"/>
                </a:cubicBezTo>
                <a:cubicBezTo>
                  <a:pt x="912454" y="3077622"/>
                  <a:pt x="848655" y="3061861"/>
                  <a:pt x="854473" y="2994250"/>
                </a:cubicBezTo>
                <a:cubicBezTo>
                  <a:pt x="856228" y="2975057"/>
                  <a:pt x="838125" y="2961827"/>
                  <a:pt x="811593" y="2970498"/>
                </a:cubicBezTo>
                <a:cubicBezTo>
                  <a:pt x="761454" y="2987010"/>
                  <a:pt x="736680" y="2962489"/>
                  <a:pt x="707024" y="2945439"/>
                </a:cubicBezTo>
                <a:cubicBezTo>
                  <a:pt x="654509" y="2915262"/>
                  <a:pt x="603913" y="2882480"/>
                  <a:pt x="523487" y="2886053"/>
                </a:cubicBezTo>
                <a:cubicBezTo>
                  <a:pt x="537017" y="2855468"/>
                  <a:pt x="563587" y="2856758"/>
                  <a:pt x="587884" y="2859746"/>
                </a:cubicBezTo>
                <a:cubicBezTo>
                  <a:pt x="652090" y="2867866"/>
                  <a:pt x="715235" y="2878012"/>
                  <a:pt x="779426" y="2885897"/>
                </a:cubicBezTo>
                <a:cubicBezTo>
                  <a:pt x="821123" y="2891048"/>
                  <a:pt x="863074" y="2900202"/>
                  <a:pt x="917288" y="2882248"/>
                </a:cubicBezTo>
                <a:cubicBezTo>
                  <a:pt x="866364" y="2830288"/>
                  <a:pt x="785092" y="2829930"/>
                  <a:pt x="718684" y="2819941"/>
                </a:cubicBezTo>
                <a:cubicBezTo>
                  <a:pt x="635747" y="2807447"/>
                  <a:pt x="584925" y="2771133"/>
                  <a:pt x="524650" y="2731220"/>
                </a:cubicBezTo>
                <a:cubicBezTo>
                  <a:pt x="584180" y="2712621"/>
                  <a:pt x="623299" y="2742760"/>
                  <a:pt x="670138" y="2735189"/>
                </a:cubicBezTo>
                <a:cubicBezTo>
                  <a:pt x="672406" y="2728745"/>
                  <a:pt x="675988" y="2719532"/>
                  <a:pt x="675382" y="2719369"/>
                </a:cubicBezTo>
                <a:cubicBezTo>
                  <a:pt x="596666" y="2703042"/>
                  <a:pt x="557844" y="2658869"/>
                  <a:pt x="542021" y="2601946"/>
                </a:cubicBezTo>
                <a:cubicBezTo>
                  <a:pt x="533902" y="2572560"/>
                  <a:pt x="505246" y="2566541"/>
                  <a:pt x="476895" y="2555976"/>
                </a:cubicBezTo>
                <a:cubicBezTo>
                  <a:pt x="377189" y="2518466"/>
                  <a:pt x="272496" y="2486779"/>
                  <a:pt x="188751" y="2428830"/>
                </a:cubicBezTo>
                <a:cubicBezTo>
                  <a:pt x="280875" y="2426687"/>
                  <a:pt x="357216" y="2461808"/>
                  <a:pt x="456762" y="2468731"/>
                </a:cubicBezTo>
                <a:cubicBezTo>
                  <a:pt x="373794" y="2404281"/>
                  <a:pt x="269816" y="2379152"/>
                  <a:pt x="174514" y="2345378"/>
                </a:cubicBezTo>
                <a:cubicBezTo>
                  <a:pt x="130977" y="2330009"/>
                  <a:pt x="90329" y="2308598"/>
                  <a:pt x="38827" y="2303685"/>
                </a:cubicBezTo>
                <a:cubicBezTo>
                  <a:pt x="20556" y="2301864"/>
                  <a:pt x="-10092" y="2297272"/>
                  <a:pt x="3281" y="2273587"/>
                </a:cubicBezTo>
                <a:cubicBezTo>
                  <a:pt x="14533" y="2253956"/>
                  <a:pt x="39095" y="2256437"/>
                  <a:pt x="61590" y="2259170"/>
                </a:cubicBezTo>
                <a:cubicBezTo>
                  <a:pt x="115591" y="2265916"/>
                  <a:pt x="170539" y="2259497"/>
                  <a:pt x="242291" y="2250569"/>
                </a:cubicBezTo>
                <a:cubicBezTo>
                  <a:pt x="178223" y="2197829"/>
                  <a:pt x="68904" y="2229102"/>
                  <a:pt x="13205" y="2172263"/>
                </a:cubicBezTo>
                <a:cubicBezTo>
                  <a:pt x="77196" y="2153598"/>
                  <a:pt x="128251" y="2170191"/>
                  <a:pt x="180810" y="2168333"/>
                </a:cubicBezTo>
                <a:cubicBezTo>
                  <a:pt x="228319" y="2166612"/>
                  <a:pt x="239444" y="2154350"/>
                  <a:pt x="226020" y="2121100"/>
                </a:cubicBezTo>
                <a:cubicBezTo>
                  <a:pt x="205165" y="2069293"/>
                  <a:pt x="229388" y="2038364"/>
                  <a:pt x="299145" y="2044862"/>
                </a:cubicBezTo>
                <a:cubicBezTo>
                  <a:pt x="363822" y="2051027"/>
                  <a:pt x="369032" y="2029991"/>
                  <a:pt x="350236" y="2001187"/>
                </a:cubicBezTo>
                <a:cubicBezTo>
                  <a:pt x="322862" y="1959187"/>
                  <a:pt x="348423" y="1921214"/>
                  <a:pt x="365223" y="1881218"/>
                </a:cubicBezTo>
                <a:cubicBezTo>
                  <a:pt x="390527" y="1820499"/>
                  <a:pt x="376326" y="1793748"/>
                  <a:pt x="310707" y="1758752"/>
                </a:cubicBezTo>
                <a:cubicBezTo>
                  <a:pt x="273754" y="1739265"/>
                  <a:pt x="234367" y="1723631"/>
                  <a:pt x="181659" y="1709137"/>
                </a:cubicBezTo>
                <a:cubicBezTo>
                  <a:pt x="299387" y="1683727"/>
                  <a:pt x="172918" y="1660608"/>
                  <a:pt x="213063" y="1632021"/>
                </a:cubicBezTo>
                <a:cubicBezTo>
                  <a:pt x="296030" y="1612244"/>
                  <a:pt x="369047" y="1679323"/>
                  <a:pt x="481390" y="1644125"/>
                </a:cubicBezTo>
                <a:cubicBezTo>
                  <a:pt x="336659" y="1595935"/>
                  <a:pt x="176348" y="1532074"/>
                  <a:pt x="68930" y="1457537"/>
                </a:cubicBezTo>
                <a:cubicBezTo>
                  <a:pt x="91299" y="1434897"/>
                  <a:pt x="115799" y="1450436"/>
                  <a:pt x="135138" y="1440976"/>
                </a:cubicBezTo>
                <a:cubicBezTo>
                  <a:pt x="133952" y="1436374"/>
                  <a:pt x="135290" y="1429332"/>
                  <a:pt x="131611" y="1427642"/>
                </a:cubicBezTo>
                <a:cubicBezTo>
                  <a:pt x="52402" y="1389548"/>
                  <a:pt x="51441" y="1388478"/>
                  <a:pt x="130443" y="1343795"/>
                </a:cubicBezTo>
                <a:cubicBezTo>
                  <a:pt x="158017" y="1328118"/>
                  <a:pt x="154966" y="1317573"/>
                  <a:pt x="138930" y="1304094"/>
                </a:cubicBezTo>
                <a:cubicBezTo>
                  <a:pt x="127608" y="1294551"/>
                  <a:pt x="113720" y="1286742"/>
                  <a:pt x="118409" y="1262212"/>
                </a:cubicBezTo>
                <a:cubicBezTo>
                  <a:pt x="164937" y="1287183"/>
                  <a:pt x="383505" y="1312432"/>
                  <a:pt x="421410" y="1304757"/>
                </a:cubicBezTo>
                <a:cubicBezTo>
                  <a:pt x="464009" y="1296037"/>
                  <a:pt x="610877" y="1288926"/>
                  <a:pt x="655702" y="1291801"/>
                </a:cubicBezTo>
                <a:cubicBezTo>
                  <a:pt x="653235" y="1290438"/>
                  <a:pt x="650767" y="1289077"/>
                  <a:pt x="648299" y="1287715"/>
                </a:cubicBezTo>
                <a:cubicBezTo>
                  <a:pt x="603999" y="1260339"/>
                  <a:pt x="559107" y="1233035"/>
                  <a:pt x="531027" y="1193967"/>
                </a:cubicBezTo>
                <a:cubicBezTo>
                  <a:pt x="529741" y="1192462"/>
                  <a:pt x="529061" y="1191120"/>
                  <a:pt x="526433" y="1191913"/>
                </a:cubicBezTo>
                <a:cubicBezTo>
                  <a:pt x="503415" y="1199684"/>
                  <a:pt x="505590" y="1187083"/>
                  <a:pt x="504666" y="1177230"/>
                </a:cubicBezTo>
                <a:cubicBezTo>
                  <a:pt x="503726" y="1167141"/>
                  <a:pt x="499378" y="1159602"/>
                  <a:pt x="482307" y="1162618"/>
                </a:cubicBezTo>
                <a:cubicBezTo>
                  <a:pt x="481421" y="1162726"/>
                  <a:pt x="480226" y="1162633"/>
                  <a:pt x="479029" y="1162540"/>
                </a:cubicBezTo>
                <a:cubicBezTo>
                  <a:pt x="470949" y="1161859"/>
                  <a:pt x="444139" y="1138059"/>
                  <a:pt x="447663" y="1132649"/>
                </a:cubicBezTo>
                <a:cubicBezTo>
                  <a:pt x="455539" y="1120781"/>
                  <a:pt x="446335" y="1116439"/>
                  <a:pt x="438547" y="1110977"/>
                </a:cubicBezTo>
                <a:cubicBezTo>
                  <a:pt x="427656" y="1103517"/>
                  <a:pt x="416795" y="1096529"/>
                  <a:pt x="405343" y="1089612"/>
                </a:cubicBezTo>
                <a:cubicBezTo>
                  <a:pt x="394202" y="1082895"/>
                  <a:pt x="382794" y="1076684"/>
                  <a:pt x="371373" y="1070238"/>
                </a:cubicBezTo>
                <a:cubicBezTo>
                  <a:pt x="344889" y="1065616"/>
                  <a:pt x="318169" y="1061972"/>
                  <a:pt x="290358" y="1059884"/>
                </a:cubicBezTo>
                <a:cubicBezTo>
                  <a:pt x="269709" y="1058114"/>
                  <a:pt x="246624" y="1055453"/>
                  <a:pt x="235140" y="1029322"/>
                </a:cubicBezTo>
                <a:cubicBezTo>
                  <a:pt x="256895" y="1029771"/>
                  <a:pt x="278695" y="1030927"/>
                  <a:pt x="300494" y="1032083"/>
                </a:cubicBezTo>
                <a:cubicBezTo>
                  <a:pt x="279542" y="1020860"/>
                  <a:pt x="259181" y="1009565"/>
                  <a:pt x="239661" y="997457"/>
                </a:cubicBezTo>
                <a:cubicBezTo>
                  <a:pt x="223540" y="987309"/>
                  <a:pt x="210281" y="975391"/>
                  <a:pt x="204788" y="959211"/>
                </a:cubicBezTo>
                <a:cubicBezTo>
                  <a:pt x="203337" y="955117"/>
                  <a:pt x="202166" y="950750"/>
                  <a:pt x="207583" y="947009"/>
                </a:cubicBezTo>
                <a:cubicBezTo>
                  <a:pt x="213561" y="942727"/>
                  <a:pt x="218466" y="944980"/>
                  <a:pt x="223061" y="947033"/>
                </a:cubicBezTo>
                <a:cubicBezTo>
                  <a:pt x="242046" y="955410"/>
                  <a:pt x="261311" y="963516"/>
                  <a:pt x="280015" y="972164"/>
                </a:cubicBezTo>
                <a:cubicBezTo>
                  <a:pt x="304852" y="983629"/>
                  <a:pt x="329408" y="995365"/>
                  <a:pt x="353948" y="1006865"/>
                </a:cubicBezTo>
                <a:cubicBezTo>
                  <a:pt x="319294" y="981405"/>
                  <a:pt x="281290" y="959435"/>
                  <a:pt x="240466" y="939943"/>
                </a:cubicBezTo>
                <a:cubicBezTo>
                  <a:pt x="210990" y="925718"/>
                  <a:pt x="181514" y="911494"/>
                  <a:pt x="158812" y="891467"/>
                </a:cubicBezTo>
                <a:cubicBezTo>
                  <a:pt x="147166" y="881489"/>
                  <a:pt x="141336" y="869384"/>
                  <a:pt x="139551" y="855364"/>
                </a:cubicBezTo>
                <a:cubicBezTo>
                  <a:pt x="139312" y="851597"/>
                  <a:pt x="139634" y="847287"/>
                  <a:pt x="145731" y="844888"/>
                </a:cubicBezTo>
                <a:cubicBezTo>
                  <a:pt x="151843" y="842724"/>
                  <a:pt x="155581" y="845356"/>
                  <a:pt x="158154" y="848366"/>
                </a:cubicBezTo>
                <a:cubicBezTo>
                  <a:pt x="161052" y="851811"/>
                  <a:pt x="164496" y="854479"/>
                  <a:pt x="169370" y="856260"/>
                </a:cubicBezTo>
                <a:cubicBezTo>
                  <a:pt x="212096" y="872913"/>
                  <a:pt x="249775" y="894448"/>
                  <a:pt x="288295" y="915169"/>
                </a:cubicBezTo>
                <a:cubicBezTo>
                  <a:pt x="343452" y="944788"/>
                  <a:pt x="397769" y="975222"/>
                  <a:pt x="462694" y="994643"/>
                </a:cubicBezTo>
                <a:cubicBezTo>
                  <a:pt x="487260" y="1001870"/>
                  <a:pt x="512622" y="1007575"/>
                  <a:pt x="531910" y="1006664"/>
                </a:cubicBezTo>
                <a:cubicBezTo>
                  <a:pt x="460990" y="972547"/>
                  <a:pt x="394087" y="936046"/>
                  <a:pt x="333940" y="893507"/>
                </a:cubicBezTo>
                <a:cubicBezTo>
                  <a:pt x="273173" y="850568"/>
                  <a:pt x="219876" y="803403"/>
                  <a:pt x="181443" y="746608"/>
                </a:cubicBezTo>
                <a:cubicBezTo>
                  <a:pt x="177494" y="740681"/>
                  <a:pt x="175038" y="734810"/>
                  <a:pt x="162678" y="737018"/>
                </a:cubicBezTo>
                <a:cubicBezTo>
                  <a:pt x="157082" y="737933"/>
                  <a:pt x="155070" y="734381"/>
                  <a:pt x="156307" y="730435"/>
                </a:cubicBezTo>
                <a:cubicBezTo>
                  <a:pt x="164051" y="702450"/>
                  <a:pt x="145532" y="687373"/>
                  <a:pt x="117227" y="677515"/>
                </a:cubicBezTo>
                <a:cubicBezTo>
                  <a:pt x="108392" y="674314"/>
                  <a:pt x="107546" y="670384"/>
                  <a:pt x="113655" y="663474"/>
                </a:cubicBezTo>
                <a:cubicBezTo>
                  <a:pt x="121976" y="653926"/>
                  <a:pt x="120506" y="644851"/>
                  <a:pt x="115226" y="636712"/>
                </a:cubicBezTo>
                <a:cubicBezTo>
                  <a:pt x="112224" y="631619"/>
                  <a:pt x="108350" y="626868"/>
                  <a:pt x="105067" y="622046"/>
                </a:cubicBezTo>
                <a:cubicBezTo>
                  <a:pt x="102790" y="619000"/>
                  <a:pt x="99022" y="615897"/>
                  <a:pt x="104113" y="611722"/>
                </a:cubicBezTo>
                <a:cubicBezTo>
                  <a:pt x="108939" y="608053"/>
                  <a:pt x="114081" y="609328"/>
                  <a:pt x="118895" y="610169"/>
                </a:cubicBezTo>
                <a:cubicBezTo>
                  <a:pt x="142040" y="613772"/>
                  <a:pt x="156094" y="624170"/>
                  <a:pt x="163095" y="640642"/>
                </a:cubicBezTo>
                <a:cubicBezTo>
                  <a:pt x="168334" y="652819"/>
                  <a:pt x="173104" y="652953"/>
                  <a:pt x="185766" y="641454"/>
                </a:cubicBezTo>
                <a:cubicBezTo>
                  <a:pt x="195327" y="632704"/>
                  <a:pt x="204232" y="632337"/>
                  <a:pt x="212892" y="637457"/>
                </a:cubicBezTo>
                <a:cubicBezTo>
                  <a:pt x="217516" y="639981"/>
                  <a:pt x="220444" y="643897"/>
                  <a:pt x="223932" y="647271"/>
                </a:cubicBezTo>
                <a:cubicBezTo>
                  <a:pt x="241420" y="664845"/>
                  <a:pt x="259762" y="681841"/>
                  <a:pt x="287167" y="691571"/>
                </a:cubicBezTo>
                <a:cubicBezTo>
                  <a:pt x="299355" y="696027"/>
                  <a:pt x="312354" y="699197"/>
                  <a:pt x="330380" y="692506"/>
                </a:cubicBezTo>
                <a:cubicBezTo>
                  <a:pt x="318517" y="688486"/>
                  <a:pt x="306954" y="689175"/>
                  <a:pt x="296172" y="688108"/>
                </a:cubicBezTo>
                <a:cubicBezTo>
                  <a:pt x="285390" y="687041"/>
                  <a:pt x="279539" y="683953"/>
                  <a:pt x="286974" y="674512"/>
                </a:cubicBezTo>
                <a:cubicBezTo>
                  <a:pt x="291105" y="669267"/>
                  <a:pt x="290555" y="665301"/>
                  <a:pt x="286166" y="661798"/>
                </a:cubicBezTo>
                <a:cubicBezTo>
                  <a:pt x="272052" y="650459"/>
                  <a:pt x="264416" y="633352"/>
                  <a:pt x="236268" y="635338"/>
                </a:cubicBezTo>
                <a:cubicBezTo>
                  <a:pt x="234792" y="635517"/>
                  <a:pt x="233255" y="634754"/>
                  <a:pt x="231734" y="634225"/>
                </a:cubicBezTo>
                <a:cubicBezTo>
                  <a:pt x="225957" y="632316"/>
                  <a:pt x="219575" y="630241"/>
                  <a:pt x="221253" y="623870"/>
                </a:cubicBezTo>
                <a:cubicBezTo>
                  <a:pt x="223227" y="617462"/>
                  <a:pt x="230816" y="615119"/>
                  <a:pt x="237564" y="613590"/>
                </a:cubicBezTo>
                <a:cubicBezTo>
                  <a:pt x="254884" y="609831"/>
                  <a:pt x="268844" y="614072"/>
                  <a:pt x="282259" y="619091"/>
                </a:cubicBezTo>
                <a:cubicBezTo>
                  <a:pt x="314893" y="631509"/>
                  <a:pt x="342201" y="649080"/>
                  <a:pt x="370630" y="665566"/>
                </a:cubicBezTo>
                <a:cubicBezTo>
                  <a:pt x="413275" y="690295"/>
                  <a:pt x="451153" y="719635"/>
                  <a:pt x="498017" y="740532"/>
                </a:cubicBezTo>
                <a:cubicBezTo>
                  <a:pt x="637369" y="802423"/>
                  <a:pt x="774774" y="866448"/>
                  <a:pt x="918036" y="924307"/>
                </a:cubicBezTo>
                <a:cubicBezTo>
                  <a:pt x="970882" y="945666"/>
                  <a:pt x="1024819" y="965469"/>
                  <a:pt x="1079304" y="984494"/>
                </a:cubicBezTo>
                <a:cubicBezTo>
                  <a:pt x="1079509" y="983045"/>
                  <a:pt x="1079744" y="982067"/>
                  <a:pt x="1079935" y="980383"/>
                </a:cubicBezTo>
                <a:cubicBezTo>
                  <a:pt x="1079860" y="979206"/>
                  <a:pt x="1079770" y="977793"/>
                  <a:pt x="1079695" y="976616"/>
                </a:cubicBezTo>
                <a:cubicBezTo>
                  <a:pt x="1041139" y="964679"/>
                  <a:pt x="1003098" y="951491"/>
                  <a:pt x="966178" y="937219"/>
                </a:cubicBezTo>
                <a:cubicBezTo>
                  <a:pt x="875541" y="901932"/>
                  <a:pt x="791930" y="860100"/>
                  <a:pt x="720106" y="807112"/>
                </a:cubicBezTo>
                <a:cubicBezTo>
                  <a:pt x="714181" y="802848"/>
                  <a:pt x="707904" y="802421"/>
                  <a:pt x="698823" y="804708"/>
                </a:cubicBezTo>
                <a:cubicBezTo>
                  <a:pt x="669544" y="812288"/>
                  <a:pt x="659939" y="806334"/>
                  <a:pt x="664513" y="784663"/>
                </a:cubicBezTo>
                <a:cubicBezTo>
                  <a:pt x="665660" y="779304"/>
                  <a:pt x="665686" y="775031"/>
                  <a:pt x="660380" y="771165"/>
                </a:cubicBezTo>
                <a:cubicBezTo>
                  <a:pt x="636661" y="753871"/>
                  <a:pt x="611807" y="737427"/>
                  <a:pt x="584959" y="722409"/>
                </a:cubicBezTo>
                <a:cubicBezTo>
                  <a:pt x="535282" y="694735"/>
                  <a:pt x="482226" y="670082"/>
                  <a:pt x="435649" y="639659"/>
                </a:cubicBezTo>
                <a:cubicBezTo>
                  <a:pt x="421965" y="630403"/>
                  <a:pt x="411440" y="619340"/>
                  <a:pt x="404944" y="606128"/>
                </a:cubicBezTo>
                <a:cubicBezTo>
                  <a:pt x="402872" y="601635"/>
                  <a:pt x="401613" y="595856"/>
                  <a:pt x="408476" y="591466"/>
                </a:cubicBezTo>
                <a:cubicBezTo>
                  <a:pt x="415044" y="587111"/>
                  <a:pt x="420320" y="590506"/>
                  <a:pt x="425225" y="592759"/>
                </a:cubicBezTo>
                <a:cubicBezTo>
                  <a:pt x="445746" y="601899"/>
                  <a:pt x="466578" y="611238"/>
                  <a:pt x="487115" y="620614"/>
                </a:cubicBezTo>
                <a:cubicBezTo>
                  <a:pt x="507947" y="629954"/>
                  <a:pt x="528514" y="639800"/>
                  <a:pt x="550277" y="649738"/>
                </a:cubicBezTo>
                <a:cubicBezTo>
                  <a:pt x="551408" y="644145"/>
                  <a:pt x="546904" y="643504"/>
                  <a:pt x="544421" y="641907"/>
                </a:cubicBezTo>
                <a:cubicBezTo>
                  <a:pt x="509355" y="619344"/>
                  <a:pt x="471190" y="599529"/>
                  <a:pt x="431905" y="580799"/>
                </a:cubicBezTo>
                <a:cubicBezTo>
                  <a:pt x="401512" y="566211"/>
                  <a:pt x="371947" y="550574"/>
                  <a:pt x="351177" y="528177"/>
                </a:cubicBezTo>
                <a:cubicBezTo>
                  <a:pt x="343180" y="519419"/>
                  <a:pt x="338696" y="509759"/>
                  <a:pt x="339749" y="498244"/>
                </a:cubicBezTo>
                <a:cubicBezTo>
                  <a:pt x="340115" y="494641"/>
                  <a:pt x="340481" y="491037"/>
                  <a:pt x="346313" y="489145"/>
                </a:cubicBezTo>
                <a:cubicBezTo>
                  <a:pt x="350979" y="487631"/>
                  <a:pt x="354067" y="489392"/>
                  <a:pt x="356579" y="491460"/>
                </a:cubicBezTo>
                <a:cubicBezTo>
                  <a:pt x="360984" y="495197"/>
                  <a:pt x="365388" y="498934"/>
                  <a:pt x="371505" y="501516"/>
                </a:cubicBezTo>
                <a:cubicBezTo>
                  <a:pt x="408203" y="517000"/>
                  <a:pt x="442659" y="534654"/>
                  <a:pt x="476275" y="553122"/>
                </a:cubicBezTo>
                <a:cubicBezTo>
                  <a:pt x="531461" y="583213"/>
                  <a:pt x="586103" y="614082"/>
                  <a:pt x="649952" y="635294"/>
                </a:cubicBezTo>
                <a:cubicBezTo>
                  <a:pt x="673972" y="643298"/>
                  <a:pt x="698805" y="650018"/>
                  <a:pt x="727161" y="651328"/>
                </a:cubicBezTo>
                <a:cubicBezTo>
                  <a:pt x="726126" y="649081"/>
                  <a:pt x="724263" y="647883"/>
                  <a:pt x="722417" y="646921"/>
                </a:cubicBezTo>
                <a:cubicBezTo>
                  <a:pt x="660627" y="615969"/>
                  <a:pt x="600830" y="583590"/>
                  <a:pt x="546079" y="546328"/>
                </a:cubicBezTo>
                <a:cubicBezTo>
                  <a:pt x="478576" y="500409"/>
                  <a:pt x="420223" y="448637"/>
                  <a:pt x="378182" y="386585"/>
                </a:cubicBezTo>
                <a:cubicBezTo>
                  <a:pt x="376229" y="383975"/>
                  <a:pt x="374884" y="381528"/>
                  <a:pt x="370158" y="382100"/>
                </a:cubicBezTo>
                <a:cubicBezTo>
                  <a:pt x="358064" y="383802"/>
                  <a:pt x="356583" y="379236"/>
                  <a:pt x="357861" y="371252"/>
                </a:cubicBezTo>
                <a:cubicBezTo>
                  <a:pt x="361373" y="351608"/>
                  <a:pt x="352380" y="336565"/>
                  <a:pt x="331313" y="328203"/>
                </a:cubicBezTo>
                <a:cubicBezTo>
                  <a:pt x="316037" y="321986"/>
                  <a:pt x="303183" y="316425"/>
                  <a:pt x="319354" y="299282"/>
                </a:cubicBezTo>
                <a:cubicBezTo>
                  <a:pt x="323265" y="295249"/>
                  <a:pt x="321459" y="290249"/>
                  <a:pt x="319682" y="285719"/>
                </a:cubicBezTo>
                <a:cubicBezTo>
                  <a:pt x="317166" y="278905"/>
                  <a:pt x="312080" y="273828"/>
                  <a:pt x="306391" y="268585"/>
                </a:cubicBezTo>
                <a:cubicBezTo>
                  <a:pt x="303227" y="265647"/>
                  <a:pt x="299399" y="261602"/>
                  <a:pt x="303294" y="257334"/>
                </a:cubicBezTo>
                <a:cubicBezTo>
                  <a:pt x="307735" y="252289"/>
                  <a:pt x="314131" y="254598"/>
                  <a:pt x="319242" y="255403"/>
                </a:cubicBezTo>
                <a:cubicBezTo>
                  <a:pt x="342683" y="258970"/>
                  <a:pt x="357062" y="269803"/>
                  <a:pt x="364093" y="286745"/>
                </a:cubicBezTo>
                <a:cubicBezTo>
                  <a:pt x="368651" y="297582"/>
                  <a:pt x="374307" y="297608"/>
                  <a:pt x="385301" y="287973"/>
                </a:cubicBezTo>
                <a:cubicBezTo>
                  <a:pt x="397712" y="277216"/>
                  <a:pt x="408079" y="276436"/>
                  <a:pt x="417598" y="285722"/>
                </a:cubicBezTo>
                <a:cubicBezTo>
                  <a:pt x="425226" y="293339"/>
                  <a:pt x="431406" y="301607"/>
                  <a:pt x="440155" y="308139"/>
                </a:cubicBezTo>
                <a:cubicBezTo>
                  <a:pt x="463623" y="326175"/>
                  <a:pt x="485720" y="346039"/>
                  <a:pt x="534406" y="339430"/>
                </a:cubicBezTo>
                <a:cubicBezTo>
                  <a:pt x="520872" y="332528"/>
                  <a:pt x="507316" y="334645"/>
                  <a:pt x="495633" y="333450"/>
                </a:cubicBezTo>
                <a:cubicBezTo>
                  <a:pt x="487244" y="332567"/>
                  <a:pt x="478750" y="330037"/>
                  <a:pt x="486289" y="322243"/>
                </a:cubicBezTo>
                <a:cubicBezTo>
                  <a:pt x="494951" y="313365"/>
                  <a:pt x="489365" y="309771"/>
                  <a:pt x="484000" y="304964"/>
                </a:cubicBezTo>
                <a:cubicBezTo>
                  <a:pt x="471673" y="293645"/>
                  <a:pt x="461604" y="280392"/>
                  <a:pt x="436911" y="280536"/>
                </a:cubicBezTo>
                <a:cubicBezTo>
                  <a:pt x="433041" y="280530"/>
                  <a:pt x="429923" y="278297"/>
                  <a:pt x="426865" y="277007"/>
                </a:cubicBezTo>
                <a:cubicBezTo>
                  <a:pt x="422581" y="275154"/>
                  <a:pt x="418872" y="272993"/>
                  <a:pt x="420654" y="268269"/>
                </a:cubicBezTo>
                <a:cubicBezTo>
                  <a:pt x="422468" y="264016"/>
                  <a:pt x="426748" y="261125"/>
                  <a:pt x="432329" y="259975"/>
                </a:cubicBezTo>
                <a:cubicBezTo>
                  <a:pt x="437320" y="258895"/>
                  <a:pt x="442621" y="258016"/>
                  <a:pt x="447672" y="257879"/>
                </a:cubicBezTo>
                <a:cubicBezTo>
                  <a:pt x="470223" y="256809"/>
                  <a:pt x="486254" y="265543"/>
                  <a:pt x="502242" y="273572"/>
                </a:cubicBezTo>
                <a:cubicBezTo>
                  <a:pt x="558179" y="301436"/>
                  <a:pt x="607891" y="334326"/>
                  <a:pt x="659874" y="365516"/>
                </a:cubicBezTo>
                <a:cubicBezTo>
                  <a:pt x="711842" y="396471"/>
                  <a:pt x="772192" y="418818"/>
                  <a:pt x="829177" y="444421"/>
                </a:cubicBezTo>
                <a:cubicBezTo>
                  <a:pt x="960626" y="503711"/>
                  <a:pt x="1092650" y="562693"/>
                  <a:pt x="1231903" y="613682"/>
                </a:cubicBezTo>
                <a:cubicBezTo>
                  <a:pt x="1368099" y="663381"/>
                  <a:pt x="1823141" y="686561"/>
                  <a:pt x="1911736" y="685084"/>
                </a:cubicBezTo>
                <a:cubicBezTo>
                  <a:pt x="2024994" y="682992"/>
                  <a:pt x="2291986" y="655399"/>
                  <a:pt x="2564313" y="632143"/>
                </a:cubicBezTo>
                <a:cubicBezTo>
                  <a:pt x="2595089" y="629364"/>
                  <a:pt x="2625288" y="626893"/>
                  <a:pt x="2657304" y="624913"/>
                </a:cubicBezTo>
                <a:cubicBezTo>
                  <a:pt x="3564401" y="568191"/>
                  <a:pt x="4203594" y="276765"/>
                  <a:pt x="4235818" y="259339"/>
                </a:cubicBezTo>
                <a:cubicBezTo>
                  <a:pt x="4287616" y="231474"/>
                  <a:pt x="4460006" y="176429"/>
                  <a:pt x="4460331" y="176864"/>
                </a:cubicBezTo>
                <a:cubicBezTo>
                  <a:pt x="4464175" y="181144"/>
                  <a:pt x="4483735" y="184529"/>
                  <a:pt x="4499578" y="186791"/>
                </a:cubicBezTo>
                <a:lnTo>
                  <a:pt x="4514640" y="188841"/>
                </a:lnTo>
                <a:lnTo>
                  <a:pt x="4516523" y="189988"/>
                </a:lnTo>
                <a:cubicBezTo>
                  <a:pt x="4522035" y="190091"/>
                  <a:pt x="4521760" y="189857"/>
                  <a:pt x="4518126" y="189316"/>
                </a:cubicBezTo>
                <a:lnTo>
                  <a:pt x="4514640" y="188841"/>
                </a:lnTo>
                <a:lnTo>
                  <a:pt x="4511569" y="186970"/>
                </a:lnTo>
                <a:cubicBezTo>
                  <a:pt x="4510788" y="185226"/>
                  <a:pt x="4510719" y="182981"/>
                  <a:pt x="4510888" y="180943"/>
                </a:cubicBezTo>
                <a:cubicBezTo>
                  <a:pt x="4511690" y="170169"/>
                  <a:pt x="4517648" y="160906"/>
                  <a:pt x="4531865" y="155151"/>
                </a:cubicBezTo>
                <a:cubicBezTo>
                  <a:pt x="4545507" y="149703"/>
                  <a:pt x="4559473" y="144689"/>
                  <a:pt x="4573441" y="139676"/>
                </a:cubicBezTo>
                <a:cubicBezTo>
                  <a:pt x="4585075" y="135420"/>
                  <a:pt x="4593048" y="134454"/>
                  <a:pt x="4594964" y="145847"/>
                </a:cubicBezTo>
                <a:cubicBezTo>
                  <a:pt x="4596879" y="157242"/>
                  <a:pt x="4613452" y="160454"/>
                  <a:pt x="4623059" y="152410"/>
                </a:cubicBezTo>
                <a:cubicBezTo>
                  <a:pt x="4660632" y="120811"/>
                  <a:pt x="4705757" y="95654"/>
                  <a:pt x="4748356" y="68192"/>
                </a:cubicBezTo>
                <a:cubicBezTo>
                  <a:pt x="4778098" y="49168"/>
                  <a:pt x="4809406" y="31378"/>
                  <a:pt x="4833812" y="8017"/>
                </a:cubicBezTo>
                <a:cubicBezTo>
                  <a:pt x="4838299" y="3678"/>
                  <a:pt x="4842399" y="-2039"/>
                  <a:pt x="4850908" y="727"/>
                </a:cubicBez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0705" y="685801"/>
            <a:ext cx="2621145" cy="5491162"/>
          </a:xfrm>
        </p:spPr>
        <p:txBody>
          <a:bodyPr>
            <a:normAutofit/>
          </a:bodyPr>
          <a:lstStyle/>
          <a:p>
            <a:r>
              <a:t>R – Relaxed Posture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DB146FF-B661-E70A-89FE-D223EAA3946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12194742"/>
              </p:ext>
            </p:extLst>
          </p:nvPr>
        </p:nvGraphicFramePr>
        <p:xfrm>
          <a:off x="3526910" y="838199"/>
          <a:ext cx="4988440" cy="53387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8DED6BC-9A3E-48D4-AD7C-A56D63F547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6B6E033A-DB2E-49B8-B600-B38E0C2802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9926" y="1371600"/>
            <a:ext cx="3396984" cy="3589977"/>
          </a:xfrm>
          <a:custGeom>
            <a:avLst/>
            <a:gdLst>
              <a:gd name="connsiteX0" fmla="*/ 5462602 w 5470628"/>
              <a:gd name="connsiteY0" fmla="*/ 1413608 h 3193741"/>
              <a:gd name="connsiteX1" fmla="*/ 5465724 w 5470628"/>
              <a:gd name="connsiteY1" fmla="*/ 1421881 h 3193741"/>
              <a:gd name="connsiteX2" fmla="*/ 5465025 w 5470628"/>
              <a:gd name="connsiteY2" fmla="*/ 1466556 h 3193741"/>
              <a:gd name="connsiteX3" fmla="*/ 5463208 w 5470628"/>
              <a:gd name="connsiteY3" fmla="*/ 1466226 h 3193741"/>
              <a:gd name="connsiteX4" fmla="*/ 5463242 w 5470628"/>
              <a:gd name="connsiteY4" fmla="*/ 1451866 h 3193741"/>
              <a:gd name="connsiteX5" fmla="*/ 5462894 w 5470628"/>
              <a:gd name="connsiteY5" fmla="*/ 1423194 h 3193741"/>
              <a:gd name="connsiteX6" fmla="*/ 5461417 w 5470628"/>
              <a:gd name="connsiteY6" fmla="*/ 1391849 h 3193741"/>
              <a:gd name="connsiteX7" fmla="*/ 5462246 w 5470628"/>
              <a:gd name="connsiteY7" fmla="*/ 1401944 h 3193741"/>
              <a:gd name="connsiteX8" fmla="*/ 5462602 w 5470628"/>
              <a:gd name="connsiteY8" fmla="*/ 1413608 h 3193741"/>
              <a:gd name="connsiteX9" fmla="*/ 5459078 w 5470628"/>
              <a:gd name="connsiteY9" fmla="*/ 1404268 h 3193741"/>
              <a:gd name="connsiteX10" fmla="*/ 5460137 w 5470628"/>
              <a:gd name="connsiteY10" fmla="*/ 1393780 h 3193741"/>
              <a:gd name="connsiteX11" fmla="*/ 5461417 w 5470628"/>
              <a:gd name="connsiteY11" fmla="*/ 1391849 h 3193741"/>
              <a:gd name="connsiteX12" fmla="*/ 614271 w 5470628"/>
              <a:gd name="connsiteY12" fmla="*/ 1052206 h 3193741"/>
              <a:gd name="connsiteX13" fmla="*/ 611497 w 5470628"/>
              <a:gd name="connsiteY13" fmla="*/ 1055389 h 3193741"/>
              <a:gd name="connsiteX14" fmla="*/ 630277 w 5470628"/>
              <a:gd name="connsiteY14" fmla="*/ 1065215 h 3193741"/>
              <a:gd name="connsiteX15" fmla="*/ 651856 w 5470628"/>
              <a:gd name="connsiteY15" fmla="*/ 1067584 h 3193741"/>
              <a:gd name="connsiteX16" fmla="*/ 614271 w 5470628"/>
              <a:gd name="connsiteY16" fmla="*/ 1052206 h 3193741"/>
              <a:gd name="connsiteX17" fmla="*/ 810628 w 5470628"/>
              <a:gd name="connsiteY17" fmla="*/ 695550 h 3193741"/>
              <a:gd name="connsiteX18" fmla="*/ 1033084 w 5470628"/>
              <a:gd name="connsiteY18" fmla="*/ 791270 h 3193741"/>
              <a:gd name="connsiteX19" fmla="*/ 1036153 w 5470628"/>
              <a:gd name="connsiteY19" fmla="*/ 788050 h 3193741"/>
              <a:gd name="connsiteX20" fmla="*/ 810628 w 5470628"/>
              <a:gd name="connsiteY20" fmla="*/ 695550 h 3193741"/>
              <a:gd name="connsiteX21" fmla="*/ 4850908 w 5470628"/>
              <a:gd name="connsiteY21" fmla="*/ 727 h 3193741"/>
              <a:gd name="connsiteX22" fmla="*/ 4858584 w 5470628"/>
              <a:gd name="connsiteY22" fmla="*/ 13795 h 3193741"/>
              <a:gd name="connsiteX23" fmla="*/ 4843408 w 5470628"/>
              <a:gd name="connsiteY23" fmla="*/ 37224 h 3193741"/>
              <a:gd name="connsiteX24" fmla="*/ 4871062 w 5470628"/>
              <a:gd name="connsiteY24" fmla="*/ 78954 h 3193741"/>
              <a:gd name="connsiteX25" fmla="*/ 4989038 w 5470628"/>
              <a:gd name="connsiteY25" fmla="*/ 66799 h 3193741"/>
              <a:gd name="connsiteX26" fmla="*/ 5002636 w 5470628"/>
              <a:gd name="connsiteY26" fmla="*/ 79388 h 3193741"/>
              <a:gd name="connsiteX27" fmla="*/ 5008332 w 5470628"/>
              <a:gd name="connsiteY27" fmla="*/ 140859 h 3193741"/>
              <a:gd name="connsiteX28" fmla="*/ 5014326 w 5470628"/>
              <a:gd name="connsiteY28" fmla="*/ 155555 h 3193741"/>
              <a:gd name="connsiteX29" fmla="*/ 5030704 w 5470628"/>
              <a:gd name="connsiteY29" fmla="*/ 221190 h 3193741"/>
              <a:gd name="connsiteX30" fmla="*/ 5097262 w 5470628"/>
              <a:gd name="connsiteY30" fmla="*/ 317759 h 3193741"/>
              <a:gd name="connsiteX31" fmla="*/ 5165084 w 5470628"/>
              <a:gd name="connsiteY31" fmla="*/ 373367 h 3193741"/>
              <a:gd name="connsiteX32" fmla="*/ 5174137 w 5470628"/>
              <a:gd name="connsiteY32" fmla="*/ 389353 h 3193741"/>
              <a:gd name="connsiteX33" fmla="*/ 5192507 w 5470628"/>
              <a:gd name="connsiteY33" fmla="*/ 453561 h 3193741"/>
              <a:gd name="connsiteX34" fmla="*/ 5187160 w 5470628"/>
              <a:gd name="connsiteY34" fmla="*/ 467732 h 3193741"/>
              <a:gd name="connsiteX35" fmla="*/ 5160106 w 5470628"/>
              <a:gd name="connsiteY35" fmla="*/ 486904 h 3193741"/>
              <a:gd name="connsiteX36" fmla="*/ 5138948 w 5470628"/>
              <a:gd name="connsiteY36" fmla="*/ 528614 h 3193741"/>
              <a:gd name="connsiteX37" fmla="*/ 5097016 w 5470628"/>
              <a:gd name="connsiteY37" fmla="*/ 589923 h 3193741"/>
              <a:gd name="connsiteX38" fmla="*/ 5075869 w 5470628"/>
              <a:gd name="connsiteY38" fmla="*/ 608381 h 3193741"/>
              <a:gd name="connsiteX39" fmla="*/ 5093172 w 5470628"/>
              <a:gd name="connsiteY39" fmla="*/ 618385 h 3193741"/>
              <a:gd name="connsiteX40" fmla="*/ 5153518 w 5470628"/>
              <a:gd name="connsiteY40" fmla="*/ 687474 h 3193741"/>
              <a:gd name="connsiteX41" fmla="*/ 5074984 w 5470628"/>
              <a:gd name="connsiteY41" fmla="*/ 776941 h 3193741"/>
              <a:gd name="connsiteX42" fmla="*/ 5033348 w 5470628"/>
              <a:gd name="connsiteY42" fmla="*/ 805473 h 3193741"/>
              <a:gd name="connsiteX43" fmla="*/ 5116847 w 5470628"/>
              <a:gd name="connsiteY43" fmla="*/ 803426 h 3193741"/>
              <a:gd name="connsiteX44" fmla="*/ 5147902 w 5470628"/>
              <a:gd name="connsiteY44" fmla="*/ 833118 h 3193741"/>
              <a:gd name="connsiteX45" fmla="*/ 5161665 w 5470628"/>
              <a:gd name="connsiteY45" fmla="*/ 848297 h 3193741"/>
              <a:gd name="connsiteX46" fmla="*/ 5246520 w 5470628"/>
              <a:gd name="connsiteY46" fmla="*/ 942412 h 3193741"/>
              <a:gd name="connsiteX47" fmla="*/ 5235368 w 5470628"/>
              <a:gd name="connsiteY47" fmla="*/ 972946 h 3193741"/>
              <a:gd name="connsiteX48" fmla="*/ 5113739 w 5470628"/>
              <a:gd name="connsiteY48" fmla="*/ 1128845 h 3193741"/>
              <a:gd name="connsiteX49" fmla="*/ 5255034 w 5470628"/>
              <a:gd name="connsiteY49" fmla="*/ 1151117 h 3193741"/>
              <a:gd name="connsiteX50" fmla="*/ 5267513 w 5470628"/>
              <a:gd name="connsiteY50" fmla="*/ 1216275 h 3193741"/>
              <a:gd name="connsiteX51" fmla="*/ 5343113 w 5470628"/>
              <a:gd name="connsiteY51" fmla="*/ 1281854 h 3193741"/>
              <a:gd name="connsiteX52" fmla="*/ 5452014 w 5470628"/>
              <a:gd name="connsiteY52" fmla="*/ 1385543 h 3193741"/>
              <a:gd name="connsiteX53" fmla="*/ 5459078 w 5470628"/>
              <a:gd name="connsiteY53" fmla="*/ 1404268 h 3193741"/>
              <a:gd name="connsiteX54" fmla="*/ 5458838 w 5470628"/>
              <a:gd name="connsiteY54" fmla="*/ 1406644 h 3193741"/>
              <a:gd name="connsiteX55" fmla="*/ 5455752 w 5470628"/>
              <a:gd name="connsiteY55" fmla="*/ 1450751 h 3193741"/>
              <a:gd name="connsiteX56" fmla="*/ 5454594 w 5470628"/>
              <a:gd name="connsiteY56" fmla="*/ 1464662 h 3193741"/>
              <a:gd name="connsiteX57" fmla="*/ 5447215 w 5470628"/>
              <a:gd name="connsiteY57" fmla="*/ 1463321 h 3193741"/>
              <a:gd name="connsiteX58" fmla="*/ 5433934 w 5470628"/>
              <a:gd name="connsiteY58" fmla="*/ 1458428 h 3193741"/>
              <a:gd name="connsiteX59" fmla="*/ 5424276 w 5470628"/>
              <a:gd name="connsiteY59" fmla="*/ 1477014 h 3193741"/>
              <a:gd name="connsiteX60" fmla="*/ 5444628 w 5470628"/>
              <a:gd name="connsiteY60" fmla="*/ 1511562 h 3193741"/>
              <a:gd name="connsiteX61" fmla="*/ 5453752 w 5470628"/>
              <a:gd name="connsiteY61" fmla="*/ 1474786 h 3193741"/>
              <a:gd name="connsiteX62" fmla="*/ 5454594 w 5470628"/>
              <a:gd name="connsiteY62" fmla="*/ 1464662 h 3193741"/>
              <a:gd name="connsiteX63" fmla="*/ 5463208 w 5470628"/>
              <a:gd name="connsiteY63" fmla="*/ 1466226 h 3193741"/>
              <a:gd name="connsiteX64" fmla="*/ 5463164 w 5470628"/>
              <a:gd name="connsiteY64" fmla="*/ 1484226 h 3193741"/>
              <a:gd name="connsiteX65" fmla="*/ 5456160 w 5470628"/>
              <a:gd name="connsiteY65" fmla="*/ 1575885 h 3193741"/>
              <a:gd name="connsiteX66" fmla="*/ 5345636 w 5470628"/>
              <a:gd name="connsiteY66" fmla="*/ 1714543 h 3193741"/>
              <a:gd name="connsiteX67" fmla="*/ 5251319 w 5470628"/>
              <a:gd name="connsiteY67" fmla="*/ 1775792 h 3193741"/>
              <a:gd name="connsiteX68" fmla="*/ 5043512 w 5470628"/>
              <a:gd name="connsiteY68" fmla="*/ 2027305 h 3193741"/>
              <a:gd name="connsiteX69" fmla="*/ 4978144 w 5470628"/>
              <a:gd name="connsiteY69" fmla="*/ 2108535 h 3193741"/>
              <a:gd name="connsiteX70" fmla="*/ 5031476 w 5470628"/>
              <a:gd name="connsiteY70" fmla="*/ 2128173 h 3193741"/>
              <a:gd name="connsiteX71" fmla="*/ 4937389 w 5470628"/>
              <a:gd name="connsiteY71" fmla="*/ 2216441 h 3193741"/>
              <a:gd name="connsiteX72" fmla="*/ 4826122 w 5470628"/>
              <a:gd name="connsiteY72" fmla="*/ 2315331 h 3193741"/>
              <a:gd name="connsiteX73" fmla="*/ 2544647 w 5470628"/>
              <a:gd name="connsiteY73" fmla="*/ 3190975 h 3193741"/>
              <a:gd name="connsiteX74" fmla="*/ 1328257 w 5470628"/>
              <a:gd name="connsiteY74" fmla="*/ 3153006 h 3193741"/>
              <a:gd name="connsiteX75" fmla="*/ 977943 w 5470628"/>
              <a:gd name="connsiteY75" fmla="*/ 3082502 h 3193741"/>
              <a:gd name="connsiteX76" fmla="*/ 854473 w 5470628"/>
              <a:gd name="connsiteY76" fmla="*/ 2994250 h 3193741"/>
              <a:gd name="connsiteX77" fmla="*/ 811593 w 5470628"/>
              <a:gd name="connsiteY77" fmla="*/ 2970498 h 3193741"/>
              <a:gd name="connsiteX78" fmla="*/ 707024 w 5470628"/>
              <a:gd name="connsiteY78" fmla="*/ 2945439 h 3193741"/>
              <a:gd name="connsiteX79" fmla="*/ 523487 w 5470628"/>
              <a:gd name="connsiteY79" fmla="*/ 2886053 h 3193741"/>
              <a:gd name="connsiteX80" fmla="*/ 587884 w 5470628"/>
              <a:gd name="connsiteY80" fmla="*/ 2859746 h 3193741"/>
              <a:gd name="connsiteX81" fmla="*/ 779426 w 5470628"/>
              <a:gd name="connsiteY81" fmla="*/ 2885897 h 3193741"/>
              <a:gd name="connsiteX82" fmla="*/ 917288 w 5470628"/>
              <a:gd name="connsiteY82" fmla="*/ 2882248 h 3193741"/>
              <a:gd name="connsiteX83" fmla="*/ 718684 w 5470628"/>
              <a:gd name="connsiteY83" fmla="*/ 2819941 h 3193741"/>
              <a:gd name="connsiteX84" fmla="*/ 524650 w 5470628"/>
              <a:gd name="connsiteY84" fmla="*/ 2731220 h 3193741"/>
              <a:gd name="connsiteX85" fmla="*/ 670138 w 5470628"/>
              <a:gd name="connsiteY85" fmla="*/ 2735189 h 3193741"/>
              <a:gd name="connsiteX86" fmla="*/ 675382 w 5470628"/>
              <a:gd name="connsiteY86" fmla="*/ 2719369 h 3193741"/>
              <a:gd name="connsiteX87" fmla="*/ 542021 w 5470628"/>
              <a:gd name="connsiteY87" fmla="*/ 2601946 h 3193741"/>
              <a:gd name="connsiteX88" fmla="*/ 476895 w 5470628"/>
              <a:gd name="connsiteY88" fmla="*/ 2555976 h 3193741"/>
              <a:gd name="connsiteX89" fmla="*/ 188751 w 5470628"/>
              <a:gd name="connsiteY89" fmla="*/ 2428830 h 3193741"/>
              <a:gd name="connsiteX90" fmla="*/ 456762 w 5470628"/>
              <a:gd name="connsiteY90" fmla="*/ 2468731 h 3193741"/>
              <a:gd name="connsiteX91" fmla="*/ 174514 w 5470628"/>
              <a:gd name="connsiteY91" fmla="*/ 2345378 h 3193741"/>
              <a:gd name="connsiteX92" fmla="*/ 38827 w 5470628"/>
              <a:gd name="connsiteY92" fmla="*/ 2303685 h 3193741"/>
              <a:gd name="connsiteX93" fmla="*/ 3281 w 5470628"/>
              <a:gd name="connsiteY93" fmla="*/ 2273587 h 3193741"/>
              <a:gd name="connsiteX94" fmla="*/ 61590 w 5470628"/>
              <a:gd name="connsiteY94" fmla="*/ 2259170 h 3193741"/>
              <a:gd name="connsiteX95" fmla="*/ 242291 w 5470628"/>
              <a:gd name="connsiteY95" fmla="*/ 2250569 h 3193741"/>
              <a:gd name="connsiteX96" fmla="*/ 13205 w 5470628"/>
              <a:gd name="connsiteY96" fmla="*/ 2172263 h 3193741"/>
              <a:gd name="connsiteX97" fmla="*/ 180810 w 5470628"/>
              <a:gd name="connsiteY97" fmla="*/ 2168333 h 3193741"/>
              <a:gd name="connsiteX98" fmla="*/ 226020 w 5470628"/>
              <a:gd name="connsiteY98" fmla="*/ 2121100 h 3193741"/>
              <a:gd name="connsiteX99" fmla="*/ 299145 w 5470628"/>
              <a:gd name="connsiteY99" fmla="*/ 2044862 h 3193741"/>
              <a:gd name="connsiteX100" fmla="*/ 350236 w 5470628"/>
              <a:gd name="connsiteY100" fmla="*/ 2001187 h 3193741"/>
              <a:gd name="connsiteX101" fmla="*/ 365223 w 5470628"/>
              <a:gd name="connsiteY101" fmla="*/ 1881218 h 3193741"/>
              <a:gd name="connsiteX102" fmla="*/ 310707 w 5470628"/>
              <a:gd name="connsiteY102" fmla="*/ 1758752 h 3193741"/>
              <a:gd name="connsiteX103" fmla="*/ 181659 w 5470628"/>
              <a:gd name="connsiteY103" fmla="*/ 1709137 h 3193741"/>
              <a:gd name="connsiteX104" fmla="*/ 213063 w 5470628"/>
              <a:gd name="connsiteY104" fmla="*/ 1632021 h 3193741"/>
              <a:gd name="connsiteX105" fmla="*/ 481390 w 5470628"/>
              <a:gd name="connsiteY105" fmla="*/ 1644125 h 3193741"/>
              <a:gd name="connsiteX106" fmla="*/ 68930 w 5470628"/>
              <a:gd name="connsiteY106" fmla="*/ 1457537 h 3193741"/>
              <a:gd name="connsiteX107" fmla="*/ 135138 w 5470628"/>
              <a:gd name="connsiteY107" fmla="*/ 1440976 h 3193741"/>
              <a:gd name="connsiteX108" fmla="*/ 131611 w 5470628"/>
              <a:gd name="connsiteY108" fmla="*/ 1427642 h 3193741"/>
              <a:gd name="connsiteX109" fmla="*/ 130443 w 5470628"/>
              <a:gd name="connsiteY109" fmla="*/ 1343795 h 3193741"/>
              <a:gd name="connsiteX110" fmla="*/ 138930 w 5470628"/>
              <a:gd name="connsiteY110" fmla="*/ 1304094 h 3193741"/>
              <a:gd name="connsiteX111" fmla="*/ 118409 w 5470628"/>
              <a:gd name="connsiteY111" fmla="*/ 1262212 h 3193741"/>
              <a:gd name="connsiteX112" fmla="*/ 421410 w 5470628"/>
              <a:gd name="connsiteY112" fmla="*/ 1304757 h 3193741"/>
              <a:gd name="connsiteX113" fmla="*/ 655702 w 5470628"/>
              <a:gd name="connsiteY113" fmla="*/ 1291801 h 3193741"/>
              <a:gd name="connsiteX114" fmla="*/ 648299 w 5470628"/>
              <a:gd name="connsiteY114" fmla="*/ 1287715 h 3193741"/>
              <a:gd name="connsiteX115" fmla="*/ 531027 w 5470628"/>
              <a:gd name="connsiteY115" fmla="*/ 1193967 h 3193741"/>
              <a:gd name="connsiteX116" fmla="*/ 526433 w 5470628"/>
              <a:gd name="connsiteY116" fmla="*/ 1191913 h 3193741"/>
              <a:gd name="connsiteX117" fmla="*/ 504666 w 5470628"/>
              <a:gd name="connsiteY117" fmla="*/ 1177230 h 3193741"/>
              <a:gd name="connsiteX118" fmla="*/ 482307 w 5470628"/>
              <a:gd name="connsiteY118" fmla="*/ 1162618 h 3193741"/>
              <a:gd name="connsiteX119" fmla="*/ 479029 w 5470628"/>
              <a:gd name="connsiteY119" fmla="*/ 1162540 h 3193741"/>
              <a:gd name="connsiteX120" fmla="*/ 447663 w 5470628"/>
              <a:gd name="connsiteY120" fmla="*/ 1132649 h 3193741"/>
              <a:gd name="connsiteX121" fmla="*/ 438547 w 5470628"/>
              <a:gd name="connsiteY121" fmla="*/ 1110977 h 3193741"/>
              <a:gd name="connsiteX122" fmla="*/ 405343 w 5470628"/>
              <a:gd name="connsiteY122" fmla="*/ 1089612 h 3193741"/>
              <a:gd name="connsiteX123" fmla="*/ 371373 w 5470628"/>
              <a:gd name="connsiteY123" fmla="*/ 1070238 h 3193741"/>
              <a:gd name="connsiteX124" fmla="*/ 290358 w 5470628"/>
              <a:gd name="connsiteY124" fmla="*/ 1059884 h 3193741"/>
              <a:gd name="connsiteX125" fmla="*/ 235140 w 5470628"/>
              <a:gd name="connsiteY125" fmla="*/ 1029322 h 3193741"/>
              <a:gd name="connsiteX126" fmla="*/ 300494 w 5470628"/>
              <a:gd name="connsiteY126" fmla="*/ 1032083 h 3193741"/>
              <a:gd name="connsiteX127" fmla="*/ 239661 w 5470628"/>
              <a:gd name="connsiteY127" fmla="*/ 997457 h 3193741"/>
              <a:gd name="connsiteX128" fmla="*/ 204788 w 5470628"/>
              <a:gd name="connsiteY128" fmla="*/ 959211 h 3193741"/>
              <a:gd name="connsiteX129" fmla="*/ 207583 w 5470628"/>
              <a:gd name="connsiteY129" fmla="*/ 947009 h 3193741"/>
              <a:gd name="connsiteX130" fmla="*/ 223061 w 5470628"/>
              <a:gd name="connsiteY130" fmla="*/ 947033 h 3193741"/>
              <a:gd name="connsiteX131" fmla="*/ 280015 w 5470628"/>
              <a:gd name="connsiteY131" fmla="*/ 972164 h 3193741"/>
              <a:gd name="connsiteX132" fmla="*/ 353948 w 5470628"/>
              <a:gd name="connsiteY132" fmla="*/ 1006865 h 3193741"/>
              <a:gd name="connsiteX133" fmla="*/ 240466 w 5470628"/>
              <a:gd name="connsiteY133" fmla="*/ 939943 h 3193741"/>
              <a:gd name="connsiteX134" fmla="*/ 158812 w 5470628"/>
              <a:gd name="connsiteY134" fmla="*/ 891467 h 3193741"/>
              <a:gd name="connsiteX135" fmla="*/ 139551 w 5470628"/>
              <a:gd name="connsiteY135" fmla="*/ 855364 h 3193741"/>
              <a:gd name="connsiteX136" fmla="*/ 145731 w 5470628"/>
              <a:gd name="connsiteY136" fmla="*/ 844888 h 3193741"/>
              <a:gd name="connsiteX137" fmla="*/ 158154 w 5470628"/>
              <a:gd name="connsiteY137" fmla="*/ 848366 h 3193741"/>
              <a:gd name="connsiteX138" fmla="*/ 169370 w 5470628"/>
              <a:gd name="connsiteY138" fmla="*/ 856260 h 3193741"/>
              <a:gd name="connsiteX139" fmla="*/ 288295 w 5470628"/>
              <a:gd name="connsiteY139" fmla="*/ 915169 h 3193741"/>
              <a:gd name="connsiteX140" fmla="*/ 462694 w 5470628"/>
              <a:gd name="connsiteY140" fmla="*/ 994643 h 3193741"/>
              <a:gd name="connsiteX141" fmla="*/ 531910 w 5470628"/>
              <a:gd name="connsiteY141" fmla="*/ 1006664 h 3193741"/>
              <a:gd name="connsiteX142" fmla="*/ 333940 w 5470628"/>
              <a:gd name="connsiteY142" fmla="*/ 893507 h 3193741"/>
              <a:gd name="connsiteX143" fmla="*/ 181443 w 5470628"/>
              <a:gd name="connsiteY143" fmla="*/ 746608 h 3193741"/>
              <a:gd name="connsiteX144" fmla="*/ 162678 w 5470628"/>
              <a:gd name="connsiteY144" fmla="*/ 737018 h 3193741"/>
              <a:gd name="connsiteX145" fmla="*/ 156307 w 5470628"/>
              <a:gd name="connsiteY145" fmla="*/ 730435 h 3193741"/>
              <a:gd name="connsiteX146" fmla="*/ 117227 w 5470628"/>
              <a:gd name="connsiteY146" fmla="*/ 677515 h 3193741"/>
              <a:gd name="connsiteX147" fmla="*/ 113655 w 5470628"/>
              <a:gd name="connsiteY147" fmla="*/ 663474 h 3193741"/>
              <a:gd name="connsiteX148" fmla="*/ 115226 w 5470628"/>
              <a:gd name="connsiteY148" fmla="*/ 636712 h 3193741"/>
              <a:gd name="connsiteX149" fmla="*/ 105067 w 5470628"/>
              <a:gd name="connsiteY149" fmla="*/ 622046 h 3193741"/>
              <a:gd name="connsiteX150" fmla="*/ 104113 w 5470628"/>
              <a:gd name="connsiteY150" fmla="*/ 611722 h 3193741"/>
              <a:gd name="connsiteX151" fmla="*/ 118895 w 5470628"/>
              <a:gd name="connsiteY151" fmla="*/ 610169 h 3193741"/>
              <a:gd name="connsiteX152" fmla="*/ 163095 w 5470628"/>
              <a:gd name="connsiteY152" fmla="*/ 640642 h 3193741"/>
              <a:gd name="connsiteX153" fmla="*/ 185766 w 5470628"/>
              <a:gd name="connsiteY153" fmla="*/ 641454 h 3193741"/>
              <a:gd name="connsiteX154" fmla="*/ 212892 w 5470628"/>
              <a:gd name="connsiteY154" fmla="*/ 637457 h 3193741"/>
              <a:gd name="connsiteX155" fmla="*/ 223932 w 5470628"/>
              <a:gd name="connsiteY155" fmla="*/ 647271 h 3193741"/>
              <a:gd name="connsiteX156" fmla="*/ 287167 w 5470628"/>
              <a:gd name="connsiteY156" fmla="*/ 691571 h 3193741"/>
              <a:gd name="connsiteX157" fmla="*/ 330380 w 5470628"/>
              <a:gd name="connsiteY157" fmla="*/ 692506 h 3193741"/>
              <a:gd name="connsiteX158" fmla="*/ 296172 w 5470628"/>
              <a:gd name="connsiteY158" fmla="*/ 688108 h 3193741"/>
              <a:gd name="connsiteX159" fmla="*/ 286974 w 5470628"/>
              <a:gd name="connsiteY159" fmla="*/ 674512 h 3193741"/>
              <a:gd name="connsiteX160" fmla="*/ 286166 w 5470628"/>
              <a:gd name="connsiteY160" fmla="*/ 661798 h 3193741"/>
              <a:gd name="connsiteX161" fmla="*/ 236268 w 5470628"/>
              <a:gd name="connsiteY161" fmla="*/ 635338 h 3193741"/>
              <a:gd name="connsiteX162" fmla="*/ 231734 w 5470628"/>
              <a:gd name="connsiteY162" fmla="*/ 634225 h 3193741"/>
              <a:gd name="connsiteX163" fmla="*/ 221253 w 5470628"/>
              <a:gd name="connsiteY163" fmla="*/ 623870 h 3193741"/>
              <a:gd name="connsiteX164" fmla="*/ 237564 w 5470628"/>
              <a:gd name="connsiteY164" fmla="*/ 613590 h 3193741"/>
              <a:gd name="connsiteX165" fmla="*/ 282259 w 5470628"/>
              <a:gd name="connsiteY165" fmla="*/ 619091 h 3193741"/>
              <a:gd name="connsiteX166" fmla="*/ 370630 w 5470628"/>
              <a:gd name="connsiteY166" fmla="*/ 665566 h 3193741"/>
              <a:gd name="connsiteX167" fmla="*/ 498017 w 5470628"/>
              <a:gd name="connsiteY167" fmla="*/ 740532 h 3193741"/>
              <a:gd name="connsiteX168" fmla="*/ 918036 w 5470628"/>
              <a:gd name="connsiteY168" fmla="*/ 924307 h 3193741"/>
              <a:gd name="connsiteX169" fmla="*/ 1079304 w 5470628"/>
              <a:gd name="connsiteY169" fmla="*/ 984494 h 3193741"/>
              <a:gd name="connsiteX170" fmla="*/ 1079935 w 5470628"/>
              <a:gd name="connsiteY170" fmla="*/ 980383 h 3193741"/>
              <a:gd name="connsiteX171" fmla="*/ 1079695 w 5470628"/>
              <a:gd name="connsiteY171" fmla="*/ 976616 h 3193741"/>
              <a:gd name="connsiteX172" fmla="*/ 966178 w 5470628"/>
              <a:gd name="connsiteY172" fmla="*/ 937219 h 3193741"/>
              <a:gd name="connsiteX173" fmla="*/ 720106 w 5470628"/>
              <a:gd name="connsiteY173" fmla="*/ 807112 h 3193741"/>
              <a:gd name="connsiteX174" fmla="*/ 698823 w 5470628"/>
              <a:gd name="connsiteY174" fmla="*/ 804708 h 3193741"/>
              <a:gd name="connsiteX175" fmla="*/ 664513 w 5470628"/>
              <a:gd name="connsiteY175" fmla="*/ 784663 h 3193741"/>
              <a:gd name="connsiteX176" fmla="*/ 660380 w 5470628"/>
              <a:gd name="connsiteY176" fmla="*/ 771165 h 3193741"/>
              <a:gd name="connsiteX177" fmla="*/ 584959 w 5470628"/>
              <a:gd name="connsiteY177" fmla="*/ 722409 h 3193741"/>
              <a:gd name="connsiteX178" fmla="*/ 435649 w 5470628"/>
              <a:gd name="connsiteY178" fmla="*/ 639659 h 3193741"/>
              <a:gd name="connsiteX179" fmla="*/ 404944 w 5470628"/>
              <a:gd name="connsiteY179" fmla="*/ 606128 h 3193741"/>
              <a:gd name="connsiteX180" fmla="*/ 408476 w 5470628"/>
              <a:gd name="connsiteY180" fmla="*/ 591466 h 3193741"/>
              <a:gd name="connsiteX181" fmla="*/ 425225 w 5470628"/>
              <a:gd name="connsiteY181" fmla="*/ 592759 h 3193741"/>
              <a:gd name="connsiteX182" fmla="*/ 487115 w 5470628"/>
              <a:gd name="connsiteY182" fmla="*/ 620614 h 3193741"/>
              <a:gd name="connsiteX183" fmla="*/ 550277 w 5470628"/>
              <a:gd name="connsiteY183" fmla="*/ 649738 h 3193741"/>
              <a:gd name="connsiteX184" fmla="*/ 544421 w 5470628"/>
              <a:gd name="connsiteY184" fmla="*/ 641907 h 3193741"/>
              <a:gd name="connsiteX185" fmla="*/ 431905 w 5470628"/>
              <a:gd name="connsiteY185" fmla="*/ 580799 h 3193741"/>
              <a:gd name="connsiteX186" fmla="*/ 351177 w 5470628"/>
              <a:gd name="connsiteY186" fmla="*/ 528177 h 3193741"/>
              <a:gd name="connsiteX187" fmla="*/ 339749 w 5470628"/>
              <a:gd name="connsiteY187" fmla="*/ 498244 h 3193741"/>
              <a:gd name="connsiteX188" fmla="*/ 346313 w 5470628"/>
              <a:gd name="connsiteY188" fmla="*/ 489145 h 3193741"/>
              <a:gd name="connsiteX189" fmla="*/ 356579 w 5470628"/>
              <a:gd name="connsiteY189" fmla="*/ 491460 h 3193741"/>
              <a:gd name="connsiteX190" fmla="*/ 371505 w 5470628"/>
              <a:gd name="connsiteY190" fmla="*/ 501516 h 3193741"/>
              <a:gd name="connsiteX191" fmla="*/ 476275 w 5470628"/>
              <a:gd name="connsiteY191" fmla="*/ 553122 h 3193741"/>
              <a:gd name="connsiteX192" fmla="*/ 649952 w 5470628"/>
              <a:gd name="connsiteY192" fmla="*/ 635294 h 3193741"/>
              <a:gd name="connsiteX193" fmla="*/ 727161 w 5470628"/>
              <a:gd name="connsiteY193" fmla="*/ 651328 h 3193741"/>
              <a:gd name="connsiteX194" fmla="*/ 722417 w 5470628"/>
              <a:gd name="connsiteY194" fmla="*/ 646921 h 3193741"/>
              <a:gd name="connsiteX195" fmla="*/ 546079 w 5470628"/>
              <a:gd name="connsiteY195" fmla="*/ 546328 h 3193741"/>
              <a:gd name="connsiteX196" fmla="*/ 378182 w 5470628"/>
              <a:gd name="connsiteY196" fmla="*/ 386585 h 3193741"/>
              <a:gd name="connsiteX197" fmla="*/ 370158 w 5470628"/>
              <a:gd name="connsiteY197" fmla="*/ 382100 h 3193741"/>
              <a:gd name="connsiteX198" fmla="*/ 357861 w 5470628"/>
              <a:gd name="connsiteY198" fmla="*/ 371252 h 3193741"/>
              <a:gd name="connsiteX199" fmla="*/ 331313 w 5470628"/>
              <a:gd name="connsiteY199" fmla="*/ 328203 h 3193741"/>
              <a:gd name="connsiteX200" fmla="*/ 319354 w 5470628"/>
              <a:gd name="connsiteY200" fmla="*/ 299282 h 3193741"/>
              <a:gd name="connsiteX201" fmla="*/ 319682 w 5470628"/>
              <a:gd name="connsiteY201" fmla="*/ 285719 h 3193741"/>
              <a:gd name="connsiteX202" fmla="*/ 306391 w 5470628"/>
              <a:gd name="connsiteY202" fmla="*/ 268585 h 3193741"/>
              <a:gd name="connsiteX203" fmla="*/ 303294 w 5470628"/>
              <a:gd name="connsiteY203" fmla="*/ 257334 h 3193741"/>
              <a:gd name="connsiteX204" fmla="*/ 319242 w 5470628"/>
              <a:gd name="connsiteY204" fmla="*/ 255403 h 3193741"/>
              <a:gd name="connsiteX205" fmla="*/ 364093 w 5470628"/>
              <a:gd name="connsiteY205" fmla="*/ 286745 h 3193741"/>
              <a:gd name="connsiteX206" fmla="*/ 385301 w 5470628"/>
              <a:gd name="connsiteY206" fmla="*/ 287973 h 3193741"/>
              <a:gd name="connsiteX207" fmla="*/ 417598 w 5470628"/>
              <a:gd name="connsiteY207" fmla="*/ 285722 h 3193741"/>
              <a:gd name="connsiteX208" fmla="*/ 440155 w 5470628"/>
              <a:gd name="connsiteY208" fmla="*/ 308139 h 3193741"/>
              <a:gd name="connsiteX209" fmla="*/ 534406 w 5470628"/>
              <a:gd name="connsiteY209" fmla="*/ 339430 h 3193741"/>
              <a:gd name="connsiteX210" fmla="*/ 495633 w 5470628"/>
              <a:gd name="connsiteY210" fmla="*/ 333450 h 3193741"/>
              <a:gd name="connsiteX211" fmla="*/ 486289 w 5470628"/>
              <a:gd name="connsiteY211" fmla="*/ 322243 h 3193741"/>
              <a:gd name="connsiteX212" fmla="*/ 484000 w 5470628"/>
              <a:gd name="connsiteY212" fmla="*/ 304964 h 3193741"/>
              <a:gd name="connsiteX213" fmla="*/ 436911 w 5470628"/>
              <a:gd name="connsiteY213" fmla="*/ 280536 h 3193741"/>
              <a:gd name="connsiteX214" fmla="*/ 426865 w 5470628"/>
              <a:gd name="connsiteY214" fmla="*/ 277007 h 3193741"/>
              <a:gd name="connsiteX215" fmla="*/ 420654 w 5470628"/>
              <a:gd name="connsiteY215" fmla="*/ 268269 h 3193741"/>
              <a:gd name="connsiteX216" fmla="*/ 432329 w 5470628"/>
              <a:gd name="connsiteY216" fmla="*/ 259975 h 3193741"/>
              <a:gd name="connsiteX217" fmla="*/ 447672 w 5470628"/>
              <a:gd name="connsiteY217" fmla="*/ 257879 h 3193741"/>
              <a:gd name="connsiteX218" fmla="*/ 502242 w 5470628"/>
              <a:gd name="connsiteY218" fmla="*/ 273572 h 3193741"/>
              <a:gd name="connsiteX219" fmla="*/ 659874 w 5470628"/>
              <a:gd name="connsiteY219" fmla="*/ 365516 h 3193741"/>
              <a:gd name="connsiteX220" fmla="*/ 829177 w 5470628"/>
              <a:gd name="connsiteY220" fmla="*/ 444421 h 3193741"/>
              <a:gd name="connsiteX221" fmla="*/ 1231903 w 5470628"/>
              <a:gd name="connsiteY221" fmla="*/ 613682 h 3193741"/>
              <a:gd name="connsiteX222" fmla="*/ 1911736 w 5470628"/>
              <a:gd name="connsiteY222" fmla="*/ 685084 h 3193741"/>
              <a:gd name="connsiteX223" fmla="*/ 2564313 w 5470628"/>
              <a:gd name="connsiteY223" fmla="*/ 632143 h 3193741"/>
              <a:gd name="connsiteX224" fmla="*/ 2657304 w 5470628"/>
              <a:gd name="connsiteY224" fmla="*/ 624913 h 3193741"/>
              <a:gd name="connsiteX225" fmla="*/ 4235818 w 5470628"/>
              <a:gd name="connsiteY225" fmla="*/ 259339 h 3193741"/>
              <a:gd name="connsiteX226" fmla="*/ 4460331 w 5470628"/>
              <a:gd name="connsiteY226" fmla="*/ 176864 h 3193741"/>
              <a:gd name="connsiteX227" fmla="*/ 4499578 w 5470628"/>
              <a:gd name="connsiteY227" fmla="*/ 186791 h 3193741"/>
              <a:gd name="connsiteX228" fmla="*/ 4514640 w 5470628"/>
              <a:gd name="connsiteY228" fmla="*/ 188841 h 3193741"/>
              <a:gd name="connsiteX229" fmla="*/ 4516523 w 5470628"/>
              <a:gd name="connsiteY229" fmla="*/ 189988 h 3193741"/>
              <a:gd name="connsiteX230" fmla="*/ 4518126 w 5470628"/>
              <a:gd name="connsiteY230" fmla="*/ 189316 h 3193741"/>
              <a:gd name="connsiteX231" fmla="*/ 4514640 w 5470628"/>
              <a:gd name="connsiteY231" fmla="*/ 188841 h 3193741"/>
              <a:gd name="connsiteX232" fmla="*/ 4511569 w 5470628"/>
              <a:gd name="connsiteY232" fmla="*/ 186970 h 3193741"/>
              <a:gd name="connsiteX233" fmla="*/ 4510888 w 5470628"/>
              <a:gd name="connsiteY233" fmla="*/ 180943 h 3193741"/>
              <a:gd name="connsiteX234" fmla="*/ 4531865 w 5470628"/>
              <a:gd name="connsiteY234" fmla="*/ 155151 h 3193741"/>
              <a:gd name="connsiteX235" fmla="*/ 4573441 w 5470628"/>
              <a:gd name="connsiteY235" fmla="*/ 139676 h 3193741"/>
              <a:gd name="connsiteX236" fmla="*/ 4594964 w 5470628"/>
              <a:gd name="connsiteY236" fmla="*/ 145847 h 3193741"/>
              <a:gd name="connsiteX237" fmla="*/ 4623059 w 5470628"/>
              <a:gd name="connsiteY237" fmla="*/ 152410 h 3193741"/>
              <a:gd name="connsiteX238" fmla="*/ 4748356 w 5470628"/>
              <a:gd name="connsiteY238" fmla="*/ 68192 h 3193741"/>
              <a:gd name="connsiteX239" fmla="*/ 4833812 w 5470628"/>
              <a:gd name="connsiteY239" fmla="*/ 8017 h 3193741"/>
              <a:gd name="connsiteX240" fmla="*/ 4850908 w 5470628"/>
              <a:gd name="connsiteY240" fmla="*/ 727 h 31937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</a:cxnLst>
            <a:rect l="l" t="t" r="r" b="b"/>
            <a:pathLst>
              <a:path w="5470628" h="3193741">
                <a:moveTo>
                  <a:pt x="5462602" y="1413608"/>
                </a:moveTo>
                <a:lnTo>
                  <a:pt x="5465724" y="1421881"/>
                </a:lnTo>
                <a:cubicBezTo>
                  <a:pt x="5472118" y="1444281"/>
                  <a:pt x="5472640" y="1461744"/>
                  <a:pt x="5465025" y="1466556"/>
                </a:cubicBezTo>
                <a:lnTo>
                  <a:pt x="5463208" y="1466226"/>
                </a:lnTo>
                <a:lnTo>
                  <a:pt x="5463242" y="1451866"/>
                </a:lnTo>
                <a:cubicBezTo>
                  <a:pt x="5463190" y="1441487"/>
                  <a:pt x="5463068" y="1431722"/>
                  <a:pt x="5462894" y="1423194"/>
                </a:cubicBezTo>
                <a:close/>
                <a:moveTo>
                  <a:pt x="5461417" y="1391849"/>
                </a:moveTo>
                <a:cubicBezTo>
                  <a:pt x="5461710" y="1392940"/>
                  <a:pt x="5461992" y="1396513"/>
                  <a:pt x="5462246" y="1401944"/>
                </a:cubicBezTo>
                <a:lnTo>
                  <a:pt x="5462602" y="1413608"/>
                </a:lnTo>
                <a:lnTo>
                  <a:pt x="5459078" y="1404268"/>
                </a:lnTo>
                <a:lnTo>
                  <a:pt x="5460137" y="1393780"/>
                </a:lnTo>
                <a:cubicBezTo>
                  <a:pt x="5460561" y="1391114"/>
                  <a:pt x="5460982" y="1390270"/>
                  <a:pt x="5461417" y="1391849"/>
                </a:cubicBezTo>
                <a:close/>
                <a:moveTo>
                  <a:pt x="614271" y="1052206"/>
                </a:moveTo>
                <a:cubicBezTo>
                  <a:pt x="613444" y="1053256"/>
                  <a:pt x="612323" y="1054339"/>
                  <a:pt x="611497" y="1055389"/>
                </a:cubicBezTo>
                <a:cubicBezTo>
                  <a:pt x="617673" y="1058912"/>
                  <a:pt x="624115" y="1061928"/>
                  <a:pt x="630277" y="1065215"/>
                </a:cubicBezTo>
                <a:cubicBezTo>
                  <a:pt x="637469" y="1066004"/>
                  <a:pt x="644958" y="1066759"/>
                  <a:pt x="651856" y="1067584"/>
                </a:cubicBezTo>
                <a:cubicBezTo>
                  <a:pt x="639327" y="1062458"/>
                  <a:pt x="626799" y="1057332"/>
                  <a:pt x="614271" y="1052206"/>
                </a:cubicBezTo>
                <a:close/>
                <a:moveTo>
                  <a:pt x="810628" y="695550"/>
                </a:moveTo>
                <a:cubicBezTo>
                  <a:pt x="873537" y="739416"/>
                  <a:pt x="951215" y="767494"/>
                  <a:pt x="1033084" y="791270"/>
                </a:cubicBezTo>
                <a:cubicBezTo>
                  <a:pt x="1034205" y="790184"/>
                  <a:pt x="1035031" y="789136"/>
                  <a:pt x="1036153" y="788050"/>
                </a:cubicBezTo>
                <a:cubicBezTo>
                  <a:pt x="960983" y="757296"/>
                  <a:pt x="885798" y="726306"/>
                  <a:pt x="810628" y="695550"/>
                </a:cubicBezTo>
                <a:close/>
                <a:moveTo>
                  <a:pt x="4850908" y="727"/>
                </a:moveTo>
                <a:cubicBezTo>
                  <a:pt x="4858191" y="2929"/>
                  <a:pt x="4860543" y="7152"/>
                  <a:pt x="4858584" y="13795"/>
                </a:cubicBezTo>
                <a:cubicBezTo>
                  <a:pt x="4855845" y="22194"/>
                  <a:pt x="4850092" y="30008"/>
                  <a:pt x="4843408" y="37224"/>
                </a:cubicBezTo>
                <a:cubicBezTo>
                  <a:pt x="4812232" y="71132"/>
                  <a:pt x="4827067" y="79774"/>
                  <a:pt x="4871062" y="78954"/>
                </a:cubicBezTo>
                <a:cubicBezTo>
                  <a:pt x="4910302" y="78234"/>
                  <a:pt x="4949507" y="72299"/>
                  <a:pt x="4989038" y="66799"/>
                </a:cubicBezTo>
                <a:cubicBezTo>
                  <a:pt x="5008500" y="63967"/>
                  <a:pt x="5009491" y="65509"/>
                  <a:pt x="5002636" y="79388"/>
                </a:cubicBezTo>
                <a:cubicBezTo>
                  <a:pt x="4991594" y="102315"/>
                  <a:pt x="4990844" y="123285"/>
                  <a:pt x="5008332" y="140859"/>
                </a:cubicBezTo>
                <a:cubicBezTo>
                  <a:pt x="5012456" y="144868"/>
                  <a:pt x="5015428" y="149491"/>
                  <a:pt x="5014326" y="155555"/>
                </a:cubicBezTo>
                <a:cubicBezTo>
                  <a:pt x="5009356" y="180357"/>
                  <a:pt x="5019874" y="200674"/>
                  <a:pt x="5030704" y="221190"/>
                </a:cubicBezTo>
                <a:cubicBezTo>
                  <a:pt x="5048958" y="255517"/>
                  <a:pt x="5072099" y="287116"/>
                  <a:pt x="5097262" y="317759"/>
                </a:cubicBezTo>
                <a:cubicBezTo>
                  <a:pt x="5115004" y="339336"/>
                  <a:pt x="5126222" y="365974"/>
                  <a:pt x="5165084" y="373367"/>
                </a:cubicBezTo>
                <a:cubicBezTo>
                  <a:pt x="5174420" y="375083"/>
                  <a:pt x="5177498" y="381353"/>
                  <a:pt x="5174137" y="389353"/>
                </a:cubicBezTo>
                <a:cubicBezTo>
                  <a:pt x="5163026" y="415847"/>
                  <a:pt x="5172067" y="436343"/>
                  <a:pt x="5192507" y="453561"/>
                </a:cubicBezTo>
                <a:cubicBezTo>
                  <a:pt x="5199734" y="459565"/>
                  <a:pt x="5197020" y="463690"/>
                  <a:pt x="5187160" y="467732"/>
                </a:cubicBezTo>
                <a:cubicBezTo>
                  <a:pt x="5175836" y="472188"/>
                  <a:pt x="5167025" y="478711"/>
                  <a:pt x="5160106" y="486904"/>
                </a:cubicBezTo>
                <a:cubicBezTo>
                  <a:pt x="5148744" y="500143"/>
                  <a:pt x="5143396" y="514315"/>
                  <a:pt x="5138948" y="528614"/>
                </a:cubicBezTo>
                <a:cubicBezTo>
                  <a:pt x="5132042" y="551041"/>
                  <a:pt x="5123894" y="572670"/>
                  <a:pt x="5097016" y="589923"/>
                </a:cubicBezTo>
                <a:cubicBezTo>
                  <a:pt x="5089016" y="595163"/>
                  <a:pt x="5082598" y="601872"/>
                  <a:pt x="5075869" y="608381"/>
                </a:cubicBezTo>
                <a:cubicBezTo>
                  <a:pt x="5078016" y="614052"/>
                  <a:pt x="5083322" y="617918"/>
                  <a:pt x="5093172" y="618385"/>
                </a:cubicBezTo>
                <a:cubicBezTo>
                  <a:pt x="5155867" y="621469"/>
                  <a:pt x="5153088" y="652648"/>
                  <a:pt x="5153518" y="687474"/>
                </a:cubicBezTo>
                <a:cubicBezTo>
                  <a:pt x="5154177" y="730575"/>
                  <a:pt x="5118812" y="754787"/>
                  <a:pt x="5074984" y="776941"/>
                </a:cubicBezTo>
                <a:cubicBezTo>
                  <a:pt x="5059986" y="784451"/>
                  <a:pt x="5038116" y="786863"/>
                  <a:pt x="5033348" y="805473"/>
                </a:cubicBezTo>
                <a:cubicBezTo>
                  <a:pt x="5059529" y="819384"/>
                  <a:pt x="5089376" y="802009"/>
                  <a:pt x="5116847" y="803426"/>
                </a:cubicBezTo>
                <a:cubicBezTo>
                  <a:pt x="5139548" y="804709"/>
                  <a:pt x="5176330" y="798120"/>
                  <a:pt x="5147902" y="833118"/>
                </a:cubicBezTo>
                <a:cubicBezTo>
                  <a:pt x="5139626" y="843373"/>
                  <a:pt x="5150382" y="848714"/>
                  <a:pt x="5161665" y="848297"/>
                </a:cubicBezTo>
                <a:cubicBezTo>
                  <a:pt x="5253064" y="844106"/>
                  <a:pt x="5215170" y="912756"/>
                  <a:pt x="5246520" y="942412"/>
                </a:cubicBezTo>
                <a:cubicBezTo>
                  <a:pt x="5255359" y="950358"/>
                  <a:pt x="5247812" y="967405"/>
                  <a:pt x="5235368" y="972946"/>
                </a:cubicBezTo>
                <a:cubicBezTo>
                  <a:pt x="5156387" y="1008610"/>
                  <a:pt x="5149354" y="1071149"/>
                  <a:pt x="5113739" y="1128845"/>
                </a:cubicBezTo>
                <a:cubicBezTo>
                  <a:pt x="5157305" y="1144685"/>
                  <a:pt x="5208388" y="1143005"/>
                  <a:pt x="5255034" y="1151117"/>
                </a:cubicBezTo>
                <a:cubicBezTo>
                  <a:pt x="5303482" y="1159484"/>
                  <a:pt x="5304156" y="1170079"/>
                  <a:pt x="5267513" y="1216275"/>
                </a:cubicBezTo>
                <a:cubicBezTo>
                  <a:pt x="5370269" y="1212844"/>
                  <a:pt x="5370269" y="1212844"/>
                  <a:pt x="5343113" y="1281854"/>
                </a:cubicBezTo>
                <a:cubicBezTo>
                  <a:pt x="5386272" y="1279593"/>
                  <a:pt x="5428618" y="1334726"/>
                  <a:pt x="5452014" y="1385543"/>
                </a:cubicBezTo>
                <a:lnTo>
                  <a:pt x="5459078" y="1404268"/>
                </a:lnTo>
                <a:lnTo>
                  <a:pt x="5458838" y="1406644"/>
                </a:lnTo>
                <a:cubicBezTo>
                  <a:pt x="5457942" y="1418063"/>
                  <a:pt x="5456960" y="1434367"/>
                  <a:pt x="5455752" y="1450751"/>
                </a:cubicBezTo>
                <a:lnTo>
                  <a:pt x="5454594" y="1464662"/>
                </a:lnTo>
                <a:lnTo>
                  <a:pt x="5447215" y="1463321"/>
                </a:lnTo>
                <a:cubicBezTo>
                  <a:pt x="5441256" y="1459714"/>
                  <a:pt x="5437002" y="1458345"/>
                  <a:pt x="5433934" y="1458428"/>
                </a:cubicBezTo>
                <a:cubicBezTo>
                  <a:pt x="5424728" y="1458676"/>
                  <a:pt x="5426188" y="1471978"/>
                  <a:pt x="5424276" y="1477014"/>
                </a:cubicBezTo>
                <a:cubicBezTo>
                  <a:pt x="5417851" y="1492977"/>
                  <a:pt x="5433852" y="1501241"/>
                  <a:pt x="5444628" y="1511562"/>
                </a:cubicBezTo>
                <a:cubicBezTo>
                  <a:pt x="5448663" y="1515344"/>
                  <a:pt x="5451544" y="1497678"/>
                  <a:pt x="5453752" y="1474786"/>
                </a:cubicBezTo>
                <a:lnTo>
                  <a:pt x="5454594" y="1464662"/>
                </a:lnTo>
                <a:lnTo>
                  <a:pt x="5463208" y="1466226"/>
                </a:lnTo>
                <a:lnTo>
                  <a:pt x="5463164" y="1484226"/>
                </a:lnTo>
                <a:cubicBezTo>
                  <a:pt x="5462722" y="1528173"/>
                  <a:pt x="5460824" y="1571999"/>
                  <a:pt x="5456160" y="1575885"/>
                </a:cubicBezTo>
                <a:cubicBezTo>
                  <a:pt x="5406708" y="1617226"/>
                  <a:pt x="5442751" y="1692579"/>
                  <a:pt x="5345636" y="1714543"/>
                </a:cubicBezTo>
                <a:cubicBezTo>
                  <a:pt x="5301930" y="1724583"/>
                  <a:pt x="5282493" y="1755882"/>
                  <a:pt x="5251319" y="1775792"/>
                </a:cubicBezTo>
                <a:cubicBezTo>
                  <a:pt x="5142610" y="1844714"/>
                  <a:pt x="5072132" y="1925140"/>
                  <a:pt x="5043512" y="2027305"/>
                </a:cubicBezTo>
                <a:cubicBezTo>
                  <a:pt x="5035488" y="2055562"/>
                  <a:pt x="5000258" y="2081893"/>
                  <a:pt x="4978144" y="2108535"/>
                </a:cubicBezTo>
                <a:cubicBezTo>
                  <a:pt x="4990785" y="2124798"/>
                  <a:pt x="5050411" y="2079615"/>
                  <a:pt x="5031476" y="2128173"/>
                </a:cubicBezTo>
                <a:cubicBezTo>
                  <a:pt x="5017138" y="2164787"/>
                  <a:pt x="4975973" y="2191363"/>
                  <a:pt x="4937389" y="2216441"/>
                </a:cubicBezTo>
                <a:cubicBezTo>
                  <a:pt x="4893079" y="2245058"/>
                  <a:pt x="4843760" y="2269776"/>
                  <a:pt x="4826122" y="2315331"/>
                </a:cubicBezTo>
                <a:cubicBezTo>
                  <a:pt x="4822276" y="2325050"/>
                  <a:pt x="3896510" y="3112888"/>
                  <a:pt x="2544647" y="3190975"/>
                </a:cubicBezTo>
                <a:cubicBezTo>
                  <a:pt x="2323734" y="3203734"/>
                  <a:pt x="1445947" y="3169121"/>
                  <a:pt x="1328257" y="3153006"/>
                </a:cubicBezTo>
                <a:cubicBezTo>
                  <a:pt x="1207258" y="3136344"/>
                  <a:pt x="1101756" y="3091943"/>
                  <a:pt x="977943" y="3082502"/>
                </a:cubicBezTo>
                <a:cubicBezTo>
                  <a:pt x="912454" y="3077622"/>
                  <a:pt x="848655" y="3061861"/>
                  <a:pt x="854473" y="2994250"/>
                </a:cubicBezTo>
                <a:cubicBezTo>
                  <a:pt x="856228" y="2975057"/>
                  <a:pt x="838125" y="2961827"/>
                  <a:pt x="811593" y="2970498"/>
                </a:cubicBezTo>
                <a:cubicBezTo>
                  <a:pt x="761454" y="2987010"/>
                  <a:pt x="736680" y="2962489"/>
                  <a:pt x="707024" y="2945439"/>
                </a:cubicBezTo>
                <a:cubicBezTo>
                  <a:pt x="654509" y="2915262"/>
                  <a:pt x="603913" y="2882480"/>
                  <a:pt x="523487" y="2886053"/>
                </a:cubicBezTo>
                <a:cubicBezTo>
                  <a:pt x="537017" y="2855468"/>
                  <a:pt x="563587" y="2856758"/>
                  <a:pt x="587884" y="2859746"/>
                </a:cubicBezTo>
                <a:cubicBezTo>
                  <a:pt x="652090" y="2867866"/>
                  <a:pt x="715235" y="2878012"/>
                  <a:pt x="779426" y="2885897"/>
                </a:cubicBezTo>
                <a:cubicBezTo>
                  <a:pt x="821123" y="2891048"/>
                  <a:pt x="863074" y="2900202"/>
                  <a:pt x="917288" y="2882248"/>
                </a:cubicBezTo>
                <a:cubicBezTo>
                  <a:pt x="866364" y="2830288"/>
                  <a:pt x="785092" y="2829930"/>
                  <a:pt x="718684" y="2819941"/>
                </a:cubicBezTo>
                <a:cubicBezTo>
                  <a:pt x="635747" y="2807447"/>
                  <a:pt x="584925" y="2771133"/>
                  <a:pt x="524650" y="2731220"/>
                </a:cubicBezTo>
                <a:cubicBezTo>
                  <a:pt x="584180" y="2712621"/>
                  <a:pt x="623299" y="2742760"/>
                  <a:pt x="670138" y="2735189"/>
                </a:cubicBezTo>
                <a:cubicBezTo>
                  <a:pt x="672406" y="2728745"/>
                  <a:pt x="675988" y="2719532"/>
                  <a:pt x="675382" y="2719369"/>
                </a:cubicBezTo>
                <a:cubicBezTo>
                  <a:pt x="596666" y="2703042"/>
                  <a:pt x="557844" y="2658869"/>
                  <a:pt x="542021" y="2601946"/>
                </a:cubicBezTo>
                <a:cubicBezTo>
                  <a:pt x="533902" y="2572560"/>
                  <a:pt x="505246" y="2566541"/>
                  <a:pt x="476895" y="2555976"/>
                </a:cubicBezTo>
                <a:cubicBezTo>
                  <a:pt x="377189" y="2518466"/>
                  <a:pt x="272496" y="2486779"/>
                  <a:pt x="188751" y="2428830"/>
                </a:cubicBezTo>
                <a:cubicBezTo>
                  <a:pt x="280875" y="2426687"/>
                  <a:pt x="357216" y="2461808"/>
                  <a:pt x="456762" y="2468731"/>
                </a:cubicBezTo>
                <a:cubicBezTo>
                  <a:pt x="373794" y="2404281"/>
                  <a:pt x="269816" y="2379152"/>
                  <a:pt x="174514" y="2345378"/>
                </a:cubicBezTo>
                <a:cubicBezTo>
                  <a:pt x="130977" y="2330009"/>
                  <a:pt x="90329" y="2308598"/>
                  <a:pt x="38827" y="2303685"/>
                </a:cubicBezTo>
                <a:cubicBezTo>
                  <a:pt x="20556" y="2301864"/>
                  <a:pt x="-10092" y="2297272"/>
                  <a:pt x="3281" y="2273587"/>
                </a:cubicBezTo>
                <a:cubicBezTo>
                  <a:pt x="14533" y="2253956"/>
                  <a:pt x="39095" y="2256437"/>
                  <a:pt x="61590" y="2259170"/>
                </a:cubicBezTo>
                <a:cubicBezTo>
                  <a:pt x="115591" y="2265916"/>
                  <a:pt x="170539" y="2259497"/>
                  <a:pt x="242291" y="2250569"/>
                </a:cubicBezTo>
                <a:cubicBezTo>
                  <a:pt x="178223" y="2197829"/>
                  <a:pt x="68904" y="2229102"/>
                  <a:pt x="13205" y="2172263"/>
                </a:cubicBezTo>
                <a:cubicBezTo>
                  <a:pt x="77196" y="2153598"/>
                  <a:pt x="128251" y="2170191"/>
                  <a:pt x="180810" y="2168333"/>
                </a:cubicBezTo>
                <a:cubicBezTo>
                  <a:pt x="228319" y="2166612"/>
                  <a:pt x="239444" y="2154350"/>
                  <a:pt x="226020" y="2121100"/>
                </a:cubicBezTo>
                <a:cubicBezTo>
                  <a:pt x="205165" y="2069293"/>
                  <a:pt x="229388" y="2038364"/>
                  <a:pt x="299145" y="2044862"/>
                </a:cubicBezTo>
                <a:cubicBezTo>
                  <a:pt x="363822" y="2051027"/>
                  <a:pt x="369032" y="2029991"/>
                  <a:pt x="350236" y="2001187"/>
                </a:cubicBezTo>
                <a:cubicBezTo>
                  <a:pt x="322862" y="1959187"/>
                  <a:pt x="348423" y="1921214"/>
                  <a:pt x="365223" y="1881218"/>
                </a:cubicBezTo>
                <a:cubicBezTo>
                  <a:pt x="390527" y="1820499"/>
                  <a:pt x="376326" y="1793748"/>
                  <a:pt x="310707" y="1758752"/>
                </a:cubicBezTo>
                <a:cubicBezTo>
                  <a:pt x="273754" y="1739265"/>
                  <a:pt x="234367" y="1723631"/>
                  <a:pt x="181659" y="1709137"/>
                </a:cubicBezTo>
                <a:cubicBezTo>
                  <a:pt x="299387" y="1683727"/>
                  <a:pt x="172918" y="1660608"/>
                  <a:pt x="213063" y="1632021"/>
                </a:cubicBezTo>
                <a:cubicBezTo>
                  <a:pt x="296030" y="1612244"/>
                  <a:pt x="369047" y="1679323"/>
                  <a:pt x="481390" y="1644125"/>
                </a:cubicBezTo>
                <a:cubicBezTo>
                  <a:pt x="336659" y="1595935"/>
                  <a:pt x="176348" y="1532074"/>
                  <a:pt x="68930" y="1457537"/>
                </a:cubicBezTo>
                <a:cubicBezTo>
                  <a:pt x="91299" y="1434897"/>
                  <a:pt x="115799" y="1450436"/>
                  <a:pt x="135138" y="1440976"/>
                </a:cubicBezTo>
                <a:cubicBezTo>
                  <a:pt x="133952" y="1436374"/>
                  <a:pt x="135290" y="1429332"/>
                  <a:pt x="131611" y="1427642"/>
                </a:cubicBezTo>
                <a:cubicBezTo>
                  <a:pt x="52402" y="1389548"/>
                  <a:pt x="51441" y="1388478"/>
                  <a:pt x="130443" y="1343795"/>
                </a:cubicBezTo>
                <a:cubicBezTo>
                  <a:pt x="158017" y="1328118"/>
                  <a:pt x="154966" y="1317573"/>
                  <a:pt x="138930" y="1304094"/>
                </a:cubicBezTo>
                <a:cubicBezTo>
                  <a:pt x="127608" y="1294551"/>
                  <a:pt x="113720" y="1286742"/>
                  <a:pt x="118409" y="1262212"/>
                </a:cubicBezTo>
                <a:cubicBezTo>
                  <a:pt x="164937" y="1287183"/>
                  <a:pt x="383505" y="1312432"/>
                  <a:pt x="421410" y="1304757"/>
                </a:cubicBezTo>
                <a:cubicBezTo>
                  <a:pt x="464009" y="1296037"/>
                  <a:pt x="610877" y="1288926"/>
                  <a:pt x="655702" y="1291801"/>
                </a:cubicBezTo>
                <a:cubicBezTo>
                  <a:pt x="653235" y="1290438"/>
                  <a:pt x="650767" y="1289077"/>
                  <a:pt x="648299" y="1287715"/>
                </a:cubicBezTo>
                <a:cubicBezTo>
                  <a:pt x="603999" y="1260339"/>
                  <a:pt x="559107" y="1233035"/>
                  <a:pt x="531027" y="1193967"/>
                </a:cubicBezTo>
                <a:cubicBezTo>
                  <a:pt x="529741" y="1192462"/>
                  <a:pt x="529061" y="1191120"/>
                  <a:pt x="526433" y="1191913"/>
                </a:cubicBezTo>
                <a:cubicBezTo>
                  <a:pt x="503415" y="1199684"/>
                  <a:pt x="505590" y="1187083"/>
                  <a:pt x="504666" y="1177230"/>
                </a:cubicBezTo>
                <a:cubicBezTo>
                  <a:pt x="503726" y="1167141"/>
                  <a:pt x="499378" y="1159602"/>
                  <a:pt x="482307" y="1162618"/>
                </a:cubicBezTo>
                <a:cubicBezTo>
                  <a:pt x="481421" y="1162726"/>
                  <a:pt x="480226" y="1162633"/>
                  <a:pt x="479029" y="1162540"/>
                </a:cubicBezTo>
                <a:cubicBezTo>
                  <a:pt x="470949" y="1161859"/>
                  <a:pt x="444139" y="1138059"/>
                  <a:pt x="447663" y="1132649"/>
                </a:cubicBezTo>
                <a:cubicBezTo>
                  <a:pt x="455539" y="1120781"/>
                  <a:pt x="446335" y="1116439"/>
                  <a:pt x="438547" y="1110977"/>
                </a:cubicBezTo>
                <a:cubicBezTo>
                  <a:pt x="427656" y="1103517"/>
                  <a:pt x="416795" y="1096529"/>
                  <a:pt x="405343" y="1089612"/>
                </a:cubicBezTo>
                <a:cubicBezTo>
                  <a:pt x="394202" y="1082895"/>
                  <a:pt x="382794" y="1076684"/>
                  <a:pt x="371373" y="1070238"/>
                </a:cubicBezTo>
                <a:cubicBezTo>
                  <a:pt x="344889" y="1065616"/>
                  <a:pt x="318169" y="1061972"/>
                  <a:pt x="290358" y="1059884"/>
                </a:cubicBezTo>
                <a:cubicBezTo>
                  <a:pt x="269709" y="1058114"/>
                  <a:pt x="246624" y="1055453"/>
                  <a:pt x="235140" y="1029322"/>
                </a:cubicBezTo>
                <a:cubicBezTo>
                  <a:pt x="256895" y="1029771"/>
                  <a:pt x="278695" y="1030927"/>
                  <a:pt x="300494" y="1032083"/>
                </a:cubicBezTo>
                <a:cubicBezTo>
                  <a:pt x="279542" y="1020860"/>
                  <a:pt x="259181" y="1009565"/>
                  <a:pt x="239661" y="997457"/>
                </a:cubicBezTo>
                <a:cubicBezTo>
                  <a:pt x="223540" y="987309"/>
                  <a:pt x="210281" y="975391"/>
                  <a:pt x="204788" y="959211"/>
                </a:cubicBezTo>
                <a:cubicBezTo>
                  <a:pt x="203337" y="955117"/>
                  <a:pt x="202166" y="950750"/>
                  <a:pt x="207583" y="947009"/>
                </a:cubicBezTo>
                <a:cubicBezTo>
                  <a:pt x="213561" y="942727"/>
                  <a:pt x="218466" y="944980"/>
                  <a:pt x="223061" y="947033"/>
                </a:cubicBezTo>
                <a:cubicBezTo>
                  <a:pt x="242046" y="955410"/>
                  <a:pt x="261311" y="963516"/>
                  <a:pt x="280015" y="972164"/>
                </a:cubicBezTo>
                <a:cubicBezTo>
                  <a:pt x="304852" y="983629"/>
                  <a:pt x="329408" y="995365"/>
                  <a:pt x="353948" y="1006865"/>
                </a:cubicBezTo>
                <a:cubicBezTo>
                  <a:pt x="319294" y="981405"/>
                  <a:pt x="281290" y="959435"/>
                  <a:pt x="240466" y="939943"/>
                </a:cubicBezTo>
                <a:cubicBezTo>
                  <a:pt x="210990" y="925718"/>
                  <a:pt x="181514" y="911494"/>
                  <a:pt x="158812" y="891467"/>
                </a:cubicBezTo>
                <a:cubicBezTo>
                  <a:pt x="147166" y="881489"/>
                  <a:pt x="141336" y="869384"/>
                  <a:pt x="139551" y="855364"/>
                </a:cubicBezTo>
                <a:cubicBezTo>
                  <a:pt x="139312" y="851597"/>
                  <a:pt x="139634" y="847287"/>
                  <a:pt x="145731" y="844888"/>
                </a:cubicBezTo>
                <a:cubicBezTo>
                  <a:pt x="151843" y="842724"/>
                  <a:pt x="155581" y="845356"/>
                  <a:pt x="158154" y="848366"/>
                </a:cubicBezTo>
                <a:cubicBezTo>
                  <a:pt x="161052" y="851811"/>
                  <a:pt x="164496" y="854479"/>
                  <a:pt x="169370" y="856260"/>
                </a:cubicBezTo>
                <a:cubicBezTo>
                  <a:pt x="212096" y="872913"/>
                  <a:pt x="249775" y="894448"/>
                  <a:pt x="288295" y="915169"/>
                </a:cubicBezTo>
                <a:cubicBezTo>
                  <a:pt x="343452" y="944788"/>
                  <a:pt x="397769" y="975222"/>
                  <a:pt x="462694" y="994643"/>
                </a:cubicBezTo>
                <a:cubicBezTo>
                  <a:pt x="487260" y="1001870"/>
                  <a:pt x="512622" y="1007575"/>
                  <a:pt x="531910" y="1006664"/>
                </a:cubicBezTo>
                <a:cubicBezTo>
                  <a:pt x="460990" y="972547"/>
                  <a:pt x="394087" y="936046"/>
                  <a:pt x="333940" y="893507"/>
                </a:cubicBezTo>
                <a:cubicBezTo>
                  <a:pt x="273173" y="850568"/>
                  <a:pt x="219876" y="803403"/>
                  <a:pt x="181443" y="746608"/>
                </a:cubicBezTo>
                <a:cubicBezTo>
                  <a:pt x="177494" y="740681"/>
                  <a:pt x="175038" y="734810"/>
                  <a:pt x="162678" y="737018"/>
                </a:cubicBezTo>
                <a:cubicBezTo>
                  <a:pt x="157082" y="737933"/>
                  <a:pt x="155070" y="734381"/>
                  <a:pt x="156307" y="730435"/>
                </a:cubicBezTo>
                <a:cubicBezTo>
                  <a:pt x="164051" y="702450"/>
                  <a:pt x="145532" y="687373"/>
                  <a:pt x="117227" y="677515"/>
                </a:cubicBezTo>
                <a:cubicBezTo>
                  <a:pt x="108392" y="674314"/>
                  <a:pt x="107546" y="670384"/>
                  <a:pt x="113655" y="663474"/>
                </a:cubicBezTo>
                <a:cubicBezTo>
                  <a:pt x="121976" y="653926"/>
                  <a:pt x="120506" y="644851"/>
                  <a:pt x="115226" y="636712"/>
                </a:cubicBezTo>
                <a:cubicBezTo>
                  <a:pt x="112224" y="631619"/>
                  <a:pt x="108350" y="626868"/>
                  <a:pt x="105067" y="622046"/>
                </a:cubicBezTo>
                <a:cubicBezTo>
                  <a:pt x="102790" y="619000"/>
                  <a:pt x="99022" y="615897"/>
                  <a:pt x="104113" y="611722"/>
                </a:cubicBezTo>
                <a:cubicBezTo>
                  <a:pt x="108939" y="608053"/>
                  <a:pt x="114081" y="609328"/>
                  <a:pt x="118895" y="610169"/>
                </a:cubicBezTo>
                <a:cubicBezTo>
                  <a:pt x="142040" y="613772"/>
                  <a:pt x="156094" y="624170"/>
                  <a:pt x="163095" y="640642"/>
                </a:cubicBezTo>
                <a:cubicBezTo>
                  <a:pt x="168334" y="652819"/>
                  <a:pt x="173104" y="652953"/>
                  <a:pt x="185766" y="641454"/>
                </a:cubicBezTo>
                <a:cubicBezTo>
                  <a:pt x="195327" y="632704"/>
                  <a:pt x="204232" y="632337"/>
                  <a:pt x="212892" y="637457"/>
                </a:cubicBezTo>
                <a:cubicBezTo>
                  <a:pt x="217516" y="639981"/>
                  <a:pt x="220444" y="643897"/>
                  <a:pt x="223932" y="647271"/>
                </a:cubicBezTo>
                <a:cubicBezTo>
                  <a:pt x="241420" y="664845"/>
                  <a:pt x="259762" y="681841"/>
                  <a:pt x="287167" y="691571"/>
                </a:cubicBezTo>
                <a:cubicBezTo>
                  <a:pt x="299355" y="696027"/>
                  <a:pt x="312354" y="699197"/>
                  <a:pt x="330380" y="692506"/>
                </a:cubicBezTo>
                <a:cubicBezTo>
                  <a:pt x="318517" y="688486"/>
                  <a:pt x="306954" y="689175"/>
                  <a:pt x="296172" y="688108"/>
                </a:cubicBezTo>
                <a:cubicBezTo>
                  <a:pt x="285390" y="687041"/>
                  <a:pt x="279539" y="683953"/>
                  <a:pt x="286974" y="674512"/>
                </a:cubicBezTo>
                <a:cubicBezTo>
                  <a:pt x="291105" y="669267"/>
                  <a:pt x="290555" y="665301"/>
                  <a:pt x="286166" y="661798"/>
                </a:cubicBezTo>
                <a:cubicBezTo>
                  <a:pt x="272052" y="650459"/>
                  <a:pt x="264416" y="633352"/>
                  <a:pt x="236268" y="635338"/>
                </a:cubicBezTo>
                <a:cubicBezTo>
                  <a:pt x="234792" y="635517"/>
                  <a:pt x="233255" y="634754"/>
                  <a:pt x="231734" y="634225"/>
                </a:cubicBezTo>
                <a:cubicBezTo>
                  <a:pt x="225957" y="632316"/>
                  <a:pt x="219575" y="630241"/>
                  <a:pt x="221253" y="623870"/>
                </a:cubicBezTo>
                <a:cubicBezTo>
                  <a:pt x="223227" y="617462"/>
                  <a:pt x="230816" y="615119"/>
                  <a:pt x="237564" y="613590"/>
                </a:cubicBezTo>
                <a:cubicBezTo>
                  <a:pt x="254884" y="609831"/>
                  <a:pt x="268844" y="614072"/>
                  <a:pt x="282259" y="619091"/>
                </a:cubicBezTo>
                <a:cubicBezTo>
                  <a:pt x="314893" y="631509"/>
                  <a:pt x="342201" y="649080"/>
                  <a:pt x="370630" y="665566"/>
                </a:cubicBezTo>
                <a:cubicBezTo>
                  <a:pt x="413275" y="690295"/>
                  <a:pt x="451153" y="719635"/>
                  <a:pt x="498017" y="740532"/>
                </a:cubicBezTo>
                <a:cubicBezTo>
                  <a:pt x="637369" y="802423"/>
                  <a:pt x="774774" y="866448"/>
                  <a:pt x="918036" y="924307"/>
                </a:cubicBezTo>
                <a:cubicBezTo>
                  <a:pt x="970882" y="945666"/>
                  <a:pt x="1024819" y="965469"/>
                  <a:pt x="1079304" y="984494"/>
                </a:cubicBezTo>
                <a:cubicBezTo>
                  <a:pt x="1079509" y="983045"/>
                  <a:pt x="1079744" y="982067"/>
                  <a:pt x="1079935" y="980383"/>
                </a:cubicBezTo>
                <a:cubicBezTo>
                  <a:pt x="1079860" y="979206"/>
                  <a:pt x="1079770" y="977793"/>
                  <a:pt x="1079695" y="976616"/>
                </a:cubicBezTo>
                <a:cubicBezTo>
                  <a:pt x="1041139" y="964679"/>
                  <a:pt x="1003098" y="951491"/>
                  <a:pt x="966178" y="937219"/>
                </a:cubicBezTo>
                <a:cubicBezTo>
                  <a:pt x="875541" y="901932"/>
                  <a:pt x="791930" y="860100"/>
                  <a:pt x="720106" y="807112"/>
                </a:cubicBezTo>
                <a:cubicBezTo>
                  <a:pt x="714181" y="802848"/>
                  <a:pt x="707904" y="802421"/>
                  <a:pt x="698823" y="804708"/>
                </a:cubicBezTo>
                <a:cubicBezTo>
                  <a:pt x="669544" y="812288"/>
                  <a:pt x="659939" y="806334"/>
                  <a:pt x="664513" y="784663"/>
                </a:cubicBezTo>
                <a:cubicBezTo>
                  <a:pt x="665660" y="779304"/>
                  <a:pt x="665686" y="775031"/>
                  <a:pt x="660380" y="771165"/>
                </a:cubicBezTo>
                <a:cubicBezTo>
                  <a:pt x="636661" y="753871"/>
                  <a:pt x="611807" y="737427"/>
                  <a:pt x="584959" y="722409"/>
                </a:cubicBezTo>
                <a:cubicBezTo>
                  <a:pt x="535282" y="694735"/>
                  <a:pt x="482226" y="670082"/>
                  <a:pt x="435649" y="639659"/>
                </a:cubicBezTo>
                <a:cubicBezTo>
                  <a:pt x="421965" y="630403"/>
                  <a:pt x="411440" y="619340"/>
                  <a:pt x="404944" y="606128"/>
                </a:cubicBezTo>
                <a:cubicBezTo>
                  <a:pt x="402872" y="601635"/>
                  <a:pt x="401613" y="595856"/>
                  <a:pt x="408476" y="591466"/>
                </a:cubicBezTo>
                <a:cubicBezTo>
                  <a:pt x="415044" y="587111"/>
                  <a:pt x="420320" y="590506"/>
                  <a:pt x="425225" y="592759"/>
                </a:cubicBezTo>
                <a:cubicBezTo>
                  <a:pt x="445746" y="601899"/>
                  <a:pt x="466578" y="611238"/>
                  <a:pt x="487115" y="620614"/>
                </a:cubicBezTo>
                <a:cubicBezTo>
                  <a:pt x="507947" y="629954"/>
                  <a:pt x="528514" y="639800"/>
                  <a:pt x="550277" y="649738"/>
                </a:cubicBezTo>
                <a:cubicBezTo>
                  <a:pt x="551408" y="644145"/>
                  <a:pt x="546904" y="643504"/>
                  <a:pt x="544421" y="641907"/>
                </a:cubicBezTo>
                <a:cubicBezTo>
                  <a:pt x="509355" y="619344"/>
                  <a:pt x="471190" y="599529"/>
                  <a:pt x="431905" y="580799"/>
                </a:cubicBezTo>
                <a:cubicBezTo>
                  <a:pt x="401512" y="566211"/>
                  <a:pt x="371947" y="550574"/>
                  <a:pt x="351177" y="528177"/>
                </a:cubicBezTo>
                <a:cubicBezTo>
                  <a:pt x="343180" y="519419"/>
                  <a:pt x="338696" y="509759"/>
                  <a:pt x="339749" y="498244"/>
                </a:cubicBezTo>
                <a:cubicBezTo>
                  <a:pt x="340115" y="494641"/>
                  <a:pt x="340481" y="491037"/>
                  <a:pt x="346313" y="489145"/>
                </a:cubicBezTo>
                <a:cubicBezTo>
                  <a:pt x="350979" y="487631"/>
                  <a:pt x="354067" y="489392"/>
                  <a:pt x="356579" y="491460"/>
                </a:cubicBezTo>
                <a:cubicBezTo>
                  <a:pt x="360984" y="495197"/>
                  <a:pt x="365388" y="498934"/>
                  <a:pt x="371505" y="501516"/>
                </a:cubicBezTo>
                <a:cubicBezTo>
                  <a:pt x="408203" y="517000"/>
                  <a:pt x="442659" y="534654"/>
                  <a:pt x="476275" y="553122"/>
                </a:cubicBezTo>
                <a:cubicBezTo>
                  <a:pt x="531461" y="583213"/>
                  <a:pt x="586103" y="614082"/>
                  <a:pt x="649952" y="635294"/>
                </a:cubicBezTo>
                <a:cubicBezTo>
                  <a:pt x="673972" y="643298"/>
                  <a:pt x="698805" y="650018"/>
                  <a:pt x="727161" y="651328"/>
                </a:cubicBezTo>
                <a:cubicBezTo>
                  <a:pt x="726126" y="649081"/>
                  <a:pt x="724263" y="647883"/>
                  <a:pt x="722417" y="646921"/>
                </a:cubicBezTo>
                <a:cubicBezTo>
                  <a:pt x="660627" y="615969"/>
                  <a:pt x="600830" y="583590"/>
                  <a:pt x="546079" y="546328"/>
                </a:cubicBezTo>
                <a:cubicBezTo>
                  <a:pt x="478576" y="500409"/>
                  <a:pt x="420223" y="448637"/>
                  <a:pt x="378182" y="386585"/>
                </a:cubicBezTo>
                <a:cubicBezTo>
                  <a:pt x="376229" y="383975"/>
                  <a:pt x="374884" y="381528"/>
                  <a:pt x="370158" y="382100"/>
                </a:cubicBezTo>
                <a:cubicBezTo>
                  <a:pt x="358064" y="383802"/>
                  <a:pt x="356583" y="379236"/>
                  <a:pt x="357861" y="371252"/>
                </a:cubicBezTo>
                <a:cubicBezTo>
                  <a:pt x="361373" y="351608"/>
                  <a:pt x="352380" y="336565"/>
                  <a:pt x="331313" y="328203"/>
                </a:cubicBezTo>
                <a:cubicBezTo>
                  <a:pt x="316037" y="321986"/>
                  <a:pt x="303183" y="316425"/>
                  <a:pt x="319354" y="299282"/>
                </a:cubicBezTo>
                <a:cubicBezTo>
                  <a:pt x="323265" y="295249"/>
                  <a:pt x="321459" y="290249"/>
                  <a:pt x="319682" y="285719"/>
                </a:cubicBezTo>
                <a:cubicBezTo>
                  <a:pt x="317166" y="278905"/>
                  <a:pt x="312080" y="273828"/>
                  <a:pt x="306391" y="268585"/>
                </a:cubicBezTo>
                <a:cubicBezTo>
                  <a:pt x="303227" y="265647"/>
                  <a:pt x="299399" y="261602"/>
                  <a:pt x="303294" y="257334"/>
                </a:cubicBezTo>
                <a:cubicBezTo>
                  <a:pt x="307735" y="252289"/>
                  <a:pt x="314131" y="254598"/>
                  <a:pt x="319242" y="255403"/>
                </a:cubicBezTo>
                <a:cubicBezTo>
                  <a:pt x="342683" y="258970"/>
                  <a:pt x="357062" y="269803"/>
                  <a:pt x="364093" y="286745"/>
                </a:cubicBezTo>
                <a:cubicBezTo>
                  <a:pt x="368651" y="297582"/>
                  <a:pt x="374307" y="297608"/>
                  <a:pt x="385301" y="287973"/>
                </a:cubicBezTo>
                <a:cubicBezTo>
                  <a:pt x="397712" y="277216"/>
                  <a:pt x="408079" y="276436"/>
                  <a:pt x="417598" y="285722"/>
                </a:cubicBezTo>
                <a:cubicBezTo>
                  <a:pt x="425226" y="293339"/>
                  <a:pt x="431406" y="301607"/>
                  <a:pt x="440155" y="308139"/>
                </a:cubicBezTo>
                <a:cubicBezTo>
                  <a:pt x="463623" y="326175"/>
                  <a:pt x="485720" y="346039"/>
                  <a:pt x="534406" y="339430"/>
                </a:cubicBezTo>
                <a:cubicBezTo>
                  <a:pt x="520872" y="332528"/>
                  <a:pt x="507316" y="334645"/>
                  <a:pt x="495633" y="333450"/>
                </a:cubicBezTo>
                <a:cubicBezTo>
                  <a:pt x="487244" y="332567"/>
                  <a:pt x="478750" y="330037"/>
                  <a:pt x="486289" y="322243"/>
                </a:cubicBezTo>
                <a:cubicBezTo>
                  <a:pt x="494951" y="313365"/>
                  <a:pt x="489365" y="309771"/>
                  <a:pt x="484000" y="304964"/>
                </a:cubicBezTo>
                <a:cubicBezTo>
                  <a:pt x="471673" y="293645"/>
                  <a:pt x="461604" y="280392"/>
                  <a:pt x="436911" y="280536"/>
                </a:cubicBezTo>
                <a:cubicBezTo>
                  <a:pt x="433041" y="280530"/>
                  <a:pt x="429923" y="278297"/>
                  <a:pt x="426865" y="277007"/>
                </a:cubicBezTo>
                <a:cubicBezTo>
                  <a:pt x="422581" y="275154"/>
                  <a:pt x="418872" y="272993"/>
                  <a:pt x="420654" y="268269"/>
                </a:cubicBezTo>
                <a:cubicBezTo>
                  <a:pt x="422468" y="264016"/>
                  <a:pt x="426748" y="261125"/>
                  <a:pt x="432329" y="259975"/>
                </a:cubicBezTo>
                <a:cubicBezTo>
                  <a:pt x="437320" y="258895"/>
                  <a:pt x="442621" y="258016"/>
                  <a:pt x="447672" y="257879"/>
                </a:cubicBezTo>
                <a:cubicBezTo>
                  <a:pt x="470223" y="256809"/>
                  <a:pt x="486254" y="265543"/>
                  <a:pt x="502242" y="273572"/>
                </a:cubicBezTo>
                <a:cubicBezTo>
                  <a:pt x="558179" y="301436"/>
                  <a:pt x="607891" y="334326"/>
                  <a:pt x="659874" y="365516"/>
                </a:cubicBezTo>
                <a:cubicBezTo>
                  <a:pt x="711842" y="396471"/>
                  <a:pt x="772192" y="418818"/>
                  <a:pt x="829177" y="444421"/>
                </a:cubicBezTo>
                <a:cubicBezTo>
                  <a:pt x="960626" y="503711"/>
                  <a:pt x="1092650" y="562693"/>
                  <a:pt x="1231903" y="613682"/>
                </a:cubicBezTo>
                <a:cubicBezTo>
                  <a:pt x="1368099" y="663381"/>
                  <a:pt x="1823141" y="686561"/>
                  <a:pt x="1911736" y="685084"/>
                </a:cubicBezTo>
                <a:cubicBezTo>
                  <a:pt x="2024994" y="682992"/>
                  <a:pt x="2291986" y="655399"/>
                  <a:pt x="2564313" y="632143"/>
                </a:cubicBezTo>
                <a:cubicBezTo>
                  <a:pt x="2595089" y="629364"/>
                  <a:pt x="2625288" y="626893"/>
                  <a:pt x="2657304" y="624913"/>
                </a:cubicBezTo>
                <a:cubicBezTo>
                  <a:pt x="3564401" y="568191"/>
                  <a:pt x="4203594" y="276765"/>
                  <a:pt x="4235818" y="259339"/>
                </a:cubicBezTo>
                <a:cubicBezTo>
                  <a:pt x="4287616" y="231474"/>
                  <a:pt x="4460006" y="176429"/>
                  <a:pt x="4460331" y="176864"/>
                </a:cubicBezTo>
                <a:cubicBezTo>
                  <a:pt x="4464175" y="181144"/>
                  <a:pt x="4483735" y="184529"/>
                  <a:pt x="4499578" y="186791"/>
                </a:cubicBezTo>
                <a:lnTo>
                  <a:pt x="4514640" y="188841"/>
                </a:lnTo>
                <a:lnTo>
                  <a:pt x="4516523" y="189988"/>
                </a:lnTo>
                <a:cubicBezTo>
                  <a:pt x="4522035" y="190091"/>
                  <a:pt x="4521760" y="189857"/>
                  <a:pt x="4518126" y="189316"/>
                </a:cubicBezTo>
                <a:lnTo>
                  <a:pt x="4514640" y="188841"/>
                </a:lnTo>
                <a:lnTo>
                  <a:pt x="4511569" y="186970"/>
                </a:lnTo>
                <a:cubicBezTo>
                  <a:pt x="4510788" y="185226"/>
                  <a:pt x="4510719" y="182981"/>
                  <a:pt x="4510888" y="180943"/>
                </a:cubicBezTo>
                <a:cubicBezTo>
                  <a:pt x="4511690" y="170169"/>
                  <a:pt x="4517648" y="160906"/>
                  <a:pt x="4531865" y="155151"/>
                </a:cubicBezTo>
                <a:cubicBezTo>
                  <a:pt x="4545507" y="149703"/>
                  <a:pt x="4559473" y="144689"/>
                  <a:pt x="4573441" y="139676"/>
                </a:cubicBezTo>
                <a:cubicBezTo>
                  <a:pt x="4585075" y="135420"/>
                  <a:pt x="4593048" y="134454"/>
                  <a:pt x="4594964" y="145847"/>
                </a:cubicBezTo>
                <a:cubicBezTo>
                  <a:pt x="4596879" y="157242"/>
                  <a:pt x="4613452" y="160454"/>
                  <a:pt x="4623059" y="152410"/>
                </a:cubicBezTo>
                <a:cubicBezTo>
                  <a:pt x="4660632" y="120811"/>
                  <a:pt x="4705757" y="95654"/>
                  <a:pt x="4748356" y="68192"/>
                </a:cubicBezTo>
                <a:cubicBezTo>
                  <a:pt x="4778098" y="49168"/>
                  <a:pt x="4809406" y="31378"/>
                  <a:pt x="4833812" y="8017"/>
                </a:cubicBezTo>
                <a:cubicBezTo>
                  <a:pt x="4838299" y="3678"/>
                  <a:pt x="4842399" y="-2039"/>
                  <a:pt x="4850908" y="727"/>
                </a:cubicBez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0705" y="685801"/>
            <a:ext cx="2621145" cy="5491162"/>
          </a:xfrm>
        </p:spPr>
        <p:txBody>
          <a:bodyPr>
            <a:normAutofit/>
          </a:bodyPr>
          <a:lstStyle/>
          <a:p>
            <a:r>
              <a:rPr lang="en-GB" sz="3100"/>
              <a:t>Critical Considerations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CF41DBD-F213-876B-F059-289A3CF29B5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29349236"/>
              </p:ext>
            </p:extLst>
          </p:nvPr>
        </p:nvGraphicFramePr>
        <p:xfrm>
          <a:off x="3526910" y="838199"/>
          <a:ext cx="4988440" cy="53387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7381677" cy="132556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4200"/>
              <a:t>Ethical and Professional Application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36917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Graphic 12">
            <a:extLst>
              <a:ext uri="{FF2B5EF4-FFF2-40B4-BE49-F238E27FC236}">
                <a16:creationId xmlns:a16="http://schemas.microsoft.com/office/drawing/2014/main" id="{58BDB0EE-D238-415B-9ED8-62AA6AB2AA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77911" y="591829"/>
            <a:ext cx="10427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accent2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5" name="Graphic 11">
            <a:extLst>
              <a:ext uri="{FF2B5EF4-FFF2-40B4-BE49-F238E27FC236}">
                <a16:creationId xmlns:a16="http://schemas.microsoft.com/office/drawing/2014/main" id="{C5B55FC3-961D-4325-82F1-DE92B0D04E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46996" y="821124"/>
            <a:ext cx="68354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accent2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7" name="Graphic 13">
            <a:extLst>
              <a:ext uri="{FF2B5EF4-FFF2-40B4-BE49-F238E27FC236}">
                <a16:creationId xmlns:a16="http://schemas.microsoft.com/office/drawing/2014/main" id="{4C8AB332-D09E-4F28-943C-DABDD4716A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66256" y="1336268"/>
            <a:ext cx="95786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accent2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C5A071C-80A0-46D0-25A5-72E88ABB0FF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59835665"/>
              </p:ext>
            </p:extLst>
          </p:nvPr>
        </p:nvGraphicFramePr>
        <p:xfrm>
          <a:off x="628650" y="1825625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6E9B3E6-E277-4D68-BA48-9CB43FFBD6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216597"/>
            <a:ext cx="548639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0059" y="613954"/>
            <a:ext cx="8180615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82723" y="809898"/>
            <a:ext cx="7629757" cy="1554480"/>
          </a:xfrm>
        </p:spPr>
        <p:txBody>
          <a:bodyPr anchor="ctr">
            <a:normAutofit/>
          </a:bodyPr>
          <a:lstStyle/>
          <a:p>
            <a:r>
              <a:rPr lang="en-GB" sz="4200"/>
              <a:t>Skills Practice and Reflection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628650" y="6485313"/>
            <a:ext cx="78867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6B08529-641B-ADD6-B403-71A37F1859E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61581617"/>
              </p:ext>
            </p:extLst>
          </p:nvPr>
        </p:nvGraphicFramePr>
        <p:xfrm>
          <a:off x="678451" y="3017519"/>
          <a:ext cx="7783830" cy="320990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DBF61EA3-B236-439E-9C0B-340980D56B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6478" y="386930"/>
            <a:ext cx="6927525" cy="1188950"/>
          </a:xfrm>
        </p:spPr>
        <p:txBody>
          <a:bodyPr anchor="b">
            <a:normAutofit/>
          </a:bodyPr>
          <a:lstStyle/>
          <a:p>
            <a:r>
              <a:rPr lang="en-GB" sz="4700"/>
              <a:t>References</a:t>
            </a:r>
          </a:p>
        </p:txBody>
      </p:sp>
      <p:grpSp>
        <p:nvGrpSpPr>
          <p:cNvPr id="24" name="Group 23">
            <a:extLst>
              <a:ext uri="{FF2B5EF4-FFF2-40B4-BE49-F238E27FC236}">
                <a16:creationId xmlns:a16="http://schemas.microsoft.com/office/drawing/2014/main" id="{28FAF094-D087-493F-8DF9-A486C2D6BB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" y="1998368"/>
            <a:ext cx="8771274" cy="782176"/>
            <a:chOff x="-2" y="1998368"/>
            <a:chExt cx="11695083" cy="782176"/>
          </a:xfrm>
        </p:grpSpPr>
        <p:sp>
          <p:nvSpPr>
            <p:cNvPr id="25" name="Rectangle 24">
              <a:extLst>
                <a:ext uri="{FF2B5EF4-FFF2-40B4-BE49-F238E27FC236}">
                  <a16:creationId xmlns:a16="http://schemas.microsoft.com/office/drawing/2014/main" id="{8D7C88D8-5509-4514-925A-9CE148E5C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" name="Rectangle 25">
              <a:extLst>
                <a:ext uri="{FF2B5EF4-FFF2-40B4-BE49-F238E27FC236}">
                  <a16:creationId xmlns:a16="http://schemas.microsoft.com/office/drawing/2014/main" id="{7275593D-F75E-4426-AE3E-2CDEFD228D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-2" y="1998845"/>
              <a:ext cx="11454595" cy="78169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8" name="Rectangle 27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8537521" cy="414784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95245" y="2599509"/>
            <a:ext cx="7607751" cy="3435531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900"/>
              <a:t>Egan, G. (2018). </a:t>
            </a:r>
            <a:r>
              <a:rPr lang="en-GB" sz="1900" i="1"/>
              <a:t>The skilled helper: A problem-management and opportunity-development approach to helping </a:t>
            </a:r>
            <a:r>
              <a:rPr lang="en-GB" sz="1900"/>
              <a:t>(11th ed.). Cengage Learning.</a:t>
            </a:r>
          </a:p>
          <a:p>
            <a:pPr lvl="1">
              <a:lnSpc>
                <a:spcPct val="90000"/>
              </a:lnSpc>
            </a:pPr>
            <a:r>
              <a:rPr lang="en-GB" sz="1900"/>
              <a:t>Rogers, C. R. (1957). The necessary and sufficient conditions of therapeutic personality change. </a:t>
            </a:r>
            <a:r>
              <a:rPr lang="en-GB" sz="1900" i="1"/>
              <a:t>Journal of Consulting Psychology, 21</a:t>
            </a:r>
            <a:r>
              <a:rPr lang="en-GB" sz="1900"/>
              <a:t>(2), 95–103. https://doi.org/10.1037/h0045357</a:t>
            </a:r>
          </a:p>
          <a:p>
            <a:pPr lvl="1">
              <a:lnSpc>
                <a:spcPct val="90000"/>
              </a:lnSpc>
            </a:pPr>
            <a:r>
              <a:rPr lang="en-GB" sz="1900"/>
              <a:t>BACP. (2018). </a:t>
            </a:r>
            <a:r>
              <a:rPr lang="en-GB" sz="1900" i="1"/>
              <a:t>Ethical framework for the counselling professions. </a:t>
            </a:r>
            <a:r>
              <a:rPr lang="en-GB" sz="1900"/>
              <a:t>British Association for Counselling and Psychotherapy.</a:t>
            </a:r>
          </a:p>
          <a:p>
            <a:pPr lvl="1">
              <a:lnSpc>
                <a:spcPct val="90000"/>
              </a:lnSpc>
            </a:pPr>
            <a:r>
              <a:rPr lang="en-GB" sz="1900"/>
              <a:t>Ivey, A. E., Ivey, M. B., &amp; Zalaquett, C. P. (2018). </a:t>
            </a:r>
            <a:r>
              <a:rPr lang="en-GB" sz="1900" i="1"/>
              <a:t>Intentional interviewing and counseling: Facilitating client development in a multicultural society</a:t>
            </a:r>
            <a:r>
              <a:rPr lang="en-GB" sz="1900"/>
              <a:t> (9th ed.). Cengage Learning.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1019</Words>
  <Application>Microsoft Office PowerPoint</Application>
  <PresentationFormat>On-screen Show (4:3)</PresentationFormat>
  <Paragraphs>163</Paragraphs>
  <Slides>23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6" baseType="lpstr">
      <vt:lpstr>Arial</vt:lpstr>
      <vt:lpstr>Calibri</vt:lpstr>
      <vt:lpstr>Office Theme</vt:lpstr>
      <vt:lpstr>An introduction to Counselling Theory</vt:lpstr>
      <vt:lpstr>Person-Centred Counselling (Humanistic)</vt:lpstr>
      <vt:lpstr>Psychodynamic counselling</vt:lpstr>
      <vt:lpstr>Cognitive Behavioural Therapy</vt:lpstr>
      <vt:lpstr>Existential Therapy</vt:lpstr>
      <vt:lpstr>Solution-Focused Brief Therapy (SFBT)</vt:lpstr>
      <vt:lpstr>Systemic / Family Therapy</vt:lpstr>
      <vt:lpstr>Integrative and Pluralistic Approaches</vt:lpstr>
      <vt:lpstr>Active listening and SOLER</vt:lpstr>
      <vt:lpstr>Key components</vt:lpstr>
      <vt:lpstr>PowerPoint Presentation</vt:lpstr>
      <vt:lpstr>SOLER: Non-Verbal Attending Skills in Counselling</vt:lpstr>
      <vt:lpstr>Theoretical Context</vt:lpstr>
      <vt:lpstr>What is SOLER?</vt:lpstr>
      <vt:lpstr>S – Squarely Facing the Client</vt:lpstr>
      <vt:lpstr>O – Open Posture</vt:lpstr>
      <vt:lpstr>L – Leaning Towards the Client</vt:lpstr>
      <vt:lpstr>E – Eye Contact</vt:lpstr>
      <vt:lpstr>R – Relaxed Posture</vt:lpstr>
      <vt:lpstr>Critical Considerations</vt:lpstr>
      <vt:lpstr>Ethical and Professional Application</vt:lpstr>
      <vt:lpstr>Skills Practice and Reflection</vt:lpstr>
      <vt:lpstr>References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Karen EatonThomas</cp:lastModifiedBy>
  <cp:revision>2</cp:revision>
  <dcterms:created xsi:type="dcterms:W3CDTF">2013-01-27T09:14:16Z</dcterms:created>
  <dcterms:modified xsi:type="dcterms:W3CDTF">2026-01-30T17:10:20Z</dcterms:modified>
  <cp:category/>
</cp:coreProperties>
</file>