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Lst>
  <p:notesMasterIdLst>
    <p:notesMasterId r:id="rId20"/>
  </p:notesMasterIdLst>
  <p:sldIdLst>
    <p:sldId id="256" r:id="rId2"/>
    <p:sldId id="299" r:id="rId3"/>
    <p:sldId id="301" r:id="rId4"/>
    <p:sldId id="306" r:id="rId5"/>
    <p:sldId id="305" r:id="rId6"/>
    <p:sldId id="303" r:id="rId7"/>
    <p:sldId id="302" r:id="rId8"/>
    <p:sldId id="304" r:id="rId9"/>
    <p:sldId id="257" r:id="rId10"/>
    <p:sldId id="289" r:id="rId11"/>
    <p:sldId id="308" r:id="rId12"/>
    <p:sldId id="309" r:id="rId13"/>
    <p:sldId id="310" r:id="rId14"/>
    <p:sldId id="270" r:id="rId15"/>
    <p:sldId id="311" r:id="rId16"/>
    <p:sldId id="312" r:id="rId17"/>
    <p:sldId id="298" r:id="rId18"/>
    <p:sldId id="300" r:id="rId19"/>
  </p:sldIdLst>
  <p:sldSz cx="9144000" cy="5143500" type="screen16x9"/>
  <p:notesSz cx="6858000" cy="9144000"/>
  <p:embeddedFontLst>
    <p:embeddedFont>
      <p:font typeface="Anaheim" panose="020B0604020202020204" charset="0"/>
      <p:regular r:id="rId21"/>
    </p:embeddedFont>
    <p:embeddedFont>
      <p:font typeface="Inter" panose="020B0604020202020204" charset="0"/>
      <p:regular r:id="rId22"/>
      <p:bold r:id="rId23"/>
    </p:embeddedFont>
    <p:embeddedFont>
      <p:font typeface="Poppins" panose="00000500000000000000" pitchFamily="2"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AB76186-C74E-4A28-B44B-4BFBA738BF19}">
  <a:tblStyle styleId="{2AB76186-C74E-4A28-B44B-4BFBA738BF1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9" autoAdjust="0"/>
    <p:restoredTop sz="88336" autoAdjust="0"/>
  </p:normalViewPr>
  <p:slideViewPr>
    <p:cSldViewPr snapToGrid="0">
      <p:cViewPr varScale="1">
        <p:scale>
          <a:sx n="105" d="100"/>
          <a:sy n="105" d="100"/>
        </p:scale>
        <p:origin x="906" y="8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D30293D-E2E4-4465-9744-0BB87ED8B002}"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37851A44-9588-4A71-9110-8A74BC760508}">
      <dgm:prSet custT="1"/>
      <dgm:spPr>
        <a:xfrm>
          <a:off x="692956" y="1407"/>
          <a:ext cx="9822643" cy="599962"/>
        </a:xfrm>
        <a:prstGeom prst="rect">
          <a:avLst/>
        </a:prstGeom>
        <a:noFill/>
        <a:ln>
          <a:noFill/>
        </a:ln>
        <a:effectLst/>
      </dgm:spPr>
      <dgm:t>
        <a:bodyPr/>
        <a:lstStyle/>
        <a:p>
          <a:pPr>
            <a:buNone/>
          </a:pPr>
          <a:r>
            <a:rPr lang="en-US" sz="1800" dirty="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Definition of Management</a:t>
          </a:r>
        </a:p>
      </dgm:t>
    </dgm:pt>
    <dgm:pt modelId="{142474AD-762A-4DEB-BDD8-BE5699FA2C78}" type="parTrans" cxnId="{8482E6C9-A11A-4DA1-8BA4-9104481C7118}">
      <dgm:prSet/>
      <dgm:spPr/>
      <dgm:t>
        <a:bodyPr/>
        <a:lstStyle/>
        <a:p>
          <a:endParaRPr lang="en-US" sz="1600"/>
        </a:p>
      </dgm:t>
    </dgm:pt>
    <dgm:pt modelId="{48732C05-09FD-44E9-91ED-1451F27C033B}" type="sibTrans" cxnId="{8482E6C9-A11A-4DA1-8BA4-9104481C7118}">
      <dgm:prSet/>
      <dgm:spPr/>
      <dgm:t>
        <a:bodyPr/>
        <a:lstStyle/>
        <a:p>
          <a:endParaRPr lang="en-US" sz="1600"/>
        </a:p>
      </dgm:t>
    </dgm:pt>
    <dgm:pt modelId="{A8981F63-AE83-4DD8-9253-911DA18400D8}">
      <dgm:prSet custT="1"/>
      <dgm:spPr>
        <a:xfrm>
          <a:off x="692956" y="751361"/>
          <a:ext cx="9822643" cy="599962"/>
        </a:xfrm>
        <a:prstGeom prst="rect">
          <a:avLst/>
        </a:prstGeom>
        <a:noFill/>
        <a:ln>
          <a:noFill/>
        </a:ln>
        <a:effectLst/>
      </dgm:spPr>
      <dgm:t>
        <a:bodyPr/>
        <a:lstStyle/>
        <a:p>
          <a:pPr>
            <a:buNone/>
          </a:pPr>
          <a:r>
            <a:rPr lang="en-US" sz="18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Importance Of Management</a:t>
          </a:r>
        </a:p>
      </dgm:t>
    </dgm:pt>
    <dgm:pt modelId="{AFBDD024-5EE7-48F1-8229-61C1A2F9FF7C}" type="parTrans" cxnId="{58242CE6-7FC5-4ECB-A49A-8C666AA9E6BC}">
      <dgm:prSet/>
      <dgm:spPr/>
      <dgm:t>
        <a:bodyPr/>
        <a:lstStyle/>
        <a:p>
          <a:endParaRPr lang="en-US" sz="1600"/>
        </a:p>
      </dgm:t>
    </dgm:pt>
    <dgm:pt modelId="{C199BC67-7BFD-4335-AA74-C6C3C61B391A}" type="sibTrans" cxnId="{58242CE6-7FC5-4ECB-A49A-8C666AA9E6BC}">
      <dgm:prSet/>
      <dgm:spPr/>
      <dgm:t>
        <a:bodyPr/>
        <a:lstStyle/>
        <a:p>
          <a:endParaRPr lang="en-US" sz="1600"/>
        </a:p>
      </dgm:t>
    </dgm:pt>
    <dgm:pt modelId="{6DA74555-D531-40E7-8461-CA88B12B28C8}">
      <dgm:prSet custT="1"/>
      <dgm:spPr>
        <a:xfrm>
          <a:off x="692956" y="1501314"/>
          <a:ext cx="9822643" cy="599962"/>
        </a:xfrm>
        <a:prstGeom prst="rect">
          <a:avLst/>
        </a:prstGeom>
        <a:noFill/>
        <a:ln>
          <a:noFill/>
        </a:ln>
        <a:effectLst/>
      </dgm:spPr>
      <dgm:t>
        <a:bodyPr/>
        <a:lstStyle/>
        <a:p>
          <a:pPr>
            <a:buNone/>
          </a:pPr>
          <a:r>
            <a:rPr lang="en-US" sz="18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Management Principles</a:t>
          </a:r>
        </a:p>
      </dgm:t>
    </dgm:pt>
    <dgm:pt modelId="{4F923D72-E2D3-40B1-9436-64F798989AD5}" type="parTrans" cxnId="{C9BDEE7B-3F8F-4816-AE02-CC4D3D8CFB65}">
      <dgm:prSet/>
      <dgm:spPr/>
      <dgm:t>
        <a:bodyPr/>
        <a:lstStyle/>
        <a:p>
          <a:endParaRPr lang="en-US" sz="1600"/>
        </a:p>
      </dgm:t>
    </dgm:pt>
    <dgm:pt modelId="{EC239971-53A3-4014-9028-383BC13E8C93}" type="sibTrans" cxnId="{C9BDEE7B-3F8F-4816-AE02-CC4D3D8CFB65}">
      <dgm:prSet/>
      <dgm:spPr/>
      <dgm:t>
        <a:bodyPr/>
        <a:lstStyle/>
        <a:p>
          <a:endParaRPr lang="en-US" sz="1600"/>
        </a:p>
      </dgm:t>
    </dgm:pt>
    <dgm:pt modelId="{E9E673D4-AF06-4AE4-A857-B6CAC4D61A07}">
      <dgm:prSet custT="1"/>
      <dgm:spPr>
        <a:xfrm>
          <a:off x="692956" y="2251267"/>
          <a:ext cx="9822643" cy="599962"/>
        </a:xfrm>
        <a:prstGeom prst="rect">
          <a:avLst/>
        </a:prstGeom>
        <a:noFill/>
        <a:ln>
          <a:noFill/>
        </a:ln>
        <a:effectLst/>
      </dgm:spPr>
      <dgm:t>
        <a:bodyPr/>
        <a:lstStyle/>
        <a:p>
          <a:pPr>
            <a:buNone/>
          </a:pPr>
          <a:r>
            <a:rPr lang="en-US" sz="18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Management Functions</a:t>
          </a:r>
        </a:p>
      </dgm:t>
    </dgm:pt>
    <dgm:pt modelId="{DBCC7BF4-9FCC-4322-8E31-BEBD0A3FE704}" type="parTrans" cxnId="{BBFE775B-615F-4FD6-924B-77BBFA2DA959}">
      <dgm:prSet/>
      <dgm:spPr/>
      <dgm:t>
        <a:bodyPr/>
        <a:lstStyle/>
        <a:p>
          <a:endParaRPr lang="en-US" sz="1600"/>
        </a:p>
      </dgm:t>
    </dgm:pt>
    <dgm:pt modelId="{F367C713-CE9B-459C-B1F1-D3D94BB99E88}" type="sibTrans" cxnId="{BBFE775B-615F-4FD6-924B-77BBFA2DA959}">
      <dgm:prSet/>
      <dgm:spPr/>
      <dgm:t>
        <a:bodyPr/>
        <a:lstStyle/>
        <a:p>
          <a:endParaRPr lang="en-US" sz="1600"/>
        </a:p>
      </dgm:t>
    </dgm:pt>
    <dgm:pt modelId="{096A194E-0D9C-405F-8F4C-7075BBDCCBEC}">
      <dgm:prSet custT="1"/>
      <dgm:spPr>
        <a:xfrm>
          <a:off x="692956" y="3001220"/>
          <a:ext cx="9822643" cy="599962"/>
        </a:xfrm>
        <a:prstGeom prst="rect">
          <a:avLst/>
        </a:prstGeom>
        <a:noFill/>
        <a:ln>
          <a:noFill/>
        </a:ln>
        <a:effectLst/>
      </dgm:spPr>
      <dgm:t>
        <a:bodyPr/>
        <a:lstStyle/>
        <a:p>
          <a:pPr>
            <a:buNone/>
          </a:pPr>
          <a:r>
            <a:rPr lang="en-US" sz="18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Managerial Roles</a:t>
          </a:r>
        </a:p>
      </dgm:t>
    </dgm:pt>
    <dgm:pt modelId="{13522BA8-1571-4141-969A-E8FD48FA7F10}" type="parTrans" cxnId="{077606A2-116F-4FEE-8D93-8CA68D9F922C}">
      <dgm:prSet/>
      <dgm:spPr/>
      <dgm:t>
        <a:bodyPr/>
        <a:lstStyle/>
        <a:p>
          <a:endParaRPr lang="en-US" sz="1600"/>
        </a:p>
      </dgm:t>
    </dgm:pt>
    <dgm:pt modelId="{9ED4DCDB-54A9-4AAE-86BA-C91D5D072C10}" type="sibTrans" cxnId="{077606A2-116F-4FEE-8D93-8CA68D9F922C}">
      <dgm:prSet/>
      <dgm:spPr/>
      <dgm:t>
        <a:bodyPr/>
        <a:lstStyle/>
        <a:p>
          <a:endParaRPr lang="en-US" sz="1600"/>
        </a:p>
      </dgm:t>
    </dgm:pt>
    <dgm:pt modelId="{D8978DF1-91E5-4CD2-BBD7-FFFE1101F6D3}">
      <dgm:prSet custT="1"/>
      <dgm:spPr>
        <a:xfrm>
          <a:off x="692956" y="3751173"/>
          <a:ext cx="9822643" cy="599962"/>
        </a:xfrm>
        <a:prstGeom prst="rect">
          <a:avLst/>
        </a:prstGeom>
        <a:noFill/>
        <a:ln>
          <a:noFill/>
        </a:ln>
        <a:effectLst/>
      </dgm:spPr>
      <dgm:t>
        <a:bodyPr/>
        <a:lstStyle/>
        <a:p>
          <a:pPr>
            <a:buNone/>
          </a:pPr>
          <a:r>
            <a:rPr lang="en-US" sz="18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Managers Behavior Towards Employees</a:t>
          </a:r>
        </a:p>
      </dgm:t>
    </dgm:pt>
    <dgm:pt modelId="{2B5A5303-4ADE-4DB8-B501-99D899ABD8C5}" type="parTrans" cxnId="{FF282885-F809-4808-911D-F48FDC90CAFF}">
      <dgm:prSet/>
      <dgm:spPr/>
      <dgm:t>
        <a:bodyPr/>
        <a:lstStyle/>
        <a:p>
          <a:endParaRPr lang="en-US" sz="1600"/>
        </a:p>
      </dgm:t>
    </dgm:pt>
    <dgm:pt modelId="{9A650505-E45A-4BF6-8F1F-74855D46A65D}" type="sibTrans" cxnId="{FF282885-F809-4808-911D-F48FDC90CAFF}">
      <dgm:prSet/>
      <dgm:spPr/>
      <dgm:t>
        <a:bodyPr/>
        <a:lstStyle/>
        <a:p>
          <a:endParaRPr lang="en-US" sz="1600"/>
        </a:p>
      </dgm:t>
    </dgm:pt>
    <dgm:pt modelId="{ABC831AB-060F-417A-AF4F-A88ACB30ACC7}" type="pres">
      <dgm:prSet presAssocID="{9D30293D-E2E4-4465-9744-0BB87ED8B002}" presName="root" presStyleCnt="0">
        <dgm:presLayoutVars>
          <dgm:dir/>
          <dgm:resizeHandles val="exact"/>
        </dgm:presLayoutVars>
      </dgm:prSet>
      <dgm:spPr/>
    </dgm:pt>
    <dgm:pt modelId="{948EDCBB-A705-46C1-9614-CD85168EBE14}" type="pres">
      <dgm:prSet presAssocID="{37851A44-9588-4A71-9110-8A74BC760508}" presName="compNode" presStyleCnt="0"/>
      <dgm:spPr/>
    </dgm:pt>
    <dgm:pt modelId="{E2982F89-88C8-4987-A77B-7AD4844ACA83}" type="pres">
      <dgm:prSet presAssocID="{37851A44-9588-4A71-9110-8A74BC760508}" presName="bgRect" presStyleLbl="bgShp" presStyleIdx="0" presStyleCnt="6" custLinFactNeighborX="-388" custLinFactNeighborY="4029"/>
      <dgm:spPr>
        <a:xfrm>
          <a:off x="0" y="1407"/>
          <a:ext cx="10515600" cy="599962"/>
        </a:xfrm>
        <a:prstGeom prst="roundRect">
          <a:avLst>
            <a:gd name="adj" fmla="val 10000"/>
          </a:avLst>
        </a:prstGeom>
        <a:solidFill>
          <a:srgbClr val="0E2841">
            <a:hueOff val="0"/>
            <a:satOff val="0"/>
            <a:lumOff val="0"/>
            <a:alphaOff val="0"/>
          </a:srgbClr>
        </a:solidFill>
        <a:ln>
          <a:noFill/>
        </a:ln>
        <a:effectLst/>
      </dgm:spPr>
    </dgm:pt>
    <dgm:pt modelId="{C654691C-58B3-403A-9C8C-E8BAFABA0A62}" type="pres">
      <dgm:prSet presAssocID="{37851A44-9588-4A71-9110-8A74BC760508}" presName="iconRect" presStyleLbl="node1" presStyleIdx="0" presStyleCnt="6"/>
      <dgm:spPr>
        <a:xfrm>
          <a:off x="181488" y="136399"/>
          <a:ext cx="329979" cy="329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gm:spPr>
      <dgm:extLst>
        <a:ext uri="{E40237B7-FDA0-4F09-8148-C483321AD2D9}">
          <dgm14:cNvPr xmlns:dgm14="http://schemas.microsoft.com/office/drawing/2010/diagram" id="0" name="" descr="Hierarchy"/>
        </a:ext>
      </dgm:extLst>
    </dgm:pt>
    <dgm:pt modelId="{2AB5D4CF-40F2-49EA-BA6D-1615477C515C}" type="pres">
      <dgm:prSet presAssocID="{37851A44-9588-4A71-9110-8A74BC760508}" presName="spaceRect" presStyleCnt="0"/>
      <dgm:spPr/>
    </dgm:pt>
    <dgm:pt modelId="{0CAA283D-B59F-452A-B548-E57D0E10D539}" type="pres">
      <dgm:prSet presAssocID="{37851A44-9588-4A71-9110-8A74BC760508}" presName="parTx" presStyleLbl="revTx" presStyleIdx="0" presStyleCnt="6">
        <dgm:presLayoutVars>
          <dgm:chMax val="0"/>
          <dgm:chPref val="0"/>
        </dgm:presLayoutVars>
      </dgm:prSet>
      <dgm:spPr/>
    </dgm:pt>
    <dgm:pt modelId="{667B83F0-5065-41F5-91AB-7C043409991D}" type="pres">
      <dgm:prSet presAssocID="{48732C05-09FD-44E9-91ED-1451F27C033B}" presName="sibTrans" presStyleCnt="0"/>
      <dgm:spPr/>
    </dgm:pt>
    <dgm:pt modelId="{C0948785-27C4-42AA-BF7B-FA890A161272}" type="pres">
      <dgm:prSet presAssocID="{A8981F63-AE83-4DD8-9253-911DA18400D8}" presName="compNode" presStyleCnt="0"/>
      <dgm:spPr/>
    </dgm:pt>
    <dgm:pt modelId="{5C1B5E00-B088-4566-8946-1C4F0C8AD619}" type="pres">
      <dgm:prSet presAssocID="{A8981F63-AE83-4DD8-9253-911DA18400D8}" presName="bgRect" presStyleLbl="bgShp" presStyleIdx="1" presStyleCnt="6"/>
      <dgm:spPr>
        <a:xfrm>
          <a:off x="0" y="751361"/>
          <a:ext cx="10515600" cy="599962"/>
        </a:xfrm>
        <a:prstGeom prst="roundRect">
          <a:avLst>
            <a:gd name="adj" fmla="val 10000"/>
          </a:avLst>
        </a:prstGeom>
        <a:solidFill>
          <a:srgbClr val="0E2841">
            <a:hueOff val="0"/>
            <a:satOff val="0"/>
            <a:lumOff val="0"/>
            <a:alphaOff val="0"/>
          </a:srgbClr>
        </a:solidFill>
        <a:ln>
          <a:noFill/>
        </a:ln>
        <a:effectLst/>
      </dgm:spPr>
    </dgm:pt>
    <dgm:pt modelId="{DA4C401C-DC2D-4B5C-8ECC-972E7A8639B9}" type="pres">
      <dgm:prSet presAssocID="{A8981F63-AE83-4DD8-9253-911DA18400D8}" presName="iconRect" presStyleLbl="node1" presStyleIdx="1" presStyleCnt="6"/>
      <dgm:spPr>
        <a:xfrm>
          <a:off x="181488" y="886352"/>
          <a:ext cx="329979" cy="329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gm:spPr>
      <dgm:extLst>
        <a:ext uri="{E40237B7-FDA0-4F09-8148-C483321AD2D9}">
          <dgm14:cNvPr xmlns:dgm14="http://schemas.microsoft.com/office/drawing/2010/diagram" id="0" name="" descr="Head with Gears"/>
        </a:ext>
      </dgm:extLst>
    </dgm:pt>
    <dgm:pt modelId="{75487698-AC71-4918-AF35-113A0E09C196}" type="pres">
      <dgm:prSet presAssocID="{A8981F63-AE83-4DD8-9253-911DA18400D8}" presName="spaceRect" presStyleCnt="0"/>
      <dgm:spPr/>
    </dgm:pt>
    <dgm:pt modelId="{46FD03F0-71A5-405F-B595-388E1FC850E7}" type="pres">
      <dgm:prSet presAssocID="{A8981F63-AE83-4DD8-9253-911DA18400D8}" presName="parTx" presStyleLbl="revTx" presStyleIdx="1" presStyleCnt="6">
        <dgm:presLayoutVars>
          <dgm:chMax val="0"/>
          <dgm:chPref val="0"/>
        </dgm:presLayoutVars>
      </dgm:prSet>
      <dgm:spPr/>
    </dgm:pt>
    <dgm:pt modelId="{D309FDF3-197D-41B0-A5F6-D3B26D03EF1A}" type="pres">
      <dgm:prSet presAssocID="{C199BC67-7BFD-4335-AA74-C6C3C61B391A}" presName="sibTrans" presStyleCnt="0"/>
      <dgm:spPr/>
    </dgm:pt>
    <dgm:pt modelId="{27CB084A-18A3-47EE-99B4-83E34C65F6DE}" type="pres">
      <dgm:prSet presAssocID="{6DA74555-D531-40E7-8461-CA88B12B28C8}" presName="compNode" presStyleCnt="0"/>
      <dgm:spPr/>
    </dgm:pt>
    <dgm:pt modelId="{E12D5B86-E2F6-46EC-8E9A-5B2FBE48CEA4}" type="pres">
      <dgm:prSet presAssocID="{6DA74555-D531-40E7-8461-CA88B12B28C8}" presName="bgRect" presStyleLbl="bgShp" presStyleIdx="2" presStyleCnt="6"/>
      <dgm:spPr>
        <a:xfrm>
          <a:off x="0" y="1501314"/>
          <a:ext cx="10515600" cy="599962"/>
        </a:xfrm>
        <a:prstGeom prst="roundRect">
          <a:avLst>
            <a:gd name="adj" fmla="val 10000"/>
          </a:avLst>
        </a:prstGeom>
        <a:solidFill>
          <a:srgbClr val="0E2841">
            <a:hueOff val="0"/>
            <a:satOff val="0"/>
            <a:lumOff val="0"/>
            <a:alphaOff val="0"/>
          </a:srgbClr>
        </a:solidFill>
        <a:ln>
          <a:noFill/>
        </a:ln>
        <a:effectLst/>
      </dgm:spPr>
    </dgm:pt>
    <dgm:pt modelId="{BA7D6B5F-7E32-41F6-BB39-F0CC6A70C051}" type="pres">
      <dgm:prSet presAssocID="{6DA74555-D531-40E7-8461-CA88B12B28C8}" presName="iconRect" presStyleLbl="node1" presStyleIdx="2" presStyleCnt="6"/>
      <dgm:spPr>
        <a:xfrm>
          <a:off x="181488" y="1636305"/>
          <a:ext cx="329979" cy="329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gm:spPr>
      <dgm:extLst>
        <a:ext uri="{E40237B7-FDA0-4F09-8148-C483321AD2D9}">
          <dgm14:cNvPr xmlns:dgm14="http://schemas.microsoft.com/office/drawing/2010/diagram" id="0" name="" descr="Check List"/>
        </a:ext>
      </dgm:extLst>
    </dgm:pt>
    <dgm:pt modelId="{C296152E-6731-4D0B-92DE-89F39407A59E}" type="pres">
      <dgm:prSet presAssocID="{6DA74555-D531-40E7-8461-CA88B12B28C8}" presName="spaceRect" presStyleCnt="0"/>
      <dgm:spPr/>
    </dgm:pt>
    <dgm:pt modelId="{7968F0E7-859F-4320-AA72-F7001203DDEF}" type="pres">
      <dgm:prSet presAssocID="{6DA74555-D531-40E7-8461-CA88B12B28C8}" presName="parTx" presStyleLbl="revTx" presStyleIdx="2" presStyleCnt="6">
        <dgm:presLayoutVars>
          <dgm:chMax val="0"/>
          <dgm:chPref val="0"/>
        </dgm:presLayoutVars>
      </dgm:prSet>
      <dgm:spPr/>
    </dgm:pt>
    <dgm:pt modelId="{DDD48CA1-F51A-46CB-8CCC-20C9F38F71D2}" type="pres">
      <dgm:prSet presAssocID="{EC239971-53A3-4014-9028-383BC13E8C93}" presName="sibTrans" presStyleCnt="0"/>
      <dgm:spPr/>
    </dgm:pt>
    <dgm:pt modelId="{BC4C1CB9-7E86-4311-A48E-E410460DB66C}" type="pres">
      <dgm:prSet presAssocID="{E9E673D4-AF06-4AE4-A857-B6CAC4D61A07}" presName="compNode" presStyleCnt="0"/>
      <dgm:spPr/>
    </dgm:pt>
    <dgm:pt modelId="{7A56C15F-0325-47B8-9E52-C80CEC96C708}" type="pres">
      <dgm:prSet presAssocID="{E9E673D4-AF06-4AE4-A857-B6CAC4D61A07}" presName="bgRect" presStyleLbl="bgShp" presStyleIdx="3" presStyleCnt="6"/>
      <dgm:spPr>
        <a:xfrm>
          <a:off x="0" y="2251267"/>
          <a:ext cx="10515600" cy="599962"/>
        </a:xfrm>
        <a:prstGeom prst="roundRect">
          <a:avLst>
            <a:gd name="adj" fmla="val 10000"/>
          </a:avLst>
        </a:prstGeom>
        <a:solidFill>
          <a:srgbClr val="0E2841">
            <a:hueOff val="0"/>
            <a:satOff val="0"/>
            <a:lumOff val="0"/>
            <a:alphaOff val="0"/>
          </a:srgbClr>
        </a:solidFill>
        <a:ln>
          <a:noFill/>
        </a:ln>
        <a:effectLst/>
      </dgm:spPr>
    </dgm:pt>
    <dgm:pt modelId="{AEF2178C-A821-42BB-AD0A-CC5E54937F8C}" type="pres">
      <dgm:prSet presAssocID="{E9E673D4-AF06-4AE4-A857-B6CAC4D61A07}" presName="iconRect" presStyleLbl="node1" presStyleIdx="3" presStyleCnt="6"/>
      <dgm:spPr>
        <a:xfrm>
          <a:off x="181488" y="2386258"/>
          <a:ext cx="329979" cy="329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gm:spPr>
      <dgm:extLst>
        <a:ext uri="{E40237B7-FDA0-4F09-8148-C483321AD2D9}">
          <dgm14:cNvPr xmlns:dgm14="http://schemas.microsoft.com/office/drawing/2010/diagram" id="0" name="" descr="Gears"/>
        </a:ext>
      </dgm:extLst>
    </dgm:pt>
    <dgm:pt modelId="{C3FAAD88-C210-4944-BF53-C2589B87266F}" type="pres">
      <dgm:prSet presAssocID="{E9E673D4-AF06-4AE4-A857-B6CAC4D61A07}" presName="spaceRect" presStyleCnt="0"/>
      <dgm:spPr/>
    </dgm:pt>
    <dgm:pt modelId="{FE519830-7AA5-485D-A669-04892B6AC6F5}" type="pres">
      <dgm:prSet presAssocID="{E9E673D4-AF06-4AE4-A857-B6CAC4D61A07}" presName="parTx" presStyleLbl="revTx" presStyleIdx="3" presStyleCnt="6">
        <dgm:presLayoutVars>
          <dgm:chMax val="0"/>
          <dgm:chPref val="0"/>
        </dgm:presLayoutVars>
      </dgm:prSet>
      <dgm:spPr/>
    </dgm:pt>
    <dgm:pt modelId="{E00ACF65-4935-44BF-AD47-89BA042DD9BC}" type="pres">
      <dgm:prSet presAssocID="{F367C713-CE9B-459C-B1F1-D3D94BB99E88}" presName="sibTrans" presStyleCnt="0"/>
      <dgm:spPr/>
    </dgm:pt>
    <dgm:pt modelId="{AD4BEA89-6062-4121-82E5-E37CCC3CC491}" type="pres">
      <dgm:prSet presAssocID="{096A194E-0D9C-405F-8F4C-7075BBDCCBEC}" presName="compNode" presStyleCnt="0"/>
      <dgm:spPr/>
    </dgm:pt>
    <dgm:pt modelId="{90F7E585-7D49-4DF1-BB23-8904F8ADBB43}" type="pres">
      <dgm:prSet presAssocID="{096A194E-0D9C-405F-8F4C-7075BBDCCBEC}" presName="bgRect" presStyleLbl="bgShp" presStyleIdx="4" presStyleCnt="6"/>
      <dgm:spPr>
        <a:xfrm>
          <a:off x="0" y="3001220"/>
          <a:ext cx="10515600" cy="599962"/>
        </a:xfrm>
        <a:prstGeom prst="roundRect">
          <a:avLst>
            <a:gd name="adj" fmla="val 10000"/>
          </a:avLst>
        </a:prstGeom>
        <a:solidFill>
          <a:srgbClr val="0E2841">
            <a:hueOff val="0"/>
            <a:satOff val="0"/>
            <a:lumOff val="0"/>
            <a:alphaOff val="0"/>
          </a:srgbClr>
        </a:solidFill>
        <a:ln>
          <a:noFill/>
        </a:ln>
        <a:effectLst/>
      </dgm:spPr>
    </dgm:pt>
    <dgm:pt modelId="{E06A824A-656E-4E28-B470-9F85C3430A16}" type="pres">
      <dgm:prSet presAssocID="{096A194E-0D9C-405F-8F4C-7075BBDCCBEC}" presName="iconRect" presStyleLbl="node1" presStyleIdx="4" presStyleCnt="6"/>
      <dgm:spPr>
        <a:xfrm>
          <a:off x="181488" y="3136211"/>
          <a:ext cx="329979" cy="3299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gm:spPr>
      <dgm:extLst>
        <a:ext uri="{E40237B7-FDA0-4F09-8148-C483321AD2D9}">
          <dgm14:cNvPr xmlns:dgm14="http://schemas.microsoft.com/office/drawing/2010/diagram" id="0" name="" descr="User"/>
        </a:ext>
      </dgm:extLst>
    </dgm:pt>
    <dgm:pt modelId="{3707CF1D-3F10-4857-BAD0-37CC19C5367D}" type="pres">
      <dgm:prSet presAssocID="{096A194E-0D9C-405F-8F4C-7075BBDCCBEC}" presName="spaceRect" presStyleCnt="0"/>
      <dgm:spPr/>
    </dgm:pt>
    <dgm:pt modelId="{BB56321D-2A9D-4D4E-864C-A39EAAA02406}" type="pres">
      <dgm:prSet presAssocID="{096A194E-0D9C-405F-8F4C-7075BBDCCBEC}" presName="parTx" presStyleLbl="revTx" presStyleIdx="4" presStyleCnt="6">
        <dgm:presLayoutVars>
          <dgm:chMax val="0"/>
          <dgm:chPref val="0"/>
        </dgm:presLayoutVars>
      </dgm:prSet>
      <dgm:spPr/>
    </dgm:pt>
    <dgm:pt modelId="{A8B9C176-577F-4420-913C-52DAE44D9AE1}" type="pres">
      <dgm:prSet presAssocID="{9ED4DCDB-54A9-4AAE-86BA-C91D5D072C10}" presName="sibTrans" presStyleCnt="0"/>
      <dgm:spPr/>
    </dgm:pt>
    <dgm:pt modelId="{69EEE2A4-E7BE-4FFF-86F1-FA6543ABA403}" type="pres">
      <dgm:prSet presAssocID="{D8978DF1-91E5-4CD2-BBD7-FFFE1101F6D3}" presName="compNode" presStyleCnt="0"/>
      <dgm:spPr/>
    </dgm:pt>
    <dgm:pt modelId="{5123A420-7254-410E-9352-ED905A18765B}" type="pres">
      <dgm:prSet presAssocID="{D8978DF1-91E5-4CD2-BBD7-FFFE1101F6D3}" presName="bgRect" presStyleLbl="bgShp" presStyleIdx="5" presStyleCnt="6" custLinFactNeighborX="4223" custLinFactNeighborY="16201"/>
      <dgm:spPr>
        <a:xfrm>
          <a:off x="0" y="3751173"/>
          <a:ext cx="10515600" cy="599962"/>
        </a:xfrm>
        <a:prstGeom prst="roundRect">
          <a:avLst>
            <a:gd name="adj" fmla="val 10000"/>
          </a:avLst>
        </a:prstGeom>
        <a:solidFill>
          <a:srgbClr val="0E2841">
            <a:hueOff val="0"/>
            <a:satOff val="0"/>
            <a:lumOff val="0"/>
            <a:alphaOff val="0"/>
          </a:srgbClr>
        </a:solidFill>
        <a:ln>
          <a:noFill/>
        </a:ln>
        <a:effectLst/>
      </dgm:spPr>
    </dgm:pt>
    <dgm:pt modelId="{6ECD9D86-A3FB-414B-A166-6FE57D32A634}" type="pres">
      <dgm:prSet presAssocID="{D8978DF1-91E5-4CD2-BBD7-FFFE1101F6D3}" presName="iconRect" presStyleLbl="node1" presStyleIdx="5" presStyleCnt="6"/>
      <dgm:spPr>
        <a:xfrm>
          <a:off x="181488" y="3886165"/>
          <a:ext cx="329979" cy="32997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gm:spPr>
      <dgm:extLst>
        <a:ext uri="{E40237B7-FDA0-4F09-8148-C483321AD2D9}">
          <dgm14:cNvPr xmlns:dgm14="http://schemas.microsoft.com/office/drawing/2010/diagram" id="0" name="" descr="Users"/>
        </a:ext>
      </dgm:extLst>
    </dgm:pt>
    <dgm:pt modelId="{9FBC9FC7-D601-4EC2-8DEA-63C0F38CB75E}" type="pres">
      <dgm:prSet presAssocID="{D8978DF1-91E5-4CD2-BBD7-FFFE1101F6D3}" presName="spaceRect" presStyleCnt="0"/>
      <dgm:spPr/>
    </dgm:pt>
    <dgm:pt modelId="{16A99F23-8BD2-4500-95CC-0F7D4ABBBE93}" type="pres">
      <dgm:prSet presAssocID="{D8978DF1-91E5-4CD2-BBD7-FFFE1101F6D3}" presName="parTx" presStyleLbl="revTx" presStyleIdx="5" presStyleCnt="6">
        <dgm:presLayoutVars>
          <dgm:chMax val="0"/>
          <dgm:chPref val="0"/>
        </dgm:presLayoutVars>
      </dgm:prSet>
      <dgm:spPr/>
    </dgm:pt>
  </dgm:ptLst>
  <dgm:cxnLst>
    <dgm:cxn modelId="{55B86D23-2024-4AD1-8498-8777884F64CB}" type="presOf" srcId="{096A194E-0D9C-405F-8F4C-7075BBDCCBEC}" destId="{BB56321D-2A9D-4D4E-864C-A39EAAA02406}" srcOrd="0" destOrd="0" presId="urn:microsoft.com/office/officeart/2018/2/layout/IconVerticalSolidList"/>
    <dgm:cxn modelId="{BBFE775B-615F-4FD6-924B-77BBFA2DA959}" srcId="{9D30293D-E2E4-4465-9744-0BB87ED8B002}" destId="{E9E673D4-AF06-4AE4-A857-B6CAC4D61A07}" srcOrd="3" destOrd="0" parTransId="{DBCC7BF4-9FCC-4322-8E31-BEBD0A3FE704}" sibTransId="{F367C713-CE9B-459C-B1F1-D3D94BB99E88}"/>
    <dgm:cxn modelId="{035D5145-96AD-453D-8FBB-19A0D92DB621}" type="presOf" srcId="{A8981F63-AE83-4DD8-9253-911DA18400D8}" destId="{46FD03F0-71A5-405F-B595-388E1FC850E7}" srcOrd="0" destOrd="0" presId="urn:microsoft.com/office/officeart/2018/2/layout/IconVerticalSolidList"/>
    <dgm:cxn modelId="{C9BDEE7B-3F8F-4816-AE02-CC4D3D8CFB65}" srcId="{9D30293D-E2E4-4465-9744-0BB87ED8B002}" destId="{6DA74555-D531-40E7-8461-CA88B12B28C8}" srcOrd="2" destOrd="0" parTransId="{4F923D72-E2D3-40B1-9436-64F798989AD5}" sibTransId="{EC239971-53A3-4014-9028-383BC13E8C93}"/>
    <dgm:cxn modelId="{FF282885-F809-4808-911D-F48FDC90CAFF}" srcId="{9D30293D-E2E4-4465-9744-0BB87ED8B002}" destId="{D8978DF1-91E5-4CD2-BBD7-FFFE1101F6D3}" srcOrd="5" destOrd="0" parTransId="{2B5A5303-4ADE-4DB8-B501-99D899ABD8C5}" sibTransId="{9A650505-E45A-4BF6-8F1F-74855D46A65D}"/>
    <dgm:cxn modelId="{775D698A-7C1A-4699-B8EF-F3294DD0F196}" type="presOf" srcId="{37851A44-9588-4A71-9110-8A74BC760508}" destId="{0CAA283D-B59F-452A-B548-E57D0E10D539}" srcOrd="0" destOrd="0" presId="urn:microsoft.com/office/officeart/2018/2/layout/IconVerticalSolidList"/>
    <dgm:cxn modelId="{077606A2-116F-4FEE-8D93-8CA68D9F922C}" srcId="{9D30293D-E2E4-4465-9744-0BB87ED8B002}" destId="{096A194E-0D9C-405F-8F4C-7075BBDCCBEC}" srcOrd="4" destOrd="0" parTransId="{13522BA8-1571-4141-969A-E8FD48FA7F10}" sibTransId="{9ED4DCDB-54A9-4AAE-86BA-C91D5D072C10}"/>
    <dgm:cxn modelId="{601270C8-69ED-468E-B9AF-122EE066E75A}" type="presOf" srcId="{9D30293D-E2E4-4465-9744-0BB87ED8B002}" destId="{ABC831AB-060F-417A-AF4F-A88ACB30ACC7}" srcOrd="0" destOrd="0" presId="urn:microsoft.com/office/officeart/2018/2/layout/IconVerticalSolidList"/>
    <dgm:cxn modelId="{8482E6C9-A11A-4DA1-8BA4-9104481C7118}" srcId="{9D30293D-E2E4-4465-9744-0BB87ED8B002}" destId="{37851A44-9588-4A71-9110-8A74BC760508}" srcOrd="0" destOrd="0" parTransId="{142474AD-762A-4DEB-BDD8-BE5699FA2C78}" sibTransId="{48732C05-09FD-44E9-91ED-1451F27C033B}"/>
    <dgm:cxn modelId="{0FD300CB-A815-4B13-959C-E29DD11F7429}" type="presOf" srcId="{D8978DF1-91E5-4CD2-BBD7-FFFE1101F6D3}" destId="{16A99F23-8BD2-4500-95CC-0F7D4ABBBE93}" srcOrd="0" destOrd="0" presId="urn:microsoft.com/office/officeart/2018/2/layout/IconVerticalSolidList"/>
    <dgm:cxn modelId="{855592DA-7AA2-45A0-A72A-291A8D04AE1E}" type="presOf" srcId="{6DA74555-D531-40E7-8461-CA88B12B28C8}" destId="{7968F0E7-859F-4320-AA72-F7001203DDEF}" srcOrd="0" destOrd="0" presId="urn:microsoft.com/office/officeart/2018/2/layout/IconVerticalSolidList"/>
    <dgm:cxn modelId="{58242CE6-7FC5-4ECB-A49A-8C666AA9E6BC}" srcId="{9D30293D-E2E4-4465-9744-0BB87ED8B002}" destId="{A8981F63-AE83-4DD8-9253-911DA18400D8}" srcOrd="1" destOrd="0" parTransId="{AFBDD024-5EE7-48F1-8229-61C1A2F9FF7C}" sibTransId="{C199BC67-7BFD-4335-AA74-C6C3C61B391A}"/>
    <dgm:cxn modelId="{A4B0A4F9-DC7A-4971-96A3-1E45CFD71694}" type="presOf" srcId="{E9E673D4-AF06-4AE4-A857-B6CAC4D61A07}" destId="{FE519830-7AA5-485D-A669-04892B6AC6F5}" srcOrd="0" destOrd="0" presId="urn:microsoft.com/office/officeart/2018/2/layout/IconVerticalSolidList"/>
    <dgm:cxn modelId="{DDC86629-C097-4CF5-A5BC-E986E8887413}" type="presParOf" srcId="{ABC831AB-060F-417A-AF4F-A88ACB30ACC7}" destId="{948EDCBB-A705-46C1-9614-CD85168EBE14}" srcOrd="0" destOrd="0" presId="urn:microsoft.com/office/officeart/2018/2/layout/IconVerticalSolidList"/>
    <dgm:cxn modelId="{25C3464B-C35E-464C-AE58-41DE2FFEA2CC}" type="presParOf" srcId="{948EDCBB-A705-46C1-9614-CD85168EBE14}" destId="{E2982F89-88C8-4987-A77B-7AD4844ACA83}" srcOrd="0" destOrd="0" presId="urn:microsoft.com/office/officeart/2018/2/layout/IconVerticalSolidList"/>
    <dgm:cxn modelId="{69A6189C-5D5C-46C8-83E1-530437F87D9A}" type="presParOf" srcId="{948EDCBB-A705-46C1-9614-CD85168EBE14}" destId="{C654691C-58B3-403A-9C8C-E8BAFABA0A62}" srcOrd="1" destOrd="0" presId="urn:microsoft.com/office/officeart/2018/2/layout/IconVerticalSolidList"/>
    <dgm:cxn modelId="{1F3E16E1-B8EA-42C8-8051-D87403FBF32A}" type="presParOf" srcId="{948EDCBB-A705-46C1-9614-CD85168EBE14}" destId="{2AB5D4CF-40F2-49EA-BA6D-1615477C515C}" srcOrd="2" destOrd="0" presId="urn:microsoft.com/office/officeart/2018/2/layout/IconVerticalSolidList"/>
    <dgm:cxn modelId="{A5041075-80B2-4542-8C93-36FDB3BFDDA8}" type="presParOf" srcId="{948EDCBB-A705-46C1-9614-CD85168EBE14}" destId="{0CAA283D-B59F-452A-B548-E57D0E10D539}" srcOrd="3" destOrd="0" presId="urn:microsoft.com/office/officeart/2018/2/layout/IconVerticalSolidList"/>
    <dgm:cxn modelId="{029C26E5-79EC-4BAB-9CD4-36ADCFEF5883}" type="presParOf" srcId="{ABC831AB-060F-417A-AF4F-A88ACB30ACC7}" destId="{667B83F0-5065-41F5-91AB-7C043409991D}" srcOrd="1" destOrd="0" presId="urn:microsoft.com/office/officeart/2018/2/layout/IconVerticalSolidList"/>
    <dgm:cxn modelId="{38D97012-955F-412E-B9D7-F420E506EEB8}" type="presParOf" srcId="{ABC831AB-060F-417A-AF4F-A88ACB30ACC7}" destId="{C0948785-27C4-42AA-BF7B-FA890A161272}" srcOrd="2" destOrd="0" presId="urn:microsoft.com/office/officeart/2018/2/layout/IconVerticalSolidList"/>
    <dgm:cxn modelId="{57BDE98C-B501-451C-AA3F-3E658A0FEE83}" type="presParOf" srcId="{C0948785-27C4-42AA-BF7B-FA890A161272}" destId="{5C1B5E00-B088-4566-8946-1C4F0C8AD619}" srcOrd="0" destOrd="0" presId="urn:microsoft.com/office/officeart/2018/2/layout/IconVerticalSolidList"/>
    <dgm:cxn modelId="{5F9391EB-2BCD-483D-A094-B9A1018FB74D}" type="presParOf" srcId="{C0948785-27C4-42AA-BF7B-FA890A161272}" destId="{DA4C401C-DC2D-4B5C-8ECC-972E7A8639B9}" srcOrd="1" destOrd="0" presId="urn:microsoft.com/office/officeart/2018/2/layout/IconVerticalSolidList"/>
    <dgm:cxn modelId="{1E235A83-93F9-471D-BFE6-65AEA724EDAB}" type="presParOf" srcId="{C0948785-27C4-42AA-BF7B-FA890A161272}" destId="{75487698-AC71-4918-AF35-113A0E09C196}" srcOrd="2" destOrd="0" presId="urn:microsoft.com/office/officeart/2018/2/layout/IconVerticalSolidList"/>
    <dgm:cxn modelId="{33A3DE94-C572-4F88-9A4B-443C807F4481}" type="presParOf" srcId="{C0948785-27C4-42AA-BF7B-FA890A161272}" destId="{46FD03F0-71A5-405F-B595-388E1FC850E7}" srcOrd="3" destOrd="0" presId="urn:microsoft.com/office/officeart/2018/2/layout/IconVerticalSolidList"/>
    <dgm:cxn modelId="{11C99BD1-B344-4703-A5F2-E28491F33B91}" type="presParOf" srcId="{ABC831AB-060F-417A-AF4F-A88ACB30ACC7}" destId="{D309FDF3-197D-41B0-A5F6-D3B26D03EF1A}" srcOrd="3" destOrd="0" presId="urn:microsoft.com/office/officeart/2018/2/layout/IconVerticalSolidList"/>
    <dgm:cxn modelId="{BC2A8077-0613-4AA3-8180-8222A66EB277}" type="presParOf" srcId="{ABC831AB-060F-417A-AF4F-A88ACB30ACC7}" destId="{27CB084A-18A3-47EE-99B4-83E34C65F6DE}" srcOrd="4" destOrd="0" presId="urn:microsoft.com/office/officeart/2018/2/layout/IconVerticalSolidList"/>
    <dgm:cxn modelId="{537FC029-A1F9-45C3-A1F7-B4FEB8A72925}" type="presParOf" srcId="{27CB084A-18A3-47EE-99B4-83E34C65F6DE}" destId="{E12D5B86-E2F6-46EC-8E9A-5B2FBE48CEA4}" srcOrd="0" destOrd="0" presId="urn:microsoft.com/office/officeart/2018/2/layout/IconVerticalSolidList"/>
    <dgm:cxn modelId="{E74C3DB9-E210-4DEE-80EA-335F711C9891}" type="presParOf" srcId="{27CB084A-18A3-47EE-99B4-83E34C65F6DE}" destId="{BA7D6B5F-7E32-41F6-BB39-F0CC6A70C051}" srcOrd="1" destOrd="0" presId="urn:microsoft.com/office/officeart/2018/2/layout/IconVerticalSolidList"/>
    <dgm:cxn modelId="{5A28FD68-F7E8-434C-A196-6C10312B22F3}" type="presParOf" srcId="{27CB084A-18A3-47EE-99B4-83E34C65F6DE}" destId="{C296152E-6731-4D0B-92DE-89F39407A59E}" srcOrd="2" destOrd="0" presId="urn:microsoft.com/office/officeart/2018/2/layout/IconVerticalSolidList"/>
    <dgm:cxn modelId="{92DC5AB3-0653-4130-AABC-133BF121930C}" type="presParOf" srcId="{27CB084A-18A3-47EE-99B4-83E34C65F6DE}" destId="{7968F0E7-859F-4320-AA72-F7001203DDEF}" srcOrd="3" destOrd="0" presId="urn:microsoft.com/office/officeart/2018/2/layout/IconVerticalSolidList"/>
    <dgm:cxn modelId="{748180F6-3475-4549-9347-7552BBB7B98D}" type="presParOf" srcId="{ABC831AB-060F-417A-AF4F-A88ACB30ACC7}" destId="{DDD48CA1-F51A-46CB-8CCC-20C9F38F71D2}" srcOrd="5" destOrd="0" presId="urn:microsoft.com/office/officeart/2018/2/layout/IconVerticalSolidList"/>
    <dgm:cxn modelId="{5ABDA366-0D2F-4863-976E-F84CDBF8C990}" type="presParOf" srcId="{ABC831AB-060F-417A-AF4F-A88ACB30ACC7}" destId="{BC4C1CB9-7E86-4311-A48E-E410460DB66C}" srcOrd="6" destOrd="0" presId="urn:microsoft.com/office/officeart/2018/2/layout/IconVerticalSolidList"/>
    <dgm:cxn modelId="{4B798C73-E08E-451D-A17D-FE5B152E7D04}" type="presParOf" srcId="{BC4C1CB9-7E86-4311-A48E-E410460DB66C}" destId="{7A56C15F-0325-47B8-9E52-C80CEC96C708}" srcOrd="0" destOrd="0" presId="urn:microsoft.com/office/officeart/2018/2/layout/IconVerticalSolidList"/>
    <dgm:cxn modelId="{D92A89EA-B1BF-423C-9BB1-9D469109A786}" type="presParOf" srcId="{BC4C1CB9-7E86-4311-A48E-E410460DB66C}" destId="{AEF2178C-A821-42BB-AD0A-CC5E54937F8C}" srcOrd="1" destOrd="0" presId="urn:microsoft.com/office/officeart/2018/2/layout/IconVerticalSolidList"/>
    <dgm:cxn modelId="{109A9CAC-97D7-4AFA-8ADF-AF14205BFA4B}" type="presParOf" srcId="{BC4C1CB9-7E86-4311-A48E-E410460DB66C}" destId="{C3FAAD88-C210-4944-BF53-C2589B87266F}" srcOrd="2" destOrd="0" presId="urn:microsoft.com/office/officeart/2018/2/layout/IconVerticalSolidList"/>
    <dgm:cxn modelId="{B6F2BBA3-E636-406C-9513-A6A807DC0E30}" type="presParOf" srcId="{BC4C1CB9-7E86-4311-A48E-E410460DB66C}" destId="{FE519830-7AA5-485D-A669-04892B6AC6F5}" srcOrd="3" destOrd="0" presId="urn:microsoft.com/office/officeart/2018/2/layout/IconVerticalSolidList"/>
    <dgm:cxn modelId="{7877ABB4-F78B-49D5-BE3F-5D6A841189F2}" type="presParOf" srcId="{ABC831AB-060F-417A-AF4F-A88ACB30ACC7}" destId="{E00ACF65-4935-44BF-AD47-89BA042DD9BC}" srcOrd="7" destOrd="0" presId="urn:microsoft.com/office/officeart/2018/2/layout/IconVerticalSolidList"/>
    <dgm:cxn modelId="{0D7A4E8F-7F44-484B-B27E-F939F9F4C495}" type="presParOf" srcId="{ABC831AB-060F-417A-AF4F-A88ACB30ACC7}" destId="{AD4BEA89-6062-4121-82E5-E37CCC3CC491}" srcOrd="8" destOrd="0" presId="urn:microsoft.com/office/officeart/2018/2/layout/IconVerticalSolidList"/>
    <dgm:cxn modelId="{1EFEF4B6-FCBA-44D4-BCDF-0D2636F6E5B8}" type="presParOf" srcId="{AD4BEA89-6062-4121-82E5-E37CCC3CC491}" destId="{90F7E585-7D49-4DF1-BB23-8904F8ADBB43}" srcOrd="0" destOrd="0" presId="urn:microsoft.com/office/officeart/2018/2/layout/IconVerticalSolidList"/>
    <dgm:cxn modelId="{7D327E04-70A1-4AB6-9113-2D13F0A21D99}" type="presParOf" srcId="{AD4BEA89-6062-4121-82E5-E37CCC3CC491}" destId="{E06A824A-656E-4E28-B470-9F85C3430A16}" srcOrd="1" destOrd="0" presId="urn:microsoft.com/office/officeart/2018/2/layout/IconVerticalSolidList"/>
    <dgm:cxn modelId="{B33A5D6E-A631-496D-8BA5-E3F8BDD5566A}" type="presParOf" srcId="{AD4BEA89-6062-4121-82E5-E37CCC3CC491}" destId="{3707CF1D-3F10-4857-BAD0-37CC19C5367D}" srcOrd="2" destOrd="0" presId="urn:microsoft.com/office/officeart/2018/2/layout/IconVerticalSolidList"/>
    <dgm:cxn modelId="{D1423A6D-3463-44F9-BA76-2899735E4906}" type="presParOf" srcId="{AD4BEA89-6062-4121-82E5-E37CCC3CC491}" destId="{BB56321D-2A9D-4D4E-864C-A39EAAA02406}" srcOrd="3" destOrd="0" presId="urn:microsoft.com/office/officeart/2018/2/layout/IconVerticalSolidList"/>
    <dgm:cxn modelId="{B7359CE2-454F-44CF-AD5A-A0F418381D72}" type="presParOf" srcId="{ABC831AB-060F-417A-AF4F-A88ACB30ACC7}" destId="{A8B9C176-577F-4420-913C-52DAE44D9AE1}" srcOrd="9" destOrd="0" presId="urn:microsoft.com/office/officeart/2018/2/layout/IconVerticalSolidList"/>
    <dgm:cxn modelId="{5F94AC93-7892-4B05-8C43-AABD3328CF8C}" type="presParOf" srcId="{ABC831AB-060F-417A-AF4F-A88ACB30ACC7}" destId="{69EEE2A4-E7BE-4FFF-86F1-FA6543ABA403}" srcOrd="10" destOrd="0" presId="urn:microsoft.com/office/officeart/2018/2/layout/IconVerticalSolidList"/>
    <dgm:cxn modelId="{46257FD0-6A9F-4A55-9038-A4A8F0C6F1B7}" type="presParOf" srcId="{69EEE2A4-E7BE-4FFF-86F1-FA6543ABA403}" destId="{5123A420-7254-410E-9352-ED905A18765B}" srcOrd="0" destOrd="0" presId="urn:microsoft.com/office/officeart/2018/2/layout/IconVerticalSolidList"/>
    <dgm:cxn modelId="{A44354DE-CE72-4649-ABED-F683B7438246}" type="presParOf" srcId="{69EEE2A4-E7BE-4FFF-86F1-FA6543ABA403}" destId="{6ECD9D86-A3FB-414B-A166-6FE57D32A634}" srcOrd="1" destOrd="0" presId="urn:microsoft.com/office/officeart/2018/2/layout/IconVerticalSolidList"/>
    <dgm:cxn modelId="{FE168379-0026-46A0-ABE5-19B29F5A4908}" type="presParOf" srcId="{69EEE2A4-E7BE-4FFF-86F1-FA6543ABA403}" destId="{9FBC9FC7-D601-4EC2-8DEA-63C0F38CB75E}" srcOrd="2" destOrd="0" presId="urn:microsoft.com/office/officeart/2018/2/layout/IconVerticalSolidList"/>
    <dgm:cxn modelId="{6437C9BE-02C8-4C0E-9169-2BDE5533355F}" type="presParOf" srcId="{69EEE2A4-E7BE-4FFF-86F1-FA6543ABA403}" destId="{16A99F23-8BD2-4500-95CC-0F7D4ABBBE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82F89-88C8-4987-A77B-7AD4844ACA83}">
      <dsp:nvSpPr>
        <dsp:cNvPr id="0" name=""/>
        <dsp:cNvSpPr/>
      </dsp:nvSpPr>
      <dsp:spPr>
        <a:xfrm>
          <a:off x="0" y="17319"/>
          <a:ext cx="7135091" cy="406210"/>
        </a:xfrm>
        <a:prstGeom prst="roundRect">
          <a:avLst>
            <a:gd name="adj" fmla="val 10000"/>
          </a:avLst>
        </a:prstGeom>
        <a:solidFill>
          <a:srgbClr val="0E2841">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C654691C-58B3-403A-9C8C-E8BAFABA0A62}">
      <dsp:nvSpPr>
        <dsp:cNvPr id="0" name=""/>
        <dsp:cNvSpPr/>
      </dsp:nvSpPr>
      <dsp:spPr>
        <a:xfrm>
          <a:off x="122878" y="92350"/>
          <a:ext cx="223415" cy="2234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AA283D-B59F-452A-B548-E57D0E10D539}">
      <dsp:nvSpPr>
        <dsp:cNvPr id="0" name=""/>
        <dsp:cNvSpPr/>
      </dsp:nvSpPr>
      <dsp:spPr>
        <a:xfrm>
          <a:off x="469172" y="953"/>
          <a:ext cx="6665918" cy="406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991" tIns="42991" rIns="42991" bIns="42991" numCol="1" spcCol="1270" anchor="ctr" anchorCtr="0">
          <a:noAutofit/>
        </a:bodyPr>
        <a:lstStyle/>
        <a:p>
          <a:pPr marL="0" lvl="0" indent="0" algn="l" defTabSz="800100">
            <a:lnSpc>
              <a:spcPct val="90000"/>
            </a:lnSpc>
            <a:spcBef>
              <a:spcPct val="0"/>
            </a:spcBef>
            <a:spcAft>
              <a:spcPct val="35000"/>
            </a:spcAft>
            <a:buNone/>
          </a:pPr>
          <a:r>
            <a:rPr lang="en-US" sz="1800" kern="1200" dirty="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Definition of Management</a:t>
          </a:r>
        </a:p>
      </dsp:txBody>
      <dsp:txXfrm>
        <a:off x="469172" y="953"/>
        <a:ext cx="6665918" cy="406210"/>
      </dsp:txXfrm>
    </dsp:sp>
    <dsp:sp modelId="{5C1B5E00-B088-4566-8946-1C4F0C8AD619}">
      <dsp:nvSpPr>
        <dsp:cNvPr id="0" name=""/>
        <dsp:cNvSpPr/>
      </dsp:nvSpPr>
      <dsp:spPr>
        <a:xfrm>
          <a:off x="0" y="508716"/>
          <a:ext cx="7135091" cy="406210"/>
        </a:xfrm>
        <a:prstGeom prst="roundRect">
          <a:avLst>
            <a:gd name="adj" fmla="val 10000"/>
          </a:avLst>
        </a:prstGeom>
        <a:solidFill>
          <a:srgbClr val="0E2841">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DA4C401C-DC2D-4B5C-8ECC-972E7A8639B9}">
      <dsp:nvSpPr>
        <dsp:cNvPr id="0" name=""/>
        <dsp:cNvSpPr/>
      </dsp:nvSpPr>
      <dsp:spPr>
        <a:xfrm>
          <a:off x="122878" y="600113"/>
          <a:ext cx="223415" cy="2234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D03F0-71A5-405F-B595-388E1FC850E7}">
      <dsp:nvSpPr>
        <dsp:cNvPr id="0" name=""/>
        <dsp:cNvSpPr/>
      </dsp:nvSpPr>
      <dsp:spPr>
        <a:xfrm>
          <a:off x="469172" y="508716"/>
          <a:ext cx="6665918" cy="406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991" tIns="42991" rIns="42991" bIns="42991" numCol="1" spcCol="1270" anchor="ctr" anchorCtr="0">
          <a:noAutofit/>
        </a:bodyPr>
        <a:lstStyle/>
        <a:p>
          <a:pPr marL="0" lvl="0" indent="0" algn="l" defTabSz="800100">
            <a:lnSpc>
              <a:spcPct val="90000"/>
            </a:lnSpc>
            <a:spcBef>
              <a:spcPct val="0"/>
            </a:spcBef>
            <a:spcAft>
              <a:spcPct val="35000"/>
            </a:spcAft>
            <a:buNone/>
          </a:pPr>
          <a:r>
            <a:rPr lang="en-US" sz="1800" kern="12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Importance Of Management</a:t>
          </a:r>
        </a:p>
      </dsp:txBody>
      <dsp:txXfrm>
        <a:off x="469172" y="508716"/>
        <a:ext cx="6665918" cy="406210"/>
      </dsp:txXfrm>
    </dsp:sp>
    <dsp:sp modelId="{E12D5B86-E2F6-46EC-8E9A-5B2FBE48CEA4}">
      <dsp:nvSpPr>
        <dsp:cNvPr id="0" name=""/>
        <dsp:cNvSpPr/>
      </dsp:nvSpPr>
      <dsp:spPr>
        <a:xfrm>
          <a:off x="0" y="1016478"/>
          <a:ext cx="7135091" cy="406210"/>
        </a:xfrm>
        <a:prstGeom prst="roundRect">
          <a:avLst>
            <a:gd name="adj" fmla="val 10000"/>
          </a:avLst>
        </a:prstGeom>
        <a:solidFill>
          <a:srgbClr val="0E2841">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BA7D6B5F-7E32-41F6-BB39-F0CC6A70C051}">
      <dsp:nvSpPr>
        <dsp:cNvPr id="0" name=""/>
        <dsp:cNvSpPr/>
      </dsp:nvSpPr>
      <dsp:spPr>
        <a:xfrm>
          <a:off x="122878" y="1107876"/>
          <a:ext cx="223415" cy="2234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68F0E7-859F-4320-AA72-F7001203DDEF}">
      <dsp:nvSpPr>
        <dsp:cNvPr id="0" name=""/>
        <dsp:cNvSpPr/>
      </dsp:nvSpPr>
      <dsp:spPr>
        <a:xfrm>
          <a:off x="469172" y="1016478"/>
          <a:ext cx="6665918" cy="406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991" tIns="42991" rIns="42991" bIns="42991" numCol="1" spcCol="1270" anchor="ctr" anchorCtr="0">
          <a:noAutofit/>
        </a:bodyPr>
        <a:lstStyle/>
        <a:p>
          <a:pPr marL="0" lvl="0" indent="0" algn="l" defTabSz="800100">
            <a:lnSpc>
              <a:spcPct val="90000"/>
            </a:lnSpc>
            <a:spcBef>
              <a:spcPct val="0"/>
            </a:spcBef>
            <a:spcAft>
              <a:spcPct val="35000"/>
            </a:spcAft>
            <a:buNone/>
          </a:pPr>
          <a:r>
            <a:rPr lang="en-US" sz="1800" kern="12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Management Principles</a:t>
          </a:r>
        </a:p>
      </dsp:txBody>
      <dsp:txXfrm>
        <a:off x="469172" y="1016478"/>
        <a:ext cx="6665918" cy="406210"/>
      </dsp:txXfrm>
    </dsp:sp>
    <dsp:sp modelId="{7A56C15F-0325-47B8-9E52-C80CEC96C708}">
      <dsp:nvSpPr>
        <dsp:cNvPr id="0" name=""/>
        <dsp:cNvSpPr/>
      </dsp:nvSpPr>
      <dsp:spPr>
        <a:xfrm>
          <a:off x="0" y="1524241"/>
          <a:ext cx="7135091" cy="406210"/>
        </a:xfrm>
        <a:prstGeom prst="roundRect">
          <a:avLst>
            <a:gd name="adj" fmla="val 10000"/>
          </a:avLst>
        </a:prstGeom>
        <a:solidFill>
          <a:srgbClr val="0E2841">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AEF2178C-A821-42BB-AD0A-CC5E54937F8C}">
      <dsp:nvSpPr>
        <dsp:cNvPr id="0" name=""/>
        <dsp:cNvSpPr/>
      </dsp:nvSpPr>
      <dsp:spPr>
        <a:xfrm>
          <a:off x="122878" y="1615639"/>
          <a:ext cx="223415" cy="2234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519830-7AA5-485D-A669-04892B6AC6F5}">
      <dsp:nvSpPr>
        <dsp:cNvPr id="0" name=""/>
        <dsp:cNvSpPr/>
      </dsp:nvSpPr>
      <dsp:spPr>
        <a:xfrm>
          <a:off x="469172" y="1524241"/>
          <a:ext cx="6665918" cy="406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991" tIns="42991" rIns="42991" bIns="42991" numCol="1" spcCol="1270" anchor="ctr" anchorCtr="0">
          <a:noAutofit/>
        </a:bodyPr>
        <a:lstStyle/>
        <a:p>
          <a:pPr marL="0" lvl="0" indent="0" algn="l" defTabSz="800100">
            <a:lnSpc>
              <a:spcPct val="90000"/>
            </a:lnSpc>
            <a:spcBef>
              <a:spcPct val="0"/>
            </a:spcBef>
            <a:spcAft>
              <a:spcPct val="35000"/>
            </a:spcAft>
            <a:buNone/>
          </a:pPr>
          <a:r>
            <a:rPr lang="en-US" sz="1800" kern="12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Management Functions</a:t>
          </a:r>
        </a:p>
      </dsp:txBody>
      <dsp:txXfrm>
        <a:off x="469172" y="1524241"/>
        <a:ext cx="6665918" cy="406210"/>
      </dsp:txXfrm>
    </dsp:sp>
    <dsp:sp modelId="{90F7E585-7D49-4DF1-BB23-8904F8ADBB43}">
      <dsp:nvSpPr>
        <dsp:cNvPr id="0" name=""/>
        <dsp:cNvSpPr/>
      </dsp:nvSpPr>
      <dsp:spPr>
        <a:xfrm>
          <a:off x="0" y="2032004"/>
          <a:ext cx="7135091" cy="406210"/>
        </a:xfrm>
        <a:prstGeom prst="roundRect">
          <a:avLst>
            <a:gd name="adj" fmla="val 10000"/>
          </a:avLst>
        </a:prstGeom>
        <a:solidFill>
          <a:srgbClr val="0E2841">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E06A824A-656E-4E28-B470-9F85C3430A16}">
      <dsp:nvSpPr>
        <dsp:cNvPr id="0" name=""/>
        <dsp:cNvSpPr/>
      </dsp:nvSpPr>
      <dsp:spPr>
        <a:xfrm>
          <a:off x="122878" y="2123401"/>
          <a:ext cx="223415" cy="2234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6321D-2A9D-4D4E-864C-A39EAAA02406}">
      <dsp:nvSpPr>
        <dsp:cNvPr id="0" name=""/>
        <dsp:cNvSpPr/>
      </dsp:nvSpPr>
      <dsp:spPr>
        <a:xfrm>
          <a:off x="469172" y="2032004"/>
          <a:ext cx="6665918" cy="406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991" tIns="42991" rIns="42991" bIns="42991" numCol="1" spcCol="1270" anchor="ctr" anchorCtr="0">
          <a:noAutofit/>
        </a:bodyPr>
        <a:lstStyle/>
        <a:p>
          <a:pPr marL="0" lvl="0" indent="0" algn="l" defTabSz="800100">
            <a:lnSpc>
              <a:spcPct val="90000"/>
            </a:lnSpc>
            <a:spcBef>
              <a:spcPct val="0"/>
            </a:spcBef>
            <a:spcAft>
              <a:spcPct val="35000"/>
            </a:spcAft>
            <a:buNone/>
          </a:pPr>
          <a:r>
            <a:rPr lang="en-US" sz="1800" kern="12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Managerial Roles</a:t>
          </a:r>
        </a:p>
      </dsp:txBody>
      <dsp:txXfrm>
        <a:off x="469172" y="2032004"/>
        <a:ext cx="6665918" cy="406210"/>
      </dsp:txXfrm>
    </dsp:sp>
    <dsp:sp modelId="{5123A420-7254-410E-9352-ED905A18765B}">
      <dsp:nvSpPr>
        <dsp:cNvPr id="0" name=""/>
        <dsp:cNvSpPr/>
      </dsp:nvSpPr>
      <dsp:spPr>
        <a:xfrm>
          <a:off x="0" y="2540720"/>
          <a:ext cx="7135091" cy="406210"/>
        </a:xfrm>
        <a:prstGeom prst="roundRect">
          <a:avLst>
            <a:gd name="adj" fmla="val 10000"/>
          </a:avLst>
        </a:prstGeom>
        <a:solidFill>
          <a:srgbClr val="0E2841">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6ECD9D86-A3FB-414B-A166-6FE57D32A634}">
      <dsp:nvSpPr>
        <dsp:cNvPr id="0" name=""/>
        <dsp:cNvSpPr/>
      </dsp:nvSpPr>
      <dsp:spPr>
        <a:xfrm>
          <a:off x="122878" y="2631164"/>
          <a:ext cx="223415" cy="22341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A99F23-8BD2-4500-95CC-0F7D4ABBBE93}">
      <dsp:nvSpPr>
        <dsp:cNvPr id="0" name=""/>
        <dsp:cNvSpPr/>
      </dsp:nvSpPr>
      <dsp:spPr>
        <a:xfrm>
          <a:off x="469172" y="2539767"/>
          <a:ext cx="6665918" cy="406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991" tIns="42991" rIns="42991" bIns="42991" numCol="1" spcCol="1270" anchor="ctr" anchorCtr="0">
          <a:noAutofit/>
        </a:bodyPr>
        <a:lstStyle/>
        <a:p>
          <a:pPr marL="0" lvl="0" indent="0" algn="l" defTabSz="800100">
            <a:lnSpc>
              <a:spcPct val="90000"/>
            </a:lnSpc>
            <a:spcBef>
              <a:spcPct val="0"/>
            </a:spcBef>
            <a:spcAft>
              <a:spcPct val="35000"/>
            </a:spcAft>
            <a:buNone/>
          </a:pPr>
          <a:r>
            <a:rPr lang="en-US" sz="1800" kern="1200">
              <a:solidFill>
                <a:sysClr val="window" lastClr="FFFFFF">
                  <a:hueOff val="0"/>
                  <a:satOff val="0"/>
                  <a:lumOff val="0"/>
                  <a:alphaOff val="0"/>
                </a:sysClr>
              </a:solidFill>
              <a:latin typeface="Times New Roman" panose="02020603050405020304" pitchFamily="18" charset="0"/>
              <a:ea typeface="+mn-ea"/>
              <a:cs typeface="Times New Roman" panose="02020603050405020304" pitchFamily="18" charset="0"/>
            </a:rPr>
            <a:t>Managers Behavior Towards Employees</a:t>
          </a:r>
        </a:p>
      </dsp:txBody>
      <dsp:txXfrm>
        <a:off x="469172" y="2539767"/>
        <a:ext cx="6665918" cy="4062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ed3401ed36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ed3401ed36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e1d838b627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e1d838b627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Managers of the organization have played an important role in terms of guiding the workers, distributing the resources, developing the training programs, sharing relevant information with the team members about their goals and motivating them. The managerial roles have been providing opportunities to make effective decisions in terms of ensuring the success of the organization by gathering various information from the workers. It helps to build relationships with the employees and identify their requirements which are further focused on to increase their satisfaction level. Showing respect to the employees and developing an inclusive working culture is required to support the future growth of the organization. For instance, the managers of Tiffany and Co, the company has focused on collaboration with its employees and providing necessary support to them by creating training programs to enhance their professional as well as personal skills. As a result, it helps to deliver exceptional customer service and increase the engagement of the workers which is positively associated with their satisfaction level.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e1d838b627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e1d838b627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managers of the organization must focus on supporting the employee's progress and having various key skills including relationship building, motivation, problems and time management skills to maintain workflow and identify employee concerns. Apart from that, performance management and career development planning for the employees can help to achieve long-term goals by improving the skills and knowledge of the workers and also increase their satisfaction level. However, managers should have abilities to guide and support the workers by providing feedback to them and aligning the business objectives with the employee performance that can influence the growth of the organization.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17336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e1d838b627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e1d838b627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managers of the organization must focus on supporting the employee's progress and having various key skills including relationship building, motivation, problems and time management skills to maintain workflow and identify employee concerns. Apart from that, performance management and career development planning for the employees can help to achieve long-term goals by improving the skills and knowledge of the workers and also increase their satisfaction level. However, managers should have abilities to guide and support the workers by providing feedback to them and aligning the business objectives with the employee performance that can influence the growth of the organization.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300612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e1d838b627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e1d838b627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managers of the organization must focus on supporting the employee's progress and having various key skills including relationship building, motivation, problems and time management skills to maintain workflow and identify employee concerns. Apart from that, performance management and career development planning for the employees can help to achieve long-term goals by improving the skills and knowledge of the workers and also increase their satisfaction level. However, managers should have abilities to guide and support the workers by providing feedback to them and aligning the business objectives with the employee performance that can influence the growth of the organization.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828604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e1d838b627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e1d838b627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managers of the organization must focus on supporting the employee's progress and having various key skills including relationship building, motivation, problems and time management skills to maintain workflow and identify employee concerns. Apart from that, performance management and career development planning for the employees can help to achieve long-term goals by improving the skills and knowledge of the workers and also increase their satisfaction level. However, managers should have abilities to guide and support the workers by providing feedback to them and aligning the business objectives with the employee performance that can influence the growth of the organization.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30461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1ea859cc0c3_0_554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 name="Google Shape;304;g1ea859cc0c3_0_554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1ea859cc0c3_0_554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 name="Google Shape;304;g1ea859cc0c3_0_554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747933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1ea859cc0c3_0_554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 name="Google Shape;304;g1ea859cc0c3_0_554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50990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1ea859cc0c3_0_554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 name="Google Shape;304;g1ea859cc0c3_0_554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553687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6187900" y="2740750"/>
            <a:ext cx="3242550" cy="2866401"/>
          </a:xfrm>
          <a:prstGeom prst="rect">
            <a:avLst/>
          </a:prstGeom>
          <a:noFill/>
          <a:ln>
            <a:noFill/>
          </a:ln>
        </p:spPr>
      </p:pic>
      <p:pic>
        <p:nvPicPr>
          <p:cNvPr id="10" name="Google Shape;10;p2"/>
          <p:cNvPicPr preferRelativeResize="0"/>
          <p:nvPr/>
        </p:nvPicPr>
        <p:blipFill>
          <a:blip r:embed="rId3">
            <a:alphaModFix/>
          </a:blip>
          <a:stretch>
            <a:fillRect/>
          </a:stretch>
        </p:blipFill>
        <p:spPr>
          <a:xfrm rot="-1772020">
            <a:off x="239180" y="-461611"/>
            <a:ext cx="2427491" cy="2869275"/>
          </a:xfrm>
          <a:prstGeom prst="rect">
            <a:avLst/>
          </a:prstGeom>
          <a:noFill/>
          <a:ln>
            <a:noFill/>
          </a:ln>
        </p:spPr>
      </p:pic>
      <p:pic>
        <p:nvPicPr>
          <p:cNvPr id="11" name="Google Shape;11;p2"/>
          <p:cNvPicPr preferRelativeResize="0"/>
          <p:nvPr/>
        </p:nvPicPr>
        <p:blipFill>
          <a:blip r:embed="rId4">
            <a:alphaModFix/>
          </a:blip>
          <a:stretch>
            <a:fillRect/>
          </a:stretch>
        </p:blipFill>
        <p:spPr>
          <a:xfrm>
            <a:off x="46866" y="2926050"/>
            <a:ext cx="1758718" cy="2089347"/>
          </a:xfrm>
          <a:prstGeom prst="rect">
            <a:avLst/>
          </a:prstGeom>
          <a:noFill/>
          <a:ln>
            <a:noFill/>
          </a:ln>
        </p:spPr>
      </p:pic>
      <p:pic>
        <p:nvPicPr>
          <p:cNvPr id="12" name="Google Shape;12;p2"/>
          <p:cNvPicPr preferRelativeResize="0"/>
          <p:nvPr/>
        </p:nvPicPr>
        <p:blipFill>
          <a:blip r:embed="rId5">
            <a:alphaModFix/>
          </a:blip>
          <a:stretch>
            <a:fillRect/>
          </a:stretch>
        </p:blipFill>
        <p:spPr>
          <a:xfrm rot="-429693">
            <a:off x="6649190" y="240144"/>
            <a:ext cx="1807370" cy="1465765"/>
          </a:xfrm>
          <a:prstGeom prst="rect">
            <a:avLst/>
          </a:prstGeom>
          <a:noFill/>
          <a:ln>
            <a:noFill/>
          </a:ln>
        </p:spPr>
      </p:pic>
      <p:sp>
        <p:nvSpPr>
          <p:cNvPr id="13" name="Google Shape;13;p2"/>
          <p:cNvSpPr/>
          <p:nvPr/>
        </p:nvSpPr>
        <p:spPr>
          <a:xfrm>
            <a:off x="1338200" y="752725"/>
            <a:ext cx="6467700" cy="36381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sp>
        <p:nvSpPr>
          <p:cNvPr id="14" name="Google Shape;14;p2"/>
          <p:cNvSpPr txBox="1">
            <a:spLocks noGrp="1"/>
          </p:cNvSpPr>
          <p:nvPr>
            <p:ph type="ctrTitle"/>
          </p:nvPr>
        </p:nvSpPr>
        <p:spPr>
          <a:xfrm>
            <a:off x="1677750" y="1481550"/>
            <a:ext cx="5788500" cy="21804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191919"/>
              </a:buClr>
              <a:buSzPts val="5200"/>
              <a:buNone/>
              <a:defRPr sz="6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pic>
        <p:nvPicPr>
          <p:cNvPr id="22" name="Google Shape;22;p4"/>
          <p:cNvPicPr preferRelativeResize="0"/>
          <p:nvPr/>
        </p:nvPicPr>
        <p:blipFill>
          <a:blip r:embed="rId2">
            <a:alphaModFix/>
          </a:blip>
          <a:stretch>
            <a:fillRect/>
          </a:stretch>
        </p:blipFill>
        <p:spPr>
          <a:xfrm>
            <a:off x="3322325" y="3170800"/>
            <a:ext cx="3242550" cy="2866401"/>
          </a:xfrm>
          <a:prstGeom prst="rect">
            <a:avLst/>
          </a:prstGeom>
          <a:noFill/>
          <a:ln>
            <a:noFill/>
          </a:ln>
        </p:spPr>
      </p:pic>
      <p:pic>
        <p:nvPicPr>
          <p:cNvPr id="23" name="Google Shape;23;p4"/>
          <p:cNvPicPr preferRelativeResize="0"/>
          <p:nvPr/>
        </p:nvPicPr>
        <p:blipFill>
          <a:blip r:embed="rId3">
            <a:alphaModFix/>
          </a:blip>
          <a:stretch>
            <a:fillRect/>
          </a:stretch>
        </p:blipFill>
        <p:spPr>
          <a:xfrm rot="3094254">
            <a:off x="-769164" y="133199"/>
            <a:ext cx="2964754" cy="3522151"/>
          </a:xfrm>
          <a:prstGeom prst="rect">
            <a:avLst/>
          </a:prstGeom>
          <a:noFill/>
          <a:ln>
            <a:noFill/>
          </a:ln>
        </p:spPr>
      </p:pic>
      <p:sp>
        <p:nvSpPr>
          <p:cNvPr id="24" name="Google Shape;24;p4"/>
          <p:cNvSpPr/>
          <p:nvPr/>
        </p:nvSpPr>
        <p:spPr>
          <a:xfrm>
            <a:off x="395925" y="327175"/>
            <a:ext cx="8352300" cy="44892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sp>
        <p:nvSpPr>
          <p:cNvPr id="25" name="Google Shape;25;p4"/>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152475"/>
            <a:ext cx="7704000" cy="14649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191919"/>
              </a:buClr>
              <a:buSzPts val="1400"/>
              <a:buFont typeface="Anaheim"/>
              <a:buChar char="●"/>
              <a:defRPr sz="1200">
                <a:solidFill>
                  <a:srgbClr val="434343"/>
                </a:solidFill>
              </a:defRPr>
            </a:lvl1pPr>
            <a:lvl2pPr marL="914400" lvl="1" indent="-317500" rtl="0">
              <a:lnSpc>
                <a:spcPct val="115000"/>
              </a:lnSpc>
              <a:spcBef>
                <a:spcPts val="0"/>
              </a:spcBef>
              <a:spcAft>
                <a:spcPts val="0"/>
              </a:spcAft>
              <a:buClr>
                <a:srgbClr val="191919"/>
              </a:buClr>
              <a:buSzPts val="1400"/>
              <a:buFont typeface="Anaheim"/>
              <a:buChar char="○"/>
              <a:defRPr>
                <a:solidFill>
                  <a:srgbClr val="434343"/>
                </a:solidFill>
              </a:defRPr>
            </a:lvl2pPr>
            <a:lvl3pPr marL="1371600" lvl="2" indent="-317500" rtl="0">
              <a:lnSpc>
                <a:spcPct val="115000"/>
              </a:lnSpc>
              <a:spcBef>
                <a:spcPts val="0"/>
              </a:spcBef>
              <a:spcAft>
                <a:spcPts val="0"/>
              </a:spcAft>
              <a:buClr>
                <a:srgbClr val="191919"/>
              </a:buClr>
              <a:buSzPts val="1400"/>
              <a:buFont typeface="Anaheim"/>
              <a:buChar char="■"/>
              <a:defRPr>
                <a:solidFill>
                  <a:srgbClr val="434343"/>
                </a:solidFill>
              </a:defRPr>
            </a:lvl3pPr>
            <a:lvl4pPr marL="1828800" lvl="3" indent="-317500" rtl="0">
              <a:lnSpc>
                <a:spcPct val="115000"/>
              </a:lnSpc>
              <a:spcBef>
                <a:spcPts val="0"/>
              </a:spcBef>
              <a:spcAft>
                <a:spcPts val="0"/>
              </a:spcAft>
              <a:buClr>
                <a:srgbClr val="191919"/>
              </a:buClr>
              <a:buSzPts val="1400"/>
              <a:buFont typeface="Anaheim"/>
              <a:buChar char="●"/>
              <a:defRPr>
                <a:solidFill>
                  <a:srgbClr val="434343"/>
                </a:solidFill>
              </a:defRPr>
            </a:lvl4pPr>
            <a:lvl5pPr marL="2286000" lvl="4" indent="-317500" rtl="0">
              <a:lnSpc>
                <a:spcPct val="115000"/>
              </a:lnSpc>
              <a:spcBef>
                <a:spcPts val="0"/>
              </a:spcBef>
              <a:spcAft>
                <a:spcPts val="0"/>
              </a:spcAft>
              <a:buClr>
                <a:srgbClr val="191919"/>
              </a:buClr>
              <a:buSzPts val="1400"/>
              <a:buFont typeface="Anaheim"/>
              <a:buChar char="○"/>
              <a:defRPr>
                <a:solidFill>
                  <a:srgbClr val="434343"/>
                </a:solidFill>
              </a:defRPr>
            </a:lvl5pPr>
            <a:lvl6pPr marL="2743200" lvl="5" indent="-317500" rtl="0">
              <a:lnSpc>
                <a:spcPct val="115000"/>
              </a:lnSpc>
              <a:spcBef>
                <a:spcPts val="0"/>
              </a:spcBef>
              <a:spcAft>
                <a:spcPts val="0"/>
              </a:spcAft>
              <a:buClr>
                <a:srgbClr val="191919"/>
              </a:buClr>
              <a:buSzPts val="1400"/>
              <a:buFont typeface="Anaheim"/>
              <a:buChar char="■"/>
              <a:defRPr>
                <a:solidFill>
                  <a:srgbClr val="434343"/>
                </a:solidFill>
              </a:defRPr>
            </a:lvl6pPr>
            <a:lvl7pPr marL="3200400" lvl="6" indent="-317500" rtl="0">
              <a:lnSpc>
                <a:spcPct val="115000"/>
              </a:lnSpc>
              <a:spcBef>
                <a:spcPts val="0"/>
              </a:spcBef>
              <a:spcAft>
                <a:spcPts val="0"/>
              </a:spcAft>
              <a:buClr>
                <a:srgbClr val="191919"/>
              </a:buClr>
              <a:buSzPts val="1400"/>
              <a:buFont typeface="Anaheim"/>
              <a:buChar char="●"/>
              <a:defRPr>
                <a:solidFill>
                  <a:srgbClr val="434343"/>
                </a:solidFill>
              </a:defRPr>
            </a:lvl7pPr>
            <a:lvl8pPr marL="3657600" lvl="7" indent="-317500" rtl="0">
              <a:lnSpc>
                <a:spcPct val="115000"/>
              </a:lnSpc>
              <a:spcBef>
                <a:spcPts val="0"/>
              </a:spcBef>
              <a:spcAft>
                <a:spcPts val="0"/>
              </a:spcAft>
              <a:buClr>
                <a:srgbClr val="191919"/>
              </a:buClr>
              <a:buSzPts val="1400"/>
              <a:buFont typeface="Anaheim"/>
              <a:buChar char="○"/>
              <a:defRPr>
                <a:solidFill>
                  <a:srgbClr val="434343"/>
                </a:solidFill>
              </a:defRPr>
            </a:lvl8pPr>
            <a:lvl9pPr marL="4114800" lvl="8" indent="-317500" rtl="0">
              <a:lnSpc>
                <a:spcPct val="115000"/>
              </a:lnSpc>
              <a:spcBef>
                <a:spcPts val="0"/>
              </a:spcBef>
              <a:spcAft>
                <a:spcPts val="0"/>
              </a:spcAft>
              <a:buClr>
                <a:srgbClr val="191919"/>
              </a:buClr>
              <a:buSzPts val="1400"/>
              <a:buFont typeface="Anaheim"/>
              <a:buChar char="■"/>
              <a:defRPr>
                <a:solidFill>
                  <a:srgbClr val="434343"/>
                </a:solidFill>
              </a:defRPr>
            </a:lvl9pPr>
          </a:lstStyle>
          <a:p>
            <a:endParaRPr/>
          </a:p>
        </p:txBody>
      </p:sp>
      <p:pic>
        <p:nvPicPr>
          <p:cNvPr id="27" name="Google Shape;27;p4"/>
          <p:cNvPicPr preferRelativeResize="0"/>
          <p:nvPr/>
        </p:nvPicPr>
        <p:blipFill>
          <a:blip r:embed="rId4">
            <a:alphaModFix/>
          </a:blip>
          <a:stretch>
            <a:fillRect/>
          </a:stretch>
        </p:blipFill>
        <p:spPr>
          <a:xfrm rot="4242801">
            <a:off x="7252584" y="1915976"/>
            <a:ext cx="2623083" cy="2127297"/>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
        <p:cNvGrpSpPr/>
        <p:nvPr/>
      </p:nvGrpSpPr>
      <p:grpSpPr>
        <a:xfrm>
          <a:off x="0" y="0"/>
          <a:ext cx="0" cy="0"/>
          <a:chOff x="0" y="0"/>
          <a:chExt cx="0" cy="0"/>
        </a:xfrm>
      </p:grpSpPr>
      <p:pic>
        <p:nvPicPr>
          <p:cNvPr id="29" name="Google Shape;29;p5"/>
          <p:cNvPicPr preferRelativeResize="0"/>
          <p:nvPr/>
        </p:nvPicPr>
        <p:blipFill>
          <a:blip r:embed="rId2">
            <a:alphaModFix/>
          </a:blip>
          <a:stretch>
            <a:fillRect/>
          </a:stretch>
        </p:blipFill>
        <p:spPr>
          <a:xfrm>
            <a:off x="3132186" y="3878875"/>
            <a:ext cx="2535630" cy="2089349"/>
          </a:xfrm>
          <a:prstGeom prst="rect">
            <a:avLst/>
          </a:prstGeom>
          <a:noFill/>
          <a:ln>
            <a:noFill/>
          </a:ln>
        </p:spPr>
      </p:pic>
      <p:pic>
        <p:nvPicPr>
          <p:cNvPr id="30" name="Google Shape;30;p5"/>
          <p:cNvPicPr preferRelativeResize="0"/>
          <p:nvPr/>
        </p:nvPicPr>
        <p:blipFill>
          <a:blip r:embed="rId3">
            <a:alphaModFix/>
          </a:blip>
          <a:stretch>
            <a:fillRect/>
          </a:stretch>
        </p:blipFill>
        <p:spPr>
          <a:xfrm>
            <a:off x="7905124" y="-420749"/>
            <a:ext cx="1471275" cy="1739050"/>
          </a:xfrm>
          <a:prstGeom prst="rect">
            <a:avLst/>
          </a:prstGeom>
          <a:noFill/>
          <a:ln>
            <a:noFill/>
          </a:ln>
        </p:spPr>
      </p:pic>
      <p:pic>
        <p:nvPicPr>
          <p:cNvPr id="31" name="Google Shape;31;p5"/>
          <p:cNvPicPr preferRelativeResize="0"/>
          <p:nvPr/>
        </p:nvPicPr>
        <p:blipFill>
          <a:blip r:embed="rId4">
            <a:alphaModFix/>
          </a:blip>
          <a:stretch>
            <a:fillRect/>
          </a:stretch>
        </p:blipFill>
        <p:spPr>
          <a:xfrm rot="-3074751">
            <a:off x="-1078006" y="-351147"/>
            <a:ext cx="3216737" cy="3808544"/>
          </a:xfrm>
          <a:prstGeom prst="rect">
            <a:avLst/>
          </a:prstGeom>
          <a:noFill/>
          <a:ln>
            <a:noFill/>
          </a:ln>
        </p:spPr>
      </p:pic>
      <p:sp>
        <p:nvSpPr>
          <p:cNvPr id="32" name="Google Shape;32;p5"/>
          <p:cNvSpPr/>
          <p:nvPr/>
        </p:nvSpPr>
        <p:spPr>
          <a:xfrm>
            <a:off x="395925" y="327175"/>
            <a:ext cx="8352300" cy="44892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sp>
        <p:nvSpPr>
          <p:cNvPr id="33" name="Google Shape;33;p5"/>
          <p:cNvSpPr txBox="1">
            <a:spLocks noGrp="1"/>
          </p:cNvSpPr>
          <p:nvPr>
            <p:ph type="subTitle" idx="1"/>
          </p:nvPr>
        </p:nvSpPr>
        <p:spPr>
          <a:xfrm>
            <a:off x="1290750" y="2672122"/>
            <a:ext cx="2907600" cy="4257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400"/>
              <a:buFont typeface="Poppins"/>
              <a:buNone/>
              <a:defRPr sz="2400" b="1">
                <a:latin typeface="Poppins"/>
                <a:ea typeface="Poppins"/>
                <a:cs typeface="Poppins"/>
                <a:sym typeface="Poppins"/>
              </a:defRPr>
            </a:lvl1pPr>
            <a:lvl2pPr lvl="1" algn="ctr">
              <a:lnSpc>
                <a:spcPct val="100000"/>
              </a:lnSpc>
              <a:spcBef>
                <a:spcPts val="0"/>
              </a:spcBef>
              <a:spcAft>
                <a:spcPts val="0"/>
              </a:spcAft>
              <a:buSzPts val="2400"/>
              <a:buFont typeface="Poppins"/>
              <a:buNone/>
              <a:defRPr sz="2400" b="1">
                <a:latin typeface="Poppins"/>
                <a:ea typeface="Poppins"/>
                <a:cs typeface="Poppins"/>
                <a:sym typeface="Poppins"/>
              </a:defRPr>
            </a:lvl2pPr>
            <a:lvl3pPr lvl="2" algn="ctr">
              <a:lnSpc>
                <a:spcPct val="100000"/>
              </a:lnSpc>
              <a:spcBef>
                <a:spcPts val="0"/>
              </a:spcBef>
              <a:spcAft>
                <a:spcPts val="0"/>
              </a:spcAft>
              <a:buSzPts val="2400"/>
              <a:buFont typeface="Poppins"/>
              <a:buNone/>
              <a:defRPr sz="2400" b="1">
                <a:latin typeface="Poppins"/>
                <a:ea typeface="Poppins"/>
                <a:cs typeface="Poppins"/>
                <a:sym typeface="Poppins"/>
              </a:defRPr>
            </a:lvl3pPr>
            <a:lvl4pPr lvl="3" algn="ctr">
              <a:lnSpc>
                <a:spcPct val="100000"/>
              </a:lnSpc>
              <a:spcBef>
                <a:spcPts val="0"/>
              </a:spcBef>
              <a:spcAft>
                <a:spcPts val="0"/>
              </a:spcAft>
              <a:buSzPts val="2400"/>
              <a:buFont typeface="Poppins"/>
              <a:buNone/>
              <a:defRPr sz="2400" b="1">
                <a:latin typeface="Poppins"/>
                <a:ea typeface="Poppins"/>
                <a:cs typeface="Poppins"/>
                <a:sym typeface="Poppins"/>
              </a:defRPr>
            </a:lvl4pPr>
            <a:lvl5pPr lvl="4" algn="ctr">
              <a:lnSpc>
                <a:spcPct val="100000"/>
              </a:lnSpc>
              <a:spcBef>
                <a:spcPts val="0"/>
              </a:spcBef>
              <a:spcAft>
                <a:spcPts val="0"/>
              </a:spcAft>
              <a:buSzPts val="2400"/>
              <a:buFont typeface="Poppins"/>
              <a:buNone/>
              <a:defRPr sz="2400" b="1">
                <a:latin typeface="Poppins"/>
                <a:ea typeface="Poppins"/>
                <a:cs typeface="Poppins"/>
                <a:sym typeface="Poppins"/>
              </a:defRPr>
            </a:lvl5pPr>
            <a:lvl6pPr lvl="5" algn="ctr">
              <a:lnSpc>
                <a:spcPct val="100000"/>
              </a:lnSpc>
              <a:spcBef>
                <a:spcPts val="0"/>
              </a:spcBef>
              <a:spcAft>
                <a:spcPts val="0"/>
              </a:spcAft>
              <a:buSzPts val="2400"/>
              <a:buFont typeface="Poppins"/>
              <a:buNone/>
              <a:defRPr sz="2400" b="1">
                <a:latin typeface="Poppins"/>
                <a:ea typeface="Poppins"/>
                <a:cs typeface="Poppins"/>
                <a:sym typeface="Poppins"/>
              </a:defRPr>
            </a:lvl6pPr>
            <a:lvl7pPr lvl="6" algn="ctr">
              <a:lnSpc>
                <a:spcPct val="100000"/>
              </a:lnSpc>
              <a:spcBef>
                <a:spcPts val="0"/>
              </a:spcBef>
              <a:spcAft>
                <a:spcPts val="0"/>
              </a:spcAft>
              <a:buSzPts val="2400"/>
              <a:buFont typeface="Poppins"/>
              <a:buNone/>
              <a:defRPr sz="2400" b="1">
                <a:latin typeface="Poppins"/>
                <a:ea typeface="Poppins"/>
                <a:cs typeface="Poppins"/>
                <a:sym typeface="Poppins"/>
              </a:defRPr>
            </a:lvl7pPr>
            <a:lvl8pPr lvl="7" algn="ctr">
              <a:lnSpc>
                <a:spcPct val="100000"/>
              </a:lnSpc>
              <a:spcBef>
                <a:spcPts val="0"/>
              </a:spcBef>
              <a:spcAft>
                <a:spcPts val="0"/>
              </a:spcAft>
              <a:buSzPts val="2400"/>
              <a:buFont typeface="Poppins"/>
              <a:buNone/>
              <a:defRPr sz="2400" b="1">
                <a:latin typeface="Poppins"/>
                <a:ea typeface="Poppins"/>
                <a:cs typeface="Poppins"/>
                <a:sym typeface="Poppins"/>
              </a:defRPr>
            </a:lvl8pPr>
            <a:lvl9pPr lvl="8" algn="ctr">
              <a:lnSpc>
                <a:spcPct val="100000"/>
              </a:lnSpc>
              <a:spcBef>
                <a:spcPts val="0"/>
              </a:spcBef>
              <a:spcAft>
                <a:spcPts val="0"/>
              </a:spcAft>
              <a:buSzPts val="2400"/>
              <a:buFont typeface="Poppins"/>
              <a:buNone/>
              <a:defRPr sz="2400" b="1">
                <a:latin typeface="Poppins"/>
                <a:ea typeface="Poppins"/>
                <a:cs typeface="Poppins"/>
                <a:sym typeface="Poppins"/>
              </a:defRPr>
            </a:lvl9pPr>
          </a:lstStyle>
          <a:p>
            <a:endParaRPr/>
          </a:p>
        </p:txBody>
      </p:sp>
      <p:sp>
        <p:nvSpPr>
          <p:cNvPr id="34" name="Google Shape;34;p5"/>
          <p:cNvSpPr txBox="1">
            <a:spLocks noGrp="1"/>
          </p:cNvSpPr>
          <p:nvPr>
            <p:ph type="subTitle" idx="2"/>
          </p:nvPr>
        </p:nvSpPr>
        <p:spPr>
          <a:xfrm>
            <a:off x="4945625" y="2672122"/>
            <a:ext cx="2907600" cy="425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Poppins"/>
              <a:buNone/>
              <a:defRPr sz="2400" b="1">
                <a:latin typeface="Poppins"/>
                <a:ea typeface="Poppins"/>
                <a:cs typeface="Poppins"/>
                <a:sym typeface="Poppins"/>
              </a:defRPr>
            </a:lvl1pPr>
            <a:lvl2pPr lvl="1" algn="ctr" rtl="0">
              <a:lnSpc>
                <a:spcPct val="100000"/>
              </a:lnSpc>
              <a:spcBef>
                <a:spcPts val="0"/>
              </a:spcBef>
              <a:spcAft>
                <a:spcPts val="0"/>
              </a:spcAft>
              <a:buSzPts val="2400"/>
              <a:buFont typeface="Poppins"/>
              <a:buNone/>
              <a:defRPr sz="2400" b="1">
                <a:latin typeface="Poppins"/>
                <a:ea typeface="Poppins"/>
                <a:cs typeface="Poppins"/>
                <a:sym typeface="Poppins"/>
              </a:defRPr>
            </a:lvl2pPr>
            <a:lvl3pPr lvl="2" algn="ctr" rtl="0">
              <a:lnSpc>
                <a:spcPct val="100000"/>
              </a:lnSpc>
              <a:spcBef>
                <a:spcPts val="0"/>
              </a:spcBef>
              <a:spcAft>
                <a:spcPts val="0"/>
              </a:spcAft>
              <a:buSzPts val="2400"/>
              <a:buFont typeface="Poppins"/>
              <a:buNone/>
              <a:defRPr sz="2400" b="1">
                <a:latin typeface="Poppins"/>
                <a:ea typeface="Poppins"/>
                <a:cs typeface="Poppins"/>
                <a:sym typeface="Poppins"/>
              </a:defRPr>
            </a:lvl3pPr>
            <a:lvl4pPr lvl="3" algn="ctr" rtl="0">
              <a:lnSpc>
                <a:spcPct val="100000"/>
              </a:lnSpc>
              <a:spcBef>
                <a:spcPts val="0"/>
              </a:spcBef>
              <a:spcAft>
                <a:spcPts val="0"/>
              </a:spcAft>
              <a:buSzPts val="2400"/>
              <a:buFont typeface="Poppins"/>
              <a:buNone/>
              <a:defRPr sz="2400" b="1">
                <a:latin typeface="Poppins"/>
                <a:ea typeface="Poppins"/>
                <a:cs typeface="Poppins"/>
                <a:sym typeface="Poppins"/>
              </a:defRPr>
            </a:lvl4pPr>
            <a:lvl5pPr lvl="4" algn="ctr" rtl="0">
              <a:lnSpc>
                <a:spcPct val="100000"/>
              </a:lnSpc>
              <a:spcBef>
                <a:spcPts val="0"/>
              </a:spcBef>
              <a:spcAft>
                <a:spcPts val="0"/>
              </a:spcAft>
              <a:buSzPts val="2400"/>
              <a:buFont typeface="Poppins"/>
              <a:buNone/>
              <a:defRPr sz="2400" b="1">
                <a:latin typeface="Poppins"/>
                <a:ea typeface="Poppins"/>
                <a:cs typeface="Poppins"/>
                <a:sym typeface="Poppins"/>
              </a:defRPr>
            </a:lvl5pPr>
            <a:lvl6pPr lvl="5" algn="ctr" rtl="0">
              <a:lnSpc>
                <a:spcPct val="100000"/>
              </a:lnSpc>
              <a:spcBef>
                <a:spcPts val="0"/>
              </a:spcBef>
              <a:spcAft>
                <a:spcPts val="0"/>
              </a:spcAft>
              <a:buSzPts val="2400"/>
              <a:buFont typeface="Poppins"/>
              <a:buNone/>
              <a:defRPr sz="2400" b="1">
                <a:latin typeface="Poppins"/>
                <a:ea typeface="Poppins"/>
                <a:cs typeface="Poppins"/>
                <a:sym typeface="Poppins"/>
              </a:defRPr>
            </a:lvl6pPr>
            <a:lvl7pPr lvl="6" algn="ctr" rtl="0">
              <a:lnSpc>
                <a:spcPct val="100000"/>
              </a:lnSpc>
              <a:spcBef>
                <a:spcPts val="0"/>
              </a:spcBef>
              <a:spcAft>
                <a:spcPts val="0"/>
              </a:spcAft>
              <a:buSzPts val="2400"/>
              <a:buFont typeface="Poppins"/>
              <a:buNone/>
              <a:defRPr sz="2400" b="1">
                <a:latin typeface="Poppins"/>
                <a:ea typeface="Poppins"/>
                <a:cs typeface="Poppins"/>
                <a:sym typeface="Poppins"/>
              </a:defRPr>
            </a:lvl7pPr>
            <a:lvl8pPr lvl="7" algn="ctr" rtl="0">
              <a:lnSpc>
                <a:spcPct val="100000"/>
              </a:lnSpc>
              <a:spcBef>
                <a:spcPts val="0"/>
              </a:spcBef>
              <a:spcAft>
                <a:spcPts val="0"/>
              </a:spcAft>
              <a:buSzPts val="2400"/>
              <a:buFont typeface="Poppins"/>
              <a:buNone/>
              <a:defRPr sz="2400" b="1">
                <a:latin typeface="Poppins"/>
                <a:ea typeface="Poppins"/>
                <a:cs typeface="Poppins"/>
                <a:sym typeface="Poppins"/>
              </a:defRPr>
            </a:lvl8pPr>
            <a:lvl9pPr lvl="8" algn="ctr" rtl="0">
              <a:lnSpc>
                <a:spcPct val="100000"/>
              </a:lnSpc>
              <a:spcBef>
                <a:spcPts val="0"/>
              </a:spcBef>
              <a:spcAft>
                <a:spcPts val="0"/>
              </a:spcAft>
              <a:buSzPts val="2400"/>
              <a:buFont typeface="Poppins"/>
              <a:buNone/>
              <a:defRPr sz="2400" b="1">
                <a:latin typeface="Poppins"/>
                <a:ea typeface="Poppins"/>
                <a:cs typeface="Poppins"/>
                <a:sym typeface="Poppins"/>
              </a:defRPr>
            </a:lvl9pPr>
          </a:lstStyle>
          <a:p>
            <a:endParaRPr/>
          </a:p>
        </p:txBody>
      </p:sp>
      <p:sp>
        <p:nvSpPr>
          <p:cNvPr id="35" name="Google Shape;35;p5"/>
          <p:cNvSpPr txBox="1">
            <a:spLocks noGrp="1"/>
          </p:cNvSpPr>
          <p:nvPr>
            <p:ph type="subTitle" idx="3"/>
          </p:nvPr>
        </p:nvSpPr>
        <p:spPr>
          <a:xfrm>
            <a:off x="1290750" y="3037934"/>
            <a:ext cx="2907600" cy="1018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36" name="Google Shape;36;p5"/>
          <p:cNvSpPr txBox="1">
            <a:spLocks noGrp="1"/>
          </p:cNvSpPr>
          <p:nvPr>
            <p:ph type="subTitle" idx="4"/>
          </p:nvPr>
        </p:nvSpPr>
        <p:spPr>
          <a:xfrm>
            <a:off x="4945625" y="3037934"/>
            <a:ext cx="2907600" cy="1018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37" name="Google Shape;37;p5"/>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4"/>
        <p:cNvGrpSpPr/>
        <p:nvPr/>
      </p:nvGrpSpPr>
      <p:grpSpPr>
        <a:xfrm>
          <a:off x="0" y="0"/>
          <a:ext cx="0" cy="0"/>
          <a:chOff x="0" y="0"/>
          <a:chExt cx="0" cy="0"/>
        </a:xfrm>
      </p:grpSpPr>
      <p:pic>
        <p:nvPicPr>
          <p:cNvPr id="45" name="Google Shape;45;p7"/>
          <p:cNvPicPr preferRelativeResize="0"/>
          <p:nvPr/>
        </p:nvPicPr>
        <p:blipFill>
          <a:blip r:embed="rId2">
            <a:alphaModFix/>
          </a:blip>
          <a:stretch>
            <a:fillRect/>
          </a:stretch>
        </p:blipFill>
        <p:spPr>
          <a:xfrm>
            <a:off x="-438725" y="2316475"/>
            <a:ext cx="2303900" cy="2737001"/>
          </a:xfrm>
          <a:prstGeom prst="rect">
            <a:avLst/>
          </a:prstGeom>
          <a:noFill/>
          <a:ln>
            <a:noFill/>
          </a:ln>
        </p:spPr>
      </p:pic>
      <p:pic>
        <p:nvPicPr>
          <p:cNvPr id="46" name="Google Shape;46;p7"/>
          <p:cNvPicPr preferRelativeResize="0"/>
          <p:nvPr/>
        </p:nvPicPr>
        <p:blipFill>
          <a:blip r:embed="rId3">
            <a:alphaModFix/>
          </a:blip>
          <a:stretch>
            <a:fillRect/>
          </a:stretch>
        </p:blipFill>
        <p:spPr>
          <a:xfrm rot="-3857955">
            <a:off x="3358330" y="-1280761"/>
            <a:ext cx="2427491" cy="2869273"/>
          </a:xfrm>
          <a:prstGeom prst="rect">
            <a:avLst/>
          </a:prstGeom>
          <a:noFill/>
          <a:ln>
            <a:noFill/>
          </a:ln>
        </p:spPr>
      </p:pic>
      <p:sp>
        <p:nvSpPr>
          <p:cNvPr id="47" name="Google Shape;47;p7"/>
          <p:cNvSpPr/>
          <p:nvPr/>
        </p:nvSpPr>
        <p:spPr>
          <a:xfrm>
            <a:off x="395925" y="327175"/>
            <a:ext cx="8352300" cy="44892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sp>
        <p:nvSpPr>
          <p:cNvPr id="48" name="Google Shape;48;p7"/>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9" name="Google Shape;49;p7"/>
          <p:cNvSpPr txBox="1">
            <a:spLocks noGrp="1"/>
          </p:cNvSpPr>
          <p:nvPr>
            <p:ph type="body" idx="1"/>
          </p:nvPr>
        </p:nvSpPr>
        <p:spPr>
          <a:xfrm>
            <a:off x="726450" y="1754975"/>
            <a:ext cx="4015200" cy="21519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
        <p:nvSpPr>
          <p:cNvPr id="50" name="Google Shape;50;p7"/>
          <p:cNvSpPr>
            <a:spLocks noGrp="1"/>
          </p:cNvSpPr>
          <p:nvPr>
            <p:ph type="pic" idx="2"/>
          </p:nvPr>
        </p:nvSpPr>
        <p:spPr>
          <a:xfrm>
            <a:off x="4976975" y="1374425"/>
            <a:ext cx="3232800" cy="2913000"/>
          </a:xfrm>
          <a:prstGeom prst="rect">
            <a:avLst/>
          </a:prstGeom>
          <a:noFill/>
          <a:ln>
            <a:noFill/>
          </a:ln>
        </p:spPr>
      </p:sp>
      <p:pic>
        <p:nvPicPr>
          <p:cNvPr id="51" name="Google Shape;51;p7"/>
          <p:cNvPicPr preferRelativeResize="0"/>
          <p:nvPr/>
        </p:nvPicPr>
        <p:blipFill>
          <a:blip r:embed="rId4">
            <a:alphaModFix/>
          </a:blip>
          <a:stretch>
            <a:fillRect/>
          </a:stretch>
        </p:blipFill>
        <p:spPr>
          <a:xfrm>
            <a:off x="7581000" y="3718075"/>
            <a:ext cx="2004350" cy="1771850"/>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2"/>
        <p:cNvGrpSpPr/>
        <p:nvPr/>
      </p:nvGrpSpPr>
      <p:grpSpPr>
        <a:xfrm>
          <a:off x="0" y="0"/>
          <a:ext cx="0" cy="0"/>
          <a:chOff x="0" y="0"/>
          <a:chExt cx="0" cy="0"/>
        </a:xfrm>
      </p:grpSpPr>
      <p:pic>
        <p:nvPicPr>
          <p:cNvPr id="53" name="Google Shape;53;p8"/>
          <p:cNvPicPr preferRelativeResize="0"/>
          <p:nvPr/>
        </p:nvPicPr>
        <p:blipFill>
          <a:blip r:embed="rId2">
            <a:alphaModFix/>
          </a:blip>
          <a:stretch>
            <a:fillRect/>
          </a:stretch>
        </p:blipFill>
        <p:spPr>
          <a:xfrm rot="2564540">
            <a:off x="6914801" y="3314739"/>
            <a:ext cx="1757600" cy="2077470"/>
          </a:xfrm>
          <a:prstGeom prst="rect">
            <a:avLst/>
          </a:prstGeom>
          <a:noFill/>
          <a:ln>
            <a:noFill/>
          </a:ln>
        </p:spPr>
      </p:pic>
      <p:pic>
        <p:nvPicPr>
          <p:cNvPr id="54" name="Google Shape;54;p8"/>
          <p:cNvPicPr preferRelativeResize="0"/>
          <p:nvPr/>
        </p:nvPicPr>
        <p:blipFill>
          <a:blip r:embed="rId3">
            <a:alphaModFix/>
          </a:blip>
          <a:stretch>
            <a:fillRect/>
          </a:stretch>
        </p:blipFill>
        <p:spPr>
          <a:xfrm rot="9831347">
            <a:off x="-513596" y="-512479"/>
            <a:ext cx="3741343" cy="2697109"/>
          </a:xfrm>
          <a:prstGeom prst="rect">
            <a:avLst/>
          </a:prstGeom>
          <a:noFill/>
          <a:ln>
            <a:noFill/>
          </a:ln>
        </p:spPr>
      </p:pic>
      <p:sp>
        <p:nvSpPr>
          <p:cNvPr id="55" name="Google Shape;55;p8"/>
          <p:cNvSpPr/>
          <p:nvPr/>
        </p:nvSpPr>
        <p:spPr>
          <a:xfrm>
            <a:off x="1338200" y="752725"/>
            <a:ext cx="6467700" cy="36381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sp>
        <p:nvSpPr>
          <p:cNvPr id="56" name="Google Shape;56;p8"/>
          <p:cNvSpPr txBox="1">
            <a:spLocks noGrp="1"/>
          </p:cNvSpPr>
          <p:nvPr>
            <p:ph type="title"/>
          </p:nvPr>
        </p:nvSpPr>
        <p:spPr>
          <a:xfrm>
            <a:off x="1388100" y="1307100"/>
            <a:ext cx="6367800" cy="2529300"/>
          </a:xfrm>
          <a:prstGeom prst="rect">
            <a:avLst/>
          </a:prstGeom>
          <a:ln>
            <a:noFill/>
          </a:ln>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7"/>
        <p:cNvGrpSpPr/>
        <p:nvPr/>
      </p:nvGrpSpPr>
      <p:grpSpPr>
        <a:xfrm>
          <a:off x="0" y="0"/>
          <a:ext cx="0" cy="0"/>
          <a:chOff x="0" y="0"/>
          <a:chExt cx="0" cy="0"/>
        </a:xfrm>
      </p:grpSpPr>
      <p:pic>
        <p:nvPicPr>
          <p:cNvPr id="58" name="Google Shape;58;p9"/>
          <p:cNvPicPr preferRelativeResize="0"/>
          <p:nvPr/>
        </p:nvPicPr>
        <p:blipFill>
          <a:blip r:embed="rId2">
            <a:alphaModFix/>
          </a:blip>
          <a:stretch>
            <a:fillRect/>
          </a:stretch>
        </p:blipFill>
        <p:spPr>
          <a:xfrm rot="-4635493">
            <a:off x="2274795" y="2906403"/>
            <a:ext cx="3216735" cy="3808545"/>
          </a:xfrm>
          <a:prstGeom prst="rect">
            <a:avLst/>
          </a:prstGeom>
          <a:noFill/>
          <a:ln>
            <a:noFill/>
          </a:ln>
        </p:spPr>
      </p:pic>
      <p:pic>
        <p:nvPicPr>
          <p:cNvPr id="59" name="Google Shape;59;p9"/>
          <p:cNvPicPr preferRelativeResize="0"/>
          <p:nvPr/>
        </p:nvPicPr>
        <p:blipFill>
          <a:blip r:embed="rId3">
            <a:alphaModFix/>
          </a:blip>
          <a:stretch>
            <a:fillRect/>
          </a:stretch>
        </p:blipFill>
        <p:spPr>
          <a:xfrm>
            <a:off x="-430164" y="-382850"/>
            <a:ext cx="2535630" cy="2089349"/>
          </a:xfrm>
          <a:prstGeom prst="rect">
            <a:avLst/>
          </a:prstGeom>
          <a:noFill/>
          <a:ln>
            <a:noFill/>
          </a:ln>
        </p:spPr>
      </p:pic>
      <p:sp>
        <p:nvSpPr>
          <p:cNvPr id="60" name="Google Shape;60;p9"/>
          <p:cNvSpPr/>
          <p:nvPr/>
        </p:nvSpPr>
        <p:spPr>
          <a:xfrm>
            <a:off x="395925" y="327175"/>
            <a:ext cx="8352300" cy="44892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pic>
        <p:nvPicPr>
          <p:cNvPr id="61" name="Google Shape;61;p9"/>
          <p:cNvPicPr preferRelativeResize="0"/>
          <p:nvPr/>
        </p:nvPicPr>
        <p:blipFill>
          <a:blip r:embed="rId4">
            <a:alphaModFix/>
          </a:blip>
          <a:stretch>
            <a:fillRect/>
          </a:stretch>
        </p:blipFill>
        <p:spPr>
          <a:xfrm>
            <a:off x="8261087" y="0"/>
            <a:ext cx="759352" cy="897549"/>
          </a:xfrm>
          <a:prstGeom prst="rect">
            <a:avLst/>
          </a:prstGeom>
          <a:noFill/>
          <a:ln>
            <a:noFill/>
          </a:ln>
        </p:spPr>
      </p:pic>
      <p:sp>
        <p:nvSpPr>
          <p:cNvPr id="62" name="Google Shape;62;p9"/>
          <p:cNvSpPr txBox="1">
            <a:spLocks noGrp="1"/>
          </p:cNvSpPr>
          <p:nvPr>
            <p:ph type="subTitle" idx="1"/>
          </p:nvPr>
        </p:nvSpPr>
        <p:spPr>
          <a:xfrm>
            <a:off x="720064" y="1732525"/>
            <a:ext cx="3597000" cy="2389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63" name="Google Shape;63;p9"/>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4" name="Google Shape;64;p9"/>
          <p:cNvSpPr txBox="1">
            <a:spLocks noGrp="1"/>
          </p:cNvSpPr>
          <p:nvPr>
            <p:ph type="subTitle" idx="2"/>
          </p:nvPr>
        </p:nvSpPr>
        <p:spPr>
          <a:xfrm>
            <a:off x="4826936" y="1732525"/>
            <a:ext cx="3597000" cy="2389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740550" y="3910025"/>
            <a:ext cx="7662900" cy="693900"/>
          </a:xfrm>
          <a:prstGeom prst="rect">
            <a:avLst/>
          </a:prstGeom>
          <a:solidFill>
            <a:schemeClr val="accent2"/>
          </a:solidFill>
          <a:ln>
            <a:noFill/>
          </a:ln>
        </p:spPr>
        <p:txBody>
          <a:bodyPr spcFirstLastPara="1" wrap="square" lIns="91425" tIns="91425" rIns="91425" bIns="91425" anchor="ctr" anchorCtr="0">
            <a:noAutofit/>
          </a:bodyPr>
          <a:lstStyle>
            <a:lvl1pPr lvl="0" algn="ctr" rtl="0">
              <a:spcBef>
                <a:spcPts val="0"/>
              </a:spcBef>
              <a:spcAft>
                <a:spcPts val="0"/>
              </a:spcAft>
              <a:buSzPts val="3500"/>
              <a:buNone/>
              <a:defRPr>
                <a:solidFill>
                  <a:schemeClr val="lt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7"/>
        <p:cNvGrpSpPr/>
        <p:nvPr/>
      </p:nvGrpSpPr>
      <p:grpSpPr>
        <a:xfrm>
          <a:off x="0" y="0"/>
          <a:ext cx="0" cy="0"/>
          <a:chOff x="0" y="0"/>
          <a:chExt cx="0" cy="0"/>
        </a:xfrm>
      </p:grpSpPr>
      <p:pic>
        <p:nvPicPr>
          <p:cNvPr id="68" name="Google Shape;68;p11"/>
          <p:cNvPicPr preferRelativeResize="0"/>
          <p:nvPr/>
        </p:nvPicPr>
        <p:blipFill>
          <a:blip r:embed="rId2">
            <a:alphaModFix/>
          </a:blip>
          <a:stretch>
            <a:fillRect/>
          </a:stretch>
        </p:blipFill>
        <p:spPr>
          <a:xfrm>
            <a:off x="3132186" y="3878875"/>
            <a:ext cx="2535630" cy="2089349"/>
          </a:xfrm>
          <a:prstGeom prst="rect">
            <a:avLst/>
          </a:prstGeom>
          <a:noFill/>
          <a:ln>
            <a:noFill/>
          </a:ln>
        </p:spPr>
      </p:pic>
      <p:pic>
        <p:nvPicPr>
          <p:cNvPr id="69" name="Google Shape;69;p11"/>
          <p:cNvPicPr preferRelativeResize="0"/>
          <p:nvPr/>
        </p:nvPicPr>
        <p:blipFill>
          <a:blip r:embed="rId3">
            <a:alphaModFix/>
          </a:blip>
          <a:stretch>
            <a:fillRect/>
          </a:stretch>
        </p:blipFill>
        <p:spPr>
          <a:xfrm>
            <a:off x="7905124" y="-420749"/>
            <a:ext cx="1471275" cy="1739050"/>
          </a:xfrm>
          <a:prstGeom prst="rect">
            <a:avLst/>
          </a:prstGeom>
          <a:noFill/>
          <a:ln>
            <a:noFill/>
          </a:ln>
        </p:spPr>
      </p:pic>
      <p:pic>
        <p:nvPicPr>
          <p:cNvPr id="70" name="Google Shape;70;p11"/>
          <p:cNvPicPr preferRelativeResize="0"/>
          <p:nvPr/>
        </p:nvPicPr>
        <p:blipFill>
          <a:blip r:embed="rId4">
            <a:alphaModFix/>
          </a:blip>
          <a:stretch>
            <a:fillRect/>
          </a:stretch>
        </p:blipFill>
        <p:spPr>
          <a:xfrm rot="-3074751">
            <a:off x="-1078006" y="-351147"/>
            <a:ext cx="3216737" cy="3808544"/>
          </a:xfrm>
          <a:prstGeom prst="rect">
            <a:avLst/>
          </a:prstGeom>
          <a:noFill/>
          <a:ln>
            <a:noFill/>
          </a:ln>
        </p:spPr>
      </p:pic>
      <p:sp>
        <p:nvSpPr>
          <p:cNvPr id="71" name="Google Shape;71;p11"/>
          <p:cNvSpPr/>
          <p:nvPr/>
        </p:nvSpPr>
        <p:spPr>
          <a:xfrm>
            <a:off x="395925" y="327175"/>
            <a:ext cx="8352300" cy="44892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sp>
        <p:nvSpPr>
          <p:cNvPr id="72" name="Google Shape;72;p11"/>
          <p:cNvSpPr txBox="1">
            <a:spLocks noGrp="1"/>
          </p:cNvSpPr>
          <p:nvPr>
            <p:ph type="title" hasCustomPrompt="1"/>
          </p:nvPr>
        </p:nvSpPr>
        <p:spPr>
          <a:xfrm>
            <a:off x="1284000" y="1952850"/>
            <a:ext cx="6576000" cy="7995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73" name="Google Shape;73;p11"/>
          <p:cNvSpPr txBox="1">
            <a:spLocks noGrp="1"/>
          </p:cNvSpPr>
          <p:nvPr>
            <p:ph type="subTitle" idx="1"/>
          </p:nvPr>
        </p:nvSpPr>
        <p:spPr>
          <a:xfrm>
            <a:off x="1284000" y="2816250"/>
            <a:ext cx="6576000" cy="3744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BLANK_1_1_1_1_2">
    <p:spTree>
      <p:nvGrpSpPr>
        <p:cNvPr id="1" name="Shape 75"/>
        <p:cNvGrpSpPr/>
        <p:nvPr/>
      </p:nvGrpSpPr>
      <p:grpSpPr>
        <a:xfrm>
          <a:off x="0" y="0"/>
          <a:ext cx="0" cy="0"/>
          <a:chOff x="0" y="0"/>
          <a:chExt cx="0" cy="0"/>
        </a:xfrm>
      </p:grpSpPr>
      <p:pic>
        <p:nvPicPr>
          <p:cNvPr id="76" name="Google Shape;76;p13"/>
          <p:cNvPicPr preferRelativeResize="0"/>
          <p:nvPr/>
        </p:nvPicPr>
        <p:blipFill>
          <a:blip r:embed="rId2">
            <a:alphaModFix/>
          </a:blip>
          <a:stretch>
            <a:fillRect/>
          </a:stretch>
        </p:blipFill>
        <p:spPr>
          <a:xfrm rot="-1373723">
            <a:off x="-395012" y="915751"/>
            <a:ext cx="1763168" cy="2089346"/>
          </a:xfrm>
          <a:prstGeom prst="rect">
            <a:avLst/>
          </a:prstGeom>
          <a:noFill/>
          <a:ln>
            <a:noFill/>
          </a:ln>
        </p:spPr>
      </p:pic>
      <p:sp>
        <p:nvSpPr>
          <p:cNvPr id="77" name="Google Shape;77;p13"/>
          <p:cNvSpPr/>
          <p:nvPr/>
        </p:nvSpPr>
        <p:spPr>
          <a:xfrm>
            <a:off x="395925" y="327175"/>
            <a:ext cx="8352300" cy="44892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pic>
        <p:nvPicPr>
          <p:cNvPr id="78" name="Google Shape;78;p13"/>
          <p:cNvPicPr preferRelativeResize="0"/>
          <p:nvPr/>
        </p:nvPicPr>
        <p:blipFill>
          <a:blip r:embed="rId3">
            <a:alphaModFix/>
          </a:blip>
          <a:stretch>
            <a:fillRect/>
          </a:stretch>
        </p:blipFill>
        <p:spPr>
          <a:xfrm>
            <a:off x="5831320" y="-467843"/>
            <a:ext cx="1415205" cy="1251037"/>
          </a:xfrm>
          <a:prstGeom prst="rect">
            <a:avLst/>
          </a:prstGeom>
          <a:noFill/>
          <a:ln>
            <a:noFill/>
          </a:ln>
        </p:spPr>
      </p:pic>
      <p:sp>
        <p:nvSpPr>
          <p:cNvPr id="79" name="Google Shape;79;p13"/>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0" name="Google Shape;80;p13"/>
          <p:cNvSpPr txBox="1">
            <a:spLocks noGrp="1"/>
          </p:cNvSpPr>
          <p:nvPr>
            <p:ph type="title" idx="2" hasCustomPrompt="1"/>
          </p:nvPr>
        </p:nvSpPr>
        <p:spPr>
          <a:xfrm>
            <a:off x="1179887" y="1501274"/>
            <a:ext cx="733500" cy="733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subTitle" idx="1"/>
          </p:nvPr>
        </p:nvSpPr>
        <p:spPr>
          <a:xfrm>
            <a:off x="2089225" y="1501276"/>
            <a:ext cx="4179600" cy="7335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Poppins"/>
              <a:buNone/>
              <a:defRPr sz="2400" b="1">
                <a:latin typeface="Poppins"/>
                <a:ea typeface="Poppins"/>
                <a:cs typeface="Poppins"/>
                <a:sym typeface="Poppins"/>
              </a:defRPr>
            </a:lvl1pPr>
            <a:lvl2pPr lvl="1" rtl="0">
              <a:lnSpc>
                <a:spcPct val="100000"/>
              </a:lnSpc>
              <a:spcBef>
                <a:spcPts val="0"/>
              </a:spcBef>
              <a:spcAft>
                <a:spcPts val="0"/>
              </a:spcAft>
              <a:buSzPts val="2400"/>
              <a:buFont typeface="Poppins"/>
              <a:buNone/>
              <a:defRPr sz="2400" b="1">
                <a:latin typeface="Poppins"/>
                <a:ea typeface="Poppins"/>
                <a:cs typeface="Poppins"/>
                <a:sym typeface="Poppins"/>
              </a:defRPr>
            </a:lvl2pPr>
            <a:lvl3pPr lvl="2" rtl="0">
              <a:lnSpc>
                <a:spcPct val="100000"/>
              </a:lnSpc>
              <a:spcBef>
                <a:spcPts val="0"/>
              </a:spcBef>
              <a:spcAft>
                <a:spcPts val="0"/>
              </a:spcAft>
              <a:buSzPts val="2400"/>
              <a:buFont typeface="Poppins"/>
              <a:buNone/>
              <a:defRPr sz="2400" b="1">
                <a:latin typeface="Poppins"/>
                <a:ea typeface="Poppins"/>
                <a:cs typeface="Poppins"/>
                <a:sym typeface="Poppins"/>
              </a:defRPr>
            </a:lvl3pPr>
            <a:lvl4pPr lvl="3" rtl="0">
              <a:lnSpc>
                <a:spcPct val="100000"/>
              </a:lnSpc>
              <a:spcBef>
                <a:spcPts val="0"/>
              </a:spcBef>
              <a:spcAft>
                <a:spcPts val="0"/>
              </a:spcAft>
              <a:buSzPts val="2400"/>
              <a:buFont typeface="Poppins"/>
              <a:buNone/>
              <a:defRPr sz="2400" b="1">
                <a:latin typeface="Poppins"/>
                <a:ea typeface="Poppins"/>
                <a:cs typeface="Poppins"/>
                <a:sym typeface="Poppins"/>
              </a:defRPr>
            </a:lvl4pPr>
            <a:lvl5pPr lvl="4" rtl="0">
              <a:lnSpc>
                <a:spcPct val="100000"/>
              </a:lnSpc>
              <a:spcBef>
                <a:spcPts val="0"/>
              </a:spcBef>
              <a:spcAft>
                <a:spcPts val="0"/>
              </a:spcAft>
              <a:buSzPts val="2400"/>
              <a:buFont typeface="Poppins"/>
              <a:buNone/>
              <a:defRPr sz="2400" b="1">
                <a:latin typeface="Poppins"/>
                <a:ea typeface="Poppins"/>
                <a:cs typeface="Poppins"/>
                <a:sym typeface="Poppins"/>
              </a:defRPr>
            </a:lvl5pPr>
            <a:lvl6pPr lvl="5" rtl="0">
              <a:lnSpc>
                <a:spcPct val="100000"/>
              </a:lnSpc>
              <a:spcBef>
                <a:spcPts val="0"/>
              </a:spcBef>
              <a:spcAft>
                <a:spcPts val="0"/>
              </a:spcAft>
              <a:buSzPts val="2400"/>
              <a:buFont typeface="Poppins"/>
              <a:buNone/>
              <a:defRPr sz="2400" b="1">
                <a:latin typeface="Poppins"/>
                <a:ea typeface="Poppins"/>
                <a:cs typeface="Poppins"/>
                <a:sym typeface="Poppins"/>
              </a:defRPr>
            </a:lvl6pPr>
            <a:lvl7pPr lvl="6" rtl="0">
              <a:lnSpc>
                <a:spcPct val="100000"/>
              </a:lnSpc>
              <a:spcBef>
                <a:spcPts val="0"/>
              </a:spcBef>
              <a:spcAft>
                <a:spcPts val="0"/>
              </a:spcAft>
              <a:buSzPts val="2400"/>
              <a:buFont typeface="Poppins"/>
              <a:buNone/>
              <a:defRPr sz="2400" b="1">
                <a:latin typeface="Poppins"/>
                <a:ea typeface="Poppins"/>
                <a:cs typeface="Poppins"/>
                <a:sym typeface="Poppins"/>
              </a:defRPr>
            </a:lvl7pPr>
            <a:lvl8pPr lvl="7" rtl="0">
              <a:lnSpc>
                <a:spcPct val="100000"/>
              </a:lnSpc>
              <a:spcBef>
                <a:spcPts val="0"/>
              </a:spcBef>
              <a:spcAft>
                <a:spcPts val="0"/>
              </a:spcAft>
              <a:buSzPts val="2400"/>
              <a:buFont typeface="Poppins"/>
              <a:buNone/>
              <a:defRPr sz="2400" b="1">
                <a:latin typeface="Poppins"/>
                <a:ea typeface="Poppins"/>
                <a:cs typeface="Poppins"/>
                <a:sym typeface="Poppins"/>
              </a:defRPr>
            </a:lvl8pPr>
            <a:lvl9pPr lvl="8" rtl="0">
              <a:lnSpc>
                <a:spcPct val="100000"/>
              </a:lnSpc>
              <a:spcBef>
                <a:spcPts val="0"/>
              </a:spcBef>
              <a:spcAft>
                <a:spcPts val="0"/>
              </a:spcAft>
              <a:buSzPts val="2400"/>
              <a:buFont typeface="Poppins"/>
              <a:buNone/>
              <a:defRPr sz="2400" b="1">
                <a:latin typeface="Poppins"/>
                <a:ea typeface="Poppins"/>
                <a:cs typeface="Poppins"/>
                <a:sym typeface="Poppins"/>
              </a:defRPr>
            </a:lvl9pPr>
          </a:lstStyle>
          <a:p>
            <a:endParaRPr/>
          </a:p>
        </p:txBody>
      </p:sp>
      <p:sp>
        <p:nvSpPr>
          <p:cNvPr id="82" name="Google Shape;82;p13"/>
          <p:cNvSpPr txBox="1">
            <a:spLocks noGrp="1"/>
          </p:cNvSpPr>
          <p:nvPr>
            <p:ph type="title" idx="3" hasCustomPrompt="1"/>
          </p:nvPr>
        </p:nvSpPr>
        <p:spPr>
          <a:xfrm>
            <a:off x="1179887" y="2475724"/>
            <a:ext cx="733500" cy="733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3" name="Google Shape;83;p13"/>
          <p:cNvSpPr txBox="1">
            <a:spLocks noGrp="1"/>
          </p:cNvSpPr>
          <p:nvPr>
            <p:ph type="subTitle" idx="4"/>
          </p:nvPr>
        </p:nvSpPr>
        <p:spPr>
          <a:xfrm>
            <a:off x="2089225" y="2475726"/>
            <a:ext cx="4179600" cy="7335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Poppins"/>
              <a:buNone/>
              <a:defRPr sz="2400" b="1">
                <a:latin typeface="Poppins"/>
                <a:ea typeface="Poppins"/>
                <a:cs typeface="Poppins"/>
                <a:sym typeface="Poppins"/>
              </a:defRPr>
            </a:lvl1pPr>
            <a:lvl2pPr lvl="1" rtl="0">
              <a:lnSpc>
                <a:spcPct val="100000"/>
              </a:lnSpc>
              <a:spcBef>
                <a:spcPts val="0"/>
              </a:spcBef>
              <a:spcAft>
                <a:spcPts val="0"/>
              </a:spcAft>
              <a:buSzPts val="2400"/>
              <a:buFont typeface="Poppins"/>
              <a:buNone/>
              <a:defRPr sz="2400" b="1">
                <a:latin typeface="Poppins"/>
                <a:ea typeface="Poppins"/>
                <a:cs typeface="Poppins"/>
                <a:sym typeface="Poppins"/>
              </a:defRPr>
            </a:lvl2pPr>
            <a:lvl3pPr lvl="2" rtl="0">
              <a:lnSpc>
                <a:spcPct val="100000"/>
              </a:lnSpc>
              <a:spcBef>
                <a:spcPts val="0"/>
              </a:spcBef>
              <a:spcAft>
                <a:spcPts val="0"/>
              </a:spcAft>
              <a:buSzPts val="2400"/>
              <a:buFont typeface="Poppins"/>
              <a:buNone/>
              <a:defRPr sz="2400" b="1">
                <a:latin typeface="Poppins"/>
                <a:ea typeface="Poppins"/>
                <a:cs typeface="Poppins"/>
                <a:sym typeface="Poppins"/>
              </a:defRPr>
            </a:lvl3pPr>
            <a:lvl4pPr lvl="3" rtl="0">
              <a:lnSpc>
                <a:spcPct val="100000"/>
              </a:lnSpc>
              <a:spcBef>
                <a:spcPts val="0"/>
              </a:spcBef>
              <a:spcAft>
                <a:spcPts val="0"/>
              </a:spcAft>
              <a:buSzPts val="2400"/>
              <a:buFont typeface="Poppins"/>
              <a:buNone/>
              <a:defRPr sz="2400" b="1">
                <a:latin typeface="Poppins"/>
                <a:ea typeface="Poppins"/>
                <a:cs typeface="Poppins"/>
                <a:sym typeface="Poppins"/>
              </a:defRPr>
            </a:lvl4pPr>
            <a:lvl5pPr lvl="4" rtl="0">
              <a:lnSpc>
                <a:spcPct val="100000"/>
              </a:lnSpc>
              <a:spcBef>
                <a:spcPts val="0"/>
              </a:spcBef>
              <a:spcAft>
                <a:spcPts val="0"/>
              </a:spcAft>
              <a:buSzPts val="2400"/>
              <a:buFont typeface="Poppins"/>
              <a:buNone/>
              <a:defRPr sz="2400" b="1">
                <a:latin typeface="Poppins"/>
                <a:ea typeface="Poppins"/>
                <a:cs typeface="Poppins"/>
                <a:sym typeface="Poppins"/>
              </a:defRPr>
            </a:lvl5pPr>
            <a:lvl6pPr lvl="5" rtl="0">
              <a:lnSpc>
                <a:spcPct val="100000"/>
              </a:lnSpc>
              <a:spcBef>
                <a:spcPts val="0"/>
              </a:spcBef>
              <a:spcAft>
                <a:spcPts val="0"/>
              </a:spcAft>
              <a:buSzPts val="2400"/>
              <a:buFont typeface="Poppins"/>
              <a:buNone/>
              <a:defRPr sz="2400" b="1">
                <a:latin typeface="Poppins"/>
                <a:ea typeface="Poppins"/>
                <a:cs typeface="Poppins"/>
                <a:sym typeface="Poppins"/>
              </a:defRPr>
            </a:lvl6pPr>
            <a:lvl7pPr lvl="6" rtl="0">
              <a:lnSpc>
                <a:spcPct val="100000"/>
              </a:lnSpc>
              <a:spcBef>
                <a:spcPts val="0"/>
              </a:spcBef>
              <a:spcAft>
                <a:spcPts val="0"/>
              </a:spcAft>
              <a:buSzPts val="2400"/>
              <a:buFont typeface="Poppins"/>
              <a:buNone/>
              <a:defRPr sz="2400" b="1">
                <a:latin typeface="Poppins"/>
                <a:ea typeface="Poppins"/>
                <a:cs typeface="Poppins"/>
                <a:sym typeface="Poppins"/>
              </a:defRPr>
            </a:lvl7pPr>
            <a:lvl8pPr lvl="7" rtl="0">
              <a:lnSpc>
                <a:spcPct val="100000"/>
              </a:lnSpc>
              <a:spcBef>
                <a:spcPts val="0"/>
              </a:spcBef>
              <a:spcAft>
                <a:spcPts val="0"/>
              </a:spcAft>
              <a:buSzPts val="2400"/>
              <a:buFont typeface="Poppins"/>
              <a:buNone/>
              <a:defRPr sz="2400" b="1">
                <a:latin typeface="Poppins"/>
                <a:ea typeface="Poppins"/>
                <a:cs typeface="Poppins"/>
                <a:sym typeface="Poppins"/>
              </a:defRPr>
            </a:lvl8pPr>
            <a:lvl9pPr lvl="8" rtl="0">
              <a:lnSpc>
                <a:spcPct val="100000"/>
              </a:lnSpc>
              <a:spcBef>
                <a:spcPts val="0"/>
              </a:spcBef>
              <a:spcAft>
                <a:spcPts val="0"/>
              </a:spcAft>
              <a:buSzPts val="2400"/>
              <a:buFont typeface="Poppins"/>
              <a:buNone/>
              <a:defRPr sz="2400" b="1">
                <a:latin typeface="Poppins"/>
                <a:ea typeface="Poppins"/>
                <a:cs typeface="Poppins"/>
                <a:sym typeface="Poppins"/>
              </a:defRPr>
            </a:lvl9pPr>
          </a:lstStyle>
          <a:p>
            <a:endParaRPr/>
          </a:p>
        </p:txBody>
      </p:sp>
      <p:sp>
        <p:nvSpPr>
          <p:cNvPr id="84" name="Google Shape;84;p13"/>
          <p:cNvSpPr txBox="1">
            <a:spLocks noGrp="1"/>
          </p:cNvSpPr>
          <p:nvPr>
            <p:ph type="title" idx="5" hasCustomPrompt="1"/>
          </p:nvPr>
        </p:nvSpPr>
        <p:spPr>
          <a:xfrm>
            <a:off x="1179887" y="3450174"/>
            <a:ext cx="733500" cy="733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5" name="Google Shape;85;p13"/>
          <p:cNvSpPr txBox="1">
            <a:spLocks noGrp="1"/>
          </p:cNvSpPr>
          <p:nvPr>
            <p:ph type="subTitle" idx="6"/>
          </p:nvPr>
        </p:nvSpPr>
        <p:spPr>
          <a:xfrm>
            <a:off x="2089225" y="3450176"/>
            <a:ext cx="4179600" cy="7335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Poppins"/>
              <a:buNone/>
              <a:defRPr sz="2400" b="1">
                <a:latin typeface="Poppins"/>
                <a:ea typeface="Poppins"/>
                <a:cs typeface="Poppins"/>
                <a:sym typeface="Poppins"/>
              </a:defRPr>
            </a:lvl1pPr>
            <a:lvl2pPr lvl="1" rtl="0">
              <a:lnSpc>
                <a:spcPct val="100000"/>
              </a:lnSpc>
              <a:spcBef>
                <a:spcPts val="0"/>
              </a:spcBef>
              <a:spcAft>
                <a:spcPts val="0"/>
              </a:spcAft>
              <a:buSzPts val="2400"/>
              <a:buFont typeface="Poppins"/>
              <a:buNone/>
              <a:defRPr sz="2400" b="1">
                <a:latin typeface="Poppins"/>
                <a:ea typeface="Poppins"/>
                <a:cs typeface="Poppins"/>
                <a:sym typeface="Poppins"/>
              </a:defRPr>
            </a:lvl2pPr>
            <a:lvl3pPr lvl="2" rtl="0">
              <a:lnSpc>
                <a:spcPct val="100000"/>
              </a:lnSpc>
              <a:spcBef>
                <a:spcPts val="0"/>
              </a:spcBef>
              <a:spcAft>
                <a:spcPts val="0"/>
              </a:spcAft>
              <a:buSzPts val="2400"/>
              <a:buFont typeface="Poppins"/>
              <a:buNone/>
              <a:defRPr sz="2400" b="1">
                <a:latin typeface="Poppins"/>
                <a:ea typeface="Poppins"/>
                <a:cs typeface="Poppins"/>
                <a:sym typeface="Poppins"/>
              </a:defRPr>
            </a:lvl3pPr>
            <a:lvl4pPr lvl="3" rtl="0">
              <a:lnSpc>
                <a:spcPct val="100000"/>
              </a:lnSpc>
              <a:spcBef>
                <a:spcPts val="0"/>
              </a:spcBef>
              <a:spcAft>
                <a:spcPts val="0"/>
              </a:spcAft>
              <a:buSzPts val="2400"/>
              <a:buFont typeface="Poppins"/>
              <a:buNone/>
              <a:defRPr sz="2400" b="1">
                <a:latin typeface="Poppins"/>
                <a:ea typeface="Poppins"/>
                <a:cs typeface="Poppins"/>
                <a:sym typeface="Poppins"/>
              </a:defRPr>
            </a:lvl4pPr>
            <a:lvl5pPr lvl="4" rtl="0">
              <a:lnSpc>
                <a:spcPct val="100000"/>
              </a:lnSpc>
              <a:spcBef>
                <a:spcPts val="0"/>
              </a:spcBef>
              <a:spcAft>
                <a:spcPts val="0"/>
              </a:spcAft>
              <a:buSzPts val="2400"/>
              <a:buFont typeface="Poppins"/>
              <a:buNone/>
              <a:defRPr sz="2400" b="1">
                <a:latin typeface="Poppins"/>
                <a:ea typeface="Poppins"/>
                <a:cs typeface="Poppins"/>
                <a:sym typeface="Poppins"/>
              </a:defRPr>
            </a:lvl5pPr>
            <a:lvl6pPr lvl="5" rtl="0">
              <a:lnSpc>
                <a:spcPct val="100000"/>
              </a:lnSpc>
              <a:spcBef>
                <a:spcPts val="0"/>
              </a:spcBef>
              <a:spcAft>
                <a:spcPts val="0"/>
              </a:spcAft>
              <a:buSzPts val="2400"/>
              <a:buFont typeface="Poppins"/>
              <a:buNone/>
              <a:defRPr sz="2400" b="1">
                <a:latin typeface="Poppins"/>
                <a:ea typeface="Poppins"/>
                <a:cs typeface="Poppins"/>
                <a:sym typeface="Poppins"/>
              </a:defRPr>
            </a:lvl6pPr>
            <a:lvl7pPr lvl="6" rtl="0">
              <a:lnSpc>
                <a:spcPct val="100000"/>
              </a:lnSpc>
              <a:spcBef>
                <a:spcPts val="0"/>
              </a:spcBef>
              <a:spcAft>
                <a:spcPts val="0"/>
              </a:spcAft>
              <a:buSzPts val="2400"/>
              <a:buFont typeface="Poppins"/>
              <a:buNone/>
              <a:defRPr sz="2400" b="1">
                <a:latin typeface="Poppins"/>
                <a:ea typeface="Poppins"/>
                <a:cs typeface="Poppins"/>
                <a:sym typeface="Poppins"/>
              </a:defRPr>
            </a:lvl7pPr>
            <a:lvl8pPr lvl="7" rtl="0">
              <a:lnSpc>
                <a:spcPct val="100000"/>
              </a:lnSpc>
              <a:spcBef>
                <a:spcPts val="0"/>
              </a:spcBef>
              <a:spcAft>
                <a:spcPts val="0"/>
              </a:spcAft>
              <a:buSzPts val="2400"/>
              <a:buFont typeface="Poppins"/>
              <a:buNone/>
              <a:defRPr sz="2400" b="1">
                <a:latin typeface="Poppins"/>
                <a:ea typeface="Poppins"/>
                <a:cs typeface="Poppins"/>
                <a:sym typeface="Poppins"/>
              </a:defRPr>
            </a:lvl8pPr>
            <a:lvl9pPr lvl="8" rtl="0">
              <a:lnSpc>
                <a:spcPct val="100000"/>
              </a:lnSpc>
              <a:spcBef>
                <a:spcPts val="0"/>
              </a:spcBef>
              <a:spcAft>
                <a:spcPts val="0"/>
              </a:spcAft>
              <a:buSzPts val="2400"/>
              <a:buFont typeface="Poppins"/>
              <a:buNone/>
              <a:defRPr sz="2400" b="1">
                <a:latin typeface="Poppins"/>
                <a:ea typeface="Poppins"/>
                <a:cs typeface="Poppins"/>
                <a:sym typeface="Poppins"/>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34"/>
        <p:cNvGrpSpPr/>
        <p:nvPr/>
      </p:nvGrpSpPr>
      <p:grpSpPr>
        <a:xfrm>
          <a:off x="0" y="0"/>
          <a:ext cx="0" cy="0"/>
          <a:chOff x="0" y="0"/>
          <a:chExt cx="0" cy="0"/>
        </a:xfrm>
      </p:grpSpPr>
      <p:pic>
        <p:nvPicPr>
          <p:cNvPr id="135" name="Google Shape;135;p21"/>
          <p:cNvPicPr preferRelativeResize="0"/>
          <p:nvPr/>
        </p:nvPicPr>
        <p:blipFill>
          <a:blip r:embed="rId2">
            <a:alphaModFix/>
          </a:blip>
          <a:stretch>
            <a:fillRect/>
          </a:stretch>
        </p:blipFill>
        <p:spPr>
          <a:xfrm rot="8100000">
            <a:off x="-417184" y="-332869"/>
            <a:ext cx="2531548" cy="2999897"/>
          </a:xfrm>
          <a:prstGeom prst="rect">
            <a:avLst/>
          </a:prstGeom>
          <a:noFill/>
          <a:ln>
            <a:noFill/>
          </a:ln>
        </p:spPr>
      </p:pic>
      <p:pic>
        <p:nvPicPr>
          <p:cNvPr id="136" name="Google Shape;136;p21"/>
          <p:cNvPicPr preferRelativeResize="0"/>
          <p:nvPr/>
        </p:nvPicPr>
        <p:blipFill>
          <a:blip r:embed="rId3">
            <a:alphaModFix/>
          </a:blip>
          <a:stretch>
            <a:fillRect/>
          </a:stretch>
        </p:blipFill>
        <p:spPr>
          <a:xfrm rot="8273996" flipH="1">
            <a:off x="6803285" y="393330"/>
            <a:ext cx="3005512" cy="3570537"/>
          </a:xfrm>
          <a:prstGeom prst="rect">
            <a:avLst/>
          </a:prstGeom>
          <a:noFill/>
          <a:ln>
            <a:noFill/>
          </a:ln>
        </p:spPr>
      </p:pic>
      <p:pic>
        <p:nvPicPr>
          <p:cNvPr id="137" name="Google Shape;137;p21"/>
          <p:cNvPicPr preferRelativeResize="0"/>
          <p:nvPr/>
        </p:nvPicPr>
        <p:blipFill>
          <a:blip r:embed="rId4">
            <a:alphaModFix/>
          </a:blip>
          <a:stretch>
            <a:fillRect/>
          </a:stretch>
        </p:blipFill>
        <p:spPr>
          <a:xfrm rot="-7200000">
            <a:off x="3000283" y="3559324"/>
            <a:ext cx="1764660" cy="2089350"/>
          </a:xfrm>
          <a:prstGeom prst="rect">
            <a:avLst/>
          </a:prstGeom>
          <a:noFill/>
          <a:ln>
            <a:noFill/>
          </a:ln>
        </p:spPr>
      </p:pic>
      <p:sp>
        <p:nvSpPr>
          <p:cNvPr id="138" name="Google Shape;138;p21"/>
          <p:cNvSpPr/>
          <p:nvPr/>
        </p:nvSpPr>
        <p:spPr>
          <a:xfrm>
            <a:off x="395925" y="327175"/>
            <a:ext cx="8352300" cy="44892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39"/>
        <p:cNvGrpSpPr/>
        <p:nvPr/>
      </p:nvGrpSpPr>
      <p:grpSpPr>
        <a:xfrm>
          <a:off x="0" y="0"/>
          <a:ext cx="0" cy="0"/>
          <a:chOff x="0" y="0"/>
          <a:chExt cx="0" cy="0"/>
        </a:xfrm>
      </p:grpSpPr>
      <p:pic>
        <p:nvPicPr>
          <p:cNvPr id="140" name="Google Shape;140;p22"/>
          <p:cNvPicPr preferRelativeResize="0"/>
          <p:nvPr/>
        </p:nvPicPr>
        <p:blipFill>
          <a:blip r:embed="rId2">
            <a:alphaModFix/>
          </a:blip>
          <a:stretch>
            <a:fillRect/>
          </a:stretch>
        </p:blipFill>
        <p:spPr>
          <a:xfrm rot="8273996" flipH="1">
            <a:off x="7848894" y="-68071"/>
            <a:ext cx="1368981" cy="1626344"/>
          </a:xfrm>
          <a:prstGeom prst="rect">
            <a:avLst/>
          </a:prstGeom>
          <a:noFill/>
          <a:ln>
            <a:noFill/>
          </a:ln>
        </p:spPr>
      </p:pic>
      <p:pic>
        <p:nvPicPr>
          <p:cNvPr id="141" name="Google Shape;141;p22"/>
          <p:cNvPicPr preferRelativeResize="0"/>
          <p:nvPr/>
        </p:nvPicPr>
        <p:blipFill>
          <a:blip r:embed="rId3">
            <a:alphaModFix/>
          </a:blip>
          <a:stretch>
            <a:fillRect/>
          </a:stretch>
        </p:blipFill>
        <p:spPr>
          <a:xfrm rot="2104757">
            <a:off x="749320" y="3559326"/>
            <a:ext cx="1880611" cy="2089345"/>
          </a:xfrm>
          <a:prstGeom prst="rect">
            <a:avLst/>
          </a:prstGeom>
          <a:noFill/>
          <a:ln>
            <a:noFill/>
          </a:ln>
        </p:spPr>
      </p:pic>
      <p:pic>
        <p:nvPicPr>
          <p:cNvPr id="142" name="Google Shape;142;p22"/>
          <p:cNvPicPr preferRelativeResize="0"/>
          <p:nvPr/>
        </p:nvPicPr>
        <p:blipFill>
          <a:blip r:embed="rId4">
            <a:alphaModFix/>
          </a:blip>
          <a:stretch>
            <a:fillRect/>
          </a:stretch>
        </p:blipFill>
        <p:spPr>
          <a:xfrm rot="8100000">
            <a:off x="6940903" y="2276381"/>
            <a:ext cx="2531548" cy="2999897"/>
          </a:xfrm>
          <a:prstGeom prst="rect">
            <a:avLst/>
          </a:prstGeom>
          <a:noFill/>
          <a:ln>
            <a:noFill/>
          </a:ln>
        </p:spPr>
      </p:pic>
      <p:pic>
        <p:nvPicPr>
          <p:cNvPr id="143" name="Google Shape;143;p22"/>
          <p:cNvPicPr preferRelativeResize="0"/>
          <p:nvPr/>
        </p:nvPicPr>
        <p:blipFill>
          <a:blip r:embed="rId5">
            <a:alphaModFix/>
          </a:blip>
          <a:stretch>
            <a:fillRect/>
          </a:stretch>
        </p:blipFill>
        <p:spPr>
          <a:xfrm rot="4424714">
            <a:off x="-921137" y="-299576"/>
            <a:ext cx="2576275" cy="2089350"/>
          </a:xfrm>
          <a:prstGeom prst="rect">
            <a:avLst/>
          </a:prstGeom>
          <a:noFill/>
          <a:ln>
            <a:noFill/>
          </a:ln>
        </p:spPr>
      </p:pic>
      <p:sp>
        <p:nvSpPr>
          <p:cNvPr id="144" name="Google Shape;144;p22"/>
          <p:cNvSpPr/>
          <p:nvPr/>
        </p:nvSpPr>
        <p:spPr>
          <a:xfrm>
            <a:off x="395925" y="327175"/>
            <a:ext cx="8352300" cy="4489200"/>
          </a:xfrm>
          <a:prstGeom prst="roundRect">
            <a:avLst>
              <a:gd name="adj" fmla="val 5953"/>
            </a:avLst>
          </a:prstGeom>
          <a:solidFill>
            <a:schemeClr val="dk2"/>
          </a:solidFill>
          <a:ln>
            <a:noFill/>
          </a:ln>
          <a:effectLst>
            <a:outerShdw blurRad="57150" dist="47625" dir="5400000" algn="bl" rotWithShape="0">
              <a:schemeClr val="dk1">
                <a:alpha val="2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aheim"/>
              <a:ea typeface="Anaheim"/>
              <a:cs typeface="Anaheim"/>
              <a:sym typeface="Anaheim"/>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1pPr>
            <a:lvl2pPr lvl="1"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2pPr>
            <a:lvl3pPr lvl="2"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3pPr>
            <a:lvl4pPr lvl="3"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4pPr>
            <a:lvl5pPr lvl="4"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5pPr>
            <a:lvl6pPr lvl="5"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6pPr>
            <a:lvl7pPr lvl="6"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7pPr>
            <a:lvl8pPr lvl="7"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8pPr>
            <a:lvl9pPr lvl="8"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1pPr>
            <a:lvl2pPr marL="914400" lvl="1"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2pPr>
            <a:lvl3pPr marL="1371600" lvl="2"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3pPr>
            <a:lvl4pPr marL="1828800" lvl="3"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4pPr>
            <a:lvl5pPr marL="2286000" lvl="4"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5pPr>
            <a:lvl6pPr marL="2743200" lvl="5"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6pPr>
            <a:lvl7pPr marL="3200400" lvl="6"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7pPr>
            <a:lvl8pPr marL="3657600" lvl="7"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8pPr>
            <a:lvl9pPr marL="4114800" lvl="8"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7" r:id="rId11"/>
    <p:sldLayoutId id="2147483668"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orient="horz" pos="2900">
          <p15:clr>
            <a:srgbClr val="EA4335"/>
          </p15:clr>
        </p15:guide>
        <p15:guide id="3" pos="449">
          <p15:clr>
            <a:srgbClr val="EA4335"/>
          </p15:clr>
        </p15:guide>
        <p15:guide id="4" pos="5311">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j.jclepro.2021.12811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sciencedirect.com/science/article/pii/S0148296321008110" TargetMode="External"/><Relationship Id="rId4" Type="http://schemas.openxmlformats.org/officeDocument/2006/relationships/hyperlink" Target="https://doi.org/10.1007/s10551-017-3507-5"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iffanycareers.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pic>
        <p:nvPicPr>
          <p:cNvPr id="2" name="Picture 1" descr="A close-up of a sign&#10;&#10;Description automatically generated">
            <a:extLst>
              <a:ext uri="{FF2B5EF4-FFF2-40B4-BE49-F238E27FC236}">
                <a16:creationId xmlns:a16="http://schemas.microsoft.com/office/drawing/2014/main" id="{B4D05E8E-2C5A-4B28-0E4F-F1DCFF713E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0233" y="894303"/>
            <a:ext cx="1279732" cy="639866"/>
          </a:xfrm>
          <a:prstGeom prst="rect">
            <a:avLst/>
          </a:prstGeom>
        </p:spPr>
      </p:pic>
      <p:sp>
        <p:nvSpPr>
          <p:cNvPr id="6" name="TextBox 5">
            <a:extLst>
              <a:ext uri="{FF2B5EF4-FFF2-40B4-BE49-F238E27FC236}">
                <a16:creationId xmlns:a16="http://schemas.microsoft.com/office/drawing/2014/main" id="{14169F55-EF76-2D5F-F482-DABC493EAA12}"/>
              </a:ext>
            </a:extLst>
          </p:cNvPr>
          <p:cNvSpPr txBox="1"/>
          <p:nvPr/>
        </p:nvSpPr>
        <p:spPr>
          <a:xfrm>
            <a:off x="1593502" y="974693"/>
            <a:ext cx="4871776" cy="1169551"/>
          </a:xfrm>
          <a:prstGeom prst="rect">
            <a:avLst/>
          </a:prstGeom>
          <a:noFill/>
        </p:spPr>
        <p:txBody>
          <a:bodyPr wrap="square">
            <a:spAutoFit/>
          </a:bodyPr>
          <a:lstStyle/>
          <a:p>
            <a:r>
              <a:rPr lang="pl-PL" b="1" dirty="0" err="1">
                <a:solidFill>
                  <a:schemeClr val="bg1">
                    <a:lumMod val="10000"/>
                  </a:schemeClr>
                </a:solidFill>
                <a:latin typeface="Times New Roman" panose="02020603050405020304" pitchFamily="18" charset="0"/>
                <a:cs typeface="Times New Roman" panose="02020603050405020304" pitchFamily="18" charset="0"/>
              </a:rPr>
              <a:t>Names</a:t>
            </a:r>
            <a:r>
              <a:rPr lang="pl-PL" b="1" dirty="0">
                <a:solidFill>
                  <a:schemeClr val="bg1">
                    <a:lumMod val="10000"/>
                  </a:schemeClr>
                </a:solidFill>
                <a:latin typeface="Times New Roman" panose="02020603050405020304" pitchFamily="18" charset="0"/>
                <a:cs typeface="Times New Roman" panose="02020603050405020304" pitchFamily="18" charset="0"/>
              </a:rPr>
              <a:t> </a:t>
            </a:r>
            <a:r>
              <a:rPr lang="en-GB" b="1" dirty="0">
                <a:solidFill>
                  <a:schemeClr val="bg1">
                    <a:lumMod val="10000"/>
                  </a:schemeClr>
                </a:solidFill>
                <a:latin typeface="Times New Roman" panose="02020603050405020304" pitchFamily="18" charset="0"/>
                <a:cs typeface="Times New Roman" panose="02020603050405020304" pitchFamily="18" charset="0"/>
              </a:rPr>
              <a:t>a</a:t>
            </a:r>
            <a:r>
              <a:rPr lang="pl-PL" b="1" dirty="0" err="1">
                <a:solidFill>
                  <a:schemeClr val="bg1">
                    <a:lumMod val="10000"/>
                  </a:schemeClr>
                </a:solidFill>
                <a:latin typeface="Times New Roman" panose="02020603050405020304" pitchFamily="18" charset="0"/>
                <a:cs typeface="Times New Roman" panose="02020603050405020304" pitchFamily="18" charset="0"/>
              </a:rPr>
              <a:t>nd</a:t>
            </a:r>
            <a:r>
              <a:rPr lang="pl-PL" b="1" dirty="0">
                <a:solidFill>
                  <a:schemeClr val="bg1">
                    <a:lumMod val="10000"/>
                  </a:schemeClr>
                </a:solidFill>
                <a:latin typeface="Times New Roman" panose="02020603050405020304" pitchFamily="18" charset="0"/>
                <a:cs typeface="Times New Roman" panose="02020603050405020304" pitchFamily="18" charset="0"/>
              </a:rPr>
              <a:t> </a:t>
            </a:r>
            <a:r>
              <a:rPr lang="en-GB" b="1" dirty="0">
                <a:solidFill>
                  <a:schemeClr val="bg1">
                    <a:lumMod val="10000"/>
                  </a:schemeClr>
                </a:solidFill>
                <a:latin typeface="Times New Roman" panose="02020603050405020304" pitchFamily="18" charset="0"/>
                <a:cs typeface="Times New Roman" panose="02020603050405020304" pitchFamily="18" charset="0"/>
              </a:rPr>
              <a:t>S</a:t>
            </a:r>
            <a:r>
              <a:rPr lang="pl-PL" b="1" dirty="0" err="1">
                <a:solidFill>
                  <a:schemeClr val="bg1">
                    <a:lumMod val="10000"/>
                  </a:schemeClr>
                </a:solidFill>
                <a:latin typeface="Times New Roman" panose="02020603050405020304" pitchFamily="18" charset="0"/>
                <a:cs typeface="Times New Roman" panose="02020603050405020304" pitchFamily="18" charset="0"/>
              </a:rPr>
              <a:t>tudents</a:t>
            </a:r>
            <a:r>
              <a:rPr lang="pl-PL" b="1" dirty="0">
                <a:solidFill>
                  <a:schemeClr val="bg1">
                    <a:lumMod val="10000"/>
                  </a:schemeClr>
                </a:solidFill>
                <a:latin typeface="Times New Roman" panose="02020603050405020304" pitchFamily="18" charset="0"/>
                <a:cs typeface="Times New Roman" panose="02020603050405020304" pitchFamily="18" charset="0"/>
              </a:rPr>
              <a:t>’ </a:t>
            </a:r>
            <a:r>
              <a:rPr lang="pl-PL" b="1" dirty="0" err="1">
                <a:solidFill>
                  <a:schemeClr val="bg1">
                    <a:lumMod val="10000"/>
                  </a:schemeClr>
                </a:solidFill>
                <a:latin typeface="Times New Roman" panose="02020603050405020304" pitchFamily="18" charset="0"/>
                <a:cs typeface="Times New Roman" panose="02020603050405020304" pitchFamily="18" charset="0"/>
              </a:rPr>
              <a:t>ids</a:t>
            </a:r>
            <a:r>
              <a:rPr lang="pl-PL" b="1" dirty="0">
                <a:solidFill>
                  <a:schemeClr val="bg1">
                    <a:lumMod val="10000"/>
                  </a:schemeClr>
                </a:solidFill>
                <a:latin typeface="Times New Roman" panose="02020603050405020304" pitchFamily="18" charset="0"/>
                <a:cs typeface="Times New Roman" panose="02020603050405020304" pitchFamily="18" charset="0"/>
              </a:rPr>
              <a:t>:</a:t>
            </a:r>
            <a:br>
              <a:rPr lang="pl-PL" dirty="0">
                <a:solidFill>
                  <a:schemeClr val="bg1">
                    <a:lumMod val="10000"/>
                  </a:schemeClr>
                </a:solidFill>
                <a:latin typeface="Times New Roman" panose="02020603050405020304" pitchFamily="18" charset="0"/>
                <a:cs typeface="Times New Roman" panose="02020603050405020304" pitchFamily="18" charset="0"/>
              </a:rPr>
            </a:br>
            <a:r>
              <a:rPr lang="pl-PL" dirty="0">
                <a:solidFill>
                  <a:schemeClr val="bg1">
                    <a:lumMod val="10000"/>
                  </a:schemeClr>
                </a:solidFill>
                <a:latin typeface="Times New Roman" panose="02020603050405020304" pitchFamily="18" charset="0"/>
                <a:cs typeface="Times New Roman" panose="02020603050405020304" pitchFamily="18" charset="0"/>
              </a:rPr>
              <a:t>-</a:t>
            </a:r>
            <a:r>
              <a:rPr lang="pl-PL" dirty="0" err="1">
                <a:solidFill>
                  <a:schemeClr val="bg1">
                    <a:lumMod val="10000"/>
                  </a:schemeClr>
                </a:solidFill>
                <a:latin typeface="Times New Roman" panose="02020603050405020304" pitchFamily="18" charset="0"/>
                <a:cs typeface="Times New Roman" panose="02020603050405020304" pitchFamily="18" charset="0"/>
              </a:rPr>
              <a:t>Ana</a:t>
            </a:r>
            <a:r>
              <a:rPr lang="en-GB" dirty="0">
                <a:solidFill>
                  <a:schemeClr val="bg1">
                    <a:lumMod val="10000"/>
                  </a:schemeClr>
                </a:solidFill>
                <a:latin typeface="Times New Roman" panose="02020603050405020304" pitchFamily="18" charset="0"/>
                <a:cs typeface="Times New Roman" panose="02020603050405020304" pitchFamily="18" charset="0"/>
              </a:rPr>
              <a:t> </a:t>
            </a:r>
            <a:r>
              <a:rPr lang="pl-PL" dirty="0">
                <a:solidFill>
                  <a:schemeClr val="bg1">
                    <a:lumMod val="10000"/>
                  </a:schemeClr>
                </a:solidFill>
                <a:latin typeface="Times New Roman" panose="02020603050405020304" pitchFamily="18" charset="0"/>
                <a:cs typeface="Times New Roman" panose="02020603050405020304" pitchFamily="18" charset="0"/>
              </a:rPr>
              <a:t>Maria </a:t>
            </a:r>
            <a:r>
              <a:rPr lang="pl-PL" dirty="0" err="1">
                <a:solidFill>
                  <a:schemeClr val="bg1">
                    <a:lumMod val="10000"/>
                  </a:schemeClr>
                </a:solidFill>
                <a:latin typeface="Times New Roman" panose="02020603050405020304" pitchFamily="18" charset="0"/>
                <a:cs typeface="Times New Roman" panose="02020603050405020304" pitchFamily="18" charset="0"/>
              </a:rPr>
              <a:t>Vasile</a:t>
            </a:r>
            <a:r>
              <a:rPr lang="pl-PL" dirty="0">
                <a:solidFill>
                  <a:schemeClr val="bg1">
                    <a:lumMod val="10000"/>
                  </a:schemeClr>
                </a:solidFill>
                <a:latin typeface="Times New Roman" panose="02020603050405020304" pitchFamily="18" charset="0"/>
                <a:cs typeface="Times New Roman" panose="02020603050405020304" pitchFamily="18" charset="0"/>
              </a:rPr>
              <a:t> 2328864</a:t>
            </a:r>
            <a:br>
              <a:rPr lang="pl-PL" dirty="0">
                <a:solidFill>
                  <a:schemeClr val="bg1">
                    <a:lumMod val="10000"/>
                  </a:schemeClr>
                </a:solidFill>
                <a:latin typeface="Times New Roman" panose="02020603050405020304" pitchFamily="18" charset="0"/>
                <a:cs typeface="Times New Roman" panose="02020603050405020304" pitchFamily="18" charset="0"/>
              </a:rPr>
            </a:br>
            <a:r>
              <a:rPr lang="pl-PL" dirty="0">
                <a:solidFill>
                  <a:schemeClr val="bg1">
                    <a:lumMod val="10000"/>
                  </a:schemeClr>
                </a:solidFill>
                <a:latin typeface="Times New Roman" panose="02020603050405020304" pitchFamily="18" charset="0"/>
                <a:cs typeface="Times New Roman" panose="02020603050405020304" pitchFamily="18" charset="0"/>
              </a:rPr>
              <a:t>-Sandra Kubis  2327907</a:t>
            </a:r>
            <a:br>
              <a:rPr lang="pl-PL" dirty="0">
                <a:solidFill>
                  <a:schemeClr val="bg1">
                    <a:lumMod val="10000"/>
                  </a:schemeClr>
                </a:solidFill>
                <a:latin typeface="Times New Roman" panose="02020603050405020304" pitchFamily="18" charset="0"/>
                <a:cs typeface="Times New Roman" panose="02020603050405020304" pitchFamily="18" charset="0"/>
              </a:rPr>
            </a:br>
            <a:r>
              <a:rPr lang="pl-PL" dirty="0">
                <a:solidFill>
                  <a:schemeClr val="bg1">
                    <a:lumMod val="10000"/>
                  </a:schemeClr>
                </a:solidFill>
                <a:latin typeface="Times New Roman" panose="02020603050405020304" pitchFamily="18" charset="0"/>
                <a:cs typeface="Times New Roman" panose="02020603050405020304" pitchFamily="18" charset="0"/>
              </a:rPr>
              <a:t>-Cristina </a:t>
            </a:r>
            <a:r>
              <a:rPr lang="pl-PL" dirty="0" err="1">
                <a:solidFill>
                  <a:schemeClr val="bg1">
                    <a:lumMod val="10000"/>
                  </a:schemeClr>
                </a:solidFill>
                <a:latin typeface="Times New Roman" panose="02020603050405020304" pitchFamily="18" charset="0"/>
                <a:cs typeface="Times New Roman" panose="02020603050405020304" pitchFamily="18" charset="0"/>
              </a:rPr>
              <a:t>Cioroba</a:t>
            </a:r>
            <a:r>
              <a:rPr lang="pl-PL" dirty="0">
                <a:solidFill>
                  <a:schemeClr val="bg1">
                    <a:lumMod val="10000"/>
                  </a:schemeClr>
                </a:solidFill>
                <a:latin typeface="Times New Roman" panose="02020603050405020304" pitchFamily="18" charset="0"/>
                <a:cs typeface="Times New Roman" panose="02020603050405020304" pitchFamily="18" charset="0"/>
              </a:rPr>
              <a:t> 2225510</a:t>
            </a:r>
            <a:br>
              <a:rPr lang="pl-PL" dirty="0">
                <a:solidFill>
                  <a:schemeClr val="bg1">
                    <a:lumMod val="10000"/>
                  </a:schemeClr>
                </a:solidFill>
                <a:latin typeface="Times New Roman" panose="02020603050405020304" pitchFamily="18" charset="0"/>
                <a:cs typeface="Times New Roman" panose="02020603050405020304" pitchFamily="18" charset="0"/>
              </a:rPr>
            </a:br>
            <a:r>
              <a:rPr lang="pl-PL" dirty="0">
                <a:solidFill>
                  <a:schemeClr val="bg1">
                    <a:lumMod val="10000"/>
                  </a:schemeClr>
                </a:solidFill>
                <a:latin typeface="Times New Roman" panose="02020603050405020304" pitchFamily="18" charset="0"/>
                <a:cs typeface="Times New Roman" panose="02020603050405020304" pitchFamily="18" charset="0"/>
              </a:rPr>
              <a:t>-Hassan Abbas 2010829</a:t>
            </a:r>
            <a:endParaRPr lang="pl-PL" dirty="0">
              <a:solidFill>
                <a:schemeClr val="bg1">
                  <a:lumMod val="10000"/>
                </a:schemeClr>
              </a:solidFill>
            </a:endParaRPr>
          </a:p>
        </p:txBody>
      </p:sp>
      <p:sp>
        <p:nvSpPr>
          <p:cNvPr id="8" name="TextBox 7">
            <a:extLst>
              <a:ext uri="{FF2B5EF4-FFF2-40B4-BE49-F238E27FC236}">
                <a16:creationId xmlns:a16="http://schemas.microsoft.com/office/drawing/2014/main" id="{C10EA67D-9722-6819-3E1C-754652B1E9A5}"/>
              </a:ext>
            </a:extLst>
          </p:cNvPr>
          <p:cNvSpPr txBox="1"/>
          <p:nvPr/>
        </p:nvSpPr>
        <p:spPr>
          <a:xfrm>
            <a:off x="1593502" y="2357632"/>
            <a:ext cx="4871776" cy="1585049"/>
          </a:xfrm>
          <a:prstGeom prst="rect">
            <a:avLst/>
          </a:prstGeom>
          <a:noFill/>
        </p:spPr>
        <p:txBody>
          <a:bodyPr wrap="square">
            <a:spAutoFit/>
          </a:bodyPr>
          <a:lstStyle/>
          <a:p>
            <a:br>
              <a:rPr lang="en-GB" sz="1100" dirty="0">
                <a:solidFill>
                  <a:schemeClr val="bg1">
                    <a:lumMod val="10000"/>
                  </a:schemeClr>
                </a:solidFill>
                <a:latin typeface="Times New Roman" panose="02020603050405020304" pitchFamily="18" charset="0"/>
                <a:cs typeface="Times New Roman" panose="02020603050405020304" pitchFamily="18" charset="0"/>
              </a:rPr>
            </a:br>
            <a:r>
              <a:rPr lang="pl-PL" sz="1600" b="1" dirty="0">
                <a:solidFill>
                  <a:schemeClr val="bg1">
                    <a:lumMod val="10000"/>
                  </a:schemeClr>
                </a:solidFill>
                <a:latin typeface="Times New Roman" panose="02020603050405020304" pitchFamily="18" charset="0"/>
                <a:cs typeface="Times New Roman" panose="02020603050405020304" pitchFamily="18" charset="0"/>
              </a:rPr>
              <a:t>BA Business Management</a:t>
            </a:r>
            <a:br>
              <a:rPr lang="en-GB" sz="1400" dirty="0">
                <a:solidFill>
                  <a:schemeClr val="bg1">
                    <a:lumMod val="10000"/>
                  </a:schemeClr>
                </a:solidFill>
                <a:latin typeface="Times New Roman" panose="02020603050405020304" pitchFamily="18" charset="0"/>
                <a:cs typeface="Times New Roman" panose="02020603050405020304" pitchFamily="18" charset="0"/>
              </a:rPr>
            </a:br>
            <a:r>
              <a:rPr lang="pl-PL" sz="1400" b="1" dirty="0" err="1">
                <a:solidFill>
                  <a:schemeClr val="bg1">
                    <a:lumMod val="10000"/>
                  </a:schemeClr>
                </a:solidFill>
                <a:latin typeface="Times New Roman" panose="02020603050405020304" pitchFamily="18" charset="0"/>
                <a:cs typeface="Times New Roman" panose="02020603050405020304" pitchFamily="18" charset="0"/>
              </a:rPr>
              <a:t>Assignment</a:t>
            </a:r>
            <a:r>
              <a:rPr lang="en-GB" sz="1400" b="1" dirty="0">
                <a:solidFill>
                  <a:schemeClr val="bg1">
                    <a:lumMod val="10000"/>
                  </a:schemeClr>
                </a:solidFill>
                <a:latin typeface="Times New Roman" panose="02020603050405020304" pitchFamily="18" charset="0"/>
                <a:cs typeface="Times New Roman" panose="02020603050405020304" pitchFamily="18" charset="0"/>
              </a:rPr>
              <a:t> </a:t>
            </a:r>
            <a:r>
              <a:rPr lang="pl-PL" sz="1400" b="1" dirty="0" err="1">
                <a:solidFill>
                  <a:schemeClr val="bg1">
                    <a:lumMod val="10000"/>
                  </a:schemeClr>
                </a:solidFill>
                <a:latin typeface="Times New Roman" panose="02020603050405020304" pitchFamily="18" charset="0"/>
                <a:cs typeface="Times New Roman" panose="02020603050405020304" pitchFamily="18" charset="0"/>
              </a:rPr>
              <a:t>Title</a:t>
            </a:r>
            <a:r>
              <a:rPr lang="pl-PL" sz="1400" b="1" dirty="0">
                <a:solidFill>
                  <a:schemeClr val="bg1">
                    <a:lumMod val="10000"/>
                  </a:schemeClr>
                </a:solidFill>
                <a:latin typeface="Times New Roman" panose="02020603050405020304" pitchFamily="18" charset="0"/>
                <a:cs typeface="Times New Roman" panose="02020603050405020304" pitchFamily="18" charset="0"/>
              </a:rPr>
              <a:t>:</a:t>
            </a:r>
            <a:r>
              <a:rPr lang="en-GB" sz="1400" b="1" dirty="0">
                <a:solidFill>
                  <a:schemeClr val="bg1">
                    <a:lumMod val="10000"/>
                  </a:schemeClr>
                </a:solidFill>
                <a:latin typeface="Times New Roman" panose="02020603050405020304" pitchFamily="18" charset="0"/>
                <a:cs typeface="Times New Roman" panose="02020603050405020304" pitchFamily="18" charset="0"/>
              </a:rPr>
              <a:t> </a:t>
            </a:r>
            <a:r>
              <a:rPr lang="pl-PL" sz="1400" dirty="0">
                <a:solidFill>
                  <a:schemeClr val="bg1">
                    <a:lumMod val="10000"/>
                  </a:schemeClr>
                </a:solidFill>
                <a:latin typeface="Times New Roman" panose="02020603050405020304" pitchFamily="18" charset="0"/>
                <a:cs typeface="Times New Roman" panose="02020603050405020304" pitchFamily="18" charset="0"/>
              </a:rPr>
              <a:t>Component 2 </a:t>
            </a:r>
            <a:r>
              <a:rPr lang="pl-PL" sz="1400" dirty="0" err="1">
                <a:solidFill>
                  <a:schemeClr val="bg1">
                    <a:lumMod val="10000"/>
                  </a:schemeClr>
                </a:solidFill>
                <a:latin typeface="Times New Roman" panose="02020603050405020304" pitchFamily="18" charset="0"/>
                <a:cs typeface="Times New Roman" panose="02020603050405020304" pitchFamily="18" charset="0"/>
              </a:rPr>
              <a:t>Practical</a:t>
            </a:r>
            <a:r>
              <a:rPr lang="pl-PL" sz="1400" dirty="0">
                <a:solidFill>
                  <a:schemeClr val="bg1">
                    <a:lumMod val="10000"/>
                  </a:schemeClr>
                </a:solidFill>
                <a:latin typeface="Times New Roman" panose="02020603050405020304" pitchFamily="18" charset="0"/>
                <a:cs typeface="Times New Roman" panose="02020603050405020304" pitchFamily="18" charset="0"/>
              </a:rPr>
              <a:t> </a:t>
            </a:r>
            <a:r>
              <a:rPr lang="pl-PL" sz="1400" dirty="0" err="1">
                <a:solidFill>
                  <a:schemeClr val="bg1">
                    <a:lumMod val="10000"/>
                  </a:schemeClr>
                </a:solidFill>
                <a:latin typeface="Times New Roman" panose="02020603050405020304" pitchFamily="18" charset="0"/>
                <a:cs typeface="Times New Roman" panose="02020603050405020304" pitchFamily="18" charset="0"/>
              </a:rPr>
              <a:t>Group</a:t>
            </a:r>
            <a:r>
              <a:rPr lang="pl-PL" sz="1400" dirty="0">
                <a:solidFill>
                  <a:schemeClr val="bg1">
                    <a:lumMod val="10000"/>
                  </a:schemeClr>
                </a:solidFill>
                <a:latin typeface="Times New Roman" panose="02020603050405020304" pitchFamily="18" charset="0"/>
                <a:cs typeface="Times New Roman" panose="02020603050405020304" pitchFamily="18" charset="0"/>
              </a:rPr>
              <a:t> Presentation</a:t>
            </a:r>
            <a:br>
              <a:rPr lang="en-GB" sz="1400" dirty="0">
                <a:solidFill>
                  <a:schemeClr val="bg1">
                    <a:lumMod val="10000"/>
                  </a:schemeClr>
                </a:solidFill>
                <a:latin typeface="Times New Roman" panose="02020603050405020304" pitchFamily="18" charset="0"/>
                <a:cs typeface="Times New Roman" panose="02020603050405020304" pitchFamily="18" charset="0"/>
              </a:rPr>
            </a:br>
            <a:r>
              <a:rPr lang="pl-PL" sz="1400" b="1" dirty="0">
                <a:solidFill>
                  <a:schemeClr val="bg1">
                    <a:lumMod val="10000"/>
                  </a:schemeClr>
                </a:solidFill>
                <a:latin typeface="Times New Roman" panose="02020603050405020304" pitchFamily="18" charset="0"/>
                <a:cs typeface="Times New Roman" panose="02020603050405020304" pitchFamily="18" charset="0"/>
              </a:rPr>
              <a:t>Module </a:t>
            </a:r>
            <a:r>
              <a:rPr lang="pl-PL" sz="1400" b="1" dirty="0" err="1">
                <a:solidFill>
                  <a:schemeClr val="bg1">
                    <a:lumMod val="10000"/>
                  </a:schemeClr>
                </a:solidFill>
                <a:latin typeface="Times New Roman" panose="02020603050405020304" pitchFamily="18" charset="0"/>
                <a:cs typeface="Times New Roman" panose="02020603050405020304" pitchFamily="18" charset="0"/>
              </a:rPr>
              <a:t>Code</a:t>
            </a:r>
            <a:r>
              <a:rPr lang="pl-PL" sz="1400" b="1" dirty="0">
                <a:solidFill>
                  <a:schemeClr val="bg1">
                    <a:lumMod val="10000"/>
                  </a:schemeClr>
                </a:solidFill>
                <a:latin typeface="Times New Roman" panose="02020603050405020304" pitchFamily="18" charset="0"/>
                <a:cs typeface="Times New Roman" panose="02020603050405020304" pitchFamily="18" charset="0"/>
              </a:rPr>
              <a:t>:</a:t>
            </a:r>
            <a:r>
              <a:rPr lang="en-GB" sz="1400" b="1" dirty="0">
                <a:solidFill>
                  <a:schemeClr val="bg1">
                    <a:lumMod val="10000"/>
                  </a:schemeClr>
                </a:solidFill>
                <a:latin typeface="Times New Roman" panose="02020603050405020304" pitchFamily="18" charset="0"/>
                <a:cs typeface="Times New Roman" panose="02020603050405020304" pitchFamily="18" charset="0"/>
              </a:rPr>
              <a:t> </a:t>
            </a:r>
            <a:r>
              <a:rPr lang="pl-PL" sz="1400" dirty="0">
                <a:solidFill>
                  <a:schemeClr val="bg1">
                    <a:lumMod val="10000"/>
                  </a:schemeClr>
                </a:solidFill>
                <a:latin typeface="Times New Roman" panose="02020603050405020304" pitchFamily="18" charset="0"/>
                <a:cs typeface="Times New Roman" panose="02020603050405020304" pitchFamily="18" charset="0"/>
              </a:rPr>
              <a:t>LCBB4008_LON</a:t>
            </a:r>
            <a:br>
              <a:rPr lang="en-GB" sz="1400" dirty="0">
                <a:solidFill>
                  <a:schemeClr val="bg1">
                    <a:lumMod val="10000"/>
                  </a:schemeClr>
                </a:solidFill>
                <a:latin typeface="Times New Roman" panose="02020603050405020304" pitchFamily="18" charset="0"/>
                <a:cs typeface="Times New Roman" panose="02020603050405020304" pitchFamily="18" charset="0"/>
              </a:rPr>
            </a:br>
            <a:r>
              <a:rPr lang="pl-PL" sz="1400" b="1" dirty="0">
                <a:solidFill>
                  <a:schemeClr val="bg1">
                    <a:lumMod val="10000"/>
                  </a:schemeClr>
                </a:solidFill>
                <a:latin typeface="Times New Roman" panose="02020603050405020304" pitchFamily="18" charset="0"/>
                <a:cs typeface="Times New Roman" panose="02020603050405020304" pitchFamily="18" charset="0"/>
              </a:rPr>
              <a:t>Module </a:t>
            </a:r>
            <a:r>
              <a:rPr lang="pl-PL" sz="1400" b="1" dirty="0" err="1">
                <a:solidFill>
                  <a:schemeClr val="bg1">
                    <a:lumMod val="10000"/>
                  </a:schemeClr>
                </a:solidFill>
                <a:latin typeface="Times New Roman" panose="02020603050405020304" pitchFamily="18" charset="0"/>
                <a:cs typeface="Times New Roman" panose="02020603050405020304" pitchFamily="18" charset="0"/>
              </a:rPr>
              <a:t>Name</a:t>
            </a:r>
            <a:r>
              <a:rPr lang="pl-PL" sz="1400" b="1" dirty="0">
                <a:solidFill>
                  <a:schemeClr val="bg1">
                    <a:lumMod val="10000"/>
                  </a:schemeClr>
                </a:solidFill>
                <a:latin typeface="Times New Roman" panose="02020603050405020304" pitchFamily="18" charset="0"/>
                <a:cs typeface="Times New Roman" panose="02020603050405020304" pitchFamily="18" charset="0"/>
              </a:rPr>
              <a:t>:</a:t>
            </a:r>
            <a:r>
              <a:rPr lang="en-GB" sz="1400" b="1" dirty="0">
                <a:solidFill>
                  <a:schemeClr val="bg1">
                    <a:lumMod val="10000"/>
                  </a:schemeClr>
                </a:solidFill>
                <a:latin typeface="Times New Roman" panose="02020603050405020304" pitchFamily="18" charset="0"/>
                <a:cs typeface="Times New Roman" panose="02020603050405020304" pitchFamily="18" charset="0"/>
              </a:rPr>
              <a:t> </a:t>
            </a:r>
            <a:r>
              <a:rPr lang="pl-PL" sz="1400" dirty="0" err="1">
                <a:solidFill>
                  <a:schemeClr val="bg1">
                    <a:lumMod val="10000"/>
                  </a:schemeClr>
                </a:solidFill>
                <a:latin typeface="Times New Roman" panose="02020603050405020304" pitchFamily="18" charset="0"/>
                <a:cs typeface="Times New Roman" panose="02020603050405020304" pitchFamily="18" charset="0"/>
              </a:rPr>
              <a:t>Introduction</a:t>
            </a:r>
            <a:r>
              <a:rPr lang="pl-PL" sz="1400" dirty="0">
                <a:solidFill>
                  <a:schemeClr val="bg1">
                    <a:lumMod val="10000"/>
                  </a:schemeClr>
                </a:solidFill>
                <a:latin typeface="Times New Roman" panose="02020603050405020304" pitchFamily="18" charset="0"/>
                <a:cs typeface="Times New Roman" panose="02020603050405020304" pitchFamily="18" charset="0"/>
              </a:rPr>
              <a:t> to </a:t>
            </a:r>
            <a:r>
              <a:rPr lang="pl-PL" sz="1400" dirty="0" err="1">
                <a:solidFill>
                  <a:schemeClr val="bg1">
                    <a:lumMod val="10000"/>
                  </a:schemeClr>
                </a:solidFill>
                <a:latin typeface="Times New Roman" panose="02020603050405020304" pitchFamily="18" charset="0"/>
                <a:cs typeface="Times New Roman" panose="02020603050405020304" pitchFamily="18" charset="0"/>
              </a:rPr>
              <a:t>Leadership</a:t>
            </a:r>
            <a:r>
              <a:rPr lang="pl-PL" sz="1400" dirty="0">
                <a:solidFill>
                  <a:schemeClr val="bg1">
                    <a:lumMod val="10000"/>
                  </a:schemeClr>
                </a:solidFill>
                <a:latin typeface="Times New Roman" panose="02020603050405020304" pitchFamily="18" charset="0"/>
                <a:cs typeface="Times New Roman" panose="02020603050405020304" pitchFamily="18" charset="0"/>
              </a:rPr>
              <a:t> and Management</a:t>
            </a:r>
            <a:br>
              <a:rPr lang="en-GB" sz="1400" dirty="0">
                <a:solidFill>
                  <a:schemeClr val="bg1">
                    <a:lumMod val="10000"/>
                  </a:schemeClr>
                </a:solidFill>
                <a:latin typeface="Times New Roman" panose="02020603050405020304" pitchFamily="18" charset="0"/>
                <a:cs typeface="Times New Roman" panose="02020603050405020304" pitchFamily="18" charset="0"/>
              </a:rPr>
            </a:br>
            <a:r>
              <a:rPr lang="pl-PL" sz="1400" b="1" dirty="0" err="1">
                <a:solidFill>
                  <a:schemeClr val="bg1">
                    <a:lumMod val="10000"/>
                  </a:schemeClr>
                </a:solidFill>
                <a:latin typeface="Times New Roman" panose="02020603050405020304" pitchFamily="18" charset="0"/>
                <a:cs typeface="Times New Roman" panose="02020603050405020304" pitchFamily="18" charset="0"/>
              </a:rPr>
              <a:t>Lecturer</a:t>
            </a:r>
            <a:r>
              <a:rPr lang="pl-PL" sz="1400" b="1" dirty="0">
                <a:solidFill>
                  <a:schemeClr val="bg1">
                    <a:lumMod val="10000"/>
                  </a:schemeClr>
                </a:solidFill>
                <a:latin typeface="Times New Roman" panose="02020603050405020304" pitchFamily="18" charset="0"/>
                <a:cs typeface="Times New Roman" panose="02020603050405020304" pitchFamily="18" charset="0"/>
              </a:rPr>
              <a:t>:</a:t>
            </a:r>
            <a:r>
              <a:rPr lang="en-GB" sz="1400" b="1" dirty="0">
                <a:solidFill>
                  <a:schemeClr val="bg1">
                    <a:lumMod val="10000"/>
                  </a:schemeClr>
                </a:solidFill>
                <a:latin typeface="Times New Roman" panose="02020603050405020304" pitchFamily="18" charset="0"/>
                <a:cs typeface="Times New Roman" panose="02020603050405020304" pitchFamily="18" charset="0"/>
              </a:rPr>
              <a:t> </a:t>
            </a:r>
            <a:r>
              <a:rPr lang="pl-PL" sz="1400" dirty="0">
                <a:solidFill>
                  <a:schemeClr val="bg1">
                    <a:lumMod val="10000"/>
                  </a:schemeClr>
                </a:solidFill>
                <a:latin typeface="Times New Roman" panose="02020603050405020304" pitchFamily="18" charset="0"/>
                <a:cs typeface="Times New Roman" panose="02020603050405020304" pitchFamily="18" charset="0"/>
              </a:rPr>
              <a:t>Charles </a:t>
            </a:r>
            <a:r>
              <a:rPr lang="pl-PL" sz="1400" dirty="0" err="1">
                <a:solidFill>
                  <a:schemeClr val="bg1">
                    <a:lumMod val="10000"/>
                  </a:schemeClr>
                </a:solidFill>
                <a:latin typeface="Times New Roman" panose="02020603050405020304" pitchFamily="18" charset="0"/>
                <a:cs typeface="Times New Roman" panose="02020603050405020304" pitchFamily="18" charset="0"/>
              </a:rPr>
              <a:t>Oham</a:t>
            </a:r>
            <a:br>
              <a:rPr lang="en-GB" sz="1400" dirty="0">
                <a:solidFill>
                  <a:schemeClr val="bg1">
                    <a:lumMod val="10000"/>
                  </a:schemeClr>
                </a:solidFill>
                <a:latin typeface="Times New Roman" panose="02020603050405020304" pitchFamily="18" charset="0"/>
                <a:cs typeface="Times New Roman" panose="02020603050405020304" pitchFamily="18" charset="0"/>
              </a:rPr>
            </a:br>
            <a:r>
              <a:rPr lang="pl-PL" sz="1400" b="1" dirty="0" err="1">
                <a:solidFill>
                  <a:schemeClr val="bg1">
                    <a:lumMod val="10000"/>
                  </a:schemeClr>
                </a:solidFill>
                <a:latin typeface="Times New Roman" panose="02020603050405020304" pitchFamily="18" charset="0"/>
                <a:cs typeface="Times New Roman" panose="02020603050405020304" pitchFamily="18" charset="0"/>
              </a:rPr>
              <a:t>Slide</a:t>
            </a:r>
            <a:r>
              <a:rPr lang="pl-PL" sz="1400" b="1" dirty="0">
                <a:solidFill>
                  <a:schemeClr val="bg1">
                    <a:lumMod val="10000"/>
                  </a:schemeClr>
                </a:solidFill>
                <a:latin typeface="Times New Roman" panose="02020603050405020304" pitchFamily="18" charset="0"/>
                <a:cs typeface="Times New Roman" panose="02020603050405020304" pitchFamily="18" charset="0"/>
              </a:rPr>
              <a:t> </a:t>
            </a:r>
            <a:r>
              <a:rPr lang="pl-PL" sz="1400" b="1" dirty="0" err="1">
                <a:solidFill>
                  <a:schemeClr val="bg1">
                    <a:lumMod val="10000"/>
                  </a:schemeClr>
                </a:solidFill>
                <a:latin typeface="Times New Roman" panose="02020603050405020304" pitchFamily="18" charset="0"/>
                <a:cs typeface="Times New Roman" panose="02020603050405020304" pitchFamily="18" charset="0"/>
              </a:rPr>
              <a:t>Submission</a:t>
            </a:r>
            <a:r>
              <a:rPr lang="pl-PL" sz="1400" b="1" dirty="0">
                <a:solidFill>
                  <a:schemeClr val="bg1">
                    <a:lumMod val="10000"/>
                  </a:schemeClr>
                </a:solidFill>
                <a:latin typeface="Times New Roman" panose="02020603050405020304" pitchFamily="18" charset="0"/>
                <a:cs typeface="Times New Roman" panose="02020603050405020304" pitchFamily="18" charset="0"/>
              </a:rPr>
              <a:t>:</a:t>
            </a:r>
            <a:r>
              <a:rPr lang="en-GB" sz="1400" b="1" dirty="0">
                <a:solidFill>
                  <a:schemeClr val="bg1">
                    <a:lumMod val="10000"/>
                  </a:schemeClr>
                </a:solidFill>
                <a:latin typeface="Times New Roman" panose="02020603050405020304" pitchFamily="18" charset="0"/>
                <a:cs typeface="Times New Roman" panose="02020603050405020304" pitchFamily="18" charset="0"/>
              </a:rPr>
              <a:t> </a:t>
            </a:r>
            <a:r>
              <a:rPr lang="pl-PL" sz="1400" dirty="0">
                <a:solidFill>
                  <a:schemeClr val="bg1">
                    <a:lumMod val="10000"/>
                  </a:schemeClr>
                </a:solidFill>
                <a:latin typeface="Times New Roman" panose="02020603050405020304" pitchFamily="18" charset="0"/>
                <a:cs typeface="Times New Roman" panose="02020603050405020304" pitchFamily="18" charset="0"/>
              </a:rPr>
              <a:t>23/07/2024</a:t>
            </a:r>
            <a:endParaRPr lang="pl-PL" dirty="0">
              <a:solidFill>
                <a:schemeClr val="bg1">
                  <a:lumMod val="1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9AEE6CD9-F1ED-DDB1-B3D3-6105EBFE2EEB}"/>
              </a:ext>
            </a:extLst>
          </p:cNvPr>
          <p:cNvGraphicFramePr>
            <a:graphicFrameLocks/>
          </p:cNvGraphicFramePr>
          <p:nvPr>
            <p:extLst>
              <p:ext uri="{D42A27DB-BD31-4B8C-83A1-F6EECF244321}">
                <p14:modId xmlns:p14="http://schemas.microsoft.com/office/powerpoint/2010/main" val="3072821267"/>
              </p:ext>
            </p:extLst>
          </p:nvPr>
        </p:nvGraphicFramePr>
        <p:xfrm>
          <a:off x="1087582" y="1334124"/>
          <a:ext cx="7135091" cy="2946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8AD37FEF-F752-90D2-B79B-280EDFFD2099}"/>
              </a:ext>
            </a:extLst>
          </p:cNvPr>
          <p:cNvSpPr>
            <a:spLocks noGrp="1"/>
          </p:cNvSpPr>
          <p:nvPr>
            <p:ph type="title"/>
          </p:nvPr>
        </p:nvSpPr>
        <p:spPr/>
        <p:txBody>
          <a:bodyPr/>
          <a:lstStyle/>
          <a:p>
            <a:pPr algn="ctr"/>
            <a:r>
              <a:rPr lang="pl-PL" dirty="0" err="1"/>
              <a:t>Objectives</a:t>
            </a:r>
            <a:r>
              <a:rPr lang="pl-PL" dirty="0"/>
              <a:t> of </a:t>
            </a:r>
            <a:r>
              <a:rPr lang="en-GB" dirty="0"/>
              <a:t>P</a:t>
            </a:r>
            <a:r>
              <a:rPr lang="pl-PL" dirty="0" err="1"/>
              <a:t>resentation</a:t>
            </a:r>
            <a:endParaRPr lang="pl-PL" dirty="0"/>
          </a:p>
        </p:txBody>
      </p:sp>
    </p:spTree>
    <p:extLst>
      <p:ext uri="{BB962C8B-B14F-4D97-AF65-F5344CB8AC3E}">
        <p14:creationId xmlns:p14="http://schemas.microsoft.com/office/powerpoint/2010/main" val="2541606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D6304-3738-E675-1D7D-DD25F7ACECB6}"/>
              </a:ext>
            </a:extLst>
          </p:cNvPr>
          <p:cNvSpPr>
            <a:spLocks noGrp="1"/>
          </p:cNvSpPr>
          <p:nvPr>
            <p:ph type="title"/>
          </p:nvPr>
        </p:nvSpPr>
        <p:spPr/>
        <p:txBody>
          <a:bodyPr/>
          <a:lstStyle/>
          <a:p>
            <a:pPr algn="ctr"/>
            <a:r>
              <a:rPr lang="en-US" sz="3600" b="1" kern="1200" spc="-50" baseline="0" dirty="0">
                <a:solidFill>
                  <a:schemeClr val="tx1"/>
                </a:solidFill>
                <a:latin typeface="+mj-lt"/>
                <a:ea typeface="+mj-ea"/>
                <a:cs typeface="+mj-cs"/>
              </a:rPr>
              <a:t>Introduction</a:t>
            </a:r>
            <a:endParaRPr lang="pl-PL" dirty="0"/>
          </a:p>
        </p:txBody>
      </p:sp>
      <p:sp>
        <p:nvSpPr>
          <p:cNvPr id="3" name="Text Placeholder 2">
            <a:extLst>
              <a:ext uri="{FF2B5EF4-FFF2-40B4-BE49-F238E27FC236}">
                <a16:creationId xmlns:a16="http://schemas.microsoft.com/office/drawing/2014/main" id="{34E4CD21-7363-C763-C38C-79C8D7E7FDBC}"/>
              </a:ext>
            </a:extLst>
          </p:cNvPr>
          <p:cNvSpPr>
            <a:spLocks noGrp="1"/>
          </p:cNvSpPr>
          <p:nvPr>
            <p:ph type="body" idx="1"/>
          </p:nvPr>
        </p:nvSpPr>
        <p:spPr>
          <a:xfrm>
            <a:off x="640080" y="1158190"/>
            <a:ext cx="7783920" cy="2979470"/>
          </a:xfrm>
        </p:spPr>
        <p:txBody>
          <a:bodyPr/>
          <a:lstStyle/>
          <a:p>
            <a:pPr marL="342900" indent="-342900" algn="l">
              <a:lnSpc>
                <a:spcPct val="95000"/>
              </a:lnSpc>
              <a:buFont typeface="Arial" panose="020B0604020202020204" pitchFamily="34" charset="0"/>
              <a:buChar char="•"/>
            </a:pPr>
            <a:r>
              <a:rPr lang="en-US" sz="1600" dirty="0"/>
              <a:t>General definition of Management : The activity of planning, </a:t>
            </a:r>
            <a:r>
              <a:rPr lang="en-US" sz="1600" dirty="0" err="1"/>
              <a:t>organising</a:t>
            </a:r>
            <a:r>
              <a:rPr lang="en-US" sz="1600" dirty="0"/>
              <a:t>, leading, and managing resources, such as individuals, funds, and data, in order to accomplish </a:t>
            </a:r>
            <a:r>
              <a:rPr lang="en-US" sz="1600" dirty="0" err="1"/>
              <a:t>organisational</a:t>
            </a:r>
            <a:r>
              <a:rPr lang="en-US" sz="1600" dirty="0"/>
              <a:t> objectives effectively and efficiently.</a:t>
            </a:r>
          </a:p>
          <a:p>
            <a:pPr marL="342900" indent="-342900" algn="l">
              <a:lnSpc>
                <a:spcPct val="95000"/>
              </a:lnSpc>
              <a:buFont typeface="Arial" panose="020B0604020202020204" pitchFamily="34" charset="0"/>
              <a:buChar char="•"/>
            </a:pPr>
            <a:r>
              <a:rPr lang="en-US" sz="1600" dirty="0"/>
              <a:t>Henry Fayol's Definition : Henri Fayol, a pioneer in the study of management, described management as consisting of five essential functions: planning, </a:t>
            </a:r>
            <a:r>
              <a:rPr lang="en-US" sz="1600" dirty="0" err="1"/>
              <a:t>organising</a:t>
            </a:r>
            <a:r>
              <a:rPr lang="en-US" sz="1600" dirty="0"/>
              <a:t>, commanding (leading), coordinating, and managing.</a:t>
            </a:r>
          </a:p>
          <a:p>
            <a:pPr marL="342900" indent="-342900" algn="l">
              <a:lnSpc>
                <a:spcPct val="95000"/>
              </a:lnSpc>
              <a:buFont typeface="Arial" panose="020B0604020202020204" pitchFamily="34" charset="0"/>
              <a:buChar char="•"/>
            </a:pPr>
            <a:r>
              <a:rPr lang="en-US" sz="1600" dirty="0"/>
              <a:t>By the end of the presentation, the audience will have a clear understanding of what management includes, the abilities needed to be a good manager, the issues that today's managers experience, and practical suggestions drawn from real-world examples.</a:t>
            </a:r>
          </a:p>
        </p:txBody>
      </p:sp>
    </p:spTree>
    <p:extLst>
      <p:ext uri="{BB962C8B-B14F-4D97-AF65-F5344CB8AC3E}">
        <p14:creationId xmlns:p14="http://schemas.microsoft.com/office/powerpoint/2010/main" val="2547976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D6304-3738-E675-1D7D-DD25F7ACECB6}"/>
              </a:ext>
            </a:extLst>
          </p:cNvPr>
          <p:cNvSpPr>
            <a:spLocks noGrp="1"/>
          </p:cNvSpPr>
          <p:nvPr>
            <p:ph type="title"/>
          </p:nvPr>
        </p:nvSpPr>
        <p:spPr/>
        <p:txBody>
          <a:bodyPr/>
          <a:lstStyle/>
          <a:p>
            <a:pPr algn="ctr"/>
            <a:r>
              <a:rPr lang="en-GB" dirty="0"/>
              <a:t> Importance of management</a:t>
            </a:r>
            <a:endParaRPr lang="pl-PL" dirty="0"/>
          </a:p>
        </p:txBody>
      </p:sp>
      <p:sp>
        <p:nvSpPr>
          <p:cNvPr id="3" name="Text Placeholder 2">
            <a:extLst>
              <a:ext uri="{FF2B5EF4-FFF2-40B4-BE49-F238E27FC236}">
                <a16:creationId xmlns:a16="http://schemas.microsoft.com/office/drawing/2014/main" id="{34E4CD21-7363-C763-C38C-79C8D7E7FDBC}"/>
              </a:ext>
            </a:extLst>
          </p:cNvPr>
          <p:cNvSpPr>
            <a:spLocks noGrp="1"/>
          </p:cNvSpPr>
          <p:nvPr>
            <p:ph type="body" idx="1"/>
          </p:nvPr>
        </p:nvSpPr>
        <p:spPr>
          <a:xfrm>
            <a:off x="640080" y="1158190"/>
            <a:ext cx="7783920" cy="2979470"/>
          </a:xfrm>
        </p:spPr>
        <p:txBody>
          <a:bodyPr/>
          <a:lstStyle/>
          <a:p>
            <a:pPr>
              <a:lnSpc>
                <a:spcPct val="95000"/>
              </a:lnSpc>
              <a:buFont typeface="Arial" panose="020B0604020202020204" pitchFamily="34" charset="0"/>
              <a:buChar char="•"/>
            </a:pPr>
            <a:r>
              <a:rPr lang="en-GB" sz="1400" dirty="0"/>
              <a:t>Management is important now because it promotes efficiency, enables accomplishing objectives, allows for modification, improves the performance of workers, generates a competitive edge, guarantees organisational effectiveness, and supports ethical and socially acceptable activities.</a:t>
            </a:r>
          </a:p>
          <a:p>
            <a:pPr>
              <a:lnSpc>
                <a:spcPct val="95000"/>
              </a:lnSpc>
              <a:buFont typeface="Arial" panose="020B0604020202020204" pitchFamily="34" charset="0"/>
              <a:buChar char="•"/>
            </a:pPr>
            <a:r>
              <a:rPr lang="en-GB" sz="1400" dirty="0"/>
              <a:t>Apple's management constantly releases innovative goods that create market trends, displaying the effectiveness of strategic planning and innovation. The organisation has a significant competitive edge due to its primary focus on design, quality, and user experience.</a:t>
            </a:r>
          </a:p>
          <a:p>
            <a:pPr>
              <a:lnSpc>
                <a:spcPct val="95000"/>
              </a:lnSpc>
              <a:buFont typeface="Arial" panose="020B0604020202020204" pitchFamily="34" charset="0"/>
              <a:buChar char="•"/>
            </a:pPr>
            <a:r>
              <a:rPr lang="en-GB" sz="1400" dirty="0"/>
              <a:t>Through its franchise concept, MC Donald's management has refined the art of command and coordination. McDonald's guarantees uniform level of service and quality at all of its locations worldwide by establishing methods and enforcing high standards of excellence.</a:t>
            </a:r>
          </a:p>
          <a:p>
            <a:pPr>
              <a:lnSpc>
                <a:spcPct val="95000"/>
              </a:lnSpc>
              <a:buFont typeface="Arial" panose="020B0604020202020204" pitchFamily="34" charset="0"/>
              <a:buChar char="•"/>
            </a:pPr>
            <a:r>
              <a:rPr lang="en-GB" sz="1400" dirty="0"/>
              <a:t>Netflix has effectively developed from a DVD rent service into a top streaming platform. This flexibility was encouraged by competent management, which acknowledged changing customer tastes and used advances in technology to modify the organization's model.</a:t>
            </a:r>
          </a:p>
          <a:p>
            <a:pPr>
              <a:lnSpc>
                <a:spcPct val="95000"/>
              </a:lnSpc>
              <a:buFont typeface="Arial" panose="020B0604020202020204" pitchFamily="34" charset="0"/>
              <a:buChar char="•"/>
            </a:pPr>
            <a:endParaRPr lang="en-GB" sz="1400" dirty="0"/>
          </a:p>
          <a:p>
            <a:pPr>
              <a:lnSpc>
                <a:spcPct val="95000"/>
              </a:lnSpc>
              <a:buFont typeface="Arial" panose="020B0604020202020204" pitchFamily="34" charset="0"/>
              <a:buChar char="•"/>
            </a:pPr>
            <a:endParaRPr lang="en-GB" sz="1600" dirty="0"/>
          </a:p>
          <a:p>
            <a:pPr>
              <a:lnSpc>
                <a:spcPct val="95000"/>
              </a:lnSpc>
              <a:buFont typeface="Arial" panose="020B0604020202020204" pitchFamily="34" charset="0"/>
              <a:buChar char="•"/>
            </a:pPr>
            <a:endParaRPr lang="en-GB" sz="1600" dirty="0"/>
          </a:p>
          <a:p>
            <a:pPr>
              <a:lnSpc>
                <a:spcPct val="95000"/>
              </a:lnSpc>
              <a:buFont typeface="Arial" panose="020B0604020202020204" pitchFamily="34" charset="0"/>
              <a:buChar char="•"/>
            </a:pPr>
            <a:endParaRPr lang="en-GB" sz="1050" dirty="0"/>
          </a:p>
          <a:p>
            <a:pPr>
              <a:lnSpc>
                <a:spcPct val="95000"/>
              </a:lnSpc>
              <a:buFont typeface="Arial" panose="020B0604020202020204" pitchFamily="34" charset="0"/>
              <a:buChar char="•"/>
            </a:pPr>
            <a:endParaRPr lang="en-GB" sz="1050" dirty="0"/>
          </a:p>
          <a:p>
            <a:pPr>
              <a:lnSpc>
                <a:spcPct val="95000"/>
              </a:lnSpc>
              <a:buFont typeface="Arial" panose="020B0604020202020204" pitchFamily="34" charset="0"/>
              <a:buChar char="•"/>
            </a:pPr>
            <a:endParaRPr lang="en-GB" sz="1050" dirty="0"/>
          </a:p>
          <a:p>
            <a:pPr>
              <a:lnSpc>
                <a:spcPct val="95000"/>
              </a:lnSpc>
              <a:buFont typeface="Arial" panose="020B0604020202020204" pitchFamily="34" charset="0"/>
              <a:buChar char="•"/>
            </a:pPr>
            <a:endParaRPr lang="en-GB" sz="1050" dirty="0"/>
          </a:p>
          <a:p>
            <a:pPr>
              <a:lnSpc>
                <a:spcPct val="95000"/>
              </a:lnSpc>
              <a:buFont typeface="Arial" panose="020B0604020202020204" pitchFamily="34" charset="0"/>
              <a:buChar char="•"/>
            </a:pPr>
            <a:endParaRPr lang="en-GB" sz="1050" dirty="0"/>
          </a:p>
          <a:p>
            <a:pPr>
              <a:lnSpc>
                <a:spcPct val="95000"/>
              </a:lnSpc>
              <a:buFont typeface="Arial" panose="020B0604020202020204" pitchFamily="34" charset="0"/>
              <a:buChar char="•"/>
            </a:pPr>
            <a:endParaRPr lang="en-GB" sz="1050" dirty="0"/>
          </a:p>
          <a:p>
            <a:pPr>
              <a:lnSpc>
                <a:spcPct val="95000"/>
              </a:lnSpc>
              <a:buFont typeface="Arial" panose="020B0604020202020204" pitchFamily="34" charset="0"/>
              <a:buChar char="•"/>
            </a:pPr>
            <a:endParaRPr lang="en-GB" sz="1050" dirty="0"/>
          </a:p>
          <a:p>
            <a:pPr>
              <a:lnSpc>
                <a:spcPct val="95000"/>
              </a:lnSpc>
              <a:buFont typeface="Arial" panose="020B0604020202020204" pitchFamily="34" charset="0"/>
              <a:buChar char="•"/>
            </a:pPr>
            <a:endParaRPr lang="en-GB" sz="1050" dirty="0"/>
          </a:p>
        </p:txBody>
      </p:sp>
    </p:spTree>
    <p:extLst>
      <p:ext uri="{BB962C8B-B14F-4D97-AF65-F5344CB8AC3E}">
        <p14:creationId xmlns:p14="http://schemas.microsoft.com/office/powerpoint/2010/main" val="1500580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D6304-3738-E675-1D7D-DD25F7ACECB6}"/>
              </a:ext>
            </a:extLst>
          </p:cNvPr>
          <p:cNvSpPr>
            <a:spLocks noGrp="1"/>
          </p:cNvSpPr>
          <p:nvPr>
            <p:ph type="title"/>
          </p:nvPr>
        </p:nvSpPr>
        <p:spPr/>
        <p:txBody>
          <a:bodyPr/>
          <a:lstStyle/>
          <a:p>
            <a:pPr algn="ctr"/>
            <a:r>
              <a:rPr lang="pl-PL" dirty="0"/>
              <a:t>Management </a:t>
            </a:r>
            <a:r>
              <a:rPr lang="en-GB" dirty="0"/>
              <a:t>P</a:t>
            </a:r>
            <a:r>
              <a:rPr lang="pl-PL" dirty="0" err="1"/>
              <a:t>rinciples</a:t>
            </a:r>
            <a:endParaRPr lang="pl-PL" dirty="0"/>
          </a:p>
        </p:txBody>
      </p:sp>
      <p:sp>
        <p:nvSpPr>
          <p:cNvPr id="3" name="Text Placeholder 2">
            <a:extLst>
              <a:ext uri="{FF2B5EF4-FFF2-40B4-BE49-F238E27FC236}">
                <a16:creationId xmlns:a16="http://schemas.microsoft.com/office/drawing/2014/main" id="{34E4CD21-7363-C763-C38C-79C8D7E7FDBC}"/>
              </a:ext>
            </a:extLst>
          </p:cNvPr>
          <p:cNvSpPr>
            <a:spLocks noGrp="1"/>
          </p:cNvSpPr>
          <p:nvPr>
            <p:ph type="body" idx="1"/>
          </p:nvPr>
        </p:nvSpPr>
        <p:spPr>
          <a:xfrm>
            <a:off x="640080" y="1158190"/>
            <a:ext cx="7783920" cy="2979470"/>
          </a:xfrm>
        </p:spPr>
        <p:txBody>
          <a:bodyPr/>
          <a:lstStyle/>
          <a:p>
            <a:pPr marL="139700" indent="0">
              <a:buNone/>
            </a:pPr>
            <a:r>
              <a:rPr lang="en-GB" sz="1600" dirty="0">
                <a:solidFill>
                  <a:schemeClr val="tx1"/>
                </a:solidFill>
              </a:rPr>
              <a:t>Management principles were developed by </a:t>
            </a:r>
            <a:r>
              <a:rPr lang="en-GB" sz="1600" dirty="0">
                <a:solidFill>
                  <a:schemeClr val="tx2"/>
                </a:solidFill>
              </a:rPr>
              <a:t>Henri Fayol</a:t>
            </a:r>
            <a:r>
              <a:rPr lang="en-GB" sz="1600" dirty="0">
                <a:solidFill>
                  <a:schemeClr val="tx1"/>
                </a:solidFill>
              </a:rPr>
              <a:t>, who identified </a:t>
            </a:r>
            <a:r>
              <a:rPr lang="en-GB" sz="1600" dirty="0">
                <a:solidFill>
                  <a:schemeClr val="tx2"/>
                </a:solidFill>
              </a:rPr>
              <a:t>14 key principles</a:t>
            </a:r>
            <a:r>
              <a:rPr lang="en-GB" sz="1600" dirty="0">
                <a:solidFill>
                  <a:schemeClr val="tx1"/>
                </a:solidFill>
              </a:rPr>
              <a:t>.</a:t>
            </a:r>
          </a:p>
          <a:p>
            <a:pPr marL="139700" indent="0">
              <a:buNone/>
            </a:pPr>
            <a:endParaRPr lang="en-GB" sz="1600" dirty="0">
              <a:solidFill>
                <a:schemeClr val="tx1"/>
              </a:solidFill>
            </a:endParaRPr>
          </a:p>
          <a:p>
            <a:pPr marL="139700" indent="0">
              <a:buNone/>
            </a:pPr>
            <a:r>
              <a:rPr lang="en-GB" sz="1600" dirty="0">
                <a:solidFill>
                  <a:schemeClr val="tx1"/>
                </a:solidFill>
              </a:rPr>
              <a:t>Management principles are </a:t>
            </a:r>
            <a:r>
              <a:rPr lang="en-GB" sz="1600" dirty="0">
                <a:solidFill>
                  <a:schemeClr val="tx2"/>
                </a:solidFill>
              </a:rPr>
              <a:t>fundamental guidelines for managerial decision-making actions</a:t>
            </a:r>
            <a:r>
              <a:rPr lang="en-GB" sz="1600" dirty="0">
                <a:solidFill>
                  <a:schemeClr val="tx1"/>
                </a:solidFill>
              </a:rPr>
              <a:t> (Fayol, 1949).</a:t>
            </a:r>
          </a:p>
          <a:p>
            <a:pPr marL="139700" indent="0">
              <a:buNone/>
            </a:pPr>
            <a:endParaRPr lang="en-GB" sz="1600" dirty="0">
              <a:solidFill>
                <a:schemeClr val="tx1"/>
              </a:solidFill>
            </a:endParaRPr>
          </a:p>
          <a:p>
            <a:pPr marL="139700" indent="0">
              <a:buNone/>
            </a:pPr>
            <a:r>
              <a:rPr lang="en-GB" sz="1600" dirty="0">
                <a:solidFill>
                  <a:schemeClr val="tx1"/>
                </a:solidFill>
              </a:rPr>
              <a:t>Purpose of management principles is to ensure </a:t>
            </a:r>
            <a:r>
              <a:rPr lang="en-GB" sz="1600" dirty="0">
                <a:solidFill>
                  <a:schemeClr val="tx2"/>
                </a:solidFill>
              </a:rPr>
              <a:t>efficiency, effectiveness, and organizational harmony.</a:t>
            </a:r>
            <a:endParaRPr lang="pl-PL" sz="1600" dirty="0">
              <a:solidFill>
                <a:schemeClr val="tx2"/>
              </a:solidFill>
            </a:endParaRPr>
          </a:p>
        </p:txBody>
      </p:sp>
    </p:spTree>
    <p:extLst>
      <p:ext uri="{BB962C8B-B14F-4D97-AF65-F5344CB8AC3E}">
        <p14:creationId xmlns:p14="http://schemas.microsoft.com/office/powerpoint/2010/main" val="3512955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AB44B-5F08-4F3B-F2EB-546B052BA887}"/>
              </a:ext>
            </a:extLst>
          </p:cNvPr>
          <p:cNvSpPr>
            <a:spLocks noGrp="1"/>
          </p:cNvSpPr>
          <p:nvPr>
            <p:ph type="title"/>
          </p:nvPr>
        </p:nvSpPr>
        <p:spPr/>
        <p:txBody>
          <a:bodyPr/>
          <a:lstStyle/>
          <a:p>
            <a:pPr algn="ctr"/>
            <a:r>
              <a:rPr lang="en-GB" sz="2800" dirty="0"/>
              <a:t>Fayol’s 14 Principles of Management</a:t>
            </a:r>
            <a:endParaRPr lang="pl-PL" sz="2800" dirty="0"/>
          </a:p>
        </p:txBody>
      </p:sp>
      <p:pic>
        <p:nvPicPr>
          <p:cNvPr id="9" name="Picture 8" descr="A diagram of a diagram of a company's principles&#10;&#10;Description automatically generated">
            <a:extLst>
              <a:ext uri="{FF2B5EF4-FFF2-40B4-BE49-F238E27FC236}">
                <a16:creationId xmlns:a16="http://schemas.microsoft.com/office/drawing/2014/main" id="{3294EC83-8499-1443-DB3F-C0442A815F1C}"/>
              </a:ext>
            </a:extLst>
          </p:cNvPr>
          <p:cNvPicPr>
            <a:picLocks noChangeAspect="1"/>
          </p:cNvPicPr>
          <p:nvPr/>
        </p:nvPicPr>
        <p:blipFill rotWithShape="1">
          <a:blip r:embed="rId2"/>
          <a:srcRect t="13496" b="10718"/>
          <a:stretch/>
        </p:blipFill>
        <p:spPr>
          <a:xfrm>
            <a:off x="828675" y="1239982"/>
            <a:ext cx="6618144" cy="2937164"/>
          </a:xfrm>
          <a:prstGeom prst="rect">
            <a:avLst/>
          </a:prstGeom>
        </p:spPr>
      </p:pic>
    </p:spTree>
    <p:extLst>
      <p:ext uri="{BB962C8B-B14F-4D97-AF65-F5344CB8AC3E}">
        <p14:creationId xmlns:p14="http://schemas.microsoft.com/office/powerpoint/2010/main" val="722022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D34A8-DFA2-682F-9B83-C634FBBE0B07}"/>
              </a:ext>
            </a:extLst>
          </p:cNvPr>
          <p:cNvSpPr>
            <a:spLocks noGrp="1"/>
          </p:cNvSpPr>
          <p:nvPr>
            <p:ph type="title"/>
          </p:nvPr>
        </p:nvSpPr>
        <p:spPr/>
        <p:txBody>
          <a:bodyPr/>
          <a:lstStyle/>
          <a:p>
            <a:pPr algn="ctr"/>
            <a:r>
              <a:rPr lang="pl-PL" dirty="0"/>
              <a:t>M</a:t>
            </a:r>
            <a:r>
              <a:rPr lang="pl-PL" dirty="0">
                <a:solidFill>
                  <a:schemeClr val="tx1"/>
                </a:solidFill>
              </a:rPr>
              <a:t>anagement</a:t>
            </a:r>
            <a:r>
              <a:rPr lang="pl-PL" dirty="0"/>
              <a:t> </a:t>
            </a:r>
            <a:r>
              <a:rPr lang="pl-PL" dirty="0" err="1"/>
              <a:t>functions</a:t>
            </a:r>
            <a:endParaRPr lang="pl-PL" dirty="0"/>
          </a:p>
        </p:txBody>
      </p:sp>
      <p:sp>
        <p:nvSpPr>
          <p:cNvPr id="3" name="Text Placeholder 2">
            <a:extLst>
              <a:ext uri="{FF2B5EF4-FFF2-40B4-BE49-F238E27FC236}">
                <a16:creationId xmlns:a16="http://schemas.microsoft.com/office/drawing/2014/main" id="{870113E8-BF14-C1A3-2470-12D356F812B5}"/>
              </a:ext>
            </a:extLst>
          </p:cNvPr>
          <p:cNvSpPr>
            <a:spLocks noGrp="1"/>
          </p:cNvSpPr>
          <p:nvPr>
            <p:ph type="body" idx="1"/>
          </p:nvPr>
        </p:nvSpPr>
        <p:spPr>
          <a:xfrm>
            <a:off x="240030" y="1152475"/>
            <a:ext cx="8183970" cy="3546000"/>
          </a:xfrm>
        </p:spPr>
        <p:txBody>
          <a:bodyPr/>
          <a:lstStyle/>
          <a:p>
            <a:pPr marL="139700" indent="0">
              <a:buNone/>
            </a:pPr>
            <a:r>
              <a:rPr lang="en-GB" sz="1600" dirty="0">
                <a:solidFill>
                  <a:schemeClr val="tx1"/>
                </a:solidFill>
              </a:rPr>
              <a:t>Henri Fayol also identified essential management functions: Planning, Organizing, Leading, and Controlling. </a:t>
            </a:r>
          </a:p>
          <a:p>
            <a:pPr marL="139700" indent="0">
              <a:buNone/>
            </a:pPr>
            <a:endParaRPr lang="en-GB" sz="1400" dirty="0">
              <a:solidFill>
                <a:schemeClr val="tx1"/>
              </a:solidFill>
            </a:endParaRPr>
          </a:p>
          <a:p>
            <a:pPr marL="139700" indent="0">
              <a:buNone/>
            </a:pPr>
            <a:r>
              <a:rPr lang="en-GB" sz="1600" b="1" dirty="0">
                <a:solidFill>
                  <a:schemeClr val="accent4"/>
                </a:solidFill>
              </a:rPr>
              <a:t>PLANNING: </a:t>
            </a:r>
            <a:r>
              <a:rPr lang="en-GB" sz="1600" dirty="0">
                <a:solidFill>
                  <a:schemeClr val="tx1"/>
                </a:solidFill>
              </a:rPr>
              <a:t>Setting objectives and determining actions to achieve them (Fayol, 1949).</a:t>
            </a:r>
          </a:p>
          <a:p>
            <a:pPr marL="139700" indent="0">
              <a:buNone/>
            </a:pPr>
            <a:endParaRPr lang="en-GB" sz="1600" dirty="0">
              <a:solidFill>
                <a:schemeClr val="tx1"/>
              </a:solidFill>
            </a:endParaRPr>
          </a:p>
          <a:p>
            <a:pPr marL="139700" indent="0">
              <a:buNone/>
            </a:pPr>
            <a:r>
              <a:rPr lang="en-GB" sz="1600" b="1" dirty="0">
                <a:solidFill>
                  <a:schemeClr val="accent4"/>
                </a:solidFill>
              </a:rPr>
              <a:t>ORGANIZING: </a:t>
            </a:r>
            <a:r>
              <a:rPr lang="en-GB" sz="1600" dirty="0">
                <a:solidFill>
                  <a:schemeClr val="tx1"/>
                </a:solidFill>
              </a:rPr>
              <a:t>Arranging resources to implement plans (Fayol, 1949).</a:t>
            </a:r>
          </a:p>
          <a:p>
            <a:pPr marL="139700" indent="0">
              <a:buNone/>
            </a:pPr>
            <a:endParaRPr lang="en-GB" sz="1600" dirty="0">
              <a:solidFill>
                <a:schemeClr val="tx1"/>
              </a:solidFill>
            </a:endParaRPr>
          </a:p>
          <a:p>
            <a:pPr marL="139700" indent="0">
              <a:buNone/>
            </a:pPr>
            <a:r>
              <a:rPr lang="en-GB" sz="1600" b="1" dirty="0">
                <a:solidFill>
                  <a:schemeClr val="accent4"/>
                </a:solidFill>
              </a:rPr>
              <a:t>LEADING: </a:t>
            </a:r>
            <a:r>
              <a:rPr lang="en-GB" sz="1600" dirty="0">
                <a:solidFill>
                  <a:schemeClr val="tx1"/>
                </a:solidFill>
              </a:rPr>
              <a:t>Motivating and managing teams to achieve goals (Fayol, 1949).</a:t>
            </a:r>
          </a:p>
          <a:p>
            <a:pPr marL="139700" indent="0">
              <a:buNone/>
            </a:pPr>
            <a:endParaRPr lang="en-GB" sz="1600" dirty="0">
              <a:solidFill>
                <a:schemeClr val="tx1"/>
              </a:solidFill>
            </a:endParaRPr>
          </a:p>
          <a:p>
            <a:pPr marL="139700" indent="0">
              <a:buNone/>
            </a:pPr>
            <a:r>
              <a:rPr lang="en-GB" sz="1600" b="1" dirty="0">
                <a:solidFill>
                  <a:schemeClr val="accent4"/>
                </a:solidFill>
              </a:rPr>
              <a:t>CONTROLLING: </a:t>
            </a:r>
            <a:r>
              <a:rPr lang="en-GB" sz="1600" dirty="0">
                <a:solidFill>
                  <a:schemeClr val="tx1"/>
                </a:solidFill>
              </a:rPr>
              <a:t>Monitoring performance and making adjustments (Fayol, 1949).</a:t>
            </a:r>
            <a:endParaRPr lang="pl-PL" sz="1600" dirty="0">
              <a:solidFill>
                <a:schemeClr val="tx1"/>
              </a:solidFill>
            </a:endParaRPr>
          </a:p>
        </p:txBody>
      </p:sp>
    </p:spTree>
    <p:extLst>
      <p:ext uri="{BB962C8B-B14F-4D97-AF65-F5344CB8AC3E}">
        <p14:creationId xmlns:p14="http://schemas.microsoft.com/office/powerpoint/2010/main" val="3732414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E71E3-1164-90D5-D283-0F8E887FC8E6}"/>
              </a:ext>
            </a:extLst>
          </p:cNvPr>
          <p:cNvSpPr>
            <a:spLocks noGrp="1"/>
          </p:cNvSpPr>
          <p:nvPr>
            <p:ph type="title"/>
          </p:nvPr>
        </p:nvSpPr>
        <p:spPr>
          <a:xfrm>
            <a:off x="365760" y="445025"/>
            <a:ext cx="8686800" cy="572700"/>
          </a:xfrm>
        </p:spPr>
        <p:txBody>
          <a:bodyPr/>
          <a:lstStyle/>
          <a:p>
            <a:pPr algn="ctr"/>
            <a:r>
              <a:rPr lang="en-GB" sz="2800" spc="-150" dirty="0"/>
              <a:t>Application of</a:t>
            </a:r>
            <a:br>
              <a:rPr lang="en-GB" sz="2800" spc="-150" dirty="0"/>
            </a:br>
            <a:r>
              <a:rPr lang="en-GB" sz="2800" spc="-150" dirty="0"/>
              <a:t>Management Functions in Organizations</a:t>
            </a:r>
            <a:endParaRPr lang="pl-PL" sz="2800" spc="-150" dirty="0"/>
          </a:p>
        </p:txBody>
      </p:sp>
      <p:sp>
        <p:nvSpPr>
          <p:cNvPr id="3" name="Text Placeholder 2">
            <a:extLst>
              <a:ext uri="{FF2B5EF4-FFF2-40B4-BE49-F238E27FC236}">
                <a16:creationId xmlns:a16="http://schemas.microsoft.com/office/drawing/2014/main" id="{78866915-3D87-976C-B08F-BC3FC16801B6}"/>
              </a:ext>
            </a:extLst>
          </p:cNvPr>
          <p:cNvSpPr>
            <a:spLocks noGrp="1"/>
          </p:cNvSpPr>
          <p:nvPr>
            <p:ph type="body" idx="1"/>
          </p:nvPr>
        </p:nvSpPr>
        <p:spPr>
          <a:xfrm>
            <a:off x="291465" y="1583055"/>
            <a:ext cx="8326755" cy="2926080"/>
          </a:xfrm>
        </p:spPr>
        <p:txBody>
          <a:bodyPr/>
          <a:lstStyle/>
          <a:p>
            <a:pPr marL="139700" indent="0">
              <a:buNone/>
            </a:pPr>
            <a:r>
              <a:rPr lang="en-GB" sz="1800" b="1" dirty="0">
                <a:solidFill>
                  <a:schemeClr val="accent5"/>
                </a:solidFill>
              </a:rPr>
              <a:t>PLANNING: </a:t>
            </a:r>
            <a:r>
              <a:rPr lang="en-GB" sz="1800" dirty="0"/>
              <a:t>Apple’s strategic planning (Robinson and Judge, 2021).</a:t>
            </a:r>
          </a:p>
          <a:p>
            <a:pPr marL="139700" indent="0">
              <a:buNone/>
            </a:pPr>
            <a:endParaRPr lang="en-GB" sz="1800" dirty="0"/>
          </a:p>
          <a:p>
            <a:pPr marL="139700" indent="0">
              <a:buNone/>
            </a:pPr>
            <a:r>
              <a:rPr lang="en-GB" sz="1800" b="1" dirty="0">
                <a:solidFill>
                  <a:schemeClr val="accent5"/>
                </a:solidFill>
              </a:rPr>
              <a:t>ORGANIZING: </a:t>
            </a:r>
            <a:r>
              <a:rPr lang="en-GB" sz="1800" dirty="0"/>
              <a:t>Amazon’s resource allocation (Daft, 2020).</a:t>
            </a:r>
          </a:p>
          <a:p>
            <a:pPr marL="139700" indent="0">
              <a:buNone/>
            </a:pPr>
            <a:endParaRPr lang="en-GB" sz="1800" dirty="0"/>
          </a:p>
          <a:p>
            <a:pPr marL="139700" indent="0">
              <a:buNone/>
            </a:pPr>
            <a:r>
              <a:rPr lang="en-GB" sz="1800" b="1" dirty="0">
                <a:solidFill>
                  <a:schemeClr val="accent5"/>
                </a:solidFill>
              </a:rPr>
              <a:t>LEADING: </a:t>
            </a:r>
            <a:r>
              <a:rPr lang="en-GB" sz="1800" dirty="0"/>
              <a:t>Tesla’s leadership practices (Northouse, 2022).</a:t>
            </a:r>
          </a:p>
          <a:p>
            <a:pPr marL="139700" indent="0">
              <a:buNone/>
            </a:pPr>
            <a:endParaRPr lang="en-GB" sz="1800" dirty="0">
              <a:solidFill>
                <a:schemeClr val="accent5"/>
              </a:solidFill>
            </a:endParaRPr>
          </a:p>
          <a:p>
            <a:pPr marL="139700" indent="0">
              <a:buNone/>
            </a:pPr>
            <a:r>
              <a:rPr lang="en-GB" sz="1800" b="1" dirty="0">
                <a:solidFill>
                  <a:schemeClr val="accent5"/>
                </a:solidFill>
              </a:rPr>
              <a:t>CONTROLLING: </a:t>
            </a:r>
            <a:r>
              <a:rPr lang="en-GB" sz="1800" dirty="0"/>
              <a:t>Starbucks’ performance monitoring</a:t>
            </a:r>
          </a:p>
          <a:p>
            <a:pPr marL="139700" indent="0">
              <a:buNone/>
            </a:pPr>
            <a:r>
              <a:rPr lang="en-GB" sz="1800" dirty="0"/>
              <a:t>(Robinson and Judge, 2021).</a:t>
            </a:r>
            <a:endParaRPr lang="pl-PL" sz="1800" dirty="0"/>
          </a:p>
        </p:txBody>
      </p:sp>
    </p:spTree>
    <p:extLst>
      <p:ext uri="{BB962C8B-B14F-4D97-AF65-F5344CB8AC3E}">
        <p14:creationId xmlns:p14="http://schemas.microsoft.com/office/powerpoint/2010/main" val="2219375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7"/>
          <p:cNvSpPr txBox="1">
            <a:spLocks noGrp="1"/>
          </p:cNvSpPr>
          <p:nvPr>
            <p:ph type="subTitle" idx="1"/>
          </p:nvPr>
        </p:nvSpPr>
        <p:spPr>
          <a:xfrm>
            <a:off x="574959" y="1367624"/>
            <a:ext cx="5285152" cy="2895342"/>
          </a:xfrm>
          <a:prstGeom prst="rect">
            <a:avLst/>
          </a:prstGeom>
        </p:spPr>
        <p:txBody>
          <a:bodyPr spcFirstLastPara="1" wrap="square" lIns="91425" tIns="91425" rIns="91425" bIns="91425" anchor="b" anchorCtr="0">
            <a:noAutofit/>
          </a:bodyPr>
          <a:lstStyle/>
          <a:p>
            <a:pPr marL="342900" marR="0" lvl="0" indent="-342900" algn="just">
              <a:lnSpc>
                <a:spcPct val="150000"/>
              </a:lnSpc>
              <a:spcBef>
                <a:spcPts val="0"/>
              </a:spcBef>
              <a:spcAft>
                <a:spcPts val="0"/>
              </a:spcAft>
              <a:buFont typeface="Symbol" panose="05050102010706020507" pitchFamily="18" charset="2"/>
              <a:buChar char=""/>
            </a:pPr>
            <a:r>
              <a:rPr lang="en-US" sz="1200" b="0" kern="100" dirty="0">
                <a:effectLst/>
                <a:latin typeface="Inter" panose="020B0604020202020204" charset="0"/>
                <a:ea typeface="Inter" panose="020B0604020202020204" charset="0"/>
                <a:cs typeface="Times New Roman" panose="02020603050405020304" pitchFamily="18" charset="0"/>
              </a:rPr>
              <a:t>Managerial roles depend on the </a:t>
            </a:r>
            <a:r>
              <a:rPr lang="en-US" sz="1200" b="0" kern="100" dirty="0" err="1">
                <a:effectLst/>
                <a:latin typeface="Inter" panose="020B0604020202020204" charset="0"/>
                <a:ea typeface="Inter" panose="020B0604020202020204" charset="0"/>
                <a:cs typeface="Times New Roman" panose="02020603050405020304" pitchFamily="18" charset="0"/>
              </a:rPr>
              <a:t>behaviours</a:t>
            </a:r>
            <a:r>
              <a:rPr lang="en-US" sz="1200" b="0" kern="100" dirty="0">
                <a:effectLst/>
                <a:latin typeface="Inter" panose="020B0604020202020204" charset="0"/>
                <a:ea typeface="Inter" panose="020B0604020202020204" charset="0"/>
                <a:cs typeface="Times New Roman" panose="02020603050405020304" pitchFamily="18" charset="0"/>
              </a:rPr>
              <a:t> of the manager to perform various activities such as organizing, planning, solving problems and many more </a:t>
            </a:r>
          </a:p>
          <a:p>
            <a:pPr marL="342900" marR="0" lvl="0" indent="-342900" algn="just">
              <a:lnSpc>
                <a:spcPct val="150000"/>
              </a:lnSpc>
              <a:spcBef>
                <a:spcPts val="0"/>
              </a:spcBef>
              <a:spcAft>
                <a:spcPts val="0"/>
              </a:spcAft>
              <a:buFont typeface="Symbol" panose="05050102010706020507" pitchFamily="18" charset="2"/>
              <a:buChar char=""/>
            </a:pPr>
            <a:r>
              <a:rPr lang="en-US" sz="1200" b="0" kern="100" dirty="0">
                <a:effectLst/>
                <a:latin typeface="Inter" panose="020B0604020202020204" charset="0"/>
                <a:ea typeface="Inter" panose="020B0604020202020204" charset="0"/>
                <a:cs typeface="Times New Roman" panose="02020603050405020304" pitchFamily="18" charset="0"/>
              </a:rPr>
              <a:t>Managers have responsibilities to guide the workers and support professional development (Al-</a:t>
            </a:r>
            <a:r>
              <a:rPr lang="en-US" sz="1200" b="0" kern="100" dirty="0" err="1">
                <a:effectLst/>
                <a:latin typeface="Inter" panose="020B0604020202020204" charset="0"/>
                <a:ea typeface="Inter" panose="020B0604020202020204" charset="0"/>
                <a:cs typeface="Times New Roman" panose="02020603050405020304" pitchFamily="18" charset="0"/>
              </a:rPr>
              <a:t>Swidi</a:t>
            </a:r>
            <a:r>
              <a:rPr lang="en-US" sz="1200" b="0" kern="100" dirty="0">
                <a:effectLst/>
                <a:latin typeface="Inter" panose="020B0604020202020204" charset="0"/>
                <a:ea typeface="Inter" panose="020B0604020202020204" charset="0"/>
                <a:cs typeface="Times New Roman" panose="02020603050405020304" pitchFamily="18" charset="0"/>
              </a:rPr>
              <a:t> et al., 2021)</a:t>
            </a:r>
          </a:p>
          <a:p>
            <a:pPr marL="342900" marR="0" lvl="0" indent="-342900" algn="just">
              <a:lnSpc>
                <a:spcPct val="150000"/>
              </a:lnSpc>
              <a:spcBef>
                <a:spcPts val="0"/>
              </a:spcBef>
              <a:spcAft>
                <a:spcPts val="0"/>
              </a:spcAft>
              <a:buFont typeface="Symbol" panose="05050102010706020507" pitchFamily="18" charset="2"/>
              <a:buChar char=""/>
            </a:pPr>
            <a:r>
              <a:rPr lang="en-US" sz="1200" b="0" kern="100" dirty="0">
                <a:effectLst/>
                <a:latin typeface="Inter" panose="020B0604020202020204" charset="0"/>
                <a:ea typeface="Inter" panose="020B0604020202020204" charset="0"/>
                <a:cs typeface="Times New Roman" panose="02020603050405020304" pitchFamily="18" charset="0"/>
              </a:rPr>
              <a:t>The managerial roles of Tiffany and Co. are based on a collaborative and inclusive working culture (Tiffany Careers, 2024)</a:t>
            </a:r>
          </a:p>
          <a:p>
            <a:pPr marL="342900" marR="0" lvl="0" indent="-342900" algn="just">
              <a:lnSpc>
                <a:spcPct val="150000"/>
              </a:lnSpc>
              <a:spcBef>
                <a:spcPts val="0"/>
              </a:spcBef>
              <a:spcAft>
                <a:spcPts val="0"/>
              </a:spcAft>
              <a:buFont typeface="Symbol" panose="05050102010706020507" pitchFamily="18" charset="2"/>
              <a:buChar char=""/>
            </a:pPr>
            <a:r>
              <a:rPr lang="en-US" sz="1200" b="0" kern="100" dirty="0">
                <a:effectLst/>
                <a:latin typeface="Inter" panose="020B0604020202020204" charset="0"/>
                <a:ea typeface="Inter" panose="020B0604020202020204" charset="0"/>
                <a:cs typeface="Times New Roman" panose="02020603050405020304" pitchFamily="18" charset="0"/>
              </a:rPr>
              <a:t>The managers of this organization focus on caring and supporting the workers and increasing their engagement</a:t>
            </a:r>
          </a:p>
        </p:txBody>
      </p:sp>
      <p:sp>
        <p:nvSpPr>
          <p:cNvPr id="161" name="Google Shape;161;p27"/>
          <p:cNvSpPr txBox="1">
            <a:spLocks noGrp="1"/>
          </p:cNvSpPr>
          <p:nvPr>
            <p:ph type="title"/>
          </p:nvPr>
        </p:nvSpPr>
        <p:spPr>
          <a:xfrm>
            <a:off x="683606" y="65429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Managerial roles</a:t>
            </a:r>
          </a:p>
        </p:txBody>
      </p:sp>
      <p:pic>
        <p:nvPicPr>
          <p:cNvPr id="3074" name="Picture 2" descr="Role of Managers">
            <a:extLst>
              <a:ext uri="{FF2B5EF4-FFF2-40B4-BE49-F238E27FC236}">
                <a16:creationId xmlns:a16="http://schemas.microsoft.com/office/drawing/2014/main" id="{D54DC677-71C6-0D4B-1359-7BE51709F3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7291" y="1765438"/>
            <a:ext cx="2571750" cy="1771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7"/>
          <p:cNvSpPr txBox="1">
            <a:spLocks noGrp="1"/>
          </p:cNvSpPr>
          <p:nvPr>
            <p:ph type="subTitle" idx="1"/>
          </p:nvPr>
        </p:nvSpPr>
        <p:spPr>
          <a:xfrm>
            <a:off x="617970" y="1724165"/>
            <a:ext cx="5106969" cy="2793244"/>
          </a:xfrm>
          <a:prstGeom prst="rect">
            <a:avLst/>
          </a:prstGeom>
        </p:spPr>
        <p:txBody>
          <a:bodyPr spcFirstLastPara="1" wrap="square" lIns="91425" tIns="91425" rIns="91425" bIns="91425" anchor="b" anchorCtr="0">
            <a:noAutofit/>
          </a:bodyPr>
          <a:lstStyle/>
          <a:p>
            <a:pPr marL="342900" marR="0" lvl="0" indent="-342900" algn="just">
              <a:lnSpc>
                <a:spcPct val="150000"/>
              </a:lnSpc>
              <a:spcBef>
                <a:spcPts val="0"/>
              </a:spcBef>
              <a:spcAft>
                <a:spcPts val="0"/>
              </a:spcAft>
              <a:buFont typeface="Symbol" panose="05050102010706020507" pitchFamily="18" charset="2"/>
              <a:buChar char=""/>
            </a:pPr>
            <a:r>
              <a:rPr lang="en-US" sz="1200" b="0" kern="100" dirty="0">
                <a:effectLst/>
                <a:latin typeface="Inter" panose="020B0604020202020204" charset="0"/>
                <a:ea typeface="Inter" panose="020B0604020202020204" charset="0"/>
                <a:cs typeface="Times New Roman" panose="02020603050405020304" pitchFamily="18" charset="0"/>
              </a:rPr>
              <a:t>Managers should have various interpersonal skills including communication, motivation and organizational skills to support the workers </a:t>
            </a:r>
          </a:p>
          <a:p>
            <a:pPr marL="342900" marR="0" lvl="0" indent="-342900" algn="just">
              <a:lnSpc>
                <a:spcPct val="150000"/>
              </a:lnSpc>
              <a:spcBef>
                <a:spcPts val="0"/>
              </a:spcBef>
              <a:spcAft>
                <a:spcPts val="0"/>
              </a:spcAft>
              <a:buFont typeface="Symbol" panose="05050102010706020507" pitchFamily="18" charset="2"/>
              <a:buChar char=""/>
            </a:pPr>
            <a:r>
              <a:rPr lang="en-US" sz="1200" b="0" kern="100" dirty="0">
                <a:effectLst/>
                <a:latin typeface="Inter" panose="020B0604020202020204" charset="0"/>
                <a:ea typeface="Inter" panose="020B0604020202020204" charset="0"/>
                <a:cs typeface="Times New Roman" panose="02020603050405020304" pitchFamily="18" charset="0"/>
              </a:rPr>
              <a:t>Developing effective communication and active listening can help to provide constructive feedback to the employees </a:t>
            </a:r>
          </a:p>
          <a:p>
            <a:pPr marL="342900" marR="0" lvl="0" indent="-342900" algn="just">
              <a:lnSpc>
                <a:spcPct val="150000"/>
              </a:lnSpc>
              <a:spcBef>
                <a:spcPts val="0"/>
              </a:spcBef>
              <a:spcAft>
                <a:spcPts val="0"/>
              </a:spcAft>
              <a:buFont typeface="Symbol" panose="05050102010706020507" pitchFamily="18" charset="2"/>
              <a:buChar char=""/>
            </a:pPr>
            <a:r>
              <a:rPr lang="en-US" sz="1200" b="0" kern="100" dirty="0">
                <a:effectLst/>
                <a:latin typeface="Inter" panose="020B0604020202020204" charset="0"/>
                <a:ea typeface="Inter" panose="020B0604020202020204" charset="0"/>
                <a:cs typeface="Times New Roman" panose="02020603050405020304" pitchFamily="18" charset="0"/>
              </a:rPr>
              <a:t>Delegating tasks by knowing the strengths of the employees can empower the performance of the organization (</a:t>
            </a:r>
            <a:r>
              <a:rPr lang="en-US" sz="1200" b="0" kern="100" dirty="0" err="1">
                <a:effectLst/>
                <a:latin typeface="Inter" panose="020B0604020202020204" charset="0"/>
                <a:ea typeface="Inter" panose="020B0604020202020204" charset="0"/>
                <a:cs typeface="Times New Roman" panose="02020603050405020304" pitchFamily="18" charset="0"/>
              </a:rPr>
              <a:t>Ángeles</a:t>
            </a:r>
            <a:r>
              <a:rPr lang="en-US" sz="1200" b="0" kern="100" dirty="0">
                <a:effectLst/>
                <a:latin typeface="Inter" panose="020B0604020202020204" charset="0"/>
                <a:ea typeface="Inter" panose="020B0604020202020204" charset="0"/>
                <a:cs typeface="Times New Roman" panose="02020603050405020304" pitchFamily="18" charset="0"/>
              </a:rPr>
              <a:t> López-</a:t>
            </a:r>
            <a:r>
              <a:rPr lang="en-US" sz="1200" b="0" kern="100" dirty="0" err="1">
                <a:effectLst/>
                <a:latin typeface="Inter" panose="020B0604020202020204" charset="0"/>
                <a:ea typeface="Inter" panose="020B0604020202020204" charset="0"/>
                <a:cs typeface="Times New Roman" panose="02020603050405020304" pitchFamily="18" charset="0"/>
              </a:rPr>
              <a:t>Cabarcos</a:t>
            </a:r>
            <a:r>
              <a:rPr lang="en-US" sz="1200" b="0" kern="100" dirty="0">
                <a:effectLst/>
                <a:latin typeface="Inter" panose="020B0604020202020204" charset="0"/>
                <a:ea typeface="Inter" panose="020B0604020202020204" charset="0"/>
                <a:cs typeface="Times New Roman" panose="02020603050405020304" pitchFamily="18" charset="0"/>
              </a:rPr>
              <a:t> et al., 2022)</a:t>
            </a:r>
          </a:p>
          <a:p>
            <a:pPr marL="342900" marR="0" lvl="0" indent="-342900" algn="just">
              <a:lnSpc>
                <a:spcPct val="150000"/>
              </a:lnSpc>
              <a:spcBef>
                <a:spcPts val="0"/>
              </a:spcBef>
              <a:spcAft>
                <a:spcPts val="0"/>
              </a:spcAft>
              <a:buFont typeface="Symbol" panose="05050102010706020507" pitchFamily="18" charset="2"/>
              <a:buChar char=""/>
            </a:pPr>
            <a:r>
              <a:rPr lang="en-US" sz="1200" b="0" kern="100" dirty="0">
                <a:effectLst/>
                <a:latin typeface="Inter" panose="020B0604020202020204" charset="0"/>
                <a:ea typeface="Inter" panose="020B0604020202020204" charset="0"/>
                <a:cs typeface="Times New Roman" panose="02020603050405020304" pitchFamily="18" charset="0"/>
              </a:rPr>
              <a:t>Performance management and career development planning are also important skills that managers should have in the organization</a:t>
            </a:r>
          </a:p>
        </p:txBody>
      </p:sp>
      <p:sp>
        <p:nvSpPr>
          <p:cNvPr id="161" name="Google Shape;161;p27"/>
          <p:cNvSpPr txBox="1">
            <a:spLocks noGrp="1"/>
          </p:cNvSpPr>
          <p:nvPr>
            <p:ph type="title"/>
          </p:nvPr>
        </p:nvSpPr>
        <p:spPr>
          <a:xfrm>
            <a:off x="720000" y="695234"/>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t>Managers </a:t>
            </a:r>
            <a:r>
              <a:rPr lang="en-US" sz="2400" dirty="0" err="1"/>
              <a:t>behaviours</a:t>
            </a:r>
            <a:r>
              <a:rPr lang="en-US" sz="2400" dirty="0"/>
              <a:t> towards employees</a:t>
            </a:r>
            <a:endParaRPr lang="en-IN" sz="2400" dirty="0"/>
          </a:p>
        </p:txBody>
      </p:sp>
      <p:pic>
        <p:nvPicPr>
          <p:cNvPr id="2050" name="Picture 2" descr="What are the skills that every manager ...">
            <a:extLst>
              <a:ext uri="{FF2B5EF4-FFF2-40B4-BE49-F238E27FC236}">
                <a16:creationId xmlns:a16="http://schemas.microsoft.com/office/drawing/2014/main" id="{2C1DDE2D-3356-D77B-AC87-1BDE3DF085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2399" y="1819607"/>
            <a:ext cx="2428875" cy="1885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4340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7"/>
          <p:cNvSpPr txBox="1">
            <a:spLocks noGrp="1"/>
          </p:cNvSpPr>
          <p:nvPr>
            <p:ph type="subTitle" idx="1"/>
          </p:nvPr>
        </p:nvSpPr>
        <p:spPr>
          <a:xfrm>
            <a:off x="617970" y="1433015"/>
            <a:ext cx="7893684" cy="3084394"/>
          </a:xfrm>
          <a:prstGeom prst="rect">
            <a:avLst/>
          </a:prstGeom>
        </p:spPr>
        <p:txBody>
          <a:bodyPr spcFirstLastPara="1" wrap="square" lIns="91425" tIns="91425" rIns="91425" bIns="91425" anchor="b" anchorCtr="0">
            <a:noAutofit/>
          </a:bodyPr>
          <a:lstStyle/>
          <a:p>
            <a:pPr marL="285750" marR="0" lvl="0" indent="-285750">
              <a:lnSpc>
                <a:spcPct val="150000"/>
              </a:lnSpc>
              <a:spcBef>
                <a:spcPts val="0"/>
              </a:spcBef>
              <a:spcAft>
                <a:spcPts val="0"/>
              </a:spcAft>
              <a:buFont typeface="Arial" panose="020B0604020202020204" pitchFamily="34" charset="0"/>
              <a:buChar char="•"/>
            </a:pPr>
            <a:r>
              <a:rPr lang="en-US" sz="1400" b="0" kern="100" dirty="0">
                <a:latin typeface="Inter" panose="020B0604020202020204" charset="0"/>
                <a:ea typeface="Inter" panose="020B0604020202020204" charset="0"/>
                <a:cs typeface="Times New Roman" panose="02020603050405020304" pitchFamily="18" charset="0"/>
              </a:rPr>
              <a:t>HR professional are sensitive to moral issues (Alzola, 2018)</a:t>
            </a:r>
          </a:p>
          <a:p>
            <a:pPr marL="285750" marR="0" lvl="0" indent="-285750">
              <a:lnSpc>
                <a:spcPct val="150000"/>
              </a:lnSpc>
              <a:spcBef>
                <a:spcPts val="0"/>
              </a:spcBef>
              <a:spcAft>
                <a:spcPts val="0"/>
              </a:spcAft>
              <a:buFont typeface="Arial" panose="020B0604020202020204" pitchFamily="34" charset="0"/>
              <a:buChar char="•"/>
            </a:pPr>
            <a:r>
              <a:rPr lang="en-US" sz="1400" b="0" kern="100" dirty="0">
                <a:latin typeface="Inter" panose="020B0604020202020204" charset="0"/>
                <a:ea typeface="Inter" panose="020B0604020202020204" charset="0"/>
                <a:cs typeface="Times New Roman" panose="02020603050405020304" pitchFamily="18" charset="0"/>
              </a:rPr>
              <a:t>Increased Morale</a:t>
            </a:r>
          </a:p>
          <a:p>
            <a:pPr marL="285750" marR="0" lvl="0" indent="-285750">
              <a:lnSpc>
                <a:spcPct val="150000"/>
              </a:lnSpc>
              <a:spcBef>
                <a:spcPts val="0"/>
              </a:spcBef>
              <a:spcAft>
                <a:spcPts val="0"/>
              </a:spcAft>
              <a:buFont typeface="Arial" panose="020B0604020202020204" pitchFamily="34" charset="0"/>
              <a:buChar char="•"/>
            </a:pPr>
            <a:r>
              <a:rPr lang="en-US" sz="1400" b="0" kern="100" dirty="0">
                <a:effectLst/>
                <a:latin typeface="Inter" panose="020B0604020202020204" charset="0"/>
                <a:ea typeface="Inter" panose="020B0604020202020204" charset="0"/>
                <a:cs typeface="Times New Roman" panose="02020603050405020304" pitchFamily="18" charset="0"/>
              </a:rPr>
              <a:t>Decre</a:t>
            </a:r>
            <a:r>
              <a:rPr lang="en-US" sz="1400" b="0" kern="100" dirty="0">
                <a:latin typeface="Inter" panose="020B0604020202020204" charset="0"/>
                <a:ea typeface="Inter" panose="020B0604020202020204" charset="0"/>
                <a:cs typeface="Times New Roman" panose="02020603050405020304" pitchFamily="18" charset="0"/>
              </a:rPr>
              <a:t>ase stress</a:t>
            </a:r>
          </a:p>
          <a:p>
            <a:pPr marL="285750" marR="0" lvl="0" indent="-285750">
              <a:lnSpc>
                <a:spcPct val="150000"/>
              </a:lnSpc>
              <a:spcBef>
                <a:spcPts val="0"/>
              </a:spcBef>
              <a:spcAft>
                <a:spcPts val="0"/>
              </a:spcAft>
              <a:buFont typeface="Arial" panose="020B0604020202020204" pitchFamily="34" charset="0"/>
              <a:buChar char="•"/>
            </a:pPr>
            <a:r>
              <a:rPr lang="en-US" sz="1400" b="0" kern="100" dirty="0">
                <a:latin typeface="Inter" panose="020B0604020202020204" charset="0"/>
                <a:ea typeface="Inter" panose="020B0604020202020204" charset="0"/>
                <a:cs typeface="Times New Roman" panose="02020603050405020304" pitchFamily="18" charset="0"/>
              </a:rPr>
              <a:t>Increased Well-Being</a:t>
            </a:r>
          </a:p>
          <a:p>
            <a:pPr marL="285750" marR="0" lvl="0" indent="-285750">
              <a:lnSpc>
                <a:spcPct val="150000"/>
              </a:lnSpc>
              <a:spcBef>
                <a:spcPts val="0"/>
              </a:spcBef>
              <a:spcAft>
                <a:spcPts val="0"/>
              </a:spcAft>
              <a:buFont typeface="Arial" panose="020B0604020202020204" pitchFamily="34" charset="0"/>
              <a:buChar char="•"/>
            </a:pPr>
            <a:r>
              <a:rPr lang="en-US" sz="1400" b="0" kern="100" dirty="0">
                <a:latin typeface="Inter" panose="020B0604020202020204" charset="0"/>
                <a:ea typeface="Inter" panose="020B0604020202020204" charset="0"/>
                <a:cs typeface="Times New Roman" panose="02020603050405020304" pitchFamily="18" charset="0"/>
              </a:rPr>
              <a:t>Trust New Management initiatives</a:t>
            </a:r>
          </a:p>
          <a:p>
            <a:pPr marL="285750" marR="0" lvl="0" indent="-285750">
              <a:lnSpc>
                <a:spcPct val="150000"/>
              </a:lnSpc>
              <a:spcBef>
                <a:spcPts val="0"/>
              </a:spcBef>
              <a:spcAft>
                <a:spcPts val="0"/>
              </a:spcAft>
              <a:buFont typeface="Arial" panose="020B0604020202020204" pitchFamily="34" charset="0"/>
              <a:buChar char="•"/>
            </a:pPr>
            <a:r>
              <a:rPr lang="en-US" sz="1400" b="0" kern="100" dirty="0">
                <a:latin typeface="Inter" panose="020B0604020202020204" charset="0"/>
                <a:ea typeface="Inter" panose="020B0604020202020204" charset="0"/>
                <a:cs typeface="Times New Roman" panose="02020603050405020304" pitchFamily="18" charset="0"/>
              </a:rPr>
              <a:t>Go Extra Mile</a:t>
            </a:r>
          </a:p>
          <a:p>
            <a:pPr marL="285750" marR="0" lvl="0" indent="-285750">
              <a:lnSpc>
                <a:spcPct val="150000"/>
              </a:lnSpc>
              <a:spcBef>
                <a:spcPts val="0"/>
              </a:spcBef>
              <a:spcAft>
                <a:spcPts val="0"/>
              </a:spcAft>
              <a:buFont typeface="Arial" panose="020B0604020202020204" pitchFamily="34" charset="0"/>
              <a:buChar char="•"/>
            </a:pPr>
            <a:r>
              <a:rPr lang="en-US" sz="1400" b="0" kern="100" dirty="0">
                <a:latin typeface="Inter" panose="020B0604020202020204" charset="0"/>
                <a:ea typeface="Inter" panose="020B0604020202020204" charset="0"/>
                <a:cs typeface="Times New Roman" panose="02020603050405020304" pitchFamily="18" charset="0"/>
              </a:rPr>
              <a:t>More productive</a:t>
            </a:r>
          </a:p>
          <a:p>
            <a:pPr marL="285750" marR="0" lvl="0" indent="-285750">
              <a:lnSpc>
                <a:spcPct val="150000"/>
              </a:lnSpc>
              <a:spcBef>
                <a:spcPts val="0"/>
              </a:spcBef>
              <a:spcAft>
                <a:spcPts val="0"/>
              </a:spcAft>
              <a:buFont typeface="Arial" panose="020B0604020202020204" pitchFamily="34" charset="0"/>
              <a:buChar char="•"/>
            </a:pPr>
            <a:r>
              <a:rPr lang="en-US" sz="1400" b="0" kern="100" dirty="0">
                <a:latin typeface="Inter" panose="020B0604020202020204" charset="0"/>
                <a:ea typeface="Inter" panose="020B0604020202020204" charset="0"/>
                <a:cs typeface="Times New Roman" panose="02020603050405020304" pitchFamily="18" charset="0"/>
              </a:rPr>
              <a:t>Long term with the company</a:t>
            </a:r>
          </a:p>
          <a:p>
            <a:pPr marL="285750" marR="0" lvl="0" indent="-285750">
              <a:lnSpc>
                <a:spcPct val="150000"/>
              </a:lnSpc>
              <a:spcBef>
                <a:spcPts val="0"/>
              </a:spcBef>
              <a:spcAft>
                <a:spcPts val="0"/>
              </a:spcAft>
              <a:buFont typeface="Arial" panose="020B0604020202020204" pitchFamily="34" charset="0"/>
              <a:buChar char="•"/>
            </a:pPr>
            <a:endParaRPr lang="en-US" sz="1400" b="0" kern="100" dirty="0">
              <a:effectLst/>
              <a:latin typeface="Inter" panose="020B0604020202020204" charset="0"/>
              <a:ea typeface="Inter" panose="020B0604020202020204" charset="0"/>
              <a:cs typeface="Times New Roman" panose="02020603050405020304" pitchFamily="18" charset="0"/>
            </a:endParaRPr>
          </a:p>
        </p:txBody>
      </p:sp>
      <p:sp>
        <p:nvSpPr>
          <p:cNvPr id="161" name="Google Shape;161;p27"/>
          <p:cNvSpPr txBox="1">
            <a:spLocks noGrp="1"/>
          </p:cNvSpPr>
          <p:nvPr>
            <p:ph type="title"/>
          </p:nvPr>
        </p:nvSpPr>
        <p:spPr>
          <a:xfrm>
            <a:off x="617970" y="62609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400" dirty="0"/>
              <a:t>Importance of decent treatment</a:t>
            </a:r>
            <a:endParaRPr lang="en-IN" sz="2400" dirty="0"/>
          </a:p>
        </p:txBody>
      </p:sp>
    </p:spTree>
    <p:extLst>
      <p:ext uri="{BB962C8B-B14F-4D97-AF65-F5344CB8AC3E}">
        <p14:creationId xmlns:p14="http://schemas.microsoft.com/office/powerpoint/2010/main" val="1721526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7"/>
          <p:cNvSpPr txBox="1">
            <a:spLocks noGrp="1"/>
          </p:cNvSpPr>
          <p:nvPr>
            <p:ph type="subTitle" idx="1"/>
          </p:nvPr>
        </p:nvSpPr>
        <p:spPr>
          <a:xfrm>
            <a:off x="617970" y="1433015"/>
            <a:ext cx="7893684" cy="3084394"/>
          </a:xfrm>
          <a:prstGeom prst="rect">
            <a:avLst/>
          </a:prstGeom>
        </p:spPr>
        <p:txBody>
          <a:bodyPr spcFirstLastPara="1" wrap="square" lIns="91425" tIns="91425" rIns="91425" bIns="91425" anchor="b" anchorCtr="0">
            <a:noAutofit/>
          </a:bodyPr>
          <a:lstStyle/>
          <a:p>
            <a:pPr marL="0" marR="0" lvl="0" indent="0">
              <a:lnSpc>
                <a:spcPct val="150000"/>
              </a:lnSpc>
              <a:spcBef>
                <a:spcPts val="0"/>
              </a:spcBef>
              <a:spcAft>
                <a:spcPts val="0"/>
              </a:spcAft>
            </a:pPr>
            <a:endParaRPr lang="en-US" sz="1200" b="0"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nSpc>
                <a:spcPct val="150000"/>
              </a:lnSpc>
              <a:spcBef>
                <a:spcPts val="0"/>
              </a:spcBef>
              <a:spcAft>
                <a:spcPts val="0"/>
              </a:spcAft>
            </a:pPr>
            <a:endParaRPr lang="en-US" sz="1200" b="0"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nSpc>
                <a:spcPct val="150000"/>
              </a:lnSpc>
              <a:spcBef>
                <a:spcPts val="0"/>
              </a:spcBef>
              <a:spcAft>
                <a:spcPts val="0"/>
              </a:spcAft>
            </a:pPr>
            <a:endParaRPr lang="en-US"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1" name="Google Shape;161;p27"/>
          <p:cNvSpPr txBox="1">
            <a:spLocks noGrp="1"/>
          </p:cNvSpPr>
          <p:nvPr>
            <p:ph type="title"/>
          </p:nvPr>
        </p:nvSpPr>
        <p:spPr>
          <a:xfrm>
            <a:off x="617970" y="62609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400" dirty="0"/>
              <a:t>Importance of decent treatment</a:t>
            </a:r>
            <a:endParaRPr lang="en-IN" sz="2400" dirty="0"/>
          </a:p>
        </p:txBody>
      </p:sp>
      <p:pic>
        <p:nvPicPr>
          <p:cNvPr id="3" name="Picture 2">
            <a:extLst>
              <a:ext uri="{FF2B5EF4-FFF2-40B4-BE49-F238E27FC236}">
                <a16:creationId xmlns:a16="http://schemas.microsoft.com/office/drawing/2014/main" id="{DCCC7C02-187A-9C85-AB7B-DA2A1820EE15}"/>
              </a:ext>
            </a:extLst>
          </p:cNvPr>
          <p:cNvPicPr>
            <a:picLocks noChangeAspect="1"/>
          </p:cNvPicPr>
          <p:nvPr/>
        </p:nvPicPr>
        <p:blipFill>
          <a:blip r:embed="rId3"/>
          <a:stretch>
            <a:fillRect/>
          </a:stretch>
        </p:blipFill>
        <p:spPr>
          <a:xfrm>
            <a:off x="1674126" y="1433015"/>
            <a:ext cx="5668006" cy="2643633"/>
          </a:xfrm>
          <a:prstGeom prst="rect">
            <a:avLst/>
          </a:prstGeom>
        </p:spPr>
      </p:pic>
      <p:sp>
        <p:nvSpPr>
          <p:cNvPr id="4" name="TextBox 3">
            <a:extLst>
              <a:ext uri="{FF2B5EF4-FFF2-40B4-BE49-F238E27FC236}">
                <a16:creationId xmlns:a16="http://schemas.microsoft.com/office/drawing/2014/main" id="{A00C5CA3-8C07-D318-8E2D-9BCBF5C02BF0}"/>
              </a:ext>
            </a:extLst>
          </p:cNvPr>
          <p:cNvSpPr txBox="1"/>
          <p:nvPr/>
        </p:nvSpPr>
        <p:spPr>
          <a:xfrm>
            <a:off x="5609230" y="4226257"/>
            <a:ext cx="2069910" cy="253916"/>
          </a:xfrm>
          <a:prstGeom prst="rect">
            <a:avLst/>
          </a:prstGeom>
          <a:noFill/>
        </p:spPr>
        <p:txBody>
          <a:bodyPr wrap="square" rtlCol="0">
            <a:spAutoFit/>
          </a:bodyPr>
          <a:lstStyle/>
          <a:p>
            <a:r>
              <a:rPr lang="en-GB" sz="1050" dirty="0"/>
              <a:t>(Ambrose and </a:t>
            </a:r>
            <a:r>
              <a:rPr lang="en-GB" sz="1050" dirty="0" err="1"/>
              <a:t>Schminke</a:t>
            </a:r>
            <a:r>
              <a:rPr lang="en-GB" sz="1050" dirty="0"/>
              <a:t>, 2009)</a:t>
            </a:r>
          </a:p>
        </p:txBody>
      </p:sp>
    </p:spTree>
    <p:extLst>
      <p:ext uri="{BB962C8B-B14F-4D97-AF65-F5344CB8AC3E}">
        <p14:creationId xmlns:p14="http://schemas.microsoft.com/office/powerpoint/2010/main" val="1599599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1" name="Google Shape;161;p27"/>
          <p:cNvSpPr txBox="1">
            <a:spLocks noGrp="1"/>
          </p:cNvSpPr>
          <p:nvPr>
            <p:ph type="title"/>
          </p:nvPr>
        </p:nvSpPr>
        <p:spPr>
          <a:xfrm>
            <a:off x="758997" y="2118246"/>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dirty="0"/>
              <a:t>Conclusion</a:t>
            </a:r>
            <a:endParaRPr lang="en-IN" sz="3600" dirty="0"/>
          </a:p>
        </p:txBody>
      </p:sp>
    </p:spTree>
    <p:extLst>
      <p:ext uri="{BB962C8B-B14F-4D97-AF65-F5344CB8AC3E}">
        <p14:creationId xmlns:p14="http://schemas.microsoft.com/office/powerpoint/2010/main" val="551282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40"/>
          <p:cNvSpPr txBox="1">
            <a:spLocks noGrp="1"/>
          </p:cNvSpPr>
          <p:nvPr>
            <p:ph type="title"/>
          </p:nvPr>
        </p:nvSpPr>
        <p:spPr>
          <a:xfrm>
            <a:off x="720000" y="39885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References</a:t>
            </a:r>
            <a:endParaRPr dirty="0"/>
          </a:p>
        </p:txBody>
      </p:sp>
      <p:sp>
        <p:nvSpPr>
          <p:cNvPr id="307" name="Google Shape;307;p40"/>
          <p:cNvSpPr txBox="1">
            <a:spLocks noGrp="1"/>
          </p:cNvSpPr>
          <p:nvPr>
            <p:ph type="body" idx="1"/>
          </p:nvPr>
        </p:nvSpPr>
        <p:spPr>
          <a:xfrm>
            <a:off x="720000" y="971551"/>
            <a:ext cx="6995250" cy="4549140"/>
          </a:xfrm>
          <a:prstGeom prst="rect">
            <a:avLst/>
          </a:prstGeom>
        </p:spPr>
        <p:txBody>
          <a:bodyPr spcFirstLastPara="1" wrap="square" lIns="91425" tIns="91425" rIns="91425" bIns="91425" anchor="t" anchorCtr="0">
            <a:noAutofit/>
          </a:bodyPr>
          <a:lstStyle/>
          <a:p>
            <a:pPr marL="342900" lvl="0" indent="-342900">
              <a:lnSpc>
                <a:spcPct val="107000"/>
              </a:lnSpc>
              <a:spcAft>
                <a:spcPts val="800"/>
              </a:spcAft>
              <a:buFont typeface="Symbol" panose="05050102010706020507" pitchFamily="18" charset="2"/>
              <a:buChar char=""/>
              <a:tabLst>
                <a:tab pos="457200" algn="l"/>
              </a:tabLst>
            </a:pPr>
            <a:r>
              <a:rPr lang="en-US" dirty="0">
                <a:effectLst/>
                <a:latin typeface="Inter" panose="020B0604020202020204" charset="0"/>
                <a:ea typeface="Inter" panose="020B0604020202020204" charset="0"/>
                <a:cs typeface="Times New Roman" panose="02020603050405020304" pitchFamily="18" charset="0"/>
              </a:rPr>
              <a:t>Al-</a:t>
            </a:r>
            <a:r>
              <a:rPr lang="en-US" dirty="0" err="1">
                <a:effectLst/>
                <a:latin typeface="Inter" panose="020B0604020202020204" charset="0"/>
                <a:ea typeface="Inter" panose="020B0604020202020204" charset="0"/>
                <a:cs typeface="Times New Roman" panose="02020603050405020304" pitchFamily="18" charset="0"/>
              </a:rPr>
              <a:t>Swidi</a:t>
            </a:r>
            <a:r>
              <a:rPr lang="en-US" dirty="0">
                <a:effectLst/>
                <a:latin typeface="Inter" panose="020B0604020202020204" charset="0"/>
                <a:ea typeface="Inter" panose="020B0604020202020204" charset="0"/>
                <a:cs typeface="Times New Roman" panose="02020603050405020304" pitchFamily="18" charset="0"/>
              </a:rPr>
              <a:t>, A. K., </a:t>
            </a:r>
            <a:r>
              <a:rPr lang="en-US" dirty="0" err="1">
                <a:effectLst/>
                <a:latin typeface="Inter" panose="020B0604020202020204" charset="0"/>
                <a:ea typeface="Inter" panose="020B0604020202020204" charset="0"/>
                <a:cs typeface="Times New Roman" panose="02020603050405020304" pitchFamily="18" charset="0"/>
              </a:rPr>
              <a:t>Gelaidan</a:t>
            </a:r>
            <a:r>
              <a:rPr lang="en-US" dirty="0">
                <a:effectLst/>
                <a:latin typeface="Inter" panose="020B0604020202020204" charset="0"/>
                <a:ea typeface="Inter" panose="020B0604020202020204" charset="0"/>
                <a:cs typeface="Times New Roman" panose="02020603050405020304" pitchFamily="18" charset="0"/>
              </a:rPr>
              <a:t>, H., and Saleh, R. M. (2021). The joint impact of green human resource management, leadership and organizational culture on employees’ green </a:t>
            </a:r>
            <a:r>
              <a:rPr lang="en-US" dirty="0" err="1">
                <a:effectLst/>
                <a:latin typeface="Inter" panose="020B0604020202020204" charset="0"/>
                <a:ea typeface="Inter" panose="020B0604020202020204" charset="0"/>
                <a:cs typeface="Times New Roman" panose="02020603050405020304" pitchFamily="18" charset="0"/>
              </a:rPr>
              <a:t>behaviour</a:t>
            </a:r>
            <a:r>
              <a:rPr lang="en-US" dirty="0">
                <a:effectLst/>
                <a:latin typeface="Inter" panose="020B0604020202020204" charset="0"/>
                <a:ea typeface="Inter" panose="020B0604020202020204" charset="0"/>
                <a:cs typeface="Times New Roman" panose="02020603050405020304" pitchFamily="18" charset="0"/>
              </a:rPr>
              <a:t> and </a:t>
            </a:r>
            <a:r>
              <a:rPr lang="en-US" dirty="0" err="1">
                <a:effectLst/>
                <a:latin typeface="Inter" panose="020B0604020202020204" charset="0"/>
                <a:ea typeface="Inter" panose="020B0604020202020204" charset="0"/>
                <a:cs typeface="Times New Roman" panose="02020603050405020304" pitchFamily="18" charset="0"/>
              </a:rPr>
              <a:t>organisational</a:t>
            </a:r>
            <a:r>
              <a:rPr lang="en-US" dirty="0">
                <a:effectLst/>
                <a:latin typeface="Inter" panose="020B0604020202020204" charset="0"/>
                <a:ea typeface="Inter" panose="020B0604020202020204" charset="0"/>
                <a:cs typeface="Times New Roman" panose="02020603050405020304" pitchFamily="18" charset="0"/>
              </a:rPr>
              <a:t> environmental performance. Journal of Cleaner Production, 316(1), 128112. </a:t>
            </a:r>
            <a:r>
              <a:rPr lang="en-US" u="sng" dirty="0">
                <a:solidFill>
                  <a:srgbClr val="467886"/>
                </a:solidFill>
                <a:effectLst/>
                <a:latin typeface="Inter" panose="020B0604020202020204" charset="0"/>
                <a:ea typeface="Inter" panose="020B0604020202020204" charset="0"/>
                <a:cs typeface="Times New Roman" panose="02020603050405020304" pitchFamily="18" charset="0"/>
                <a:hlinkClick r:id="rId3"/>
              </a:rPr>
              <a:t>https://doi.org/10.1016/j.jclepro.2021.128112</a:t>
            </a:r>
            <a:endParaRPr lang="en-GB" dirty="0">
              <a:effectLst/>
              <a:latin typeface="Inter" panose="020B0604020202020204" charset="0"/>
              <a:ea typeface="Inter" panose="020B060402020202020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457200" algn="l"/>
              </a:tabLst>
            </a:pPr>
            <a:r>
              <a:rPr lang="en-GB" dirty="0">
                <a:effectLst/>
                <a:highlight>
                  <a:srgbClr val="FFFFFF"/>
                </a:highlight>
                <a:latin typeface="Inter" panose="020B0604020202020204" charset="0"/>
                <a:ea typeface="Inter" panose="020B0604020202020204" charset="0"/>
                <a:cs typeface="Times New Roman" panose="02020603050405020304" pitchFamily="18" charset="0"/>
              </a:rPr>
              <a:t>Alzola, M. Decent Work: The Moral Status of Labor in Human Resource Management. </a:t>
            </a:r>
            <a:r>
              <a:rPr lang="en-GB" i="1" dirty="0">
                <a:effectLst/>
                <a:highlight>
                  <a:srgbClr val="FFFFFF"/>
                </a:highlight>
                <a:latin typeface="Inter" panose="020B0604020202020204" charset="0"/>
                <a:ea typeface="Inter" panose="020B0604020202020204" charset="0"/>
                <a:cs typeface="Times New Roman" panose="02020603050405020304" pitchFamily="18" charset="0"/>
              </a:rPr>
              <a:t>J Bus Ethics</a:t>
            </a:r>
            <a:r>
              <a:rPr lang="en-GB" dirty="0">
                <a:effectLst/>
                <a:highlight>
                  <a:srgbClr val="FFFFFF"/>
                </a:highlight>
                <a:latin typeface="Inter" panose="020B0604020202020204" charset="0"/>
                <a:ea typeface="Inter" panose="020B0604020202020204" charset="0"/>
                <a:cs typeface="Times New Roman" panose="02020603050405020304" pitchFamily="18" charset="0"/>
              </a:rPr>
              <a:t> 147, 835–853 (2018). </a:t>
            </a:r>
            <a:r>
              <a:rPr lang="en-GB" u="sng" dirty="0">
                <a:solidFill>
                  <a:srgbClr val="467886"/>
                </a:solidFill>
                <a:effectLst/>
                <a:highlight>
                  <a:srgbClr val="FFFFFF"/>
                </a:highlight>
                <a:latin typeface="Inter" panose="020B0604020202020204" charset="0"/>
                <a:ea typeface="Inter" panose="020B0604020202020204" charset="0"/>
                <a:cs typeface="Times New Roman" panose="02020603050405020304" pitchFamily="18" charset="0"/>
                <a:hlinkClick r:id="rId4"/>
              </a:rPr>
              <a:t>https://doi.org/10.1007/s10551-017-3507-5</a:t>
            </a:r>
            <a:endParaRPr lang="en-GB" dirty="0">
              <a:effectLst/>
              <a:latin typeface="Inter" panose="020B0604020202020204" charset="0"/>
              <a:ea typeface="Inter" panose="020B060402020202020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457200" algn="l"/>
              </a:tabLst>
            </a:pPr>
            <a:r>
              <a:rPr lang="en-GB" dirty="0">
                <a:effectLst/>
                <a:latin typeface="Inter" panose="020B0604020202020204" charset="0"/>
                <a:ea typeface="Inter" panose="020B0604020202020204" charset="0"/>
                <a:cs typeface="Times New Roman" panose="02020603050405020304" pitchFamily="18" charset="0"/>
              </a:rPr>
              <a:t>Ambrose, M., </a:t>
            </a:r>
            <a:r>
              <a:rPr lang="en-GB" dirty="0" err="1">
                <a:effectLst/>
                <a:latin typeface="Inter" panose="020B0604020202020204" charset="0"/>
                <a:ea typeface="Inter" panose="020B0604020202020204" charset="0"/>
                <a:cs typeface="Times New Roman" panose="02020603050405020304" pitchFamily="18" charset="0"/>
              </a:rPr>
              <a:t>Schminke</a:t>
            </a:r>
            <a:r>
              <a:rPr lang="en-GB" dirty="0">
                <a:effectLst/>
                <a:latin typeface="Inter" panose="020B0604020202020204" charset="0"/>
                <a:ea typeface="Inter" panose="020B0604020202020204" charset="0"/>
                <a:cs typeface="Times New Roman" panose="02020603050405020304" pitchFamily="18" charset="0"/>
              </a:rPr>
              <a:t>, M. (2009) 'The Role of Overall Justice Judgments in Organizational Justice Research: A Test of Mediation', Journal of Applied Psychology , 94(2), pp. 491-500. Available at: DOI: 10.1037/a0013203</a:t>
            </a:r>
          </a:p>
          <a:p>
            <a:pPr marL="342900" lvl="0" indent="-342900">
              <a:lnSpc>
                <a:spcPct val="107000"/>
              </a:lnSpc>
              <a:spcAft>
                <a:spcPts val="800"/>
              </a:spcAft>
              <a:buFont typeface="Symbol" panose="05050102010706020507" pitchFamily="18" charset="2"/>
              <a:buChar char=""/>
              <a:tabLst>
                <a:tab pos="457200" algn="l"/>
              </a:tabLst>
            </a:pPr>
            <a:r>
              <a:rPr lang="en-IN" dirty="0" err="1">
                <a:effectLst/>
                <a:latin typeface="Inter" panose="020B0604020202020204" charset="0"/>
                <a:ea typeface="Inter" panose="020B0604020202020204" charset="0"/>
                <a:cs typeface="Times New Roman" panose="02020603050405020304" pitchFamily="18" charset="0"/>
              </a:rPr>
              <a:t>Ángeles</a:t>
            </a:r>
            <a:r>
              <a:rPr lang="en-IN" dirty="0">
                <a:effectLst/>
                <a:latin typeface="Inter" panose="020B0604020202020204" charset="0"/>
                <a:ea typeface="Inter" panose="020B0604020202020204" charset="0"/>
                <a:cs typeface="Times New Roman" panose="02020603050405020304" pitchFamily="18" charset="0"/>
              </a:rPr>
              <a:t> López-</a:t>
            </a:r>
            <a:r>
              <a:rPr lang="en-IN" dirty="0" err="1">
                <a:effectLst/>
                <a:latin typeface="Inter" panose="020B0604020202020204" charset="0"/>
                <a:ea typeface="Inter" panose="020B0604020202020204" charset="0"/>
                <a:cs typeface="Times New Roman" panose="02020603050405020304" pitchFamily="18" charset="0"/>
              </a:rPr>
              <a:t>Cabarcos</a:t>
            </a:r>
            <a:r>
              <a:rPr lang="en-IN" dirty="0">
                <a:effectLst/>
                <a:latin typeface="Inter" panose="020B0604020202020204" charset="0"/>
                <a:ea typeface="Inter" panose="020B0604020202020204" charset="0"/>
                <a:cs typeface="Times New Roman" panose="02020603050405020304" pitchFamily="18" charset="0"/>
              </a:rPr>
              <a:t>, M., Vázquez-Rodríguez, P., and </a:t>
            </a:r>
            <a:r>
              <a:rPr lang="en-IN" dirty="0" err="1">
                <a:effectLst/>
                <a:latin typeface="Inter" panose="020B0604020202020204" charset="0"/>
                <a:ea typeface="Inter" panose="020B0604020202020204" charset="0"/>
                <a:cs typeface="Times New Roman" panose="02020603050405020304" pitchFamily="18" charset="0"/>
              </a:rPr>
              <a:t>Quiñoá-Piñeiro</a:t>
            </a:r>
            <a:r>
              <a:rPr lang="en-IN" dirty="0">
                <a:effectLst/>
                <a:latin typeface="Inter" panose="020B0604020202020204" charset="0"/>
                <a:ea typeface="Inter" panose="020B0604020202020204" charset="0"/>
                <a:cs typeface="Times New Roman" panose="02020603050405020304" pitchFamily="18" charset="0"/>
              </a:rPr>
              <a:t>, L. M. (2022). An Approach to Employees’ Job Performance through Work Environmental Variables and Leadership Behaviours. Journal of Business Research, 140(140), 361–369. </a:t>
            </a:r>
            <a:r>
              <a:rPr lang="en-IN" u="sng" dirty="0">
                <a:solidFill>
                  <a:srgbClr val="467886"/>
                </a:solidFill>
                <a:effectLst/>
                <a:latin typeface="Inter" panose="020B0604020202020204" charset="0"/>
                <a:ea typeface="Inter" panose="020B0604020202020204" charset="0"/>
                <a:cs typeface="Times New Roman" panose="02020603050405020304" pitchFamily="18" charset="0"/>
                <a:hlinkClick r:id="rId5"/>
              </a:rPr>
              <a:t>https://www.sciencedirect.com/science/article/pii/S0148296321008110</a:t>
            </a:r>
            <a:endParaRPr lang="en-GB" dirty="0">
              <a:effectLst/>
              <a:latin typeface="Inter" panose="020B0604020202020204" charset="0"/>
              <a:ea typeface="Inter" panose="020B060402020202020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457200" algn="l"/>
              </a:tabLst>
            </a:pPr>
            <a:r>
              <a:rPr lang="pl-PL" dirty="0">
                <a:effectLst/>
                <a:latin typeface="Inter" panose="020B0604020202020204" charset="0"/>
                <a:ea typeface="Inter" panose="020B0604020202020204" charset="0"/>
                <a:cs typeface="Times New Roman" panose="02020603050405020304" pitchFamily="18" charset="0"/>
              </a:rPr>
              <a:t>Daft, R.L. (2020)</a:t>
            </a:r>
            <a:r>
              <a:rPr lang="en-GB" dirty="0">
                <a:effectLst/>
                <a:latin typeface="Inter" panose="020B0604020202020204" charset="0"/>
                <a:ea typeface="Inter" panose="020B0604020202020204" charset="0"/>
                <a:cs typeface="Times New Roman" panose="02020603050405020304" pitchFamily="18" charset="0"/>
              </a:rPr>
              <a:t>. </a:t>
            </a:r>
            <a:r>
              <a:rPr lang="pl-PL" i="1" dirty="0">
                <a:effectLst/>
                <a:latin typeface="Inter" panose="020B0604020202020204" charset="0"/>
                <a:ea typeface="Inter" panose="020B0604020202020204" charset="0"/>
                <a:cs typeface="Times New Roman" panose="02020603050405020304" pitchFamily="18" charset="0"/>
              </a:rPr>
              <a:t>Management</a:t>
            </a:r>
            <a:r>
              <a:rPr lang="pl-PL" dirty="0">
                <a:effectLst/>
                <a:latin typeface="Inter" panose="020B0604020202020204" charset="0"/>
                <a:ea typeface="Inter" panose="020B0604020202020204" charset="0"/>
                <a:cs typeface="Times New Roman" panose="02020603050405020304" pitchFamily="18" charset="0"/>
              </a:rPr>
              <a:t>. 13th edn. Boston, MA: Cengage Learning.</a:t>
            </a:r>
            <a:endParaRPr lang="en-GB" dirty="0">
              <a:effectLst/>
              <a:latin typeface="Inter" panose="020B0604020202020204" charset="0"/>
              <a:ea typeface="Inter" panose="020B060402020202020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457200" algn="l"/>
              </a:tabLst>
            </a:pPr>
            <a:r>
              <a:rPr lang="pl-PL" dirty="0">
                <a:effectLst/>
                <a:latin typeface="Inter" panose="020B0604020202020204" charset="0"/>
                <a:ea typeface="Inter" panose="020B0604020202020204" charset="0"/>
                <a:cs typeface="Times New Roman" panose="02020603050405020304" pitchFamily="18" charset="0"/>
              </a:rPr>
              <a:t>Fayol, H. (1949)</a:t>
            </a:r>
            <a:r>
              <a:rPr lang="en-GB" dirty="0">
                <a:effectLst/>
                <a:latin typeface="Inter" panose="020B0604020202020204" charset="0"/>
                <a:ea typeface="Inter" panose="020B0604020202020204" charset="0"/>
                <a:cs typeface="Times New Roman" panose="02020603050405020304" pitchFamily="18" charset="0"/>
              </a:rPr>
              <a:t>. </a:t>
            </a:r>
            <a:r>
              <a:rPr lang="pl-PL" i="1" dirty="0">
                <a:effectLst/>
                <a:latin typeface="Inter" panose="020B0604020202020204" charset="0"/>
                <a:ea typeface="Inter" panose="020B0604020202020204" charset="0"/>
                <a:cs typeface="Times New Roman" panose="02020603050405020304" pitchFamily="18" charset="0"/>
              </a:rPr>
              <a:t>General and Industrial Management</a:t>
            </a:r>
            <a:r>
              <a:rPr lang="pl-PL" dirty="0">
                <a:effectLst/>
                <a:latin typeface="Inter" panose="020B0604020202020204" charset="0"/>
                <a:ea typeface="Inter" panose="020B0604020202020204" charset="0"/>
                <a:cs typeface="Times New Roman" panose="02020603050405020304" pitchFamily="18" charset="0"/>
              </a:rPr>
              <a:t>. London: Pitman.</a:t>
            </a:r>
          </a:p>
          <a:p>
            <a:pPr marL="342900" lvl="0" indent="-342900">
              <a:lnSpc>
                <a:spcPct val="107000"/>
              </a:lnSpc>
              <a:spcAft>
                <a:spcPts val="800"/>
              </a:spcAft>
              <a:buFont typeface="Symbol" panose="05050102010706020507" pitchFamily="18" charset="2"/>
              <a:buChar char=""/>
              <a:tabLst>
                <a:tab pos="457200" algn="l"/>
              </a:tabLst>
            </a:pPr>
            <a:endParaRPr lang="en-GB" dirty="0">
              <a:effectLst/>
              <a:latin typeface="Inter" panose="020B0604020202020204" charset="0"/>
              <a:ea typeface="Inter" panose="020B0604020202020204"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40"/>
          <p:cNvSpPr txBox="1">
            <a:spLocks noGrp="1"/>
          </p:cNvSpPr>
          <p:nvPr>
            <p:ph type="title"/>
          </p:nvPr>
        </p:nvSpPr>
        <p:spPr>
          <a:xfrm>
            <a:off x="720000" y="39885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References</a:t>
            </a:r>
            <a:endParaRPr dirty="0"/>
          </a:p>
        </p:txBody>
      </p:sp>
      <p:sp>
        <p:nvSpPr>
          <p:cNvPr id="307" name="Google Shape;307;p40"/>
          <p:cNvSpPr txBox="1">
            <a:spLocks noGrp="1"/>
          </p:cNvSpPr>
          <p:nvPr>
            <p:ph type="body" idx="1"/>
          </p:nvPr>
        </p:nvSpPr>
        <p:spPr>
          <a:xfrm>
            <a:off x="720000" y="971551"/>
            <a:ext cx="6995250" cy="4549140"/>
          </a:xfrm>
          <a:prstGeom prst="rect">
            <a:avLst/>
          </a:prstGeom>
        </p:spPr>
        <p:txBody>
          <a:bodyPr spcFirstLastPara="1" wrap="square" lIns="91425" tIns="91425" rIns="91425" bIns="91425" anchor="t" anchorCtr="0">
            <a:noAutofit/>
          </a:bodyPr>
          <a:lstStyle/>
          <a:p>
            <a:pPr marL="342900" lvl="0" indent="-342900">
              <a:lnSpc>
                <a:spcPct val="107000"/>
              </a:lnSpc>
              <a:spcAft>
                <a:spcPts val="800"/>
              </a:spcAft>
              <a:buFont typeface="Symbol" panose="05050102010706020507" pitchFamily="18" charset="2"/>
              <a:buChar char=""/>
              <a:tabLst>
                <a:tab pos="457200" algn="l"/>
              </a:tabLst>
            </a:pPr>
            <a:r>
              <a:rPr lang="en-GB" dirty="0">
                <a:effectLst/>
                <a:latin typeface="Inter" panose="020B0604020202020204" charset="0"/>
                <a:ea typeface="Inter" panose="020B0604020202020204" charset="0"/>
                <a:cs typeface="Times New Roman" panose="02020603050405020304" pitchFamily="18" charset="0"/>
              </a:rPr>
              <a:t>Fayol, H., 1949. General and Industrial Management. Translated by Constance Storrs. Pitman Publishing</a:t>
            </a:r>
          </a:p>
          <a:p>
            <a:pPr marL="342900" lvl="0" indent="-342900">
              <a:lnSpc>
                <a:spcPct val="107000"/>
              </a:lnSpc>
              <a:spcAft>
                <a:spcPts val="800"/>
              </a:spcAft>
              <a:buFont typeface="Symbol" panose="05050102010706020507" pitchFamily="18" charset="2"/>
              <a:buChar char=""/>
              <a:tabLst>
                <a:tab pos="457200" algn="l"/>
              </a:tabLst>
            </a:pPr>
            <a:r>
              <a:rPr lang="en-GB" dirty="0">
                <a:effectLst/>
                <a:latin typeface="Inter" panose="020B0604020202020204" charset="0"/>
                <a:ea typeface="Inter" panose="020B0604020202020204" charset="0"/>
                <a:cs typeface="Times New Roman" panose="02020603050405020304" pitchFamily="18" charset="0"/>
              </a:rPr>
              <a:t>Hastings, R., &amp; Meyer, E. (2020). No Rules </a:t>
            </a:r>
            <a:r>
              <a:rPr lang="en-GB" dirty="0" err="1">
                <a:effectLst/>
                <a:latin typeface="Inter" panose="020B0604020202020204" charset="0"/>
                <a:ea typeface="Inter" panose="020B0604020202020204" charset="0"/>
                <a:cs typeface="Times New Roman" panose="02020603050405020304" pitchFamily="18" charset="0"/>
              </a:rPr>
              <a:t>Rules</a:t>
            </a:r>
            <a:r>
              <a:rPr lang="en-GB" dirty="0">
                <a:effectLst/>
                <a:latin typeface="Inter" panose="020B0604020202020204" charset="0"/>
                <a:ea typeface="Inter" panose="020B0604020202020204" charset="0"/>
                <a:cs typeface="Times New Roman" panose="02020603050405020304" pitchFamily="18" charset="0"/>
              </a:rPr>
              <a:t>: Netflix and the Culture of Reinvention. Penguin Press.</a:t>
            </a:r>
          </a:p>
          <a:p>
            <a:pPr marL="342900" lvl="0" indent="-342900">
              <a:lnSpc>
                <a:spcPct val="107000"/>
              </a:lnSpc>
              <a:spcAft>
                <a:spcPts val="800"/>
              </a:spcAft>
              <a:buFont typeface="Symbol" panose="05050102010706020507" pitchFamily="18" charset="2"/>
              <a:buChar char=""/>
              <a:tabLst>
                <a:tab pos="457200" algn="l"/>
              </a:tabLst>
            </a:pPr>
            <a:r>
              <a:rPr lang="en-GB" dirty="0">
                <a:effectLst/>
                <a:latin typeface="Inter" panose="020B0604020202020204" charset="0"/>
                <a:ea typeface="Inter" panose="020B0604020202020204" charset="0"/>
                <a:cs typeface="Times New Roman" panose="02020603050405020304" pitchFamily="18" charset="0"/>
              </a:rPr>
              <a:t>Isaacson, W. (2011). Steve Jobs. Simon &amp; Schuster</a:t>
            </a:r>
          </a:p>
          <a:p>
            <a:pPr marL="342900" lvl="0" indent="-342900">
              <a:lnSpc>
                <a:spcPct val="107000"/>
              </a:lnSpc>
              <a:spcAft>
                <a:spcPts val="800"/>
              </a:spcAft>
              <a:buFont typeface="Symbol" panose="05050102010706020507" pitchFamily="18" charset="2"/>
              <a:buChar char=""/>
              <a:tabLst>
                <a:tab pos="457200" algn="l"/>
              </a:tabLst>
            </a:pPr>
            <a:r>
              <a:rPr lang="en-GB" dirty="0">
                <a:effectLst/>
                <a:latin typeface="Inter" panose="020B0604020202020204" charset="0"/>
                <a:ea typeface="Inter" panose="020B0604020202020204" charset="0"/>
                <a:cs typeface="Times New Roman" panose="02020603050405020304" pitchFamily="18" charset="0"/>
              </a:rPr>
              <a:t>McCord, P. (2014). How Netflix Reinvented HR. Harvard Business Review, 92(1), 70-76.</a:t>
            </a:r>
          </a:p>
          <a:p>
            <a:pPr marL="342900" lvl="0" indent="-342900">
              <a:lnSpc>
                <a:spcPct val="107000"/>
              </a:lnSpc>
              <a:spcAft>
                <a:spcPts val="800"/>
              </a:spcAft>
              <a:buFont typeface="Symbol" panose="05050102010706020507" pitchFamily="18" charset="2"/>
              <a:buChar char=""/>
              <a:tabLst>
                <a:tab pos="457200" algn="l"/>
              </a:tabLst>
            </a:pPr>
            <a:r>
              <a:rPr lang="en-GB" dirty="0">
                <a:effectLst/>
                <a:latin typeface="Inter" panose="020B0604020202020204" charset="0"/>
                <a:ea typeface="Inter" panose="020B0604020202020204" charset="0"/>
                <a:cs typeface="Times New Roman" panose="02020603050405020304" pitchFamily="18" charset="0"/>
              </a:rPr>
              <a:t>Moon, Y. (2005). McDonald's Corporation. Harvard Business School Case 504-096. Retrieved from Harvard Business School Case Collection.</a:t>
            </a:r>
          </a:p>
          <a:p>
            <a:pPr marL="342900" lvl="0" indent="-342900">
              <a:lnSpc>
                <a:spcPct val="107000"/>
              </a:lnSpc>
              <a:spcAft>
                <a:spcPts val="800"/>
              </a:spcAft>
              <a:buFont typeface="Symbol" panose="05050102010706020507" pitchFamily="18" charset="2"/>
              <a:buChar char=""/>
              <a:tabLst>
                <a:tab pos="457200" algn="l"/>
              </a:tabLst>
            </a:pPr>
            <a:r>
              <a:rPr lang="pl-PL" dirty="0">
                <a:effectLst/>
                <a:latin typeface="Inter" panose="020B0604020202020204" charset="0"/>
                <a:ea typeface="Inter" panose="020B0604020202020204" charset="0"/>
                <a:cs typeface="Times New Roman" panose="02020603050405020304" pitchFamily="18" charset="0"/>
              </a:rPr>
              <a:t>Northouse, P.G. (2022)</a:t>
            </a:r>
            <a:r>
              <a:rPr lang="en-GB" dirty="0">
                <a:effectLst/>
                <a:latin typeface="Inter" panose="020B0604020202020204" charset="0"/>
                <a:ea typeface="Inter" panose="020B0604020202020204" charset="0"/>
                <a:cs typeface="Times New Roman" panose="02020603050405020304" pitchFamily="18" charset="0"/>
              </a:rPr>
              <a:t>. </a:t>
            </a:r>
            <a:r>
              <a:rPr lang="pl-PL" i="1" dirty="0">
                <a:effectLst/>
                <a:latin typeface="Inter" panose="020B0604020202020204" charset="0"/>
                <a:ea typeface="Inter" panose="020B0604020202020204" charset="0"/>
                <a:cs typeface="Times New Roman" panose="02020603050405020304" pitchFamily="18" charset="0"/>
              </a:rPr>
              <a:t>Leadership: Theory and Practice</a:t>
            </a:r>
            <a:r>
              <a:rPr lang="pl-PL" dirty="0">
                <a:effectLst/>
                <a:latin typeface="Inter" panose="020B0604020202020204" charset="0"/>
                <a:ea typeface="Inter" panose="020B0604020202020204" charset="0"/>
                <a:cs typeface="Times New Roman" panose="02020603050405020304" pitchFamily="18" charset="0"/>
              </a:rPr>
              <a:t>. 9th edn. Thousand Oaks, CA: Sage Pub</a:t>
            </a:r>
            <a:r>
              <a:rPr lang="en-GB" dirty="0" err="1">
                <a:effectLst/>
                <a:latin typeface="Inter" panose="020B0604020202020204" charset="0"/>
                <a:ea typeface="Inter" panose="020B0604020202020204" charset="0"/>
                <a:cs typeface="Times New Roman" panose="02020603050405020304" pitchFamily="18" charset="0"/>
              </a:rPr>
              <a:t>lications</a:t>
            </a:r>
            <a:endParaRPr lang="en-GB" dirty="0">
              <a:effectLst/>
              <a:latin typeface="Inter" panose="020B0604020202020204" charset="0"/>
              <a:ea typeface="Inter" panose="020B060402020202020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457200" algn="l"/>
              </a:tabLst>
            </a:pPr>
            <a:r>
              <a:rPr lang="en-GB" dirty="0">
                <a:effectLst/>
                <a:latin typeface="Inter" panose="020B0604020202020204" charset="0"/>
                <a:ea typeface="Inter" panose="020B0604020202020204" charset="0"/>
                <a:cs typeface="Times New Roman" panose="02020603050405020304" pitchFamily="18" charset="0"/>
              </a:rPr>
              <a:t>Robbins, S.P., Coulter, M. and Judge, T.A., 2021. Management. 15th ed. Pearson.</a:t>
            </a:r>
          </a:p>
          <a:p>
            <a:pPr marL="342900" lvl="0" indent="-342900">
              <a:lnSpc>
                <a:spcPct val="107000"/>
              </a:lnSpc>
              <a:spcAft>
                <a:spcPts val="800"/>
              </a:spcAft>
              <a:buFont typeface="Symbol" panose="05050102010706020507" pitchFamily="18" charset="2"/>
              <a:buChar char=""/>
              <a:tabLst>
                <a:tab pos="457200" algn="l"/>
              </a:tabLst>
            </a:pPr>
            <a:r>
              <a:rPr lang="en-GB" dirty="0">
                <a:effectLst/>
                <a:latin typeface="Inter" panose="020B0604020202020204" charset="0"/>
                <a:ea typeface="Inter" panose="020B0604020202020204" charset="0"/>
                <a:cs typeface="Times New Roman" panose="02020603050405020304" pitchFamily="18" charset="0"/>
              </a:rPr>
              <a:t>Robbins, S.P., Judge, T.A. and Campbell, T., 2019. Organizational </a:t>
            </a:r>
            <a:r>
              <a:rPr lang="en-GB" dirty="0" err="1">
                <a:effectLst/>
                <a:latin typeface="Inter" panose="020B0604020202020204" charset="0"/>
                <a:ea typeface="Inter" panose="020B0604020202020204" charset="0"/>
                <a:cs typeface="Times New Roman" panose="02020603050405020304" pitchFamily="18" charset="0"/>
              </a:rPr>
              <a:t>Behavior</a:t>
            </a:r>
            <a:r>
              <a:rPr lang="en-GB" dirty="0">
                <a:effectLst/>
                <a:latin typeface="Inter" panose="020B0604020202020204" charset="0"/>
                <a:ea typeface="Inter" panose="020B0604020202020204" charset="0"/>
                <a:cs typeface="Times New Roman" panose="02020603050405020304" pitchFamily="18" charset="0"/>
              </a:rPr>
              <a:t>. 18th ed. Pearson.</a:t>
            </a:r>
          </a:p>
        </p:txBody>
      </p:sp>
    </p:spTree>
    <p:extLst>
      <p:ext uri="{BB962C8B-B14F-4D97-AF65-F5344CB8AC3E}">
        <p14:creationId xmlns:p14="http://schemas.microsoft.com/office/powerpoint/2010/main" val="3391187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40"/>
          <p:cNvSpPr txBox="1">
            <a:spLocks noGrp="1"/>
          </p:cNvSpPr>
          <p:nvPr>
            <p:ph type="title"/>
          </p:nvPr>
        </p:nvSpPr>
        <p:spPr>
          <a:xfrm>
            <a:off x="720000" y="39885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References</a:t>
            </a:r>
            <a:endParaRPr dirty="0"/>
          </a:p>
        </p:txBody>
      </p:sp>
      <p:sp>
        <p:nvSpPr>
          <p:cNvPr id="307" name="Google Shape;307;p40"/>
          <p:cNvSpPr txBox="1">
            <a:spLocks noGrp="1"/>
          </p:cNvSpPr>
          <p:nvPr>
            <p:ph type="body" idx="1"/>
          </p:nvPr>
        </p:nvSpPr>
        <p:spPr>
          <a:xfrm>
            <a:off x="720000" y="971551"/>
            <a:ext cx="6995250" cy="4549140"/>
          </a:xfrm>
          <a:prstGeom prst="rect">
            <a:avLst/>
          </a:prstGeom>
        </p:spPr>
        <p:txBody>
          <a:bodyPr spcFirstLastPara="1" wrap="square" lIns="91425" tIns="91425" rIns="91425" bIns="91425" anchor="t" anchorCtr="0">
            <a:noAutofit/>
          </a:bodyPr>
          <a:lstStyle/>
          <a:p>
            <a:pPr marL="342900" lvl="0" indent="-342900">
              <a:lnSpc>
                <a:spcPct val="107000"/>
              </a:lnSpc>
              <a:spcAft>
                <a:spcPts val="800"/>
              </a:spcAft>
              <a:buFont typeface="Symbol" panose="05050102010706020507" pitchFamily="18" charset="2"/>
              <a:buChar char=""/>
              <a:tabLst>
                <a:tab pos="457200" algn="l"/>
              </a:tabLst>
            </a:pPr>
            <a:r>
              <a:rPr lang="pl-PL" dirty="0">
                <a:effectLst/>
                <a:latin typeface="Inter" panose="020B0604020202020204" charset="0"/>
                <a:ea typeface="Inter" panose="020B0604020202020204" charset="0"/>
                <a:cs typeface="Times New Roman" panose="02020603050405020304" pitchFamily="18" charset="0"/>
              </a:rPr>
              <a:t>Robinson, S.P. and Judge, T.A. (2021)</a:t>
            </a:r>
            <a:r>
              <a:rPr lang="en-GB" dirty="0">
                <a:effectLst/>
                <a:latin typeface="Inter" panose="020B0604020202020204" charset="0"/>
                <a:ea typeface="Inter" panose="020B0604020202020204" charset="0"/>
                <a:cs typeface="Times New Roman" panose="02020603050405020304" pitchFamily="18" charset="0"/>
              </a:rPr>
              <a:t>. </a:t>
            </a:r>
            <a:r>
              <a:rPr lang="pl-PL" i="1" dirty="0">
                <a:effectLst/>
                <a:latin typeface="Inter" panose="020B0604020202020204" charset="0"/>
                <a:ea typeface="Inter" panose="020B0604020202020204" charset="0"/>
                <a:cs typeface="Times New Roman" panose="02020603050405020304" pitchFamily="18" charset="0"/>
              </a:rPr>
              <a:t>Organizational Behavior</a:t>
            </a:r>
            <a:r>
              <a:rPr lang="pl-PL" dirty="0">
                <a:effectLst/>
                <a:latin typeface="Inter" panose="020B0604020202020204" charset="0"/>
                <a:ea typeface="Inter" panose="020B0604020202020204" charset="0"/>
                <a:cs typeface="Times New Roman" panose="02020603050405020304" pitchFamily="18" charset="0"/>
              </a:rPr>
              <a:t>. 18th edn. Upper Saddle River, NJ: Pearson. </a:t>
            </a:r>
            <a:endParaRPr lang="en-GB" dirty="0">
              <a:effectLst/>
              <a:latin typeface="Inter" panose="020B0604020202020204" charset="0"/>
              <a:ea typeface="Inter" panose="020B060402020202020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457200" algn="l"/>
              </a:tabLst>
            </a:pPr>
            <a:r>
              <a:rPr lang="en-US" dirty="0">
                <a:effectLst/>
                <a:latin typeface="Inter" panose="020B0604020202020204" charset="0"/>
                <a:ea typeface="Inter" panose="020B0604020202020204" charset="0"/>
                <a:cs typeface="Times New Roman" panose="02020603050405020304" pitchFamily="18" charset="0"/>
              </a:rPr>
              <a:t>Tiffany careers. (2024, July 18). Tiffany Careers. Www.tiffanycareers.com. </a:t>
            </a:r>
            <a:r>
              <a:rPr lang="en-US" u="sng" dirty="0">
                <a:solidFill>
                  <a:srgbClr val="467886"/>
                </a:solidFill>
                <a:effectLst/>
                <a:latin typeface="Inter" panose="020B0604020202020204" charset="0"/>
                <a:ea typeface="Inter" panose="020B0604020202020204" charset="0"/>
                <a:cs typeface="Times New Roman" panose="02020603050405020304" pitchFamily="18" charset="0"/>
                <a:hlinkClick r:id="rId3"/>
              </a:rPr>
              <a:t>https://www.tiffanycareers.com/#en/sites/CX</a:t>
            </a:r>
            <a:endParaRPr lang="en-GB" dirty="0">
              <a:effectLst/>
              <a:latin typeface="Inter" panose="020B0604020202020204" charset="0"/>
              <a:ea typeface="Inter" panose="020B060402020202020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457200" algn="l"/>
              </a:tabLst>
            </a:pPr>
            <a:r>
              <a:rPr lang="en-US" dirty="0" err="1">
                <a:effectLst/>
                <a:latin typeface="Inter" panose="020B0604020202020204" charset="0"/>
                <a:ea typeface="Inter" panose="020B0604020202020204" charset="0"/>
                <a:cs typeface="Times New Roman" panose="02020603050405020304" pitchFamily="18" charset="0"/>
              </a:rPr>
              <a:t>Yoffie</a:t>
            </a:r>
            <a:r>
              <a:rPr lang="en-US" dirty="0">
                <a:effectLst/>
                <a:latin typeface="Inter" panose="020B0604020202020204" charset="0"/>
                <a:ea typeface="Inter" panose="020B0604020202020204" charset="0"/>
                <a:cs typeface="Times New Roman" panose="02020603050405020304" pitchFamily="18" charset="0"/>
              </a:rPr>
              <a:t>, D. B., &amp; Kim, R. (2011). Apple Inc. in 2010. Harvard Business School Case 710-467. Retrieved from HBS Case Collection.</a:t>
            </a:r>
            <a:endParaRPr lang="en-GB" dirty="0">
              <a:effectLst/>
              <a:latin typeface="Inter" panose="020B0604020202020204" charset="0"/>
              <a:ea typeface="Inter" panose="020B060402020202020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457200" algn="l"/>
              </a:tabLst>
            </a:pPr>
            <a:r>
              <a:rPr lang="en-GB" dirty="0" err="1">
                <a:effectLst/>
                <a:latin typeface="Inter" panose="020B0604020202020204" charset="0"/>
                <a:ea typeface="Inter" panose="020B0604020202020204" charset="0"/>
                <a:cs typeface="Times New Roman" panose="02020603050405020304" pitchFamily="18" charset="0"/>
              </a:rPr>
              <a:t>Yoffie</a:t>
            </a:r>
            <a:r>
              <a:rPr lang="en-GB" dirty="0">
                <a:effectLst/>
                <a:latin typeface="Inter" panose="020B0604020202020204" charset="0"/>
                <a:ea typeface="Inter" panose="020B0604020202020204" charset="0"/>
                <a:cs typeface="Times New Roman" panose="02020603050405020304" pitchFamily="18" charset="0"/>
              </a:rPr>
              <a:t>, D. B., &amp; Wang, E. (2002). McDonald's: Supersized Q1 Results. Harvard Business School Case 703-450. Retrieved from Harvard Business School Case Collection.</a:t>
            </a:r>
          </a:p>
        </p:txBody>
      </p:sp>
    </p:spTree>
    <p:extLst>
      <p:ext uri="{BB962C8B-B14F-4D97-AF65-F5344CB8AC3E}">
        <p14:creationId xmlns:p14="http://schemas.microsoft.com/office/powerpoint/2010/main" val="2512295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6" name="Title 1">
            <a:extLst>
              <a:ext uri="{FF2B5EF4-FFF2-40B4-BE49-F238E27FC236}">
                <a16:creationId xmlns:a16="http://schemas.microsoft.com/office/drawing/2014/main" id="{7724AC63-2CAA-807F-047A-6574E0F97A6E}"/>
              </a:ext>
            </a:extLst>
          </p:cNvPr>
          <p:cNvSpPr>
            <a:spLocks noGrp="1"/>
          </p:cNvSpPr>
          <p:nvPr>
            <p:ph type="ctrTitle"/>
          </p:nvPr>
        </p:nvSpPr>
        <p:spPr>
          <a:xfrm>
            <a:off x="2299772" y="1331531"/>
            <a:ext cx="4544456" cy="1436671"/>
          </a:xfrm>
        </p:spPr>
        <p:txBody>
          <a:bodyPr/>
          <a:lstStyle/>
          <a:p>
            <a:r>
              <a:rPr lang="en-US" sz="3600" dirty="0"/>
              <a:t>Thank you for listening</a:t>
            </a:r>
            <a:r>
              <a:rPr lang="en-US" dirty="0"/>
              <a:t>.</a:t>
            </a:r>
          </a:p>
        </p:txBody>
      </p:sp>
      <p:sp>
        <p:nvSpPr>
          <p:cNvPr id="2" name="Title 1">
            <a:extLst>
              <a:ext uri="{FF2B5EF4-FFF2-40B4-BE49-F238E27FC236}">
                <a16:creationId xmlns:a16="http://schemas.microsoft.com/office/drawing/2014/main" id="{162464CB-AB25-6DEF-8CDF-DD1DCFAB5899}"/>
              </a:ext>
            </a:extLst>
          </p:cNvPr>
          <p:cNvSpPr txBox="1">
            <a:spLocks/>
          </p:cNvSpPr>
          <p:nvPr/>
        </p:nvSpPr>
        <p:spPr>
          <a:xfrm>
            <a:off x="2299772" y="2966260"/>
            <a:ext cx="4544456" cy="875888"/>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191919"/>
              </a:buClr>
              <a:buSzPts val="5200"/>
              <a:buFont typeface="Poppins"/>
              <a:buNone/>
              <a:defRPr sz="6000" b="1" i="0" u="none" strike="noStrike" cap="none">
                <a:solidFill>
                  <a:schemeClr val="dk1"/>
                </a:solidFill>
                <a:latin typeface="Poppins"/>
                <a:ea typeface="Poppins"/>
                <a:cs typeface="Poppins"/>
                <a:sym typeface="Poppins"/>
              </a:defRPr>
            </a:lvl1pPr>
            <a:lvl2pPr marR="0" lvl="1" algn="ctr" rtl="0">
              <a:lnSpc>
                <a:spcPct val="100000"/>
              </a:lnSpc>
              <a:spcBef>
                <a:spcPts val="0"/>
              </a:spcBef>
              <a:spcAft>
                <a:spcPts val="0"/>
              </a:spcAft>
              <a:buClr>
                <a:srgbClr val="191919"/>
              </a:buClr>
              <a:buSzPts val="5200"/>
              <a:buFont typeface="Poppins"/>
              <a:buNone/>
              <a:defRPr sz="5200" b="1" i="0" u="none" strike="noStrike" cap="none">
                <a:solidFill>
                  <a:srgbClr val="191919"/>
                </a:solidFill>
                <a:latin typeface="Poppins"/>
                <a:ea typeface="Poppins"/>
                <a:cs typeface="Poppins"/>
                <a:sym typeface="Poppins"/>
              </a:defRPr>
            </a:lvl2pPr>
            <a:lvl3pPr marR="0" lvl="2" algn="ctr" rtl="0">
              <a:lnSpc>
                <a:spcPct val="100000"/>
              </a:lnSpc>
              <a:spcBef>
                <a:spcPts val="0"/>
              </a:spcBef>
              <a:spcAft>
                <a:spcPts val="0"/>
              </a:spcAft>
              <a:buClr>
                <a:srgbClr val="191919"/>
              </a:buClr>
              <a:buSzPts val="5200"/>
              <a:buFont typeface="Poppins"/>
              <a:buNone/>
              <a:defRPr sz="5200" b="1" i="0" u="none" strike="noStrike" cap="none">
                <a:solidFill>
                  <a:srgbClr val="191919"/>
                </a:solidFill>
                <a:latin typeface="Poppins"/>
                <a:ea typeface="Poppins"/>
                <a:cs typeface="Poppins"/>
                <a:sym typeface="Poppins"/>
              </a:defRPr>
            </a:lvl3pPr>
            <a:lvl4pPr marR="0" lvl="3" algn="ctr" rtl="0">
              <a:lnSpc>
                <a:spcPct val="100000"/>
              </a:lnSpc>
              <a:spcBef>
                <a:spcPts val="0"/>
              </a:spcBef>
              <a:spcAft>
                <a:spcPts val="0"/>
              </a:spcAft>
              <a:buClr>
                <a:srgbClr val="191919"/>
              </a:buClr>
              <a:buSzPts val="5200"/>
              <a:buFont typeface="Poppins"/>
              <a:buNone/>
              <a:defRPr sz="5200" b="1" i="0" u="none" strike="noStrike" cap="none">
                <a:solidFill>
                  <a:srgbClr val="191919"/>
                </a:solidFill>
                <a:latin typeface="Poppins"/>
                <a:ea typeface="Poppins"/>
                <a:cs typeface="Poppins"/>
                <a:sym typeface="Poppins"/>
              </a:defRPr>
            </a:lvl4pPr>
            <a:lvl5pPr marR="0" lvl="4" algn="ctr" rtl="0">
              <a:lnSpc>
                <a:spcPct val="100000"/>
              </a:lnSpc>
              <a:spcBef>
                <a:spcPts val="0"/>
              </a:spcBef>
              <a:spcAft>
                <a:spcPts val="0"/>
              </a:spcAft>
              <a:buClr>
                <a:srgbClr val="191919"/>
              </a:buClr>
              <a:buSzPts val="5200"/>
              <a:buFont typeface="Poppins"/>
              <a:buNone/>
              <a:defRPr sz="5200" b="1" i="0" u="none" strike="noStrike" cap="none">
                <a:solidFill>
                  <a:srgbClr val="191919"/>
                </a:solidFill>
                <a:latin typeface="Poppins"/>
                <a:ea typeface="Poppins"/>
                <a:cs typeface="Poppins"/>
                <a:sym typeface="Poppins"/>
              </a:defRPr>
            </a:lvl5pPr>
            <a:lvl6pPr marR="0" lvl="5" algn="ctr" rtl="0">
              <a:lnSpc>
                <a:spcPct val="100000"/>
              </a:lnSpc>
              <a:spcBef>
                <a:spcPts val="0"/>
              </a:spcBef>
              <a:spcAft>
                <a:spcPts val="0"/>
              </a:spcAft>
              <a:buClr>
                <a:srgbClr val="191919"/>
              </a:buClr>
              <a:buSzPts val="5200"/>
              <a:buFont typeface="Poppins"/>
              <a:buNone/>
              <a:defRPr sz="5200" b="1" i="0" u="none" strike="noStrike" cap="none">
                <a:solidFill>
                  <a:srgbClr val="191919"/>
                </a:solidFill>
                <a:latin typeface="Poppins"/>
                <a:ea typeface="Poppins"/>
                <a:cs typeface="Poppins"/>
                <a:sym typeface="Poppins"/>
              </a:defRPr>
            </a:lvl6pPr>
            <a:lvl7pPr marR="0" lvl="6" algn="ctr" rtl="0">
              <a:lnSpc>
                <a:spcPct val="100000"/>
              </a:lnSpc>
              <a:spcBef>
                <a:spcPts val="0"/>
              </a:spcBef>
              <a:spcAft>
                <a:spcPts val="0"/>
              </a:spcAft>
              <a:buClr>
                <a:srgbClr val="191919"/>
              </a:buClr>
              <a:buSzPts val="5200"/>
              <a:buFont typeface="Poppins"/>
              <a:buNone/>
              <a:defRPr sz="5200" b="1" i="0" u="none" strike="noStrike" cap="none">
                <a:solidFill>
                  <a:srgbClr val="191919"/>
                </a:solidFill>
                <a:latin typeface="Poppins"/>
                <a:ea typeface="Poppins"/>
                <a:cs typeface="Poppins"/>
                <a:sym typeface="Poppins"/>
              </a:defRPr>
            </a:lvl7pPr>
            <a:lvl8pPr marR="0" lvl="7" algn="ctr" rtl="0">
              <a:lnSpc>
                <a:spcPct val="100000"/>
              </a:lnSpc>
              <a:spcBef>
                <a:spcPts val="0"/>
              </a:spcBef>
              <a:spcAft>
                <a:spcPts val="0"/>
              </a:spcAft>
              <a:buClr>
                <a:srgbClr val="191919"/>
              </a:buClr>
              <a:buSzPts val="5200"/>
              <a:buFont typeface="Poppins"/>
              <a:buNone/>
              <a:defRPr sz="5200" b="1" i="0" u="none" strike="noStrike" cap="none">
                <a:solidFill>
                  <a:srgbClr val="191919"/>
                </a:solidFill>
                <a:latin typeface="Poppins"/>
                <a:ea typeface="Poppins"/>
                <a:cs typeface="Poppins"/>
                <a:sym typeface="Poppins"/>
              </a:defRPr>
            </a:lvl8pPr>
            <a:lvl9pPr marR="0" lvl="8" algn="ctr" rtl="0">
              <a:lnSpc>
                <a:spcPct val="100000"/>
              </a:lnSpc>
              <a:spcBef>
                <a:spcPts val="0"/>
              </a:spcBef>
              <a:spcAft>
                <a:spcPts val="0"/>
              </a:spcAft>
              <a:buClr>
                <a:srgbClr val="191919"/>
              </a:buClr>
              <a:buSzPts val="5200"/>
              <a:buFont typeface="Poppins"/>
              <a:buNone/>
              <a:defRPr sz="5200" b="1" i="0" u="none" strike="noStrike" cap="none">
                <a:solidFill>
                  <a:srgbClr val="191919"/>
                </a:solidFill>
                <a:latin typeface="Poppins"/>
                <a:ea typeface="Poppins"/>
                <a:cs typeface="Poppins"/>
                <a:sym typeface="Poppins"/>
              </a:defRPr>
            </a:lvl9pPr>
          </a:lstStyle>
          <a:p>
            <a:r>
              <a:rPr lang="en-US" sz="3600" dirty="0">
                <a:solidFill>
                  <a:schemeClr val="tx2"/>
                </a:solidFill>
              </a:rPr>
              <a:t>Any questions?</a:t>
            </a:r>
            <a:endParaRPr lang="en-US" dirty="0">
              <a:solidFill>
                <a:schemeClr val="tx2"/>
              </a:solidFill>
            </a:endParaRPr>
          </a:p>
        </p:txBody>
      </p:sp>
    </p:spTree>
    <p:extLst>
      <p:ext uri="{BB962C8B-B14F-4D97-AF65-F5344CB8AC3E}">
        <p14:creationId xmlns:p14="http://schemas.microsoft.com/office/powerpoint/2010/main" val="3849629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3A91-E556-18DD-4131-D7AC12240ABE}"/>
              </a:ext>
            </a:extLst>
          </p:cNvPr>
          <p:cNvSpPr>
            <a:spLocks noGrp="1"/>
          </p:cNvSpPr>
          <p:nvPr>
            <p:ph type="title"/>
          </p:nvPr>
        </p:nvSpPr>
        <p:spPr/>
        <p:txBody>
          <a:bodyPr/>
          <a:lstStyle/>
          <a:p>
            <a:r>
              <a:rPr lang="en-GB" dirty="0"/>
              <a:t>Appendix</a:t>
            </a:r>
            <a:endParaRPr lang="pl-PL" dirty="0"/>
          </a:p>
        </p:txBody>
      </p:sp>
      <p:sp>
        <p:nvSpPr>
          <p:cNvPr id="3" name="Text Placeholder 2">
            <a:extLst>
              <a:ext uri="{FF2B5EF4-FFF2-40B4-BE49-F238E27FC236}">
                <a16:creationId xmlns:a16="http://schemas.microsoft.com/office/drawing/2014/main" id="{D524F185-5E6A-9250-7438-BD189C7B4B07}"/>
              </a:ext>
            </a:extLst>
          </p:cNvPr>
          <p:cNvSpPr>
            <a:spLocks noGrp="1"/>
          </p:cNvSpPr>
          <p:nvPr>
            <p:ph type="body" idx="1"/>
          </p:nvPr>
        </p:nvSpPr>
        <p:spPr>
          <a:xfrm>
            <a:off x="512182" y="2042629"/>
            <a:ext cx="7704000" cy="1464900"/>
          </a:xfrm>
        </p:spPr>
        <p:txBody>
          <a:bodyPr/>
          <a:lstStyle/>
          <a:p>
            <a:pPr marL="139700" indent="0">
              <a:buNone/>
            </a:pPr>
            <a:r>
              <a:rPr lang="pl-PL" sz="1400" b="1" dirty="0">
                <a:solidFill>
                  <a:schemeClr val="bg1">
                    <a:lumMod val="10000"/>
                  </a:schemeClr>
                </a:solidFill>
                <a:latin typeface="Times New Roman" panose="02020603050405020304" pitchFamily="18" charset="0"/>
                <a:cs typeface="Times New Roman" panose="02020603050405020304" pitchFamily="18" charset="0"/>
              </a:rPr>
              <a:t>Cristina </a:t>
            </a:r>
            <a:r>
              <a:rPr lang="pl-PL" sz="1400" b="1" dirty="0" err="1">
                <a:solidFill>
                  <a:schemeClr val="bg1">
                    <a:lumMod val="10000"/>
                  </a:schemeClr>
                </a:solidFill>
                <a:latin typeface="Times New Roman" panose="02020603050405020304" pitchFamily="18" charset="0"/>
                <a:cs typeface="Times New Roman" panose="02020603050405020304" pitchFamily="18" charset="0"/>
              </a:rPr>
              <a:t>Cioroba</a:t>
            </a:r>
            <a:r>
              <a:rPr lang="pl-PL" sz="1400" b="1" dirty="0">
                <a:solidFill>
                  <a:schemeClr val="bg1">
                    <a:lumMod val="10000"/>
                  </a:schemeClr>
                </a:solidFill>
                <a:latin typeface="Times New Roman" panose="02020603050405020304" pitchFamily="18" charset="0"/>
                <a:cs typeface="Times New Roman" panose="02020603050405020304" pitchFamily="18" charset="0"/>
              </a:rPr>
              <a:t> </a:t>
            </a:r>
            <a:r>
              <a:rPr lang="en-GB" sz="1400" b="1" dirty="0">
                <a:solidFill>
                  <a:schemeClr val="bg1">
                    <a:lumMod val="10000"/>
                  </a:schemeClr>
                </a:solidFill>
                <a:latin typeface="Times New Roman" panose="02020603050405020304" pitchFamily="18" charset="0"/>
                <a:cs typeface="Times New Roman" panose="02020603050405020304" pitchFamily="18" charset="0"/>
              </a:rPr>
              <a:t>– Introduction and importance of management</a:t>
            </a:r>
          </a:p>
          <a:p>
            <a:pPr marL="139700" indent="0">
              <a:buNone/>
            </a:pPr>
            <a:r>
              <a:rPr lang="pl-PL" sz="1400" b="1" dirty="0">
                <a:solidFill>
                  <a:schemeClr val="bg1">
                    <a:lumMod val="10000"/>
                  </a:schemeClr>
                </a:solidFill>
                <a:latin typeface="Times New Roman" panose="02020603050405020304" pitchFamily="18" charset="0"/>
                <a:cs typeface="Times New Roman" panose="02020603050405020304" pitchFamily="18" charset="0"/>
              </a:rPr>
              <a:t>Sandra Kubis</a:t>
            </a:r>
            <a:r>
              <a:rPr lang="en-GB" sz="1400" b="1" dirty="0">
                <a:solidFill>
                  <a:schemeClr val="bg1">
                    <a:lumMod val="10000"/>
                  </a:schemeClr>
                </a:solidFill>
                <a:latin typeface="Times New Roman" panose="02020603050405020304" pitchFamily="18" charset="0"/>
                <a:cs typeface="Times New Roman" panose="02020603050405020304" pitchFamily="18" charset="0"/>
              </a:rPr>
              <a:t> – Management principles and management functions</a:t>
            </a:r>
            <a:br>
              <a:rPr lang="pl-PL" sz="1400" b="1" dirty="0">
                <a:solidFill>
                  <a:schemeClr val="bg1">
                    <a:lumMod val="10000"/>
                  </a:schemeClr>
                </a:solidFill>
                <a:latin typeface="Times New Roman" panose="02020603050405020304" pitchFamily="18" charset="0"/>
                <a:cs typeface="Times New Roman" panose="02020603050405020304" pitchFamily="18" charset="0"/>
              </a:rPr>
            </a:br>
            <a:r>
              <a:rPr lang="pl-PL" sz="1400" b="1" dirty="0" err="1">
                <a:solidFill>
                  <a:schemeClr val="bg1">
                    <a:lumMod val="10000"/>
                  </a:schemeClr>
                </a:solidFill>
                <a:latin typeface="Times New Roman" panose="02020603050405020304" pitchFamily="18" charset="0"/>
                <a:cs typeface="Times New Roman" panose="02020603050405020304" pitchFamily="18" charset="0"/>
              </a:rPr>
              <a:t>Ana</a:t>
            </a:r>
            <a:r>
              <a:rPr lang="en-GB" sz="1400" b="1" dirty="0">
                <a:solidFill>
                  <a:schemeClr val="bg1">
                    <a:lumMod val="10000"/>
                  </a:schemeClr>
                </a:solidFill>
                <a:latin typeface="Times New Roman" panose="02020603050405020304" pitchFamily="18" charset="0"/>
                <a:cs typeface="Times New Roman" panose="02020603050405020304" pitchFamily="18" charset="0"/>
              </a:rPr>
              <a:t> </a:t>
            </a:r>
            <a:r>
              <a:rPr lang="pl-PL" sz="1400" b="1" dirty="0">
                <a:solidFill>
                  <a:schemeClr val="bg1">
                    <a:lumMod val="10000"/>
                  </a:schemeClr>
                </a:solidFill>
                <a:latin typeface="Times New Roman" panose="02020603050405020304" pitchFamily="18" charset="0"/>
                <a:cs typeface="Times New Roman" panose="02020603050405020304" pitchFamily="18" charset="0"/>
              </a:rPr>
              <a:t>Maria </a:t>
            </a:r>
            <a:r>
              <a:rPr lang="pl-PL" sz="1400" b="1" dirty="0" err="1">
                <a:solidFill>
                  <a:schemeClr val="bg1">
                    <a:lumMod val="10000"/>
                  </a:schemeClr>
                </a:solidFill>
                <a:latin typeface="Times New Roman" panose="02020603050405020304" pitchFamily="18" charset="0"/>
                <a:cs typeface="Times New Roman" panose="02020603050405020304" pitchFamily="18" charset="0"/>
              </a:rPr>
              <a:t>Vasile</a:t>
            </a:r>
            <a:r>
              <a:rPr lang="pl-PL" sz="1400" b="1" dirty="0">
                <a:solidFill>
                  <a:schemeClr val="bg1">
                    <a:lumMod val="10000"/>
                  </a:schemeClr>
                </a:solidFill>
                <a:latin typeface="Times New Roman" panose="02020603050405020304" pitchFamily="18" charset="0"/>
                <a:cs typeface="Times New Roman" panose="02020603050405020304" pitchFamily="18" charset="0"/>
              </a:rPr>
              <a:t> </a:t>
            </a:r>
            <a:r>
              <a:rPr lang="en-GB" sz="1400" b="1" dirty="0">
                <a:solidFill>
                  <a:schemeClr val="bg1">
                    <a:lumMod val="10000"/>
                  </a:schemeClr>
                </a:solidFill>
                <a:latin typeface="Times New Roman" panose="02020603050405020304" pitchFamily="18" charset="0"/>
                <a:cs typeface="Times New Roman" panose="02020603050405020304" pitchFamily="18" charset="0"/>
              </a:rPr>
              <a:t>– Managerial roles and managers behaviours towards employee</a:t>
            </a:r>
            <a:br>
              <a:rPr lang="pl-PL" sz="1400" b="1" dirty="0">
                <a:solidFill>
                  <a:schemeClr val="bg1">
                    <a:lumMod val="10000"/>
                  </a:schemeClr>
                </a:solidFill>
                <a:latin typeface="Times New Roman" panose="02020603050405020304" pitchFamily="18" charset="0"/>
                <a:cs typeface="Times New Roman" panose="02020603050405020304" pitchFamily="18" charset="0"/>
              </a:rPr>
            </a:br>
            <a:r>
              <a:rPr lang="pl-PL" sz="1400" b="1" dirty="0">
                <a:solidFill>
                  <a:schemeClr val="bg1">
                    <a:lumMod val="10000"/>
                  </a:schemeClr>
                </a:solidFill>
                <a:latin typeface="Times New Roman" panose="02020603050405020304" pitchFamily="18" charset="0"/>
                <a:cs typeface="Times New Roman" panose="02020603050405020304" pitchFamily="18" charset="0"/>
              </a:rPr>
              <a:t>Hassan Abbas </a:t>
            </a:r>
            <a:r>
              <a:rPr lang="en-GB" sz="1400" b="1" dirty="0">
                <a:solidFill>
                  <a:schemeClr val="bg1">
                    <a:lumMod val="10000"/>
                  </a:schemeClr>
                </a:solidFill>
                <a:latin typeface="Times New Roman" panose="02020603050405020304" pitchFamily="18" charset="0"/>
                <a:cs typeface="Times New Roman" panose="02020603050405020304" pitchFamily="18" charset="0"/>
              </a:rPr>
              <a:t>– Group leader - Managers behaviours towards employees and conclusion</a:t>
            </a:r>
            <a:endParaRPr lang="pl-PL" sz="1400" b="1" dirty="0">
              <a:solidFill>
                <a:schemeClr val="bg1">
                  <a:lumMod val="10000"/>
                </a:schemeClr>
              </a:solidFill>
            </a:endParaRPr>
          </a:p>
          <a:p>
            <a:pPr marL="139700" indent="0">
              <a:buNone/>
            </a:pPr>
            <a:endParaRPr lang="pl-PL" dirty="0"/>
          </a:p>
        </p:txBody>
      </p:sp>
      <p:pic>
        <p:nvPicPr>
          <p:cNvPr id="4" name="Picture 3" descr="A close-up of a sign&#10;&#10;Description automatically generated">
            <a:extLst>
              <a:ext uri="{FF2B5EF4-FFF2-40B4-BE49-F238E27FC236}">
                <a16:creationId xmlns:a16="http://schemas.microsoft.com/office/drawing/2014/main" id="{20F6158E-30CA-EC82-ADDF-7D5BB6740B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6760" y="731375"/>
            <a:ext cx="1279732" cy="639866"/>
          </a:xfrm>
          <a:prstGeom prst="rect">
            <a:avLst/>
          </a:prstGeom>
        </p:spPr>
      </p:pic>
    </p:spTree>
    <p:extLst>
      <p:ext uri="{BB962C8B-B14F-4D97-AF65-F5344CB8AC3E}">
        <p14:creationId xmlns:p14="http://schemas.microsoft.com/office/powerpoint/2010/main" val="313415112"/>
      </p:ext>
    </p:extLst>
  </p:cSld>
  <p:clrMapOvr>
    <a:masterClrMapping/>
  </p:clrMapOvr>
</p:sld>
</file>

<file path=ppt/theme/theme1.xml><?xml version="1.0" encoding="utf-8"?>
<a:theme xmlns:a="http://schemas.openxmlformats.org/drawingml/2006/main" name="Composite Functions by Slidesgo">
  <a:themeElements>
    <a:clrScheme name="Simple Light">
      <a:dk1>
        <a:srgbClr val="18134B"/>
      </a:dk1>
      <a:lt1>
        <a:srgbClr val="E6F2FF"/>
      </a:lt1>
      <a:dk2>
        <a:srgbClr val="FFFFFF"/>
      </a:dk2>
      <a:lt2>
        <a:srgbClr val="FB9803"/>
      </a:lt2>
      <a:accent1>
        <a:srgbClr val="FFE096"/>
      </a:accent1>
      <a:accent2>
        <a:srgbClr val="5B92F0"/>
      </a:accent2>
      <a:accent3>
        <a:srgbClr val="4402B9"/>
      </a:accent3>
      <a:accent4>
        <a:srgbClr val="7B2DD3"/>
      </a:accent4>
      <a:accent5>
        <a:srgbClr val="A5579D"/>
      </a:accent5>
      <a:accent6>
        <a:srgbClr val="FFFFFF"/>
      </a:accent6>
      <a:hlink>
        <a:srgbClr val="18134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276</TotalTime>
  <Words>1961</Words>
  <Application>Microsoft Office PowerPoint</Application>
  <PresentationFormat>On-screen Show (16:9)</PresentationFormat>
  <Paragraphs>107</Paragraphs>
  <Slides>18</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Inter</vt:lpstr>
      <vt:lpstr>Poppins</vt:lpstr>
      <vt:lpstr>Anaheim</vt:lpstr>
      <vt:lpstr>Times New Roman</vt:lpstr>
      <vt:lpstr>Symbol</vt:lpstr>
      <vt:lpstr>Composite Functions by Slidesgo</vt:lpstr>
      <vt:lpstr>PowerPoint Presentation</vt:lpstr>
      <vt:lpstr>Objectives of Presentation</vt:lpstr>
      <vt:lpstr>Introduction</vt:lpstr>
      <vt:lpstr> Importance of management</vt:lpstr>
      <vt:lpstr>Management Principles</vt:lpstr>
      <vt:lpstr>Fayol’s 14 Principles of Management</vt:lpstr>
      <vt:lpstr>Management functions</vt:lpstr>
      <vt:lpstr>Application of Management Functions in Organizations</vt:lpstr>
      <vt:lpstr>Managerial roles</vt:lpstr>
      <vt:lpstr>Managers behaviours towards employees</vt:lpstr>
      <vt:lpstr>Importance of decent treatment</vt:lpstr>
      <vt:lpstr>Importance of decent treatment</vt:lpstr>
      <vt:lpstr>Conclusion</vt:lpstr>
      <vt:lpstr>References</vt:lpstr>
      <vt:lpstr>References</vt:lpstr>
      <vt:lpstr>References</vt:lpstr>
      <vt:lpstr>Thank you for listening.</vt:lpstr>
      <vt:lpstr>Appendix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HRM in the Service Sector Name:  Enrollment No:</dc:title>
  <dc:creator>Artur Słonina</dc:creator>
  <cp:lastModifiedBy>Hassan Abbas (2010829)</cp:lastModifiedBy>
  <cp:revision>14</cp:revision>
  <dcterms:modified xsi:type="dcterms:W3CDTF">2024-07-22T23:50:27Z</dcterms:modified>
</cp:coreProperties>
</file>