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1" r:id="rId5"/>
    <p:sldId id="2579" r:id="rId6"/>
    <p:sldId id="2563" r:id="rId7"/>
    <p:sldId id="2564" r:id="rId8"/>
    <p:sldId id="2566" r:id="rId9"/>
    <p:sldId id="2573" r:id="rId10"/>
    <p:sldId id="2574" r:id="rId11"/>
    <p:sldId id="2575" r:id="rId12"/>
    <p:sldId id="2568" r:id="rId13"/>
    <p:sldId id="2569" r:id="rId14"/>
    <p:sldId id="2571" r:id="rId15"/>
    <p:sldId id="2572" r:id="rId16"/>
    <p:sldId id="2577" r:id="rId17"/>
    <p:sldId id="25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Rape and Serious Sexual Offences – Law, Consent and Modern Policing" id="{A8EB28DE-625E-4C34-97E1-A038D0F206D0}">
          <p14:sldIdLst>
            <p14:sldId id="2561"/>
            <p14:sldId id="2579"/>
          </p14:sldIdLst>
        </p14:section>
        <p14:section name="Core Legal and Investigative Foundations" id="{28E281BE-82C0-4F87-B94A-0A15EC7F3AD3}">
          <p14:sldIdLst>
            <p14:sldId id="2563"/>
            <p14:sldId id="2564"/>
          </p14:sldIdLst>
        </p14:section>
        <p14:section name="Specific Sexual Offences Defined in Sections 1–4" id="{5C485497-1215-4914-88A4-6558E3DC8579}">
          <p14:sldIdLst>
            <p14:sldId id="2566"/>
            <p14:sldId id="2573"/>
            <p14:sldId id="2574"/>
            <p14:sldId id="2575"/>
          </p14:sldIdLst>
        </p14:section>
        <p14:section name="Consent, Presumptions &amp; Investigative Complexity" id="{FA4722E6-021C-4272-A4DD-5FE88EF68CE0}">
          <p14:sldIdLst>
            <p14:sldId id="2568"/>
            <p14:sldId id="2569"/>
          </p14:sldIdLst>
        </p14:section>
        <p14:section name="Modern Policing, Reform and Operational Practice" id="{51C04CF6-B304-4C74-9C72-40F9224EF431}">
          <p14:sldIdLst>
            <p14:sldId id="2571"/>
            <p14:sldId id="2572"/>
            <p14:sldId id="2577"/>
            <p14:sldId id="257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9CC6FC-D364-828B-A07F-08FED07E74D5}" v="32" dt="2026-03-16T15:10:16.241"/>
    <p1510:client id="{81169436-9DF3-4363-9C77-BA6D128AADF0}" v="1" dt="2026-03-17T10:26:17.580"/>
    <p1510:client id="{AB7729C1-34B0-BFFC-90B6-67BD2F30665A}" v="1" dt="2026-03-17T08:24:27.144"/>
    <p1510:client id="{E169B143-3980-FAE8-B417-6CDD59535D9D}" v="1" dt="2026-03-16T15:23:20.981"/>
    <p1510:client id="{E2F31BB5-9582-5E5A-CFAF-C5095E8D4F8B}" v="146" dt="2026-03-16T12:12:09.4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2F9CC6FC-D364-828B-A07F-08FED07E74D5}"/>
    <pc:docChg chg="addSld modSld modSection">
      <pc:chgData name="Justin Evans" userId="S::j.d.evans@uwtsd.ac.uk::2ee3c1af-825e-450d-8b1e-d59252291e99" providerId="AD" clId="Web-{2F9CC6FC-D364-828B-A07F-08FED07E74D5}" dt="2026-03-16T15:19:32.242" v="144"/>
      <pc:docMkLst>
        <pc:docMk/>
      </pc:docMkLst>
      <pc:sldChg chg="addAnim delAnim modNotes">
        <pc:chgData name="Justin Evans" userId="S::j.d.evans@uwtsd.ac.uk::2ee3c1af-825e-450d-8b1e-d59252291e99" providerId="AD" clId="Web-{2F9CC6FC-D364-828B-A07F-08FED07E74D5}" dt="2026-03-16T15:10:57.946" v="42"/>
        <pc:sldMkLst>
          <pc:docMk/>
          <pc:sldMk cId="3092660809" sldId="2563"/>
        </pc:sldMkLst>
      </pc:sldChg>
      <pc:sldChg chg="modNotes">
        <pc:chgData name="Justin Evans" userId="S::j.d.evans@uwtsd.ac.uk::2ee3c1af-825e-450d-8b1e-d59252291e99" providerId="AD" clId="Web-{2F9CC6FC-D364-828B-A07F-08FED07E74D5}" dt="2026-03-16T15:12:01.309" v="59"/>
        <pc:sldMkLst>
          <pc:docMk/>
          <pc:sldMk cId="2980203309" sldId="2564"/>
        </pc:sldMkLst>
      </pc:sldChg>
      <pc:sldChg chg="modNotes">
        <pc:chgData name="Justin Evans" userId="S::j.d.evans@uwtsd.ac.uk::2ee3c1af-825e-450d-8b1e-d59252291e99" providerId="AD" clId="Web-{2F9CC6FC-D364-828B-A07F-08FED07E74D5}" dt="2026-03-16T15:13:43.547" v="74"/>
        <pc:sldMkLst>
          <pc:docMk/>
          <pc:sldMk cId="1655819481" sldId="2566"/>
        </pc:sldMkLst>
      </pc:sldChg>
      <pc:sldChg chg="modNotes">
        <pc:chgData name="Justin Evans" userId="S::j.d.evans@uwtsd.ac.uk::2ee3c1af-825e-450d-8b1e-d59252291e99" providerId="AD" clId="Web-{2F9CC6FC-D364-828B-A07F-08FED07E74D5}" dt="2026-03-16T15:17:22.255" v="116"/>
        <pc:sldMkLst>
          <pc:docMk/>
          <pc:sldMk cId="1010545765" sldId="2568"/>
        </pc:sldMkLst>
      </pc:sldChg>
      <pc:sldChg chg="modNotes">
        <pc:chgData name="Justin Evans" userId="S::j.d.evans@uwtsd.ac.uk::2ee3c1af-825e-450d-8b1e-d59252291e99" providerId="AD" clId="Web-{2F9CC6FC-D364-828B-A07F-08FED07E74D5}" dt="2026-03-16T15:18:07.506" v="123"/>
        <pc:sldMkLst>
          <pc:docMk/>
          <pc:sldMk cId="4168848719" sldId="2569"/>
        </pc:sldMkLst>
      </pc:sldChg>
      <pc:sldChg chg="modNotes">
        <pc:chgData name="Justin Evans" userId="S::j.d.evans@uwtsd.ac.uk::2ee3c1af-825e-450d-8b1e-d59252291e99" providerId="AD" clId="Web-{2F9CC6FC-D364-828B-A07F-08FED07E74D5}" dt="2026-03-16T15:18:40.382" v="132"/>
        <pc:sldMkLst>
          <pc:docMk/>
          <pc:sldMk cId="3358143063" sldId="2571"/>
        </pc:sldMkLst>
      </pc:sldChg>
      <pc:sldChg chg="modNotes">
        <pc:chgData name="Justin Evans" userId="S::j.d.evans@uwtsd.ac.uk::2ee3c1af-825e-450d-8b1e-d59252291e99" providerId="AD" clId="Web-{2F9CC6FC-D364-828B-A07F-08FED07E74D5}" dt="2026-03-16T15:19:32.242" v="144"/>
        <pc:sldMkLst>
          <pc:docMk/>
          <pc:sldMk cId="1652924269" sldId="2572"/>
        </pc:sldMkLst>
      </pc:sldChg>
      <pc:sldChg chg="modNotes">
        <pc:chgData name="Justin Evans" userId="S::j.d.evans@uwtsd.ac.uk::2ee3c1af-825e-450d-8b1e-d59252291e99" providerId="AD" clId="Web-{2F9CC6FC-D364-828B-A07F-08FED07E74D5}" dt="2026-03-16T15:14:57.862" v="83"/>
        <pc:sldMkLst>
          <pc:docMk/>
          <pc:sldMk cId="1427173964" sldId="2573"/>
        </pc:sldMkLst>
      </pc:sldChg>
      <pc:sldChg chg="modNotes">
        <pc:chgData name="Justin Evans" userId="S::j.d.evans@uwtsd.ac.uk::2ee3c1af-825e-450d-8b1e-d59252291e99" providerId="AD" clId="Web-{2F9CC6FC-D364-828B-A07F-08FED07E74D5}" dt="2026-03-16T15:15:51.175" v="99"/>
        <pc:sldMkLst>
          <pc:docMk/>
          <pc:sldMk cId="2611675310" sldId="2574"/>
        </pc:sldMkLst>
      </pc:sldChg>
      <pc:sldChg chg="modNotes">
        <pc:chgData name="Justin Evans" userId="S::j.d.evans@uwtsd.ac.uk::2ee3c1af-825e-450d-8b1e-d59252291e99" providerId="AD" clId="Web-{2F9CC6FC-D364-828B-A07F-08FED07E74D5}" dt="2026-03-16T15:16:38.676" v="108"/>
        <pc:sldMkLst>
          <pc:docMk/>
          <pc:sldMk cId="82158484" sldId="2575"/>
        </pc:sldMkLst>
      </pc:sldChg>
      <pc:sldChg chg="addSp delSp modSp add replId">
        <pc:chgData name="Justin Evans" userId="S::j.d.evans@uwtsd.ac.uk::2ee3c1af-825e-450d-8b1e-d59252291e99" providerId="AD" clId="Web-{2F9CC6FC-D364-828B-A07F-08FED07E74D5}" dt="2026-03-16T15:06:18.564" v="31"/>
        <pc:sldMkLst>
          <pc:docMk/>
          <pc:sldMk cId="2540338374" sldId="2579"/>
        </pc:sldMkLst>
        <pc:spChg chg="mod">
          <ac:chgData name="Justin Evans" userId="S::j.d.evans@uwtsd.ac.uk::2ee3c1af-825e-450d-8b1e-d59252291e99" providerId="AD" clId="Web-{2F9CC6FC-D364-828B-A07F-08FED07E74D5}" dt="2026-03-16T14:57:14.210" v="11" actId="20577"/>
          <ac:spMkLst>
            <pc:docMk/>
            <pc:sldMk cId="2540338374" sldId="2579"/>
            <ac:spMk id="2" creationId="{9688511D-FE7E-0B0F-DD0F-DE52B5213596}"/>
          </ac:spMkLst>
        </pc:spChg>
        <pc:spChg chg="mod">
          <ac:chgData name="Justin Evans" userId="S::j.d.evans@uwtsd.ac.uk::2ee3c1af-825e-450d-8b1e-d59252291e99" providerId="AD" clId="Web-{2F9CC6FC-D364-828B-A07F-08FED07E74D5}" dt="2026-03-16T14:59:42.417" v="23" actId="20577"/>
          <ac:spMkLst>
            <pc:docMk/>
            <pc:sldMk cId="2540338374" sldId="2579"/>
            <ac:spMk id="4" creationId="{439C1BB3-C3A6-9019-5668-81781D2244D2}"/>
          </ac:spMkLst>
        </pc:spChg>
        <pc:picChg chg="add mod ord">
          <ac:chgData name="Justin Evans" userId="S::j.d.evans@uwtsd.ac.uk::2ee3c1af-825e-450d-8b1e-d59252291e99" providerId="AD" clId="Web-{2F9CC6FC-D364-828B-A07F-08FED07E74D5}" dt="2026-03-16T15:06:18.564" v="31"/>
          <ac:picMkLst>
            <pc:docMk/>
            <pc:sldMk cId="2540338374" sldId="2579"/>
            <ac:picMk id="15" creationId="{2E593E57-6B51-4B1E-1248-EF61D87F46C0}"/>
          </ac:picMkLst>
        </pc:picChg>
      </pc:sldChg>
    </pc:docChg>
  </pc:docChgLst>
  <pc:docChgLst>
    <pc:chgData clId="Web-{E169B143-3980-FAE8-B417-6CDD59535D9D}"/>
    <pc:docChg chg="modSld">
      <pc:chgData name="" userId="" providerId="" clId="Web-{E169B143-3980-FAE8-B417-6CDD59535D9D}" dt="2026-03-16T15:23:20.981" v="0" actId="20577"/>
      <pc:docMkLst>
        <pc:docMk/>
      </pc:docMkLst>
      <pc:sldChg chg="modSp">
        <pc:chgData name="" userId="" providerId="" clId="Web-{E169B143-3980-FAE8-B417-6CDD59535D9D}" dt="2026-03-16T15:23:20.981" v="0" actId="20577"/>
        <pc:sldMkLst>
          <pc:docMk/>
          <pc:sldMk cId="59565566" sldId="2561"/>
        </pc:sldMkLst>
        <pc:spChg chg="mod">
          <ac:chgData name="" userId="" providerId="" clId="Web-{E169B143-3980-FAE8-B417-6CDD59535D9D}" dt="2026-03-16T15:23:20.981" v="0" actId="20577"/>
          <ac:spMkLst>
            <pc:docMk/>
            <pc:sldMk cId="59565566" sldId="2561"/>
            <ac:spMk id="4" creationId="{DE5D7213-E0E4-DF79-C4C7-DA6510F00DB0}"/>
          </ac:spMkLst>
        </pc:spChg>
      </pc:sldChg>
    </pc:docChg>
  </pc:docChgLst>
  <pc:docChgLst>
    <pc:chgData clId="Web-{4C452620-DD42-902B-FE49-347A42DC7393}"/>
    <pc:docChg chg="addSld delSld modSld addSection">
      <pc:chgData name="" userId="" providerId="" clId="Web-{4C452620-DD42-902B-FE49-347A42DC7393}" dt="2026-03-16T08:09:12.664" v="15" actId="34807"/>
      <pc:docMkLst>
        <pc:docMk/>
      </pc:docMkLst>
      <pc:sldChg chg="modSp add mod addAnim chgLayout">
        <pc:chgData name="" userId="" providerId="" clId="Web-{4C452620-DD42-902B-FE49-347A42DC7393}" dt="2026-03-16T08:09:12.664" v="4" actId="34807"/>
        <pc:sldMkLst>
          <pc:docMk/>
          <pc:sldMk cId="59565566" sldId="2561"/>
        </pc:sldMkLst>
        <pc:spChg chg="mod">
          <ac:chgData name="" userId="" providerId="" clId="Web-{4C452620-DD42-902B-FE49-347A42DC7393}" dt="2026-03-16T08:09:12.648" v="1" actId="34807"/>
          <ac:spMkLst>
            <pc:docMk/>
            <pc:sldMk cId="59565566" sldId="2561"/>
            <ac:spMk id="2" creationId="{BC3EEA4F-AEB9-8408-D3A4-06FBD853087E}"/>
          </ac:spMkLst>
        </pc:spChg>
        <pc:spChg chg="mod">
          <ac:chgData name="" userId="" providerId="" clId="Web-{4C452620-DD42-902B-FE49-347A42DC7393}" dt="2026-03-16T08:09:12.648" v="1" actId="34807"/>
          <ac:spMkLst>
            <pc:docMk/>
            <pc:sldMk cId="59565566" sldId="2561"/>
            <ac:spMk id="3" creationId="{830974E2-C688-9EA3-4F0F-CD197A964B29}"/>
          </ac:spMkLst>
        </pc:spChg>
        <pc:spChg chg="mod">
          <ac:chgData name="" userId="" providerId="" clId="Web-{4C452620-DD42-902B-FE49-347A42DC7393}" dt="2026-03-16T08:09:12.648" v="1" actId="34807"/>
          <ac:spMkLst>
            <pc:docMk/>
            <pc:sldMk cId="59565566" sldId="2561"/>
            <ac:spMk id="4" creationId="{DE5D7213-E0E4-DF79-C4C7-DA6510F00DB0}"/>
          </ac:spMkLst>
        </pc:spChg>
        <pc:spChg chg="mod">
          <ac:chgData name="" userId="" providerId="" clId="Web-{4C452620-DD42-902B-FE49-347A42DC7393}" dt="2026-03-16T08:09:12.648" v="1" actId="34807"/>
          <ac:spMkLst>
            <pc:docMk/>
            <pc:sldMk cId="59565566" sldId="2561"/>
            <ac:spMk id="5" creationId="{B1FE8436-731F-9CFC-E99E-2BD0E5F6E7E7}"/>
          </ac:spMkLst>
        </pc:spChg>
        <pc:spChg chg="mod">
          <ac:chgData name="" userId="" providerId="" clId="Web-{4C452620-DD42-902B-FE49-347A42DC7393}" dt="2026-03-16T08:09:12.648" v="1" actId="34807"/>
          <ac:spMkLst>
            <pc:docMk/>
            <pc:sldMk cId="59565566" sldId="2561"/>
            <ac:spMk id="6" creationId="{AE212010-0BA5-16F4-4B50-3BDBD324E492}"/>
          </ac:spMkLst>
        </pc:spChg>
      </pc:sldChg>
      <pc:sldChg chg="modSp add mod modTransition modClrScheme addAnim chgLayout">
        <pc:chgData name="" userId="" providerId="" clId="Web-{4C452620-DD42-902B-FE49-347A42DC7393}" dt="2026-03-16T08:09:12.664" v="6" actId="34807"/>
        <pc:sldMkLst>
          <pc:docMk/>
          <pc:sldMk cId="3092660809" sldId="2563"/>
        </pc:sldMkLst>
        <pc:spChg chg="mod">
          <ac:chgData name="" userId="" providerId="" clId="Web-{4C452620-DD42-902B-FE49-347A42DC7393}" dt="2026-03-16T08:09:12.648" v="1" actId="34807"/>
          <ac:spMkLst>
            <pc:docMk/>
            <pc:sldMk cId="3092660809" sldId="2563"/>
            <ac:spMk id="2" creationId="{E7B8B391-DBB0-7AB4-0CFE-33F220258F4C}"/>
          </ac:spMkLst>
        </pc:spChg>
        <pc:spChg chg="mod">
          <ac:chgData name="" userId="" providerId="" clId="Web-{4C452620-DD42-902B-FE49-347A42DC7393}" dt="2026-03-16T08:09:12.648" v="1" actId="34807"/>
          <ac:spMkLst>
            <pc:docMk/>
            <pc:sldMk cId="3092660809" sldId="2563"/>
            <ac:spMk id="4" creationId="{A266E95F-9903-1080-AD2E-30F440DD7C64}"/>
          </ac:spMkLst>
        </pc:spChg>
        <pc:spChg chg="mod">
          <ac:chgData name="" userId="" providerId="" clId="Web-{4C452620-DD42-902B-FE49-347A42DC7393}" dt="2026-03-16T08:09:12.648" v="1" actId="34807"/>
          <ac:spMkLst>
            <pc:docMk/>
            <pc:sldMk cId="3092660809" sldId="2563"/>
            <ac:spMk id="5" creationId="{BC826AC3-E42E-CFFF-9F8C-64AEBF036CE1}"/>
          </ac:spMkLst>
        </pc:spChg>
        <pc:spChg chg="mod">
          <ac:chgData name="" userId="" providerId="" clId="Web-{4C452620-DD42-902B-FE49-347A42DC7393}" dt="2026-03-16T08:09:12.648" v="1" actId="34807"/>
          <ac:spMkLst>
            <pc:docMk/>
            <pc:sldMk cId="3092660809" sldId="2563"/>
            <ac:spMk id="6" creationId="{FE68D2BC-F3A8-6B19-DB8B-67C3824FEC02}"/>
          </ac:spMkLst>
        </pc:spChg>
        <pc:spChg chg="mod">
          <ac:chgData name="" userId="" providerId="" clId="Web-{4C452620-DD42-902B-FE49-347A42DC7393}" dt="2026-03-16T08:09:12.648" v="1" actId="34807"/>
          <ac:spMkLst>
            <pc:docMk/>
            <pc:sldMk cId="3092660809" sldId="2563"/>
            <ac:spMk id="7" creationId="{59B7FB09-65E7-8592-0B70-A783DD3626D5}"/>
          </ac:spMkLst>
        </pc:spChg>
        <pc:picChg chg="mod">
          <ac:chgData name="" userId="" providerId="" clId="Web-{4C452620-DD42-902B-FE49-347A42DC7393}" dt="2026-03-16T08:09:12.648" v="1" actId="34807"/>
          <ac:picMkLst>
            <pc:docMk/>
            <pc:sldMk cId="3092660809" sldId="2563"/>
            <ac:picMk id="8" creationId="{19FAB63A-4D3E-4ED1-904E-F1706A2098B8}"/>
          </ac:picMkLst>
        </pc:picChg>
      </pc:sldChg>
      <pc:sldChg chg="modSp add mod modTransition modClrScheme addAnim chgLayout">
        <pc:chgData name="" userId="" providerId="" clId="Web-{4C452620-DD42-902B-FE49-347A42DC7393}" dt="2026-03-16T08:09:12.664" v="7" actId="34807"/>
        <pc:sldMkLst>
          <pc:docMk/>
          <pc:sldMk cId="2980203309" sldId="2564"/>
        </pc:sldMkLst>
        <pc:spChg chg="mod">
          <ac:chgData name="" userId="" providerId="" clId="Web-{4C452620-DD42-902B-FE49-347A42DC7393}" dt="2026-03-16T08:09:12.648" v="1" actId="34807"/>
          <ac:spMkLst>
            <pc:docMk/>
            <pc:sldMk cId="2980203309" sldId="2564"/>
            <ac:spMk id="2" creationId="{7B2C213D-F078-14E0-054F-3241742CA4EE}"/>
          </ac:spMkLst>
        </pc:spChg>
        <pc:spChg chg="mod">
          <ac:chgData name="" userId="" providerId="" clId="Web-{4C452620-DD42-902B-FE49-347A42DC7393}" dt="2026-03-16T08:09:12.648" v="1" actId="34807"/>
          <ac:spMkLst>
            <pc:docMk/>
            <pc:sldMk cId="2980203309" sldId="2564"/>
            <ac:spMk id="4" creationId="{9AF06E0D-6E11-EB9A-90C8-939D4571113D}"/>
          </ac:spMkLst>
        </pc:spChg>
        <pc:spChg chg="mod">
          <ac:chgData name="" userId="" providerId="" clId="Web-{4C452620-DD42-902B-FE49-347A42DC7393}" dt="2026-03-16T08:09:12.648" v="1" actId="34807"/>
          <ac:spMkLst>
            <pc:docMk/>
            <pc:sldMk cId="2980203309" sldId="2564"/>
            <ac:spMk id="5" creationId="{77B124EA-B2EB-793D-D6A4-A23CAC911BE9}"/>
          </ac:spMkLst>
        </pc:spChg>
        <pc:spChg chg="mod">
          <ac:chgData name="" userId="" providerId="" clId="Web-{4C452620-DD42-902B-FE49-347A42DC7393}" dt="2026-03-16T08:09:12.648" v="1" actId="34807"/>
          <ac:spMkLst>
            <pc:docMk/>
            <pc:sldMk cId="2980203309" sldId="2564"/>
            <ac:spMk id="6" creationId="{CC3B0F68-A0EB-9B4E-A788-A00EDF41CB36}"/>
          </ac:spMkLst>
        </pc:spChg>
        <pc:spChg chg="mod">
          <ac:chgData name="" userId="" providerId="" clId="Web-{4C452620-DD42-902B-FE49-347A42DC7393}" dt="2026-03-16T08:09:12.648" v="1" actId="34807"/>
          <ac:spMkLst>
            <pc:docMk/>
            <pc:sldMk cId="2980203309" sldId="2564"/>
            <ac:spMk id="7" creationId="{40988AE8-65D8-8B9A-0342-B45455846447}"/>
          </ac:spMkLst>
        </pc:spChg>
        <pc:picChg chg="mod">
          <ac:chgData name="" userId="" providerId="" clId="Web-{4C452620-DD42-902B-FE49-347A42DC7393}" dt="2026-03-16T08:09:12.648" v="1" actId="34807"/>
          <ac:picMkLst>
            <pc:docMk/>
            <pc:sldMk cId="2980203309" sldId="2564"/>
            <ac:picMk id="8" creationId="{009171A5-950B-4972-BD1D-EE6B4BEBF28D}"/>
          </ac:picMkLst>
        </pc:picChg>
      </pc:sldChg>
      <pc:sldChg chg="modSp add mod modTransition modClrScheme addAnim chgLayout">
        <pc:chgData name="" userId="" providerId="" clId="Web-{4C452620-DD42-902B-FE49-347A42DC7393}" dt="2026-03-16T08:09:12.664" v="9" actId="34807"/>
        <pc:sldMkLst>
          <pc:docMk/>
          <pc:sldMk cId="1655819481" sldId="2566"/>
        </pc:sldMkLst>
        <pc:spChg chg="mod">
          <ac:chgData name="" userId="" providerId="" clId="Web-{4C452620-DD42-902B-FE49-347A42DC7393}" dt="2026-03-16T08:09:12.648" v="1" actId="34807"/>
          <ac:spMkLst>
            <pc:docMk/>
            <pc:sldMk cId="1655819481" sldId="2566"/>
            <ac:spMk id="2" creationId="{33094C9E-CB8F-B91F-FFF1-CAB1A13F3121}"/>
          </ac:spMkLst>
        </pc:spChg>
        <pc:spChg chg="mod">
          <ac:chgData name="" userId="" providerId="" clId="Web-{4C452620-DD42-902B-FE49-347A42DC7393}" dt="2026-03-16T08:09:12.648" v="1" actId="34807"/>
          <ac:spMkLst>
            <pc:docMk/>
            <pc:sldMk cId="1655819481" sldId="2566"/>
            <ac:spMk id="4" creationId="{775A465B-F54A-B0B0-C23F-0015E155ECCC}"/>
          </ac:spMkLst>
        </pc:spChg>
        <pc:spChg chg="mod">
          <ac:chgData name="" userId="" providerId="" clId="Web-{4C452620-DD42-902B-FE49-347A42DC7393}" dt="2026-03-16T08:09:12.648" v="1" actId="34807"/>
          <ac:spMkLst>
            <pc:docMk/>
            <pc:sldMk cId="1655819481" sldId="2566"/>
            <ac:spMk id="5" creationId="{D7A83AB9-530B-58AD-AE9F-A6522F7B64F4}"/>
          </ac:spMkLst>
        </pc:spChg>
        <pc:spChg chg="mod">
          <ac:chgData name="" userId="" providerId="" clId="Web-{4C452620-DD42-902B-FE49-347A42DC7393}" dt="2026-03-16T08:09:12.648" v="1" actId="34807"/>
          <ac:spMkLst>
            <pc:docMk/>
            <pc:sldMk cId="1655819481" sldId="2566"/>
            <ac:spMk id="6" creationId="{4491B1F6-678A-B459-8DB4-6CC1EF641763}"/>
          </ac:spMkLst>
        </pc:spChg>
        <pc:spChg chg="mod">
          <ac:chgData name="" userId="" providerId="" clId="Web-{4C452620-DD42-902B-FE49-347A42DC7393}" dt="2026-03-16T08:09:12.648" v="1" actId="34807"/>
          <ac:spMkLst>
            <pc:docMk/>
            <pc:sldMk cId="1655819481" sldId="2566"/>
            <ac:spMk id="7" creationId="{F3F01C6A-325D-12EE-1F6A-471ACECBDED6}"/>
          </ac:spMkLst>
        </pc:spChg>
        <pc:picChg chg="mod">
          <ac:chgData name="" userId="" providerId="" clId="Web-{4C452620-DD42-902B-FE49-347A42DC7393}" dt="2026-03-16T08:09:12.648" v="1" actId="34807"/>
          <ac:picMkLst>
            <pc:docMk/>
            <pc:sldMk cId="1655819481" sldId="2566"/>
            <ac:picMk id="8" creationId="{C8DC9EAD-4B3E-4E34-AA12-6C631BC46AE5}"/>
          </ac:picMkLst>
        </pc:picChg>
      </pc:sldChg>
      <pc:sldChg chg="modSp add mod modTransition modClrScheme addAnim chgLayout">
        <pc:chgData name="" userId="" providerId="" clId="Web-{4C452620-DD42-902B-FE49-347A42DC7393}" dt="2026-03-16T08:09:12.664" v="11" actId="34807"/>
        <pc:sldMkLst>
          <pc:docMk/>
          <pc:sldMk cId="1010545765" sldId="2568"/>
        </pc:sldMkLst>
        <pc:spChg chg="mod">
          <ac:chgData name="" userId="" providerId="" clId="Web-{4C452620-DD42-902B-FE49-347A42DC7393}" dt="2026-03-16T08:09:12.648" v="1" actId="34807"/>
          <ac:spMkLst>
            <pc:docMk/>
            <pc:sldMk cId="1010545765" sldId="2568"/>
            <ac:spMk id="2" creationId="{858D0349-9C7D-D825-40DB-F89C026493FE}"/>
          </ac:spMkLst>
        </pc:spChg>
        <pc:spChg chg="mod">
          <ac:chgData name="" userId="" providerId="" clId="Web-{4C452620-DD42-902B-FE49-347A42DC7393}" dt="2026-03-16T08:09:12.648" v="1" actId="34807"/>
          <ac:spMkLst>
            <pc:docMk/>
            <pc:sldMk cId="1010545765" sldId="2568"/>
            <ac:spMk id="4" creationId="{19C26C25-B2F9-2AC9-E421-77FD45944D77}"/>
          </ac:spMkLst>
        </pc:spChg>
        <pc:spChg chg="mod">
          <ac:chgData name="" userId="" providerId="" clId="Web-{4C452620-DD42-902B-FE49-347A42DC7393}" dt="2026-03-16T08:09:12.648" v="1" actId="34807"/>
          <ac:spMkLst>
            <pc:docMk/>
            <pc:sldMk cId="1010545765" sldId="2568"/>
            <ac:spMk id="5" creationId="{B81FED7F-3166-161C-3D5A-C802F75C0DA9}"/>
          </ac:spMkLst>
        </pc:spChg>
        <pc:spChg chg="mod">
          <ac:chgData name="" userId="" providerId="" clId="Web-{4C452620-DD42-902B-FE49-347A42DC7393}" dt="2026-03-16T08:09:12.648" v="1" actId="34807"/>
          <ac:spMkLst>
            <pc:docMk/>
            <pc:sldMk cId="1010545765" sldId="2568"/>
            <ac:spMk id="6" creationId="{C42B217D-3286-EE73-2091-C2956C12F74C}"/>
          </ac:spMkLst>
        </pc:spChg>
        <pc:spChg chg="mod">
          <ac:chgData name="" userId="" providerId="" clId="Web-{4C452620-DD42-902B-FE49-347A42DC7393}" dt="2026-03-16T08:09:12.648" v="1" actId="34807"/>
          <ac:spMkLst>
            <pc:docMk/>
            <pc:sldMk cId="1010545765" sldId="2568"/>
            <ac:spMk id="7" creationId="{41CA3FC0-3DA1-481E-A107-BCB322FDA150}"/>
          </ac:spMkLst>
        </pc:spChg>
        <pc:picChg chg="mod">
          <ac:chgData name="" userId="" providerId="" clId="Web-{4C452620-DD42-902B-FE49-347A42DC7393}" dt="2026-03-16T08:09:12.648" v="1" actId="34807"/>
          <ac:picMkLst>
            <pc:docMk/>
            <pc:sldMk cId="1010545765" sldId="2568"/>
            <ac:picMk id="8" creationId="{8B8F58AC-A405-4F90-84F9-309649DC30CA}"/>
          </ac:picMkLst>
        </pc:picChg>
      </pc:sldChg>
      <pc:sldChg chg="modSp add mod modTransition modClrScheme addAnim chgLayout">
        <pc:chgData name="" userId="" providerId="" clId="Web-{4C452620-DD42-902B-FE49-347A42DC7393}" dt="2026-03-16T08:09:12.664" v="12" actId="34807"/>
        <pc:sldMkLst>
          <pc:docMk/>
          <pc:sldMk cId="4168848719" sldId="2569"/>
        </pc:sldMkLst>
        <pc:spChg chg="mod">
          <ac:chgData name="" userId="" providerId="" clId="Web-{4C452620-DD42-902B-FE49-347A42DC7393}" dt="2026-03-16T08:09:12.648" v="1" actId="34807"/>
          <ac:spMkLst>
            <pc:docMk/>
            <pc:sldMk cId="4168848719" sldId="2569"/>
            <ac:spMk id="2" creationId="{A1426CE1-22EB-C558-868A-6481E546E57D}"/>
          </ac:spMkLst>
        </pc:spChg>
        <pc:spChg chg="mod">
          <ac:chgData name="" userId="" providerId="" clId="Web-{4C452620-DD42-902B-FE49-347A42DC7393}" dt="2026-03-16T08:09:12.648" v="1" actId="34807"/>
          <ac:spMkLst>
            <pc:docMk/>
            <pc:sldMk cId="4168848719" sldId="2569"/>
            <ac:spMk id="4" creationId="{52E95C8F-82B3-DDAE-808F-B57C2239CA01}"/>
          </ac:spMkLst>
        </pc:spChg>
        <pc:spChg chg="mod">
          <ac:chgData name="" userId="" providerId="" clId="Web-{4C452620-DD42-902B-FE49-347A42DC7393}" dt="2026-03-16T08:09:12.648" v="1" actId="34807"/>
          <ac:spMkLst>
            <pc:docMk/>
            <pc:sldMk cId="4168848719" sldId="2569"/>
            <ac:spMk id="5" creationId="{13EE7E2C-1A97-EBBD-12C9-6EC90E33900D}"/>
          </ac:spMkLst>
        </pc:spChg>
        <pc:spChg chg="mod">
          <ac:chgData name="" userId="" providerId="" clId="Web-{4C452620-DD42-902B-FE49-347A42DC7393}" dt="2026-03-16T08:09:12.648" v="1" actId="34807"/>
          <ac:spMkLst>
            <pc:docMk/>
            <pc:sldMk cId="4168848719" sldId="2569"/>
            <ac:spMk id="6" creationId="{B2BF22F3-EF71-AA83-EAA4-78C00A264882}"/>
          </ac:spMkLst>
        </pc:spChg>
        <pc:spChg chg="mod">
          <ac:chgData name="" userId="" providerId="" clId="Web-{4C452620-DD42-902B-FE49-347A42DC7393}" dt="2026-03-16T08:09:12.648" v="1" actId="34807"/>
          <ac:spMkLst>
            <pc:docMk/>
            <pc:sldMk cId="4168848719" sldId="2569"/>
            <ac:spMk id="7" creationId="{10C8934E-CBE5-7BD4-FE71-B8B8E1861A71}"/>
          </ac:spMkLst>
        </pc:spChg>
        <pc:picChg chg="mod">
          <ac:chgData name="" userId="" providerId="" clId="Web-{4C452620-DD42-902B-FE49-347A42DC7393}" dt="2026-03-16T08:09:12.648" v="1" actId="34807"/>
          <ac:picMkLst>
            <pc:docMk/>
            <pc:sldMk cId="4168848719" sldId="2569"/>
            <ac:picMk id="8" creationId="{2B219E88-728D-43FD-A8E5-2CCA12848D09}"/>
          </ac:picMkLst>
        </pc:picChg>
      </pc:sldChg>
      <pc:sldChg chg="modSp add mod modTransition modClrScheme addAnim chgLayout">
        <pc:chgData name="" userId="" providerId="" clId="Web-{4C452620-DD42-902B-FE49-347A42DC7393}" dt="2026-03-16T08:09:12.664" v="14" actId="34807"/>
        <pc:sldMkLst>
          <pc:docMk/>
          <pc:sldMk cId="3358143063" sldId="2571"/>
        </pc:sldMkLst>
        <pc:spChg chg="mod">
          <ac:chgData name="" userId="" providerId="" clId="Web-{4C452620-DD42-902B-FE49-347A42DC7393}" dt="2026-03-16T08:09:12.648" v="1" actId="34807"/>
          <ac:spMkLst>
            <pc:docMk/>
            <pc:sldMk cId="3358143063" sldId="2571"/>
            <ac:spMk id="2" creationId="{A9ED721F-1DF4-9DF8-D497-7AA18A83012F}"/>
          </ac:spMkLst>
        </pc:spChg>
        <pc:spChg chg="mod">
          <ac:chgData name="" userId="" providerId="" clId="Web-{4C452620-DD42-902B-FE49-347A42DC7393}" dt="2026-03-16T08:09:12.648" v="1" actId="34807"/>
          <ac:spMkLst>
            <pc:docMk/>
            <pc:sldMk cId="3358143063" sldId="2571"/>
            <ac:spMk id="4" creationId="{FAFC8623-E748-F574-FDC3-EB6D68349BA0}"/>
          </ac:spMkLst>
        </pc:spChg>
        <pc:spChg chg="mod">
          <ac:chgData name="" userId="" providerId="" clId="Web-{4C452620-DD42-902B-FE49-347A42DC7393}" dt="2026-03-16T08:09:12.648" v="1" actId="34807"/>
          <ac:spMkLst>
            <pc:docMk/>
            <pc:sldMk cId="3358143063" sldId="2571"/>
            <ac:spMk id="5" creationId="{0F475C79-ACE1-D3E4-2675-E2593F6521BB}"/>
          </ac:spMkLst>
        </pc:spChg>
        <pc:spChg chg="mod">
          <ac:chgData name="" userId="" providerId="" clId="Web-{4C452620-DD42-902B-FE49-347A42DC7393}" dt="2026-03-16T08:09:12.648" v="1" actId="34807"/>
          <ac:spMkLst>
            <pc:docMk/>
            <pc:sldMk cId="3358143063" sldId="2571"/>
            <ac:spMk id="6" creationId="{F7B64B9D-39BB-39D6-7301-D1BD4A06320E}"/>
          </ac:spMkLst>
        </pc:spChg>
        <pc:spChg chg="mod">
          <ac:chgData name="" userId="" providerId="" clId="Web-{4C452620-DD42-902B-FE49-347A42DC7393}" dt="2026-03-16T08:09:12.648" v="1" actId="34807"/>
          <ac:spMkLst>
            <pc:docMk/>
            <pc:sldMk cId="3358143063" sldId="2571"/>
            <ac:spMk id="7" creationId="{D7F1B89A-3889-47A2-412F-E210B6912144}"/>
          </ac:spMkLst>
        </pc:spChg>
        <pc:picChg chg="mod">
          <ac:chgData name="" userId="" providerId="" clId="Web-{4C452620-DD42-902B-FE49-347A42DC7393}" dt="2026-03-16T08:09:12.648" v="1" actId="34807"/>
          <ac:picMkLst>
            <pc:docMk/>
            <pc:sldMk cId="3358143063" sldId="2571"/>
            <ac:picMk id="8" creationId="{30EDF444-7055-4CBA-A129-7C55314955FF}"/>
          </ac:picMkLst>
        </pc:picChg>
      </pc:sldChg>
      <pc:sldChg chg="modSp add mod modTransition modClrScheme addAnim chgLayout">
        <pc:chgData name="" userId="" providerId="" clId="Web-{4C452620-DD42-902B-FE49-347A42DC7393}" dt="2026-03-16T08:09:12.664" v="15" actId="34807"/>
        <pc:sldMkLst>
          <pc:docMk/>
          <pc:sldMk cId="1652924269" sldId="2572"/>
        </pc:sldMkLst>
        <pc:spChg chg="mod">
          <ac:chgData name="" userId="" providerId="" clId="Web-{4C452620-DD42-902B-FE49-347A42DC7393}" dt="2026-03-16T08:09:12.648" v="1" actId="34807"/>
          <ac:spMkLst>
            <pc:docMk/>
            <pc:sldMk cId="1652924269" sldId="2572"/>
            <ac:spMk id="2" creationId="{138B0EB2-4684-FA0D-D2BE-337E7CF7BB49}"/>
          </ac:spMkLst>
        </pc:spChg>
        <pc:spChg chg="mod">
          <ac:chgData name="" userId="" providerId="" clId="Web-{4C452620-DD42-902B-FE49-347A42DC7393}" dt="2026-03-16T08:09:12.648" v="1" actId="34807"/>
          <ac:spMkLst>
            <pc:docMk/>
            <pc:sldMk cId="1652924269" sldId="2572"/>
            <ac:spMk id="4" creationId="{A18561BF-B66B-7CDC-D13A-8F6B04212E8A}"/>
          </ac:spMkLst>
        </pc:spChg>
        <pc:spChg chg="mod">
          <ac:chgData name="" userId="" providerId="" clId="Web-{4C452620-DD42-902B-FE49-347A42DC7393}" dt="2026-03-16T08:09:12.648" v="1" actId="34807"/>
          <ac:spMkLst>
            <pc:docMk/>
            <pc:sldMk cId="1652924269" sldId="2572"/>
            <ac:spMk id="5" creationId="{11E446D9-BFF0-FB33-ECD4-696BCD8DE006}"/>
          </ac:spMkLst>
        </pc:spChg>
        <pc:spChg chg="mod">
          <ac:chgData name="" userId="" providerId="" clId="Web-{4C452620-DD42-902B-FE49-347A42DC7393}" dt="2026-03-16T08:09:12.648" v="1" actId="34807"/>
          <ac:spMkLst>
            <pc:docMk/>
            <pc:sldMk cId="1652924269" sldId="2572"/>
            <ac:spMk id="6" creationId="{D8B88EB2-ED0A-CBA4-B441-AC3AE1BA1A00}"/>
          </ac:spMkLst>
        </pc:spChg>
        <pc:spChg chg="mod">
          <ac:chgData name="" userId="" providerId="" clId="Web-{4C452620-DD42-902B-FE49-347A42DC7393}" dt="2026-03-16T08:09:12.648" v="1" actId="34807"/>
          <ac:spMkLst>
            <pc:docMk/>
            <pc:sldMk cId="1652924269" sldId="2572"/>
            <ac:spMk id="7" creationId="{964FFD93-A4DD-C53D-9972-8EEDEE39ACC1}"/>
          </ac:spMkLst>
        </pc:spChg>
        <pc:picChg chg="mod">
          <ac:chgData name="" userId="" providerId="" clId="Web-{4C452620-DD42-902B-FE49-347A42DC7393}" dt="2026-03-16T08:09:12.648" v="1" actId="34807"/>
          <ac:picMkLst>
            <pc:docMk/>
            <pc:sldMk cId="1652924269" sldId="2572"/>
            <ac:picMk id="8" creationId="{5369855F-076D-4139-9473-567BD1807866}"/>
          </ac:picMkLst>
        </pc:picChg>
      </pc:sldChg>
    </pc:docChg>
  </pc:docChgLst>
  <pc:docChgLst>
    <pc:chgData name="Justin Evans" userId="S::j.d.evans@uwtsd.ac.uk::2ee3c1af-825e-450d-8b1e-d59252291e99" providerId="AD" clId="Web-{4AF61786-60E1-6B39-1C9A-754685C92082}"/>
    <pc:docChg chg="modSld">
      <pc:chgData name="Justin Evans" userId="S::j.d.evans@uwtsd.ac.uk::2ee3c1af-825e-450d-8b1e-d59252291e99" providerId="AD" clId="Web-{4AF61786-60E1-6B39-1C9A-754685C92082}" dt="2026-03-18T08:12:05.736" v="9"/>
      <pc:docMkLst>
        <pc:docMk/>
      </pc:docMkLst>
      <pc:sldChg chg="modNotes">
        <pc:chgData name="Justin Evans" userId="S::j.d.evans@uwtsd.ac.uk::2ee3c1af-825e-450d-8b1e-d59252291e99" providerId="AD" clId="Web-{4AF61786-60E1-6B39-1C9A-754685C92082}" dt="2026-03-18T08:11:30.438" v="0"/>
        <pc:sldMkLst>
          <pc:docMk/>
          <pc:sldMk cId="3092660809" sldId="2563"/>
        </pc:sldMkLst>
      </pc:sldChg>
      <pc:sldChg chg="modNotes">
        <pc:chgData name="Justin Evans" userId="S::j.d.evans@uwtsd.ac.uk::2ee3c1af-825e-450d-8b1e-d59252291e99" providerId="AD" clId="Web-{4AF61786-60E1-6B39-1C9A-754685C92082}" dt="2026-03-18T08:11:33.641" v="1"/>
        <pc:sldMkLst>
          <pc:docMk/>
          <pc:sldMk cId="2980203309" sldId="2564"/>
        </pc:sldMkLst>
      </pc:sldChg>
      <pc:sldChg chg="modNotes">
        <pc:chgData name="Justin Evans" userId="S::j.d.evans@uwtsd.ac.uk::2ee3c1af-825e-450d-8b1e-d59252291e99" providerId="AD" clId="Web-{4AF61786-60E1-6B39-1C9A-754685C92082}" dt="2026-03-18T08:11:36.704" v="2"/>
        <pc:sldMkLst>
          <pc:docMk/>
          <pc:sldMk cId="1655819481" sldId="2566"/>
        </pc:sldMkLst>
      </pc:sldChg>
      <pc:sldChg chg="modNotes">
        <pc:chgData name="Justin Evans" userId="S::j.d.evans@uwtsd.ac.uk::2ee3c1af-825e-450d-8b1e-d59252291e99" providerId="AD" clId="Web-{4AF61786-60E1-6B39-1C9A-754685C92082}" dt="2026-03-18T08:11:53.189" v="6"/>
        <pc:sldMkLst>
          <pc:docMk/>
          <pc:sldMk cId="1010545765" sldId="2568"/>
        </pc:sldMkLst>
      </pc:sldChg>
      <pc:sldChg chg="modNotes">
        <pc:chgData name="Justin Evans" userId="S::j.d.evans@uwtsd.ac.uk::2ee3c1af-825e-450d-8b1e-d59252291e99" providerId="AD" clId="Web-{4AF61786-60E1-6B39-1C9A-754685C92082}" dt="2026-03-18T08:12:00.564" v="7"/>
        <pc:sldMkLst>
          <pc:docMk/>
          <pc:sldMk cId="4168848719" sldId="2569"/>
        </pc:sldMkLst>
      </pc:sldChg>
      <pc:sldChg chg="modNotes">
        <pc:chgData name="Justin Evans" userId="S::j.d.evans@uwtsd.ac.uk::2ee3c1af-825e-450d-8b1e-d59252291e99" providerId="AD" clId="Web-{4AF61786-60E1-6B39-1C9A-754685C92082}" dt="2026-03-18T08:12:03.580" v="8"/>
        <pc:sldMkLst>
          <pc:docMk/>
          <pc:sldMk cId="3358143063" sldId="2571"/>
        </pc:sldMkLst>
      </pc:sldChg>
      <pc:sldChg chg="modNotes">
        <pc:chgData name="Justin Evans" userId="S::j.d.evans@uwtsd.ac.uk::2ee3c1af-825e-450d-8b1e-d59252291e99" providerId="AD" clId="Web-{4AF61786-60E1-6B39-1C9A-754685C92082}" dt="2026-03-18T08:12:05.736" v="9"/>
        <pc:sldMkLst>
          <pc:docMk/>
          <pc:sldMk cId="1652924269" sldId="2572"/>
        </pc:sldMkLst>
      </pc:sldChg>
      <pc:sldChg chg="modNotes">
        <pc:chgData name="Justin Evans" userId="S::j.d.evans@uwtsd.ac.uk::2ee3c1af-825e-450d-8b1e-d59252291e99" providerId="AD" clId="Web-{4AF61786-60E1-6B39-1C9A-754685C92082}" dt="2026-03-18T08:11:42.407" v="3"/>
        <pc:sldMkLst>
          <pc:docMk/>
          <pc:sldMk cId="1427173964" sldId="2573"/>
        </pc:sldMkLst>
      </pc:sldChg>
      <pc:sldChg chg="modNotes">
        <pc:chgData name="Justin Evans" userId="S::j.d.evans@uwtsd.ac.uk::2ee3c1af-825e-450d-8b1e-d59252291e99" providerId="AD" clId="Web-{4AF61786-60E1-6B39-1C9A-754685C92082}" dt="2026-03-18T08:11:44.954" v="4"/>
        <pc:sldMkLst>
          <pc:docMk/>
          <pc:sldMk cId="2611675310" sldId="2574"/>
        </pc:sldMkLst>
      </pc:sldChg>
      <pc:sldChg chg="modNotes">
        <pc:chgData name="Justin Evans" userId="S::j.d.evans@uwtsd.ac.uk::2ee3c1af-825e-450d-8b1e-d59252291e99" providerId="AD" clId="Web-{4AF61786-60E1-6B39-1C9A-754685C92082}" dt="2026-03-18T08:11:49.361" v="5"/>
        <pc:sldMkLst>
          <pc:docMk/>
          <pc:sldMk cId="82158484" sldId="2575"/>
        </pc:sldMkLst>
      </pc:sldChg>
    </pc:docChg>
  </pc:docChgLst>
  <pc:docChgLst>
    <pc:chgData name="Justin Evans" userId="S::j.d.evans@uwtsd.ac.uk::2ee3c1af-825e-450d-8b1e-d59252291e99" providerId="AD" clId="Web-{E2F31BB5-9582-5E5A-CFAF-C5095E8D4F8B}"/>
    <pc:docChg chg="addSld delSld modSld modSection">
      <pc:chgData name="Justin Evans" userId="S::j.d.evans@uwtsd.ac.uk::2ee3c1af-825e-450d-8b1e-d59252291e99" providerId="AD" clId="Web-{E2F31BB5-9582-5E5A-CFAF-C5095E8D4F8B}" dt="2026-03-16T12:12:09.468" v="154"/>
      <pc:docMkLst>
        <pc:docMk/>
      </pc:docMkLst>
      <pc:sldChg chg="addSp modSp addAnim modNotes">
        <pc:chgData name="Justin Evans" userId="S::j.d.evans@uwtsd.ac.uk::2ee3c1af-825e-450d-8b1e-d59252291e99" providerId="AD" clId="Web-{E2F31BB5-9582-5E5A-CFAF-C5095E8D4F8B}" dt="2026-03-16T12:08:10.167" v="130"/>
        <pc:sldMkLst>
          <pc:docMk/>
          <pc:sldMk cId="59565566" sldId="2561"/>
        </pc:sldMkLst>
        <pc:spChg chg="mod">
          <ac:chgData name="Justin Evans" userId="S::j.d.evans@uwtsd.ac.uk::2ee3c1af-825e-450d-8b1e-d59252291e99" providerId="AD" clId="Web-{E2F31BB5-9582-5E5A-CFAF-C5095E8D4F8B}" dt="2026-03-16T12:01:50.136" v="76" actId="20577"/>
          <ac:spMkLst>
            <pc:docMk/>
            <pc:sldMk cId="59565566" sldId="2561"/>
            <ac:spMk id="2" creationId="{BC3EEA4F-AEB9-8408-D3A4-06FBD853087E}"/>
          </ac:spMkLst>
        </pc:spChg>
        <pc:picChg chg="add mod">
          <ac:chgData name="Justin Evans" userId="S::j.d.evans@uwtsd.ac.uk::2ee3c1af-825e-450d-8b1e-d59252291e99" providerId="AD" clId="Web-{E2F31BB5-9582-5E5A-CFAF-C5095E8D4F8B}" dt="2026-03-16T12:04:43.848" v="108" actId="1076"/>
          <ac:picMkLst>
            <pc:docMk/>
            <pc:sldMk cId="59565566" sldId="2561"/>
            <ac:picMk id="7" creationId="{10508E9A-0E7D-765E-FBFA-198C46BD7943}"/>
          </ac:picMkLst>
        </pc:picChg>
        <pc:picChg chg="add mod">
          <ac:chgData name="Justin Evans" userId="S::j.d.evans@uwtsd.ac.uk::2ee3c1af-825e-450d-8b1e-d59252291e99" providerId="AD" clId="Web-{E2F31BB5-9582-5E5A-CFAF-C5095E8D4F8B}" dt="2026-03-16T12:07:49.088" v="129" actId="1076"/>
          <ac:picMkLst>
            <pc:docMk/>
            <pc:sldMk cId="59565566" sldId="2561"/>
            <ac:picMk id="8" creationId="{47BFF364-6EEC-A53F-C202-7029B46CC832}"/>
          </ac:picMkLst>
        </pc:picChg>
      </pc:sldChg>
      <pc:sldChg chg="addSp modSp addAnim delAnim">
        <pc:chgData name="Justin Evans" userId="S::j.d.evans@uwtsd.ac.uk::2ee3c1af-825e-450d-8b1e-d59252291e99" providerId="AD" clId="Web-{E2F31BB5-9582-5E5A-CFAF-C5095E8D4F8B}" dt="2026-03-16T12:08:32.621" v="131"/>
        <pc:sldMkLst>
          <pc:docMk/>
          <pc:sldMk cId="3092660809" sldId="2563"/>
        </pc:sldMkLst>
        <pc:spChg chg="mod">
          <ac:chgData name="Justin Evans" userId="S::j.d.evans@uwtsd.ac.uk::2ee3c1af-825e-450d-8b1e-d59252291e99" providerId="AD" clId="Web-{E2F31BB5-9582-5E5A-CFAF-C5095E8D4F8B}" dt="2026-03-16T12:02:08.919" v="80" actId="20577"/>
          <ac:spMkLst>
            <pc:docMk/>
            <pc:sldMk cId="3092660809" sldId="2563"/>
            <ac:spMk id="5" creationId="{BC826AC3-E42E-CFFF-9F8C-64AEBF036CE1}"/>
          </ac:spMkLst>
        </pc:spChg>
        <pc:picChg chg="add mod">
          <ac:chgData name="Justin Evans" userId="S::j.d.evans@uwtsd.ac.uk::2ee3c1af-825e-450d-8b1e-d59252291e99" providerId="AD" clId="Web-{E2F31BB5-9582-5E5A-CFAF-C5095E8D4F8B}" dt="2026-03-16T12:04:57.552" v="110" actId="14100"/>
          <ac:picMkLst>
            <pc:docMk/>
            <pc:sldMk cId="3092660809" sldId="2563"/>
            <ac:picMk id="9" creationId="{AA679F48-43B3-FE46-F2EF-E79A8ED28C70}"/>
          </ac:picMkLst>
        </pc:picChg>
      </pc:sldChg>
      <pc:sldChg chg="addSp modSp addAnim delAnim">
        <pc:chgData name="Justin Evans" userId="S::j.d.evans@uwtsd.ac.uk::2ee3c1af-825e-450d-8b1e-d59252291e99" providerId="AD" clId="Web-{E2F31BB5-9582-5E5A-CFAF-C5095E8D4F8B}" dt="2026-03-16T12:08:59.871" v="132"/>
        <pc:sldMkLst>
          <pc:docMk/>
          <pc:sldMk cId="2980203309" sldId="2564"/>
        </pc:sldMkLst>
        <pc:spChg chg="mod">
          <ac:chgData name="Justin Evans" userId="S::j.d.evans@uwtsd.ac.uk::2ee3c1af-825e-450d-8b1e-d59252291e99" providerId="AD" clId="Web-{E2F31BB5-9582-5E5A-CFAF-C5095E8D4F8B}" dt="2026-03-16T12:02:31.123" v="84" actId="20577"/>
          <ac:spMkLst>
            <pc:docMk/>
            <pc:sldMk cId="2980203309" sldId="2564"/>
            <ac:spMk id="5" creationId="{77B124EA-B2EB-793D-D6A4-A23CAC911BE9}"/>
          </ac:spMkLst>
        </pc:spChg>
        <pc:picChg chg="add">
          <ac:chgData name="Justin Evans" userId="S::j.d.evans@uwtsd.ac.uk::2ee3c1af-825e-450d-8b1e-d59252291e99" providerId="AD" clId="Web-{E2F31BB5-9582-5E5A-CFAF-C5095E8D4F8B}" dt="2026-03-16T12:05:02.927" v="111"/>
          <ac:picMkLst>
            <pc:docMk/>
            <pc:sldMk cId="2980203309" sldId="2564"/>
            <ac:picMk id="9" creationId="{40DB8A32-55BB-97B1-2D6A-54C4B5346C8F}"/>
          </ac:picMkLst>
        </pc:picChg>
      </pc:sldChg>
      <pc:sldChg chg="addSp modSp addAnim delAnim">
        <pc:chgData name="Justin Evans" userId="S::j.d.evans@uwtsd.ac.uk::2ee3c1af-825e-450d-8b1e-d59252291e99" providerId="AD" clId="Web-{E2F31BB5-9582-5E5A-CFAF-C5095E8D4F8B}" dt="2026-03-16T12:09:07.231" v="133"/>
        <pc:sldMkLst>
          <pc:docMk/>
          <pc:sldMk cId="1655819481" sldId="2566"/>
        </pc:sldMkLst>
        <pc:spChg chg="mod">
          <ac:chgData name="Justin Evans" userId="S::j.d.evans@uwtsd.ac.uk::2ee3c1af-825e-450d-8b1e-d59252291e99" providerId="AD" clId="Web-{E2F31BB5-9582-5E5A-CFAF-C5095E8D4F8B}" dt="2026-03-16T12:02:39.921" v="86" actId="20577"/>
          <ac:spMkLst>
            <pc:docMk/>
            <pc:sldMk cId="1655819481" sldId="2566"/>
            <ac:spMk id="5" creationId="{D7A83AB9-530B-58AD-AE9F-A6522F7B64F4}"/>
          </ac:spMkLst>
        </pc:spChg>
        <pc:picChg chg="add">
          <ac:chgData name="Justin Evans" userId="S::j.d.evans@uwtsd.ac.uk::2ee3c1af-825e-450d-8b1e-d59252291e99" providerId="AD" clId="Web-{E2F31BB5-9582-5E5A-CFAF-C5095E8D4F8B}" dt="2026-03-16T12:05:08.349" v="112"/>
          <ac:picMkLst>
            <pc:docMk/>
            <pc:sldMk cId="1655819481" sldId="2566"/>
            <ac:picMk id="9" creationId="{86B86DE9-7890-519E-0ADF-6BE9D8E1E641}"/>
          </ac:picMkLst>
        </pc:picChg>
      </pc:sldChg>
      <pc:sldChg chg="addSp modSp addAnim delAnim">
        <pc:chgData name="Justin Evans" userId="S::j.d.evans@uwtsd.ac.uk::2ee3c1af-825e-450d-8b1e-d59252291e99" providerId="AD" clId="Web-{E2F31BB5-9582-5E5A-CFAF-C5095E8D4F8B}" dt="2026-03-16T12:09:48.153" v="137"/>
        <pc:sldMkLst>
          <pc:docMk/>
          <pc:sldMk cId="1010545765" sldId="2568"/>
        </pc:sldMkLst>
        <pc:spChg chg="mod">
          <ac:chgData name="Justin Evans" userId="S::j.d.evans@uwtsd.ac.uk::2ee3c1af-825e-450d-8b1e-d59252291e99" providerId="AD" clId="Web-{E2F31BB5-9582-5E5A-CFAF-C5095E8D4F8B}" dt="2026-03-16T12:03:32.908" v="98" actId="20577"/>
          <ac:spMkLst>
            <pc:docMk/>
            <pc:sldMk cId="1010545765" sldId="2568"/>
            <ac:spMk id="5" creationId="{B81FED7F-3166-161C-3D5A-C802F75C0DA9}"/>
          </ac:spMkLst>
        </pc:spChg>
        <pc:picChg chg="add">
          <ac:chgData name="Justin Evans" userId="S::j.d.evans@uwtsd.ac.uk::2ee3c1af-825e-450d-8b1e-d59252291e99" providerId="AD" clId="Web-{E2F31BB5-9582-5E5A-CFAF-C5095E8D4F8B}" dt="2026-03-16T12:05:27.881" v="116"/>
          <ac:picMkLst>
            <pc:docMk/>
            <pc:sldMk cId="1010545765" sldId="2568"/>
            <ac:picMk id="9" creationId="{19EB2BA1-B43B-24E5-4896-5442E1228362}"/>
          </ac:picMkLst>
        </pc:picChg>
      </pc:sldChg>
      <pc:sldChg chg="addSp modSp addAnim delAnim">
        <pc:chgData name="Justin Evans" userId="S::j.d.evans@uwtsd.ac.uk::2ee3c1af-825e-450d-8b1e-d59252291e99" providerId="AD" clId="Web-{E2F31BB5-9582-5E5A-CFAF-C5095E8D4F8B}" dt="2026-03-16T12:09:55.544" v="138"/>
        <pc:sldMkLst>
          <pc:docMk/>
          <pc:sldMk cId="4168848719" sldId="2569"/>
        </pc:sldMkLst>
        <pc:spChg chg="mod">
          <ac:chgData name="Justin Evans" userId="S::j.d.evans@uwtsd.ac.uk::2ee3c1af-825e-450d-8b1e-d59252291e99" providerId="AD" clId="Web-{E2F31BB5-9582-5E5A-CFAF-C5095E8D4F8B}" dt="2026-03-16T12:03:41.236" v="100" actId="20577"/>
          <ac:spMkLst>
            <pc:docMk/>
            <pc:sldMk cId="4168848719" sldId="2569"/>
            <ac:spMk id="5" creationId="{13EE7E2C-1A97-EBBD-12C9-6EC90E33900D}"/>
          </ac:spMkLst>
        </pc:spChg>
        <pc:picChg chg="add">
          <ac:chgData name="Justin Evans" userId="S::j.d.evans@uwtsd.ac.uk::2ee3c1af-825e-450d-8b1e-d59252291e99" providerId="AD" clId="Web-{E2F31BB5-9582-5E5A-CFAF-C5095E8D4F8B}" dt="2026-03-16T12:05:31.928" v="117"/>
          <ac:picMkLst>
            <pc:docMk/>
            <pc:sldMk cId="4168848719" sldId="2569"/>
            <ac:picMk id="9" creationId="{3D916728-E77F-6126-354B-9364EF895F7F}"/>
          </ac:picMkLst>
        </pc:picChg>
      </pc:sldChg>
      <pc:sldChg chg="addSp modSp addAnim delAnim">
        <pc:chgData name="Justin Evans" userId="S::j.d.evans@uwtsd.ac.uk::2ee3c1af-825e-450d-8b1e-d59252291e99" providerId="AD" clId="Web-{E2F31BB5-9582-5E5A-CFAF-C5095E8D4F8B}" dt="2026-03-16T12:10:01.091" v="139"/>
        <pc:sldMkLst>
          <pc:docMk/>
          <pc:sldMk cId="3358143063" sldId="2571"/>
        </pc:sldMkLst>
        <pc:spChg chg="mod">
          <ac:chgData name="Justin Evans" userId="S::j.d.evans@uwtsd.ac.uk::2ee3c1af-825e-450d-8b1e-d59252291e99" providerId="AD" clId="Web-{E2F31BB5-9582-5E5A-CFAF-C5095E8D4F8B}" dt="2026-03-16T12:03:59.128" v="102" actId="20577"/>
          <ac:spMkLst>
            <pc:docMk/>
            <pc:sldMk cId="3358143063" sldId="2571"/>
            <ac:spMk id="5" creationId="{0F475C79-ACE1-D3E4-2675-E2593F6521BB}"/>
          </ac:spMkLst>
        </pc:spChg>
        <pc:picChg chg="add">
          <ac:chgData name="Justin Evans" userId="S::j.d.evans@uwtsd.ac.uk::2ee3c1af-825e-450d-8b1e-d59252291e99" providerId="AD" clId="Web-{E2F31BB5-9582-5E5A-CFAF-C5095E8D4F8B}" dt="2026-03-16T12:05:36.210" v="118"/>
          <ac:picMkLst>
            <pc:docMk/>
            <pc:sldMk cId="3358143063" sldId="2571"/>
            <ac:picMk id="9" creationId="{F128C11B-41C9-A6BA-8DA1-86BC5B85C341}"/>
          </ac:picMkLst>
        </pc:picChg>
      </pc:sldChg>
      <pc:sldChg chg="addSp modSp addAnim delAnim">
        <pc:chgData name="Justin Evans" userId="S::j.d.evans@uwtsd.ac.uk::2ee3c1af-825e-450d-8b1e-d59252291e99" providerId="AD" clId="Web-{E2F31BB5-9582-5E5A-CFAF-C5095E8D4F8B}" dt="2026-03-16T12:10:08.232" v="140"/>
        <pc:sldMkLst>
          <pc:docMk/>
          <pc:sldMk cId="1652924269" sldId="2572"/>
        </pc:sldMkLst>
        <pc:spChg chg="mod">
          <ac:chgData name="Justin Evans" userId="S::j.d.evans@uwtsd.ac.uk::2ee3c1af-825e-450d-8b1e-d59252291e99" providerId="AD" clId="Web-{E2F31BB5-9582-5E5A-CFAF-C5095E8D4F8B}" dt="2026-03-16T12:04:06.738" v="104" actId="20577"/>
          <ac:spMkLst>
            <pc:docMk/>
            <pc:sldMk cId="1652924269" sldId="2572"/>
            <ac:spMk id="5" creationId="{11E446D9-BFF0-FB33-ECD4-696BCD8DE006}"/>
          </ac:spMkLst>
        </pc:spChg>
        <pc:picChg chg="add">
          <ac:chgData name="Justin Evans" userId="S::j.d.evans@uwtsd.ac.uk::2ee3c1af-825e-450d-8b1e-d59252291e99" providerId="AD" clId="Web-{E2F31BB5-9582-5E5A-CFAF-C5095E8D4F8B}" dt="2026-03-16T12:05:40.085" v="119"/>
          <ac:picMkLst>
            <pc:docMk/>
            <pc:sldMk cId="1652924269" sldId="2572"/>
            <ac:picMk id="9" creationId="{1579DDB9-E100-0F7C-D4DE-79736F4DFBB4}"/>
          </ac:picMkLst>
        </pc:picChg>
      </pc:sldChg>
      <pc:sldChg chg="addSp modSp add addAnim delAnim">
        <pc:chgData name="Justin Evans" userId="S::j.d.evans@uwtsd.ac.uk::2ee3c1af-825e-450d-8b1e-d59252291e99" providerId="AD" clId="Web-{E2F31BB5-9582-5E5A-CFAF-C5095E8D4F8B}" dt="2026-03-16T12:09:18.121" v="134"/>
        <pc:sldMkLst>
          <pc:docMk/>
          <pc:sldMk cId="1427173964" sldId="2573"/>
        </pc:sldMkLst>
        <pc:spChg chg="mod">
          <ac:chgData name="Justin Evans" userId="S::j.d.evans@uwtsd.ac.uk::2ee3c1af-825e-450d-8b1e-d59252291e99" providerId="AD" clId="Web-{E2F31BB5-9582-5E5A-CFAF-C5095E8D4F8B}" dt="2026-03-16T12:02:45.655" v="88" actId="20577"/>
          <ac:spMkLst>
            <pc:docMk/>
            <pc:sldMk cId="1427173964" sldId="2573"/>
            <ac:spMk id="6" creationId="{5ECBDAA7-7C9B-4149-C19B-115C5EA05A76}"/>
          </ac:spMkLst>
        </pc:spChg>
        <pc:picChg chg="add">
          <ac:chgData name="Justin Evans" userId="S::j.d.evans@uwtsd.ac.uk::2ee3c1af-825e-450d-8b1e-d59252291e99" providerId="AD" clId="Web-{E2F31BB5-9582-5E5A-CFAF-C5095E8D4F8B}" dt="2026-03-16T12:05:12.068" v="113"/>
          <ac:picMkLst>
            <pc:docMk/>
            <pc:sldMk cId="1427173964" sldId="2573"/>
            <ac:picMk id="9" creationId="{DDCBEB01-D50F-F46F-B5AC-D6240D5661B7}"/>
          </ac:picMkLst>
        </pc:picChg>
      </pc:sldChg>
      <pc:sldChg chg="addSp modSp add addAnim delAnim">
        <pc:chgData name="Justin Evans" userId="S::j.d.evans@uwtsd.ac.uk::2ee3c1af-825e-450d-8b1e-d59252291e99" providerId="AD" clId="Web-{E2F31BB5-9582-5E5A-CFAF-C5095E8D4F8B}" dt="2026-03-16T12:09:32.481" v="135"/>
        <pc:sldMkLst>
          <pc:docMk/>
          <pc:sldMk cId="2611675310" sldId="2574"/>
        </pc:sldMkLst>
        <pc:spChg chg="mod">
          <ac:chgData name="Justin Evans" userId="S::j.d.evans@uwtsd.ac.uk::2ee3c1af-825e-450d-8b1e-d59252291e99" providerId="AD" clId="Web-{E2F31BB5-9582-5E5A-CFAF-C5095E8D4F8B}" dt="2026-03-16T12:03:04.031" v="89" actId="1076"/>
          <ac:spMkLst>
            <pc:docMk/>
            <pc:sldMk cId="2611675310" sldId="2574"/>
            <ac:spMk id="2" creationId="{3D8791C1-C37C-FABF-F96A-AAD134A2973D}"/>
          </ac:spMkLst>
        </pc:spChg>
        <pc:spChg chg="mod">
          <ac:chgData name="Justin Evans" userId="S::j.d.evans@uwtsd.ac.uk::2ee3c1af-825e-450d-8b1e-d59252291e99" providerId="AD" clId="Web-{E2F31BB5-9582-5E5A-CFAF-C5095E8D4F8B}" dt="2026-03-16T12:03:08.719" v="90" actId="1076"/>
          <ac:spMkLst>
            <pc:docMk/>
            <pc:sldMk cId="2611675310" sldId="2574"/>
            <ac:spMk id="4" creationId="{45B1B43C-E384-5764-83D2-3A007560B0C9}"/>
          </ac:spMkLst>
        </pc:spChg>
        <pc:spChg chg="mod">
          <ac:chgData name="Justin Evans" userId="S::j.d.evans@uwtsd.ac.uk::2ee3c1af-825e-450d-8b1e-d59252291e99" providerId="AD" clId="Web-{E2F31BB5-9582-5E5A-CFAF-C5095E8D4F8B}" dt="2026-03-16T12:03:12.469" v="92" actId="20577"/>
          <ac:spMkLst>
            <pc:docMk/>
            <pc:sldMk cId="2611675310" sldId="2574"/>
            <ac:spMk id="6" creationId="{57FF0E37-3840-1DCA-174E-3AF2A4E63BB4}"/>
          </ac:spMkLst>
        </pc:spChg>
        <pc:picChg chg="add">
          <ac:chgData name="Justin Evans" userId="S::j.d.evans@uwtsd.ac.uk::2ee3c1af-825e-450d-8b1e-d59252291e99" providerId="AD" clId="Web-{E2F31BB5-9582-5E5A-CFAF-C5095E8D4F8B}" dt="2026-03-16T12:05:18.990" v="114"/>
          <ac:picMkLst>
            <pc:docMk/>
            <pc:sldMk cId="2611675310" sldId="2574"/>
            <ac:picMk id="9" creationId="{8AB2612E-C105-2804-9572-C2E93F80F5A2}"/>
          </ac:picMkLst>
        </pc:picChg>
      </pc:sldChg>
      <pc:sldChg chg="addSp modSp add addAnim delAnim">
        <pc:chgData name="Justin Evans" userId="S::j.d.evans@uwtsd.ac.uk::2ee3c1af-825e-450d-8b1e-d59252291e99" providerId="AD" clId="Web-{E2F31BB5-9582-5E5A-CFAF-C5095E8D4F8B}" dt="2026-03-16T12:09:39.747" v="136"/>
        <pc:sldMkLst>
          <pc:docMk/>
          <pc:sldMk cId="82158484" sldId="2575"/>
        </pc:sldMkLst>
        <pc:spChg chg="mod">
          <ac:chgData name="Justin Evans" userId="S::j.d.evans@uwtsd.ac.uk::2ee3c1af-825e-450d-8b1e-d59252291e99" providerId="AD" clId="Web-{E2F31BB5-9582-5E5A-CFAF-C5095E8D4F8B}" dt="2026-03-16T12:03:18.298" v="93" actId="1076"/>
          <ac:spMkLst>
            <pc:docMk/>
            <pc:sldMk cId="82158484" sldId="2575"/>
            <ac:spMk id="2" creationId="{3DDB74CB-469A-48D4-48E5-13E10AEBC9EA}"/>
          </ac:spMkLst>
        </pc:spChg>
        <pc:spChg chg="mod">
          <ac:chgData name="Justin Evans" userId="S::j.d.evans@uwtsd.ac.uk::2ee3c1af-825e-450d-8b1e-d59252291e99" providerId="AD" clId="Web-{E2F31BB5-9582-5E5A-CFAF-C5095E8D4F8B}" dt="2026-03-16T12:03:21.532" v="94" actId="1076"/>
          <ac:spMkLst>
            <pc:docMk/>
            <pc:sldMk cId="82158484" sldId="2575"/>
            <ac:spMk id="4" creationId="{CF922AF4-9A91-74E5-3A96-D63060524D9D}"/>
          </ac:spMkLst>
        </pc:spChg>
        <pc:spChg chg="mod">
          <ac:chgData name="Justin Evans" userId="S::j.d.evans@uwtsd.ac.uk::2ee3c1af-825e-450d-8b1e-d59252291e99" providerId="AD" clId="Web-{E2F31BB5-9582-5E5A-CFAF-C5095E8D4F8B}" dt="2026-03-16T12:03:24.861" v="96" actId="20577"/>
          <ac:spMkLst>
            <pc:docMk/>
            <pc:sldMk cId="82158484" sldId="2575"/>
            <ac:spMk id="6" creationId="{C33BB22B-829B-4E23-F522-BE7D6DF51D61}"/>
          </ac:spMkLst>
        </pc:spChg>
        <pc:picChg chg="add">
          <ac:chgData name="Justin Evans" userId="S::j.d.evans@uwtsd.ac.uk::2ee3c1af-825e-450d-8b1e-d59252291e99" providerId="AD" clId="Web-{E2F31BB5-9582-5E5A-CFAF-C5095E8D4F8B}" dt="2026-03-16T12:05:23.678" v="115"/>
          <ac:picMkLst>
            <pc:docMk/>
            <pc:sldMk cId="82158484" sldId="2575"/>
            <ac:picMk id="9" creationId="{5FC69E57-C135-576C-DE01-E32BAEE19220}"/>
          </ac:picMkLst>
        </pc:picChg>
      </pc:sldChg>
      <pc:sldChg chg="addSp delSp modSp add addAnim delAnim">
        <pc:chgData name="Justin Evans" userId="S::j.d.evans@uwtsd.ac.uk::2ee3c1af-825e-450d-8b1e-d59252291e99" providerId="AD" clId="Web-{E2F31BB5-9582-5E5A-CFAF-C5095E8D4F8B}" dt="2026-03-16T12:10:41.607" v="144"/>
        <pc:sldMkLst>
          <pc:docMk/>
          <pc:sldMk cId="1373954203" sldId="2577"/>
        </pc:sldMkLst>
        <pc:spChg chg="mod">
          <ac:chgData name="Justin Evans" userId="S::j.d.evans@uwtsd.ac.uk::2ee3c1af-825e-450d-8b1e-d59252291e99" providerId="AD" clId="Web-{E2F31BB5-9582-5E5A-CFAF-C5095E8D4F8B}" dt="2026-03-16T11:58:43.444" v="64" actId="14100"/>
          <ac:spMkLst>
            <pc:docMk/>
            <pc:sldMk cId="1373954203" sldId="2577"/>
            <ac:spMk id="3" creationId="{8FEC4AE1-D655-FE15-140F-7D30AB085A0F}"/>
          </ac:spMkLst>
        </pc:spChg>
        <pc:spChg chg="mod">
          <ac:chgData name="Justin Evans" userId="S::j.d.evans@uwtsd.ac.uk::2ee3c1af-825e-450d-8b1e-d59252291e99" providerId="AD" clId="Web-{E2F31BB5-9582-5E5A-CFAF-C5095E8D4F8B}" dt="2026-03-16T12:04:13.738" v="105"/>
          <ac:spMkLst>
            <pc:docMk/>
            <pc:sldMk cId="1373954203" sldId="2577"/>
            <ac:spMk id="5" creationId="{6F23745A-8216-0F16-92C1-6104E3D82DEF}"/>
          </ac:spMkLst>
        </pc:spChg>
        <pc:picChg chg="add">
          <ac:chgData name="Justin Evans" userId="S::j.d.evans@uwtsd.ac.uk::2ee3c1af-825e-450d-8b1e-d59252291e99" providerId="AD" clId="Web-{E2F31BB5-9582-5E5A-CFAF-C5095E8D4F8B}" dt="2026-03-16T12:05:43.413" v="120"/>
          <ac:picMkLst>
            <pc:docMk/>
            <pc:sldMk cId="1373954203" sldId="2577"/>
            <ac:picMk id="11" creationId="{8EC95234-BB75-B543-FB45-4714C7C0D941}"/>
          </ac:picMkLst>
        </pc:picChg>
      </pc:sldChg>
      <pc:sldChg chg="addSp delSp modSp add replId addAnim delAnim">
        <pc:chgData name="Justin Evans" userId="S::j.d.evans@uwtsd.ac.uk::2ee3c1af-825e-450d-8b1e-d59252291e99" providerId="AD" clId="Web-{E2F31BB5-9582-5E5A-CFAF-C5095E8D4F8B}" dt="2026-03-16T12:12:09.468" v="154"/>
        <pc:sldMkLst>
          <pc:docMk/>
          <pc:sldMk cId="558048361" sldId="2578"/>
        </pc:sldMkLst>
        <pc:spChg chg="mod">
          <ac:chgData name="Justin Evans" userId="S::j.d.evans@uwtsd.ac.uk::2ee3c1af-825e-450d-8b1e-d59252291e99" providerId="AD" clId="Web-{E2F31BB5-9582-5E5A-CFAF-C5095E8D4F8B}" dt="2026-03-16T11:58:59.491" v="67" actId="14100"/>
          <ac:spMkLst>
            <pc:docMk/>
            <pc:sldMk cId="558048361" sldId="2578"/>
            <ac:spMk id="3" creationId="{CDCDE578-6558-CCFB-AA7A-64B293688AC2}"/>
          </ac:spMkLst>
        </pc:spChg>
        <pc:spChg chg="mod">
          <ac:chgData name="Justin Evans" userId="S::j.d.evans@uwtsd.ac.uk::2ee3c1af-825e-450d-8b1e-d59252291e99" providerId="AD" clId="Web-{E2F31BB5-9582-5E5A-CFAF-C5095E8D4F8B}" dt="2026-03-16T12:04:19.004" v="106" actId="20577"/>
          <ac:spMkLst>
            <pc:docMk/>
            <pc:sldMk cId="558048361" sldId="2578"/>
            <ac:spMk id="5" creationId="{AFE04DB0-61EC-9BCF-5CFB-D1070369F854}"/>
          </ac:spMkLst>
        </pc:spChg>
        <pc:spChg chg="add mod">
          <ac:chgData name="Justin Evans" userId="S::j.d.evans@uwtsd.ac.uk::2ee3c1af-825e-450d-8b1e-d59252291e99" providerId="AD" clId="Web-{E2F31BB5-9582-5E5A-CFAF-C5095E8D4F8B}" dt="2026-03-16T12:01:18.743" v="75" actId="20577"/>
          <ac:spMkLst>
            <pc:docMk/>
            <pc:sldMk cId="558048361" sldId="2578"/>
            <ac:spMk id="9" creationId="{CC9B4F3B-84A3-335B-BF51-7AD353639707}"/>
          </ac:spMkLst>
        </pc:spChg>
        <pc:picChg chg="add">
          <ac:chgData name="Justin Evans" userId="S::j.d.evans@uwtsd.ac.uk::2ee3c1af-825e-450d-8b1e-d59252291e99" providerId="AD" clId="Web-{E2F31BB5-9582-5E5A-CFAF-C5095E8D4F8B}" dt="2026-03-16T12:05:47.773" v="121"/>
          <ac:picMkLst>
            <pc:docMk/>
            <pc:sldMk cId="558048361" sldId="2578"/>
            <ac:picMk id="11" creationId="{03C9F9D4-205E-2E98-0F72-704A90818175}"/>
          </ac:picMkLst>
        </pc:picChg>
      </pc:sldChg>
      <pc:sldMasterChg chg="addSldLayout">
        <pc:chgData name="Justin Evans" userId="S::j.d.evans@uwtsd.ac.uk::2ee3c1af-825e-450d-8b1e-d59252291e99" providerId="AD" clId="Web-{E2F31BB5-9582-5E5A-CFAF-C5095E8D4F8B}" dt="2026-03-16T11:48:29.008" v="1"/>
        <pc:sldMasterMkLst>
          <pc:docMk/>
          <pc:sldMasterMk cId="2857678996" sldId="2147483660"/>
        </pc:sldMasterMkLst>
        <pc:sldLayoutChg chg="add">
          <pc:chgData name="Justin Evans" userId="S::j.d.evans@uwtsd.ac.uk::2ee3c1af-825e-450d-8b1e-d59252291e99" providerId="AD" clId="Web-{E2F31BB5-9582-5E5A-CFAF-C5095E8D4F8B}" dt="2026-03-16T11:48:28.789" v="0"/>
          <pc:sldLayoutMkLst>
            <pc:docMk/>
            <pc:sldMasterMk cId="2857678996" sldId="2147483660"/>
            <pc:sldLayoutMk cId="2004406599" sldId="2147483720"/>
          </pc:sldLayoutMkLst>
        </pc:sldLayoutChg>
        <pc:sldLayoutChg chg="add">
          <pc:chgData name="Justin Evans" userId="S::j.d.evans@uwtsd.ac.uk::2ee3c1af-825e-450d-8b1e-d59252291e99" providerId="AD" clId="Web-{E2F31BB5-9582-5E5A-CFAF-C5095E8D4F8B}" dt="2026-03-16T11:48:29.008" v="1"/>
          <pc:sldLayoutMkLst>
            <pc:docMk/>
            <pc:sldMasterMk cId="2857678996" sldId="2147483660"/>
            <pc:sldLayoutMk cId="1931642749" sldId="2147483721"/>
          </pc:sldLayoutMkLst>
        </pc:sldLayoutChg>
      </pc:sldMasterChg>
    </pc:docChg>
  </pc:docChgLst>
  <pc:docChgLst>
    <pc:chgData name="Justin Evans" userId="2ee3c1af-825e-450d-8b1e-d59252291e99" providerId="ADAL" clId="{3AA4783D-B629-4C18-8A49-DE15C3FB0EA2}"/>
    <pc:docChg chg="modSld">
      <pc:chgData name="Justin Evans" userId="2ee3c1af-825e-450d-8b1e-d59252291e99" providerId="ADAL" clId="{3AA4783D-B629-4C18-8A49-DE15C3FB0EA2}" dt="2026-03-17T10:26:17.584" v="0" actId="20577"/>
      <pc:docMkLst>
        <pc:docMk/>
      </pc:docMkLst>
      <pc:sldChg chg="modNotesTx">
        <pc:chgData name="Justin Evans" userId="2ee3c1af-825e-450d-8b1e-d59252291e99" providerId="ADAL" clId="{3AA4783D-B629-4C18-8A49-DE15C3FB0EA2}" dt="2026-03-17T10:26:17.584" v="0" actId="20577"/>
        <pc:sldMkLst>
          <pc:docMk/>
          <pc:sldMk cId="2980203309" sldId="2564"/>
        </pc:sldMkLst>
      </pc:sldChg>
    </pc:docChg>
  </pc:docChgLst>
  <pc:docChgLst>
    <pc:chgData name="Justin Evans" userId="S::j.d.evans@uwtsd.ac.uk::2ee3c1af-825e-450d-8b1e-d59252291e99" providerId="AD" clId="Web-{AB7729C1-34B0-BFFC-90B6-67BD2F30665A}"/>
    <pc:docChg chg="modSld">
      <pc:chgData name="Justin Evans" userId="S::j.d.evans@uwtsd.ac.uk::2ee3c1af-825e-450d-8b1e-d59252291e99" providerId="AD" clId="Web-{AB7729C1-34B0-BFFC-90B6-67BD2F30665A}" dt="2026-03-17T08:24:27.144" v="1" actId="20577"/>
      <pc:docMkLst>
        <pc:docMk/>
      </pc:docMkLst>
      <pc:sldChg chg="modSp modNotes">
        <pc:chgData name="Justin Evans" userId="S::j.d.evans@uwtsd.ac.uk::2ee3c1af-825e-450d-8b1e-d59252291e99" providerId="AD" clId="Web-{AB7729C1-34B0-BFFC-90B6-67BD2F30665A}" dt="2026-03-17T08:24:27.144" v="1" actId="20577"/>
        <pc:sldMkLst>
          <pc:docMk/>
          <pc:sldMk cId="2540338374" sldId="2579"/>
        </pc:sldMkLst>
        <pc:spChg chg="mod">
          <ac:chgData name="Justin Evans" userId="S::j.d.evans@uwtsd.ac.uk::2ee3c1af-825e-450d-8b1e-d59252291e99" providerId="AD" clId="Web-{AB7729C1-34B0-BFFC-90B6-67BD2F30665A}" dt="2026-03-17T08:24:27.144" v="1" actId="20577"/>
          <ac:spMkLst>
            <pc:docMk/>
            <pc:sldMk cId="2540338374" sldId="2579"/>
            <ac:spMk id="4" creationId="{439C1BB3-C3A6-9019-5668-81781D2244D2}"/>
          </ac:spMkLst>
        </pc:spChg>
      </pc:sldChg>
    </pc:docChg>
  </pc:docChgLst>
  <pc:docChgLst>
    <pc:chgData name="Justin Evans" userId="S::j.d.evans@uwtsd.ac.uk::2ee3c1af-825e-450d-8b1e-d59252291e99" providerId="AD" clId="Web-{07E0C3C9-8188-990D-281E-2AB0436B6C0C}"/>
    <pc:docChg chg="modSld sldOrd">
      <pc:chgData name="Justin Evans" userId="S::j.d.evans@uwtsd.ac.uk::2ee3c1af-825e-450d-8b1e-d59252291e99" providerId="AD" clId="Web-{07E0C3C9-8188-990D-281E-2AB0436B6C0C}" dt="2026-03-16T08:16:05.751" v="23"/>
      <pc:docMkLst>
        <pc:docMk/>
      </pc:docMkLst>
      <pc:sldChg chg="modSp">
        <pc:chgData name="Justin Evans" userId="S::j.d.evans@uwtsd.ac.uk::2ee3c1af-825e-450d-8b1e-d59252291e99" providerId="AD" clId="Web-{07E0C3C9-8188-990D-281E-2AB0436B6C0C}" dt="2026-03-16T08:12:42.546" v="1" actId="20577"/>
        <pc:sldMkLst>
          <pc:docMk/>
          <pc:sldMk cId="3092660809" sldId="2563"/>
        </pc:sldMkLst>
        <pc:spChg chg="mod">
          <ac:chgData name="Justin Evans" userId="S::j.d.evans@uwtsd.ac.uk::2ee3c1af-825e-450d-8b1e-d59252291e99" providerId="AD" clId="Web-{07E0C3C9-8188-990D-281E-2AB0436B6C0C}" dt="2026-03-16T08:12:42.546" v="1" actId="20577"/>
          <ac:spMkLst>
            <pc:docMk/>
            <pc:sldMk cId="3092660809" sldId="2563"/>
            <ac:spMk id="4" creationId="{A266E95F-9903-1080-AD2E-30F440DD7C64}"/>
          </ac:spMkLst>
        </pc:spChg>
      </pc:sldChg>
      <pc:sldChg chg="modSp">
        <pc:chgData name="Justin Evans" userId="S::j.d.evans@uwtsd.ac.uk::2ee3c1af-825e-450d-8b1e-d59252291e99" providerId="AD" clId="Web-{07E0C3C9-8188-990D-281E-2AB0436B6C0C}" dt="2026-03-16T08:13:43.484" v="19" actId="20577"/>
        <pc:sldMkLst>
          <pc:docMk/>
          <pc:sldMk cId="1655819481" sldId="2566"/>
        </pc:sldMkLst>
        <pc:spChg chg="mod">
          <ac:chgData name="Justin Evans" userId="S::j.d.evans@uwtsd.ac.uk::2ee3c1af-825e-450d-8b1e-d59252291e99" providerId="AD" clId="Web-{07E0C3C9-8188-990D-281E-2AB0436B6C0C}" dt="2026-03-16T08:13:43.484" v="19" actId="20577"/>
          <ac:spMkLst>
            <pc:docMk/>
            <pc:sldMk cId="1655819481" sldId="2566"/>
            <ac:spMk id="4" creationId="{775A465B-F54A-B0B0-C23F-0015E155ECCC}"/>
          </ac:spMkLst>
        </pc:spChg>
      </pc:sldChg>
      <pc:sldChg chg="modSp">
        <pc:chgData name="Justin Evans" userId="S::j.d.evans@uwtsd.ac.uk::2ee3c1af-825e-450d-8b1e-d59252291e99" providerId="AD" clId="Web-{07E0C3C9-8188-990D-281E-2AB0436B6C0C}" dt="2026-03-16T08:15:47.954" v="22" actId="20577"/>
        <pc:sldMkLst>
          <pc:docMk/>
          <pc:sldMk cId="4168848719" sldId="2569"/>
        </pc:sldMkLst>
        <pc:spChg chg="mod">
          <ac:chgData name="Justin Evans" userId="S::j.d.evans@uwtsd.ac.uk::2ee3c1af-825e-450d-8b1e-d59252291e99" providerId="AD" clId="Web-{07E0C3C9-8188-990D-281E-2AB0436B6C0C}" dt="2026-03-16T08:15:47.954" v="22" actId="20577"/>
          <ac:spMkLst>
            <pc:docMk/>
            <pc:sldMk cId="4168848719" sldId="2569"/>
            <ac:spMk id="4" creationId="{52E95C8F-82B3-DDAE-808F-B57C2239CA01}"/>
          </ac:spMkLst>
        </pc:spChg>
      </pc:sldChg>
      <pc:sldChg chg="ord">
        <pc:chgData name="Justin Evans" userId="S::j.d.evans@uwtsd.ac.uk::2ee3c1af-825e-450d-8b1e-d59252291e99" providerId="AD" clId="Web-{07E0C3C9-8188-990D-281E-2AB0436B6C0C}" dt="2026-03-16T08:16:05.751" v="23"/>
        <pc:sldMkLst>
          <pc:docMk/>
          <pc:sldMk cId="1652924269" sldId="25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17EFE2-A69E-41AC-8EE3-58D37E1C60E8}" type="datetimeFigureOut">
              <a:t>3/18/2026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43F038-E967-467D-A7E0-1CF84A1E2F8E}" type="slidenum">
              <a:t>‹#›</a:t>
            </a:fld>
            <a:endParaRPr lang="en-US"/>
          </a:p>
        </p:txBody>
      </p:sp>
    </p:spTree>
    <p:extLst>
      <p:ext uri="{BB962C8B-B14F-4D97-AF65-F5344CB8AC3E}">
        <p14:creationId xmlns:p14="http://schemas.microsoft.com/office/powerpoint/2010/main" val="109244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3FC83BB5-8061-473D-9E70-5D167E99B873}" type="slidenum">
              <a:t>1</a:t>
            </a:fld>
            <a:endParaRPr lang="en-US"/>
          </a:p>
        </p:txBody>
      </p:sp>
    </p:spTree>
    <p:extLst>
      <p:ext uri="{BB962C8B-B14F-4D97-AF65-F5344CB8AC3E}">
        <p14:creationId xmlns:p14="http://schemas.microsoft.com/office/powerpoint/2010/main" val="3294698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F79E0-28A2-C2B9-D11B-F708E31896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F63022-7918-25FE-CF0B-42B29C661C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B9CE94-EBFF-A2C4-7A91-D39032EC5A03}"/>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B4ACE090-F3ED-7D92-82FC-CCB3F161543E}"/>
              </a:ext>
            </a:extLst>
          </p:cNvPr>
          <p:cNvSpPr>
            <a:spLocks noGrp="1"/>
          </p:cNvSpPr>
          <p:nvPr>
            <p:ph type="sldNum" sz="quarter" idx="5"/>
          </p:nvPr>
        </p:nvSpPr>
        <p:spPr/>
        <p:txBody>
          <a:bodyPr/>
          <a:lstStyle/>
          <a:p>
            <a:fld id="{3FC83BB5-8061-473D-9E70-5D167E99B873}" type="slidenum">
              <a:t>2</a:t>
            </a:fld>
            <a:endParaRPr lang="en-US"/>
          </a:p>
        </p:txBody>
      </p:sp>
    </p:spTree>
    <p:extLst>
      <p:ext uri="{BB962C8B-B14F-4D97-AF65-F5344CB8AC3E}">
        <p14:creationId xmlns:p14="http://schemas.microsoft.com/office/powerpoint/2010/main" val="981981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FC83BB5-8061-473D-9E70-5D167E99B873}" type="slidenum">
              <a:t>3</a:t>
            </a:fld>
            <a:endParaRPr lang="en-US"/>
          </a:p>
        </p:txBody>
      </p:sp>
    </p:spTree>
    <p:extLst>
      <p:ext uri="{BB962C8B-B14F-4D97-AF65-F5344CB8AC3E}">
        <p14:creationId xmlns:p14="http://schemas.microsoft.com/office/powerpoint/2010/main" val="4102514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FC83BB5-8061-473D-9E70-5D167E99B873}" type="slidenum">
              <a:t>4</a:t>
            </a:fld>
            <a:endParaRPr lang="en-US"/>
          </a:p>
        </p:txBody>
      </p:sp>
    </p:spTree>
    <p:extLst>
      <p:ext uri="{BB962C8B-B14F-4D97-AF65-F5344CB8AC3E}">
        <p14:creationId xmlns:p14="http://schemas.microsoft.com/office/powerpoint/2010/main" val="2731661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FC83BB5-8061-473D-9E70-5D167E99B873}" type="slidenum">
              <a:t>5</a:t>
            </a:fld>
            <a:endParaRPr lang="en-US"/>
          </a:p>
        </p:txBody>
      </p:sp>
    </p:spTree>
    <p:extLst>
      <p:ext uri="{BB962C8B-B14F-4D97-AF65-F5344CB8AC3E}">
        <p14:creationId xmlns:p14="http://schemas.microsoft.com/office/powerpoint/2010/main" val="2258268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17AB055-8057-8042-A9DC-340E25EB49F5}" type="slidenum">
              <a:rPr lang="en-US" smtClean="0"/>
              <a:t>6</a:t>
            </a:fld>
            <a:endParaRPr lang="en-US"/>
          </a:p>
        </p:txBody>
      </p:sp>
    </p:spTree>
    <p:extLst>
      <p:ext uri="{BB962C8B-B14F-4D97-AF65-F5344CB8AC3E}">
        <p14:creationId xmlns:p14="http://schemas.microsoft.com/office/powerpoint/2010/main" val="3612754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17AB055-8057-8042-A9DC-340E25EB49F5}" type="slidenum">
              <a:rPr lang="en-US" smtClean="0"/>
              <a:t>7</a:t>
            </a:fld>
            <a:endParaRPr lang="en-US"/>
          </a:p>
        </p:txBody>
      </p:sp>
    </p:spTree>
    <p:extLst>
      <p:ext uri="{BB962C8B-B14F-4D97-AF65-F5344CB8AC3E}">
        <p14:creationId xmlns:p14="http://schemas.microsoft.com/office/powerpoint/2010/main" val="3246118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17AB055-8057-8042-A9DC-340E25EB49F5}" type="slidenum">
              <a:rPr lang="en-US" smtClean="0"/>
              <a:t>8</a:t>
            </a:fld>
            <a:endParaRPr lang="en-US"/>
          </a:p>
        </p:txBody>
      </p:sp>
    </p:spTree>
    <p:extLst>
      <p:ext uri="{BB962C8B-B14F-4D97-AF65-F5344CB8AC3E}">
        <p14:creationId xmlns:p14="http://schemas.microsoft.com/office/powerpoint/2010/main" val="3777022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FC83BB5-8061-473D-9E70-5D167E99B873}" type="slidenum">
              <a:t>9</a:t>
            </a:fld>
            <a:endParaRPr lang="en-US"/>
          </a:p>
        </p:txBody>
      </p:sp>
    </p:spTree>
    <p:extLst>
      <p:ext uri="{BB962C8B-B14F-4D97-AF65-F5344CB8AC3E}">
        <p14:creationId xmlns:p14="http://schemas.microsoft.com/office/powerpoint/2010/main" val="1141831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FC83BB5-8061-473D-9E70-5D167E99B873}" type="slidenum">
              <a:t>10</a:t>
            </a:fld>
            <a:endParaRPr lang="en-US"/>
          </a:p>
        </p:txBody>
      </p:sp>
    </p:spTree>
    <p:extLst>
      <p:ext uri="{BB962C8B-B14F-4D97-AF65-F5344CB8AC3E}">
        <p14:creationId xmlns:p14="http://schemas.microsoft.com/office/powerpoint/2010/main" val="23602263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FC83BB5-8061-473D-9E70-5D167E99B873}" type="slidenum">
              <a:t>11</a:t>
            </a:fld>
            <a:endParaRPr lang="en-US"/>
          </a:p>
        </p:txBody>
      </p:sp>
    </p:spTree>
    <p:extLst>
      <p:ext uri="{BB962C8B-B14F-4D97-AF65-F5344CB8AC3E}">
        <p14:creationId xmlns:p14="http://schemas.microsoft.com/office/powerpoint/2010/main" val="3022628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FC83BB5-8061-473D-9E70-5D167E99B873}" type="slidenum">
              <a:t>12</a:t>
            </a:fld>
            <a:endParaRPr lang="en-US"/>
          </a:p>
        </p:txBody>
      </p:sp>
    </p:spTree>
    <p:extLst>
      <p:ext uri="{BB962C8B-B14F-4D97-AF65-F5344CB8AC3E}">
        <p14:creationId xmlns:p14="http://schemas.microsoft.com/office/powerpoint/2010/main" val="769473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8B12FF42-78AA-43B7-BE38-617D6A986F75}" type="datetime1">
              <a:rPr lang="en-US" smtClean="0"/>
              <a:t>3/18/2026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59764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0618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512724" y="1480212"/>
            <a:ext cx="3918954" cy="2273637"/>
          </a:xfrm>
        </p:spPr>
        <p:txBody>
          <a:bodyPr vert="horz" lIns="91440" tIns="45720" rIns="91440" bIns="45720" rtlCol="0" anchor="b">
            <a:normAutofit/>
          </a:bodyPr>
          <a:lstStyle>
            <a:lvl1pPr algn="ctr">
              <a:defRPr lang="en-US" sz="3600" dirty="0">
                <a:solidFill>
                  <a:schemeClr val="tx2">
                    <a:alpha val="90000"/>
                  </a:schemeClr>
                </a:solidFill>
              </a:defRPr>
            </a:lvl1pPr>
          </a:lstStyle>
          <a:p>
            <a:pPr lvl="0" algn="ctr"/>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20272" y="4232388"/>
            <a:ext cx="3703859" cy="1542770"/>
          </a:xfrm>
        </p:spPr>
        <p:txBody>
          <a:bodyPr vert="horz" lIns="91440" tIns="45720" rIns="91440" bIns="45720" rtlCol="0">
            <a:normAutofit/>
          </a:bodyPr>
          <a:lstStyle>
            <a:lvl1pPr marL="0" indent="0" algn="ctr">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958748" y="465265"/>
            <a:ext cx="7240587" cy="592746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00EF5918-5053-4743-83B7-4EAD76501314}" type="datetime1">
              <a:rPr lang="en-US" smtClean="0"/>
              <a:t>3/18/2026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1CA13-2095-558D-E0DC-1576A14BBE72}"/>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159F346-B80F-F5BC-5D76-9443FA0031B4}"/>
              </a:ext>
            </a:extLst>
          </p:cNvPr>
          <p:cNvCxnSpPr>
            <a:cxnSpLocks/>
          </p:cNvCxnSpPr>
          <p:nvPr/>
        </p:nvCxnSpPr>
        <p:spPr>
          <a:xfrm>
            <a:off x="495157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3632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AD495F72-74F9-4C7D-96DC-BB7900DFF168}" type="datetime1">
              <a:rPr lang="en-US" smtClean="0"/>
              <a:t>3/18/2026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338885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5160261"/>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5931483"/>
            <a:ext cx="10813067" cy="611557"/>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0"/>
            <a:ext cx="11268845" cy="5019190"/>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AB6383D2-C802-4DD2-AEDD-7474238763C3}" type="datetime1">
              <a:rPr lang="en-US" smtClean="0"/>
              <a:t>3/18/2026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501926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288542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096430" y="1226087"/>
            <a:ext cx="7961965" cy="3290611"/>
          </a:xfrm>
        </p:spPr>
        <p:txBody>
          <a:bodyPr anchor="ctr">
            <a:normAutofit/>
          </a:bodyPr>
          <a:lstStyle>
            <a:lvl1pPr algn="ctr">
              <a:defRPr sz="48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777327"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8A278C13-F8B8-4237-9811-6A882F130BDA}" type="datetime1">
              <a:rPr lang="en-US" smtClean="0"/>
              <a:t>3/18/2026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92B7528-295D-CD0F-0521-B5C01EAC12DD}"/>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26261A6-5928-598A-5A46-6855CE4DF282}"/>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2638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3545FD76-1DE6-4A1C-9609-D2819734F8F3}" type="datetime1">
              <a:rPr lang="en-US" smtClean="0"/>
              <a:t>3/18/2026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96824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950265" y="1400657"/>
            <a:ext cx="6291470" cy="3290611"/>
          </a:xfrm>
        </p:spPr>
        <p:txBody>
          <a:bodyPr anchor="ctr">
            <a:normAutofit/>
          </a:bodyPr>
          <a:lstStyle>
            <a:lvl1pPr algn="ctr">
              <a:defRPr sz="4800">
                <a:solidFill>
                  <a:schemeClr val="tx2">
                    <a:lumMod val="90000"/>
                    <a:alpha val="8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alpha val="80000"/>
                  </a:schemeClr>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alpha val="80000"/>
                  </a:schemeClr>
                </a:solidFill>
              </a:defRPr>
            </a:lvl1pPr>
          </a:lstStyle>
          <a:p>
            <a:fld id="{014AE7A1-FDDE-474D-BCD9-88FCF250514D}" type="datetime1">
              <a:rPr lang="en-US" smtClean="0"/>
              <a:t>3/18/2026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alpha val="80000"/>
                  </a:schemeClr>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5860F39-D33B-13B7-DD5E-58C8CE6DCE69}"/>
              </a:ext>
            </a:extLst>
          </p:cNvPr>
          <p:cNvCxnSpPr>
            <a:cxnSpLocks/>
          </p:cNvCxnSpPr>
          <p:nvPr/>
        </p:nvCxnSpPr>
        <p:spPr>
          <a:xfrm>
            <a:off x="23177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417974A-33A9-A10C-D982-114045377C2E}"/>
              </a:ext>
            </a:extLst>
          </p:cNvPr>
          <p:cNvCxnSpPr>
            <a:cxnSpLocks/>
          </p:cNvCxnSpPr>
          <p:nvPr/>
        </p:nvCxnSpPr>
        <p:spPr>
          <a:xfrm>
            <a:off x="98742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837113"/>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DAC6904D-FBDC-4E1E-863E-C45FAD9DD85B}" type="datetime1">
              <a:rPr lang="en-US" smtClean="0"/>
              <a:t>3/18/2026</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012786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BE01F4-F5E6-FB52-8FEA-5927DFC8AA7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968607"/>
            <a:ext cx="8932653" cy="3450568"/>
          </a:xfrm>
        </p:spPr>
        <p:txBody>
          <a:bodyPr anchor="b">
            <a:normAutofit/>
          </a:bodyPr>
          <a:lstStyle>
            <a:lvl1pPr>
              <a:lnSpc>
                <a:spcPct val="80000"/>
              </a:lnSpc>
              <a:defRPr sz="6600" cap="all" baseline="0">
                <a:solidFill>
                  <a:schemeClr val="tx2">
                    <a:lumMod val="90000"/>
                    <a:alpha val="6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955570C2-432E-4238-AE9E-852D979BFC70}" type="datetime1">
              <a:rPr lang="en-US" smtClean="0"/>
              <a:t>3/18/2026</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5FFB35-3AE5-1BED-838E-1C6BC98721B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179777"/>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1">
              <a:rPr lang="en-US" smtClean="0"/>
              <a:t>3/18/2026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12668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58E6B6D-2F30-4BA9-2B55-62940E3BFCA3}"/>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1118941"/>
            <a:ext cx="6565392" cy="5200516"/>
          </a:xfrm>
        </p:spPr>
        <p:txBody>
          <a:bodyPr anchor="b">
            <a:normAutofit/>
          </a:bodyPr>
          <a:lstStyle>
            <a:lvl1pPr>
              <a:lnSpc>
                <a:spcPct val="80000"/>
              </a:lnSpc>
              <a:defRPr sz="8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857689" y="532759"/>
            <a:ext cx="3877110" cy="5463437"/>
          </a:xfrm>
        </p:spPr>
        <p:txBody>
          <a:bodyPr vert="horz" lIns="91440" tIns="45720" rIns="91440" bIns="45720" rtlCol="0">
            <a:normAutofit/>
          </a:bodyPr>
          <a:lstStyle>
            <a:lvl1pPr marL="457200" indent="-457200">
              <a:buFont typeface="+mj-lt"/>
              <a:buAutoNum type="arabicPeriod"/>
              <a:defRPr lang="en-US" sz="1800" dirty="0">
                <a:solidFill>
                  <a:schemeClr val="tx2"/>
                </a:solidFill>
              </a:defRPr>
            </a:lvl1pPr>
            <a:lvl2pPr marL="571500" indent="-342900">
              <a:buFont typeface="+mj-lt"/>
              <a:buAutoNum type="arabicPeriod"/>
              <a:defRPr lang="en-US" sz="16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AC46AD62-1AB6-4EFB-8DBD-6D00C7B465F9}" type="datetime1">
              <a:rPr lang="en-US" smtClean="0"/>
              <a:t>3/18/2026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740049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576744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2B09C6DF-0139-4F07-BF9C-4309D0C9DCA6}" type="datetime1">
              <a:rPr lang="en-US" smtClean="0"/>
              <a:t>3/18/2026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607881"/>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2919167" y="860128"/>
            <a:ext cx="6353666" cy="1711083"/>
          </a:xfrm>
        </p:spPr>
        <p:txBody>
          <a:bodyPr anchor="b">
            <a:normAutofit/>
          </a:bodyPr>
          <a:lstStyle>
            <a:lvl1pPr algn="ctr">
              <a:defRPr sz="32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306618" y="3155112"/>
            <a:ext cx="5578764" cy="2442120"/>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BF50FAFF-A1AC-4B36-A522-D3A2BD4C7FC3}"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2682F24D-05C9-B6C7-3A94-C06130BFE9B2}"/>
              </a:ext>
            </a:extLst>
          </p:cNvPr>
          <p:cNvCxnSpPr>
            <a:cxnSpLocks/>
          </p:cNvCxnSpPr>
          <p:nvPr/>
        </p:nvCxnSpPr>
        <p:spPr>
          <a:xfrm flipH="1">
            <a:off x="0" y="27831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2932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3494711" y="845617"/>
            <a:ext cx="5897862" cy="143633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494711" y="2910484"/>
            <a:ext cx="5897862" cy="30663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267E660-7124-4C3A-8AAA-B41D80ACF1A9}"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A1AB0C69-C415-7A7B-376B-69AA51CE6A5E}"/>
              </a:ext>
            </a:extLst>
          </p:cNvPr>
          <p:cNvCxnSpPr>
            <a:cxnSpLocks/>
          </p:cNvCxnSpPr>
          <p:nvPr/>
        </p:nvCxnSpPr>
        <p:spPr>
          <a:xfrm flipH="1">
            <a:off x="0" y="253652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CFDABE4-7855-701A-F892-8CE2C6CE02A5}"/>
              </a:ext>
            </a:extLst>
          </p:cNvPr>
          <p:cNvCxnSpPr>
            <a:cxnSpLocks/>
          </p:cNvCxnSpPr>
          <p:nvPr/>
        </p:nvCxnSpPr>
        <p:spPr>
          <a:xfrm>
            <a:off x="301955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879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2F4876-ABF6-46E9-AABB-9093F4FF9830}"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50062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1163119"/>
            <a:ext cx="4152377" cy="3434657"/>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24602" y="1153691"/>
            <a:ext cx="5496988" cy="4568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4D7CF1F-58DF-43AF-921D-9C5F21D87011}"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A2129-EA91-4982-7EB1-1F590E56CA3B}"/>
              </a:ext>
            </a:extLst>
          </p:cNvPr>
          <p:cNvCxnSpPr>
            <a:cxnSpLocks/>
          </p:cNvCxnSpPr>
          <p:nvPr/>
        </p:nvCxnSpPr>
        <p:spPr>
          <a:xfrm>
            <a:off x="53231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5597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9649F7-D424-4C48-9F1A-F9E6A6464624}"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6166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280573"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662388" y="720473"/>
            <a:ext cx="7072408"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28057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F038B1-676A-4930-9A2B-D361CEEB3399}"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1402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4441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520E1D3-9897-4F62-B20F-820B96903029}"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574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557784"/>
            <a:ext cx="6781799" cy="1009652"/>
          </a:xfrm>
        </p:spPr>
        <p:txBody>
          <a:bodyPr anchor="b"/>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84832"/>
            <a:ext cx="6781800"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8244" y="1"/>
            <a:ext cx="4441796"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7910969-82E1-4DC2-8A32-95F8999F3C79}"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10512"/>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34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DCD3FE-7D00-42C8-AAA1-7B40C480DCD1}"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8512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BE49B79-F7D7-4EC9-B39C-00EEEABA80A1}"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262375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365423" y="678485"/>
            <a:ext cx="6369370"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466"/>
            <a:ext cx="4886539"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37389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179C259-8124-4DF9-9476-1C574CC8A380}"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908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6616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30DCB73-7DFF-41E9-94AE-03DDC0983D5F}"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43787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191500" y="458144"/>
            <a:ext cx="3433926" cy="1681551"/>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722292"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191500" y="2276856"/>
            <a:ext cx="3433926" cy="37856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1D76A9E-247B-42FF-94A5-087CF9B29B6E}"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72735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89870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16F4089-B0B8-4924-B485-08424C78200C}"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3190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01228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664673" y="586591"/>
            <a:ext cx="2915036" cy="1600279"/>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8186508"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664673" y="2714536"/>
            <a:ext cx="2915038" cy="3227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7E374A5-F4AA-48A6-9C78-6905B67B6273}"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E6711F-CD71-AB46-003C-BE1DB3B8E841}"/>
              </a:ext>
            </a:extLst>
          </p:cNvPr>
          <p:cNvCxnSpPr>
            <a:cxnSpLocks/>
          </p:cNvCxnSpPr>
          <p:nvPr/>
        </p:nvCxnSpPr>
        <p:spPr>
          <a:xfrm>
            <a:off x="818776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D5807C1-3535-030D-D48C-9F2B70401B10}"/>
              </a:ext>
            </a:extLst>
          </p:cNvPr>
          <p:cNvCxnSpPr>
            <a:cxnSpLocks/>
          </p:cNvCxnSpPr>
          <p:nvPr/>
        </p:nvCxnSpPr>
        <p:spPr>
          <a:xfrm flipH="1">
            <a:off x="8186508" y="2443138"/>
            <a:ext cx="4005492"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36336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5036986"/>
            <a:ext cx="3985579" cy="1397477"/>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965"/>
            <a:ext cx="12191999" cy="476781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03180" y="5054245"/>
            <a:ext cx="6376529" cy="131983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0435D1F-FAB0-4D9D-B7BF-490C90B8E5BE}"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0493C13E-01BF-7326-0714-59845741BBF3}"/>
              </a:ext>
            </a:extLst>
          </p:cNvPr>
          <p:cNvCxnSpPr>
            <a:cxnSpLocks/>
          </p:cNvCxnSpPr>
          <p:nvPr/>
        </p:nvCxnSpPr>
        <p:spPr>
          <a:xfrm flipH="1">
            <a:off x="0" y="475918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245A6F-9312-AEBD-1066-A68010EEF5A3}"/>
              </a:ext>
            </a:extLst>
          </p:cNvPr>
          <p:cNvCxnSpPr>
            <a:cxnSpLocks/>
          </p:cNvCxnSpPr>
          <p:nvPr/>
        </p:nvCxnSpPr>
        <p:spPr>
          <a:xfrm>
            <a:off x="4724925" y="4758846"/>
            <a:ext cx="0" cy="209915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46815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F3C6F935-567A-4AB6-A4C6-B3A3054E8F97}"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1419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1413"/>
            <a:ext cx="3511296" cy="164574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7448" y="451414"/>
            <a:ext cx="7013448" cy="221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2746159"/>
            <a:ext cx="3543299"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a:xfrm>
            <a:off x="9737594" y="2746159"/>
            <a:ext cx="1842115" cy="365125"/>
          </a:xfrm>
        </p:spPr>
        <p:txBody>
          <a:bodyPr/>
          <a:lstStyle/>
          <a:p>
            <a:fld id="{BF100A10-24AF-407C-B97C-359EEB8D1EF0}"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a:xfrm>
            <a:off x="11734800" y="2746159"/>
            <a:ext cx="457200" cy="365125"/>
          </a:xfrm>
        </p:spPr>
        <p:txBody>
          <a:bodyPr/>
          <a:lstStyle/>
          <a:p>
            <a:fld id="{DDF60B60-82CA-4BB9-BA6E-A62FADF2374B}" type="slidenum">
              <a:rPr lang="en-US" smtClean="0"/>
              <a:t>‹#›</a:t>
            </a:fld>
            <a:endParaRPr lang="en-US"/>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0" y="3182112"/>
            <a:ext cx="12191143" cy="3675888"/>
          </a:xfrm>
          <a:blipFill dpi="0" rotWithShape="1">
            <a:blip r:embed="rId2">
              <a:alphaModFix amt="80000"/>
            </a:blip>
            <a:srcRect/>
            <a:stretch>
              <a:fillRect/>
            </a:stretch>
          </a:blipFill>
        </p:spPr>
        <p:txBody>
          <a:bodyPr/>
          <a:lstStyle>
            <a:lvl1pPr marL="0" indent="0">
              <a:buNone/>
              <a:defRPr/>
            </a:lvl1pPr>
          </a:lstStyle>
          <a:p>
            <a:r>
              <a:rPr lang="en-US"/>
              <a:t> </a:t>
            </a:r>
          </a:p>
        </p:txBody>
      </p: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17499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2E0C665-CD78-E346-994A-0AC535ACCC98}"/>
              </a:ext>
            </a:extLst>
          </p:cNvPr>
          <p:cNvCxnSpPr>
            <a:cxnSpLocks/>
          </p:cNvCxnSpPr>
          <p:nvPr/>
        </p:nvCxnSpPr>
        <p:spPr>
          <a:xfrm>
            <a:off x="4288536" y="0"/>
            <a:ext cx="0" cy="318211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0402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6" cy="1009652"/>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1" y="2098467"/>
            <a:ext cx="4415882" cy="40784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5332581" y="1829880"/>
            <a:ext cx="6863265" cy="456608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8ED1D8B-0329-44CA-97BE-DA70811A8630}"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5326714"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936848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5" cy="1009652"/>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98467"/>
            <a:ext cx="6802582"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6147" y="1829880"/>
            <a:ext cx="4441796" cy="456608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8621EB5-723F-4AD6-AEC4-D406AB116579}"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7816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0A916D-ECC1-407F-9384-347E5A5D7944}"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95954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377072"/>
            <a:ext cx="4000500"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7087"/>
            <a:ext cx="4922517" cy="454456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438534" y="377072"/>
            <a:ext cx="614117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7B79CB6-58B7-4AEB-BE2A-306450DBAD2A}"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9497"/>
            <a:ext cx="464819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92251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01357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D924D50-69B4-493C-AABF-53036A8D79F6}" type="datetime1">
              <a:rPr lang="en-US" smtClean="0"/>
              <a:t>3/18/2026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8966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4AC8F0CD-CD54-4D81-AA2E-F53EC757E087}" type="datetime1">
              <a:rPr lang="en-US" smtClean="0"/>
              <a:t>3/18/2026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389604"/>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9816A-24DB-A6D2-3F39-E78DC5E1C26D}"/>
              </a:ext>
            </a:extLst>
          </p:cNvPr>
          <p:cNvSpPr/>
          <p:nvPr/>
        </p:nvSpPr>
        <p:spPr>
          <a:xfrm>
            <a:off x="0" y="0"/>
            <a:ext cx="12192000" cy="6858000"/>
          </a:xfrm>
          <a:prstGeom prst="rect">
            <a:avLst/>
          </a:pr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06196" y="5248656"/>
            <a:ext cx="10579608" cy="896112"/>
          </a:xfrm>
        </p:spPr>
        <p:txBody>
          <a:bodyPr vert="horz" lIns="91440" tIns="45720" rIns="91440" bIns="45720" rtlCol="0" anchor="ctr">
            <a:normAutofit/>
          </a:bodyPr>
          <a:lstStyle>
            <a:lvl1pPr algn="ctr">
              <a:lnSpc>
                <a:spcPct val="110000"/>
              </a:lnSpc>
              <a:defRPr lang="en-US" sz="2400" cap="all" spc="200" baseline="0" dirty="0">
                <a:solidFill>
                  <a:schemeClr val="accent4">
                    <a:lumMod val="75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5300" y="603504"/>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accent4">
                    <a:lumMod val="75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357BF1D3-2990-4429-A9CB-0765BDF1B23D}" type="datetime1">
              <a:rPr lang="en-US" smtClean="0"/>
              <a:t>3/18/2026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64C657CA-BC15-CFB3-68A2-CD405FBC42E3}"/>
              </a:ext>
            </a:extLst>
          </p:cNvPr>
          <p:cNvCxnSpPr>
            <a:cxnSpLocks/>
          </p:cNvCxnSpPr>
          <p:nvPr/>
        </p:nvCxnSpPr>
        <p:spPr>
          <a:xfrm flipH="1">
            <a:off x="0" y="5018669"/>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2258A7C-B0B2-E98B-CC50-E513F3F96778}"/>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39062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FDE1DC1-9689-2EE3-E7BA-1B5865E69925}"/>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718209" y="5095152"/>
            <a:ext cx="8755582" cy="1397088"/>
          </a:xfrm>
        </p:spPr>
        <p:txBody>
          <a:bodyPr vert="horz" lIns="91440" tIns="45720" rIns="91440" bIns="45720" rtlCol="0" anchor="ctr">
            <a:normAutofit/>
          </a:bodyPr>
          <a:lstStyle>
            <a:lvl1pPr algn="ctr">
              <a:lnSpc>
                <a:spcPct val="120000"/>
              </a:lnSpc>
              <a:defRPr lang="en-US" sz="2600" cap="all" spc="100" baseline="0" dirty="0">
                <a:solidFill>
                  <a:schemeClr val="accent4"/>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915924" y="604476"/>
            <a:ext cx="10360152" cy="3886200"/>
          </a:xfrm>
        </p:spPr>
        <p:txBody>
          <a:bodyPr vert="horz" lIns="91440" tIns="45720" rIns="91440" bIns="45720" rtlCol="0" anchor="b">
            <a:normAutofit/>
          </a:bodyPr>
          <a:lstStyle>
            <a:lvl1pPr marL="0" indent="0" algn="ctr">
              <a:lnSpc>
                <a:spcPct val="90000"/>
              </a:lnSpc>
              <a:spcBef>
                <a:spcPts val="0"/>
              </a:spcBef>
              <a:buNone/>
              <a:defRPr lang="en-US" sz="26000" dirty="0">
                <a:solidFill>
                  <a:schemeClr val="accent4"/>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BE99BABC-AD7D-4A6D-A89B-3BB2921A5531}" type="datetime1">
              <a:rPr lang="en-US" smtClean="0"/>
              <a:t>3/18/2026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C4E840B4-4A86-E59D-DE37-6D68E8998743}"/>
              </a:ext>
            </a:extLst>
          </p:cNvPr>
          <p:cNvCxnSpPr>
            <a:cxnSpLocks/>
          </p:cNvCxnSpPr>
          <p:nvPr/>
        </p:nvCxnSpPr>
        <p:spPr>
          <a:xfrm flipH="1">
            <a:off x="0" y="4800185"/>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74C1874-713F-9C70-0910-15468C71D94B}"/>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FE3C4BC-AB49-4B2D-6D76-2DB06F19B146}"/>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190486"/>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5F8892-F2ED-BFCA-E7AB-85D6D27E4996}"/>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57200" y="4809744"/>
            <a:ext cx="10817352" cy="1325880"/>
          </a:xfrm>
        </p:spPr>
        <p:txBody>
          <a:bodyPr vert="horz" lIns="91440" tIns="45720" rIns="91440" bIns="45720" rtlCol="0" anchor="ctr">
            <a:normAutofit/>
          </a:bodyPr>
          <a:lstStyle>
            <a:lvl1pPr>
              <a:lnSpc>
                <a:spcPct val="120000"/>
              </a:lnSpc>
              <a:defRPr lang="en-US" sz="2400" cap="all" spc="200" baseline="0" dirty="0">
                <a:solidFill>
                  <a:schemeClr val="tx2">
                    <a:alpha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57200" y="603504"/>
            <a:ext cx="10817352" cy="3886200"/>
          </a:xfrm>
        </p:spPr>
        <p:txBody>
          <a:bodyPr vert="horz" lIns="91440" tIns="45720" rIns="91440" bIns="45720" rtlCol="0" anchor="b">
            <a:normAutofit/>
          </a:bodyPr>
          <a:lstStyle>
            <a:lvl1pPr marL="0" indent="0">
              <a:lnSpc>
                <a:spcPct val="90000"/>
              </a:lnSpc>
              <a:buNone/>
              <a:defRPr lang="en-US" sz="26000" dirty="0">
                <a:solidFill>
                  <a:schemeClr val="accent4"/>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651FE32A-A87D-4DC3-874C-FBD040896932}" type="datetime1">
              <a:rPr lang="en-US" smtClean="0"/>
              <a:t>3/18/2026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FBC03FAC-E732-2A29-931B-DF10E16576A9}"/>
              </a:ext>
            </a:extLst>
          </p:cNvPr>
          <p:cNvCxnSpPr>
            <a:cxnSpLocks/>
          </p:cNvCxnSpPr>
          <p:nvPr/>
        </p:nvCxnSpPr>
        <p:spPr>
          <a:xfrm flipH="1">
            <a:off x="0" y="4567063"/>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EAA9EA-F053-9082-1866-9E27466BAA2B}"/>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4634D08-FFFD-5C50-9C95-E26621C9F10B}"/>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8991171"/>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E036278C-3666-418F-8843-DFD38DB3098D}" type="datetime1">
              <a:rPr lang="en-US" smtClean="0"/>
              <a:t>3/18/2026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6498314"/>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tatement 2">
    <p:bg>
      <p:bgRef idx="1001">
        <a:schemeClr val="bg2"/>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FC0D0B-DA30-766C-173E-0170DEC1DFE7}"/>
              </a:ext>
            </a:extLst>
          </p:cNvPr>
          <p:cNvSpPr/>
          <p:nvPr/>
        </p:nvSpPr>
        <p:spPr>
          <a:xfrm>
            <a:off x="0" y="0"/>
            <a:ext cx="12192000"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676" y="1069677"/>
            <a:ext cx="9290649" cy="4744528"/>
          </a:xfrm>
        </p:spPr>
        <p:txBody>
          <a:bodyPr anchor="ctr">
            <a:normAutofit/>
          </a:bodyPr>
          <a:lstStyle>
            <a:lvl1pPr marL="0" indent="0" algn="ctr">
              <a:lnSpc>
                <a:spcPct val="120000"/>
              </a:lnSpc>
              <a:buNone/>
              <a:defRPr sz="4000" b="0" cap="all" spc="260" baseline="0">
                <a:solidFill>
                  <a:schemeClr val="tx2"/>
                </a:solidFill>
              </a:defRPr>
            </a:lvl1pPr>
            <a:lvl2pPr marL="228600" indent="0" algn="ctr">
              <a:lnSpc>
                <a:spcPct val="120000"/>
              </a:lnSpc>
              <a:buNone/>
              <a:defRPr sz="4000" b="0" cap="all" spc="260" baseline="0">
                <a:solidFill>
                  <a:schemeClr val="tx2"/>
                </a:solidFill>
              </a:defRPr>
            </a:lvl2pPr>
            <a:lvl3pPr marL="457200" indent="0" algn="ctr">
              <a:lnSpc>
                <a:spcPct val="120000"/>
              </a:lnSpc>
              <a:buNone/>
              <a:defRPr sz="4000" b="0" cap="all" spc="260" baseline="0">
                <a:solidFill>
                  <a:schemeClr val="tx2"/>
                </a:solidFill>
              </a:defRPr>
            </a:lvl3pPr>
            <a:lvl4pPr marL="685800" indent="0" algn="ctr">
              <a:lnSpc>
                <a:spcPct val="120000"/>
              </a:lnSpc>
              <a:buNone/>
              <a:defRPr sz="4000" b="0" cap="all" spc="260" baseline="0">
                <a:solidFill>
                  <a:schemeClr val="tx2"/>
                </a:solidFill>
              </a:defRPr>
            </a:lvl4pPr>
            <a:lvl5pPr marL="914400" indent="0" algn="ctr">
              <a:lnSpc>
                <a:spcPct val="120000"/>
              </a:lnSpc>
              <a:buNone/>
              <a:defRPr sz="4000" b="0" cap="all" spc="260" baseline="0">
                <a:solidFill>
                  <a:schemeClr val="tx2"/>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4E50C56A-CD5D-4BFA-97E5-381E40BD37FE}" type="datetime1">
              <a:rPr lang="en-US" smtClean="0"/>
              <a:t>3/18/2026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6D749579-0FDB-004C-88C7-AEAFA967138F}"/>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236D2D7-1E6C-18EB-97E2-3C716E213514}"/>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134195-89D3-0A49-21C0-FCE233C5FA6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A06AC78-B01D-B856-062B-5BDFA424140A}"/>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5820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4B8B42-1FAE-0461-C13E-F2663EC89061}"/>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alpha val="90000"/>
                  </a:schemeClr>
                </a:solidFill>
                <a:latin typeface="+mj-lt"/>
              </a:defRPr>
            </a:lvl1pPr>
            <a:lvl2pPr marL="228600" indent="0" algn="ctr">
              <a:lnSpc>
                <a:spcPct val="110000"/>
              </a:lnSpc>
              <a:buNone/>
              <a:defRPr sz="4800" b="0">
                <a:solidFill>
                  <a:schemeClr val="tx2">
                    <a:alpha val="90000"/>
                  </a:schemeClr>
                </a:solidFill>
                <a:latin typeface="+mj-lt"/>
              </a:defRPr>
            </a:lvl2pPr>
            <a:lvl3pPr marL="457200" indent="0" algn="ctr">
              <a:lnSpc>
                <a:spcPct val="110000"/>
              </a:lnSpc>
              <a:buNone/>
              <a:defRPr sz="4400" b="0">
                <a:solidFill>
                  <a:schemeClr val="tx2">
                    <a:alpha val="90000"/>
                  </a:schemeClr>
                </a:solidFill>
                <a:latin typeface="+mj-lt"/>
              </a:defRPr>
            </a:lvl3pPr>
            <a:lvl4pPr marL="685800" indent="0" algn="ctr">
              <a:lnSpc>
                <a:spcPct val="110000"/>
              </a:lnSpc>
              <a:buNone/>
              <a:defRPr sz="4000" b="0">
                <a:solidFill>
                  <a:schemeClr val="tx2">
                    <a:alpha val="90000"/>
                  </a:schemeClr>
                </a:solidFill>
                <a:latin typeface="+mj-lt"/>
              </a:defRPr>
            </a:lvl4pPr>
            <a:lvl5pPr marL="914400" indent="0" algn="ctr">
              <a:lnSpc>
                <a:spcPct val="110000"/>
              </a:lnSpc>
              <a:buNone/>
              <a:defRPr sz="3600" b="0">
                <a:solidFill>
                  <a:schemeClr val="tx2">
                    <a:alpha val="90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DBF456FA-CA72-4459-B86B-03B2C85DD46A}" type="datetime1">
              <a:rPr lang="en-US" smtClean="0"/>
              <a:t>3/18/2026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551971"/>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AF5849-739D-C101-47C3-B7745B65C36B}"/>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1" y="726618"/>
            <a:ext cx="9057452" cy="3959677"/>
          </a:xfrm>
        </p:spPr>
        <p:txBody>
          <a:bodyPr anchor="ctr">
            <a:noAutofit/>
          </a:bodyPr>
          <a:lstStyle>
            <a:lvl1pPr marL="0" indent="0">
              <a:lnSpc>
                <a:spcPct val="100000"/>
              </a:lnSpc>
              <a:buNone/>
              <a:defRPr sz="6200" b="0">
                <a:solidFill>
                  <a:schemeClr val="tx2">
                    <a:alpha val="90000"/>
                  </a:schemeClr>
                </a:solidFill>
                <a:latin typeface="+mj-lt"/>
              </a:defRPr>
            </a:lvl1pPr>
            <a:lvl2pPr marL="228600" indent="0">
              <a:lnSpc>
                <a:spcPct val="100000"/>
              </a:lnSpc>
              <a:buNone/>
              <a:defRPr sz="6200" b="0">
                <a:solidFill>
                  <a:schemeClr val="tx2">
                    <a:alpha val="90000"/>
                  </a:schemeClr>
                </a:solidFill>
                <a:latin typeface="+mj-lt"/>
              </a:defRPr>
            </a:lvl2pPr>
            <a:lvl3pPr marL="457200" indent="0">
              <a:lnSpc>
                <a:spcPct val="100000"/>
              </a:lnSpc>
              <a:buNone/>
              <a:defRPr sz="6200" b="0">
                <a:solidFill>
                  <a:schemeClr val="tx2">
                    <a:alpha val="90000"/>
                  </a:schemeClr>
                </a:solidFill>
                <a:latin typeface="+mj-lt"/>
              </a:defRPr>
            </a:lvl3pPr>
            <a:lvl4pPr marL="685800" indent="0">
              <a:lnSpc>
                <a:spcPct val="100000"/>
              </a:lnSpc>
              <a:buNone/>
              <a:defRPr sz="6200" b="0">
                <a:solidFill>
                  <a:schemeClr val="tx2">
                    <a:alpha val="90000"/>
                  </a:schemeClr>
                </a:solidFill>
                <a:latin typeface="+mj-lt"/>
              </a:defRPr>
            </a:lvl4pPr>
            <a:lvl5pPr marL="914400" indent="0">
              <a:lnSpc>
                <a:spcPct val="100000"/>
              </a:lnSpc>
              <a:buNone/>
              <a:defRPr sz="6200" b="0">
                <a:solidFill>
                  <a:schemeClr val="tx2">
                    <a:alpha val="90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B3EC1153-D263-4C11-8011-CBFFD9730DCE}" type="datetime1">
              <a:rPr lang="en-US" smtClean="0"/>
              <a:t>3/18/2026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7E668AFA-4F03-20A8-1BA4-B3199B0ED0C7}"/>
              </a:ext>
            </a:extLst>
          </p:cNvPr>
          <p:cNvCxnSpPr>
            <a:cxnSpLocks/>
          </p:cNvCxnSpPr>
          <p:nvPr/>
        </p:nvCxnSpPr>
        <p:spPr>
          <a:xfrm flipH="1">
            <a:off x="0" y="528468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798B79-8105-6FCD-C65A-F6BE09F875EB}"/>
              </a:ext>
            </a:extLst>
          </p:cNvPr>
          <p:cNvCxnSpPr>
            <a:cxnSpLocks/>
          </p:cNvCxnSpPr>
          <p:nvPr/>
        </p:nvCxnSpPr>
        <p:spPr>
          <a:xfrm>
            <a:off x="10624726"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158016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192870C0-88BC-4B78-A088-30393EC7D39C}" type="datetime1">
              <a:rPr lang="en-US" smtClean="0"/>
              <a:t>3/18/2026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5546094"/>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0E8326-1507-F48A-851B-53763210D1ED}"/>
              </a:ext>
            </a:extLst>
          </p:cNvPr>
          <p:cNvSpPr/>
          <p:nvPr/>
        </p:nvSpPr>
        <p:spPr>
          <a:xfrm>
            <a:off x="0" y="0"/>
            <a:ext cx="12192000" cy="6858000"/>
          </a:xfrm>
          <a:prstGeom prst="rect">
            <a:avLst/>
          </a:prstGeom>
          <a:solidFill>
            <a:schemeClr val="accent1">
              <a:lumMod val="20000"/>
              <a:lumOff val="8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00414" cy="653184"/>
          </a:xfrm>
        </p:spPr>
        <p:txBody>
          <a:bodyPr anchor="ctr">
            <a:normAutofit/>
          </a:bodyPr>
          <a:lstStyle>
            <a:lvl1pPr>
              <a:lnSpc>
                <a:spcPct val="120000"/>
              </a:lnSpc>
              <a:defRPr sz="1800" b="1" cap="all" spc="100" baseline="0">
                <a:solidFill>
                  <a:schemeClr val="accent1"/>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00416" cy="3614737"/>
          </a:xfrm>
        </p:spPr>
        <p:txBody>
          <a:bodyPr anchor="ctr">
            <a:normAutofit/>
          </a:bodyPr>
          <a:lstStyle>
            <a:lvl1pPr marL="182880" indent="-182880">
              <a:buNone/>
              <a:defRPr sz="4000">
                <a:solidFill>
                  <a:schemeClr val="tx2">
                    <a:alpha val="80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D49EA2AE-D036-4E26-95AB-9605EDE53986}" type="datetime1">
              <a:rPr lang="en-US" smtClean="0"/>
              <a:t>3/18/2026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207475CC-2E7D-619F-AFAD-0EB2BC1DFC40}"/>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D81F4D6-9057-EF87-48BE-0C6D4ADC8BC6}"/>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7916580"/>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8407D4A-1244-6A47-327B-CDB05AF70268}"/>
              </a:ext>
            </a:extLst>
          </p:cNvPr>
          <p:cNvSpPr/>
          <p:nvPr/>
        </p:nvSpPr>
        <p:spPr>
          <a:xfrm>
            <a:off x="0" y="0"/>
            <a:ext cx="12192000" cy="6858000"/>
          </a:xfrm>
          <a:prstGeom prst="rect">
            <a:avLst/>
          </a:prstGeom>
          <a:solidFill>
            <a:schemeClr val="accent3">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82709" cy="653184"/>
          </a:xfrm>
        </p:spPr>
        <p:txBody>
          <a:bodyPr anchor="ctr">
            <a:normAutofit/>
          </a:bodyPr>
          <a:lstStyle>
            <a:lvl1pPr>
              <a:lnSpc>
                <a:spcPct val="120000"/>
              </a:lnSpc>
              <a:defRPr sz="1800" b="1" cap="all" spc="100" baseline="0">
                <a:solidFill>
                  <a:schemeClr val="tx2"/>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82712" cy="3614737"/>
          </a:xfrm>
        </p:spPr>
        <p:txBody>
          <a:bodyPr anchor="ctr">
            <a:normAutofit/>
          </a:bodyPr>
          <a:lstStyle>
            <a:lvl1pPr marL="182880" indent="-182880">
              <a:buNone/>
              <a:defRPr sz="3600">
                <a:solidFill>
                  <a:schemeClr val="tx2"/>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2D99B03C-9B9E-4B25-B0F1-2ABF7EE05CC0}" type="datetime1">
              <a:rPr lang="en-US" smtClean="0"/>
              <a:t>3/18/2026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DBA83050-F737-4CAA-50C3-B1912F8DCD4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BAC790E-B990-47FD-A7C4-38DEB7A38CA4}"/>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2CD9DAA-71D0-AF79-A512-7D264779C222}"/>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010584"/>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B63E278-755B-41D3-7218-B797D9B5DF3C}"/>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75488" y="4893472"/>
            <a:ext cx="8019287" cy="1205575"/>
          </a:xfrm>
        </p:spPr>
        <p:txBody>
          <a:bodyPr anchor="t">
            <a:normAutofit/>
          </a:bodyPr>
          <a:lstStyle>
            <a:lvl1pPr>
              <a:lnSpc>
                <a:spcPct val="120000"/>
              </a:lnSpc>
              <a:defRPr sz="1800" b="1" cap="all" spc="100" baseline="0">
                <a:solidFill>
                  <a:schemeClr val="tx2"/>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475488" y="594360"/>
            <a:ext cx="8019288" cy="3236976"/>
          </a:xfrm>
        </p:spPr>
        <p:txBody>
          <a:bodyPr anchor="b">
            <a:normAutofit/>
          </a:bodyPr>
          <a:lstStyle>
            <a:lvl1pPr marL="182880" indent="-182880">
              <a:buNone/>
              <a:defRPr sz="3600">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A1B6A855-EE76-45C6-B820-67541FFB5E07}" type="datetime1">
              <a:rPr lang="en-US" smtClean="0"/>
              <a:t>3/18/2026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8AA0B79A-2EB3-E6D5-B923-60D51965E7A7}"/>
              </a:ext>
            </a:extLst>
          </p:cNvPr>
          <p:cNvCxnSpPr>
            <a:cxnSpLocks/>
          </p:cNvCxnSpPr>
          <p:nvPr/>
        </p:nvCxnSpPr>
        <p:spPr>
          <a:xfrm flipH="1">
            <a:off x="0" y="436240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31507FC-FD8A-132E-6F82-1A96368D292F}"/>
              </a:ext>
            </a:extLst>
          </p:cNvPr>
          <p:cNvCxnSpPr>
            <a:cxnSpLocks/>
          </p:cNvCxnSpPr>
          <p:nvPr/>
        </p:nvCxnSpPr>
        <p:spPr>
          <a:xfrm>
            <a:off x="903719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781640"/>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B20F022F-161E-41B9-A1BC-CC85E43B1AF4}" type="datetime1">
              <a:rPr lang="en-US" smtClean="0"/>
              <a:t>3/18/2026</a:t>
            </a:fld>
            <a:endParaRPr lang="en-US"/>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92330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a:t>Sample Footer Text</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6BC8F49A-9797-4EFB-8F78-023201B418DD}" type="datetime1">
              <a:rPr lang="en-US" smtClean="0"/>
              <a:t>3/18/2026</a:t>
            </a:fld>
            <a:endParaRPr lang="en-US"/>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98154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F1E57D35-FD3E-408B-A06E-7ED09E94C083}" type="datetime1">
              <a:rPr lang="en-US" smtClean="0"/>
              <a:t>3/18/2026</a:t>
            </a:fld>
            <a:endParaRPr lang="en-US"/>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smtClean="0"/>
              <a:t>‹#›</a:t>
            </a:fld>
            <a:endParaRPr lang="en-US"/>
          </a:p>
        </p:txBody>
      </p:sp>
    </p:spTree>
    <p:extLst>
      <p:ext uri="{BB962C8B-B14F-4D97-AF65-F5344CB8AC3E}">
        <p14:creationId xmlns:p14="http://schemas.microsoft.com/office/powerpoint/2010/main" val="26453765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8334BC47-E75B-4512-AE58-14F5144E068D}" type="datetime1">
              <a:rPr lang="en-US" smtClean="0"/>
              <a:t>3/18/2026</a:t>
            </a:fld>
            <a:endParaRPr lang="en-US"/>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smtClean="0"/>
              <a:t>‹#›</a:t>
            </a:fld>
            <a:endParaRPr lang="en-US"/>
          </a:p>
        </p:txBody>
      </p:sp>
    </p:spTree>
    <p:extLst>
      <p:ext uri="{BB962C8B-B14F-4D97-AF65-F5344CB8AC3E}">
        <p14:creationId xmlns:p14="http://schemas.microsoft.com/office/powerpoint/2010/main" val="8160835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B5AB-0FA3-E8AE-A6A1-C03EE2DDAC1C}"/>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407D3D71-61A7-7BE9-20ED-B5AF76B017E2}"/>
              </a:ext>
            </a:extLst>
          </p:cNvPr>
          <p:cNvSpPr>
            <a:spLocks noGrp="1"/>
          </p:cNvSpPr>
          <p:nvPr>
            <p:ph type="body" sz="half" idx="2"/>
          </p:nvPr>
        </p:nvSpPr>
        <p:spPr>
          <a:xfrm>
            <a:off x="457200" y="2057400"/>
            <a:ext cx="3840480" cy="3979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94D1ED4A-75CE-22B6-973F-969688C90EC1}"/>
              </a:ext>
            </a:extLst>
          </p:cNvPr>
          <p:cNvSpPr>
            <a:spLocks noGrp="1"/>
          </p:cNvSpPr>
          <p:nvPr>
            <p:ph idx="1"/>
          </p:nvPr>
        </p:nvSpPr>
        <p:spPr>
          <a:xfrm>
            <a:off x="5183187" y="457201"/>
            <a:ext cx="6551601" cy="557945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ABDB4269-D6C6-3706-6E34-9B96440E4C79}"/>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5" name="Date Placeholder 4">
            <a:extLst>
              <a:ext uri="{FF2B5EF4-FFF2-40B4-BE49-F238E27FC236}">
                <a16:creationId xmlns:a16="http://schemas.microsoft.com/office/drawing/2014/main" id="{8525825D-6882-CF7E-DED2-796EB50E5624}"/>
              </a:ext>
            </a:extLst>
          </p:cNvPr>
          <p:cNvSpPr>
            <a:spLocks noGrp="1"/>
          </p:cNvSpPr>
          <p:nvPr>
            <p:ph type="dt" sz="half" idx="10"/>
          </p:nvPr>
        </p:nvSpPr>
        <p:spPr/>
        <p:txBody>
          <a:bodyPr/>
          <a:lstStyle/>
          <a:p>
            <a:fld id="{63E7E953-C3C8-4A4B-8817-BB1E8DE8DAD2}" type="datetime1">
              <a:rPr lang="en-US" smtClean="0"/>
              <a:t>3/18/2026</a:t>
            </a:fld>
            <a:endParaRPr lang="en-US"/>
          </a:p>
        </p:txBody>
      </p:sp>
      <p:sp>
        <p:nvSpPr>
          <p:cNvPr id="7" name="Slide Number Placeholder 6">
            <a:extLst>
              <a:ext uri="{FF2B5EF4-FFF2-40B4-BE49-F238E27FC236}">
                <a16:creationId xmlns:a16="http://schemas.microsoft.com/office/drawing/2014/main" id="{9E661EE4-2972-F8D1-E2C0-577A67DEC944}"/>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1A5F8204-04DE-BDF1-25A8-C8850EC04A7C}"/>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C0CCA0B-4B85-D092-C9D6-7644345E4BFB}"/>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916428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64BF-25B8-DF5F-78A5-EF299DBC0FE5}"/>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3EB6BD76-5832-C2AF-7743-B7CB3A9FD207}"/>
              </a:ext>
            </a:extLst>
          </p:cNvPr>
          <p:cNvSpPr>
            <a:spLocks noGrp="1"/>
          </p:cNvSpPr>
          <p:nvPr>
            <p:ph type="body" sz="half" idx="2"/>
          </p:nvPr>
        </p:nvSpPr>
        <p:spPr>
          <a:xfrm>
            <a:off x="457200" y="2073584"/>
            <a:ext cx="3840480" cy="38807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3F01BD91-BD6E-DEBA-3699-22D6D0CCE7F1}"/>
              </a:ext>
            </a:extLst>
          </p:cNvPr>
          <p:cNvSpPr>
            <a:spLocks noGrp="1"/>
          </p:cNvSpPr>
          <p:nvPr>
            <p:ph type="pic" idx="1" hasCustomPrompt="1"/>
          </p:nvPr>
        </p:nvSpPr>
        <p:spPr>
          <a:xfrm>
            <a:off x="5183188" y="542165"/>
            <a:ext cx="6466646" cy="5313731"/>
          </a:xfrm>
          <a:blipFill dpi="0" rotWithShape="1">
            <a:blip r:embed="rId2">
              <a:alphaModFix amt="8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5BC7AD9D-75CD-C3FA-F88F-4D8A87B72273}"/>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5" name="Date Placeholder 4">
            <a:extLst>
              <a:ext uri="{FF2B5EF4-FFF2-40B4-BE49-F238E27FC236}">
                <a16:creationId xmlns:a16="http://schemas.microsoft.com/office/drawing/2014/main" id="{F47D41FD-57A5-7CC9-58D3-3ACA20265E6C}"/>
              </a:ext>
            </a:extLst>
          </p:cNvPr>
          <p:cNvSpPr>
            <a:spLocks noGrp="1"/>
          </p:cNvSpPr>
          <p:nvPr>
            <p:ph type="dt" sz="half" idx="10"/>
          </p:nvPr>
        </p:nvSpPr>
        <p:spPr/>
        <p:txBody>
          <a:bodyPr/>
          <a:lstStyle/>
          <a:p>
            <a:fld id="{CF4969BF-940B-4FBC-8397-235C5A271474}" type="datetime1">
              <a:rPr lang="en-US" smtClean="0"/>
              <a:t>3/18/2026</a:t>
            </a:fld>
            <a:endParaRPr lang="en-US"/>
          </a:p>
        </p:txBody>
      </p:sp>
      <p:sp>
        <p:nvSpPr>
          <p:cNvPr id="7" name="Slide Number Placeholder 6">
            <a:extLst>
              <a:ext uri="{FF2B5EF4-FFF2-40B4-BE49-F238E27FC236}">
                <a16:creationId xmlns:a16="http://schemas.microsoft.com/office/drawing/2014/main" id="{6EACC530-F0C1-526A-3F3A-EA8A7A29A70E}"/>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09332F2A-AF1E-7A2E-F872-24CEC59A2C2B}"/>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041477D-FCE4-BE8D-ED72-1A4C8D664981}"/>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4095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DBA68D7-9D7C-42B8-BD6B-A4B9C6BE522F}" type="datetime1">
              <a:rPr lang="en-US" smtClean="0"/>
              <a:t>3/18/2026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477608"/>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F39104F-A6E3-4FB2-902A-A12FD9746726}" type="datetime1">
              <a:rPr lang="en-US" smtClean="0"/>
              <a:t>3/18/2026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5089216"/>
      </p:ext>
    </p:extLst>
  </p:cSld>
  <p:clrMapOvr>
    <a:overrideClrMapping bg1="lt1" tx1="dk1" bg2="lt2" tx2="dk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564763" cy="1269482"/>
          </a:xfrm>
        </p:spPr>
        <p:txBody>
          <a:bodyPr anchor="t">
            <a:no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1968816"/>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500688" y="457200"/>
            <a:ext cx="6217920" cy="54752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22D6359-BBC3-9E40-B171-C99E9F4933E9}" type="datetime1">
              <a:rPr lang="en-US" smtClean="0"/>
              <a:t>3/18/2026</a:t>
            </a:fld>
            <a:endParaRPr lang="en-US"/>
          </a:p>
        </p:txBody>
      </p:sp>
    </p:spTree>
    <p:extLst>
      <p:ext uri="{BB962C8B-B14F-4D97-AF65-F5344CB8AC3E}">
        <p14:creationId xmlns:p14="http://schemas.microsoft.com/office/powerpoint/2010/main" val="200440659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7315200" cy="914400"/>
          </a:xfrm>
        </p:spPr>
        <p:txBody>
          <a:bodyPr anchor="b">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1554480"/>
            <a:ext cx="7315200" cy="4480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C5D31AD-BC5C-0681-77D2-AA2DD3FACC0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17CFFF4-D46A-BAF9-7B12-CCCCD9D4B9E8}"/>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15F3D3FC-835B-4DD5-6FB4-1C61B80E1E7E}"/>
              </a:ext>
            </a:extLst>
          </p:cNvPr>
          <p:cNvSpPr>
            <a:spLocks noGrp="1"/>
          </p:cNvSpPr>
          <p:nvPr>
            <p:ph type="dt" sz="half" idx="15"/>
          </p:nvPr>
        </p:nvSpPr>
        <p:spPr>
          <a:xfrm>
            <a:off x="5782614" y="6126480"/>
            <a:ext cx="1989786" cy="365125"/>
          </a:xfrm>
        </p:spPr>
        <p:txBody>
          <a:bodyPr/>
          <a:lstStyle/>
          <a:p>
            <a:fld id="{45042452-74AC-7E41-8CDA-7073C00E876C}" type="datetime1">
              <a:rPr lang="en-US" smtClean="0"/>
              <a:t>3/18/2026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74182" y="0"/>
            <a:ext cx="4017817" cy="6858000"/>
          </a:xfrm>
          <a:blipFill dpi="0" rotWithShape="1">
            <a:blip r:embed="rId2">
              <a:alphaModFix amt="60000"/>
            </a:blip>
            <a:srcRect/>
            <a:stretch>
              <a:fillRect l="-2052"/>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93164274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a:t>Sample Footer Text</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56D64244-A3D4-4B68-87F0-779EEA0C37FE}" type="datetime1">
              <a:rPr lang="en-US" smtClean="0"/>
              <a:t>3/18/2026</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smtClean="0"/>
              <a:t>‹#›</a:t>
            </a:fld>
            <a:endParaRPr lang="en-US"/>
          </a:p>
        </p:txBody>
      </p:sp>
    </p:spTree>
    <p:extLst>
      <p:ext uri="{BB962C8B-B14F-4D97-AF65-F5344CB8AC3E}">
        <p14:creationId xmlns:p14="http://schemas.microsoft.com/office/powerpoint/2010/main" val="2857678996"/>
      </p:ext>
    </p:extLst>
  </p:cSld>
  <p:clrMap bg1="lt1" tx1="dk1" bg2="lt2" tx2="dk2" accent1="accent1" accent2="accent2" accent3="accent3" accent4="accent4" accent5="accent5" accent6="accent6" hlink="hlink" folHlink="folHlink"/>
  <p:sldLayoutIdLst>
    <p:sldLayoutId id="2147483666" r:id="rId1"/>
    <p:sldLayoutId id="2147483662" r:id="rId2"/>
    <p:sldLayoutId id="2147483661" r:id="rId3"/>
    <p:sldLayoutId id="2147483663" r:id="rId4"/>
    <p:sldLayoutId id="2147483665" r:id="rId5"/>
    <p:sldLayoutId id="2147483667"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 id="2147483716" r:id="rId54"/>
    <p:sldLayoutId id="2147483717" r:id="rId55"/>
    <p:sldLayoutId id="2147483718" r:id="rId56"/>
    <p:sldLayoutId id="2147483719" r:id="rId57"/>
    <p:sldLayoutId id="2147483720" r:id="rId58"/>
    <p:sldLayoutId id="2147483721" r:id="rId59"/>
  </p:sldLayoutIdLst>
  <p:hf hdr="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5.xml"/><Relationship Id="rId5" Type="http://schemas.openxmlformats.org/officeDocument/2006/relationships/image" Target="../media/image2.jpeg"/><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58.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59.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59.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35.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0.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EA4F-AEB9-8408-D3A4-06FBD853087E}"/>
              </a:ext>
            </a:extLst>
          </p:cNvPr>
          <p:cNvSpPr>
            <a:spLocks noGrp="1"/>
          </p:cNvSpPr>
          <p:nvPr>
            <p:ph type="ctrTitle"/>
          </p:nvPr>
        </p:nvSpPr>
        <p:spPr>
          <a:xfrm>
            <a:off x="1636222" y="1246912"/>
            <a:ext cx="8919556" cy="3050766"/>
          </a:xfrm>
        </p:spPr>
        <p:txBody>
          <a:bodyPr anchor="ctr">
            <a:normAutofit/>
          </a:bodyPr>
          <a:lstStyle/>
          <a:p>
            <a:r>
              <a:rPr lang="en-US"/>
              <a:t>Rape and Serious Sexual Offences – Law, Consent and Modern Policing</a:t>
            </a:r>
          </a:p>
        </p:txBody>
      </p:sp>
      <p:sp>
        <p:nvSpPr>
          <p:cNvPr id="3" name="Subtitle 2">
            <a:extLst>
              <a:ext uri="{FF2B5EF4-FFF2-40B4-BE49-F238E27FC236}">
                <a16:creationId xmlns:a16="http://schemas.microsoft.com/office/drawing/2014/main" id="{830974E2-C688-9EA3-4F0F-CD197A964B29}"/>
              </a:ext>
            </a:extLst>
          </p:cNvPr>
          <p:cNvSpPr>
            <a:spLocks noGrp="1"/>
          </p:cNvSpPr>
          <p:nvPr>
            <p:ph type="subTitle" idx="1"/>
          </p:nvPr>
        </p:nvSpPr>
        <p:spPr>
          <a:xfrm>
            <a:off x="2451378" y="5345199"/>
            <a:ext cx="7289245" cy="1184035"/>
          </a:xfrm>
        </p:spPr>
        <p:txBody>
          <a:bodyPr anchor="ctr">
            <a:normAutofit/>
          </a:bodyPr>
          <a:lstStyle/>
          <a:p>
            <a:r>
              <a:rPr lang="en-US"/>
              <a:t>Understanding legal frameworks and consent in policing</a:t>
            </a:r>
          </a:p>
        </p:txBody>
      </p:sp>
      <p:sp>
        <p:nvSpPr>
          <p:cNvPr id="4" name="Footer Placeholder 3">
            <a:extLst>
              <a:ext uri="{FF2B5EF4-FFF2-40B4-BE49-F238E27FC236}">
                <a16:creationId xmlns:a16="http://schemas.microsoft.com/office/drawing/2014/main" id="{DE5D7213-E0E4-DF79-C4C7-DA6510F00DB0}"/>
              </a:ext>
            </a:extLst>
          </p:cNvPr>
          <p:cNvSpPr>
            <a:spLocks noGrp="1"/>
          </p:cNvSpPr>
          <p:nvPr>
            <p:ph type="ftr" sz="quarter" idx="11"/>
          </p:nvPr>
        </p:nvSpPr>
        <p:spPr>
          <a:xfrm>
            <a:off x="457200" y="6445997"/>
            <a:ext cx="3949302" cy="365125"/>
          </a:xfrm>
        </p:spPr>
        <p:txBody>
          <a:bodyPr anchor="ctr">
            <a:normAutofit/>
          </a:bodyPr>
          <a:lstStyle/>
          <a:p>
            <a:pPr>
              <a:spcAft>
                <a:spcPts val="600"/>
              </a:spcAft>
            </a:pPr>
            <a:endParaRPr lang="en-US"/>
          </a:p>
        </p:txBody>
      </p:sp>
      <p:sp>
        <p:nvSpPr>
          <p:cNvPr id="5" name="Date Placeholder 4">
            <a:extLst>
              <a:ext uri="{FF2B5EF4-FFF2-40B4-BE49-F238E27FC236}">
                <a16:creationId xmlns:a16="http://schemas.microsoft.com/office/drawing/2014/main" id="{B1FE8436-731F-9CFC-E99E-2BD0E5F6E7E7}"/>
              </a:ext>
            </a:extLst>
          </p:cNvPr>
          <p:cNvSpPr>
            <a:spLocks noGrp="1"/>
          </p:cNvSpPr>
          <p:nvPr>
            <p:ph type="dt" sz="half" idx="10"/>
          </p:nvPr>
        </p:nvSpPr>
        <p:spPr>
          <a:xfrm>
            <a:off x="9737594" y="6445997"/>
            <a:ext cx="1842115" cy="365125"/>
          </a:xfrm>
        </p:spPr>
        <p:txBody>
          <a:bodyPr anchor="ctr">
            <a:normAutofit/>
          </a:bodyPr>
          <a:lstStyle/>
          <a:p>
            <a:pPr>
              <a:spcAft>
                <a:spcPts val="600"/>
              </a:spcAft>
            </a:pPr>
            <a:fld id="{8A278C13-F8B8-4237-9811-6A882F130BDA}" type="datetime1">
              <a:rPr lang="en-US" smtClean="0"/>
              <a:pPr>
                <a:spcAft>
                  <a:spcPts val="600"/>
                </a:spcAft>
              </a:pPr>
              <a:t>3/18/2026</a:t>
            </a:fld>
            <a:endParaRPr lang="en-US"/>
          </a:p>
        </p:txBody>
      </p:sp>
      <p:sp>
        <p:nvSpPr>
          <p:cNvPr id="6" name="Slide Number Placeholder 5">
            <a:extLst>
              <a:ext uri="{FF2B5EF4-FFF2-40B4-BE49-F238E27FC236}">
                <a16:creationId xmlns:a16="http://schemas.microsoft.com/office/drawing/2014/main" id="{AE212010-0BA5-16F4-4B50-3BDBD324E492}"/>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a:t>
            </a:fld>
            <a:endParaRPr lang="en-US"/>
          </a:p>
        </p:txBody>
      </p:sp>
      <p:pic>
        <p:nvPicPr>
          <p:cNvPr id="7" name="Picture 6" descr="A blue background with white text&#10;&#10;AI-generated content may be incorrect.">
            <a:extLst>
              <a:ext uri="{FF2B5EF4-FFF2-40B4-BE49-F238E27FC236}">
                <a16:creationId xmlns:a16="http://schemas.microsoft.com/office/drawing/2014/main" id="{10508E9A-0E7D-765E-FBFA-198C46BD7943}"/>
              </a:ext>
            </a:extLst>
          </p:cNvPr>
          <p:cNvPicPr>
            <a:picLocks noChangeAspect="1"/>
          </p:cNvPicPr>
          <p:nvPr/>
        </p:nvPicPr>
        <p:blipFill>
          <a:blip r:embed="rId3"/>
          <a:stretch>
            <a:fillRect/>
          </a:stretch>
        </p:blipFill>
        <p:spPr>
          <a:xfrm>
            <a:off x="9659711" y="-2041"/>
            <a:ext cx="2533650" cy="942975"/>
          </a:xfrm>
          <a:prstGeom prst="rect">
            <a:avLst/>
          </a:prstGeom>
        </p:spPr>
      </p:pic>
      <p:pic>
        <p:nvPicPr>
          <p:cNvPr id="8" name="Picture 7" descr="A screen shot of a computer&#10;&#10;AI-generated content may be incorrect.">
            <a:extLst>
              <a:ext uri="{FF2B5EF4-FFF2-40B4-BE49-F238E27FC236}">
                <a16:creationId xmlns:a16="http://schemas.microsoft.com/office/drawing/2014/main" id="{47BFF364-6EEC-A53F-C202-7029B46CC832}"/>
              </a:ext>
            </a:extLst>
          </p:cNvPr>
          <p:cNvPicPr>
            <a:picLocks noChangeAspect="1"/>
          </p:cNvPicPr>
          <p:nvPr/>
        </p:nvPicPr>
        <p:blipFill>
          <a:blip r:embed="rId4"/>
          <a:stretch>
            <a:fillRect/>
          </a:stretch>
        </p:blipFill>
        <p:spPr>
          <a:xfrm>
            <a:off x="4921250" y="3923770"/>
            <a:ext cx="2705100" cy="1685925"/>
          </a:xfrm>
          <a:prstGeom prst="rect">
            <a:avLst/>
          </a:prstGeom>
        </p:spPr>
      </p:pic>
    </p:spTree>
    <p:extLst>
      <p:ext uri="{BB962C8B-B14F-4D97-AF65-F5344CB8AC3E}">
        <p14:creationId xmlns:p14="http://schemas.microsoft.com/office/powerpoint/2010/main" val="59565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1826E-CFB9-53F2-0499-BB179BDF92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88511D-FE7E-0B0F-DD0F-DE52B5213596}"/>
              </a:ext>
            </a:extLst>
          </p:cNvPr>
          <p:cNvSpPr>
            <a:spLocks noGrp="1"/>
          </p:cNvSpPr>
          <p:nvPr>
            <p:ph type="title"/>
          </p:nvPr>
        </p:nvSpPr>
        <p:spPr>
          <a:xfrm>
            <a:off x="457199" y="377072"/>
            <a:ext cx="4958078" cy="1225485"/>
          </a:xfrm>
        </p:spPr>
        <p:txBody>
          <a:bodyPr anchor="t">
            <a:normAutofit/>
          </a:bodyPr>
          <a:lstStyle/>
          <a:p>
            <a:r>
              <a:rPr lang="en-US"/>
              <a:t>Mark Vane Scenario</a:t>
            </a:r>
          </a:p>
        </p:txBody>
      </p:sp>
      <p:sp>
        <p:nvSpPr>
          <p:cNvPr id="4" name="Content Placeholder 3">
            <a:extLst>
              <a:ext uri="{FF2B5EF4-FFF2-40B4-BE49-F238E27FC236}">
                <a16:creationId xmlns:a16="http://schemas.microsoft.com/office/drawing/2014/main" id="{439C1BB3-C3A6-9019-5668-81781D2244D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vert="horz" lIns="91440" tIns="45720" rIns="91440" bIns="45720" rtlCol="0" anchor="t">
            <a:normAutofit fontScale="85000" lnSpcReduction="20000"/>
          </a:bodyPr>
          <a:lstStyle/>
          <a:p>
            <a:pPr algn="ctr">
              <a:buNone/>
            </a:pPr>
            <a:endParaRPr lang="en-GB" sz="1200">
              <a:highlight>
                <a:srgbClr val="FFFFFF"/>
              </a:highlight>
              <a:latin typeface="Aptos"/>
            </a:endParaRPr>
          </a:p>
          <a:p>
            <a:pPr>
              <a:buNone/>
            </a:pPr>
            <a:endParaRPr lang="en-US" sz="1200">
              <a:highlight>
                <a:srgbClr val="FFFFFF"/>
              </a:highlight>
              <a:latin typeface="Aptos"/>
            </a:endParaRPr>
          </a:p>
          <a:p>
            <a:pPr>
              <a:buNone/>
            </a:pPr>
            <a:r>
              <a:rPr lang="en-US" sz="1200">
                <a:highlight>
                  <a:srgbClr val="FFFFFF"/>
                </a:highlight>
                <a:latin typeface="Aptos"/>
              </a:rPr>
              <a:t>Mark Vane, 34, was arrested just after midnight for drink‑driving, providing evidential readings of 74 and 76 micrograms. He appeared emotional but was processed for the traffic offence without further concern. </a:t>
            </a:r>
            <a:endParaRPr lang="en-US" sz="1200" baseline="30000">
              <a:highlight>
                <a:srgbClr val="FFFFFF"/>
              </a:highlight>
              <a:latin typeface="Aptos"/>
            </a:endParaRPr>
          </a:p>
          <a:p>
            <a:pPr>
              <a:buNone/>
            </a:pPr>
            <a:r>
              <a:rPr lang="en-US" sz="1200">
                <a:highlight>
                  <a:srgbClr val="FFFFFF"/>
                </a:highlight>
                <a:latin typeface="Aptos"/>
              </a:rPr>
              <a:t>When officers later visited his partner, she became distressed and disclosed a history of unreported abuse. She described escalating controlling </a:t>
            </a:r>
            <a:r>
              <a:rPr lang="en-US" sz="1200" err="1">
                <a:highlight>
                  <a:srgbClr val="FFFFFF"/>
                </a:highlight>
                <a:latin typeface="Aptos"/>
              </a:rPr>
              <a:t>behaviour</a:t>
            </a:r>
            <a:r>
              <a:rPr lang="en-US" sz="1200">
                <a:highlight>
                  <a:srgbClr val="FFFFFF"/>
                </a:highlight>
                <a:latin typeface="Aptos"/>
              </a:rPr>
              <a:t> and multiple occasions where Mark initiated sexual intercourse despite her refusal, including times when she was menstruating. </a:t>
            </a:r>
            <a:endParaRPr lang="en-US" sz="1200" baseline="30000">
              <a:highlight>
                <a:srgbClr val="FFFFFF"/>
              </a:highlight>
              <a:latin typeface="Aptos"/>
            </a:endParaRPr>
          </a:p>
          <a:p>
            <a:pPr>
              <a:buNone/>
            </a:pPr>
            <a:r>
              <a:rPr lang="en-US" sz="1200">
                <a:highlight>
                  <a:srgbClr val="FFFFFF"/>
                </a:highlight>
                <a:latin typeface="Aptos"/>
              </a:rPr>
              <a:t>She also reported incidents where she believed Mark drugged her by placing sleeping tablets in her drink. She would become unusually drowsy and later wake confused, sore, or with memory gaps. She later discovered he had filmed sexual activity with her while she was unconscious. </a:t>
            </a:r>
            <a:endParaRPr lang="en-US" sz="1200" baseline="30000">
              <a:highlight>
                <a:srgbClr val="FFFFFF"/>
              </a:highlight>
              <a:latin typeface="Aptos"/>
            </a:endParaRPr>
          </a:p>
          <a:p>
            <a:pPr>
              <a:buNone/>
            </a:pPr>
            <a:r>
              <a:rPr lang="en-US" sz="1200">
                <a:highlight>
                  <a:srgbClr val="FFFFFF"/>
                </a:highlight>
                <a:latin typeface="Aptos"/>
              </a:rPr>
              <a:t>She disclosed one incident in which Mark forced sexual activity while their eldest child was present, making the child watch and claiming this was “how adults behave.” </a:t>
            </a:r>
            <a:endParaRPr lang="en-US" sz="1200" baseline="30000">
              <a:highlight>
                <a:srgbClr val="FFFFFF"/>
              </a:highlight>
              <a:latin typeface="Aptos"/>
            </a:endParaRPr>
          </a:p>
          <a:p>
            <a:pPr>
              <a:buNone/>
            </a:pPr>
            <a:r>
              <a:rPr lang="en-US" sz="1200">
                <a:highlight>
                  <a:srgbClr val="FFFFFF"/>
                </a:highlight>
                <a:latin typeface="Aptos"/>
              </a:rPr>
              <a:t>The most recent incident occurred about three months ago. She had not previously reported the abuse out of fear and shame but confided in a friend, </a:t>
            </a:r>
            <a:r>
              <a:rPr lang="en-US" sz="1200" b="1">
                <a:highlight>
                  <a:srgbClr val="FFFFFF"/>
                </a:highlight>
                <a:latin typeface="Aptos"/>
              </a:rPr>
              <a:t>Sarah Pennington</a:t>
            </a:r>
            <a:r>
              <a:rPr lang="en-US" sz="1200">
                <a:highlight>
                  <a:srgbClr val="FFFFFF"/>
                </a:highlight>
                <a:latin typeface="Aptos"/>
              </a:rPr>
              <a:t>, around that time. Sarah recalled the victim saying she was being forced into sexual contact and feared Mark was doing things to her while she slept. </a:t>
            </a:r>
            <a:endParaRPr lang="en-US" sz="1200" baseline="30000">
              <a:highlight>
                <a:srgbClr val="FFFFFF"/>
              </a:highlight>
              <a:latin typeface="Aptos"/>
            </a:endParaRPr>
          </a:p>
          <a:p>
            <a:pPr>
              <a:buNone/>
            </a:pPr>
            <a:r>
              <a:rPr lang="en-US" sz="1200">
                <a:highlight>
                  <a:srgbClr val="FFFFFF"/>
                </a:highlight>
                <a:latin typeface="Aptos"/>
              </a:rPr>
              <a:t>The victim now wants to protect herself and the children and is willing to support an investigation. Significant safeguarding concerns exist, particularly regarding the child exposed to sexual </a:t>
            </a:r>
            <a:r>
              <a:rPr lang="en-US" sz="1200" err="1">
                <a:highlight>
                  <a:srgbClr val="FFFFFF"/>
                </a:highlight>
                <a:latin typeface="Aptos"/>
              </a:rPr>
              <a:t>behaviour</a:t>
            </a:r>
            <a:r>
              <a:rPr lang="en-US" sz="1200">
                <a:highlight>
                  <a:srgbClr val="FFFFFF"/>
                </a:highlight>
                <a:latin typeface="Aptos"/>
              </a:rPr>
              <a:t>. </a:t>
            </a:r>
            <a:endParaRPr lang="en-US" sz="1200" baseline="30000">
              <a:highlight>
                <a:srgbClr val="FFFFFF"/>
              </a:highlight>
              <a:latin typeface="Aptos"/>
            </a:endParaRPr>
          </a:p>
          <a:p>
            <a:pPr>
              <a:buNone/>
            </a:pPr>
            <a:r>
              <a:rPr lang="en-US" sz="1200">
                <a:highlight>
                  <a:srgbClr val="FFFFFF"/>
                </a:highlight>
                <a:latin typeface="Aptos"/>
              </a:rPr>
              <a:t>The disclosures indicate potential offences including rape, sexual assault, administering a substance with intent, sexual activity in the presence of a child, child cruelty, and controlling or coercive </a:t>
            </a:r>
            <a:r>
              <a:rPr lang="en-US" sz="1200" err="1">
                <a:highlight>
                  <a:srgbClr val="FFFFFF"/>
                </a:highlight>
                <a:latin typeface="Aptos"/>
              </a:rPr>
              <a:t>behaviour</a:t>
            </a:r>
            <a:r>
              <a:rPr lang="en-US" sz="1200">
                <a:highlight>
                  <a:srgbClr val="FFFFFF"/>
                </a:highlight>
                <a:latin typeface="Aptos"/>
              </a:rPr>
              <a:t>. Officers must consider safeguarding, arrest strategy, evidence preservation, digital seizure, medical records, witness accounts, and referrals to specialist units. </a:t>
            </a:r>
            <a:endParaRPr lang="en-US" sz="1200" baseline="30000">
              <a:highlight>
                <a:srgbClr val="FFFFFF"/>
              </a:highlight>
              <a:latin typeface="Aptos"/>
            </a:endParaRPr>
          </a:p>
          <a:p>
            <a:pPr>
              <a:buNone/>
            </a:pPr>
            <a:r>
              <a:rPr lang="en-US" sz="1200">
                <a:highlight>
                  <a:srgbClr val="FFFFFF"/>
                </a:highlight>
                <a:latin typeface="Aptos"/>
              </a:rPr>
              <a:t>Students will be required to identify relevant offences and determine appropriate investigative and safeguarding actions. </a:t>
            </a:r>
            <a:endParaRPr lang="en-US" sz="1200" baseline="30000">
              <a:highlight>
                <a:srgbClr val="FFFFFF"/>
              </a:highlight>
              <a:latin typeface="Aptos"/>
            </a:endParaRPr>
          </a:p>
          <a:p>
            <a:pPr>
              <a:buNone/>
            </a:pPr>
            <a:endParaRPr lang="en-US" sz="1200">
              <a:highlight>
                <a:srgbClr val="FFFFFF"/>
              </a:highlight>
              <a:latin typeface="Aptos"/>
            </a:endParaRPr>
          </a:p>
          <a:p>
            <a:pPr marL="0" indent="0">
              <a:spcBef>
                <a:spcPts val="2500"/>
              </a:spcBef>
              <a:buNone/>
            </a:pPr>
            <a:endParaRPr lang="en-US" sz="1400" b="1"/>
          </a:p>
        </p:txBody>
      </p:sp>
      <p:sp>
        <p:nvSpPr>
          <p:cNvPr id="5" name="Footer Placeholder 4">
            <a:extLst>
              <a:ext uri="{FF2B5EF4-FFF2-40B4-BE49-F238E27FC236}">
                <a16:creationId xmlns:a16="http://schemas.microsoft.com/office/drawing/2014/main" id="{DC986536-42D4-C148-463E-ABBC6C270222}"/>
              </a:ext>
            </a:extLst>
          </p:cNvPr>
          <p:cNvSpPr>
            <a:spLocks noGrp="1"/>
          </p:cNvSpPr>
          <p:nvPr>
            <p:ph type="ftr" sz="quarter" idx="11"/>
          </p:nvPr>
        </p:nvSpPr>
        <p:spPr>
          <a:xfrm>
            <a:off x="457200" y="6445997"/>
            <a:ext cx="3949302" cy="365125"/>
          </a:xfrm>
        </p:spPr>
        <p:txBody>
          <a:bodyPr anchor="ctr">
            <a:normAutofit fontScale="25000" lnSpcReduction="20000"/>
          </a:bodyPr>
          <a:lstStyle/>
          <a:p>
            <a:pPr>
              <a:spcAft>
                <a:spcPts val="600"/>
              </a:spcAft>
            </a:pPr>
            <a:r>
              <a:rPr lang="en-US" sz="5400">
                <a:solidFill>
                  <a:srgbClr val="1D3433"/>
                </a:solidFill>
                <a:latin typeface="Aptos Light"/>
                <a:ea typeface="Calibri"/>
                <a:cs typeface="Calibri"/>
              </a:rPr>
              <a:t>Rape and Serious Sexual Offences – Law, Consent and Modern Policing</a:t>
            </a:r>
            <a:endParaRPr lang="en-US">
              <a:latin typeface="Aptos Light"/>
            </a:endParaRPr>
          </a:p>
        </p:txBody>
      </p:sp>
      <p:sp>
        <p:nvSpPr>
          <p:cNvPr id="6" name="Date Placeholder 5">
            <a:extLst>
              <a:ext uri="{FF2B5EF4-FFF2-40B4-BE49-F238E27FC236}">
                <a16:creationId xmlns:a16="http://schemas.microsoft.com/office/drawing/2014/main" id="{2600E8EA-5171-844B-15FC-DE2F7AECD62D}"/>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C19A4429-FF02-79A6-F9E5-2077BF2EC217}"/>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2</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2E30ADF9-EA0D-9714-9318-4DD01922BF11}"/>
              </a:ext>
            </a:extLst>
          </p:cNvPr>
          <p:cNvPicPr>
            <a:picLocks noChangeAspect="1"/>
          </p:cNvPicPr>
          <p:nvPr/>
        </p:nvPicPr>
        <p:blipFill>
          <a:blip r:embed="rId3"/>
          <a:stretch>
            <a:fillRect/>
          </a:stretch>
        </p:blipFill>
        <p:spPr>
          <a:xfrm>
            <a:off x="10149568" y="-2041"/>
            <a:ext cx="2043793" cy="759279"/>
          </a:xfrm>
          <a:prstGeom prst="rect">
            <a:avLst/>
          </a:prstGeom>
        </p:spPr>
      </p:pic>
      <p:pic>
        <p:nvPicPr>
          <p:cNvPr id="15" name="Picture Placeholder 14" descr="scale with weights in miniature - justice scale">
            <a:extLst>
              <a:ext uri="{FF2B5EF4-FFF2-40B4-BE49-F238E27FC236}">
                <a16:creationId xmlns:a16="http://schemas.microsoft.com/office/drawing/2014/main" id="{2E593E57-6B51-4B1E-1248-EF61D87F46C0}"/>
              </a:ext>
            </a:extLst>
          </p:cNvPr>
          <p:cNvPicPr>
            <a:picLocks noGrp="1" noChangeAspect="1"/>
          </p:cNvPicPr>
          <p:nvPr>
            <p:ph type="pic" sz="quarter" idx="13"/>
          </p:nvPr>
        </p:nvPicPr>
        <p:blipFill>
          <a:blip r:embed="rId4"/>
          <a:srcRect t="7465" b="7465"/>
          <a:stretch/>
        </p:blipFill>
        <p:spPr>
          <a:xfrm>
            <a:off x="740723" y="2129448"/>
            <a:ext cx="4276725" cy="3971925"/>
          </a:xfrm>
          <a:prstGeom prst="rect">
            <a:avLst/>
          </a:prstGeom>
          <a:blipFill dpi="0" rotWithShape="1">
            <a:blip r:embed="rId5">
              <a:alphaModFix amt="80000"/>
            </a:blip>
            <a:srcRect/>
            <a:stretch>
              <a:fillRect/>
            </a:stretch>
          </a:blipFill>
        </p:spPr>
      </p:pic>
    </p:spTree>
    <p:extLst>
      <p:ext uri="{BB962C8B-B14F-4D97-AF65-F5344CB8AC3E}">
        <p14:creationId xmlns:p14="http://schemas.microsoft.com/office/powerpoint/2010/main" val="25403383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fade">
                                      <p:cBhvr>
                                        <p:cTn id="32" dur="500"/>
                                        <p:tgtEl>
                                          <p:spTgt spid="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fade">
                                      <p:cBhvr>
                                        <p:cTn id="42"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8B391-DBB0-7AB4-0CFE-33F220258F4C}"/>
              </a:ext>
            </a:extLst>
          </p:cNvPr>
          <p:cNvSpPr>
            <a:spLocks noGrp="1"/>
          </p:cNvSpPr>
          <p:nvPr>
            <p:ph type="title"/>
          </p:nvPr>
        </p:nvSpPr>
        <p:spPr>
          <a:xfrm>
            <a:off x="457199" y="377072"/>
            <a:ext cx="4958078" cy="1225485"/>
          </a:xfrm>
        </p:spPr>
        <p:txBody>
          <a:bodyPr anchor="t">
            <a:normAutofit/>
          </a:bodyPr>
          <a:lstStyle/>
          <a:p>
            <a:r>
              <a:rPr lang="en-US"/>
              <a:t>Learning Objectives for Level 6 Policing Students</a:t>
            </a:r>
          </a:p>
        </p:txBody>
      </p:sp>
      <p:pic>
        <p:nvPicPr>
          <p:cNvPr id="8" name="Content Placeholder 7" descr="Woman on high stiletto platform heels making a mess with her baking effort dropping flour and her rolling pin">
            <a:extLst>
              <a:ext uri="{FF2B5EF4-FFF2-40B4-BE49-F238E27FC236}">
                <a16:creationId xmlns:a16="http://schemas.microsoft.com/office/drawing/2014/main" id="{19FAB63A-4D3E-4ED1-904E-F1706A2098B8}"/>
              </a:ext>
            </a:extLst>
          </p:cNvPr>
          <p:cNvPicPr>
            <a:picLocks noGrp="1" noChangeAspect="1"/>
          </p:cNvPicPr>
          <p:nvPr>
            <p:ph type="pic" sz="quarter" idx="13"/>
          </p:nvPr>
        </p:nvPicPr>
        <p:blipFill>
          <a:blip r:embed="rId3"/>
          <a:stretch/>
        </p:blipFill>
        <p:spPr>
          <a:xfrm>
            <a:off x="0" y="2769438"/>
            <a:ext cx="5758172" cy="2691945"/>
          </a:xfrm>
        </p:spPr>
      </p:pic>
      <p:sp>
        <p:nvSpPr>
          <p:cNvPr id="4" name="Content Placeholder 3">
            <a:extLst>
              <a:ext uri="{FF2B5EF4-FFF2-40B4-BE49-F238E27FC236}">
                <a16:creationId xmlns:a16="http://schemas.microsoft.com/office/drawing/2014/main" id="{A266E95F-9903-1080-AD2E-30F440DD7C6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Legal Framework Mastery</a:t>
            </a:r>
          </a:p>
          <a:p>
            <a:pPr marL="0" lvl="1" indent="0">
              <a:buFont typeface="Arial" panose="020B0604020202020204" pitchFamily="34" charset="0"/>
              <a:buNone/>
            </a:pPr>
            <a:r>
              <a:rPr lang="en-US" sz="1400"/>
              <a:t>Students must understand the Sexual Offences Act 2003 and define rape and related offences legally.</a:t>
            </a:r>
          </a:p>
          <a:p>
            <a:pPr marL="0" indent="0">
              <a:spcBef>
                <a:spcPts val="2500"/>
              </a:spcBef>
              <a:buFont typeface="Arial" panose="020B0604020202020204" pitchFamily="34" charset="0"/>
              <a:buNone/>
            </a:pPr>
            <a:r>
              <a:rPr lang="en-US" sz="1400" b="1"/>
              <a:t>Key Consent Components</a:t>
            </a:r>
          </a:p>
          <a:p>
            <a:pPr marL="0" lvl="1" indent="0">
              <a:buFont typeface="Arial" panose="020B0604020202020204" pitchFamily="34" charset="0"/>
              <a:buNone/>
            </a:pPr>
            <a:r>
              <a:rPr lang="en-US" sz="1400"/>
              <a:t>Learning consent elements like freedom, capacity, and choice essential to evidential assessment in investigations.</a:t>
            </a:r>
          </a:p>
          <a:p>
            <a:pPr marL="0" indent="0">
              <a:spcBef>
                <a:spcPts val="2500"/>
              </a:spcBef>
              <a:buFont typeface="Arial" panose="020B0604020202020204" pitchFamily="34" charset="0"/>
              <a:buNone/>
            </a:pPr>
            <a:r>
              <a:rPr lang="en-US" sz="1400" b="1"/>
              <a:t>Investigative Challenges</a:t>
            </a:r>
          </a:p>
          <a:p>
            <a:pPr marL="0" lvl="1" indent="0">
              <a:buFont typeface="Arial" panose="020B0604020202020204" pitchFamily="34" charset="0"/>
              <a:buNone/>
            </a:pPr>
            <a:r>
              <a:rPr lang="en-US" sz="1400"/>
              <a:t>Students </a:t>
            </a:r>
            <a:r>
              <a:rPr lang="en-US" sz="1400" err="1"/>
              <a:t>recognise</a:t>
            </a:r>
            <a:r>
              <a:rPr lang="en-US" sz="1400"/>
              <a:t> challenges like delayed reporting, memory issues, witness absence, and digital evidence use.</a:t>
            </a:r>
          </a:p>
          <a:p>
            <a:pPr marL="0" indent="0">
              <a:spcBef>
                <a:spcPts val="2500"/>
              </a:spcBef>
              <a:buFont typeface="Arial" panose="020B0604020202020204" pitchFamily="34" charset="0"/>
              <a:buNone/>
            </a:pPr>
            <a:r>
              <a:rPr lang="en-US" sz="1400" b="1"/>
              <a:t>Operation Soteria Overview</a:t>
            </a:r>
          </a:p>
          <a:p>
            <a:pPr marL="0" lvl="1" indent="0">
              <a:buFont typeface="Arial" panose="020B0604020202020204" pitchFamily="34" charset="0"/>
              <a:buNone/>
            </a:pPr>
            <a:r>
              <a:rPr lang="en-US" sz="1400"/>
              <a:t>Understanding Operation Soteria’s reforms to improve investigations and focus on suspect </a:t>
            </a:r>
            <a:r>
              <a:rPr lang="en-US" sz="1400" err="1"/>
              <a:t>behaviour</a:t>
            </a:r>
            <a:r>
              <a:rPr lang="en-US" sz="1400"/>
              <a:t>.</a:t>
            </a:r>
          </a:p>
        </p:txBody>
      </p:sp>
      <p:sp>
        <p:nvSpPr>
          <p:cNvPr id="5" name="Footer Placeholder 4">
            <a:extLst>
              <a:ext uri="{FF2B5EF4-FFF2-40B4-BE49-F238E27FC236}">
                <a16:creationId xmlns:a16="http://schemas.microsoft.com/office/drawing/2014/main" id="{BC826AC3-E42E-CFFF-9F8C-64AEBF036CE1}"/>
              </a:ext>
            </a:extLst>
          </p:cNvPr>
          <p:cNvSpPr>
            <a:spLocks noGrp="1"/>
          </p:cNvSpPr>
          <p:nvPr>
            <p:ph type="ftr" sz="quarter" idx="11"/>
          </p:nvPr>
        </p:nvSpPr>
        <p:spPr>
          <a:xfrm>
            <a:off x="457200" y="6445997"/>
            <a:ext cx="3949302" cy="365125"/>
          </a:xfrm>
        </p:spPr>
        <p:txBody>
          <a:bodyPr anchor="ctr">
            <a:normAutofit fontScale="25000" lnSpcReduction="20000"/>
          </a:bodyPr>
          <a:lstStyle/>
          <a:p>
            <a:pPr>
              <a:spcAft>
                <a:spcPts val="600"/>
              </a:spcAft>
            </a:pPr>
            <a:r>
              <a:rPr lang="en-US" sz="5400">
                <a:solidFill>
                  <a:srgbClr val="1D3433"/>
                </a:solidFill>
                <a:latin typeface="Aptos Light"/>
                <a:ea typeface="Calibri"/>
                <a:cs typeface="Calibri"/>
              </a:rPr>
              <a:t>Rape and Serious Sexual Offences – Law, Consent and Modern Policing</a:t>
            </a:r>
            <a:endParaRPr lang="en-US">
              <a:latin typeface="Aptos Light"/>
            </a:endParaRPr>
          </a:p>
        </p:txBody>
      </p:sp>
      <p:sp>
        <p:nvSpPr>
          <p:cNvPr id="6" name="Date Placeholder 5">
            <a:extLst>
              <a:ext uri="{FF2B5EF4-FFF2-40B4-BE49-F238E27FC236}">
                <a16:creationId xmlns:a16="http://schemas.microsoft.com/office/drawing/2014/main" id="{FE68D2BC-F3A8-6B19-DB8B-67C3824FEC02}"/>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59B7FB09-65E7-8592-0B70-A783DD3626D5}"/>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3</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AA679F48-43B3-FE46-F2EF-E79A8ED28C70}"/>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30926608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213D-F078-14E0-054F-3241742CA4EE}"/>
              </a:ext>
            </a:extLst>
          </p:cNvPr>
          <p:cNvSpPr>
            <a:spLocks noGrp="1"/>
          </p:cNvSpPr>
          <p:nvPr>
            <p:ph type="title"/>
          </p:nvPr>
        </p:nvSpPr>
        <p:spPr>
          <a:xfrm>
            <a:off x="457199" y="377072"/>
            <a:ext cx="4958078" cy="1225485"/>
          </a:xfrm>
        </p:spPr>
        <p:txBody>
          <a:bodyPr anchor="t">
            <a:normAutofit/>
          </a:bodyPr>
          <a:lstStyle/>
          <a:p>
            <a:r>
              <a:rPr lang="en-US" sz="3000"/>
              <a:t>Legal Framework Under the Sexual Offences Act 2003</a:t>
            </a:r>
          </a:p>
        </p:txBody>
      </p:sp>
      <p:pic>
        <p:nvPicPr>
          <p:cNvPr id="8" name="Content Placeholder 7" descr="Justice and law enforcement">
            <a:extLst>
              <a:ext uri="{FF2B5EF4-FFF2-40B4-BE49-F238E27FC236}">
                <a16:creationId xmlns:a16="http://schemas.microsoft.com/office/drawing/2014/main" id="{009171A5-950B-4972-BD1D-EE6B4BEBF28D}"/>
              </a:ext>
            </a:extLst>
          </p:cNvPr>
          <p:cNvPicPr>
            <a:picLocks noGrp="1" noChangeAspect="1"/>
          </p:cNvPicPr>
          <p:nvPr>
            <p:ph type="pic" sz="quarter" idx="13"/>
          </p:nvPr>
        </p:nvPicPr>
        <p:blipFill>
          <a:blip r:embed="rId3"/>
          <a:srcRect l="12386" r="10040"/>
          <a:stretch>
            <a:fillRect/>
          </a:stretch>
        </p:blipFill>
        <p:spPr>
          <a:xfrm>
            <a:off x="20" y="1842182"/>
            <a:ext cx="5758152" cy="4546457"/>
          </a:xfrm>
        </p:spPr>
      </p:pic>
      <p:sp>
        <p:nvSpPr>
          <p:cNvPr id="4" name="Content Placeholder 3">
            <a:extLst>
              <a:ext uri="{FF2B5EF4-FFF2-40B4-BE49-F238E27FC236}">
                <a16:creationId xmlns:a16="http://schemas.microsoft.com/office/drawing/2014/main" id="{9AF06E0D-6E11-EB9A-90C8-939D4571113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Modernising Sexual Offence Law</a:t>
            </a:r>
          </a:p>
          <a:p>
            <a:pPr marL="0" lvl="1" indent="0">
              <a:buFont typeface="Arial" panose="020B0604020202020204" pitchFamily="34" charset="0"/>
              <a:buNone/>
            </a:pPr>
            <a:r>
              <a:rPr lang="en-US" sz="1400"/>
              <a:t>The Act redefined sexual offences with precise definitions reflecting current understanding of consent and coercion.</a:t>
            </a:r>
          </a:p>
          <a:p>
            <a:pPr marL="0" indent="0">
              <a:spcBef>
                <a:spcPts val="2500"/>
              </a:spcBef>
              <a:buFont typeface="Arial" panose="020B0604020202020204" pitchFamily="34" charset="0"/>
              <a:buNone/>
            </a:pPr>
            <a:r>
              <a:rPr lang="en-US" sz="1400" b="1"/>
              <a:t>Statutory Definition of Consent</a:t>
            </a:r>
          </a:p>
          <a:p>
            <a:pPr marL="0" lvl="1" indent="0">
              <a:buFont typeface="Arial" panose="020B0604020202020204" pitchFamily="34" charset="0"/>
              <a:buNone/>
            </a:pPr>
            <a:r>
              <a:rPr lang="en-US" sz="1400"/>
              <a:t>Section 74 defines consent as agreement by choice with freedom and capacity to decide.</a:t>
            </a:r>
          </a:p>
          <a:p>
            <a:pPr marL="0" indent="0">
              <a:spcBef>
                <a:spcPts val="2500"/>
              </a:spcBef>
              <a:buFont typeface="Arial" panose="020B0604020202020204" pitchFamily="34" charset="0"/>
              <a:buNone/>
            </a:pPr>
            <a:r>
              <a:rPr lang="en-US" sz="1400" b="1"/>
              <a:t>Primary Sexual Offences</a:t>
            </a:r>
          </a:p>
          <a:p>
            <a:pPr marL="0" lvl="1" indent="0">
              <a:buFont typeface="Arial" panose="020B0604020202020204" pitchFamily="34" charset="0"/>
              <a:buNone/>
            </a:pPr>
            <a:r>
              <a:rPr lang="en-US" sz="1400"/>
              <a:t>Sections 1–4 cover rape, assault by penetration, sexual assault, and causing non-consensual sexual activity.</a:t>
            </a:r>
          </a:p>
          <a:p>
            <a:pPr marL="0" indent="0">
              <a:spcBef>
                <a:spcPts val="2500"/>
              </a:spcBef>
              <a:buFont typeface="Arial" panose="020B0604020202020204" pitchFamily="34" charset="0"/>
              <a:buNone/>
            </a:pPr>
            <a:r>
              <a:rPr lang="en-US" sz="1400" b="1"/>
              <a:t>Investigation and Evidence Gathering</a:t>
            </a:r>
          </a:p>
          <a:p>
            <a:pPr marL="0" lvl="1" indent="0">
              <a:buFont typeface="Arial" panose="020B0604020202020204" pitchFamily="34" charset="0"/>
              <a:buNone/>
            </a:pPr>
            <a:r>
              <a:rPr lang="en-US" sz="1400"/>
              <a:t>Officers must align evidence collection and interviews with statutory offence elements for robust prosecutions.</a:t>
            </a:r>
          </a:p>
        </p:txBody>
      </p:sp>
      <p:sp>
        <p:nvSpPr>
          <p:cNvPr id="5" name="Footer Placeholder 4">
            <a:extLst>
              <a:ext uri="{FF2B5EF4-FFF2-40B4-BE49-F238E27FC236}">
                <a16:creationId xmlns:a16="http://schemas.microsoft.com/office/drawing/2014/main" id="{77B124EA-B2EB-793D-D6A4-A23CAC911BE9}"/>
              </a:ext>
            </a:extLst>
          </p:cNvPr>
          <p:cNvSpPr>
            <a:spLocks noGrp="1"/>
          </p:cNvSpPr>
          <p:nvPr>
            <p:ph type="ftr" sz="quarter" idx="11"/>
          </p:nvPr>
        </p:nvSpPr>
        <p:spPr>
          <a:xfrm>
            <a:off x="457200" y="6445997"/>
            <a:ext cx="3949302" cy="365125"/>
          </a:xfrm>
        </p:spPr>
        <p:txBody>
          <a:bodyPr anchor="ctr">
            <a:normAutofit fontScale="25000" lnSpcReduction="20000"/>
          </a:bodyPr>
          <a:lstStyle/>
          <a:p>
            <a:pPr>
              <a:spcAft>
                <a:spcPts val="600"/>
              </a:spcAft>
            </a:pPr>
            <a:r>
              <a:rPr lang="en-US" sz="5400">
                <a:solidFill>
                  <a:srgbClr val="1D3433"/>
                </a:solidFill>
                <a:latin typeface="Aptos Light"/>
                <a:ea typeface="Calibri"/>
                <a:cs typeface="Calibri"/>
              </a:rPr>
              <a:t>Rape and Serious Sexual Offences – Law, Consent and Modern Policing</a:t>
            </a:r>
            <a:endParaRPr lang="en-US">
              <a:latin typeface="Aptos Light"/>
            </a:endParaRPr>
          </a:p>
        </p:txBody>
      </p:sp>
      <p:sp>
        <p:nvSpPr>
          <p:cNvPr id="6" name="Date Placeholder 5">
            <a:extLst>
              <a:ext uri="{FF2B5EF4-FFF2-40B4-BE49-F238E27FC236}">
                <a16:creationId xmlns:a16="http://schemas.microsoft.com/office/drawing/2014/main" id="{CC3B0F68-A0EB-9B4E-A788-A00EDF41CB36}"/>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40988AE8-65D8-8B9A-0342-B45455846447}"/>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4</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40DB8A32-55BB-97B1-2D6A-54C4B5346C8F}"/>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29802033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94C9E-CB8F-B91F-FFF1-CAB1A13F3121}"/>
              </a:ext>
            </a:extLst>
          </p:cNvPr>
          <p:cNvSpPr>
            <a:spLocks noGrp="1"/>
          </p:cNvSpPr>
          <p:nvPr>
            <p:ph type="title"/>
          </p:nvPr>
        </p:nvSpPr>
        <p:spPr>
          <a:xfrm>
            <a:off x="457199" y="377072"/>
            <a:ext cx="4958078" cy="1225485"/>
          </a:xfrm>
        </p:spPr>
        <p:txBody>
          <a:bodyPr anchor="t">
            <a:normAutofit/>
          </a:bodyPr>
          <a:lstStyle/>
          <a:p>
            <a:r>
              <a:rPr lang="en-US" sz="3000"/>
              <a:t>Section 1 – Rape: Legal and Operational Considerations</a:t>
            </a:r>
          </a:p>
        </p:txBody>
      </p:sp>
      <p:pic>
        <p:nvPicPr>
          <p:cNvPr id="8" name="Content Placeholder 7" descr="Contract signing at the firm">
            <a:extLst>
              <a:ext uri="{FF2B5EF4-FFF2-40B4-BE49-F238E27FC236}">
                <a16:creationId xmlns:a16="http://schemas.microsoft.com/office/drawing/2014/main" id="{C8DC9EAD-4B3E-4E34-AA12-6C631BC46AE5}"/>
              </a:ext>
            </a:extLst>
          </p:cNvPr>
          <p:cNvPicPr>
            <a:picLocks noGrp="1" noChangeAspect="1"/>
          </p:cNvPicPr>
          <p:nvPr>
            <p:ph type="pic" sz="quarter" idx="13"/>
          </p:nvPr>
        </p:nvPicPr>
        <p:blipFill>
          <a:blip r:embed="rId3"/>
          <a:srcRect l="13697" r="1764"/>
          <a:stretch>
            <a:fillRect/>
          </a:stretch>
        </p:blipFill>
        <p:spPr>
          <a:xfrm>
            <a:off x="20" y="1842182"/>
            <a:ext cx="5758152" cy="4546457"/>
          </a:xfrm>
        </p:spPr>
      </p:pic>
      <p:sp>
        <p:nvSpPr>
          <p:cNvPr id="4" name="Content Placeholder 3">
            <a:extLst>
              <a:ext uri="{FF2B5EF4-FFF2-40B4-BE49-F238E27FC236}">
                <a16:creationId xmlns:a16="http://schemas.microsoft.com/office/drawing/2014/main" id="{775A465B-F54A-B0B0-C23F-0015E155ECC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Legal Definition of Rape</a:t>
            </a:r>
          </a:p>
          <a:p>
            <a:pPr marL="0" lvl="1" indent="0">
              <a:buFont typeface="Arial" panose="020B0604020202020204" pitchFamily="34" charset="0"/>
              <a:buNone/>
            </a:pPr>
            <a:r>
              <a:rPr lang="en-US" sz="1400"/>
              <a:t>Rape is defined legally as intentional penile penetration without consent or reasonable belief of consent.</a:t>
            </a:r>
          </a:p>
          <a:p>
            <a:pPr marL="0" indent="0">
              <a:spcBef>
                <a:spcPts val="2500"/>
              </a:spcBef>
              <a:buFont typeface="Arial" panose="020B0604020202020204" pitchFamily="34" charset="0"/>
              <a:buNone/>
            </a:pPr>
            <a:r>
              <a:rPr lang="en-US" sz="1400" b="1"/>
              <a:t>Operational Evidence Requirements</a:t>
            </a:r>
          </a:p>
          <a:p>
            <a:pPr marL="0" lvl="1" indent="0">
              <a:buFont typeface="Arial" panose="020B0604020202020204" pitchFamily="34" charset="0"/>
              <a:buNone/>
            </a:pPr>
            <a:r>
              <a:rPr lang="en-US" sz="1400"/>
              <a:t>Investigators must gather clear evidence including penetration, absence of consent, and suspect’s belief evaluation.</a:t>
            </a:r>
          </a:p>
          <a:p>
            <a:pPr marL="0" indent="0">
              <a:spcBef>
                <a:spcPts val="2500"/>
              </a:spcBef>
              <a:buFont typeface="Arial" panose="020B0604020202020204" pitchFamily="34" charset="0"/>
              <a:buNone/>
            </a:pPr>
            <a:r>
              <a:rPr lang="en-US" sz="1400" b="1"/>
              <a:t>Trauma-Informed Interviewing</a:t>
            </a:r>
          </a:p>
          <a:p>
            <a:pPr marL="0" lvl="1" indent="0">
              <a:buFont typeface="Arial" panose="020B0604020202020204" pitchFamily="34" charset="0"/>
              <a:buNone/>
            </a:pPr>
            <a:r>
              <a:rPr lang="en-US" sz="1400"/>
              <a:t>Interviews should be trauma-informed, considering memory recall and emotional effects on victims.</a:t>
            </a:r>
          </a:p>
          <a:p>
            <a:pPr marL="0" indent="0">
              <a:spcBef>
                <a:spcPts val="2500"/>
              </a:spcBef>
              <a:buFont typeface="Arial" panose="020B0604020202020204" pitchFamily="34" charset="0"/>
              <a:buNone/>
            </a:pPr>
            <a:r>
              <a:rPr lang="en-US" sz="1400" b="1"/>
              <a:t>Legal Consequences</a:t>
            </a:r>
          </a:p>
          <a:p>
            <a:pPr marL="0" lvl="1" indent="0">
              <a:buNone/>
            </a:pPr>
            <a:r>
              <a:rPr lang="en-US" sz="1400"/>
              <a:t>The offence carries a maximum sentence of life imprisonment, highlighting the importance of investigative diligence.</a:t>
            </a:r>
          </a:p>
        </p:txBody>
      </p:sp>
      <p:sp>
        <p:nvSpPr>
          <p:cNvPr id="5" name="Footer Placeholder 4">
            <a:extLst>
              <a:ext uri="{FF2B5EF4-FFF2-40B4-BE49-F238E27FC236}">
                <a16:creationId xmlns:a16="http://schemas.microsoft.com/office/drawing/2014/main" id="{D7A83AB9-530B-58AD-AE9F-A6522F7B64F4}"/>
              </a:ext>
            </a:extLst>
          </p:cNvPr>
          <p:cNvSpPr>
            <a:spLocks noGrp="1"/>
          </p:cNvSpPr>
          <p:nvPr>
            <p:ph type="ftr" sz="quarter" idx="11"/>
          </p:nvPr>
        </p:nvSpPr>
        <p:spPr>
          <a:xfrm>
            <a:off x="457200" y="6445997"/>
            <a:ext cx="3949302"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6" name="Date Placeholder 5">
            <a:extLst>
              <a:ext uri="{FF2B5EF4-FFF2-40B4-BE49-F238E27FC236}">
                <a16:creationId xmlns:a16="http://schemas.microsoft.com/office/drawing/2014/main" id="{4491B1F6-678A-B459-8DB4-6CC1EF641763}"/>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F3F01C6A-325D-12EE-1F6A-471ACECBDED6}"/>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5</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86B86DE9-7890-519E-0ADF-6BE9D8E1E641}"/>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16558194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7B6A9-2EB5-2DBB-AA50-54ED2D203392}"/>
              </a:ext>
            </a:extLst>
          </p:cNvPr>
          <p:cNvSpPr>
            <a:spLocks noGrp="1"/>
          </p:cNvSpPr>
          <p:nvPr>
            <p:ph type="title"/>
          </p:nvPr>
        </p:nvSpPr>
        <p:spPr>
          <a:xfrm>
            <a:off x="457200" y="457200"/>
            <a:ext cx="4564763" cy="1269482"/>
          </a:xfrm>
        </p:spPr>
        <p:txBody>
          <a:bodyPr anchor="t">
            <a:normAutofit/>
          </a:bodyPr>
          <a:lstStyle/>
          <a:p>
            <a:r>
              <a:rPr lang="en-US" sz="2400"/>
              <a:t>Section 2 – Assault by Penetration: Elements and Investigative Considerations</a:t>
            </a:r>
          </a:p>
        </p:txBody>
      </p:sp>
      <p:pic>
        <p:nvPicPr>
          <p:cNvPr id="8" name="Content Placeholder 7" descr="Woman on high stiletto platform heels making a mess with her baking effort dropping flour and her rolling pin">
            <a:extLst>
              <a:ext uri="{FF2B5EF4-FFF2-40B4-BE49-F238E27FC236}">
                <a16:creationId xmlns:a16="http://schemas.microsoft.com/office/drawing/2014/main" id="{0ABA536F-2756-4EA8-A909-216F8442A355}"/>
              </a:ext>
            </a:extLst>
          </p:cNvPr>
          <p:cNvPicPr>
            <a:picLocks noGrp="1" noChangeAspect="1"/>
          </p:cNvPicPr>
          <p:nvPr>
            <p:ph type="pic" sz="quarter" idx="13"/>
          </p:nvPr>
        </p:nvPicPr>
        <p:blipFill>
          <a:blip r:embed="rId3"/>
          <a:stretch/>
        </p:blipFill>
        <p:spPr>
          <a:xfrm>
            <a:off x="457200" y="2883644"/>
            <a:ext cx="4564763" cy="2134026"/>
          </a:xfrm>
        </p:spPr>
      </p:pic>
      <p:sp>
        <p:nvSpPr>
          <p:cNvPr id="4" name="Content Placeholder 3">
            <a:extLst>
              <a:ext uri="{FF2B5EF4-FFF2-40B4-BE49-F238E27FC236}">
                <a16:creationId xmlns:a16="http://schemas.microsoft.com/office/drawing/2014/main" id="{18D866B4-25FB-C522-EB96-AF3A74A9A6C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00688" y="457200"/>
            <a:ext cx="6217920" cy="5475298"/>
          </a:xfrm>
        </p:spPr>
        <p:txBody>
          <a:bodyPr>
            <a:normAutofit/>
          </a:bodyPr>
          <a:lstStyle/>
          <a:p>
            <a:pPr marL="0" indent="0">
              <a:spcBef>
                <a:spcPts val="2500"/>
              </a:spcBef>
              <a:buFont typeface="Arial" panose="020B0604020202020204" pitchFamily="34" charset="0"/>
              <a:buNone/>
            </a:pPr>
            <a:r>
              <a:rPr lang="en-US" b="1"/>
              <a:t>Definition and Legal Context</a:t>
            </a:r>
          </a:p>
          <a:p>
            <a:pPr marL="0" lvl="1" indent="0">
              <a:buFont typeface="Arial" panose="020B0604020202020204" pitchFamily="34" charset="0"/>
              <a:buNone/>
            </a:pPr>
            <a:r>
              <a:t>Assault by penetration involves intentional non-consensual penetration using body parts other than a penis or objects. It carries a maximum life sentence, highlighting its legal seriousness.</a:t>
            </a:r>
            <a:endParaRPr lang="en-US"/>
          </a:p>
          <a:p>
            <a:pPr marL="0" indent="0">
              <a:spcBef>
                <a:spcPts val="2500"/>
              </a:spcBef>
              <a:buFont typeface="Arial" panose="020B0604020202020204" pitchFamily="34" charset="0"/>
              <a:buNone/>
            </a:pPr>
            <a:r>
              <a:rPr lang="en-US" b="1"/>
              <a:t>Forensic and Investigative Challenges</a:t>
            </a:r>
          </a:p>
          <a:p>
            <a:pPr marL="0" lvl="1" indent="0">
              <a:buFont typeface="Arial" panose="020B0604020202020204" pitchFamily="34" charset="0"/>
              <a:buNone/>
            </a:pPr>
            <a:r>
              <a:t>Digital or object penetration cases may present limited biological evidence, requiring detailed victim accounts and forensic analysis of injuries or trace materials.</a:t>
            </a:r>
            <a:endParaRPr lang="en-US"/>
          </a:p>
          <a:p>
            <a:pPr marL="0" indent="0">
              <a:spcBef>
                <a:spcPts val="2500"/>
              </a:spcBef>
              <a:buFont typeface="Arial" panose="020B0604020202020204" pitchFamily="34" charset="0"/>
              <a:buNone/>
            </a:pPr>
            <a:r>
              <a:rPr lang="en-US" b="1"/>
              <a:t>Importance of Contextual Evidence</a:t>
            </a:r>
          </a:p>
          <a:p>
            <a:pPr marL="0" lvl="1" indent="0">
              <a:buFont typeface="Arial" panose="020B0604020202020204" pitchFamily="34" charset="0"/>
              <a:buNone/>
            </a:pPr>
            <a:r>
              <a:t>Communications, witness statements, CCTV, and behavioral indicators support establishing penetration occurrence and absence of consent in investigations.</a:t>
            </a:r>
            <a:endParaRPr lang="en-US"/>
          </a:p>
          <a:p>
            <a:pPr marL="0" indent="0">
              <a:spcBef>
                <a:spcPts val="2500"/>
              </a:spcBef>
              <a:buFont typeface="Arial" panose="020B0604020202020204" pitchFamily="34" charset="0"/>
              <a:buNone/>
            </a:pPr>
            <a:r>
              <a:rPr lang="en-US" b="1"/>
              <a:t>Suspect Interviews and Consent Assessment</a:t>
            </a:r>
          </a:p>
          <a:p>
            <a:pPr marL="0" lvl="1" indent="0">
              <a:buFont typeface="Arial" panose="020B0604020202020204" pitchFamily="34" charset="0"/>
              <a:buNone/>
            </a:pPr>
            <a:r>
              <a:t>Interviews explore suspect intent, actions, and belief in consent to assess non-consensual penetration allegations effectively.</a:t>
            </a:r>
            <a:endParaRPr lang="en-US"/>
          </a:p>
        </p:txBody>
      </p:sp>
      <p:sp>
        <p:nvSpPr>
          <p:cNvPr id="5" name="Slide Number Placeholder 4">
            <a:extLst>
              <a:ext uri="{FF2B5EF4-FFF2-40B4-BE49-F238E27FC236}">
                <a16:creationId xmlns:a16="http://schemas.microsoft.com/office/drawing/2014/main" id="{6B31DDDC-3F56-8CD4-2F37-325ECAD11DA0}"/>
              </a:ext>
            </a:extLst>
          </p:cNvPr>
          <p:cNvSpPr>
            <a:spLocks noGrp="1"/>
          </p:cNvSpPr>
          <p:nvPr>
            <p:ph type="sldNum" sz="quarter" idx="12"/>
          </p:nvPr>
        </p:nvSpPr>
        <p:spPr>
          <a:xfrm>
            <a:off x="411480" y="6126480"/>
            <a:ext cx="365760" cy="365125"/>
          </a:xfrm>
        </p:spPr>
        <p:txBody>
          <a:bodyPr anchor="ctr">
            <a:normAutofit/>
          </a:bodyPr>
          <a:lstStyle/>
          <a:p>
            <a:pPr>
              <a:spcAft>
                <a:spcPts val="600"/>
              </a:spcAft>
            </a:pPr>
            <a:fld id="{AEAA3239-9EA4-4A65-A281-97F994456D9F}" type="slidenum">
              <a:rPr lang="en-US" smtClean="0"/>
              <a:pPr>
                <a:spcAft>
                  <a:spcPts val="600"/>
                </a:spcAft>
              </a:pPr>
              <a:t>6</a:t>
            </a:fld>
            <a:endParaRPr lang="en-US"/>
          </a:p>
        </p:txBody>
      </p:sp>
      <p:sp>
        <p:nvSpPr>
          <p:cNvPr id="6" name="Footer Placeholder 5">
            <a:extLst>
              <a:ext uri="{FF2B5EF4-FFF2-40B4-BE49-F238E27FC236}">
                <a16:creationId xmlns:a16="http://schemas.microsoft.com/office/drawing/2014/main" id="{5ECBDAA7-7C9B-4149-C19B-115C5EA05A76}"/>
              </a:ext>
            </a:extLst>
          </p:cNvPr>
          <p:cNvSpPr>
            <a:spLocks noGrp="1"/>
          </p:cNvSpPr>
          <p:nvPr>
            <p:ph type="ftr" sz="quarter" idx="11"/>
          </p:nvPr>
        </p:nvSpPr>
        <p:spPr>
          <a:xfrm>
            <a:off x="809077" y="6126480"/>
            <a:ext cx="3698529"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7" name="Date Placeholder 6">
            <a:extLst>
              <a:ext uri="{FF2B5EF4-FFF2-40B4-BE49-F238E27FC236}">
                <a16:creationId xmlns:a16="http://schemas.microsoft.com/office/drawing/2014/main" id="{CB53597A-1217-A3A0-85DF-486C04B42404}"/>
              </a:ext>
            </a:extLst>
          </p:cNvPr>
          <p:cNvSpPr>
            <a:spLocks noGrp="1"/>
          </p:cNvSpPr>
          <p:nvPr>
            <p:ph type="dt" sz="half" idx="10"/>
          </p:nvPr>
        </p:nvSpPr>
        <p:spPr>
          <a:xfrm>
            <a:off x="9684913" y="6126480"/>
            <a:ext cx="2073147" cy="365125"/>
          </a:xfrm>
        </p:spPr>
        <p:txBody>
          <a:bodyPr anchor="ctr">
            <a:normAutofit/>
          </a:bodyPr>
          <a:lstStyle/>
          <a:p>
            <a:pPr>
              <a:spcAft>
                <a:spcPts val="600"/>
              </a:spcAft>
            </a:pPr>
            <a:fld id="{42CCCE39-E894-AE4B-8297-21AAF0EFFD0A}" type="datetime1">
              <a:rPr lang="en-US" smtClean="0"/>
              <a:pPr>
                <a:spcAft>
                  <a:spcPts val="600"/>
                </a:spcAft>
              </a:pPr>
              <a:t>3/18/2026</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DDCBEB01-D50F-F46F-B5AC-D6240D5661B7}"/>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14271739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791C1-C37C-FABF-F96A-AAD134A2973D}"/>
              </a:ext>
            </a:extLst>
          </p:cNvPr>
          <p:cNvSpPr>
            <a:spLocks noGrp="1"/>
          </p:cNvSpPr>
          <p:nvPr>
            <p:ph type="title"/>
          </p:nvPr>
        </p:nvSpPr>
        <p:spPr>
          <a:xfrm>
            <a:off x="409575" y="-182336"/>
            <a:ext cx="7315200" cy="914400"/>
          </a:xfrm>
        </p:spPr>
        <p:txBody>
          <a:bodyPr anchor="b">
            <a:normAutofit/>
          </a:bodyPr>
          <a:lstStyle/>
          <a:p>
            <a:r>
              <a:rPr lang="en-US" sz="2300"/>
              <a:t>Section 3 – Sexual Assault: Definition and Common Policing Scenarios</a:t>
            </a:r>
          </a:p>
        </p:txBody>
      </p:sp>
      <p:sp>
        <p:nvSpPr>
          <p:cNvPr id="4" name="Content Placeholder 3">
            <a:extLst>
              <a:ext uri="{FF2B5EF4-FFF2-40B4-BE49-F238E27FC236}">
                <a16:creationId xmlns:a16="http://schemas.microsoft.com/office/drawing/2014/main" id="{45B1B43C-E384-5764-83D2-3A007560B0C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09575" y="738051"/>
            <a:ext cx="7315200" cy="4480560"/>
          </a:xfrm>
        </p:spPr>
        <p:txBody>
          <a:bodyPr>
            <a:normAutofit/>
          </a:bodyPr>
          <a:lstStyle/>
          <a:p>
            <a:pPr marL="0" indent="0">
              <a:spcBef>
                <a:spcPts val="2500"/>
              </a:spcBef>
              <a:buFont typeface="Arial" panose="020B0604020202020204" pitchFamily="34" charset="0"/>
              <a:buNone/>
            </a:pPr>
            <a:r>
              <a:rPr lang="en-US" b="1"/>
              <a:t>Definition of Sexual Assault</a:t>
            </a:r>
          </a:p>
          <a:p>
            <a:pPr marL="0" lvl="1" indent="0">
              <a:buFont typeface="Arial" panose="020B0604020202020204" pitchFamily="34" charset="0"/>
              <a:buNone/>
            </a:pPr>
            <a:r>
              <a:t>Sexual assault involves intentional sexual touching without consent or reasonable belief in consent, punishable by up to ten years imprisonment.</a:t>
            </a:r>
            <a:endParaRPr lang="en-US"/>
          </a:p>
          <a:p>
            <a:pPr marL="0" indent="0">
              <a:spcBef>
                <a:spcPts val="2500"/>
              </a:spcBef>
              <a:buFont typeface="Arial" panose="020B0604020202020204" pitchFamily="34" charset="0"/>
              <a:buNone/>
            </a:pPr>
            <a:r>
              <a:rPr lang="en-US" b="1"/>
              <a:t>Common Policing Scenarios</a:t>
            </a:r>
          </a:p>
          <a:p>
            <a:pPr marL="0" lvl="1" indent="0">
              <a:buFont typeface="Arial" panose="020B0604020202020204" pitchFamily="34" charset="0"/>
              <a:buNone/>
            </a:pPr>
            <a:r>
              <a:t>Nightlife environments with alcohol often present challenges like unwanted groping and non-consensual contact requiring careful investigation.</a:t>
            </a:r>
            <a:endParaRPr lang="en-US"/>
          </a:p>
          <a:p>
            <a:pPr marL="0" indent="0">
              <a:spcBef>
                <a:spcPts val="2500"/>
              </a:spcBef>
              <a:buFont typeface="Arial" panose="020B0604020202020204" pitchFamily="34" charset="0"/>
              <a:buNone/>
            </a:pPr>
            <a:r>
              <a:rPr lang="en-US" b="1"/>
              <a:t>Investigation Challenges</a:t>
            </a:r>
          </a:p>
          <a:p>
            <a:pPr marL="0" lvl="1" indent="0">
              <a:buFont typeface="Arial" panose="020B0604020202020204" pitchFamily="34" charset="0"/>
              <a:buNone/>
            </a:pPr>
            <a:r>
              <a:t>Minimal physical evidence means officers must rely on victim, witness accounts, CCTV footage, and suspect explanations.</a:t>
            </a:r>
            <a:endParaRPr lang="en-US"/>
          </a:p>
          <a:p>
            <a:pPr marL="0" indent="0">
              <a:spcBef>
                <a:spcPts val="2500"/>
              </a:spcBef>
              <a:buFont typeface="Arial" panose="020B0604020202020204" pitchFamily="34" charset="0"/>
              <a:buNone/>
            </a:pPr>
            <a:r>
              <a:rPr lang="en-US" b="1"/>
              <a:t>Trauma-Informed Response</a:t>
            </a:r>
          </a:p>
          <a:p>
            <a:pPr marL="0" lvl="1" indent="0">
              <a:buFont typeface="Arial" panose="020B0604020202020204" pitchFamily="34" charset="0"/>
              <a:buNone/>
            </a:pPr>
            <a:r>
              <a:t>Understanding trauma effects on victims is essential, as shock or shame may delay reporting or affect memory recall.</a:t>
            </a:r>
            <a:endParaRPr lang="en-US"/>
          </a:p>
        </p:txBody>
      </p:sp>
      <p:sp>
        <p:nvSpPr>
          <p:cNvPr id="5" name="Slide Number Placeholder 4">
            <a:extLst>
              <a:ext uri="{FF2B5EF4-FFF2-40B4-BE49-F238E27FC236}">
                <a16:creationId xmlns:a16="http://schemas.microsoft.com/office/drawing/2014/main" id="{9C33D5E3-9FDA-5767-BD72-5B85ECD6DE62}"/>
              </a:ext>
            </a:extLst>
          </p:cNvPr>
          <p:cNvSpPr>
            <a:spLocks noGrp="1"/>
          </p:cNvSpPr>
          <p:nvPr>
            <p:ph type="sldNum" sz="quarter" idx="17"/>
          </p:nvPr>
        </p:nvSpPr>
        <p:spPr>
          <a:xfrm>
            <a:off x="411480" y="6126480"/>
            <a:ext cx="365760" cy="365125"/>
          </a:xfrm>
        </p:spPr>
        <p:txBody>
          <a:bodyPr anchor="ctr">
            <a:normAutofit/>
          </a:bodyPr>
          <a:lstStyle/>
          <a:p>
            <a:pPr>
              <a:spcAft>
                <a:spcPts val="600"/>
              </a:spcAft>
            </a:pPr>
            <a:fld id="{AEAA3239-9EA4-4A65-A281-97F994456D9F}" type="slidenum">
              <a:rPr lang="en-US" smtClean="0"/>
              <a:pPr>
                <a:spcAft>
                  <a:spcPts val="600"/>
                </a:spcAft>
              </a:pPr>
              <a:t>7</a:t>
            </a:fld>
            <a:endParaRPr lang="en-US"/>
          </a:p>
        </p:txBody>
      </p:sp>
      <p:sp>
        <p:nvSpPr>
          <p:cNvPr id="6" name="Footer Placeholder 5">
            <a:extLst>
              <a:ext uri="{FF2B5EF4-FFF2-40B4-BE49-F238E27FC236}">
                <a16:creationId xmlns:a16="http://schemas.microsoft.com/office/drawing/2014/main" id="{57FF0E37-3840-1DCA-174E-3AF2A4E63BB4}"/>
              </a:ext>
            </a:extLst>
          </p:cNvPr>
          <p:cNvSpPr>
            <a:spLocks noGrp="1"/>
          </p:cNvSpPr>
          <p:nvPr>
            <p:ph type="ftr" sz="quarter" idx="16"/>
          </p:nvPr>
        </p:nvSpPr>
        <p:spPr>
          <a:xfrm>
            <a:off x="809077" y="6126480"/>
            <a:ext cx="3698529"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7" name="Date Placeholder 6">
            <a:extLst>
              <a:ext uri="{FF2B5EF4-FFF2-40B4-BE49-F238E27FC236}">
                <a16:creationId xmlns:a16="http://schemas.microsoft.com/office/drawing/2014/main" id="{5AB79883-611F-7B9D-E715-4FA4FF7D5084}"/>
              </a:ext>
            </a:extLst>
          </p:cNvPr>
          <p:cNvSpPr>
            <a:spLocks noGrp="1"/>
          </p:cNvSpPr>
          <p:nvPr>
            <p:ph type="dt" sz="half" idx="15"/>
          </p:nvPr>
        </p:nvSpPr>
        <p:spPr>
          <a:xfrm>
            <a:off x="5782614" y="6126480"/>
            <a:ext cx="1989786" cy="365125"/>
          </a:xfrm>
        </p:spPr>
        <p:txBody>
          <a:bodyPr anchor="ctr">
            <a:normAutofit/>
          </a:bodyPr>
          <a:lstStyle/>
          <a:p>
            <a:pPr>
              <a:spcAft>
                <a:spcPts val="600"/>
              </a:spcAft>
            </a:pPr>
            <a:fld id="{42CCCE39-E894-AE4B-8297-21AAF0EFFD0A}" type="datetime1">
              <a:rPr lang="en-US" smtClean="0"/>
              <a:pPr>
                <a:spcAft>
                  <a:spcPts val="600"/>
                </a:spcAft>
              </a:pPr>
              <a:t>3/18/2026</a:t>
            </a:fld>
            <a:endParaRPr lang="en-US"/>
          </a:p>
        </p:txBody>
      </p:sp>
      <p:pic>
        <p:nvPicPr>
          <p:cNvPr id="8" name="Content Placeholder 7" descr="Police using tablet at night outdoors">
            <a:extLst>
              <a:ext uri="{FF2B5EF4-FFF2-40B4-BE49-F238E27FC236}">
                <a16:creationId xmlns:a16="http://schemas.microsoft.com/office/drawing/2014/main" id="{5B0E0AC0-37A8-45F9-8E39-D2620160D012}"/>
              </a:ext>
            </a:extLst>
          </p:cNvPr>
          <p:cNvPicPr>
            <a:picLocks noGrp="1" noChangeAspect="1"/>
          </p:cNvPicPr>
          <p:nvPr>
            <p:ph type="pic" sz="quarter" idx="13"/>
          </p:nvPr>
        </p:nvPicPr>
        <p:blipFill>
          <a:blip r:embed="rId3"/>
          <a:srcRect l="19236" r="41657" b="-1"/>
          <a:stretch>
            <a:fillRect/>
          </a:stretch>
        </p:blipFill>
        <p:spPr>
          <a:xfrm>
            <a:off x="8174182" y="10"/>
            <a:ext cx="4017817" cy="6857990"/>
          </a:xfrm>
        </p:spPr>
      </p:pic>
      <p:pic>
        <p:nvPicPr>
          <p:cNvPr id="9" name="Picture 8" descr="A blue background with white text&#10;&#10;AI-generated content may be incorrect.">
            <a:extLst>
              <a:ext uri="{FF2B5EF4-FFF2-40B4-BE49-F238E27FC236}">
                <a16:creationId xmlns:a16="http://schemas.microsoft.com/office/drawing/2014/main" id="{8AB2612E-C105-2804-9572-C2E93F80F5A2}"/>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26116753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B74CB-469A-48D4-48E5-13E10AEBC9EA}"/>
              </a:ext>
            </a:extLst>
          </p:cNvPr>
          <p:cNvSpPr>
            <a:spLocks noGrp="1"/>
          </p:cNvSpPr>
          <p:nvPr>
            <p:ph type="title"/>
          </p:nvPr>
        </p:nvSpPr>
        <p:spPr>
          <a:xfrm>
            <a:off x="457200" y="117021"/>
            <a:ext cx="7315200" cy="914400"/>
          </a:xfrm>
        </p:spPr>
        <p:txBody>
          <a:bodyPr anchor="b">
            <a:normAutofit/>
          </a:bodyPr>
          <a:lstStyle/>
          <a:p>
            <a:r>
              <a:rPr lang="en-US" sz="2300"/>
              <a:t>Section 4 – Causing a Person to Engage in Sexual Activity Without Consent</a:t>
            </a:r>
          </a:p>
        </p:txBody>
      </p:sp>
      <p:sp>
        <p:nvSpPr>
          <p:cNvPr id="4" name="Content Placeholder 3">
            <a:extLst>
              <a:ext uri="{FF2B5EF4-FFF2-40B4-BE49-F238E27FC236}">
                <a16:creationId xmlns:a16="http://schemas.microsoft.com/office/drawing/2014/main" id="{CF922AF4-9A91-74E5-3A96-D63060524D9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1037409"/>
            <a:ext cx="7315200" cy="4480560"/>
          </a:xfrm>
        </p:spPr>
        <p:txBody>
          <a:bodyPr>
            <a:normAutofit/>
          </a:bodyPr>
          <a:lstStyle/>
          <a:p>
            <a:pPr marL="0" indent="0">
              <a:spcBef>
                <a:spcPts val="2500"/>
              </a:spcBef>
              <a:buFont typeface="Arial" panose="020B0604020202020204" pitchFamily="34" charset="0"/>
              <a:buNone/>
            </a:pPr>
            <a:r>
              <a:rPr lang="en-US" b="1"/>
              <a:t>Nature of the Offence</a:t>
            </a:r>
          </a:p>
          <a:p>
            <a:pPr marL="0" lvl="1" indent="0">
              <a:buFont typeface="Arial" panose="020B0604020202020204" pitchFamily="34" charset="0"/>
              <a:buNone/>
            </a:pPr>
            <a:r>
              <a:t>The offence involves causing sexual activity without direct physical participation by compelling or coercing another person.</a:t>
            </a:r>
            <a:endParaRPr lang="en-US"/>
          </a:p>
          <a:p>
            <a:pPr marL="0" indent="0">
              <a:spcBef>
                <a:spcPts val="2500"/>
              </a:spcBef>
              <a:buFont typeface="Arial" panose="020B0604020202020204" pitchFamily="34" charset="0"/>
              <a:buNone/>
            </a:pPr>
            <a:r>
              <a:rPr lang="en-US" b="1"/>
              <a:t>Legal Severity</a:t>
            </a:r>
          </a:p>
          <a:p>
            <a:pPr marL="0" lvl="1" indent="0">
              <a:buFont typeface="Arial" panose="020B0604020202020204" pitchFamily="34" charset="0"/>
              <a:buNone/>
            </a:pPr>
            <a:r>
              <a:t>Penetration-related offences carry maximum life imprisonment due to increased harm and severity.</a:t>
            </a:r>
            <a:endParaRPr lang="en-US"/>
          </a:p>
          <a:p>
            <a:pPr marL="0" indent="0">
              <a:spcBef>
                <a:spcPts val="2500"/>
              </a:spcBef>
              <a:buFont typeface="Arial" panose="020B0604020202020204" pitchFamily="34" charset="0"/>
              <a:buNone/>
            </a:pPr>
            <a:r>
              <a:rPr lang="en-US" b="1"/>
              <a:t>Evidence and Investigation</a:t>
            </a:r>
          </a:p>
          <a:p>
            <a:pPr marL="0" lvl="1" indent="0">
              <a:buFont typeface="Arial" panose="020B0604020202020204" pitchFamily="34" charset="0"/>
              <a:buNone/>
            </a:pPr>
            <a:r>
              <a:t>Evidence includes digital communications, witness statements, and victim accounts detailing coercion and control.</a:t>
            </a:r>
            <a:endParaRPr lang="en-US"/>
          </a:p>
          <a:p>
            <a:pPr marL="0" indent="0">
              <a:spcBef>
                <a:spcPts val="2500"/>
              </a:spcBef>
              <a:buFont typeface="Arial" panose="020B0604020202020204" pitchFamily="34" charset="0"/>
              <a:buNone/>
            </a:pPr>
            <a:r>
              <a:rPr lang="en-US" b="1"/>
              <a:t>Understanding Power Dynamics</a:t>
            </a:r>
          </a:p>
          <a:p>
            <a:pPr marL="0" lvl="1" indent="0">
              <a:buFont typeface="Arial" panose="020B0604020202020204" pitchFamily="34" charset="0"/>
              <a:buNone/>
            </a:pPr>
            <a:r>
              <a:t>Investigators must assess power imbalances like fear, dependency, or authority affecting victim consent.</a:t>
            </a:r>
            <a:endParaRPr lang="en-US"/>
          </a:p>
        </p:txBody>
      </p:sp>
      <p:sp>
        <p:nvSpPr>
          <p:cNvPr id="5" name="Slide Number Placeholder 4">
            <a:extLst>
              <a:ext uri="{FF2B5EF4-FFF2-40B4-BE49-F238E27FC236}">
                <a16:creationId xmlns:a16="http://schemas.microsoft.com/office/drawing/2014/main" id="{EA8B6B1E-8C0E-FA94-F8D8-BEA98A6CE931}"/>
              </a:ext>
            </a:extLst>
          </p:cNvPr>
          <p:cNvSpPr>
            <a:spLocks noGrp="1"/>
          </p:cNvSpPr>
          <p:nvPr>
            <p:ph type="sldNum" sz="quarter" idx="17"/>
          </p:nvPr>
        </p:nvSpPr>
        <p:spPr>
          <a:xfrm>
            <a:off x="411480" y="6126480"/>
            <a:ext cx="365760" cy="365125"/>
          </a:xfrm>
        </p:spPr>
        <p:txBody>
          <a:bodyPr anchor="ctr">
            <a:normAutofit/>
          </a:bodyPr>
          <a:lstStyle/>
          <a:p>
            <a:pPr>
              <a:spcAft>
                <a:spcPts val="600"/>
              </a:spcAft>
            </a:pPr>
            <a:fld id="{AEAA3239-9EA4-4A65-A281-97F994456D9F}" type="slidenum">
              <a:rPr lang="en-US" smtClean="0"/>
              <a:pPr>
                <a:spcAft>
                  <a:spcPts val="600"/>
                </a:spcAft>
              </a:pPr>
              <a:t>8</a:t>
            </a:fld>
            <a:endParaRPr lang="en-US"/>
          </a:p>
        </p:txBody>
      </p:sp>
      <p:sp>
        <p:nvSpPr>
          <p:cNvPr id="6" name="Footer Placeholder 5">
            <a:extLst>
              <a:ext uri="{FF2B5EF4-FFF2-40B4-BE49-F238E27FC236}">
                <a16:creationId xmlns:a16="http://schemas.microsoft.com/office/drawing/2014/main" id="{C33BB22B-829B-4E23-F522-BE7D6DF51D61}"/>
              </a:ext>
            </a:extLst>
          </p:cNvPr>
          <p:cNvSpPr>
            <a:spLocks noGrp="1"/>
          </p:cNvSpPr>
          <p:nvPr>
            <p:ph type="ftr" sz="quarter" idx="16"/>
          </p:nvPr>
        </p:nvSpPr>
        <p:spPr>
          <a:xfrm>
            <a:off x="809077" y="6126480"/>
            <a:ext cx="3698529"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7" name="Date Placeholder 6">
            <a:extLst>
              <a:ext uri="{FF2B5EF4-FFF2-40B4-BE49-F238E27FC236}">
                <a16:creationId xmlns:a16="http://schemas.microsoft.com/office/drawing/2014/main" id="{0EEC6183-F127-680F-394A-42C9BCB967FE}"/>
              </a:ext>
            </a:extLst>
          </p:cNvPr>
          <p:cNvSpPr>
            <a:spLocks noGrp="1"/>
          </p:cNvSpPr>
          <p:nvPr>
            <p:ph type="dt" sz="half" idx="15"/>
          </p:nvPr>
        </p:nvSpPr>
        <p:spPr>
          <a:xfrm>
            <a:off x="5782614" y="6126480"/>
            <a:ext cx="1989786" cy="365125"/>
          </a:xfrm>
        </p:spPr>
        <p:txBody>
          <a:bodyPr anchor="ctr">
            <a:normAutofit/>
          </a:bodyPr>
          <a:lstStyle/>
          <a:p>
            <a:pPr>
              <a:spcAft>
                <a:spcPts val="600"/>
              </a:spcAft>
            </a:pPr>
            <a:fld id="{42CCCE39-E894-AE4B-8297-21AAF0EFFD0A}" type="datetime1">
              <a:rPr lang="en-US" smtClean="0"/>
              <a:pPr>
                <a:spcAft>
                  <a:spcPts val="600"/>
                </a:spcAft>
              </a:pPr>
              <a:t>3/18/2026</a:t>
            </a:fld>
            <a:endParaRPr lang="en-US"/>
          </a:p>
        </p:txBody>
      </p:sp>
      <p:pic>
        <p:nvPicPr>
          <p:cNvPr id="8" name="Content Placeholder 7" descr="Weight Scale on blackboard">
            <a:extLst>
              <a:ext uri="{FF2B5EF4-FFF2-40B4-BE49-F238E27FC236}">
                <a16:creationId xmlns:a16="http://schemas.microsoft.com/office/drawing/2014/main" id="{8AFB0FCE-F729-4FEB-8FBC-396080A54D7C}"/>
              </a:ext>
            </a:extLst>
          </p:cNvPr>
          <p:cNvPicPr>
            <a:picLocks noGrp="1" noChangeAspect="1"/>
          </p:cNvPicPr>
          <p:nvPr>
            <p:ph type="pic" sz="quarter" idx="13"/>
          </p:nvPr>
        </p:nvPicPr>
        <p:blipFill>
          <a:blip r:embed="rId3"/>
          <a:srcRect l="29182" r="31711" b="-1"/>
          <a:stretch>
            <a:fillRect/>
          </a:stretch>
        </p:blipFill>
        <p:spPr>
          <a:xfrm>
            <a:off x="8174182" y="10"/>
            <a:ext cx="4017817" cy="6857990"/>
          </a:xfrm>
        </p:spPr>
      </p:pic>
      <p:pic>
        <p:nvPicPr>
          <p:cNvPr id="9" name="Picture 8" descr="A blue background with white text&#10;&#10;AI-generated content may be incorrect.">
            <a:extLst>
              <a:ext uri="{FF2B5EF4-FFF2-40B4-BE49-F238E27FC236}">
                <a16:creationId xmlns:a16="http://schemas.microsoft.com/office/drawing/2014/main" id="{5FC69E57-C135-576C-DE01-E32BAEE19220}"/>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821584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D0349-9C7D-D825-40DB-F89C026493FE}"/>
              </a:ext>
            </a:extLst>
          </p:cNvPr>
          <p:cNvSpPr>
            <a:spLocks noGrp="1"/>
          </p:cNvSpPr>
          <p:nvPr>
            <p:ph type="title"/>
          </p:nvPr>
        </p:nvSpPr>
        <p:spPr>
          <a:xfrm>
            <a:off x="457199" y="377072"/>
            <a:ext cx="4958078" cy="1225485"/>
          </a:xfrm>
        </p:spPr>
        <p:txBody>
          <a:bodyPr anchor="t">
            <a:normAutofit/>
          </a:bodyPr>
          <a:lstStyle/>
          <a:p>
            <a:r>
              <a:rPr lang="en-US"/>
              <a:t>Consent Under Section 74 and Its Components</a:t>
            </a:r>
          </a:p>
        </p:txBody>
      </p:sp>
      <p:pic>
        <p:nvPicPr>
          <p:cNvPr id="8" name="Content Placeholder 7" descr="Board game pieces on scale white background">
            <a:extLst>
              <a:ext uri="{FF2B5EF4-FFF2-40B4-BE49-F238E27FC236}">
                <a16:creationId xmlns:a16="http://schemas.microsoft.com/office/drawing/2014/main" id="{8B8F58AC-A405-4F90-84F9-309649DC30CA}"/>
              </a:ext>
            </a:extLst>
          </p:cNvPr>
          <p:cNvPicPr>
            <a:picLocks noGrp="1" noChangeAspect="1"/>
          </p:cNvPicPr>
          <p:nvPr>
            <p:ph type="pic" sz="quarter" idx="13"/>
          </p:nvPr>
        </p:nvPicPr>
        <p:blipFill>
          <a:blip r:embed="rId3"/>
          <a:srcRect l="3428" r="-3" b="-3"/>
          <a:stretch>
            <a:fillRect/>
          </a:stretch>
        </p:blipFill>
        <p:spPr>
          <a:xfrm>
            <a:off x="20" y="1842182"/>
            <a:ext cx="5758152" cy="4546457"/>
          </a:xfrm>
        </p:spPr>
      </p:pic>
      <p:sp>
        <p:nvSpPr>
          <p:cNvPr id="4" name="Content Placeholder 3">
            <a:extLst>
              <a:ext uri="{FF2B5EF4-FFF2-40B4-BE49-F238E27FC236}">
                <a16:creationId xmlns:a16="http://schemas.microsoft.com/office/drawing/2014/main" id="{19C26C25-B2F9-2AC9-E421-77FD45944D7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Freedom in Consent</a:t>
            </a:r>
          </a:p>
          <a:p>
            <a:pPr marL="0" lvl="1" indent="0">
              <a:buFont typeface="Arial" panose="020B0604020202020204" pitchFamily="34" charset="0"/>
              <a:buNone/>
            </a:pPr>
            <a:r>
              <a:rPr lang="en-US" sz="1400"/>
              <a:t>Consent must be voluntary, free from threats, coercion, manipulation, or abuse of power to be valid.</a:t>
            </a:r>
          </a:p>
          <a:p>
            <a:pPr marL="0" indent="0">
              <a:spcBef>
                <a:spcPts val="2500"/>
              </a:spcBef>
              <a:buFont typeface="Arial" panose="020B0604020202020204" pitchFamily="34" charset="0"/>
              <a:buNone/>
            </a:pPr>
            <a:r>
              <a:rPr lang="en-US" sz="1400" b="1"/>
              <a:t>Capacity to Consent</a:t>
            </a:r>
          </a:p>
          <a:p>
            <a:pPr marL="0" lvl="1" indent="0">
              <a:buFont typeface="Arial" panose="020B0604020202020204" pitchFamily="34" charset="0"/>
              <a:buNone/>
            </a:pPr>
            <a:r>
              <a:rPr lang="en-US" sz="1400"/>
              <a:t>An individual must be capable of consenting, unaffected by intoxication, unconsciousness, or cognitive impairments.</a:t>
            </a:r>
          </a:p>
          <a:p>
            <a:pPr marL="0" indent="0">
              <a:spcBef>
                <a:spcPts val="2500"/>
              </a:spcBef>
              <a:buFont typeface="Arial" panose="020B0604020202020204" pitchFamily="34" charset="0"/>
              <a:buNone/>
            </a:pPr>
            <a:r>
              <a:rPr lang="en-US" sz="1400" b="1"/>
              <a:t>Active Choice</a:t>
            </a:r>
          </a:p>
          <a:p>
            <a:pPr marL="0" lvl="1" indent="0">
              <a:buFont typeface="Arial" panose="020B0604020202020204" pitchFamily="34" charset="0"/>
              <a:buNone/>
            </a:pPr>
            <a:r>
              <a:rPr lang="en-US" sz="1400"/>
              <a:t>Consent requires an active, positive agreement, supported by verbal and non-verbal cues in context.</a:t>
            </a:r>
          </a:p>
          <a:p>
            <a:pPr marL="0" indent="0">
              <a:spcBef>
                <a:spcPts val="2500"/>
              </a:spcBef>
              <a:buFont typeface="Arial" panose="020B0604020202020204" pitchFamily="34" charset="0"/>
              <a:buNone/>
            </a:pPr>
            <a:r>
              <a:rPr lang="en-US" sz="1400" b="1"/>
              <a:t>Context and Trauma Impact</a:t>
            </a:r>
          </a:p>
          <a:p>
            <a:pPr marL="0" lvl="1" indent="0">
              <a:buFont typeface="Arial" panose="020B0604020202020204" pitchFamily="34" charset="0"/>
              <a:buNone/>
            </a:pPr>
            <a:r>
              <a:rPr lang="en-US" sz="1400"/>
              <a:t>Investigators must consider power dynamics, trauma responses, and situational context when evaluating consent.</a:t>
            </a:r>
          </a:p>
        </p:txBody>
      </p:sp>
      <p:sp>
        <p:nvSpPr>
          <p:cNvPr id="5" name="Footer Placeholder 4">
            <a:extLst>
              <a:ext uri="{FF2B5EF4-FFF2-40B4-BE49-F238E27FC236}">
                <a16:creationId xmlns:a16="http://schemas.microsoft.com/office/drawing/2014/main" id="{B81FED7F-3166-161C-3D5A-C802F75C0DA9}"/>
              </a:ext>
            </a:extLst>
          </p:cNvPr>
          <p:cNvSpPr>
            <a:spLocks noGrp="1"/>
          </p:cNvSpPr>
          <p:nvPr>
            <p:ph type="ftr" sz="quarter" idx="11"/>
          </p:nvPr>
        </p:nvSpPr>
        <p:spPr>
          <a:xfrm>
            <a:off x="457200" y="6445997"/>
            <a:ext cx="3949302"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6" name="Date Placeholder 5">
            <a:extLst>
              <a:ext uri="{FF2B5EF4-FFF2-40B4-BE49-F238E27FC236}">
                <a16:creationId xmlns:a16="http://schemas.microsoft.com/office/drawing/2014/main" id="{C42B217D-3286-EE73-2091-C2956C12F74C}"/>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41CA3FC0-3DA1-481E-A107-BCB322FDA150}"/>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9</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19EB2BA1-B43B-24E5-4896-5442E1228362}"/>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10105457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26CE1-22EB-C558-868A-6481E546E57D}"/>
              </a:ext>
            </a:extLst>
          </p:cNvPr>
          <p:cNvSpPr>
            <a:spLocks noGrp="1"/>
          </p:cNvSpPr>
          <p:nvPr>
            <p:ph type="title"/>
          </p:nvPr>
        </p:nvSpPr>
        <p:spPr>
          <a:xfrm>
            <a:off x="457199" y="377072"/>
            <a:ext cx="4958078" cy="1225485"/>
          </a:xfrm>
        </p:spPr>
        <p:txBody>
          <a:bodyPr anchor="t">
            <a:normAutofit/>
          </a:bodyPr>
          <a:lstStyle/>
          <a:p>
            <a:r>
              <a:rPr lang="en-US"/>
              <a:t>Evidential and Conclusive Presumptions of Consent</a:t>
            </a:r>
          </a:p>
        </p:txBody>
      </p:sp>
      <p:pic>
        <p:nvPicPr>
          <p:cNvPr id="8" name="Content Placeholder 7" descr="health Insurance claim form on table">
            <a:extLst>
              <a:ext uri="{FF2B5EF4-FFF2-40B4-BE49-F238E27FC236}">
                <a16:creationId xmlns:a16="http://schemas.microsoft.com/office/drawing/2014/main" id="{2B219E88-728D-43FD-A8E5-2CCA12848D09}"/>
              </a:ext>
            </a:extLst>
          </p:cNvPr>
          <p:cNvPicPr>
            <a:picLocks noGrp="1" noChangeAspect="1"/>
          </p:cNvPicPr>
          <p:nvPr>
            <p:ph type="pic" sz="quarter" idx="13"/>
          </p:nvPr>
        </p:nvPicPr>
        <p:blipFill>
          <a:blip r:embed="rId3"/>
          <a:srcRect l="4592" r="10869"/>
          <a:stretch>
            <a:fillRect/>
          </a:stretch>
        </p:blipFill>
        <p:spPr>
          <a:xfrm>
            <a:off x="20" y="1842182"/>
            <a:ext cx="5758152" cy="4546457"/>
          </a:xfrm>
        </p:spPr>
      </p:pic>
      <p:sp>
        <p:nvSpPr>
          <p:cNvPr id="4" name="Content Placeholder 3">
            <a:extLst>
              <a:ext uri="{FF2B5EF4-FFF2-40B4-BE49-F238E27FC236}">
                <a16:creationId xmlns:a16="http://schemas.microsoft.com/office/drawing/2014/main" id="{52E95C8F-82B3-DDAE-808F-B57C2239CA0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Evidential Presumptions Defined</a:t>
            </a:r>
          </a:p>
          <a:p>
            <a:pPr marL="0" lvl="1" indent="0">
              <a:buFont typeface="Arial" panose="020B0604020202020204" pitchFamily="34" charset="0"/>
              <a:buNone/>
            </a:pPr>
            <a:r>
              <a:rPr lang="en-US" sz="1400"/>
              <a:t>Evidential presumptions imply absence of consent in specific conditions unless disproved, guiding investigations objectively.</a:t>
            </a:r>
          </a:p>
          <a:p>
            <a:pPr marL="0" indent="0">
              <a:spcBef>
                <a:spcPts val="2500"/>
              </a:spcBef>
              <a:buFont typeface="Arial" panose="020B0604020202020204" pitchFamily="34" charset="0"/>
              <a:buNone/>
            </a:pPr>
            <a:r>
              <a:rPr lang="en-US" sz="1400" b="1"/>
              <a:t>Conclusive Presumptions Explained</a:t>
            </a:r>
          </a:p>
          <a:p>
            <a:pPr marL="0" lvl="1" indent="0">
              <a:buFont typeface="Arial" panose="020B0604020202020204" pitchFamily="34" charset="0"/>
              <a:buNone/>
            </a:pPr>
            <a:r>
              <a:rPr lang="en-US" sz="1400"/>
              <a:t>Conclusive presumptions mandate courts to assume no consent and no reasonable belief under defined circumstances.</a:t>
            </a:r>
          </a:p>
          <a:p>
            <a:pPr marL="0" indent="0">
              <a:spcBef>
                <a:spcPts val="2500"/>
              </a:spcBef>
              <a:buFont typeface="Arial" panose="020B0604020202020204" pitchFamily="34" charset="0"/>
              <a:buNone/>
            </a:pPr>
            <a:r>
              <a:rPr lang="en-US" sz="1400" b="1"/>
              <a:t>Investigative Evidence Collection</a:t>
            </a:r>
          </a:p>
          <a:p>
            <a:pPr marL="0" lvl="1" indent="0">
              <a:buFont typeface="Arial" panose="020B0604020202020204" pitchFamily="34" charset="0"/>
              <a:buNone/>
            </a:pPr>
            <a:r>
              <a:rPr lang="en-US" sz="1400"/>
              <a:t>Investigators must document consciousness, coercion signs, suspect actions, and </a:t>
            </a:r>
            <a:r>
              <a:rPr lang="en-US" sz="1400" err="1"/>
              <a:t>analyse</a:t>
            </a:r>
            <a:r>
              <a:rPr lang="en-US" sz="1400"/>
              <a:t> digital data for thorough evidence.</a:t>
            </a:r>
          </a:p>
          <a:p>
            <a:pPr marL="0" indent="0">
              <a:spcBef>
                <a:spcPts val="2500"/>
              </a:spcBef>
              <a:buFont typeface="Arial" panose="020B0604020202020204" pitchFamily="34" charset="0"/>
              <a:buNone/>
            </a:pPr>
            <a:r>
              <a:rPr lang="en-US" sz="1400" b="1"/>
              <a:t>Impact on Policing Practice</a:t>
            </a:r>
          </a:p>
          <a:p>
            <a:pPr marL="0" lvl="1" indent="0">
              <a:buFont typeface="Arial" panose="020B0604020202020204" pitchFamily="34" charset="0"/>
              <a:buNone/>
            </a:pPr>
            <a:r>
              <a:rPr lang="en-US" sz="1400"/>
              <a:t>Understanding presumptions helps police produce trauma-informed case files aligned with Crown Prosecution Service guidance.</a:t>
            </a:r>
          </a:p>
        </p:txBody>
      </p:sp>
      <p:sp>
        <p:nvSpPr>
          <p:cNvPr id="5" name="Footer Placeholder 4">
            <a:extLst>
              <a:ext uri="{FF2B5EF4-FFF2-40B4-BE49-F238E27FC236}">
                <a16:creationId xmlns:a16="http://schemas.microsoft.com/office/drawing/2014/main" id="{13EE7E2C-1A97-EBBD-12C9-6EC90E33900D}"/>
              </a:ext>
            </a:extLst>
          </p:cNvPr>
          <p:cNvSpPr>
            <a:spLocks noGrp="1"/>
          </p:cNvSpPr>
          <p:nvPr>
            <p:ph type="ftr" sz="quarter" idx="11"/>
          </p:nvPr>
        </p:nvSpPr>
        <p:spPr>
          <a:xfrm>
            <a:off x="457200" y="6445997"/>
            <a:ext cx="3949302"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6" name="Date Placeholder 5">
            <a:extLst>
              <a:ext uri="{FF2B5EF4-FFF2-40B4-BE49-F238E27FC236}">
                <a16:creationId xmlns:a16="http://schemas.microsoft.com/office/drawing/2014/main" id="{B2BF22F3-EF71-AA83-EAA4-78C00A264882}"/>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10C8934E-CBE5-7BD4-FE71-B8B8E1861A71}"/>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10</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3D916728-E77F-6126-354B-9364EF895F7F}"/>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41688487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D721F-1DF4-9DF8-D497-7AA18A83012F}"/>
              </a:ext>
            </a:extLst>
          </p:cNvPr>
          <p:cNvSpPr>
            <a:spLocks noGrp="1"/>
          </p:cNvSpPr>
          <p:nvPr>
            <p:ph type="title"/>
          </p:nvPr>
        </p:nvSpPr>
        <p:spPr>
          <a:xfrm>
            <a:off x="457199" y="377072"/>
            <a:ext cx="4958078" cy="1225485"/>
          </a:xfrm>
        </p:spPr>
        <p:txBody>
          <a:bodyPr anchor="t">
            <a:normAutofit/>
          </a:bodyPr>
          <a:lstStyle/>
          <a:p>
            <a:r>
              <a:rPr lang="en-US"/>
              <a:t>Investigative Challenges in Rape Cases</a:t>
            </a:r>
          </a:p>
        </p:txBody>
      </p:sp>
      <p:pic>
        <p:nvPicPr>
          <p:cNvPr id="8" name="Content Placeholder 7" descr="Ecologist, Environment, Laboratory, Pollution, Professional Occupation,Pollution">
            <a:extLst>
              <a:ext uri="{FF2B5EF4-FFF2-40B4-BE49-F238E27FC236}">
                <a16:creationId xmlns:a16="http://schemas.microsoft.com/office/drawing/2014/main" id="{30EDF444-7055-4CBA-A129-7C55314955FF}"/>
              </a:ext>
            </a:extLst>
          </p:cNvPr>
          <p:cNvPicPr>
            <a:picLocks noGrp="1" noChangeAspect="1"/>
          </p:cNvPicPr>
          <p:nvPr>
            <p:ph type="pic" sz="quarter" idx="13"/>
          </p:nvPr>
        </p:nvPicPr>
        <p:blipFill>
          <a:blip r:embed="rId3"/>
          <a:srcRect r="15461"/>
          <a:stretch>
            <a:fillRect/>
          </a:stretch>
        </p:blipFill>
        <p:spPr>
          <a:xfrm>
            <a:off x="20" y="1842182"/>
            <a:ext cx="5758152" cy="4546457"/>
          </a:xfrm>
        </p:spPr>
      </p:pic>
      <p:sp>
        <p:nvSpPr>
          <p:cNvPr id="4" name="Content Placeholder 3">
            <a:extLst>
              <a:ext uri="{FF2B5EF4-FFF2-40B4-BE49-F238E27FC236}">
                <a16:creationId xmlns:a16="http://schemas.microsoft.com/office/drawing/2014/main" id="{FAFC8623-E748-F574-FDC3-EB6D68349BA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Complexity of Evidence</a:t>
            </a:r>
          </a:p>
          <a:p>
            <a:pPr marL="0" lvl="1" indent="0">
              <a:buFont typeface="Arial" panose="020B0604020202020204" pitchFamily="34" charset="0"/>
              <a:buNone/>
            </a:pPr>
            <a:r>
              <a:rPr lang="en-US" sz="1400"/>
              <a:t>Rape investigations rely heavily on complainant and suspect accounts due to lack of eyewitnesses.</a:t>
            </a:r>
          </a:p>
          <a:p>
            <a:pPr marL="0" indent="0">
              <a:spcBef>
                <a:spcPts val="2500"/>
              </a:spcBef>
              <a:buFont typeface="Arial" panose="020B0604020202020204" pitchFamily="34" charset="0"/>
              <a:buNone/>
            </a:pPr>
            <a:r>
              <a:rPr lang="en-US" sz="1400" b="1"/>
              <a:t>Impact of Trauma</a:t>
            </a:r>
          </a:p>
          <a:p>
            <a:pPr marL="0" lvl="1" indent="0">
              <a:buFont typeface="Arial" panose="020B0604020202020204" pitchFamily="34" charset="0"/>
              <a:buNone/>
            </a:pPr>
            <a:r>
              <a:rPr lang="en-US" sz="1400"/>
              <a:t>Trauma affects memory recall and reporting delays, requiring a trauma-informed investigative approach.</a:t>
            </a:r>
          </a:p>
          <a:p>
            <a:pPr marL="0" indent="0">
              <a:spcBef>
                <a:spcPts val="2500"/>
              </a:spcBef>
              <a:buFont typeface="Arial" panose="020B0604020202020204" pitchFamily="34" charset="0"/>
              <a:buNone/>
            </a:pPr>
            <a:r>
              <a:rPr lang="en-US" sz="1400" b="1"/>
              <a:t>Role of Digital Evidence</a:t>
            </a:r>
          </a:p>
          <a:p>
            <a:pPr marL="0" lvl="1" indent="0">
              <a:buFont typeface="Arial" panose="020B0604020202020204" pitchFamily="34" charset="0"/>
              <a:buNone/>
            </a:pPr>
            <a:r>
              <a:rPr lang="en-US" sz="1400"/>
              <a:t>Digital evidence reveals behavioural patterns and communication critical for case assessment.</a:t>
            </a:r>
          </a:p>
          <a:p>
            <a:pPr marL="0" indent="0">
              <a:spcBef>
                <a:spcPts val="2500"/>
              </a:spcBef>
              <a:buFont typeface="Arial" panose="020B0604020202020204" pitchFamily="34" charset="0"/>
              <a:buNone/>
            </a:pPr>
            <a:r>
              <a:rPr lang="en-US" sz="1400" b="1"/>
              <a:t>Ethical and Neutral Investigation</a:t>
            </a:r>
          </a:p>
          <a:p>
            <a:pPr marL="0" lvl="1" indent="0">
              <a:buFont typeface="Arial" panose="020B0604020202020204" pitchFamily="34" charset="0"/>
              <a:buNone/>
            </a:pPr>
            <a:r>
              <a:rPr lang="en-US" sz="1400"/>
              <a:t>Modern guidance stresses neutrality, evidence-led methods, and balancing rigor with empathy.</a:t>
            </a:r>
          </a:p>
        </p:txBody>
      </p:sp>
      <p:sp>
        <p:nvSpPr>
          <p:cNvPr id="5" name="Footer Placeholder 4">
            <a:extLst>
              <a:ext uri="{FF2B5EF4-FFF2-40B4-BE49-F238E27FC236}">
                <a16:creationId xmlns:a16="http://schemas.microsoft.com/office/drawing/2014/main" id="{0F475C79-ACE1-D3E4-2675-E2593F6521BB}"/>
              </a:ext>
            </a:extLst>
          </p:cNvPr>
          <p:cNvSpPr>
            <a:spLocks noGrp="1"/>
          </p:cNvSpPr>
          <p:nvPr>
            <p:ph type="ftr" sz="quarter" idx="11"/>
          </p:nvPr>
        </p:nvSpPr>
        <p:spPr>
          <a:xfrm>
            <a:off x="457200" y="6445997"/>
            <a:ext cx="3949302"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6" name="Date Placeholder 5">
            <a:extLst>
              <a:ext uri="{FF2B5EF4-FFF2-40B4-BE49-F238E27FC236}">
                <a16:creationId xmlns:a16="http://schemas.microsoft.com/office/drawing/2014/main" id="{F7B64B9D-39BB-39D6-7301-D1BD4A06320E}"/>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D7F1B89A-3889-47A2-412F-E210B6912144}"/>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11</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F128C11B-41C9-A6BA-8DA1-86BC5B85C341}"/>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33581430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B0EB2-4684-FA0D-D2BE-337E7CF7BB49}"/>
              </a:ext>
            </a:extLst>
          </p:cNvPr>
          <p:cNvSpPr>
            <a:spLocks noGrp="1"/>
          </p:cNvSpPr>
          <p:nvPr>
            <p:ph type="title"/>
          </p:nvPr>
        </p:nvSpPr>
        <p:spPr>
          <a:xfrm>
            <a:off x="457199" y="377072"/>
            <a:ext cx="4958078" cy="1225485"/>
          </a:xfrm>
        </p:spPr>
        <p:txBody>
          <a:bodyPr anchor="t">
            <a:normAutofit/>
          </a:bodyPr>
          <a:lstStyle/>
          <a:p>
            <a:r>
              <a:rPr lang="en-US"/>
              <a:t>Operation Soteria and Suspect‑Focused Reform</a:t>
            </a:r>
          </a:p>
        </p:txBody>
      </p:sp>
      <p:pic>
        <p:nvPicPr>
          <p:cNvPr id="8" name="Content Placeholder 7" descr="A sanitary officer cleans and disinfects an office from Covid 19">
            <a:extLst>
              <a:ext uri="{FF2B5EF4-FFF2-40B4-BE49-F238E27FC236}">
                <a16:creationId xmlns:a16="http://schemas.microsoft.com/office/drawing/2014/main" id="{5369855F-076D-4139-9473-567BD1807866}"/>
              </a:ext>
            </a:extLst>
          </p:cNvPr>
          <p:cNvPicPr>
            <a:picLocks noGrp="1" noChangeAspect="1"/>
          </p:cNvPicPr>
          <p:nvPr>
            <p:ph type="pic" sz="quarter" idx="13"/>
          </p:nvPr>
        </p:nvPicPr>
        <p:blipFill>
          <a:blip r:embed="rId3"/>
          <a:srcRect l="1927" r="3720" b="3"/>
          <a:stretch>
            <a:fillRect/>
          </a:stretch>
        </p:blipFill>
        <p:spPr>
          <a:xfrm>
            <a:off x="20" y="1842182"/>
            <a:ext cx="5758152" cy="4546457"/>
          </a:xfrm>
        </p:spPr>
      </p:pic>
      <p:sp>
        <p:nvSpPr>
          <p:cNvPr id="4" name="Content Placeholder 3">
            <a:extLst>
              <a:ext uri="{FF2B5EF4-FFF2-40B4-BE49-F238E27FC236}">
                <a16:creationId xmlns:a16="http://schemas.microsoft.com/office/drawing/2014/main" id="{A18561BF-B66B-7CDC-D13A-8F6B04212E8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Suspect-Focused Investigation</a:t>
            </a:r>
          </a:p>
          <a:p>
            <a:pPr marL="0" lvl="1" indent="0">
              <a:buFont typeface="Arial" panose="020B0604020202020204" pitchFamily="34" charset="0"/>
              <a:buNone/>
            </a:pPr>
            <a:r>
              <a:rPr lang="en-US" sz="1400"/>
              <a:t>Shift investigative focus from victim to suspect to improve fairness and charge rates in rape cases.</a:t>
            </a:r>
          </a:p>
          <a:p>
            <a:pPr marL="0" indent="0">
              <a:spcBef>
                <a:spcPts val="2500"/>
              </a:spcBef>
              <a:buFont typeface="Arial" panose="020B0604020202020204" pitchFamily="34" charset="0"/>
              <a:buNone/>
            </a:pPr>
            <a:r>
              <a:rPr lang="en-US" sz="1400" b="1"/>
              <a:t>Addressing Cultural Bias</a:t>
            </a:r>
          </a:p>
          <a:p>
            <a:pPr marL="0" lvl="1" indent="0">
              <a:buFont typeface="Arial" panose="020B0604020202020204" pitchFamily="34" charset="0"/>
              <a:buNone/>
            </a:pPr>
            <a:r>
              <a:rPr lang="en-US" sz="1400"/>
              <a:t>Operation Soteria challenges rape myths and systemic victim-blaming in police investigations.</a:t>
            </a:r>
          </a:p>
          <a:p>
            <a:pPr marL="0" indent="0">
              <a:spcBef>
                <a:spcPts val="2500"/>
              </a:spcBef>
              <a:buFont typeface="Arial" panose="020B0604020202020204" pitchFamily="34" charset="0"/>
              <a:buNone/>
            </a:pPr>
            <a:r>
              <a:rPr lang="en-US" sz="1400" b="1"/>
              <a:t>Collaborative Reform Effort</a:t>
            </a:r>
          </a:p>
          <a:p>
            <a:pPr marL="0" lvl="1" indent="0">
              <a:buFont typeface="Arial" panose="020B0604020202020204" pitchFamily="34" charset="0"/>
              <a:buNone/>
            </a:pPr>
            <a:r>
              <a:rPr lang="en-US" sz="1400"/>
              <a:t>Developed through police, academia, and prosecution collaboration to enhance investigative quality and consistency.</a:t>
            </a:r>
          </a:p>
          <a:p>
            <a:pPr marL="0" indent="0">
              <a:spcBef>
                <a:spcPts val="2500"/>
              </a:spcBef>
              <a:buFont typeface="Arial" panose="020B0604020202020204" pitchFamily="34" charset="0"/>
              <a:buNone/>
            </a:pPr>
            <a:r>
              <a:rPr lang="en-US" sz="1400" b="1"/>
              <a:t>Trauma-Informed Practice</a:t>
            </a:r>
          </a:p>
          <a:p>
            <a:pPr marL="0" lvl="1" indent="0">
              <a:buFont typeface="Arial" panose="020B0604020202020204" pitchFamily="34" charset="0"/>
              <a:buNone/>
            </a:pPr>
            <a:r>
              <a:rPr lang="en-US" sz="1400"/>
              <a:t>Adopting trauma-informed and evidence-led approaches to support victims and ensure ethical investigations.</a:t>
            </a:r>
          </a:p>
        </p:txBody>
      </p:sp>
      <p:sp>
        <p:nvSpPr>
          <p:cNvPr id="5" name="Footer Placeholder 4">
            <a:extLst>
              <a:ext uri="{FF2B5EF4-FFF2-40B4-BE49-F238E27FC236}">
                <a16:creationId xmlns:a16="http://schemas.microsoft.com/office/drawing/2014/main" id="{11E446D9-BFF0-FB33-ECD4-696BCD8DE006}"/>
              </a:ext>
            </a:extLst>
          </p:cNvPr>
          <p:cNvSpPr>
            <a:spLocks noGrp="1"/>
          </p:cNvSpPr>
          <p:nvPr>
            <p:ph type="ftr" sz="quarter" idx="11"/>
          </p:nvPr>
        </p:nvSpPr>
        <p:spPr>
          <a:xfrm>
            <a:off x="457200" y="6445997"/>
            <a:ext cx="3949302" cy="365125"/>
          </a:xfrm>
        </p:spPr>
        <p:txBody>
          <a:bodyPr anchor="ctr">
            <a:normAutofit fontScale="77500" lnSpcReduction="20000"/>
          </a:bodyPr>
          <a:lstStyle/>
          <a:p>
            <a:pPr>
              <a:spcAft>
                <a:spcPts val="600"/>
              </a:spcAft>
            </a:pPr>
            <a:r>
              <a:rPr lang="en-US" sz="1400">
                <a:solidFill>
                  <a:srgbClr val="1D3433"/>
                </a:solidFill>
              </a:rPr>
              <a:t>Rape and Serious Sexual Offences – Law, Consent and Modern Policing</a:t>
            </a:r>
            <a:endParaRPr lang="en-US"/>
          </a:p>
        </p:txBody>
      </p:sp>
      <p:sp>
        <p:nvSpPr>
          <p:cNvPr id="6" name="Date Placeholder 5">
            <a:extLst>
              <a:ext uri="{FF2B5EF4-FFF2-40B4-BE49-F238E27FC236}">
                <a16:creationId xmlns:a16="http://schemas.microsoft.com/office/drawing/2014/main" id="{D8B88EB2-ED0A-CBA4-B441-AC3AE1BA1A00}"/>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3/18/2026</a:t>
            </a:fld>
            <a:endParaRPr lang="en-US"/>
          </a:p>
        </p:txBody>
      </p:sp>
      <p:sp>
        <p:nvSpPr>
          <p:cNvPr id="7" name="Slide Number Placeholder 6">
            <a:extLst>
              <a:ext uri="{FF2B5EF4-FFF2-40B4-BE49-F238E27FC236}">
                <a16:creationId xmlns:a16="http://schemas.microsoft.com/office/drawing/2014/main" id="{964FFD93-A4DD-C53D-9972-8EEDEE39ACC1}"/>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12</a:t>
            </a:fld>
            <a:endParaRPr lang="en-US"/>
          </a:p>
        </p:txBody>
      </p:sp>
      <p:pic>
        <p:nvPicPr>
          <p:cNvPr id="9" name="Picture 8" descr="A blue background with white text&#10;&#10;AI-generated content may be incorrect.">
            <a:extLst>
              <a:ext uri="{FF2B5EF4-FFF2-40B4-BE49-F238E27FC236}">
                <a16:creationId xmlns:a16="http://schemas.microsoft.com/office/drawing/2014/main" id="{1579DDB9-E100-0F7C-D4DE-79736F4DFBB4}"/>
              </a:ext>
            </a:extLst>
          </p:cNvPr>
          <p:cNvPicPr>
            <a:picLocks noChangeAspect="1"/>
          </p:cNvPicPr>
          <p:nvPr/>
        </p:nvPicPr>
        <p:blipFill>
          <a:blip r:embed="rId4"/>
          <a:stretch>
            <a:fillRect/>
          </a:stretch>
        </p:blipFill>
        <p:spPr>
          <a:xfrm>
            <a:off x="10149568" y="-2041"/>
            <a:ext cx="2043793" cy="759279"/>
          </a:xfrm>
          <a:prstGeom prst="rect">
            <a:avLst/>
          </a:prstGeom>
        </p:spPr>
      </p:pic>
    </p:spTree>
    <p:extLst>
      <p:ext uri="{BB962C8B-B14F-4D97-AF65-F5344CB8AC3E}">
        <p14:creationId xmlns:p14="http://schemas.microsoft.com/office/powerpoint/2010/main" val="16529242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24D44-CEE4-6CDD-D7C7-59000EB243C2}"/>
              </a:ext>
            </a:extLst>
          </p:cNvPr>
          <p:cNvSpPr>
            <a:spLocks noGrp="1"/>
          </p:cNvSpPr>
          <p:nvPr>
            <p:ph type="title"/>
          </p:nvPr>
        </p:nvSpPr>
        <p:spPr/>
        <p:txBody>
          <a:bodyPr/>
          <a:lstStyle/>
          <a:p>
            <a:r>
              <a:rPr lang="en-GB">
                <a:cs typeface="Urdu Typesetting"/>
              </a:rPr>
              <a:t>Case Study ' The night out'</a:t>
            </a:r>
            <a:endParaRPr lang="en-GB"/>
          </a:p>
        </p:txBody>
      </p:sp>
      <p:sp>
        <p:nvSpPr>
          <p:cNvPr id="3" name="Content Placeholder 2">
            <a:extLst>
              <a:ext uri="{FF2B5EF4-FFF2-40B4-BE49-F238E27FC236}">
                <a16:creationId xmlns:a16="http://schemas.microsoft.com/office/drawing/2014/main" id="{8FEC4AE1-D655-FE15-140F-7D30AB085A0F}"/>
              </a:ext>
            </a:extLst>
          </p:cNvPr>
          <p:cNvSpPr>
            <a:spLocks noGrp="1"/>
          </p:cNvSpPr>
          <p:nvPr>
            <p:ph sz="quarter" idx="15"/>
          </p:nvPr>
        </p:nvSpPr>
        <p:spPr>
          <a:xfrm>
            <a:off x="115434" y="1330133"/>
            <a:ext cx="10923465" cy="5078151"/>
          </a:xfrm>
        </p:spPr>
        <p:txBody>
          <a:bodyPr vert="horz" lIns="91440" tIns="45720" rIns="91440" bIns="45720" rtlCol="0" anchor="t">
            <a:noAutofit/>
          </a:bodyPr>
          <a:lstStyle/>
          <a:p>
            <a:pPr marL="0" indent="0">
              <a:buNone/>
            </a:pPr>
            <a:r>
              <a:rPr lang="en-GB" sz="1400">
                <a:highlight>
                  <a:srgbClr val="FFFFFF"/>
                </a:highlight>
                <a:latin typeface="Aptos Light"/>
              </a:rPr>
              <a:t>Emma is a 21-year-old university student living in South Wales. On a Saturday night she goes out with two friends to a busy city centre bar.</a:t>
            </a:r>
            <a:endParaRPr lang="en-US" sz="1400">
              <a:latin typeface="Aptos Light"/>
            </a:endParaRPr>
          </a:p>
          <a:p>
            <a:pPr marL="0" indent="0">
              <a:buNone/>
            </a:pPr>
            <a:r>
              <a:rPr lang="en-GB" sz="1400">
                <a:highlight>
                  <a:srgbClr val="FFFFFF"/>
                </a:highlight>
                <a:latin typeface="Aptos Light"/>
                <a:ea typeface="Source Sans Pro Light"/>
                <a:cs typeface="Cordia New"/>
              </a:rPr>
              <a:t>During the evening she meets Daniel, a 24-year-old man, through mutual friends. They spend time talking and dancing together. Emma drinks several alcoholic drinks during the night but remains able to communicate and move independently.</a:t>
            </a:r>
            <a:endParaRPr lang="en-US" sz="1400">
              <a:latin typeface="Aptos Light"/>
              <a:ea typeface="Source Sans Pro Light"/>
              <a:cs typeface="Cordia New"/>
            </a:endParaRPr>
          </a:p>
          <a:p>
            <a:pPr marL="0" indent="0">
              <a:buNone/>
            </a:pPr>
            <a:r>
              <a:rPr lang="en-GB" sz="1400">
                <a:highlight>
                  <a:srgbClr val="FFFFFF"/>
                </a:highlight>
                <a:latin typeface="Aptos Light"/>
              </a:rPr>
              <a:t>Later in the evening Daniel offers to walk Emma home. Her friends leave earlier and Emma leaves the venue with Daniel. Emma states that during the walk home they kissed briefly, which she says she consented to.</a:t>
            </a:r>
            <a:endParaRPr lang="en-US" sz="1400">
              <a:latin typeface="Aptos Light"/>
            </a:endParaRPr>
          </a:p>
          <a:p>
            <a:pPr marL="0" indent="0">
              <a:buNone/>
            </a:pPr>
            <a:r>
              <a:rPr lang="en-GB" sz="1400">
                <a:highlight>
                  <a:srgbClr val="FFFFFF"/>
                </a:highlight>
                <a:latin typeface="Aptos Light"/>
              </a:rPr>
              <a:t>When they reach her student accommodation, Daniel asks if he can come inside. Emma agrees.</a:t>
            </a:r>
            <a:endParaRPr lang="en-US" sz="1400">
              <a:latin typeface="Aptos Light"/>
            </a:endParaRPr>
          </a:p>
          <a:p>
            <a:pPr marL="0" indent="0">
              <a:buNone/>
            </a:pPr>
            <a:r>
              <a:rPr lang="en-GB" sz="1400">
                <a:highlight>
                  <a:srgbClr val="FFFFFF"/>
                </a:highlight>
                <a:latin typeface="Aptos Light"/>
              </a:rPr>
              <a:t>Once inside the room, Emma states that Daniel began touching her sexually. She says she told him she did not want to have sex. Emma states that Daniel continued and penetrated her vaginally with his penis despite her telling him to stop.</a:t>
            </a:r>
            <a:endParaRPr lang="en-US" sz="1400">
              <a:latin typeface="Aptos Light"/>
            </a:endParaRPr>
          </a:p>
          <a:p>
            <a:pPr marL="0" indent="0">
              <a:buNone/>
            </a:pPr>
            <a:r>
              <a:rPr lang="en-GB" sz="1400">
                <a:highlight>
                  <a:srgbClr val="FFFFFF"/>
                </a:highlight>
                <a:latin typeface="Aptos Light"/>
              </a:rPr>
              <a:t>She says she froze and felt unable to physically resist. Daniel leaves shortly afterwards.</a:t>
            </a:r>
            <a:endParaRPr lang="en-US" sz="1400">
              <a:latin typeface="Aptos Light"/>
            </a:endParaRPr>
          </a:p>
          <a:p>
            <a:pPr marL="0" indent="0">
              <a:buNone/>
            </a:pPr>
            <a:r>
              <a:rPr lang="en-GB" sz="1400">
                <a:highlight>
                  <a:srgbClr val="FFFFFF"/>
                </a:highlight>
                <a:latin typeface="Aptos Light"/>
              </a:rPr>
              <a:t>Emma tells her flatmate what happened approximately one hour later. The flatmate encourages her to contact police which she does approximately 1 hour later</a:t>
            </a:r>
            <a:endParaRPr lang="en-US" sz="1400">
              <a:highlight>
                <a:srgbClr val="FFFFFF"/>
              </a:highlight>
              <a:latin typeface="Aptos Light"/>
            </a:endParaRPr>
          </a:p>
          <a:p>
            <a:pPr marL="0" indent="0">
              <a:buNone/>
            </a:pPr>
            <a:r>
              <a:rPr lang="en-GB" sz="1400">
                <a:highlight>
                  <a:srgbClr val="FFFFFF"/>
                </a:highlight>
                <a:latin typeface="Aptos Light"/>
                <a:ea typeface="Source Sans Pro Light"/>
                <a:cs typeface="Cordia New"/>
              </a:rPr>
              <a:t>Officers attend and Emma provides an initial account. She appears distressed and tearful.</a:t>
            </a:r>
            <a:endParaRPr lang="en-US" sz="1400">
              <a:highlight>
                <a:srgbClr val="FFFFFF"/>
              </a:highlight>
              <a:latin typeface="Aptos Light"/>
              <a:ea typeface="Source Sans Pro Light"/>
              <a:cs typeface="Cordia New"/>
            </a:endParaRPr>
          </a:p>
          <a:p>
            <a:pPr marL="0" indent="0">
              <a:buNone/>
            </a:pPr>
            <a:r>
              <a:rPr lang="en-GB" sz="1400">
                <a:highlight>
                  <a:srgbClr val="FFFFFF"/>
                </a:highlight>
                <a:latin typeface="Aptos Light"/>
                <a:ea typeface="Source Sans Pro Light"/>
                <a:cs typeface="Cordia New"/>
              </a:rPr>
              <a:t>She states:</a:t>
            </a:r>
            <a:endParaRPr lang="en-US" sz="1400">
              <a:highlight>
                <a:srgbClr val="FFFFFF"/>
              </a:highlight>
              <a:latin typeface="Aptos Light"/>
              <a:ea typeface="Source Sans Pro Light"/>
              <a:cs typeface="Cordia New"/>
            </a:endParaRPr>
          </a:p>
          <a:p>
            <a:pPr marL="0" indent="0">
              <a:buNone/>
            </a:pPr>
            <a:r>
              <a:rPr lang="en-GB" sz="1400">
                <a:highlight>
                  <a:srgbClr val="FFFFFF"/>
                </a:highlight>
                <a:latin typeface="Aptos Light"/>
              </a:rPr>
              <a:t>“I said no. I didn’t want it to happen.”</a:t>
            </a:r>
            <a:endParaRPr lang="en-GB" sz="1400">
              <a:latin typeface="Aptos Light"/>
            </a:endParaRPr>
          </a:p>
          <a:p>
            <a:endParaRPr lang="en-GB" sz="600">
              <a:highlight>
                <a:srgbClr val="FFFFFF"/>
              </a:highlight>
              <a:latin typeface="Aptos"/>
            </a:endParaRPr>
          </a:p>
          <a:p>
            <a:endParaRPr lang="en-GB" sz="600">
              <a:highlight>
                <a:srgbClr val="FFFFFF"/>
              </a:highlight>
              <a:latin typeface="Aptos"/>
            </a:endParaRPr>
          </a:p>
        </p:txBody>
      </p:sp>
      <p:sp>
        <p:nvSpPr>
          <p:cNvPr id="4" name="Slide Number Placeholder 3">
            <a:extLst>
              <a:ext uri="{FF2B5EF4-FFF2-40B4-BE49-F238E27FC236}">
                <a16:creationId xmlns:a16="http://schemas.microsoft.com/office/drawing/2014/main" id="{0F39670E-02F9-7BC2-070A-B09714D1E562}"/>
              </a:ext>
            </a:extLst>
          </p:cNvPr>
          <p:cNvSpPr>
            <a:spLocks noGrp="1"/>
          </p:cNvSpPr>
          <p:nvPr>
            <p:ph type="sldNum" sz="quarter" idx="12"/>
          </p:nvPr>
        </p:nvSpPr>
        <p:spPr/>
        <p:txBody>
          <a:bodyPr/>
          <a:lstStyle/>
          <a:p>
            <a:fld id="{40B778AE-8D30-EC43-B255-420E7914C179}" type="slidenum">
              <a:rPr lang="en-US" smtClean="0"/>
              <a:pPr/>
              <a:t>13</a:t>
            </a:fld>
            <a:endParaRPr lang="en-US"/>
          </a:p>
        </p:txBody>
      </p:sp>
      <p:sp>
        <p:nvSpPr>
          <p:cNvPr id="5" name="Footer Placeholder 4">
            <a:extLst>
              <a:ext uri="{FF2B5EF4-FFF2-40B4-BE49-F238E27FC236}">
                <a16:creationId xmlns:a16="http://schemas.microsoft.com/office/drawing/2014/main" id="{6F23745A-8216-0F16-92C1-6104E3D82DEF}"/>
              </a:ext>
            </a:extLst>
          </p:cNvPr>
          <p:cNvSpPr>
            <a:spLocks noGrp="1"/>
          </p:cNvSpPr>
          <p:nvPr>
            <p:ph type="ftr" sz="quarter" idx="11"/>
          </p:nvPr>
        </p:nvSpPr>
        <p:spPr/>
        <p:txBody>
          <a:bodyPr/>
          <a:lstStyle/>
          <a:p>
            <a:r>
              <a:rPr lang="en-US" sz="1400" baseline="0">
                <a:solidFill>
                  <a:srgbClr val="1D3433"/>
                </a:solidFill>
                <a:latin typeface="Aptos Light"/>
                <a:ea typeface="Segoe UI"/>
                <a:cs typeface="Segoe UI"/>
              </a:rPr>
              <a:t>Rape and Serious Sexual Offences – Law, Consent and Modern Policing</a:t>
            </a:r>
            <a:endParaRPr lang="en-US"/>
          </a:p>
        </p:txBody>
      </p:sp>
      <p:sp>
        <p:nvSpPr>
          <p:cNvPr id="6" name="Date Placeholder 5">
            <a:extLst>
              <a:ext uri="{FF2B5EF4-FFF2-40B4-BE49-F238E27FC236}">
                <a16:creationId xmlns:a16="http://schemas.microsoft.com/office/drawing/2014/main" id="{30BD0127-A225-BF03-0664-71B41151ECCB}"/>
              </a:ext>
            </a:extLst>
          </p:cNvPr>
          <p:cNvSpPr>
            <a:spLocks noGrp="1"/>
          </p:cNvSpPr>
          <p:nvPr>
            <p:ph type="dt" sz="half" idx="10"/>
          </p:nvPr>
        </p:nvSpPr>
        <p:spPr/>
        <p:txBody>
          <a:bodyPr/>
          <a:lstStyle/>
          <a:p>
            <a:fld id="{45042452-74AC-7E41-8CDA-7073C00E876C}" type="datetime1">
              <a:rPr lang="en-US" smtClean="0"/>
              <a:t>3/18/2026</a:t>
            </a:fld>
            <a:endParaRPr lang="en-US"/>
          </a:p>
        </p:txBody>
      </p:sp>
      <p:pic>
        <p:nvPicPr>
          <p:cNvPr id="11" name="Picture 10" descr="A blue background with white text&#10;&#10;AI-generated content may be incorrect.">
            <a:extLst>
              <a:ext uri="{FF2B5EF4-FFF2-40B4-BE49-F238E27FC236}">
                <a16:creationId xmlns:a16="http://schemas.microsoft.com/office/drawing/2014/main" id="{8EC95234-BB75-B543-FB45-4714C7C0D941}"/>
              </a:ext>
            </a:extLst>
          </p:cNvPr>
          <p:cNvPicPr>
            <a:picLocks noChangeAspect="1"/>
          </p:cNvPicPr>
          <p:nvPr/>
        </p:nvPicPr>
        <p:blipFill>
          <a:blip r:embed="rId2"/>
          <a:stretch>
            <a:fillRect/>
          </a:stretch>
        </p:blipFill>
        <p:spPr>
          <a:xfrm>
            <a:off x="10149568" y="-2041"/>
            <a:ext cx="2043793" cy="759279"/>
          </a:xfrm>
          <a:prstGeom prst="rect">
            <a:avLst/>
          </a:prstGeom>
        </p:spPr>
      </p:pic>
    </p:spTree>
    <p:extLst>
      <p:ext uri="{BB962C8B-B14F-4D97-AF65-F5344CB8AC3E}">
        <p14:creationId xmlns:p14="http://schemas.microsoft.com/office/powerpoint/2010/main" val="137395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99E4-3C6E-90D0-7F41-9C98E3DCA8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BF6272-4172-8772-05B8-BA55FD755FBB}"/>
              </a:ext>
            </a:extLst>
          </p:cNvPr>
          <p:cNvSpPr>
            <a:spLocks noGrp="1"/>
          </p:cNvSpPr>
          <p:nvPr>
            <p:ph type="title"/>
          </p:nvPr>
        </p:nvSpPr>
        <p:spPr/>
        <p:txBody>
          <a:bodyPr/>
          <a:lstStyle/>
          <a:p>
            <a:r>
              <a:rPr lang="en-GB">
                <a:cs typeface="Urdu Typesetting"/>
              </a:rPr>
              <a:t>Case Study ' The night out'</a:t>
            </a:r>
            <a:endParaRPr lang="en-GB"/>
          </a:p>
        </p:txBody>
      </p:sp>
      <p:sp>
        <p:nvSpPr>
          <p:cNvPr id="3" name="Content Placeholder 2">
            <a:extLst>
              <a:ext uri="{FF2B5EF4-FFF2-40B4-BE49-F238E27FC236}">
                <a16:creationId xmlns:a16="http://schemas.microsoft.com/office/drawing/2014/main" id="{CDCDE578-6558-CCFB-AA7A-64B293688AC2}"/>
              </a:ext>
            </a:extLst>
          </p:cNvPr>
          <p:cNvSpPr>
            <a:spLocks noGrp="1"/>
          </p:cNvSpPr>
          <p:nvPr>
            <p:ph sz="quarter" idx="15"/>
          </p:nvPr>
        </p:nvSpPr>
        <p:spPr>
          <a:xfrm>
            <a:off x="115434" y="1330133"/>
            <a:ext cx="4392037" cy="4479437"/>
          </a:xfrm>
        </p:spPr>
        <p:txBody>
          <a:bodyPr vert="horz" lIns="91440" tIns="45720" rIns="91440" bIns="45720" rtlCol="0" anchor="t">
            <a:noAutofit/>
          </a:bodyPr>
          <a:lstStyle/>
          <a:p>
            <a:pPr>
              <a:buFont typeface="Arial"/>
              <a:buChar char="•"/>
            </a:pPr>
            <a:endParaRPr lang="en-GB" sz="600">
              <a:solidFill>
                <a:srgbClr val="131313"/>
              </a:solidFill>
              <a:highlight>
                <a:srgbClr val="FFFFFF"/>
              </a:highlight>
              <a:latin typeface="Aptos"/>
            </a:endParaRPr>
          </a:p>
          <a:p>
            <a:pPr>
              <a:buFont typeface="Arial"/>
              <a:buChar char="•"/>
            </a:pPr>
            <a:r>
              <a:rPr lang="en-GB" sz="1400">
                <a:highlight>
                  <a:srgbClr val="FFFFFF"/>
                </a:highlight>
                <a:latin typeface="Aptos Light"/>
                <a:ea typeface="Source Sans Pro Light"/>
                <a:cs typeface="Cordia New"/>
              </a:rPr>
              <a:t>Daniel is later identified and arrested.</a:t>
            </a:r>
            <a:endParaRPr lang="en-US" sz="1400">
              <a:solidFill>
                <a:srgbClr val="131313"/>
              </a:solidFill>
              <a:highlight>
                <a:srgbClr val="FFFFFF"/>
              </a:highlight>
              <a:latin typeface="Aptos Light"/>
              <a:ea typeface="Source Sans Pro Light"/>
              <a:cs typeface="Cordia New"/>
            </a:endParaRPr>
          </a:p>
          <a:p>
            <a:pPr>
              <a:buFont typeface="Arial"/>
              <a:buChar char="•"/>
            </a:pPr>
            <a:r>
              <a:rPr lang="en-GB" sz="1400">
                <a:highlight>
                  <a:srgbClr val="FFFFFF"/>
                </a:highlight>
                <a:latin typeface="Aptos Light"/>
              </a:rPr>
              <a:t>In interview – he states that:</a:t>
            </a:r>
            <a:endParaRPr lang="en-US" sz="1400">
              <a:solidFill>
                <a:srgbClr val="131313"/>
              </a:solidFill>
              <a:highlight>
                <a:srgbClr val="FFFFFF"/>
              </a:highlight>
              <a:latin typeface="Aptos Light"/>
            </a:endParaRPr>
          </a:p>
          <a:p>
            <a:pPr>
              <a:buFont typeface="Arial"/>
              <a:buChar char="•"/>
            </a:pPr>
            <a:r>
              <a:rPr lang="en-GB" sz="1400">
                <a:highlight>
                  <a:srgbClr val="FFFFFF"/>
                </a:highlight>
                <a:latin typeface="Aptos Light"/>
              </a:rPr>
              <a:t>The interaction was consensual.</a:t>
            </a:r>
            <a:endParaRPr lang="en-US" sz="1400">
              <a:solidFill>
                <a:srgbClr val="131313"/>
              </a:solidFill>
              <a:highlight>
                <a:srgbClr val="FFFFFF"/>
              </a:highlight>
              <a:latin typeface="Aptos Light"/>
            </a:endParaRPr>
          </a:p>
          <a:p>
            <a:pPr>
              <a:buFont typeface="Arial"/>
              <a:buChar char="•"/>
            </a:pPr>
            <a:r>
              <a:rPr lang="en-GB" sz="1400">
                <a:highlight>
                  <a:srgbClr val="FFFFFF"/>
                </a:highlight>
                <a:latin typeface="Aptos Light"/>
              </a:rPr>
              <a:t>Emma kissed him first.</a:t>
            </a:r>
            <a:endParaRPr lang="en-US" sz="1400">
              <a:solidFill>
                <a:srgbClr val="131313"/>
              </a:solidFill>
              <a:highlight>
                <a:srgbClr val="FFFFFF"/>
              </a:highlight>
              <a:latin typeface="Aptos Light"/>
            </a:endParaRPr>
          </a:p>
          <a:p>
            <a:pPr>
              <a:buFont typeface="Arial"/>
              <a:buChar char="•"/>
            </a:pPr>
            <a:r>
              <a:rPr lang="en-GB" sz="1400">
                <a:highlight>
                  <a:srgbClr val="FFFFFF"/>
                </a:highlight>
                <a:latin typeface="Aptos Light"/>
              </a:rPr>
              <a:t>She invited him into her room.</a:t>
            </a:r>
            <a:endParaRPr lang="en-US" sz="1400">
              <a:solidFill>
                <a:srgbClr val="131313"/>
              </a:solidFill>
              <a:highlight>
                <a:srgbClr val="FFFFFF"/>
              </a:highlight>
              <a:latin typeface="Aptos Light"/>
            </a:endParaRPr>
          </a:p>
          <a:p>
            <a:pPr>
              <a:buFont typeface="Arial"/>
              <a:buChar char="•"/>
            </a:pPr>
            <a:r>
              <a:rPr lang="en-GB" sz="1400">
                <a:highlight>
                  <a:srgbClr val="FFFFFF"/>
                </a:highlight>
                <a:latin typeface="Aptos Light"/>
                <a:ea typeface="Source Sans Pro Light"/>
                <a:cs typeface="Cordia New"/>
              </a:rPr>
              <a:t>She did not say no during sex.</a:t>
            </a:r>
            <a:endParaRPr lang="en-US" sz="1400">
              <a:solidFill>
                <a:srgbClr val="131313"/>
              </a:solidFill>
              <a:highlight>
                <a:srgbClr val="FFFFFF"/>
              </a:highlight>
              <a:latin typeface="Aptos Light"/>
              <a:ea typeface="Source Sans Pro Light"/>
              <a:cs typeface="Cordia New"/>
            </a:endParaRPr>
          </a:p>
          <a:p>
            <a:pPr>
              <a:buFont typeface="Arial"/>
              <a:buChar char="•"/>
            </a:pPr>
            <a:r>
              <a:rPr lang="en-GB" sz="1400">
                <a:highlight>
                  <a:srgbClr val="FFFFFF"/>
                </a:highlight>
                <a:latin typeface="Aptos Light"/>
                <a:ea typeface="Source Sans Pro Light"/>
                <a:cs typeface="Cordia New"/>
              </a:rPr>
              <a:t>He states:</a:t>
            </a:r>
            <a:endParaRPr lang="en-US" sz="1400">
              <a:solidFill>
                <a:srgbClr val="131313"/>
              </a:solidFill>
              <a:highlight>
                <a:srgbClr val="FFFFFF"/>
              </a:highlight>
              <a:latin typeface="Aptos Light"/>
              <a:ea typeface="Source Sans Pro Light"/>
              <a:cs typeface="Cordia New"/>
            </a:endParaRPr>
          </a:p>
          <a:p>
            <a:pPr>
              <a:buFont typeface="Arial"/>
              <a:buChar char="•"/>
            </a:pPr>
            <a:r>
              <a:rPr lang="en-GB" sz="1400">
                <a:highlight>
                  <a:srgbClr val="FFFFFF"/>
                </a:highlight>
                <a:latin typeface="Aptos Light"/>
              </a:rPr>
              <a:t>“I thought she was fine with it.”</a:t>
            </a:r>
            <a:endParaRPr lang="en-US" sz="1400">
              <a:solidFill>
                <a:srgbClr val="131313"/>
              </a:solidFill>
              <a:highlight>
                <a:srgbClr val="FFFFFF"/>
              </a:highlight>
              <a:latin typeface="Aptos Light"/>
            </a:endParaRPr>
          </a:p>
          <a:p>
            <a:pPr>
              <a:buFont typeface="Arial"/>
              <a:buChar char="•"/>
            </a:pPr>
            <a:endParaRPr lang="en-GB">
              <a:solidFill>
                <a:srgbClr val="131313"/>
              </a:solidFill>
              <a:highlight>
                <a:srgbClr val="FFFFFF"/>
              </a:highlight>
              <a:latin typeface="Aptos Light"/>
            </a:endParaRPr>
          </a:p>
          <a:p>
            <a:pPr marL="0" indent="0">
              <a:buNone/>
            </a:pPr>
            <a:endParaRPr lang="en-GB" sz="1400">
              <a:highlight>
                <a:srgbClr val="FFFFFF"/>
              </a:highlight>
              <a:latin typeface="Aptos Light"/>
            </a:endParaRPr>
          </a:p>
          <a:p>
            <a:endParaRPr lang="en-GB" sz="600">
              <a:highlight>
                <a:srgbClr val="FFFFFF"/>
              </a:highlight>
              <a:latin typeface="Aptos"/>
            </a:endParaRPr>
          </a:p>
          <a:p>
            <a:endParaRPr lang="en-GB" sz="600">
              <a:highlight>
                <a:srgbClr val="FFFFFF"/>
              </a:highlight>
              <a:latin typeface="Aptos"/>
            </a:endParaRPr>
          </a:p>
        </p:txBody>
      </p:sp>
      <p:sp>
        <p:nvSpPr>
          <p:cNvPr id="4" name="Slide Number Placeholder 3">
            <a:extLst>
              <a:ext uri="{FF2B5EF4-FFF2-40B4-BE49-F238E27FC236}">
                <a16:creationId xmlns:a16="http://schemas.microsoft.com/office/drawing/2014/main" id="{3D019223-B767-DA15-42F3-F13C2F899EAA}"/>
              </a:ext>
            </a:extLst>
          </p:cNvPr>
          <p:cNvSpPr>
            <a:spLocks noGrp="1"/>
          </p:cNvSpPr>
          <p:nvPr>
            <p:ph type="sldNum" sz="quarter" idx="12"/>
          </p:nvPr>
        </p:nvSpPr>
        <p:spPr/>
        <p:txBody>
          <a:bodyPr/>
          <a:lstStyle/>
          <a:p>
            <a:fld id="{40B778AE-8D30-EC43-B255-420E7914C179}" type="slidenum">
              <a:rPr lang="en-US" smtClean="0"/>
              <a:pPr/>
              <a:t>14</a:t>
            </a:fld>
            <a:endParaRPr lang="en-US"/>
          </a:p>
        </p:txBody>
      </p:sp>
      <p:sp>
        <p:nvSpPr>
          <p:cNvPr id="5" name="Footer Placeholder 4">
            <a:extLst>
              <a:ext uri="{FF2B5EF4-FFF2-40B4-BE49-F238E27FC236}">
                <a16:creationId xmlns:a16="http://schemas.microsoft.com/office/drawing/2014/main" id="{AFE04DB0-61EC-9BCF-5CFB-D1070369F854}"/>
              </a:ext>
            </a:extLst>
          </p:cNvPr>
          <p:cNvSpPr>
            <a:spLocks noGrp="1"/>
          </p:cNvSpPr>
          <p:nvPr>
            <p:ph type="ftr" sz="quarter" idx="11"/>
          </p:nvPr>
        </p:nvSpPr>
        <p:spPr/>
        <p:txBody>
          <a:bodyPr/>
          <a:lstStyle/>
          <a:p>
            <a:r>
              <a:rPr lang="en-US" sz="1400">
                <a:solidFill>
                  <a:srgbClr val="1D3433"/>
                </a:solidFill>
              </a:rPr>
              <a:t>Rape and Serious Sexual Offences – Law, Consent and Modern Policing</a:t>
            </a:r>
            <a:endParaRPr lang="en-US"/>
          </a:p>
        </p:txBody>
      </p:sp>
      <p:sp>
        <p:nvSpPr>
          <p:cNvPr id="6" name="Date Placeholder 5">
            <a:extLst>
              <a:ext uri="{FF2B5EF4-FFF2-40B4-BE49-F238E27FC236}">
                <a16:creationId xmlns:a16="http://schemas.microsoft.com/office/drawing/2014/main" id="{D948BE9D-2814-CEB4-7750-2302E3169A82}"/>
              </a:ext>
            </a:extLst>
          </p:cNvPr>
          <p:cNvSpPr>
            <a:spLocks noGrp="1"/>
          </p:cNvSpPr>
          <p:nvPr>
            <p:ph type="dt" sz="half" idx="10"/>
          </p:nvPr>
        </p:nvSpPr>
        <p:spPr/>
        <p:txBody>
          <a:bodyPr/>
          <a:lstStyle/>
          <a:p>
            <a:fld id="{45042452-74AC-7E41-8CDA-7073C00E876C}" type="datetime1">
              <a:rPr lang="en-US" smtClean="0"/>
              <a:t>3/18/2026</a:t>
            </a:fld>
            <a:endParaRPr lang="en-US"/>
          </a:p>
        </p:txBody>
      </p:sp>
      <p:sp>
        <p:nvSpPr>
          <p:cNvPr id="9" name="Content Placeholder 8">
            <a:extLst>
              <a:ext uri="{FF2B5EF4-FFF2-40B4-BE49-F238E27FC236}">
                <a16:creationId xmlns:a16="http://schemas.microsoft.com/office/drawing/2014/main" id="{CC9B4F3B-84A3-335B-BF51-7AD353639707}"/>
              </a:ext>
            </a:extLst>
          </p:cNvPr>
          <p:cNvSpPr>
            <a:spLocks noGrp="1"/>
          </p:cNvSpPr>
          <p:nvPr>
            <p:ph sz="quarter" idx="16"/>
          </p:nvPr>
        </p:nvSpPr>
        <p:spPr/>
        <p:txBody>
          <a:bodyPr vert="horz" lIns="91440" tIns="45720" rIns="91440" bIns="45720" rtlCol="0" anchor="t">
            <a:noAutofit/>
          </a:bodyPr>
          <a:lstStyle/>
          <a:p>
            <a:r>
              <a:rPr lang="en-GB" sz="1400">
                <a:highlight>
                  <a:srgbClr val="FFFFFF"/>
                </a:highlight>
                <a:latin typeface="Aptos Light"/>
              </a:rPr>
              <a:t>1. Elements of the Offence</a:t>
            </a:r>
          </a:p>
          <a:p>
            <a:r>
              <a:rPr lang="en-GB" sz="1400">
                <a:highlight>
                  <a:srgbClr val="FFFFFF"/>
                </a:highlight>
                <a:latin typeface="Aptos Light"/>
              </a:rPr>
              <a:t>Which elements of rape would investigators need to prove in this case?</a:t>
            </a:r>
          </a:p>
          <a:p>
            <a:r>
              <a:rPr lang="en-GB" sz="1400">
                <a:highlight>
                  <a:srgbClr val="FFFFFF"/>
                </a:highlight>
                <a:latin typeface="Aptos Light"/>
              </a:rPr>
              <a:t>2. Consent</a:t>
            </a:r>
          </a:p>
          <a:p>
            <a:r>
              <a:rPr lang="en-GB" sz="1400">
                <a:highlight>
                  <a:srgbClr val="FFFFFF"/>
                </a:highlight>
                <a:latin typeface="Aptos Light"/>
              </a:rPr>
              <a:t>Based on the victim’s account, what evidence might suggest lack of consent?</a:t>
            </a:r>
          </a:p>
          <a:p>
            <a:r>
              <a:rPr lang="en-GB" sz="1400">
                <a:highlight>
                  <a:srgbClr val="FFFFFF"/>
                </a:highlight>
                <a:latin typeface="Aptos Light"/>
              </a:rPr>
              <a:t>3. Reasonable Belief in Consent</a:t>
            </a:r>
          </a:p>
          <a:p>
            <a:r>
              <a:rPr lang="en-GB" sz="1400">
                <a:highlight>
                  <a:srgbClr val="FFFFFF"/>
                </a:highlight>
                <a:latin typeface="Aptos Light"/>
              </a:rPr>
              <a:t>What factors may be relevant when assessing whether the suspect’s belief in consent was reasonable?</a:t>
            </a:r>
          </a:p>
          <a:p>
            <a:r>
              <a:rPr lang="en-GB" sz="1400">
                <a:highlight>
                  <a:srgbClr val="FFFFFF"/>
                </a:highlight>
                <a:latin typeface="Aptos Light"/>
              </a:rPr>
              <a:t>4. Investigative Opportunities</a:t>
            </a:r>
          </a:p>
          <a:p>
            <a:r>
              <a:rPr lang="en-GB" sz="1400">
                <a:highlight>
                  <a:srgbClr val="FFFFFF"/>
                </a:highlight>
                <a:latin typeface="Aptos Light"/>
              </a:rPr>
              <a:t>What lines of enquiry should investigators consider?</a:t>
            </a:r>
          </a:p>
          <a:p>
            <a:r>
              <a:rPr lang="en-GB" sz="1400">
                <a:highlight>
                  <a:srgbClr val="FFFFFF"/>
                </a:highlight>
                <a:latin typeface="Aptos Light"/>
              </a:rPr>
              <a:t>5. Trauma-Informed Investigation</a:t>
            </a:r>
          </a:p>
          <a:p>
            <a:r>
              <a:rPr lang="en-GB" sz="1400">
                <a:highlight>
                  <a:srgbClr val="FFFFFF"/>
                </a:highlight>
                <a:latin typeface="Aptos Light"/>
              </a:rPr>
              <a:t>Why might victims freeze or not physically resist during a sexual assault?</a:t>
            </a:r>
          </a:p>
          <a:p>
            <a:endParaRPr lang="en-GB"/>
          </a:p>
        </p:txBody>
      </p:sp>
      <p:pic>
        <p:nvPicPr>
          <p:cNvPr id="11" name="Picture 10" descr="A blue background with white text&#10;&#10;AI-generated content may be incorrect.">
            <a:extLst>
              <a:ext uri="{FF2B5EF4-FFF2-40B4-BE49-F238E27FC236}">
                <a16:creationId xmlns:a16="http://schemas.microsoft.com/office/drawing/2014/main" id="{03C9F9D4-205E-2E98-0F72-704A90818175}"/>
              </a:ext>
            </a:extLst>
          </p:cNvPr>
          <p:cNvPicPr>
            <a:picLocks noChangeAspect="1"/>
          </p:cNvPicPr>
          <p:nvPr/>
        </p:nvPicPr>
        <p:blipFill>
          <a:blip r:embed="rId2"/>
          <a:stretch>
            <a:fillRect/>
          </a:stretch>
        </p:blipFill>
        <p:spPr>
          <a:xfrm>
            <a:off x="10149568" y="-2041"/>
            <a:ext cx="2043793" cy="759279"/>
          </a:xfrm>
          <a:prstGeom prst="rect">
            <a:avLst/>
          </a:prstGeom>
        </p:spPr>
      </p:pic>
    </p:spTree>
    <p:extLst>
      <p:ext uri="{BB962C8B-B14F-4D97-AF65-F5344CB8AC3E}">
        <p14:creationId xmlns:p14="http://schemas.microsoft.com/office/powerpoint/2010/main" val="558048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fade">
                                      <p:cBhvr>
                                        <p:cTn id="37" dur="500"/>
                                        <p:tgtEl>
                                          <p:spTgt spid="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7" end="7"/>
                                            </p:txEl>
                                          </p:spTgt>
                                        </p:tgtEl>
                                        <p:attrNameLst>
                                          <p:attrName>style.visibility</p:attrName>
                                        </p:attrNameLst>
                                      </p:cBhvr>
                                      <p:to>
                                        <p:strVal val="visible"/>
                                      </p:to>
                                    </p:set>
                                    <p:animEffect transition="in" filter="fade">
                                      <p:cBhvr>
                                        <p:cTn id="42" dur="500"/>
                                        <p:tgtEl>
                                          <p:spTgt spid="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8" end="8"/>
                                            </p:txEl>
                                          </p:spTgt>
                                        </p:tgtEl>
                                        <p:attrNameLst>
                                          <p:attrName>style.visibility</p:attrName>
                                        </p:attrNameLst>
                                      </p:cBhvr>
                                      <p:to>
                                        <p:strVal val="visible"/>
                                      </p:to>
                                    </p:set>
                                    <p:animEffect transition="in" filter="fade">
                                      <p:cBhvr>
                                        <p:cTn id="47" dur="500"/>
                                        <p:tgtEl>
                                          <p:spTgt spid="9">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txEl>
                                              <p:pRg st="9" end="9"/>
                                            </p:txEl>
                                          </p:spTgt>
                                        </p:tgtEl>
                                        <p:attrNameLst>
                                          <p:attrName>style.visibility</p:attrName>
                                        </p:attrNameLst>
                                      </p:cBhvr>
                                      <p:to>
                                        <p:strVal val="visible"/>
                                      </p:to>
                                    </p:set>
                                    <p:animEffect transition="in" filter="fade">
                                      <p:cBhvr>
                                        <p:cTn id="52"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EBD40D9C-CA72-493B-87C2-C0EB162C667E}" vid="{D0940FF3-4015-4C8A-9B90-9961EFA3BC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9D41049-A82A-4B5B-8ABC-9F045EF9F078}">
  <ds:schemaRefs>
    <ds:schemaRef ds:uri="http://schemas.microsoft.com/sharepoint/v3/contenttype/forms"/>
  </ds:schemaRefs>
</ds:datastoreItem>
</file>

<file path=customXml/itemProps2.xml><?xml version="1.0" encoding="utf-8"?>
<ds:datastoreItem xmlns:ds="http://schemas.openxmlformats.org/officeDocument/2006/customXml" ds:itemID="{BDDCC98D-8A5B-4177-9C60-D4A9C8723FD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070BEB4-FB24-4E84-B3BB-971EAA4E97D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12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Shoji</vt:lpstr>
      <vt:lpstr>Rape and Serious Sexual Offences – Law, Consent and Modern Policing</vt:lpstr>
      <vt:lpstr>Mark Vane Scenario</vt:lpstr>
      <vt:lpstr>Learning Objectives for Level 6 Policing Students</vt:lpstr>
      <vt:lpstr>Legal Framework Under the Sexual Offences Act 2003</vt:lpstr>
      <vt:lpstr>Section 1 – Rape: Legal and Operational Considerations</vt:lpstr>
      <vt:lpstr>Section 2 – Assault by Penetration: Elements and Investigative Considerations</vt:lpstr>
      <vt:lpstr>Section 3 – Sexual Assault: Definition and Common Policing Scenarios</vt:lpstr>
      <vt:lpstr>Section 4 – Causing a Person to Engage in Sexual Activity Without Consent</vt:lpstr>
      <vt:lpstr>Consent Under Section 74 and Its Components</vt:lpstr>
      <vt:lpstr>Evidential and Conclusive Presumptions of Consent</vt:lpstr>
      <vt:lpstr>Investigative Challenges in Rape Cases</vt:lpstr>
      <vt:lpstr>Operation Soteria and Suspect‑Focused Reform</vt:lpstr>
      <vt:lpstr>Case Study ' The night out'</vt:lpstr>
      <vt:lpstr>Case Study ' The night out'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8</cp:revision>
  <dcterms:created xsi:type="dcterms:W3CDTF">2025-08-04T19:19:33Z</dcterms:created>
  <dcterms:modified xsi:type="dcterms:W3CDTF">2026-03-18T08:12:11Z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