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60" r:id="rId2"/>
    <p:sldId id="261" r:id="rId3"/>
    <p:sldId id="262" r:id="rId4"/>
    <p:sldId id="263" r:id="rId5"/>
    <p:sldId id="264" r:id="rId6"/>
    <p:sldId id="265" r:id="rId7"/>
    <p:sldId id="266" r:id="rId8"/>
    <p:sldId id="267" r:id="rId9"/>
    <p:sldId id="268" r:id="rId10"/>
    <p:sldId id="269" r:id="rId11"/>
    <p:sldId id="270" r:id="rId12"/>
    <p:sldId id="271" r:id="rId13"/>
    <p:sldId id="272" r:id="rId14"/>
    <p:sldId id="274"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0BCC26-14D4-4098-ABA8-238845C605F7}" v="32" dt="2026-03-29T13:56:55.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4" d="100"/>
          <a:sy n="74" d="100"/>
        </p:scale>
        <p:origin x="82"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Shahzad (2407262)" userId="3bc7dec6-9cc3-4a1e-9902-d8ed0a421e27" providerId="ADAL" clId="{4D60F3C6-F225-4D00-8F38-D06E8B4BCF7F}"/>
    <pc:docChg chg="undo custSel addSld delSld modSld sldOrd">
      <pc:chgData name="Mohammad Shahzad (2407262)" userId="3bc7dec6-9cc3-4a1e-9902-d8ed0a421e27" providerId="ADAL" clId="{4D60F3C6-F225-4D00-8F38-D06E8B4BCF7F}" dt="2026-03-29T13:57:58.588" v="1400" actId="21"/>
      <pc:docMkLst>
        <pc:docMk/>
      </pc:docMkLst>
      <pc:sldChg chg="modSp del mod">
        <pc:chgData name="Mohammad Shahzad (2407262)" userId="3bc7dec6-9cc3-4a1e-9902-d8ed0a421e27" providerId="ADAL" clId="{4D60F3C6-F225-4D00-8F38-D06E8B4BCF7F}" dt="2026-03-29T12:50:38.790" v="5" actId="2696"/>
        <pc:sldMkLst>
          <pc:docMk/>
          <pc:sldMk cId="3493962257" sldId="256"/>
        </pc:sldMkLst>
        <pc:graphicFrameChg chg="mod">
          <ac:chgData name="Mohammad Shahzad (2407262)" userId="3bc7dec6-9cc3-4a1e-9902-d8ed0a421e27" providerId="ADAL" clId="{4D60F3C6-F225-4D00-8F38-D06E8B4BCF7F}" dt="2026-03-29T12:50:17.812" v="4" actId="14100"/>
          <ac:graphicFrameMkLst>
            <pc:docMk/>
            <pc:sldMk cId="3493962257" sldId="256"/>
            <ac:graphicFrameMk id="6" creationId="{8E02EF76-D25F-2512-0427-52656D7141AF}"/>
          </ac:graphicFrameMkLst>
        </pc:graphicFrameChg>
      </pc:sldChg>
      <pc:sldChg chg="del ord">
        <pc:chgData name="Mohammad Shahzad (2407262)" userId="3bc7dec6-9cc3-4a1e-9902-d8ed0a421e27" providerId="ADAL" clId="{4D60F3C6-F225-4D00-8F38-D06E8B4BCF7F}" dt="2026-03-29T12:54:51.605" v="17" actId="2696"/>
        <pc:sldMkLst>
          <pc:docMk/>
          <pc:sldMk cId="775727337" sldId="257"/>
        </pc:sldMkLst>
      </pc:sldChg>
      <pc:sldChg chg="del">
        <pc:chgData name="Mohammad Shahzad (2407262)" userId="3bc7dec6-9cc3-4a1e-9902-d8ed0a421e27" providerId="ADAL" clId="{4D60F3C6-F225-4D00-8F38-D06E8B4BCF7F}" dt="2026-03-29T12:54:57.193" v="18" actId="2696"/>
        <pc:sldMkLst>
          <pc:docMk/>
          <pc:sldMk cId="2675449904" sldId="258"/>
        </pc:sldMkLst>
      </pc:sldChg>
      <pc:sldChg chg="del">
        <pc:chgData name="Mohammad Shahzad (2407262)" userId="3bc7dec6-9cc3-4a1e-9902-d8ed0a421e27" providerId="ADAL" clId="{4D60F3C6-F225-4D00-8F38-D06E8B4BCF7F}" dt="2026-03-29T12:55:00.516" v="19" actId="2696"/>
        <pc:sldMkLst>
          <pc:docMk/>
          <pc:sldMk cId="1473596456" sldId="259"/>
        </pc:sldMkLst>
      </pc:sldChg>
      <pc:sldChg chg="delSp modSp new mod">
        <pc:chgData name="Mohammad Shahzad (2407262)" userId="3bc7dec6-9cc3-4a1e-9902-d8ed0a421e27" providerId="ADAL" clId="{4D60F3C6-F225-4D00-8F38-D06E8B4BCF7F}" dt="2026-03-29T12:54:43.631" v="14" actId="21"/>
        <pc:sldMkLst>
          <pc:docMk/>
          <pc:sldMk cId="211894634" sldId="260"/>
        </pc:sldMkLst>
        <pc:spChg chg="mod">
          <ac:chgData name="Mohammad Shahzad (2407262)" userId="3bc7dec6-9cc3-4a1e-9902-d8ed0a421e27" providerId="ADAL" clId="{4D60F3C6-F225-4D00-8F38-D06E8B4BCF7F}" dt="2026-03-29T12:54:35.471" v="13" actId="20577"/>
          <ac:spMkLst>
            <pc:docMk/>
            <pc:sldMk cId="211894634" sldId="260"/>
            <ac:spMk id="2" creationId="{49AD6D39-4B9D-BC8D-4223-8714C6D21D06}"/>
          </ac:spMkLst>
        </pc:spChg>
        <pc:spChg chg="del">
          <ac:chgData name="Mohammad Shahzad (2407262)" userId="3bc7dec6-9cc3-4a1e-9902-d8ed0a421e27" providerId="ADAL" clId="{4D60F3C6-F225-4D00-8F38-D06E8B4BCF7F}" dt="2026-03-29T12:54:43.631" v="14" actId="21"/>
          <ac:spMkLst>
            <pc:docMk/>
            <pc:sldMk cId="211894634" sldId="260"/>
            <ac:spMk id="3" creationId="{150961BB-05E0-1C24-FAB2-86246E711683}"/>
          </ac:spMkLst>
        </pc:spChg>
      </pc:sldChg>
      <pc:sldChg chg="addSp modSp new mod setBg setClrOvrMap">
        <pc:chgData name="Mohammad Shahzad (2407262)" userId="3bc7dec6-9cc3-4a1e-9902-d8ed0a421e27" providerId="ADAL" clId="{4D60F3C6-F225-4D00-8F38-D06E8B4BCF7F}" dt="2026-03-29T13:08:58.815" v="249" actId="5793"/>
        <pc:sldMkLst>
          <pc:docMk/>
          <pc:sldMk cId="1836388545" sldId="261"/>
        </pc:sldMkLst>
        <pc:spChg chg="mod">
          <ac:chgData name="Mohammad Shahzad (2407262)" userId="3bc7dec6-9cc3-4a1e-9902-d8ed0a421e27" providerId="ADAL" clId="{4D60F3C6-F225-4D00-8F38-D06E8B4BCF7F}" dt="2026-03-29T13:08:54.304" v="248" actId="26606"/>
          <ac:spMkLst>
            <pc:docMk/>
            <pc:sldMk cId="1836388545" sldId="261"/>
            <ac:spMk id="2" creationId="{7B7CAEE2-AD22-8740-0559-BFF6951851E8}"/>
          </ac:spMkLst>
        </pc:spChg>
        <pc:spChg chg="add mod">
          <ac:chgData name="Mohammad Shahzad (2407262)" userId="3bc7dec6-9cc3-4a1e-9902-d8ed0a421e27" providerId="ADAL" clId="{4D60F3C6-F225-4D00-8F38-D06E8B4BCF7F}" dt="2026-03-29T13:08:58.815" v="249" actId="5793"/>
          <ac:spMkLst>
            <pc:docMk/>
            <pc:sldMk cId="1836388545" sldId="261"/>
            <ac:spMk id="3" creationId="{23902FC5-B2A2-F80F-04B4-DBE02E67E6B3}"/>
          </ac:spMkLst>
        </pc:spChg>
        <pc:spChg chg="add">
          <ac:chgData name="Mohammad Shahzad (2407262)" userId="3bc7dec6-9cc3-4a1e-9902-d8ed0a421e27" providerId="ADAL" clId="{4D60F3C6-F225-4D00-8F38-D06E8B4BCF7F}" dt="2026-03-29T13:08:54.304" v="248" actId="26606"/>
          <ac:spMkLst>
            <pc:docMk/>
            <pc:sldMk cId="1836388545" sldId="261"/>
            <ac:spMk id="9" creationId="{1CE580D1-F917-4567-AFB4-99AA9B52ADF0}"/>
          </ac:spMkLst>
        </pc:spChg>
        <pc:spChg chg="add">
          <ac:chgData name="Mohammad Shahzad (2407262)" userId="3bc7dec6-9cc3-4a1e-9902-d8ed0a421e27" providerId="ADAL" clId="{4D60F3C6-F225-4D00-8F38-D06E8B4BCF7F}" dt="2026-03-29T13:08:54.304" v="248" actId="26606"/>
          <ac:spMkLst>
            <pc:docMk/>
            <pc:sldMk cId="1836388545" sldId="261"/>
            <ac:spMk id="17" creationId="{C6870151-9189-4C3A-8379-EF3D95827A0A}"/>
          </ac:spMkLst>
        </pc:spChg>
        <pc:spChg chg="add">
          <ac:chgData name="Mohammad Shahzad (2407262)" userId="3bc7dec6-9cc3-4a1e-9902-d8ed0a421e27" providerId="ADAL" clId="{4D60F3C6-F225-4D00-8F38-D06E8B4BCF7F}" dt="2026-03-29T13:08:54.304" v="248" actId="26606"/>
          <ac:spMkLst>
            <pc:docMk/>
            <pc:sldMk cId="1836388545" sldId="261"/>
            <ac:spMk id="19" creationId="{123EA69C-102A-4DD0-9547-05DCD271D159}"/>
          </ac:spMkLst>
        </pc:spChg>
        <pc:spChg chg="add">
          <ac:chgData name="Mohammad Shahzad (2407262)" userId="3bc7dec6-9cc3-4a1e-9902-d8ed0a421e27" providerId="ADAL" clId="{4D60F3C6-F225-4D00-8F38-D06E8B4BCF7F}" dt="2026-03-29T13:08:54.304" v="248" actId="26606"/>
          <ac:spMkLst>
            <pc:docMk/>
            <pc:sldMk cId="1836388545" sldId="261"/>
            <ac:spMk id="21" creationId="{6A862265-5CA3-4C40-8582-7534C3B03C2A}"/>
          </ac:spMkLst>
        </pc:spChg>
        <pc:spChg chg="add">
          <ac:chgData name="Mohammad Shahzad (2407262)" userId="3bc7dec6-9cc3-4a1e-9902-d8ed0a421e27" providerId="ADAL" clId="{4D60F3C6-F225-4D00-8F38-D06E8B4BCF7F}" dt="2026-03-29T13:08:54.304" v="248" actId="26606"/>
          <ac:spMkLst>
            <pc:docMk/>
            <pc:sldMk cId="1836388545" sldId="261"/>
            <ac:spMk id="23" creationId="{600EF80B-0391-4082-9AF5-F15B091B4CE9}"/>
          </ac:spMkLst>
        </pc:spChg>
        <pc:spChg chg="add">
          <ac:chgData name="Mohammad Shahzad (2407262)" userId="3bc7dec6-9cc3-4a1e-9902-d8ed0a421e27" providerId="ADAL" clId="{4D60F3C6-F225-4D00-8F38-D06E8B4BCF7F}" dt="2026-03-29T13:08:54.304" v="248" actId="26606"/>
          <ac:spMkLst>
            <pc:docMk/>
            <pc:sldMk cId="1836388545" sldId="261"/>
            <ac:spMk id="27" creationId="{3FBF03E8-C602-4192-9C52-F84B29FDCC88}"/>
          </ac:spMkLst>
        </pc:spChg>
        <pc:picChg chg="add">
          <ac:chgData name="Mohammad Shahzad (2407262)" userId="3bc7dec6-9cc3-4a1e-9902-d8ed0a421e27" providerId="ADAL" clId="{4D60F3C6-F225-4D00-8F38-D06E8B4BCF7F}" dt="2026-03-29T13:08:54.304" v="248" actId="26606"/>
          <ac:picMkLst>
            <pc:docMk/>
            <pc:sldMk cId="1836388545" sldId="261"/>
            <ac:picMk id="5" creationId="{80D799B8-E3A0-6665-CE2E-F8B2B911526A}"/>
          </ac:picMkLst>
        </pc:picChg>
        <pc:picChg chg="add">
          <ac:chgData name="Mohammad Shahzad (2407262)" userId="3bc7dec6-9cc3-4a1e-9902-d8ed0a421e27" providerId="ADAL" clId="{4D60F3C6-F225-4D00-8F38-D06E8B4BCF7F}" dt="2026-03-29T13:08:54.304" v="248" actId="26606"/>
          <ac:picMkLst>
            <pc:docMk/>
            <pc:sldMk cId="1836388545" sldId="261"/>
            <ac:picMk id="11" creationId="{1F5620B8-A2D8-4568-B566-F0453A0D9167}"/>
          </ac:picMkLst>
        </pc:picChg>
      </pc:sldChg>
      <pc:sldChg chg="addSp modSp new mod setBg setClrOvrMap">
        <pc:chgData name="Mohammad Shahzad (2407262)" userId="3bc7dec6-9cc3-4a1e-9902-d8ed0a421e27" providerId="ADAL" clId="{4D60F3C6-F225-4D00-8F38-D06E8B4BCF7F}" dt="2026-03-29T13:14:22.309" v="432" actId="5793"/>
        <pc:sldMkLst>
          <pc:docMk/>
          <pc:sldMk cId="3264315118" sldId="262"/>
        </pc:sldMkLst>
        <pc:spChg chg="mod">
          <ac:chgData name="Mohammad Shahzad (2407262)" userId="3bc7dec6-9cc3-4a1e-9902-d8ed0a421e27" providerId="ADAL" clId="{4D60F3C6-F225-4D00-8F38-D06E8B4BCF7F}" dt="2026-03-29T13:14:14.806" v="430" actId="26606"/>
          <ac:spMkLst>
            <pc:docMk/>
            <pc:sldMk cId="3264315118" sldId="262"/>
            <ac:spMk id="2" creationId="{0BB83287-A55B-7F24-DBB1-BD07A109868D}"/>
          </ac:spMkLst>
        </pc:spChg>
        <pc:spChg chg="add mod">
          <ac:chgData name="Mohammad Shahzad (2407262)" userId="3bc7dec6-9cc3-4a1e-9902-d8ed0a421e27" providerId="ADAL" clId="{4D60F3C6-F225-4D00-8F38-D06E8B4BCF7F}" dt="2026-03-29T13:14:22.309" v="432" actId="5793"/>
          <ac:spMkLst>
            <pc:docMk/>
            <pc:sldMk cId="3264315118" sldId="262"/>
            <ac:spMk id="3" creationId="{E3BE3D29-ECC8-2C51-CA78-60F2DFDC7C02}"/>
          </ac:spMkLst>
        </pc:spChg>
        <pc:spChg chg="add">
          <ac:chgData name="Mohammad Shahzad (2407262)" userId="3bc7dec6-9cc3-4a1e-9902-d8ed0a421e27" providerId="ADAL" clId="{4D60F3C6-F225-4D00-8F38-D06E8B4BCF7F}" dt="2026-03-29T13:14:14.806" v="430" actId="26606"/>
          <ac:spMkLst>
            <pc:docMk/>
            <pc:sldMk cId="3264315118" sldId="262"/>
            <ac:spMk id="9" creationId="{1CE580D1-F917-4567-AFB4-99AA9B52ADF0}"/>
          </ac:spMkLst>
        </pc:spChg>
        <pc:spChg chg="add">
          <ac:chgData name="Mohammad Shahzad (2407262)" userId="3bc7dec6-9cc3-4a1e-9902-d8ed0a421e27" providerId="ADAL" clId="{4D60F3C6-F225-4D00-8F38-D06E8B4BCF7F}" dt="2026-03-29T13:14:14.806" v="430" actId="26606"/>
          <ac:spMkLst>
            <pc:docMk/>
            <pc:sldMk cId="3264315118" sldId="262"/>
            <ac:spMk id="17" creationId="{C6870151-9189-4C3A-8379-EF3D95827A0A}"/>
          </ac:spMkLst>
        </pc:spChg>
        <pc:spChg chg="add">
          <ac:chgData name="Mohammad Shahzad (2407262)" userId="3bc7dec6-9cc3-4a1e-9902-d8ed0a421e27" providerId="ADAL" clId="{4D60F3C6-F225-4D00-8F38-D06E8B4BCF7F}" dt="2026-03-29T13:14:14.806" v="430" actId="26606"/>
          <ac:spMkLst>
            <pc:docMk/>
            <pc:sldMk cId="3264315118" sldId="262"/>
            <ac:spMk id="19" creationId="{123EA69C-102A-4DD0-9547-05DCD271D159}"/>
          </ac:spMkLst>
        </pc:spChg>
        <pc:spChg chg="add">
          <ac:chgData name="Mohammad Shahzad (2407262)" userId="3bc7dec6-9cc3-4a1e-9902-d8ed0a421e27" providerId="ADAL" clId="{4D60F3C6-F225-4D00-8F38-D06E8B4BCF7F}" dt="2026-03-29T13:14:14.806" v="430" actId="26606"/>
          <ac:spMkLst>
            <pc:docMk/>
            <pc:sldMk cId="3264315118" sldId="262"/>
            <ac:spMk id="21" creationId="{6A862265-5CA3-4C40-8582-7534C3B03C2A}"/>
          </ac:spMkLst>
        </pc:spChg>
        <pc:spChg chg="add">
          <ac:chgData name="Mohammad Shahzad (2407262)" userId="3bc7dec6-9cc3-4a1e-9902-d8ed0a421e27" providerId="ADAL" clId="{4D60F3C6-F225-4D00-8F38-D06E8B4BCF7F}" dt="2026-03-29T13:14:14.806" v="430" actId="26606"/>
          <ac:spMkLst>
            <pc:docMk/>
            <pc:sldMk cId="3264315118" sldId="262"/>
            <ac:spMk id="23" creationId="{600EF80B-0391-4082-9AF5-F15B091B4CE9}"/>
          </ac:spMkLst>
        </pc:spChg>
        <pc:spChg chg="add">
          <ac:chgData name="Mohammad Shahzad (2407262)" userId="3bc7dec6-9cc3-4a1e-9902-d8ed0a421e27" providerId="ADAL" clId="{4D60F3C6-F225-4D00-8F38-D06E8B4BCF7F}" dt="2026-03-29T13:14:14.806" v="430" actId="26606"/>
          <ac:spMkLst>
            <pc:docMk/>
            <pc:sldMk cId="3264315118" sldId="262"/>
            <ac:spMk id="27" creationId="{3FBF03E8-C602-4192-9C52-F84B29FDCC88}"/>
          </ac:spMkLst>
        </pc:spChg>
        <pc:picChg chg="add">
          <ac:chgData name="Mohammad Shahzad (2407262)" userId="3bc7dec6-9cc3-4a1e-9902-d8ed0a421e27" providerId="ADAL" clId="{4D60F3C6-F225-4D00-8F38-D06E8B4BCF7F}" dt="2026-03-29T13:14:14.806" v="430" actId="26606"/>
          <ac:picMkLst>
            <pc:docMk/>
            <pc:sldMk cId="3264315118" sldId="262"/>
            <ac:picMk id="5" creationId="{EBD247B2-87C4-C904-86F0-60AC28FA21C1}"/>
          </ac:picMkLst>
        </pc:picChg>
        <pc:picChg chg="add">
          <ac:chgData name="Mohammad Shahzad (2407262)" userId="3bc7dec6-9cc3-4a1e-9902-d8ed0a421e27" providerId="ADAL" clId="{4D60F3C6-F225-4D00-8F38-D06E8B4BCF7F}" dt="2026-03-29T13:14:14.806" v="430" actId="26606"/>
          <ac:picMkLst>
            <pc:docMk/>
            <pc:sldMk cId="3264315118" sldId="262"/>
            <ac:picMk id="11" creationId="{1F5620B8-A2D8-4568-B566-F0453A0D9167}"/>
          </ac:picMkLst>
        </pc:picChg>
      </pc:sldChg>
      <pc:sldChg chg="addSp modSp new mod setBg setClrOvrMap">
        <pc:chgData name="Mohammad Shahzad (2407262)" userId="3bc7dec6-9cc3-4a1e-9902-d8ed0a421e27" providerId="ADAL" clId="{4D60F3C6-F225-4D00-8F38-D06E8B4BCF7F}" dt="2026-03-29T13:21:26.699" v="476" actId="5793"/>
        <pc:sldMkLst>
          <pc:docMk/>
          <pc:sldMk cId="1022185395" sldId="263"/>
        </pc:sldMkLst>
        <pc:spChg chg="mod">
          <ac:chgData name="Mohammad Shahzad (2407262)" userId="3bc7dec6-9cc3-4a1e-9902-d8ed0a421e27" providerId="ADAL" clId="{4D60F3C6-F225-4D00-8F38-D06E8B4BCF7F}" dt="2026-03-29T13:21:20.760" v="475" actId="26606"/>
          <ac:spMkLst>
            <pc:docMk/>
            <pc:sldMk cId="1022185395" sldId="263"/>
            <ac:spMk id="2" creationId="{1357D064-E344-F57E-6C06-B384020C905A}"/>
          </ac:spMkLst>
        </pc:spChg>
        <pc:spChg chg="add mod">
          <ac:chgData name="Mohammad Shahzad (2407262)" userId="3bc7dec6-9cc3-4a1e-9902-d8ed0a421e27" providerId="ADAL" clId="{4D60F3C6-F225-4D00-8F38-D06E8B4BCF7F}" dt="2026-03-29T13:21:26.699" v="476" actId="5793"/>
          <ac:spMkLst>
            <pc:docMk/>
            <pc:sldMk cId="1022185395" sldId="263"/>
            <ac:spMk id="3" creationId="{A13EFA6A-D0E2-B76B-0423-512995EDE7D7}"/>
          </ac:spMkLst>
        </pc:spChg>
        <pc:spChg chg="add">
          <ac:chgData name="Mohammad Shahzad (2407262)" userId="3bc7dec6-9cc3-4a1e-9902-d8ed0a421e27" providerId="ADAL" clId="{4D60F3C6-F225-4D00-8F38-D06E8B4BCF7F}" dt="2026-03-29T13:21:20.760" v="475" actId="26606"/>
          <ac:spMkLst>
            <pc:docMk/>
            <pc:sldMk cId="1022185395" sldId="263"/>
            <ac:spMk id="9" creationId="{1CE580D1-F917-4567-AFB4-99AA9B52ADF0}"/>
          </ac:spMkLst>
        </pc:spChg>
        <pc:spChg chg="add">
          <ac:chgData name="Mohammad Shahzad (2407262)" userId="3bc7dec6-9cc3-4a1e-9902-d8ed0a421e27" providerId="ADAL" clId="{4D60F3C6-F225-4D00-8F38-D06E8B4BCF7F}" dt="2026-03-29T13:21:20.760" v="475" actId="26606"/>
          <ac:spMkLst>
            <pc:docMk/>
            <pc:sldMk cId="1022185395" sldId="263"/>
            <ac:spMk id="17" creationId="{C6870151-9189-4C3A-8379-EF3D95827A0A}"/>
          </ac:spMkLst>
        </pc:spChg>
        <pc:spChg chg="add">
          <ac:chgData name="Mohammad Shahzad (2407262)" userId="3bc7dec6-9cc3-4a1e-9902-d8ed0a421e27" providerId="ADAL" clId="{4D60F3C6-F225-4D00-8F38-D06E8B4BCF7F}" dt="2026-03-29T13:21:20.760" v="475" actId="26606"/>
          <ac:spMkLst>
            <pc:docMk/>
            <pc:sldMk cId="1022185395" sldId="263"/>
            <ac:spMk id="19" creationId="{123EA69C-102A-4DD0-9547-05DCD271D159}"/>
          </ac:spMkLst>
        </pc:spChg>
        <pc:spChg chg="add">
          <ac:chgData name="Mohammad Shahzad (2407262)" userId="3bc7dec6-9cc3-4a1e-9902-d8ed0a421e27" providerId="ADAL" clId="{4D60F3C6-F225-4D00-8F38-D06E8B4BCF7F}" dt="2026-03-29T13:21:20.760" v="475" actId="26606"/>
          <ac:spMkLst>
            <pc:docMk/>
            <pc:sldMk cId="1022185395" sldId="263"/>
            <ac:spMk id="21" creationId="{6A862265-5CA3-4C40-8582-7534C3B03C2A}"/>
          </ac:spMkLst>
        </pc:spChg>
        <pc:spChg chg="add">
          <ac:chgData name="Mohammad Shahzad (2407262)" userId="3bc7dec6-9cc3-4a1e-9902-d8ed0a421e27" providerId="ADAL" clId="{4D60F3C6-F225-4D00-8F38-D06E8B4BCF7F}" dt="2026-03-29T13:21:20.760" v="475" actId="26606"/>
          <ac:spMkLst>
            <pc:docMk/>
            <pc:sldMk cId="1022185395" sldId="263"/>
            <ac:spMk id="23" creationId="{600EF80B-0391-4082-9AF5-F15B091B4CE9}"/>
          </ac:spMkLst>
        </pc:spChg>
        <pc:spChg chg="add">
          <ac:chgData name="Mohammad Shahzad (2407262)" userId="3bc7dec6-9cc3-4a1e-9902-d8ed0a421e27" providerId="ADAL" clId="{4D60F3C6-F225-4D00-8F38-D06E8B4BCF7F}" dt="2026-03-29T13:21:20.760" v="475" actId="26606"/>
          <ac:spMkLst>
            <pc:docMk/>
            <pc:sldMk cId="1022185395" sldId="263"/>
            <ac:spMk id="27" creationId="{3FBF03E8-C602-4192-9C52-F84B29FDCC88}"/>
          </ac:spMkLst>
        </pc:spChg>
        <pc:picChg chg="add">
          <ac:chgData name="Mohammad Shahzad (2407262)" userId="3bc7dec6-9cc3-4a1e-9902-d8ed0a421e27" providerId="ADAL" clId="{4D60F3C6-F225-4D00-8F38-D06E8B4BCF7F}" dt="2026-03-29T13:21:20.760" v="475" actId="26606"/>
          <ac:picMkLst>
            <pc:docMk/>
            <pc:sldMk cId="1022185395" sldId="263"/>
            <ac:picMk id="5" creationId="{4FDC0873-1CCE-F2E7-6E64-D2133BD836F8}"/>
          </ac:picMkLst>
        </pc:picChg>
        <pc:picChg chg="add">
          <ac:chgData name="Mohammad Shahzad (2407262)" userId="3bc7dec6-9cc3-4a1e-9902-d8ed0a421e27" providerId="ADAL" clId="{4D60F3C6-F225-4D00-8F38-D06E8B4BCF7F}" dt="2026-03-29T13:21:20.760" v="475" actId="26606"/>
          <ac:picMkLst>
            <pc:docMk/>
            <pc:sldMk cId="1022185395" sldId="263"/>
            <ac:picMk id="11" creationId="{1F5620B8-A2D8-4568-B566-F0453A0D9167}"/>
          </ac:picMkLst>
        </pc:picChg>
      </pc:sldChg>
      <pc:sldChg chg="addSp modSp new mod setBg">
        <pc:chgData name="Mohammad Shahzad (2407262)" userId="3bc7dec6-9cc3-4a1e-9902-d8ed0a421e27" providerId="ADAL" clId="{4D60F3C6-F225-4D00-8F38-D06E8B4BCF7F}" dt="2026-03-29T13:23:36.305" v="515" actId="20577"/>
        <pc:sldMkLst>
          <pc:docMk/>
          <pc:sldMk cId="857380720" sldId="264"/>
        </pc:sldMkLst>
        <pc:spChg chg="mod">
          <ac:chgData name="Mohammad Shahzad (2407262)" userId="3bc7dec6-9cc3-4a1e-9902-d8ed0a421e27" providerId="ADAL" clId="{4D60F3C6-F225-4D00-8F38-D06E8B4BCF7F}" dt="2026-03-29T13:23:09.806" v="508" actId="26606"/>
          <ac:spMkLst>
            <pc:docMk/>
            <pc:sldMk cId="857380720" sldId="264"/>
            <ac:spMk id="2" creationId="{DD2444AF-D5D6-7071-64CE-071AAF5DE449}"/>
          </ac:spMkLst>
        </pc:spChg>
        <pc:spChg chg="add mod">
          <ac:chgData name="Mohammad Shahzad (2407262)" userId="3bc7dec6-9cc3-4a1e-9902-d8ed0a421e27" providerId="ADAL" clId="{4D60F3C6-F225-4D00-8F38-D06E8B4BCF7F}" dt="2026-03-29T13:23:36.305" v="515" actId="20577"/>
          <ac:spMkLst>
            <pc:docMk/>
            <pc:sldMk cId="857380720" sldId="264"/>
            <ac:spMk id="3" creationId="{D6836BA5-55E5-347C-AA53-60C16EE483E2}"/>
          </ac:spMkLst>
        </pc:spChg>
        <pc:spChg chg="add">
          <ac:chgData name="Mohammad Shahzad (2407262)" userId="3bc7dec6-9cc3-4a1e-9902-d8ed0a421e27" providerId="ADAL" clId="{4D60F3C6-F225-4D00-8F38-D06E8B4BCF7F}" dt="2026-03-29T13:23:09.806" v="508" actId="26606"/>
          <ac:spMkLst>
            <pc:docMk/>
            <pc:sldMk cId="857380720" sldId="264"/>
            <ac:spMk id="8" creationId="{23522FE7-5A29-4EF6-B1EF-2CA55748A772}"/>
          </ac:spMkLst>
        </pc:spChg>
        <pc:spChg chg="add">
          <ac:chgData name="Mohammad Shahzad (2407262)" userId="3bc7dec6-9cc3-4a1e-9902-d8ed0a421e27" providerId="ADAL" clId="{4D60F3C6-F225-4D00-8F38-D06E8B4BCF7F}" dt="2026-03-29T13:23:09.806" v="508" actId="26606"/>
          <ac:spMkLst>
            <pc:docMk/>
            <pc:sldMk cId="857380720" sldId="264"/>
            <ac:spMk id="16" creationId="{29C51009-A09A-4689-8E6C-F8FC99E6A840}"/>
          </ac:spMkLst>
        </pc:spChg>
        <pc:picChg chg="add">
          <ac:chgData name="Mohammad Shahzad (2407262)" userId="3bc7dec6-9cc3-4a1e-9902-d8ed0a421e27" providerId="ADAL" clId="{4D60F3C6-F225-4D00-8F38-D06E8B4BCF7F}" dt="2026-03-29T13:23:09.806" v="508" actId="26606"/>
          <ac:picMkLst>
            <pc:docMk/>
            <pc:sldMk cId="857380720" sldId="264"/>
            <ac:picMk id="10" creationId="{C2192E09-EBC7-416C-B887-DFF915D7F43D}"/>
          </ac:picMkLst>
        </pc:picChg>
        <pc:cxnChg chg="add">
          <ac:chgData name="Mohammad Shahzad (2407262)" userId="3bc7dec6-9cc3-4a1e-9902-d8ed0a421e27" providerId="ADAL" clId="{4D60F3C6-F225-4D00-8F38-D06E8B4BCF7F}" dt="2026-03-29T13:23:09.806" v="508" actId="26606"/>
          <ac:cxnSpMkLst>
            <pc:docMk/>
            <pc:sldMk cId="857380720" sldId="264"/>
            <ac:cxnSpMk id="12" creationId="{2924498D-E084-44BE-A196-CFCE35564350}"/>
          </ac:cxnSpMkLst>
        </pc:cxnChg>
        <pc:cxnChg chg="add">
          <ac:chgData name="Mohammad Shahzad (2407262)" userId="3bc7dec6-9cc3-4a1e-9902-d8ed0a421e27" providerId="ADAL" clId="{4D60F3C6-F225-4D00-8F38-D06E8B4BCF7F}" dt="2026-03-29T13:23:09.806" v="508" actId="26606"/>
          <ac:cxnSpMkLst>
            <pc:docMk/>
            <pc:sldMk cId="857380720" sldId="264"/>
            <ac:cxnSpMk id="14" creationId="{14C12901-9FCC-461E-A64A-89B4791235E9}"/>
          </ac:cxnSpMkLst>
        </pc:cxnChg>
        <pc:cxnChg chg="add">
          <ac:chgData name="Mohammad Shahzad (2407262)" userId="3bc7dec6-9cc3-4a1e-9902-d8ed0a421e27" providerId="ADAL" clId="{4D60F3C6-F225-4D00-8F38-D06E8B4BCF7F}" dt="2026-03-29T13:23:09.806" v="508" actId="26606"/>
          <ac:cxnSpMkLst>
            <pc:docMk/>
            <pc:sldMk cId="857380720" sldId="264"/>
            <ac:cxnSpMk id="18" creationId="{9EC65442-F244-409C-BF44-C5D6472E810A}"/>
          </ac:cxnSpMkLst>
        </pc:cxnChg>
      </pc:sldChg>
      <pc:sldChg chg="addSp delSp modSp new mod setBg">
        <pc:chgData name="Mohammad Shahzad (2407262)" userId="3bc7dec6-9cc3-4a1e-9902-d8ed0a421e27" providerId="ADAL" clId="{4D60F3C6-F225-4D00-8F38-D06E8B4BCF7F}" dt="2026-03-29T13:25:51.671" v="544" actId="26606"/>
        <pc:sldMkLst>
          <pc:docMk/>
          <pc:sldMk cId="1586031744" sldId="265"/>
        </pc:sldMkLst>
        <pc:spChg chg="mod">
          <ac:chgData name="Mohammad Shahzad (2407262)" userId="3bc7dec6-9cc3-4a1e-9902-d8ed0a421e27" providerId="ADAL" clId="{4D60F3C6-F225-4D00-8F38-D06E8B4BCF7F}" dt="2026-03-29T13:25:44.395" v="542" actId="26606"/>
          <ac:spMkLst>
            <pc:docMk/>
            <pc:sldMk cId="1586031744" sldId="265"/>
            <ac:spMk id="2" creationId="{1B9B34E1-00BD-0EFF-8C6E-F966E1C48452}"/>
          </ac:spMkLst>
        </pc:spChg>
        <pc:spChg chg="add mod">
          <ac:chgData name="Mohammad Shahzad (2407262)" userId="3bc7dec6-9cc3-4a1e-9902-d8ed0a421e27" providerId="ADAL" clId="{4D60F3C6-F225-4D00-8F38-D06E8B4BCF7F}" dt="2026-03-29T13:25:51.671" v="544" actId="26606"/>
          <ac:spMkLst>
            <pc:docMk/>
            <pc:sldMk cId="1586031744" sldId="265"/>
            <ac:spMk id="3" creationId="{090BFC30-FA16-1F39-EF8C-C09B4BE65BB4}"/>
          </ac:spMkLst>
        </pc:spChg>
        <pc:spChg chg="add del">
          <ac:chgData name="Mohammad Shahzad (2407262)" userId="3bc7dec6-9cc3-4a1e-9902-d8ed0a421e27" providerId="ADAL" clId="{4D60F3C6-F225-4D00-8F38-D06E8B4BCF7F}" dt="2026-03-29T13:25:51.671" v="544" actId="26606"/>
          <ac:spMkLst>
            <pc:docMk/>
            <pc:sldMk cId="1586031744" sldId="265"/>
            <ac:spMk id="8" creationId="{23522FE7-5A29-4EF6-B1EF-2CA55748A772}"/>
          </ac:spMkLst>
        </pc:spChg>
        <pc:spChg chg="add del">
          <ac:chgData name="Mohammad Shahzad (2407262)" userId="3bc7dec6-9cc3-4a1e-9902-d8ed0a421e27" providerId="ADAL" clId="{4D60F3C6-F225-4D00-8F38-D06E8B4BCF7F}" dt="2026-03-29T13:25:51.671" v="544" actId="26606"/>
          <ac:spMkLst>
            <pc:docMk/>
            <pc:sldMk cId="1586031744" sldId="265"/>
            <ac:spMk id="16" creationId="{29C51009-A09A-4689-8E6C-F8FC99E6A840}"/>
          </ac:spMkLst>
        </pc:spChg>
        <pc:spChg chg="add">
          <ac:chgData name="Mohammad Shahzad (2407262)" userId="3bc7dec6-9cc3-4a1e-9902-d8ed0a421e27" providerId="ADAL" clId="{4D60F3C6-F225-4D00-8F38-D06E8B4BCF7F}" dt="2026-03-29T13:25:51.671" v="544" actId="26606"/>
          <ac:spMkLst>
            <pc:docMk/>
            <pc:sldMk cId="1586031744" sldId="265"/>
            <ac:spMk id="23" creationId="{23522FE7-5A29-4EF6-B1EF-2CA55748A772}"/>
          </ac:spMkLst>
        </pc:spChg>
        <pc:spChg chg="add">
          <ac:chgData name="Mohammad Shahzad (2407262)" userId="3bc7dec6-9cc3-4a1e-9902-d8ed0a421e27" providerId="ADAL" clId="{4D60F3C6-F225-4D00-8F38-D06E8B4BCF7F}" dt="2026-03-29T13:25:51.671" v="544" actId="26606"/>
          <ac:spMkLst>
            <pc:docMk/>
            <pc:sldMk cId="1586031744" sldId="265"/>
            <ac:spMk id="31" creationId="{29C51009-A09A-4689-8E6C-F8FC99E6A840}"/>
          </ac:spMkLst>
        </pc:spChg>
        <pc:picChg chg="add del">
          <ac:chgData name="Mohammad Shahzad (2407262)" userId="3bc7dec6-9cc3-4a1e-9902-d8ed0a421e27" providerId="ADAL" clId="{4D60F3C6-F225-4D00-8F38-D06E8B4BCF7F}" dt="2026-03-29T13:25:51.671" v="544" actId="26606"/>
          <ac:picMkLst>
            <pc:docMk/>
            <pc:sldMk cId="1586031744" sldId="265"/>
            <ac:picMk id="10" creationId="{C2192E09-EBC7-416C-B887-DFF915D7F43D}"/>
          </ac:picMkLst>
        </pc:picChg>
        <pc:picChg chg="add">
          <ac:chgData name="Mohammad Shahzad (2407262)" userId="3bc7dec6-9cc3-4a1e-9902-d8ed0a421e27" providerId="ADAL" clId="{4D60F3C6-F225-4D00-8F38-D06E8B4BCF7F}" dt="2026-03-29T13:25:51.671" v="544" actId="26606"/>
          <ac:picMkLst>
            <pc:docMk/>
            <pc:sldMk cId="1586031744" sldId="265"/>
            <ac:picMk id="25" creationId="{C2192E09-EBC7-416C-B887-DFF915D7F43D}"/>
          </ac:picMkLst>
        </pc:picChg>
        <pc:cxnChg chg="add del">
          <ac:chgData name="Mohammad Shahzad (2407262)" userId="3bc7dec6-9cc3-4a1e-9902-d8ed0a421e27" providerId="ADAL" clId="{4D60F3C6-F225-4D00-8F38-D06E8B4BCF7F}" dt="2026-03-29T13:25:51.671" v="544" actId="26606"/>
          <ac:cxnSpMkLst>
            <pc:docMk/>
            <pc:sldMk cId="1586031744" sldId="265"/>
            <ac:cxnSpMk id="12" creationId="{2924498D-E084-44BE-A196-CFCE35564350}"/>
          </ac:cxnSpMkLst>
        </pc:cxnChg>
        <pc:cxnChg chg="add">
          <ac:chgData name="Mohammad Shahzad (2407262)" userId="3bc7dec6-9cc3-4a1e-9902-d8ed0a421e27" providerId="ADAL" clId="{4D60F3C6-F225-4D00-8F38-D06E8B4BCF7F}" dt="2026-03-29T13:25:44.395" v="542" actId="26606"/>
          <ac:cxnSpMkLst>
            <pc:docMk/>
            <pc:sldMk cId="1586031744" sldId="265"/>
            <ac:cxnSpMk id="14" creationId="{14C12901-9FCC-461E-A64A-89B4791235E9}"/>
          </ac:cxnSpMkLst>
        </pc:cxnChg>
        <pc:cxnChg chg="add del">
          <ac:chgData name="Mohammad Shahzad (2407262)" userId="3bc7dec6-9cc3-4a1e-9902-d8ed0a421e27" providerId="ADAL" clId="{4D60F3C6-F225-4D00-8F38-D06E8B4BCF7F}" dt="2026-03-29T13:25:51.671" v="544" actId="26606"/>
          <ac:cxnSpMkLst>
            <pc:docMk/>
            <pc:sldMk cId="1586031744" sldId="265"/>
            <ac:cxnSpMk id="18" creationId="{9EC65442-F244-409C-BF44-C5D6472E810A}"/>
          </ac:cxnSpMkLst>
        </pc:cxnChg>
        <pc:cxnChg chg="add">
          <ac:chgData name="Mohammad Shahzad (2407262)" userId="3bc7dec6-9cc3-4a1e-9902-d8ed0a421e27" providerId="ADAL" clId="{4D60F3C6-F225-4D00-8F38-D06E8B4BCF7F}" dt="2026-03-29T13:25:51.671" v="544" actId="26606"/>
          <ac:cxnSpMkLst>
            <pc:docMk/>
            <pc:sldMk cId="1586031744" sldId="265"/>
            <ac:cxnSpMk id="33" creationId="{9EC65442-F244-409C-BF44-C5D6472E810A}"/>
          </ac:cxnSpMkLst>
        </pc:cxnChg>
      </pc:sldChg>
      <pc:sldChg chg="addSp delSp modSp new mod setBg setClrOvrMap">
        <pc:chgData name="Mohammad Shahzad (2407262)" userId="3bc7dec6-9cc3-4a1e-9902-d8ed0a421e27" providerId="ADAL" clId="{4D60F3C6-F225-4D00-8F38-D06E8B4BCF7F}" dt="2026-03-29T13:27:21.364" v="563" actId="5793"/>
        <pc:sldMkLst>
          <pc:docMk/>
          <pc:sldMk cId="2343412420" sldId="266"/>
        </pc:sldMkLst>
        <pc:spChg chg="mod">
          <ac:chgData name="Mohammad Shahzad (2407262)" userId="3bc7dec6-9cc3-4a1e-9902-d8ed0a421e27" providerId="ADAL" clId="{4D60F3C6-F225-4D00-8F38-D06E8B4BCF7F}" dt="2026-03-29T13:27:15.015" v="562" actId="26606"/>
          <ac:spMkLst>
            <pc:docMk/>
            <pc:sldMk cId="2343412420" sldId="266"/>
            <ac:spMk id="2" creationId="{B9E6ED15-F599-D4A0-7726-DB687492EA56}"/>
          </ac:spMkLst>
        </pc:spChg>
        <pc:spChg chg="add mod">
          <ac:chgData name="Mohammad Shahzad (2407262)" userId="3bc7dec6-9cc3-4a1e-9902-d8ed0a421e27" providerId="ADAL" clId="{4D60F3C6-F225-4D00-8F38-D06E8B4BCF7F}" dt="2026-03-29T13:27:21.364" v="563" actId="5793"/>
          <ac:spMkLst>
            <pc:docMk/>
            <pc:sldMk cId="2343412420" sldId="266"/>
            <ac:spMk id="3" creationId="{DAFBE0B3-089A-C94E-66C8-3DE652EEF0A4}"/>
          </ac:spMkLst>
        </pc:spChg>
        <pc:spChg chg="add del">
          <ac:chgData name="Mohammad Shahzad (2407262)" userId="3bc7dec6-9cc3-4a1e-9902-d8ed0a421e27" providerId="ADAL" clId="{4D60F3C6-F225-4D00-8F38-D06E8B4BCF7F}" dt="2026-03-29T13:27:13.497" v="559" actId="26606"/>
          <ac:spMkLst>
            <pc:docMk/>
            <pc:sldMk cId="2343412420" sldId="266"/>
            <ac:spMk id="9" creationId="{1CE580D1-F917-4567-AFB4-99AA9B52ADF0}"/>
          </ac:spMkLst>
        </pc:spChg>
        <pc:spChg chg="add del">
          <ac:chgData name="Mohammad Shahzad (2407262)" userId="3bc7dec6-9cc3-4a1e-9902-d8ed0a421e27" providerId="ADAL" clId="{4D60F3C6-F225-4D00-8F38-D06E8B4BCF7F}" dt="2026-03-29T13:27:13.497" v="559" actId="26606"/>
          <ac:spMkLst>
            <pc:docMk/>
            <pc:sldMk cId="2343412420" sldId="266"/>
            <ac:spMk id="17" creationId="{C6870151-9189-4C3A-8379-EF3D95827A0A}"/>
          </ac:spMkLst>
        </pc:spChg>
        <pc:spChg chg="add del">
          <ac:chgData name="Mohammad Shahzad (2407262)" userId="3bc7dec6-9cc3-4a1e-9902-d8ed0a421e27" providerId="ADAL" clId="{4D60F3C6-F225-4D00-8F38-D06E8B4BCF7F}" dt="2026-03-29T13:27:13.497" v="559" actId="26606"/>
          <ac:spMkLst>
            <pc:docMk/>
            <pc:sldMk cId="2343412420" sldId="266"/>
            <ac:spMk id="19" creationId="{123EA69C-102A-4DD0-9547-05DCD271D159}"/>
          </ac:spMkLst>
        </pc:spChg>
        <pc:spChg chg="add del">
          <ac:chgData name="Mohammad Shahzad (2407262)" userId="3bc7dec6-9cc3-4a1e-9902-d8ed0a421e27" providerId="ADAL" clId="{4D60F3C6-F225-4D00-8F38-D06E8B4BCF7F}" dt="2026-03-29T13:27:13.497" v="559" actId="26606"/>
          <ac:spMkLst>
            <pc:docMk/>
            <pc:sldMk cId="2343412420" sldId="266"/>
            <ac:spMk id="21" creationId="{6A862265-5CA3-4C40-8582-7534C3B03C2A}"/>
          </ac:spMkLst>
        </pc:spChg>
        <pc:spChg chg="add del">
          <ac:chgData name="Mohammad Shahzad (2407262)" userId="3bc7dec6-9cc3-4a1e-9902-d8ed0a421e27" providerId="ADAL" clId="{4D60F3C6-F225-4D00-8F38-D06E8B4BCF7F}" dt="2026-03-29T13:27:13.497" v="559" actId="26606"/>
          <ac:spMkLst>
            <pc:docMk/>
            <pc:sldMk cId="2343412420" sldId="266"/>
            <ac:spMk id="23" creationId="{600EF80B-0391-4082-9AF5-F15B091B4CE9}"/>
          </ac:spMkLst>
        </pc:spChg>
        <pc:spChg chg="add del">
          <ac:chgData name="Mohammad Shahzad (2407262)" userId="3bc7dec6-9cc3-4a1e-9902-d8ed0a421e27" providerId="ADAL" clId="{4D60F3C6-F225-4D00-8F38-D06E8B4BCF7F}" dt="2026-03-29T13:27:13.497" v="559" actId="26606"/>
          <ac:spMkLst>
            <pc:docMk/>
            <pc:sldMk cId="2343412420" sldId="266"/>
            <ac:spMk id="27" creationId="{3FBF03E8-C602-4192-9C52-F84B29FDCC88}"/>
          </ac:spMkLst>
        </pc:spChg>
        <pc:spChg chg="add del">
          <ac:chgData name="Mohammad Shahzad (2407262)" userId="3bc7dec6-9cc3-4a1e-9902-d8ed0a421e27" providerId="ADAL" clId="{4D60F3C6-F225-4D00-8F38-D06E8B4BCF7F}" dt="2026-03-29T13:27:14.932" v="561" actId="26606"/>
          <ac:spMkLst>
            <pc:docMk/>
            <pc:sldMk cId="2343412420" sldId="266"/>
            <ac:spMk id="29" creationId="{1CE580D1-F917-4567-AFB4-99AA9B52ADF0}"/>
          </ac:spMkLst>
        </pc:spChg>
        <pc:spChg chg="add del">
          <ac:chgData name="Mohammad Shahzad (2407262)" userId="3bc7dec6-9cc3-4a1e-9902-d8ed0a421e27" providerId="ADAL" clId="{4D60F3C6-F225-4D00-8F38-D06E8B4BCF7F}" dt="2026-03-29T13:27:14.932" v="561" actId="26606"/>
          <ac:spMkLst>
            <pc:docMk/>
            <pc:sldMk cId="2343412420" sldId="266"/>
            <ac:spMk id="33" creationId="{C6870151-9189-4C3A-8379-EF3D95827A0A}"/>
          </ac:spMkLst>
        </pc:spChg>
        <pc:spChg chg="add del">
          <ac:chgData name="Mohammad Shahzad (2407262)" userId="3bc7dec6-9cc3-4a1e-9902-d8ed0a421e27" providerId="ADAL" clId="{4D60F3C6-F225-4D00-8F38-D06E8B4BCF7F}" dt="2026-03-29T13:27:14.932" v="561" actId="26606"/>
          <ac:spMkLst>
            <pc:docMk/>
            <pc:sldMk cId="2343412420" sldId="266"/>
            <ac:spMk id="35" creationId="{123EA69C-102A-4DD0-9547-05DCD271D159}"/>
          </ac:spMkLst>
        </pc:spChg>
        <pc:spChg chg="add del">
          <ac:chgData name="Mohammad Shahzad (2407262)" userId="3bc7dec6-9cc3-4a1e-9902-d8ed0a421e27" providerId="ADAL" clId="{4D60F3C6-F225-4D00-8F38-D06E8B4BCF7F}" dt="2026-03-29T13:27:14.932" v="561" actId="26606"/>
          <ac:spMkLst>
            <pc:docMk/>
            <pc:sldMk cId="2343412420" sldId="266"/>
            <ac:spMk id="36" creationId="{6A862265-5CA3-4C40-8582-7534C3B03C2A}"/>
          </ac:spMkLst>
        </pc:spChg>
        <pc:spChg chg="add del">
          <ac:chgData name="Mohammad Shahzad (2407262)" userId="3bc7dec6-9cc3-4a1e-9902-d8ed0a421e27" providerId="ADAL" clId="{4D60F3C6-F225-4D00-8F38-D06E8B4BCF7F}" dt="2026-03-29T13:27:14.932" v="561" actId="26606"/>
          <ac:spMkLst>
            <pc:docMk/>
            <pc:sldMk cId="2343412420" sldId="266"/>
            <ac:spMk id="37" creationId="{600EF80B-0391-4082-9AF5-F15B091B4CE9}"/>
          </ac:spMkLst>
        </pc:spChg>
        <pc:spChg chg="add del">
          <ac:chgData name="Mohammad Shahzad (2407262)" userId="3bc7dec6-9cc3-4a1e-9902-d8ed0a421e27" providerId="ADAL" clId="{4D60F3C6-F225-4D00-8F38-D06E8B4BCF7F}" dt="2026-03-29T13:27:14.932" v="561" actId="26606"/>
          <ac:spMkLst>
            <pc:docMk/>
            <pc:sldMk cId="2343412420" sldId="266"/>
            <ac:spMk id="39" creationId="{3FBF03E8-C602-4192-9C52-F84B29FDCC88}"/>
          </ac:spMkLst>
        </pc:spChg>
        <pc:spChg chg="add">
          <ac:chgData name="Mohammad Shahzad (2407262)" userId="3bc7dec6-9cc3-4a1e-9902-d8ed0a421e27" providerId="ADAL" clId="{4D60F3C6-F225-4D00-8F38-D06E8B4BCF7F}" dt="2026-03-29T13:27:15.015" v="562" actId="26606"/>
          <ac:spMkLst>
            <pc:docMk/>
            <pc:sldMk cId="2343412420" sldId="266"/>
            <ac:spMk id="41" creationId="{1CE580D1-F917-4567-AFB4-99AA9B52ADF0}"/>
          </ac:spMkLst>
        </pc:spChg>
        <pc:spChg chg="add">
          <ac:chgData name="Mohammad Shahzad (2407262)" userId="3bc7dec6-9cc3-4a1e-9902-d8ed0a421e27" providerId="ADAL" clId="{4D60F3C6-F225-4D00-8F38-D06E8B4BCF7F}" dt="2026-03-29T13:27:15.015" v="562" actId="26606"/>
          <ac:spMkLst>
            <pc:docMk/>
            <pc:sldMk cId="2343412420" sldId="266"/>
            <ac:spMk id="45" creationId="{C6870151-9189-4C3A-8379-EF3D95827A0A}"/>
          </ac:spMkLst>
        </pc:spChg>
        <pc:spChg chg="add">
          <ac:chgData name="Mohammad Shahzad (2407262)" userId="3bc7dec6-9cc3-4a1e-9902-d8ed0a421e27" providerId="ADAL" clId="{4D60F3C6-F225-4D00-8F38-D06E8B4BCF7F}" dt="2026-03-29T13:27:15.015" v="562" actId="26606"/>
          <ac:spMkLst>
            <pc:docMk/>
            <pc:sldMk cId="2343412420" sldId="266"/>
            <ac:spMk id="47" creationId="{123EA69C-102A-4DD0-9547-05DCD271D159}"/>
          </ac:spMkLst>
        </pc:spChg>
        <pc:spChg chg="add">
          <ac:chgData name="Mohammad Shahzad (2407262)" userId="3bc7dec6-9cc3-4a1e-9902-d8ed0a421e27" providerId="ADAL" clId="{4D60F3C6-F225-4D00-8F38-D06E8B4BCF7F}" dt="2026-03-29T13:27:15.015" v="562" actId="26606"/>
          <ac:spMkLst>
            <pc:docMk/>
            <pc:sldMk cId="2343412420" sldId="266"/>
            <ac:spMk id="48" creationId="{6A862265-5CA3-4C40-8582-7534C3B03C2A}"/>
          </ac:spMkLst>
        </pc:spChg>
        <pc:spChg chg="add">
          <ac:chgData name="Mohammad Shahzad (2407262)" userId="3bc7dec6-9cc3-4a1e-9902-d8ed0a421e27" providerId="ADAL" clId="{4D60F3C6-F225-4D00-8F38-D06E8B4BCF7F}" dt="2026-03-29T13:27:15.015" v="562" actId="26606"/>
          <ac:spMkLst>
            <pc:docMk/>
            <pc:sldMk cId="2343412420" sldId="266"/>
            <ac:spMk id="49" creationId="{600EF80B-0391-4082-9AF5-F15B091B4CE9}"/>
          </ac:spMkLst>
        </pc:spChg>
        <pc:spChg chg="add">
          <ac:chgData name="Mohammad Shahzad (2407262)" userId="3bc7dec6-9cc3-4a1e-9902-d8ed0a421e27" providerId="ADAL" clId="{4D60F3C6-F225-4D00-8F38-D06E8B4BCF7F}" dt="2026-03-29T13:27:15.015" v="562" actId="26606"/>
          <ac:spMkLst>
            <pc:docMk/>
            <pc:sldMk cId="2343412420" sldId="266"/>
            <ac:spMk id="51" creationId="{3FBF03E8-C602-4192-9C52-F84B29FDCC88}"/>
          </ac:spMkLst>
        </pc:spChg>
        <pc:picChg chg="add del">
          <ac:chgData name="Mohammad Shahzad (2407262)" userId="3bc7dec6-9cc3-4a1e-9902-d8ed0a421e27" providerId="ADAL" clId="{4D60F3C6-F225-4D00-8F38-D06E8B4BCF7F}" dt="2026-03-29T13:27:13.497" v="559" actId="26606"/>
          <ac:picMkLst>
            <pc:docMk/>
            <pc:sldMk cId="2343412420" sldId="266"/>
            <ac:picMk id="5" creationId="{A0D54F0A-B885-3826-99C1-CAB1BE45A58B}"/>
          </ac:picMkLst>
        </pc:picChg>
        <pc:picChg chg="add del">
          <ac:chgData name="Mohammad Shahzad (2407262)" userId="3bc7dec6-9cc3-4a1e-9902-d8ed0a421e27" providerId="ADAL" clId="{4D60F3C6-F225-4D00-8F38-D06E8B4BCF7F}" dt="2026-03-29T13:27:13.497" v="559" actId="26606"/>
          <ac:picMkLst>
            <pc:docMk/>
            <pc:sldMk cId="2343412420" sldId="266"/>
            <ac:picMk id="11" creationId="{1F5620B8-A2D8-4568-B566-F0453A0D9167}"/>
          </ac:picMkLst>
        </pc:picChg>
        <pc:picChg chg="add del">
          <ac:chgData name="Mohammad Shahzad (2407262)" userId="3bc7dec6-9cc3-4a1e-9902-d8ed0a421e27" providerId="ADAL" clId="{4D60F3C6-F225-4D00-8F38-D06E8B4BCF7F}" dt="2026-03-29T13:27:14.932" v="561" actId="26606"/>
          <ac:picMkLst>
            <pc:docMk/>
            <pc:sldMk cId="2343412420" sldId="266"/>
            <ac:picMk id="30" creationId="{1F5620B8-A2D8-4568-B566-F0453A0D9167}"/>
          </ac:picMkLst>
        </pc:picChg>
        <pc:picChg chg="add del">
          <ac:chgData name="Mohammad Shahzad (2407262)" userId="3bc7dec6-9cc3-4a1e-9902-d8ed0a421e27" providerId="ADAL" clId="{4D60F3C6-F225-4D00-8F38-D06E8B4BCF7F}" dt="2026-03-29T13:27:14.932" v="561" actId="26606"/>
          <ac:picMkLst>
            <pc:docMk/>
            <pc:sldMk cId="2343412420" sldId="266"/>
            <ac:picMk id="34" creationId="{BE1B432E-B4BB-6937-5B32-10DFF55474FA}"/>
          </ac:picMkLst>
        </pc:picChg>
        <pc:picChg chg="add">
          <ac:chgData name="Mohammad Shahzad (2407262)" userId="3bc7dec6-9cc3-4a1e-9902-d8ed0a421e27" providerId="ADAL" clId="{4D60F3C6-F225-4D00-8F38-D06E8B4BCF7F}" dt="2026-03-29T13:27:15.015" v="562" actId="26606"/>
          <ac:picMkLst>
            <pc:docMk/>
            <pc:sldMk cId="2343412420" sldId="266"/>
            <ac:picMk id="42" creationId="{1F5620B8-A2D8-4568-B566-F0453A0D9167}"/>
          </ac:picMkLst>
        </pc:picChg>
        <pc:picChg chg="add">
          <ac:chgData name="Mohammad Shahzad (2407262)" userId="3bc7dec6-9cc3-4a1e-9902-d8ed0a421e27" providerId="ADAL" clId="{4D60F3C6-F225-4D00-8F38-D06E8B4BCF7F}" dt="2026-03-29T13:27:15.015" v="562" actId="26606"/>
          <ac:picMkLst>
            <pc:docMk/>
            <pc:sldMk cId="2343412420" sldId="266"/>
            <ac:picMk id="46" creationId="{A0D54F0A-B885-3826-99C1-CAB1BE45A58B}"/>
          </ac:picMkLst>
        </pc:picChg>
      </pc:sldChg>
      <pc:sldChg chg="addSp delSp modSp new mod setBg setClrOvrMap">
        <pc:chgData name="Mohammad Shahzad (2407262)" userId="3bc7dec6-9cc3-4a1e-9902-d8ed0a421e27" providerId="ADAL" clId="{4D60F3C6-F225-4D00-8F38-D06E8B4BCF7F}" dt="2026-03-29T13:28:50.820" v="577" actId="5793"/>
        <pc:sldMkLst>
          <pc:docMk/>
          <pc:sldMk cId="4077339409" sldId="267"/>
        </pc:sldMkLst>
        <pc:spChg chg="mod">
          <ac:chgData name="Mohammad Shahzad (2407262)" userId="3bc7dec6-9cc3-4a1e-9902-d8ed0a421e27" providerId="ADAL" clId="{4D60F3C6-F225-4D00-8F38-D06E8B4BCF7F}" dt="2026-03-29T13:28:45.351" v="576" actId="26606"/>
          <ac:spMkLst>
            <pc:docMk/>
            <pc:sldMk cId="4077339409" sldId="267"/>
            <ac:spMk id="2" creationId="{38AF0406-6F07-2D4A-8F9C-52DCC22437F0}"/>
          </ac:spMkLst>
        </pc:spChg>
        <pc:spChg chg="add mod">
          <ac:chgData name="Mohammad Shahzad (2407262)" userId="3bc7dec6-9cc3-4a1e-9902-d8ed0a421e27" providerId="ADAL" clId="{4D60F3C6-F225-4D00-8F38-D06E8B4BCF7F}" dt="2026-03-29T13:28:50.820" v="577" actId="5793"/>
          <ac:spMkLst>
            <pc:docMk/>
            <pc:sldMk cId="4077339409" sldId="267"/>
            <ac:spMk id="3" creationId="{0C7D1029-92DA-5E9C-D5E4-D5E8FB7161BC}"/>
          </ac:spMkLst>
        </pc:spChg>
        <pc:spChg chg="add del">
          <ac:chgData name="Mohammad Shahzad (2407262)" userId="3bc7dec6-9cc3-4a1e-9902-d8ed0a421e27" providerId="ADAL" clId="{4D60F3C6-F225-4D00-8F38-D06E8B4BCF7F}" dt="2026-03-29T13:28:45.275" v="575" actId="26606"/>
          <ac:spMkLst>
            <pc:docMk/>
            <pc:sldMk cId="4077339409" sldId="267"/>
            <ac:spMk id="9" creationId="{1CE580D1-F917-4567-AFB4-99AA9B52ADF0}"/>
          </ac:spMkLst>
        </pc:spChg>
        <pc:spChg chg="add del">
          <ac:chgData name="Mohammad Shahzad (2407262)" userId="3bc7dec6-9cc3-4a1e-9902-d8ed0a421e27" providerId="ADAL" clId="{4D60F3C6-F225-4D00-8F38-D06E8B4BCF7F}" dt="2026-03-29T13:28:45.275" v="575" actId="26606"/>
          <ac:spMkLst>
            <pc:docMk/>
            <pc:sldMk cId="4077339409" sldId="267"/>
            <ac:spMk id="17" creationId="{C6870151-9189-4C3A-8379-EF3D95827A0A}"/>
          </ac:spMkLst>
        </pc:spChg>
        <pc:spChg chg="add del">
          <ac:chgData name="Mohammad Shahzad (2407262)" userId="3bc7dec6-9cc3-4a1e-9902-d8ed0a421e27" providerId="ADAL" clId="{4D60F3C6-F225-4D00-8F38-D06E8B4BCF7F}" dt="2026-03-29T13:28:45.275" v="575" actId="26606"/>
          <ac:spMkLst>
            <pc:docMk/>
            <pc:sldMk cId="4077339409" sldId="267"/>
            <ac:spMk id="19" creationId="{123EA69C-102A-4DD0-9547-05DCD271D159}"/>
          </ac:spMkLst>
        </pc:spChg>
        <pc:spChg chg="add del">
          <ac:chgData name="Mohammad Shahzad (2407262)" userId="3bc7dec6-9cc3-4a1e-9902-d8ed0a421e27" providerId="ADAL" clId="{4D60F3C6-F225-4D00-8F38-D06E8B4BCF7F}" dt="2026-03-29T13:28:45.275" v="575" actId="26606"/>
          <ac:spMkLst>
            <pc:docMk/>
            <pc:sldMk cId="4077339409" sldId="267"/>
            <ac:spMk id="21" creationId="{6A862265-5CA3-4C40-8582-7534C3B03C2A}"/>
          </ac:spMkLst>
        </pc:spChg>
        <pc:spChg chg="add del">
          <ac:chgData name="Mohammad Shahzad (2407262)" userId="3bc7dec6-9cc3-4a1e-9902-d8ed0a421e27" providerId="ADAL" clId="{4D60F3C6-F225-4D00-8F38-D06E8B4BCF7F}" dt="2026-03-29T13:28:45.275" v="575" actId="26606"/>
          <ac:spMkLst>
            <pc:docMk/>
            <pc:sldMk cId="4077339409" sldId="267"/>
            <ac:spMk id="23" creationId="{600EF80B-0391-4082-9AF5-F15B091B4CE9}"/>
          </ac:spMkLst>
        </pc:spChg>
        <pc:spChg chg="add del">
          <ac:chgData name="Mohammad Shahzad (2407262)" userId="3bc7dec6-9cc3-4a1e-9902-d8ed0a421e27" providerId="ADAL" clId="{4D60F3C6-F225-4D00-8F38-D06E8B4BCF7F}" dt="2026-03-29T13:28:45.275" v="575" actId="26606"/>
          <ac:spMkLst>
            <pc:docMk/>
            <pc:sldMk cId="4077339409" sldId="267"/>
            <ac:spMk id="27" creationId="{3FBF03E8-C602-4192-9C52-F84B29FDCC88}"/>
          </ac:spMkLst>
        </pc:spChg>
        <pc:spChg chg="add">
          <ac:chgData name="Mohammad Shahzad (2407262)" userId="3bc7dec6-9cc3-4a1e-9902-d8ed0a421e27" providerId="ADAL" clId="{4D60F3C6-F225-4D00-8F38-D06E8B4BCF7F}" dt="2026-03-29T13:28:45.351" v="576" actId="26606"/>
          <ac:spMkLst>
            <pc:docMk/>
            <pc:sldMk cId="4077339409" sldId="267"/>
            <ac:spMk id="29" creationId="{1CE580D1-F917-4567-AFB4-99AA9B52ADF0}"/>
          </ac:spMkLst>
        </pc:spChg>
        <pc:spChg chg="add">
          <ac:chgData name="Mohammad Shahzad (2407262)" userId="3bc7dec6-9cc3-4a1e-9902-d8ed0a421e27" providerId="ADAL" clId="{4D60F3C6-F225-4D00-8F38-D06E8B4BCF7F}" dt="2026-03-29T13:28:45.351" v="576" actId="26606"/>
          <ac:spMkLst>
            <pc:docMk/>
            <pc:sldMk cId="4077339409" sldId="267"/>
            <ac:spMk id="33" creationId="{C6870151-9189-4C3A-8379-EF3D95827A0A}"/>
          </ac:spMkLst>
        </pc:spChg>
        <pc:spChg chg="add">
          <ac:chgData name="Mohammad Shahzad (2407262)" userId="3bc7dec6-9cc3-4a1e-9902-d8ed0a421e27" providerId="ADAL" clId="{4D60F3C6-F225-4D00-8F38-D06E8B4BCF7F}" dt="2026-03-29T13:28:45.351" v="576" actId="26606"/>
          <ac:spMkLst>
            <pc:docMk/>
            <pc:sldMk cId="4077339409" sldId="267"/>
            <ac:spMk id="35" creationId="{123EA69C-102A-4DD0-9547-05DCD271D159}"/>
          </ac:spMkLst>
        </pc:spChg>
        <pc:spChg chg="add">
          <ac:chgData name="Mohammad Shahzad (2407262)" userId="3bc7dec6-9cc3-4a1e-9902-d8ed0a421e27" providerId="ADAL" clId="{4D60F3C6-F225-4D00-8F38-D06E8B4BCF7F}" dt="2026-03-29T13:28:45.351" v="576" actId="26606"/>
          <ac:spMkLst>
            <pc:docMk/>
            <pc:sldMk cId="4077339409" sldId="267"/>
            <ac:spMk id="36" creationId="{6A862265-5CA3-4C40-8582-7534C3B03C2A}"/>
          </ac:spMkLst>
        </pc:spChg>
        <pc:spChg chg="add">
          <ac:chgData name="Mohammad Shahzad (2407262)" userId="3bc7dec6-9cc3-4a1e-9902-d8ed0a421e27" providerId="ADAL" clId="{4D60F3C6-F225-4D00-8F38-D06E8B4BCF7F}" dt="2026-03-29T13:28:45.351" v="576" actId="26606"/>
          <ac:spMkLst>
            <pc:docMk/>
            <pc:sldMk cId="4077339409" sldId="267"/>
            <ac:spMk id="37" creationId="{600EF80B-0391-4082-9AF5-F15B091B4CE9}"/>
          </ac:spMkLst>
        </pc:spChg>
        <pc:spChg chg="add">
          <ac:chgData name="Mohammad Shahzad (2407262)" userId="3bc7dec6-9cc3-4a1e-9902-d8ed0a421e27" providerId="ADAL" clId="{4D60F3C6-F225-4D00-8F38-D06E8B4BCF7F}" dt="2026-03-29T13:28:45.351" v="576" actId="26606"/>
          <ac:spMkLst>
            <pc:docMk/>
            <pc:sldMk cId="4077339409" sldId="267"/>
            <ac:spMk id="39" creationId="{3FBF03E8-C602-4192-9C52-F84B29FDCC88}"/>
          </ac:spMkLst>
        </pc:spChg>
        <pc:picChg chg="add del">
          <ac:chgData name="Mohammad Shahzad (2407262)" userId="3bc7dec6-9cc3-4a1e-9902-d8ed0a421e27" providerId="ADAL" clId="{4D60F3C6-F225-4D00-8F38-D06E8B4BCF7F}" dt="2026-03-29T13:28:45.275" v="575" actId="26606"/>
          <ac:picMkLst>
            <pc:docMk/>
            <pc:sldMk cId="4077339409" sldId="267"/>
            <ac:picMk id="5" creationId="{0F2595C1-849B-EC0B-0697-2CF9932181E9}"/>
          </ac:picMkLst>
        </pc:picChg>
        <pc:picChg chg="add del">
          <ac:chgData name="Mohammad Shahzad (2407262)" userId="3bc7dec6-9cc3-4a1e-9902-d8ed0a421e27" providerId="ADAL" clId="{4D60F3C6-F225-4D00-8F38-D06E8B4BCF7F}" dt="2026-03-29T13:28:45.275" v="575" actId="26606"/>
          <ac:picMkLst>
            <pc:docMk/>
            <pc:sldMk cId="4077339409" sldId="267"/>
            <ac:picMk id="11" creationId="{1F5620B8-A2D8-4568-B566-F0453A0D9167}"/>
          </ac:picMkLst>
        </pc:picChg>
        <pc:picChg chg="add">
          <ac:chgData name="Mohammad Shahzad (2407262)" userId="3bc7dec6-9cc3-4a1e-9902-d8ed0a421e27" providerId="ADAL" clId="{4D60F3C6-F225-4D00-8F38-D06E8B4BCF7F}" dt="2026-03-29T13:28:45.351" v="576" actId="26606"/>
          <ac:picMkLst>
            <pc:docMk/>
            <pc:sldMk cId="4077339409" sldId="267"/>
            <ac:picMk id="30" creationId="{1F5620B8-A2D8-4568-B566-F0453A0D9167}"/>
          </ac:picMkLst>
        </pc:picChg>
        <pc:picChg chg="add">
          <ac:chgData name="Mohammad Shahzad (2407262)" userId="3bc7dec6-9cc3-4a1e-9902-d8ed0a421e27" providerId="ADAL" clId="{4D60F3C6-F225-4D00-8F38-D06E8B4BCF7F}" dt="2026-03-29T13:28:45.351" v="576" actId="26606"/>
          <ac:picMkLst>
            <pc:docMk/>
            <pc:sldMk cId="4077339409" sldId="267"/>
            <ac:picMk id="34" creationId="{0AA76779-6DFD-F498-6F52-B474753C9FEC}"/>
          </ac:picMkLst>
        </pc:picChg>
      </pc:sldChg>
      <pc:sldChg chg="addSp delSp modSp new mod setBg setClrOvrMap">
        <pc:chgData name="Mohammad Shahzad (2407262)" userId="3bc7dec6-9cc3-4a1e-9902-d8ed0a421e27" providerId="ADAL" clId="{4D60F3C6-F225-4D00-8F38-D06E8B4BCF7F}" dt="2026-03-29T13:29:48.649" v="598" actId="5793"/>
        <pc:sldMkLst>
          <pc:docMk/>
          <pc:sldMk cId="3103183999" sldId="268"/>
        </pc:sldMkLst>
        <pc:spChg chg="mod">
          <ac:chgData name="Mohammad Shahzad (2407262)" userId="3bc7dec6-9cc3-4a1e-9902-d8ed0a421e27" providerId="ADAL" clId="{4D60F3C6-F225-4D00-8F38-D06E8B4BCF7F}" dt="2026-03-29T13:29:42.959" v="597" actId="26606"/>
          <ac:spMkLst>
            <pc:docMk/>
            <pc:sldMk cId="3103183999" sldId="268"/>
            <ac:spMk id="2" creationId="{AD986237-FC11-2035-6654-9ABE11AB6673}"/>
          </ac:spMkLst>
        </pc:spChg>
        <pc:spChg chg="add mod">
          <ac:chgData name="Mohammad Shahzad (2407262)" userId="3bc7dec6-9cc3-4a1e-9902-d8ed0a421e27" providerId="ADAL" clId="{4D60F3C6-F225-4D00-8F38-D06E8B4BCF7F}" dt="2026-03-29T13:29:48.649" v="598" actId="5793"/>
          <ac:spMkLst>
            <pc:docMk/>
            <pc:sldMk cId="3103183999" sldId="268"/>
            <ac:spMk id="3" creationId="{D3A96673-100C-324E-9377-832F0067AC16}"/>
          </ac:spMkLst>
        </pc:spChg>
        <pc:spChg chg="add del">
          <ac:chgData name="Mohammad Shahzad (2407262)" userId="3bc7dec6-9cc3-4a1e-9902-d8ed0a421e27" providerId="ADAL" clId="{4D60F3C6-F225-4D00-8F38-D06E8B4BCF7F}" dt="2026-03-29T13:29:42.169" v="594" actId="26606"/>
          <ac:spMkLst>
            <pc:docMk/>
            <pc:sldMk cId="3103183999" sldId="268"/>
            <ac:spMk id="9" creationId="{1CE580D1-F917-4567-AFB4-99AA9B52ADF0}"/>
          </ac:spMkLst>
        </pc:spChg>
        <pc:spChg chg="add del">
          <ac:chgData name="Mohammad Shahzad (2407262)" userId="3bc7dec6-9cc3-4a1e-9902-d8ed0a421e27" providerId="ADAL" clId="{4D60F3C6-F225-4D00-8F38-D06E8B4BCF7F}" dt="2026-03-29T13:29:42.169" v="594" actId="26606"/>
          <ac:spMkLst>
            <pc:docMk/>
            <pc:sldMk cId="3103183999" sldId="268"/>
            <ac:spMk id="17" creationId="{C6870151-9189-4C3A-8379-EF3D95827A0A}"/>
          </ac:spMkLst>
        </pc:spChg>
        <pc:spChg chg="add del">
          <ac:chgData name="Mohammad Shahzad (2407262)" userId="3bc7dec6-9cc3-4a1e-9902-d8ed0a421e27" providerId="ADAL" clId="{4D60F3C6-F225-4D00-8F38-D06E8B4BCF7F}" dt="2026-03-29T13:29:42.169" v="594" actId="26606"/>
          <ac:spMkLst>
            <pc:docMk/>
            <pc:sldMk cId="3103183999" sldId="268"/>
            <ac:spMk id="19" creationId="{123EA69C-102A-4DD0-9547-05DCD271D159}"/>
          </ac:spMkLst>
        </pc:spChg>
        <pc:spChg chg="add del">
          <ac:chgData name="Mohammad Shahzad (2407262)" userId="3bc7dec6-9cc3-4a1e-9902-d8ed0a421e27" providerId="ADAL" clId="{4D60F3C6-F225-4D00-8F38-D06E8B4BCF7F}" dt="2026-03-29T13:29:42.169" v="594" actId="26606"/>
          <ac:spMkLst>
            <pc:docMk/>
            <pc:sldMk cId="3103183999" sldId="268"/>
            <ac:spMk id="21" creationId="{6A862265-5CA3-4C40-8582-7534C3B03C2A}"/>
          </ac:spMkLst>
        </pc:spChg>
        <pc:spChg chg="add del">
          <ac:chgData name="Mohammad Shahzad (2407262)" userId="3bc7dec6-9cc3-4a1e-9902-d8ed0a421e27" providerId="ADAL" clId="{4D60F3C6-F225-4D00-8F38-D06E8B4BCF7F}" dt="2026-03-29T13:29:42.169" v="594" actId="26606"/>
          <ac:spMkLst>
            <pc:docMk/>
            <pc:sldMk cId="3103183999" sldId="268"/>
            <ac:spMk id="23" creationId="{600EF80B-0391-4082-9AF5-F15B091B4CE9}"/>
          </ac:spMkLst>
        </pc:spChg>
        <pc:spChg chg="add del">
          <ac:chgData name="Mohammad Shahzad (2407262)" userId="3bc7dec6-9cc3-4a1e-9902-d8ed0a421e27" providerId="ADAL" clId="{4D60F3C6-F225-4D00-8F38-D06E8B4BCF7F}" dt="2026-03-29T13:29:42.169" v="594" actId="26606"/>
          <ac:spMkLst>
            <pc:docMk/>
            <pc:sldMk cId="3103183999" sldId="268"/>
            <ac:spMk id="27" creationId="{3FBF03E8-C602-4192-9C52-F84B29FDCC88}"/>
          </ac:spMkLst>
        </pc:spChg>
        <pc:spChg chg="add del">
          <ac:chgData name="Mohammad Shahzad (2407262)" userId="3bc7dec6-9cc3-4a1e-9902-d8ed0a421e27" providerId="ADAL" clId="{4D60F3C6-F225-4D00-8F38-D06E8B4BCF7F}" dt="2026-03-29T13:29:42.915" v="596" actId="26606"/>
          <ac:spMkLst>
            <pc:docMk/>
            <pc:sldMk cId="3103183999" sldId="268"/>
            <ac:spMk id="29" creationId="{1CE580D1-F917-4567-AFB4-99AA9B52ADF0}"/>
          </ac:spMkLst>
        </pc:spChg>
        <pc:spChg chg="add del">
          <ac:chgData name="Mohammad Shahzad (2407262)" userId="3bc7dec6-9cc3-4a1e-9902-d8ed0a421e27" providerId="ADAL" clId="{4D60F3C6-F225-4D00-8F38-D06E8B4BCF7F}" dt="2026-03-29T13:29:42.915" v="596" actId="26606"/>
          <ac:spMkLst>
            <pc:docMk/>
            <pc:sldMk cId="3103183999" sldId="268"/>
            <ac:spMk id="33" creationId="{C6870151-9189-4C3A-8379-EF3D95827A0A}"/>
          </ac:spMkLst>
        </pc:spChg>
        <pc:spChg chg="add del">
          <ac:chgData name="Mohammad Shahzad (2407262)" userId="3bc7dec6-9cc3-4a1e-9902-d8ed0a421e27" providerId="ADAL" clId="{4D60F3C6-F225-4D00-8F38-D06E8B4BCF7F}" dt="2026-03-29T13:29:42.915" v="596" actId="26606"/>
          <ac:spMkLst>
            <pc:docMk/>
            <pc:sldMk cId="3103183999" sldId="268"/>
            <ac:spMk id="35" creationId="{123EA69C-102A-4DD0-9547-05DCD271D159}"/>
          </ac:spMkLst>
        </pc:spChg>
        <pc:spChg chg="add del">
          <ac:chgData name="Mohammad Shahzad (2407262)" userId="3bc7dec6-9cc3-4a1e-9902-d8ed0a421e27" providerId="ADAL" clId="{4D60F3C6-F225-4D00-8F38-D06E8B4BCF7F}" dt="2026-03-29T13:29:42.915" v="596" actId="26606"/>
          <ac:spMkLst>
            <pc:docMk/>
            <pc:sldMk cId="3103183999" sldId="268"/>
            <ac:spMk id="36" creationId="{6A862265-5CA3-4C40-8582-7534C3B03C2A}"/>
          </ac:spMkLst>
        </pc:spChg>
        <pc:spChg chg="add del">
          <ac:chgData name="Mohammad Shahzad (2407262)" userId="3bc7dec6-9cc3-4a1e-9902-d8ed0a421e27" providerId="ADAL" clId="{4D60F3C6-F225-4D00-8F38-D06E8B4BCF7F}" dt="2026-03-29T13:29:42.915" v="596" actId="26606"/>
          <ac:spMkLst>
            <pc:docMk/>
            <pc:sldMk cId="3103183999" sldId="268"/>
            <ac:spMk id="37" creationId="{600EF80B-0391-4082-9AF5-F15B091B4CE9}"/>
          </ac:spMkLst>
        </pc:spChg>
        <pc:spChg chg="add del">
          <ac:chgData name="Mohammad Shahzad (2407262)" userId="3bc7dec6-9cc3-4a1e-9902-d8ed0a421e27" providerId="ADAL" clId="{4D60F3C6-F225-4D00-8F38-D06E8B4BCF7F}" dt="2026-03-29T13:29:42.915" v="596" actId="26606"/>
          <ac:spMkLst>
            <pc:docMk/>
            <pc:sldMk cId="3103183999" sldId="268"/>
            <ac:spMk id="39" creationId="{3FBF03E8-C602-4192-9C52-F84B29FDCC88}"/>
          </ac:spMkLst>
        </pc:spChg>
        <pc:spChg chg="add">
          <ac:chgData name="Mohammad Shahzad (2407262)" userId="3bc7dec6-9cc3-4a1e-9902-d8ed0a421e27" providerId="ADAL" clId="{4D60F3C6-F225-4D00-8F38-D06E8B4BCF7F}" dt="2026-03-29T13:29:42.959" v="597" actId="26606"/>
          <ac:spMkLst>
            <pc:docMk/>
            <pc:sldMk cId="3103183999" sldId="268"/>
            <ac:spMk id="41" creationId="{1CE580D1-F917-4567-AFB4-99AA9B52ADF0}"/>
          </ac:spMkLst>
        </pc:spChg>
        <pc:spChg chg="add">
          <ac:chgData name="Mohammad Shahzad (2407262)" userId="3bc7dec6-9cc3-4a1e-9902-d8ed0a421e27" providerId="ADAL" clId="{4D60F3C6-F225-4D00-8F38-D06E8B4BCF7F}" dt="2026-03-29T13:29:42.959" v="597" actId="26606"/>
          <ac:spMkLst>
            <pc:docMk/>
            <pc:sldMk cId="3103183999" sldId="268"/>
            <ac:spMk id="45" creationId="{C6870151-9189-4C3A-8379-EF3D95827A0A}"/>
          </ac:spMkLst>
        </pc:spChg>
        <pc:spChg chg="add">
          <ac:chgData name="Mohammad Shahzad (2407262)" userId="3bc7dec6-9cc3-4a1e-9902-d8ed0a421e27" providerId="ADAL" clId="{4D60F3C6-F225-4D00-8F38-D06E8B4BCF7F}" dt="2026-03-29T13:29:42.959" v="597" actId="26606"/>
          <ac:spMkLst>
            <pc:docMk/>
            <pc:sldMk cId="3103183999" sldId="268"/>
            <ac:spMk id="47" creationId="{123EA69C-102A-4DD0-9547-05DCD271D159}"/>
          </ac:spMkLst>
        </pc:spChg>
        <pc:spChg chg="add">
          <ac:chgData name="Mohammad Shahzad (2407262)" userId="3bc7dec6-9cc3-4a1e-9902-d8ed0a421e27" providerId="ADAL" clId="{4D60F3C6-F225-4D00-8F38-D06E8B4BCF7F}" dt="2026-03-29T13:29:42.959" v="597" actId="26606"/>
          <ac:spMkLst>
            <pc:docMk/>
            <pc:sldMk cId="3103183999" sldId="268"/>
            <ac:spMk id="48" creationId="{6A862265-5CA3-4C40-8582-7534C3B03C2A}"/>
          </ac:spMkLst>
        </pc:spChg>
        <pc:spChg chg="add">
          <ac:chgData name="Mohammad Shahzad (2407262)" userId="3bc7dec6-9cc3-4a1e-9902-d8ed0a421e27" providerId="ADAL" clId="{4D60F3C6-F225-4D00-8F38-D06E8B4BCF7F}" dt="2026-03-29T13:29:42.959" v="597" actId="26606"/>
          <ac:spMkLst>
            <pc:docMk/>
            <pc:sldMk cId="3103183999" sldId="268"/>
            <ac:spMk id="49" creationId="{600EF80B-0391-4082-9AF5-F15B091B4CE9}"/>
          </ac:spMkLst>
        </pc:spChg>
        <pc:spChg chg="add">
          <ac:chgData name="Mohammad Shahzad (2407262)" userId="3bc7dec6-9cc3-4a1e-9902-d8ed0a421e27" providerId="ADAL" clId="{4D60F3C6-F225-4D00-8F38-D06E8B4BCF7F}" dt="2026-03-29T13:29:42.959" v="597" actId="26606"/>
          <ac:spMkLst>
            <pc:docMk/>
            <pc:sldMk cId="3103183999" sldId="268"/>
            <ac:spMk id="51" creationId="{3FBF03E8-C602-4192-9C52-F84B29FDCC88}"/>
          </ac:spMkLst>
        </pc:spChg>
        <pc:picChg chg="add del">
          <ac:chgData name="Mohammad Shahzad (2407262)" userId="3bc7dec6-9cc3-4a1e-9902-d8ed0a421e27" providerId="ADAL" clId="{4D60F3C6-F225-4D00-8F38-D06E8B4BCF7F}" dt="2026-03-29T13:29:42.169" v="594" actId="26606"/>
          <ac:picMkLst>
            <pc:docMk/>
            <pc:sldMk cId="3103183999" sldId="268"/>
            <ac:picMk id="5" creationId="{E9ACDF34-8584-CDC3-910B-1897EB965DBA}"/>
          </ac:picMkLst>
        </pc:picChg>
        <pc:picChg chg="add del">
          <ac:chgData name="Mohammad Shahzad (2407262)" userId="3bc7dec6-9cc3-4a1e-9902-d8ed0a421e27" providerId="ADAL" clId="{4D60F3C6-F225-4D00-8F38-D06E8B4BCF7F}" dt="2026-03-29T13:29:42.169" v="594" actId="26606"/>
          <ac:picMkLst>
            <pc:docMk/>
            <pc:sldMk cId="3103183999" sldId="268"/>
            <ac:picMk id="11" creationId="{1F5620B8-A2D8-4568-B566-F0453A0D9167}"/>
          </ac:picMkLst>
        </pc:picChg>
        <pc:picChg chg="add del">
          <ac:chgData name="Mohammad Shahzad (2407262)" userId="3bc7dec6-9cc3-4a1e-9902-d8ed0a421e27" providerId="ADAL" clId="{4D60F3C6-F225-4D00-8F38-D06E8B4BCF7F}" dt="2026-03-29T13:29:42.915" v="596" actId="26606"/>
          <ac:picMkLst>
            <pc:docMk/>
            <pc:sldMk cId="3103183999" sldId="268"/>
            <ac:picMk id="30" creationId="{1F5620B8-A2D8-4568-B566-F0453A0D9167}"/>
          </ac:picMkLst>
        </pc:picChg>
        <pc:picChg chg="add del">
          <ac:chgData name="Mohammad Shahzad (2407262)" userId="3bc7dec6-9cc3-4a1e-9902-d8ed0a421e27" providerId="ADAL" clId="{4D60F3C6-F225-4D00-8F38-D06E8B4BCF7F}" dt="2026-03-29T13:29:42.915" v="596" actId="26606"/>
          <ac:picMkLst>
            <pc:docMk/>
            <pc:sldMk cId="3103183999" sldId="268"/>
            <ac:picMk id="34" creationId="{B0ABA2D0-E2EE-91E5-7074-C518680EB6E0}"/>
          </ac:picMkLst>
        </pc:picChg>
        <pc:picChg chg="add">
          <ac:chgData name="Mohammad Shahzad (2407262)" userId="3bc7dec6-9cc3-4a1e-9902-d8ed0a421e27" providerId="ADAL" clId="{4D60F3C6-F225-4D00-8F38-D06E8B4BCF7F}" dt="2026-03-29T13:29:42.959" v="597" actId="26606"/>
          <ac:picMkLst>
            <pc:docMk/>
            <pc:sldMk cId="3103183999" sldId="268"/>
            <ac:picMk id="42" creationId="{1F5620B8-A2D8-4568-B566-F0453A0D9167}"/>
          </ac:picMkLst>
        </pc:picChg>
        <pc:picChg chg="add">
          <ac:chgData name="Mohammad Shahzad (2407262)" userId="3bc7dec6-9cc3-4a1e-9902-d8ed0a421e27" providerId="ADAL" clId="{4D60F3C6-F225-4D00-8F38-D06E8B4BCF7F}" dt="2026-03-29T13:29:42.959" v="597" actId="26606"/>
          <ac:picMkLst>
            <pc:docMk/>
            <pc:sldMk cId="3103183999" sldId="268"/>
            <ac:picMk id="46" creationId="{E9ACDF34-8584-CDC3-910B-1897EB965DBA}"/>
          </ac:picMkLst>
        </pc:picChg>
      </pc:sldChg>
      <pc:sldChg chg="addSp modSp new mod setBg setClrOvrMap">
        <pc:chgData name="Mohammad Shahzad (2407262)" userId="3bc7dec6-9cc3-4a1e-9902-d8ed0a421e27" providerId="ADAL" clId="{4D60F3C6-F225-4D00-8F38-D06E8B4BCF7F}" dt="2026-03-29T13:33:02.223" v="661" actId="5793"/>
        <pc:sldMkLst>
          <pc:docMk/>
          <pc:sldMk cId="3730094802" sldId="269"/>
        </pc:sldMkLst>
        <pc:spChg chg="mod">
          <ac:chgData name="Mohammad Shahzad (2407262)" userId="3bc7dec6-9cc3-4a1e-9902-d8ed0a421e27" providerId="ADAL" clId="{4D60F3C6-F225-4D00-8F38-D06E8B4BCF7F}" dt="2026-03-29T13:32:57.712" v="660" actId="26606"/>
          <ac:spMkLst>
            <pc:docMk/>
            <pc:sldMk cId="3730094802" sldId="269"/>
            <ac:spMk id="2" creationId="{E10D5C42-093B-FD02-23D8-34A1680C9B0B}"/>
          </ac:spMkLst>
        </pc:spChg>
        <pc:spChg chg="add mod">
          <ac:chgData name="Mohammad Shahzad (2407262)" userId="3bc7dec6-9cc3-4a1e-9902-d8ed0a421e27" providerId="ADAL" clId="{4D60F3C6-F225-4D00-8F38-D06E8B4BCF7F}" dt="2026-03-29T13:33:02.223" v="661" actId="5793"/>
          <ac:spMkLst>
            <pc:docMk/>
            <pc:sldMk cId="3730094802" sldId="269"/>
            <ac:spMk id="3" creationId="{DD283028-48E6-8849-6E54-46BE419EEC7A}"/>
          </ac:spMkLst>
        </pc:spChg>
        <pc:spChg chg="add">
          <ac:chgData name="Mohammad Shahzad (2407262)" userId="3bc7dec6-9cc3-4a1e-9902-d8ed0a421e27" providerId="ADAL" clId="{4D60F3C6-F225-4D00-8F38-D06E8B4BCF7F}" dt="2026-03-29T13:32:57.712" v="660" actId="26606"/>
          <ac:spMkLst>
            <pc:docMk/>
            <pc:sldMk cId="3730094802" sldId="269"/>
            <ac:spMk id="9" creationId="{1CE580D1-F917-4567-AFB4-99AA9B52ADF0}"/>
          </ac:spMkLst>
        </pc:spChg>
        <pc:spChg chg="add">
          <ac:chgData name="Mohammad Shahzad (2407262)" userId="3bc7dec6-9cc3-4a1e-9902-d8ed0a421e27" providerId="ADAL" clId="{4D60F3C6-F225-4D00-8F38-D06E8B4BCF7F}" dt="2026-03-29T13:32:57.712" v="660" actId="26606"/>
          <ac:spMkLst>
            <pc:docMk/>
            <pc:sldMk cId="3730094802" sldId="269"/>
            <ac:spMk id="17" creationId="{C6870151-9189-4C3A-8379-EF3D95827A0A}"/>
          </ac:spMkLst>
        </pc:spChg>
        <pc:spChg chg="add">
          <ac:chgData name="Mohammad Shahzad (2407262)" userId="3bc7dec6-9cc3-4a1e-9902-d8ed0a421e27" providerId="ADAL" clId="{4D60F3C6-F225-4D00-8F38-D06E8B4BCF7F}" dt="2026-03-29T13:32:57.712" v="660" actId="26606"/>
          <ac:spMkLst>
            <pc:docMk/>
            <pc:sldMk cId="3730094802" sldId="269"/>
            <ac:spMk id="19" creationId="{123EA69C-102A-4DD0-9547-05DCD271D159}"/>
          </ac:spMkLst>
        </pc:spChg>
        <pc:spChg chg="add">
          <ac:chgData name="Mohammad Shahzad (2407262)" userId="3bc7dec6-9cc3-4a1e-9902-d8ed0a421e27" providerId="ADAL" clId="{4D60F3C6-F225-4D00-8F38-D06E8B4BCF7F}" dt="2026-03-29T13:32:57.712" v="660" actId="26606"/>
          <ac:spMkLst>
            <pc:docMk/>
            <pc:sldMk cId="3730094802" sldId="269"/>
            <ac:spMk id="21" creationId="{6A862265-5CA3-4C40-8582-7534C3B03C2A}"/>
          </ac:spMkLst>
        </pc:spChg>
        <pc:spChg chg="add">
          <ac:chgData name="Mohammad Shahzad (2407262)" userId="3bc7dec6-9cc3-4a1e-9902-d8ed0a421e27" providerId="ADAL" clId="{4D60F3C6-F225-4D00-8F38-D06E8B4BCF7F}" dt="2026-03-29T13:32:57.712" v="660" actId="26606"/>
          <ac:spMkLst>
            <pc:docMk/>
            <pc:sldMk cId="3730094802" sldId="269"/>
            <ac:spMk id="23" creationId="{600EF80B-0391-4082-9AF5-F15B091B4CE9}"/>
          </ac:spMkLst>
        </pc:spChg>
        <pc:spChg chg="add">
          <ac:chgData name="Mohammad Shahzad (2407262)" userId="3bc7dec6-9cc3-4a1e-9902-d8ed0a421e27" providerId="ADAL" clId="{4D60F3C6-F225-4D00-8F38-D06E8B4BCF7F}" dt="2026-03-29T13:32:57.712" v="660" actId="26606"/>
          <ac:spMkLst>
            <pc:docMk/>
            <pc:sldMk cId="3730094802" sldId="269"/>
            <ac:spMk id="27" creationId="{3FBF03E8-C602-4192-9C52-F84B29FDCC88}"/>
          </ac:spMkLst>
        </pc:spChg>
        <pc:picChg chg="add">
          <ac:chgData name="Mohammad Shahzad (2407262)" userId="3bc7dec6-9cc3-4a1e-9902-d8ed0a421e27" providerId="ADAL" clId="{4D60F3C6-F225-4D00-8F38-D06E8B4BCF7F}" dt="2026-03-29T13:32:57.712" v="660" actId="26606"/>
          <ac:picMkLst>
            <pc:docMk/>
            <pc:sldMk cId="3730094802" sldId="269"/>
            <ac:picMk id="5" creationId="{90306D0F-41B9-92B8-FDCE-0DA503D42B2E}"/>
          </ac:picMkLst>
        </pc:picChg>
        <pc:picChg chg="add">
          <ac:chgData name="Mohammad Shahzad (2407262)" userId="3bc7dec6-9cc3-4a1e-9902-d8ed0a421e27" providerId="ADAL" clId="{4D60F3C6-F225-4D00-8F38-D06E8B4BCF7F}" dt="2026-03-29T13:32:57.712" v="660" actId="26606"/>
          <ac:picMkLst>
            <pc:docMk/>
            <pc:sldMk cId="3730094802" sldId="269"/>
            <ac:picMk id="11" creationId="{1F5620B8-A2D8-4568-B566-F0453A0D9167}"/>
          </ac:picMkLst>
        </pc:picChg>
      </pc:sldChg>
      <pc:sldChg chg="addSp modSp new mod setBg setClrOvrMap">
        <pc:chgData name="Mohammad Shahzad (2407262)" userId="3bc7dec6-9cc3-4a1e-9902-d8ed0a421e27" providerId="ADAL" clId="{4D60F3C6-F225-4D00-8F38-D06E8B4BCF7F}" dt="2026-03-29T13:35:09.838" v="677" actId="5793"/>
        <pc:sldMkLst>
          <pc:docMk/>
          <pc:sldMk cId="1210312517" sldId="270"/>
        </pc:sldMkLst>
        <pc:spChg chg="mod">
          <ac:chgData name="Mohammad Shahzad (2407262)" userId="3bc7dec6-9cc3-4a1e-9902-d8ed0a421e27" providerId="ADAL" clId="{4D60F3C6-F225-4D00-8F38-D06E8B4BCF7F}" dt="2026-03-29T13:35:05.203" v="676" actId="26606"/>
          <ac:spMkLst>
            <pc:docMk/>
            <pc:sldMk cId="1210312517" sldId="270"/>
            <ac:spMk id="2" creationId="{5020C967-34A1-EF4F-90B3-56005B11CF30}"/>
          </ac:spMkLst>
        </pc:spChg>
        <pc:spChg chg="add mod">
          <ac:chgData name="Mohammad Shahzad (2407262)" userId="3bc7dec6-9cc3-4a1e-9902-d8ed0a421e27" providerId="ADAL" clId="{4D60F3C6-F225-4D00-8F38-D06E8B4BCF7F}" dt="2026-03-29T13:35:09.838" v="677" actId="5793"/>
          <ac:spMkLst>
            <pc:docMk/>
            <pc:sldMk cId="1210312517" sldId="270"/>
            <ac:spMk id="3" creationId="{2F904C56-9D57-1A62-CE74-12D76957BEFB}"/>
          </ac:spMkLst>
        </pc:spChg>
        <pc:spChg chg="add">
          <ac:chgData name="Mohammad Shahzad (2407262)" userId="3bc7dec6-9cc3-4a1e-9902-d8ed0a421e27" providerId="ADAL" clId="{4D60F3C6-F225-4D00-8F38-D06E8B4BCF7F}" dt="2026-03-29T13:35:05.203" v="676" actId="26606"/>
          <ac:spMkLst>
            <pc:docMk/>
            <pc:sldMk cId="1210312517" sldId="270"/>
            <ac:spMk id="9" creationId="{1CE580D1-F917-4567-AFB4-99AA9B52ADF0}"/>
          </ac:spMkLst>
        </pc:spChg>
        <pc:spChg chg="add">
          <ac:chgData name="Mohammad Shahzad (2407262)" userId="3bc7dec6-9cc3-4a1e-9902-d8ed0a421e27" providerId="ADAL" clId="{4D60F3C6-F225-4D00-8F38-D06E8B4BCF7F}" dt="2026-03-29T13:35:05.203" v="676" actId="26606"/>
          <ac:spMkLst>
            <pc:docMk/>
            <pc:sldMk cId="1210312517" sldId="270"/>
            <ac:spMk id="17" creationId="{C6870151-9189-4C3A-8379-EF3D95827A0A}"/>
          </ac:spMkLst>
        </pc:spChg>
        <pc:spChg chg="add">
          <ac:chgData name="Mohammad Shahzad (2407262)" userId="3bc7dec6-9cc3-4a1e-9902-d8ed0a421e27" providerId="ADAL" clId="{4D60F3C6-F225-4D00-8F38-D06E8B4BCF7F}" dt="2026-03-29T13:35:05.203" v="676" actId="26606"/>
          <ac:spMkLst>
            <pc:docMk/>
            <pc:sldMk cId="1210312517" sldId="270"/>
            <ac:spMk id="19" creationId="{123EA69C-102A-4DD0-9547-05DCD271D159}"/>
          </ac:spMkLst>
        </pc:spChg>
        <pc:spChg chg="add">
          <ac:chgData name="Mohammad Shahzad (2407262)" userId="3bc7dec6-9cc3-4a1e-9902-d8ed0a421e27" providerId="ADAL" clId="{4D60F3C6-F225-4D00-8F38-D06E8B4BCF7F}" dt="2026-03-29T13:35:05.203" v="676" actId="26606"/>
          <ac:spMkLst>
            <pc:docMk/>
            <pc:sldMk cId="1210312517" sldId="270"/>
            <ac:spMk id="21" creationId="{6A862265-5CA3-4C40-8582-7534C3B03C2A}"/>
          </ac:spMkLst>
        </pc:spChg>
        <pc:spChg chg="add">
          <ac:chgData name="Mohammad Shahzad (2407262)" userId="3bc7dec6-9cc3-4a1e-9902-d8ed0a421e27" providerId="ADAL" clId="{4D60F3C6-F225-4D00-8F38-D06E8B4BCF7F}" dt="2026-03-29T13:35:05.203" v="676" actId="26606"/>
          <ac:spMkLst>
            <pc:docMk/>
            <pc:sldMk cId="1210312517" sldId="270"/>
            <ac:spMk id="23" creationId="{600EF80B-0391-4082-9AF5-F15B091B4CE9}"/>
          </ac:spMkLst>
        </pc:spChg>
        <pc:spChg chg="add">
          <ac:chgData name="Mohammad Shahzad (2407262)" userId="3bc7dec6-9cc3-4a1e-9902-d8ed0a421e27" providerId="ADAL" clId="{4D60F3C6-F225-4D00-8F38-D06E8B4BCF7F}" dt="2026-03-29T13:35:05.203" v="676" actId="26606"/>
          <ac:spMkLst>
            <pc:docMk/>
            <pc:sldMk cId="1210312517" sldId="270"/>
            <ac:spMk id="27" creationId="{3FBF03E8-C602-4192-9C52-F84B29FDCC88}"/>
          </ac:spMkLst>
        </pc:spChg>
        <pc:picChg chg="add">
          <ac:chgData name="Mohammad Shahzad (2407262)" userId="3bc7dec6-9cc3-4a1e-9902-d8ed0a421e27" providerId="ADAL" clId="{4D60F3C6-F225-4D00-8F38-D06E8B4BCF7F}" dt="2026-03-29T13:35:05.203" v="676" actId="26606"/>
          <ac:picMkLst>
            <pc:docMk/>
            <pc:sldMk cId="1210312517" sldId="270"/>
            <ac:picMk id="5" creationId="{74FB6B8C-A612-1814-7765-3C5496546089}"/>
          </ac:picMkLst>
        </pc:picChg>
        <pc:picChg chg="add">
          <ac:chgData name="Mohammad Shahzad (2407262)" userId="3bc7dec6-9cc3-4a1e-9902-d8ed0a421e27" providerId="ADAL" clId="{4D60F3C6-F225-4D00-8F38-D06E8B4BCF7F}" dt="2026-03-29T13:35:05.203" v="676" actId="26606"/>
          <ac:picMkLst>
            <pc:docMk/>
            <pc:sldMk cId="1210312517" sldId="270"/>
            <ac:picMk id="11" creationId="{1F5620B8-A2D8-4568-B566-F0453A0D9167}"/>
          </ac:picMkLst>
        </pc:picChg>
      </pc:sldChg>
      <pc:sldChg chg="addSp modSp new mod setBg">
        <pc:chgData name="Mohammad Shahzad (2407262)" userId="3bc7dec6-9cc3-4a1e-9902-d8ed0a421e27" providerId="ADAL" clId="{4D60F3C6-F225-4D00-8F38-D06E8B4BCF7F}" dt="2026-03-29T13:42:34.363" v="990" actId="26606"/>
        <pc:sldMkLst>
          <pc:docMk/>
          <pc:sldMk cId="4149450363" sldId="271"/>
        </pc:sldMkLst>
        <pc:spChg chg="mod">
          <ac:chgData name="Mohammad Shahzad (2407262)" userId="3bc7dec6-9cc3-4a1e-9902-d8ed0a421e27" providerId="ADAL" clId="{4D60F3C6-F225-4D00-8F38-D06E8B4BCF7F}" dt="2026-03-29T13:42:34.363" v="990" actId="26606"/>
          <ac:spMkLst>
            <pc:docMk/>
            <pc:sldMk cId="4149450363" sldId="271"/>
            <ac:spMk id="2" creationId="{B34ADC95-CEED-3A74-3845-2E63CA20A7C7}"/>
          </ac:spMkLst>
        </pc:spChg>
        <pc:spChg chg="add mod">
          <ac:chgData name="Mohammad Shahzad (2407262)" userId="3bc7dec6-9cc3-4a1e-9902-d8ed0a421e27" providerId="ADAL" clId="{4D60F3C6-F225-4D00-8F38-D06E8B4BCF7F}" dt="2026-03-29T13:42:34.363" v="990" actId="26606"/>
          <ac:spMkLst>
            <pc:docMk/>
            <pc:sldMk cId="4149450363" sldId="271"/>
            <ac:spMk id="4" creationId="{CFE8B81F-B408-8C4E-89ED-E2A6A828365B}"/>
          </ac:spMkLst>
        </pc:spChg>
        <pc:spChg chg="add">
          <ac:chgData name="Mohammad Shahzad (2407262)" userId="3bc7dec6-9cc3-4a1e-9902-d8ed0a421e27" providerId="ADAL" clId="{4D60F3C6-F225-4D00-8F38-D06E8B4BCF7F}" dt="2026-03-29T13:42:34.363" v="990" actId="26606"/>
          <ac:spMkLst>
            <pc:docMk/>
            <pc:sldMk cId="4149450363" sldId="271"/>
            <ac:spMk id="10" creationId="{0CABCAE3-64FC-4149-819F-2C1812824154}"/>
          </ac:spMkLst>
        </pc:spChg>
        <pc:spChg chg="add">
          <ac:chgData name="Mohammad Shahzad (2407262)" userId="3bc7dec6-9cc3-4a1e-9902-d8ed0a421e27" providerId="ADAL" clId="{4D60F3C6-F225-4D00-8F38-D06E8B4BCF7F}" dt="2026-03-29T13:42:34.363" v="990" actId="26606"/>
          <ac:spMkLst>
            <pc:docMk/>
            <pc:sldMk cId="4149450363" sldId="271"/>
            <ac:spMk id="18" creationId="{D0712110-0BC1-4B31-B3BB-63B44222E87F}"/>
          </ac:spMkLst>
        </pc:spChg>
        <pc:spChg chg="add">
          <ac:chgData name="Mohammad Shahzad (2407262)" userId="3bc7dec6-9cc3-4a1e-9902-d8ed0a421e27" providerId="ADAL" clId="{4D60F3C6-F225-4D00-8F38-D06E8B4BCF7F}" dt="2026-03-29T13:42:34.363" v="990" actId="26606"/>
          <ac:spMkLst>
            <pc:docMk/>
            <pc:sldMk cId="4149450363" sldId="271"/>
            <ac:spMk id="20" creationId="{4466B5F3-C053-4580-B04A-1EF949888280}"/>
          </ac:spMkLst>
        </pc:spChg>
        <pc:graphicFrameChg chg="add mod modGraphic">
          <ac:chgData name="Mohammad Shahzad (2407262)" userId="3bc7dec6-9cc3-4a1e-9902-d8ed0a421e27" providerId="ADAL" clId="{4D60F3C6-F225-4D00-8F38-D06E8B4BCF7F}" dt="2026-03-29T13:42:34.363" v="990" actId="26606"/>
          <ac:graphicFrameMkLst>
            <pc:docMk/>
            <pc:sldMk cId="4149450363" sldId="271"/>
            <ac:graphicFrameMk id="5" creationId="{044C7FF7-8445-58DA-9251-AFDB383CC435}"/>
          </ac:graphicFrameMkLst>
        </pc:graphicFrameChg>
        <pc:picChg chg="add">
          <ac:chgData name="Mohammad Shahzad (2407262)" userId="3bc7dec6-9cc3-4a1e-9902-d8ed0a421e27" providerId="ADAL" clId="{4D60F3C6-F225-4D00-8F38-D06E8B4BCF7F}" dt="2026-03-29T13:42:34.363" v="990" actId="26606"/>
          <ac:picMkLst>
            <pc:docMk/>
            <pc:sldMk cId="4149450363" sldId="271"/>
            <ac:picMk id="12" creationId="{012FDCFE-9AD2-4D8A-8CBF-B3AA37EBF6DD}"/>
          </ac:picMkLst>
        </pc:picChg>
        <pc:picChg chg="add">
          <ac:chgData name="Mohammad Shahzad (2407262)" userId="3bc7dec6-9cc3-4a1e-9902-d8ed0a421e27" providerId="ADAL" clId="{4D60F3C6-F225-4D00-8F38-D06E8B4BCF7F}" dt="2026-03-29T13:42:34.363" v="990" actId="26606"/>
          <ac:picMkLst>
            <pc:docMk/>
            <pc:sldMk cId="4149450363" sldId="271"/>
            <ac:picMk id="24" creationId="{25CED634-E2D0-4AB7-96DD-816C9B52C5CF}"/>
          </ac:picMkLst>
        </pc:picChg>
        <pc:cxnChg chg="add">
          <ac:chgData name="Mohammad Shahzad (2407262)" userId="3bc7dec6-9cc3-4a1e-9902-d8ed0a421e27" providerId="ADAL" clId="{4D60F3C6-F225-4D00-8F38-D06E8B4BCF7F}" dt="2026-03-29T13:42:34.363" v="990" actId="26606"/>
          <ac:cxnSpMkLst>
            <pc:docMk/>
            <pc:sldMk cId="4149450363" sldId="271"/>
            <ac:cxnSpMk id="14" creationId="{FBD463FC-4CA8-4FF4-85A3-AF9F4B98D210}"/>
          </ac:cxnSpMkLst>
        </pc:cxnChg>
        <pc:cxnChg chg="add">
          <ac:chgData name="Mohammad Shahzad (2407262)" userId="3bc7dec6-9cc3-4a1e-9902-d8ed0a421e27" providerId="ADAL" clId="{4D60F3C6-F225-4D00-8F38-D06E8B4BCF7F}" dt="2026-03-29T13:42:34.363" v="990" actId="26606"/>
          <ac:cxnSpMkLst>
            <pc:docMk/>
            <pc:sldMk cId="4149450363" sldId="271"/>
            <ac:cxnSpMk id="22" creationId="{FA6123F2-4B61-414F-A7E5-5B7828EACAE2}"/>
          </ac:cxnSpMkLst>
        </pc:cxnChg>
      </pc:sldChg>
      <pc:sldChg chg="addSp modSp new mod setBg">
        <pc:chgData name="Mohammad Shahzad (2407262)" userId="3bc7dec6-9cc3-4a1e-9902-d8ed0a421e27" providerId="ADAL" clId="{4D60F3C6-F225-4D00-8F38-D06E8B4BCF7F}" dt="2026-03-29T13:53:19.518" v="1309" actId="5793"/>
        <pc:sldMkLst>
          <pc:docMk/>
          <pc:sldMk cId="3816139317" sldId="272"/>
        </pc:sldMkLst>
        <pc:spChg chg="mod">
          <ac:chgData name="Mohammad Shahzad (2407262)" userId="3bc7dec6-9cc3-4a1e-9902-d8ed0a421e27" providerId="ADAL" clId="{4D60F3C6-F225-4D00-8F38-D06E8B4BCF7F}" dt="2026-03-29T13:53:15.277" v="1308" actId="26606"/>
          <ac:spMkLst>
            <pc:docMk/>
            <pc:sldMk cId="3816139317" sldId="272"/>
            <ac:spMk id="2" creationId="{301C35AB-6916-80F5-B44B-210E6C6149D6}"/>
          </ac:spMkLst>
        </pc:spChg>
        <pc:spChg chg="add mod">
          <ac:chgData name="Mohammad Shahzad (2407262)" userId="3bc7dec6-9cc3-4a1e-9902-d8ed0a421e27" providerId="ADAL" clId="{4D60F3C6-F225-4D00-8F38-D06E8B4BCF7F}" dt="2026-03-29T13:53:19.518" v="1309" actId="5793"/>
          <ac:spMkLst>
            <pc:docMk/>
            <pc:sldMk cId="3816139317" sldId="272"/>
            <ac:spMk id="4" creationId="{9D7E91AC-9509-D355-6C1F-1494E1F55E67}"/>
          </ac:spMkLst>
        </pc:spChg>
        <pc:spChg chg="add">
          <ac:chgData name="Mohammad Shahzad (2407262)" userId="3bc7dec6-9cc3-4a1e-9902-d8ed0a421e27" providerId="ADAL" clId="{4D60F3C6-F225-4D00-8F38-D06E8B4BCF7F}" dt="2026-03-29T13:53:15.277" v="1308" actId="26606"/>
          <ac:spMkLst>
            <pc:docMk/>
            <pc:sldMk cId="3816139317" sldId="272"/>
            <ac:spMk id="10" creationId="{0CABCAE3-64FC-4149-819F-2C1812824154}"/>
          </ac:spMkLst>
        </pc:spChg>
        <pc:spChg chg="add">
          <ac:chgData name="Mohammad Shahzad (2407262)" userId="3bc7dec6-9cc3-4a1e-9902-d8ed0a421e27" providerId="ADAL" clId="{4D60F3C6-F225-4D00-8F38-D06E8B4BCF7F}" dt="2026-03-29T13:53:15.277" v="1308" actId="26606"/>
          <ac:spMkLst>
            <pc:docMk/>
            <pc:sldMk cId="3816139317" sldId="272"/>
            <ac:spMk id="18" creationId="{35C3D674-3D59-4E93-80CA-0C0A9095E816}"/>
          </ac:spMkLst>
        </pc:spChg>
        <pc:spChg chg="add">
          <ac:chgData name="Mohammad Shahzad (2407262)" userId="3bc7dec6-9cc3-4a1e-9902-d8ed0a421e27" providerId="ADAL" clId="{4D60F3C6-F225-4D00-8F38-D06E8B4BCF7F}" dt="2026-03-29T13:53:15.277" v="1308" actId="26606"/>
          <ac:spMkLst>
            <pc:docMk/>
            <pc:sldMk cId="3816139317" sldId="272"/>
            <ac:spMk id="22" creationId="{EF2A81E1-BCBE-426B-8C09-33274E69409D}"/>
          </ac:spMkLst>
        </pc:spChg>
        <pc:graphicFrameChg chg="add mod modGraphic">
          <ac:chgData name="Mohammad Shahzad (2407262)" userId="3bc7dec6-9cc3-4a1e-9902-d8ed0a421e27" providerId="ADAL" clId="{4D60F3C6-F225-4D00-8F38-D06E8B4BCF7F}" dt="2026-03-29T13:53:15.277" v="1308" actId="26606"/>
          <ac:graphicFrameMkLst>
            <pc:docMk/>
            <pc:sldMk cId="3816139317" sldId="272"/>
            <ac:graphicFrameMk id="5" creationId="{50554E28-2A70-54F7-879A-DE9A092DA68D}"/>
          </ac:graphicFrameMkLst>
        </pc:graphicFrameChg>
        <pc:picChg chg="add">
          <ac:chgData name="Mohammad Shahzad (2407262)" userId="3bc7dec6-9cc3-4a1e-9902-d8ed0a421e27" providerId="ADAL" clId="{4D60F3C6-F225-4D00-8F38-D06E8B4BCF7F}" dt="2026-03-29T13:53:15.277" v="1308" actId="26606"/>
          <ac:picMkLst>
            <pc:docMk/>
            <pc:sldMk cId="3816139317" sldId="272"/>
            <ac:picMk id="12" creationId="{012FDCFE-9AD2-4D8A-8CBF-B3AA37EBF6DD}"/>
          </ac:picMkLst>
        </pc:picChg>
        <pc:picChg chg="add">
          <ac:chgData name="Mohammad Shahzad (2407262)" userId="3bc7dec6-9cc3-4a1e-9902-d8ed0a421e27" providerId="ADAL" clId="{4D60F3C6-F225-4D00-8F38-D06E8B4BCF7F}" dt="2026-03-29T13:53:15.277" v="1308" actId="26606"/>
          <ac:picMkLst>
            <pc:docMk/>
            <pc:sldMk cId="3816139317" sldId="272"/>
            <ac:picMk id="24" creationId="{39D1DDD4-5BB3-45BA-B9B3-06B62299AD79}"/>
          </ac:picMkLst>
        </pc:picChg>
        <pc:cxnChg chg="add">
          <ac:chgData name="Mohammad Shahzad (2407262)" userId="3bc7dec6-9cc3-4a1e-9902-d8ed0a421e27" providerId="ADAL" clId="{4D60F3C6-F225-4D00-8F38-D06E8B4BCF7F}" dt="2026-03-29T13:53:15.277" v="1308" actId="26606"/>
          <ac:cxnSpMkLst>
            <pc:docMk/>
            <pc:sldMk cId="3816139317" sldId="272"/>
            <ac:cxnSpMk id="14" creationId="{FBD463FC-4CA8-4FF4-85A3-AF9F4B98D210}"/>
          </ac:cxnSpMkLst>
        </pc:cxnChg>
        <pc:cxnChg chg="add">
          <ac:chgData name="Mohammad Shahzad (2407262)" userId="3bc7dec6-9cc3-4a1e-9902-d8ed0a421e27" providerId="ADAL" clId="{4D60F3C6-F225-4D00-8F38-D06E8B4BCF7F}" dt="2026-03-29T13:53:15.277" v="1308" actId="26606"/>
          <ac:cxnSpMkLst>
            <pc:docMk/>
            <pc:sldMk cId="3816139317" sldId="272"/>
            <ac:cxnSpMk id="20" creationId="{C884B8F8-FDC9-498B-9960-5D7260AFCB03}"/>
          </ac:cxnSpMkLst>
        </pc:cxnChg>
      </pc:sldChg>
      <pc:sldChg chg="addSp modSp new mod setBg setClrOvrMap">
        <pc:chgData name="Mohammad Shahzad (2407262)" userId="3bc7dec6-9cc3-4a1e-9902-d8ed0a421e27" providerId="ADAL" clId="{4D60F3C6-F225-4D00-8F38-D06E8B4BCF7F}" dt="2026-03-29T13:57:27.184" v="1388" actId="5793"/>
        <pc:sldMkLst>
          <pc:docMk/>
          <pc:sldMk cId="659335959" sldId="273"/>
        </pc:sldMkLst>
        <pc:spChg chg="mod">
          <ac:chgData name="Mohammad Shahzad (2407262)" userId="3bc7dec6-9cc3-4a1e-9902-d8ed0a421e27" providerId="ADAL" clId="{4D60F3C6-F225-4D00-8F38-D06E8B4BCF7F}" dt="2026-03-29T13:56:38.428" v="1367" actId="26606"/>
          <ac:spMkLst>
            <pc:docMk/>
            <pc:sldMk cId="659335959" sldId="273"/>
            <ac:spMk id="2" creationId="{1E999925-8486-32A0-6117-FEE77926A590}"/>
          </ac:spMkLst>
        </pc:spChg>
        <pc:spChg chg="add mod">
          <ac:chgData name="Mohammad Shahzad (2407262)" userId="3bc7dec6-9cc3-4a1e-9902-d8ed0a421e27" providerId="ADAL" clId="{4D60F3C6-F225-4D00-8F38-D06E8B4BCF7F}" dt="2026-03-29T13:57:27.184" v="1388" actId="5793"/>
          <ac:spMkLst>
            <pc:docMk/>
            <pc:sldMk cId="659335959" sldId="273"/>
            <ac:spMk id="3" creationId="{EFB37721-8627-5574-505E-48463C47E736}"/>
          </ac:spMkLst>
        </pc:spChg>
        <pc:spChg chg="add">
          <ac:chgData name="Mohammad Shahzad (2407262)" userId="3bc7dec6-9cc3-4a1e-9902-d8ed0a421e27" providerId="ADAL" clId="{4D60F3C6-F225-4D00-8F38-D06E8B4BCF7F}" dt="2026-03-29T13:56:38.428" v="1367" actId="26606"/>
          <ac:spMkLst>
            <pc:docMk/>
            <pc:sldMk cId="659335959" sldId="273"/>
            <ac:spMk id="9" creationId="{1CE580D1-F917-4567-AFB4-99AA9B52ADF0}"/>
          </ac:spMkLst>
        </pc:spChg>
        <pc:spChg chg="add">
          <ac:chgData name="Mohammad Shahzad (2407262)" userId="3bc7dec6-9cc3-4a1e-9902-d8ed0a421e27" providerId="ADAL" clId="{4D60F3C6-F225-4D00-8F38-D06E8B4BCF7F}" dt="2026-03-29T13:56:38.428" v="1367" actId="26606"/>
          <ac:spMkLst>
            <pc:docMk/>
            <pc:sldMk cId="659335959" sldId="273"/>
            <ac:spMk id="17" creationId="{C6870151-9189-4C3A-8379-EF3D95827A0A}"/>
          </ac:spMkLst>
        </pc:spChg>
        <pc:spChg chg="add">
          <ac:chgData name="Mohammad Shahzad (2407262)" userId="3bc7dec6-9cc3-4a1e-9902-d8ed0a421e27" providerId="ADAL" clId="{4D60F3C6-F225-4D00-8F38-D06E8B4BCF7F}" dt="2026-03-29T13:56:38.428" v="1367" actId="26606"/>
          <ac:spMkLst>
            <pc:docMk/>
            <pc:sldMk cId="659335959" sldId="273"/>
            <ac:spMk id="19" creationId="{123EA69C-102A-4DD0-9547-05DCD271D159}"/>
          </ac:spMkLst>
        </pc:spChg>
        <pc:spChg chg="add">
          <ac:chgData name="Mohammad Shahzad (2407262)" userId="3bc7dec6-9cc3-4a1e-9902-d8ed0a421e27" providerId="ADAL" clId="{4D60F3C6-F225-4D00-8F38-D06E8B4BCF7F}" dt="2026-03-29T13:56:38.428" v="1367" actId="26606"/>
          <ac:spMkLst>
            <pc:docMk/>
            <pc:sldMk cId="659335959" sldId="273"/>
            <ac:spMk id="21" creationId="{6A862265-5CA3-4C40-8582-7534C3B03C2A}"/>
          </ac:spMkLst>
        </pc:spChg>
        <pc:spChg chg="add">
          <ac:chgData name="Mohammad Shahzad (2407262)" userId="3bc7dec6-9cc3-4a1e-9902-d8ed0a421e27" providerId="ADAL" clId="{4D60F3C6-F225-4D00-8F38-D06E8B4BCF7F}" dt="2026-03-29T13:56:38.428" v="1367" actId="26606"/>
          <ac:spMkLst>
            <pc:docMk/>
            <pc:sldMk cId="659335959" sldId="273"/>
            <ac:spMk id="23" creationId="{600EF80B-0391-4082-9AF5-F15B091B4CE9}"/>
          </ac:spMkLst>
        </pc:spChg>
        <pc:spChg chg="add">
          <ac:chgData name="Mohammad Shahzad (2407262)" userId="3bc7dec6-9cc3-4a1e-9902-d8ed0a421e27" providerId="ADAL" clId="{4D60F3C6-F225-4D00-8F38-D06E8B4BCF7F}" dt="2026-03-29T13:56:38.428" v="1367" actId="26606"/>
          <ac:spMkLst>
            <pc:docMk/>
            <pc:sldMk cId="659335959" sldId="273"/>
            <ac:spMk id="27" creationId="{3FBF03E8-C602-4192-9C52-F84B29FDCC88}"/>
          </ac:spMkLst>
        </pc:spChg>
        <pc:picChg chg="add">
          <ac:chgData name="Mohammad Shahzad (2407262)" userId="3bc7dec6-9cc3-4a1e-9902-d8ed0a421e27" providerId="ADAL" clId="{4D60F3C6-F225-4D00-8F38-D06E8B4BCF7F}" dt="2026-03-29T13:56:38.428" v="1367" actId="26606"/>
          <ac:picMkLst>
            <pc:docMk/>
            <pc:sldMk cId="659335959" sldId="273"/>
            <ac:picMk id="5" creationId="{A3BCC72A-4205-DD8F-B4E1-2DB9E7E57423}"/>
          </ac:picMkLst>
        </pc:picChg>
        <pc:picChg chg="add">
          <ac:chgData name="Mohammad Shahzad (2407262)" userId="3bc7dec6-9cc3-4a1e-9902-d8ed0a421e27" providerId="ADAL" clId="{4D60F3C6-F225-4D00-8F38-D06E8B4BCF7F}" dt="2026-03-29T13:56:38.428" v="1367" actId="26606"/>
          <ac:picMkLst>
            <pc:docMk/>
            <pc:sldMk cId="659335959" sldId="273"/>
            <ac:picMk id="11" creationId="{1F5620B8-A2D8-4568-B566-F0453A0D9167}"/>
          </ac:picMkLst>
        </pc:picChg>
      </pc:sldChg>
      <pc:sldChg chg="addSp delSp modSp new mod modClrScheme chgLayout">
        <pc:chgData name="Mohammad Shahzad (2407262)" userId="3bc7dec6-9cc3-4a1e-9902-d8ed0a421e27" providerId="ADAL" clId="{4D60F3C6-F225-4D00-8F38-D06E8B4BCF7F}" dt="2026-03-29T13:57:58.588" v="1400" actId="21"/>
        <pc:sldMkLst>
          <pc:docMk/>
          <pc:sldMk cId="2602967941" sldId="274"/>
        </pc:sldMkLst>
        <pc:spChg chg="del mod ord">
          <ac:chgData name="Mohammad Shahzad (2407262)" userId="3bc7dec6-9cc3-4a1e-9902-d8ed0a421e27" providerId="ADAL" clId="{4D60F3C6-F225-4D00-8F38-D06E8B4BCF7F}" dt="2026-03-29T13:57:47.187" v="1390" actId="700"/>
          <ac:spMkLst>
            <pc:docMk/>
            <pc:sldMk cId="2602967941" sldId="274"/>
            <ac:spMk id="2" creationId="{66E38A4B-B6D0-C995-7113-3435ACFE7E78}"/>
          </ac:spMkLst>
        </pc:spChg>
        <pc:spChg chg="add mod ord">
          <ac:chgData name="Mohammad Shahzad (2407262)" userId="3bc7dec6-9cc3-4a1e-9902-d8ed0a421e27" providerId="ADAL" clId="{4D60F3C6-F225-4D00-8F38-D06E8B4BCF7F}" dt="2026-03-29T13:57:53.074" v="1399" actId="20577"/>
          <ac:spMkLst>
            <pc:docMk/>
            <pc:sldMk cId="2602967941" sldId="274"/>
            <ac:spMk id="3" creationId="{071316B9-3B0C-E4B3-AF25-4F4497E6032C}"/>
          </ac:spMkLst>
        </pc:spChg>
        <pc:spChg chg="add del mod ord">
          <ac:chgData name="Mohammad Shahzad (2407262)" userId="3bc7dec6-9cc3-4a1e-9902-d8ed0a421e27" providerId="ADAL" clId="{4D60F3C6-F225-4D00-8F38-D06E8B4BCF7F}" dt="2026-03-29T13:57:58.588" v="1400" actId="21"/>
          <ac:spMkLst>
            <pc:docMk/>
            <pc:sldMk cId="2602967941" sldId="274"/>
            <ac:spMk id="4" creationId="{D0A31C5D-07AB-E585-4327-CA13011D788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A49C2E-938E-4277-9B88-6938FB1C38FC}" type="datetimeFigureOut">
              <a:rPr lang="en-GB" smtClean="0"/>
              <a:t>29/03/2026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69FC6116-E912-494B-88AC-BDE6C22F9C5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01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A49C2E-938E-4277-9B88-6938FB1C38FC}"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FC6116-E912-494B-88AC-BDE6C22F9C5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0900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A49C2E-938E-4277-9B88-6938FB1C38FC}"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FC6116-E912-494B-88AC-BDE6C22F9C5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9362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A49C2E-938E-4277-9B88-6938FB1C38FC}"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FC6116-E912-494B-88AC-BDE6C22F9C5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675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A49C2E-938E-4277-9B88-6938FB1C38FC}" type="datetimeFigureOut">
              <a:rPr lang="en-GB" smtClean="0"/>
              <a:t>29/03/2026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FC6116-E912-494B-88AC-BDE6C22F9C5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6271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49C2E-938E-4277-9B88-6938FB1C38FC}" type="datetimeFigureOut">
              <a:rPr lang="en-GB" smtClean="0"/>
              <a:t>29/03/2026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FC6116-E912-494B-88AC-BDE6C22F9C5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5314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A49C2E-938E-4277-9B88-6938FB1C38FC}" type="datetimeFigureOut">
              <a:rPr lang="en-GB" smtClean="0"/>
              <a:t>29/03/2026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FC6116-E912-494B-88AC-BDE6C22F9C56}" type="slidenum">
              <a:rPr lang="en-GB" smtClean="0"/>
              <a:t>‹#›</a:t>
            </a:fld>
            <a:endParaRPr lang="en-GB"/>
          </a:p>
        </p:txBody>
      </p:sp>
    </p:spTree>
    <p:extLst>
      <p:ext uri="{BB962C8B-B14F-4D97-AF65-F5344CB8AC3E}">
        <p14:creationId xmlns:p14="http://schemas.microsoft.com/office/powerpoint/2010/main" val="2784714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A49C2E-938E-4277-9B88-6938FB1C38FC}"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FC6116-E912-494B-88AC-BDE6C22F9C5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56300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CA49C2E-938E-4277-9B88-6938FB1C38FC}" type="datetimeFigureOut">
              <a:rPr lang="en-GB" smtClean="0"/>
              <a:t>29/03/2026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69FC6116-E912-494B-88AC-BDE6C22F9C5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0749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A49C2E-938E-4277-9B88-6938FB1C38FC}"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FC6116-E912-494B-88AC-BDE6C22F9C5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9019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A49C2E-938E-4277-9B88-6938FB1C38FC}"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FC6116-E912-494B-88AC-BDE6C22F9C5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9308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CA49C2E-938E-4277-9B88-6938FB1C38FC}" type="datetimeFigureOut">
              <a:rPr lang="en-GB" smtClean="0"/>
              <a:t>29/03/2026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9FC6116-E912-494B-88AC-BDE6C22F9C5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016797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hyperlink" Target="http://taxsummeries.pwc.com/united-kingdom/corporate/taxes-on-corporate-income" TargetMode="External"/><Relationship Id="rId4" Type="http://schemas.openxmlformats.org/officeDocument/2006/relationships/hyperlink" Target="http://www.euromonitor.com/article/inflationary-pressures-encourage-beauty-consumers-to-seek-alternativ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6D39-4B9D-BC8D-4223-8714C6D21D06}"/>
              </a:ext>
            </a:extLst>
          </p:cNvPr>
          <p:cNvSpPr>
            <a:spLocks noGrp="1"/>
          </p:cNvSpPr>
          <p:nvPr>
            <p:ph type="ctrTitle"/>
          </p:nvPr>
        </p:nvSpPr>
        <p:spPr/>
        <p:txBody>
          <a:bodyPr/>
          <a:lstStyle/>
          <a:p>
            <a:r>
              <a:rPr lang="en-GB" dirty="0"/>
              <a:t>Ecoglow</a:t>
            </a:r>
          </a:p>
        </p:txBody>
      </p:sp>
    </p:spTree>
    <p:extLst>
      <p:ext uri="{BB962C8B-B14F-4D97-AF65-F5344CB8AC3E}">
        <p14:creationId xmlns:p14="http://schemas.microsoft.com/office/powerpoint/2010/main" val="211894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80D799B8-E3A0-6665-CE2E-F8B2B911526A}"/>
              </a:ext>
            </a:extLst>
          </p:cNvPr>
          <p:cNvPicPr>
            <a:picLocks noChangeAspect="1"/>
          </p:cNvPicPr>
          <p:nvPr/>
        </p:nvPicPr>
        <p:blipFill>
          <a:blip r:embed="rId3">
            <a:alphaModFix amt="50000"/>
            <a:grayscl/>
          </a:blip>
          <a:srcRect r="-1" b="6636"/>
          <a:stretch>
            <a:fillRect/>
          </a:stretch>
        </p:blipFill>
        <p:spPr>
          <a:xfrm>
            <a:off x="305" y="10"/>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B7CAEE2-AD22-8740-0559-BFF6951851E8}"/>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What is EcoGlow?</a:t>
            </a:r>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3902FC5-B2A2-F80F-04B4-DBE02E67E6B3}"/>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EcoGlow is a UK company that exists in a dynamic environment which is shaped by a number of external factors. It aims to create and sell sustainable skincare which can be consumed by local customers.</a:t>
            </a:r>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8363885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EBD247B2-87C4-C904-86F0-60AC28FA21C1}"/>
              </a:ext>
            </a:extLst>
          </p:cNvPr>
          <p:cNvPicPr>
            <a:picLocks noChangeAspect="1"/>
          </p:cNvPicPr>
          <p:nvPr/>
        </p:nvPicPr>
        <p:blipFill>
          <a:blip r:embed="rId3">
            <a:alphaModFix amt="50000"/>
          </a:blip>
          <a:srcRect l="2"/>
          <a:stretch>
            <a:fillRect/>
          </a:stretch>
        </p:blipFill>
        <p:spPr>
          <a:xfrm>
            <a:off x="305" y="10"/>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BB83287-A55B-7F24-DBB1-BD07A109868D}"/>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EcoGlow mission</a:t>
            </a:r>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3BE3D29-ECC8-2C51-CA78-60F2DFDC7C02}"/>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10000"/>
              </a:lnSpc>
              <a:spcAft>
                <a:spcPts val="600"/>
              </a:spcAft>
              <a:buClr>
                <a:schemeClr val="accent1"/>
              </a:buClr>
              <a:buSzPct val="100000"/>
            </a:pPr>
            <a:r>
              <a:rPr lang="en-US" sz="1500" dirty="0"/>
              <a:t>EcoGlow mission is highly supported by social factors. Eco-consciousness is on the increase, particularly in Gen Z and millennials have an appreciation of cruelty-free, refillable products. The trend of skincare belongs to the greater movement of wellness where people are taking social media into account when making purchases. On the technological level, Ecoglow will use e-commerce websites and a mobile application to provide refills, rewards and carbon tracking which will improve customer experience.</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a:p>
            <a:pPr defTabSz="914400">
              <a:lnSpc>
                <a:spcPct val="110000"/>
              </a:lnSpc>
              <a:spcAft>
                <a:spcPts val="600"/>
              </a:spcAft>
              <a:buClr>
                <a:schemeClr val="accent1"/>
              </a:buClr>
              <a:buSzPct val="100000"/>
            </a:pPr>
            <a:r>
              <a:rPr lang="en-US" sz="1500" dirty="0"/>
              <a:t>On the environment-friendly side, the brand addresses the problem with plastic waste by resorting to refillable packaging and local production to minimize its carbon emissions. This goes in line with the increasing consumer demand of sustainable solutions. The firm will be in compliance with the regulations of the cosmetic product in the UK and therefore be safe. It will also be in compliance with GDPR of responsible data treatment.</a:t>
            </a:r>
          </a:p>
          <a:p>
            <a:pPr indent="-228600" defTabSz="914400">
              <a:lnSpc>
                <a:spcPct val="110000"/>
              </a:lnSpc>
              <a:spcAft>
                <a:spcPts val="600"/>
              </a:spcAft>
              <a:buClr>
                <a:schemeClr val="accent1"/>
              </a:buClr>
              <a:buSzPct val="100000"/>
              <a:buFont typeface="Arial" panose="020B0604020202020204" pitchFamily="34" charset="0"/>
              <a:buChar char="•"/>
            </a:pPr>
            <a:r>
              <a:rPr lang="en-US" sz="1500" dirty="0"/>
              <a:t>  </a:t>
            </a:r>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26431511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background of department store">
            <a:extLst>
              <a:ext uri="{FF2B5EF4-FFF2-40B4-BE49-F238E27FC236}">
                <a16:creationId xmlns:a16="http://schemas.microsoft.com/office/drawing/2014/main" id="{4FDC0873-1CCE-F2E7-6E64-D2133BD836F8}"/>
              </a:ext>
            </a:extLst>
          </p:cNvPr>
          <p:cNvPicPr>
            <a:picLocks noChangeAspect="1"/>
          </p:cNvPicPr>
          <p:nvPr/>
        </p:nvPicPr>
        <p:blipFill>
          <a:blip r:embed="rId3">
            <a:alphaModFix amt="50000"/>
          </a:blip>
          <a:srcRect r="-1" b="15728"/>
          <a:stretch>
            <a:fillRect/>
          </a:stretch>
        </p:blipFill>
        <p:spPr>
          <a:xfrm>
            <a:off x="305" y="10"/>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357D064-E344-F57E-6C06-B384020C905A}"/>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Marketing Objectives</a:t>
            </a:r>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13EFA6A-D0E2-B76B-0423-512995EDE7D7}"/>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Within the first 6 month of launching.  Ecoglow aims to establish some brand awareness and acquire a number of customers, focusing on 1,000 new customers and at least 25,000 of sales within the first 6 months of its launch. In the long term, the plan is to achieve customer loyalty in terms of repeat purchasing frequency via a refill subscription service and eco incentive to aim at a 40 percent repeat purchase ratio by the end of the year.</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0221853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444AF-D5D6-7071-64CE-071AAF5DE449}"/>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dirty="0">
                <a:solidFill>
                  <a:schemeClr val="tx1"/>
                </a:solidFill>
                <a:effectLst/>
                <a:latin typeface="+mj-lt"/>
                <a:ea typeface="+mj-ea"/>
                <a:cs typeface="+mj-cs"/>
              </a:rPr>
              <a:t>demographics</a:t>
            </a:r>
          </a:p>
        </p:txBody>
      </p:sp>
      <p:cxnSp>
        <p:nvCxnSpPr>
          <p:cNvPr id="18" name="Straight Connector 17">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6836BA5-55E5-347C-AA53-60C16EE483E2}"/>
              </a:ext>
            </a:extLst>
          </p:cNvPr>
          <p:cNvSpPr txBox="1"/>
          <p:nvPr/>
        </p:nvSpPr>
        <p:spPr>
          <a:xfrm>
            <a:off x="4924851" y="1600199"/>
            <a:ext cx="6130003" cy="429768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Age:  18-35</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t>Gender:  primarily women, but inclusive to all genders</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t>Location:  urban UK areas </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t>Income:  middle-income earners </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Tree>
    <p:extLst>
      <p:ext uri="{BB962C8B-B14F-4D97-AF65-F5344CB8AC3E}">
        <p14:creationId xmlns:p14="http://schemas.microsoft.com/office/powerpoint/2010/main" val="857380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1" name="Rectangle 3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B34E1-00BD-0EFF-8C6E-F966E1C48452}"/>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sz="3000" b="0" i="0" kern="1200" cap="all" dirty="0">
                <a:solidFill>
                  <a:schemeClr val="tx1"/>
                </a:solidFill>
                <a:effectLst/>
                <a:latin typeface="+mj-lt"/>
                <a:ea typeface="+mj-ea"/>
                <a:cs typeface="+mj-cs"/>
              </a:rPr>
              <a:t>Psychographics</a:t>
            </a:r>
            <a:br>
              <a:rPr lang="en-US" sz="3000" b="0" i="0" kern="1200" cap="all" dirty="0">
                <a:solidFill>
                  <a:schemeClr val="tx1"/>
                </a:solidFill>
                <a:effectLst/>
                <a:latin typeface="+mj-lt"/>
                <a:ea typeface="+mj-ea"/>
                <a:cs typeface="+mj-cs"/>
              </a:rPr>
            </a:br>
            <a:endParaRPr lang="en-US" sz="3000" b="0" i="0" kern="1200" cap="all" dirty="0">
              <a:solidFill>
                <a:schemeClr val="tx1"/>
              </a:solidFill>
              <a:effectLst/>
              <a:latin typeface="+mj-lt"/>
              <a:ea typeface="+mj-ea"/>
              <a:cs typeface="+mj-cs"/>
            </a:endParaRPr>
          </a:p>
        </p:txBody>
      </p:sp>
      <p:cxnSp>
        <p:nvCxnSpPr>
          <p:cNvPr id="33" name="Straight Connector 32">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90BFC30-FA16-1F39-EF8C-C09B4BE65BB4}"/>
              </a:ext>
            </a:extLst>
          </p:cNvPr>
          <p:cNvSpPr txBox="1"/>
          <p:nvPr/>
        </p:nvSpPr>
        <p:spPr>
          <a:xfrm>
            <a:off x="4924851" y="1600199"/>
            <a:ext cx="6130003" cy="4297680"/>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dirty="0"/>
              <a:t>Environmentally conscious, health-oriented</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p>
          <a:p>
            <a:pPr indent="-228600" defTabSz="914400">
              <a:lnSpc>
                <a:spcPct val="110000"/>
              </a:lnSpc>
              <a:spcAft>
                <a:spcPts val="600"/>
              </a:spcAft>
              <a:buClr>
                <a:schemeClr val="accent1"/>
              </a:buClr>
              <a:buSzPct val="100000"/>
              <a:buFont typeface="Arial" panose="020B0604020202020204" pitchFamily="34" charset="0"/>
              <a:buChar char="•"/>
            </a:pPr>
            <a:r>
              <a:rPr lang="en-US" dirty="0"/>
              <a:t>Prefers natural, cruelty-free products</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p>
          <a:p>
            <a:pPr indent="-228600" defTabSz="914400">
              <a:lnSpc>
                <a:spcPct val="110000"/>
              </a:lnSpc>
              <a:spcAft>
                <a:spcPts val="600"/>
              </a:spcAft>
              <a:buClr>
                <a:schemeClr val="accent1"/>
              </a:buClr>
              <a:buSzPct val="100000"/>
              <a:buFont typeface="Arial" panose="020B0604020202020204" pitchFamily="34" charset="0"/>
              <a:buChar char="•"/>
            </a:pPr>
            <a:r>
              <a:rPr lang="en-US" dirty="0"/>
              <a:t>Follows influencers in beauty, self-care, and sustainable living</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p>
          <a:p>
            <a:pPr indent="-228600" defTabSz="914400">
              <a:lnSpc>
                <a:spcPct val="110000"/>
              </a:lnSpc>
              <a:spcAft>
                <a:spcPts val="600"/>
              </a:spcAft>
              <a:buClr>
                <a:schemeClr val="accent1"/>
              </a:buClr>
              <a:buSzPct val="100000"/>
              <a:buFont typeface="Arial" panose="020B0604020202020204" pitchFamily="34" charset="0"/>
              <a:buChar char="•"/>
            </a:pPr>
            <a:r>
              <a:rPr lang="en-US" dirty="0"/>
              <a:t>Likely to share experiences on social media</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p>
          <a:p>
            <a:pPr indent="-228600" defTabSz="914400">
              <a:lnSpc>
                <a:spcPct val="110000"/>
              </a:lnSpc>
              <a:spcAft>
                <a:spcPts val="600"/>
              </a:spcAft>
              <a:buClr>
                <a:schemeClr val="accent1"/>
              </a:buClr>
              <a:buSzPct val="100000"/>
              <a:buFont typeface="Arial" panose="020B0604020202020204" pitchFamily="34" charset="0"/>
              <a:buChar char="•"/>
            </a:pPr>
            <a:r>
              <a:rPr lang="en-US" dirty="0"/>
              <a:t>This segment is digitally active, socially aware, and highly responsive to sustainability narratives and transparent brand values.</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p>
        </p:txBody>
      </p:sp>
    </p:spTree>
    <p:extLst>
      <p:ext uri="{BB962C8B-B14F-4D97-AF65-F5344CB8AC3E}">
        <p14:creationId xmlns:p14="http://schemas.microsoft.com/office/powerpoint/2010/main" val="1586031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2" name="Picture 4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3" name="Straight Connector 4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5" name="Rectangle 44">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Medicine bottles on shelf">
            <a:extLst>
              <a:ext uri="{FF2B5EF4-FFF2-40B4-BE49-F238E27FC236}">
                <a16:creationId xmlns:a16="http://schemas.microsoft.com/office/drawing/2014/main" id="{A0D54F0A-B885-3826-99C1-CAB1BE45A58B}"/>
              </a:ext>
            </a:extLst>
          </p:cNvPr>
          <p:cNvPicPr>
            <a:picLocks noChangeAspect="1"/>
          </p:cNvPicPr>
          <p:nvPr/>
        </p:nvPicPr>
        <p:blipFill>
          <a:blip r:embed="rId3">
            <a:alphaModFix amt="50000"/>
          </a:blip>
          <a:srcRect t="9640" r="-1" b="6088"/>
          <a:stretch>
            <a:fillRect/>
          </a:stretch>
        </p:blipFill>
        <p:spPr>
          <a:xfrm>
            <a:off x="305" y="10"/>
            <a:ext cx="12191695" cy="6857990"/>
          </a:xfrm>
          <a:prstGeom prst="rect">
            <a:avLst/>
          </a:prstGeom>
        </p:spPr>
      </p:pic>
      <p:sp>
        <p:nvSpPr>
          <p:cNvPr id="47"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9" name="Rectangle 48">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9E6ED15-F599-D4A0-7726-DB687492EA56}"/>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Product</a:t>
            </a:r>
          </a:p>
        </p:txBody>
      </p:sp>
      <p:cxnSp>
        <p:nvCxnSpPr>
          <p:cNvPr id="50" name="Straight Connector 4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AFBE0B3-089A-C94E-66C8-3DE652EEF0A4}"/>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EcoGlow provides an upscale line of cruelty-free and veganized skincare products contained in refillable and recyclable containers. All products are ethically produced using ingredients that are ethically sourced.</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5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34341242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 name="Picture 2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3" name="Rectangle 32">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0AA76779-6DFD-F498-6F52-B474753C9FEC}"/>
              </a:ext>
            </a:extLst>
          </p:cNvPr>
          <p:cNvPicPr>
            <a:picLocks noChangeAspect="1"/>
          </p:cNvPicPr>
          <p:nvPr/>
        </p:nvPicPr>
        <p:blipFill>
          <a:blip r:embed="rId3">
            <a:alphaModFix amt="50000"/>
            <a:grayscl/>
          </a:blip>
          <a:srcRect t="10739" r="-1" b="8901"/>
          <a:stretch>
            <a:fillRect/>
          </a:stretch>
        </p:blipFill>
        <p:spPr>
          <a:xfrm>
            <a:off x="305" y="10"/>
            <a:ext cx="12191695" cy="6857990"/>
          </a:xfrm>
          <a:prstGeom prst="rect">
            <a:avLst/>
          </a:prstGeom>
        </p:spPr>
      </p:pic>
      <p:sp>
        <p:nvSpPr>
          <p:cNvPr id="3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7" name="Rectangle 3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8AF0406-6F07-2D4A-8F9C-52DCC22437F0}"/>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place</a:t>
            </a:r>
          </a:p>
        </p:txBody>
      </p:sp>
      <p:cxnSp>
        <p:nvCxnSpPr>
          <p:cNvPr id="38" name="Straight Connector 3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C7D1029-92DA-5E9C-D5E4-D5E8FB7161BC}"/>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It will exclusively launch the brand online through its shopify-powered site, but with a fulfilment partner that delivers carbon-natural. Eco-markets and popup stand on the territories of universities will contribute to increasing brand awareness and testing offline outlets.</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3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07733940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2" name="Picture 4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3" name="Straight Connector 4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5" name="Rectangle 44">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Green dialogue boxes">
            <a:extLst>
              <a:ext uri="{FF2B5EF4-FFF2-40B4-BE49-F238E27FC236}">
                <a16:creationId xmlns:a16="http://schemas.microsoft.com/office/drawing/2014/main" id="{E9ACDF34-8584-CDC3-910B-1897EB965DBA}"/>
              </a:ext>
            </a:extLst>
          </p:cNvPr>
          <p:cNvPicPr>
            <a:picLocks noChangeAspect="1"/>
          </p:cNvPicPr>
          <p:nvPr/>
        </p:nvPicPr>
        <p:blipFill>
          <a:blip r:embed="rId3">
            <a:alphaModFix amt="50000"/>
            <a:grayscl/>
          </a:blip>
          <a:srcRect t="17112" r="-1" b="15319"/>
          <a:stretch>
            <a:fillRect/>
          </a:stretch>
        </p:blipFill>
        <p:spPr>
          <a:xfrm>
            <a:off x="305" y="10"/>
            <a:ext cx="12191695" cy="6857990"/>
          </a:xfrm>
          <a:prstGeom prst="rect">
            <a:avLst/>
          </a:prstGeom>
        </p:spPr>
      </p:pic>
      <p:sp>
        <p:nvSpPr>
          <p:cNvPr id="47"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9" name="Rectangle 48">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D986237-FC11-2035-6654-9ABE11AB6673}"/>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promotion</a:t>
            </a:r>
          </a:p>
        </p:txBody>
      </p:sp>
      <p:cxnSp>
        <p:nvCxnSpPr>
          <p:cNvPr id="50" name="Straight Connector 4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3A96673-100C-324E-9377-832F0067AC16}"/>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EcoGlow will implement digital-first marketing strategy with the primary emphasis on Instagram and TikTok influencers, user-generated content, and targeted social media advertisement. The emails will advise loyalty and repurchasing, and partnerships with responsible blogs and sites, such as Etsy UK will increase the audience.</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5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10318399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ercentage symbol on red background">
            <a:extLst>
              <a:ext uri="{FF2B5EF4-FFF2-40B4-BE49-F238E27FC236}">
                <a16:creationId xmlns:a16="http://schemas.microsoft.com/office/drawing/2014/main" id="{90306D0F-41B9-92B8-FDCE-0DA503D42B2E}"/>
              </a:ext>
            </a:extLst>
          </p:cNvPr>
          <p:cNvPicPr>
            <a:picLocks noChangeAspect="1"/>
          </p:cNvPicPr>
          <p:nvPr/>
        </p:nvPicPr>
        <p:blipFill>
          <a:blip r:embed="rId3">
            <a:alphaModFix amt="50000"/>
            <a:grayscl/>
          </a:blip>
          <a:srcRect t="15728" r="-1" b="-1"/>
          <a:stretch>
            <a:fillRect/>
          </a:stretch>
        </p:blipFill>
        <p:spPr>
          <a:xfrm>
            <a:off x="305" y="10"/>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10D5C42-093B-FD02-23D8-34A1680C9B0B}"/>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Prices</a:t>
            </a:r>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D283028-48E6-8849-6E54-46BE419EEC7A}"/>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EcoGlow applies value pricing strategy where the pricing talks of the sustainability, quality and convenience applied in the product. the prices of the products are: </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t>£12 for cleansers,</a:t>
            </a:r>
          </a:p>
          <a:p>
            <a:pPr indent="-228600" defTabSz="914400">
              <a:lnSpc>
                <a:spcPct val="120000"/>
              </a:lnSpc>
              <a:spcAft>
                <a:spcPts val="600"/>
              </a:spcAft>
              <a:buClr>
                <a:schemeClr val="accent1"/>
              </a:buClr>
              <a:buSzPct val="100000"/>
              <a:buFont typeface="Arial" panose="020B0604020202020204" pitchFamily="34" charset="0"/>
              <a:buChar char="•"/>
            </a:pPr>
            <a:r>
              <a:rPr lang="en-US" dirty="0"/>
              <a:t>£15 for moisturisers </a:t>
            </a:r>
          </a:p>
          <a:p>
            <a:pPr indent="-228600" defTabSz="914400">
              <a:lnSpc>
                <a:spcPct val="120000"/>
              </a:lnSpc>
              <a:spcAft>
                <a:spcPts val="600"/>
              </a:spcAft>
              <a:buClr>
                <a:schemeClr val="accent1"/>
              </a:buClr>
              <a:buSzPct val="100000"/>
              <a:buFont typeface="Arial" panose="020B0604020202020204" pitchFamily="34" charset="0"/>
              <a:buChar char="•"/>
            </a:pPr>
            <a:r>
              <a:rPr lang="en-US" dirty="0"/>
              <a:t>£8 to 10 for refills</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73009480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74FB6B8C-A612-1814-7765-3C5496546089}"/>
              </a:ext>
            </a:extLst>
          </p:cNvPr>
          <p:cNvPicPr>
            <a:picLocks noChangeAspect="1"/>
          </p:cNvPicPr>
          <p:nvPr/>
        </p:nvPicPr>
        <p:blipFill>
          <a:blip r:embed="rId3">
            <a:alphaModFix amt="50000"/>
            <a:grayscl/>
          </a:blip>
          <a:srcRect r="-1" b="6636"/>
          <a:stretch>
            <a:fillRect/>
          </a:stretch>
        </p:blipFill>
        <p:spPr>
          <a:xfrm>
            <a:off x="305" y="10"/>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5020C967-34A1-EF4F-90B3-56005B11CF30}"/>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Funding requirements &amp;financial projections</a:t>
            </a:r>
            <a:br>
              <a:rPr lang="en-US"/>
            </a:br>
            <a:endParaRPr lang="en-US"/>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F904C56-9D57-1A62-CE74-12D76957BEFB}"/>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EcoGlow seeks an initial investment of £50,000, which will be used to fund product development, marketing, operations, and early-stage growth. This funding is critical to establish a solid foundation for launching and scaling the business within the first year.</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2103125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34ADC95-CEED-3A74-3845-2E63CA20A7C7}"/>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Funding Breakdown</a:t>
            </a:r>
          </a:p>
        </p:txBody>
      </p:sp>
      <p:sp>
        <p:nvSpPr>
          <p:cNvPr id="4" name="TextBox 3">
            <a:extLst>
              <a:ext uri="{FF2B5EF4-FFF2-40B4-BE49-F238E27FC236}">
                <a16:creationId xmlns:a16="http://schemas.microsoft.com/office/drawing/2014/main" id="{CFE8B81F-B408-8C4E-89ED-E2A6A828365B}"/>
              </a:ext>
            </a:extLst>
          </p:cNvPr>
          <p:cNvSpPr txBox="1"/>
          <p:nvPr/>
        </p:nvSpPr>
        <p:spPr>
          <a:xfrm>
            <a:off x="1452617" y="3531204"/>
            <a:ext cx="4171479" cy="1610643"/>
          </a:xfrm>
          <a:prstGeom prst="rect">
            <a:avLst/>
          </a:prstGeom>
        </p:spPr>
        <p:txBody>
          <a:bodyPr vert="horz" lIns="91440" tIns="91440" rIns="91440" bIns="91440" rtlCol="0">
            <a:normAutofit/>
          </a:bodyPr>
          <a:lstStyle/>
          <a:p>
            <a:pPr defTabSz="914400">
              <a:lnSpc>
                <a:spcPct val="120000"/>
              </a:lnSpc>
              <a:spcBef>
                <a:spcPts val="1000"/>
              </a:spcBef>
              <a:buClr>
                <a:schemeClr val="accent1"/>
              </a:buClr>
              <a:buSzPct val="100000"/>
            </a:pPr>
            <a:r>
              <a:rPr lang="en-US" sz="1600" cap="all"/>
              <a:t>The £50,000 will be allocated as follows.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044C7FF7-8445-58DA-9251-AFDB383CC435}"/>
              </a:ext>
            </a:extLst>
          </p:cNvPr>
          <p:cNvGraphicFramePr>
            <a:graphicFrameLocks noGrp="1"/>
          </p:cNvGraphicFramePr>
          <p:nvPr>
            <p:extLst>
              <p:ext uri="{D42A27DB-BD31-4B8C-83A1-F6EECF244321}">
                <p14:modId xmlns:p14="http://schemas.microsoft.com/office/powerpoint/2010/main" val="2872721322"/>
              </p:ext>
            </p:extLst>
          </p:nvPr>
        </p:nvGraphicFramePr>
        <p:xfrm>
          <a:off x="6094411" y="1003684"/>
          <a:ext cx="4960442" cy="4264566"/>
        </p:xfrm>
        <a:graphic>
          <a:graphicData uri="http://schemas.openxmlformats.org/drawingml/2006/table">
            <a:tbl>
              <a:tblPr firstRow="1" bandRow="1">
                <a:tableStyleId>{5C22544A-7EE6-4342-B048-85BDC9FD1C3A}</a:tableStyleId>
              </a:tblPr>
              <a:tblGrid>
                <a:gridCol w="2599567">
                  <a:extLst>
                    <a:ext uri="{9D8B030D-6E8A-4147-A177-3AD203B41FA5}">
                      <a16:colId xmlns:a16="http://schemas.microsoft.com/office/drawing/2014/main" val="3161454833"/>
                    </a:ext>
                  </a:extLst>
                </a:gridCol>
                <a:gridCol w="2360875">
                  <a:extLst>
                    <a:ext uri="{9D8B030D-6E8A-4147-A177-3AD203B41FA5}">
                      <a16:colId xmlns:a16="http://schemas.microsoft.com/office/drawing/2014/main" val="2469414037"/>
                    </a:ext>
                  </a:extLst>
                </a:gridCol>
              </a:tblGrid>
              <a:tr h="375282">
                <a:tc>
                  <a:txBody>
                    <a:bodyPr/>
                    <a:lstStyle/>
                    <a:p>
                      <a:r>
                        <a:rPr lang="en-GB" sz="1700"/>
                        <a:t>Category </a:t>
                      </a:r>
                    </a:p>
                  </a:txBody>
                  <a:tcPr marL="85291" marR="85291" marT="42646" marB="42646"/>
                </a:tc>
                <a:tc>
                  <a:txBody>
                    <a:bodyPr/>
                    <a:lstStyle/>
                    <a:p>
                      <a:r>
                        <a:rPr lang="en-GB" sz="1700"/>
                        <a:t>Amount (£)</a:t>
                      </a:r>
                    </a:p>
                  </a:txBody>
                  <a:tcPr marL="85291" marR="85291" marT="42646" marB="42646"/>
                </a:tc>
                <a:extLst>
                  <a:ext uri="{0D108BD9-81ED-4DB2-BD59-A6C34878D82A}">
                    <a16:rowId xmlns:a16="http://schemas.microsoft.com/office/drawing/2014/main" val="1404182829"/>
                  </a:ext>
                </a:extLst>
              </a:tr>
              <a:tr h="375282">
                <a:tc>
                  <a:txBody>
                    <a:bodyPr/>
                    <a:lstStyle/>
                    <a:p>
                      <a:r>
                        <a:rPr lang="en-GB" sz="1700"/>
                        <a:t>Product Development</a:t>
                      </a:r>
                    </a:p>
                  </a:txBody>
                  <a:tcPr marL="85291" marR="85291" marT="42646" marB="42646"/>
                </a:tc>
                <a:tc>
                  <a:txBody>
                    <a:bodyPr/>
                    <a:lstStyle/>
                    <a:p>
                      <a:r>
                        <a:rPr lang="en-GB" sz="1700"/>
                        <a:t>10,000</a:t>
                      </a:r>
                    </a:p>
                  </a:txBody>
                  <a:tcPr marL="85291" marR="85291" marT="42646" marB="42646"/>
                </a:tc>
                <a:extLst>
                  <a:ext uri="{0D108BD9-81ED-4DB2-BD59-A6C34878D82A}">
                    <a16:rowId xmlns:a16="http://schemas.microsoft.com/office/drawing/2014/main" val="3785453414"/>
                  </a:ext>
                </a:extLst>
              </a:tr>
              <a:tr h="631155">
                <a:tc>
                  <a:txBody>
                    <a:bodyPr/>
                    <a:lstStyle/>
                    <a:p>
                      <a:r>
                        <a:rPr lang="en-GB" sz="1700"/>
                        <a:t>Website &amp; E-Commerce Setup</a:t>
                      </a:r>
                    </a:p>
                  </a:txBody>
                  <a:tcPr marL="85291" marR="85291" marT="42646" marB="42646"/>
                </a:tc>
                <a:tc>
                  <a:txBody>
                    <a:bodyPr/>
                    <a:lstStyle/>
                    <a:p>
                      <a:r>
                        <a:rPr lang="en-GB" sz="1700"/>
                        <a:t>4,000</a:t>
                      </a:r>
                    </a:p>
                  </a:txBody>
                  <a:tcPr marL="85291" marR="85291" marT="42646" marB="42646"/>
                </a:tc>
                <a:extLst>
                  <a:ext uri="{0D108BD9-81ED-4DB2-BD59-A6C34878D82A}">
                    <a16:rowId xmlns:a16="http://schemas.microsoft.com/office/drawing/2014/main" val="3195777646"/>
                  </a:ext>
                </a:extLst>
              </a:tr>
              <a:tr h="375282">
                <a:tc>
                  <a:txBody>
                    <a:bodyPr/>
                    <a:lstStyle/>
                    <a:p>
                      <a:r>
                        <a:rPr lang="en-GB" sz="1700"/>
                        <a:t>Marketing &amp; Promotion</a:t>
                      </a:r>
                    </a:p>
                  </a:txBody>
                  <a:tcPr marL="85291" marR="85291" marT="42646" marB="42646"/>
                </a:tc>
                <a:tc>
                  <a:txBody>
                    <a:bodyPr/>
                    <a:lstStyle/>
                    <a:p>
                      <a:r>
                        <a:rPr lang="en-GB" sz="1700"/>
                        <a:t>12,000</a:t>
                      </a:r>
                    </a:p>
                  </a:txBody>
                  <a:tcPr marL="85291" marR="85291" marT="42646" marB="42646"/>
                </a:tc>
                <a:extLst>
                  <a:ext uri="{0D108BD9-81ED-4DB2-BD59-A6C34878D82A}">
                    <a16:rowId xmlns:a16="http://schemas.microsoft.com/office/drawing/2014/main" val="2240485660"/>
                  </a:ext>
                </a:extLst>
              </a:tr>
              <a:tr h="375282">
                <a:tc>
                  <a:txBody>
                    <a:bodyPr/>
                    <a:lstStyle/>
                    <a:p>
                      <a:r>
                        <a:rPr lang="en-GB" sz="1700"/>
                        <a:t>Initial Inventory</a:t>
                      </a:r>
                    </a:p>
                  </a:txBody>
                  <a:tcPr marL="85291" marR="85291" marT="42646" marB="42646"/>
                </a:tc>
                <a:tc>
                  <a:txBody>
                    <a:bodyPr/>
                    <a:lstStyle/>
                    <a:p>
                      <a:r>
                        <a:rPr lang="en-GB" sz="1700"/>
                        <a:t>8,000</a:t>
                      </a:r>
                    </a:p>
                  </a:txBody>
                  <a:tcPr marL="85291" marR="85291" marT="42646" marB="42646"/>
                </a:tc>
                <a:extLst>
                  <a:ext uri="{0D108BD9-81ED-4DB2-BD59-A6C34878D82A}">
                    <a16:rowId xmlns:a16="http://schemas.microsoft.com/office/drawing/2014/main" val="192784988"/>
                  </a:ext>
                </a:extLst>
              </a:tr>
              <a:tr h="375282">
                <a:tc>
                  <a:txBody>
                    <a:bodyPr/>
                    <a:lstStyle/>
                    <a:p>
                      <a:r>
                        <a:rPr lang="en-GB" sz="1700"/>
                        <a:t>Fulfilment &amp; Logistics </a:t>
                      </a:r>
                    </a:p>
                  </a:txBody>
                  <a:tcPr marL="85291" marR="85291" marT="42646" marB="42646"/>
                </a:tc>
                <a:tc>
                  <a:txBody>
                    <a:bodyPr/>
                    <a:lstStyle/>
                    <a:p>
                      <a:r>
                        <a:rPr lang="en-GB" sz="1700"/>
                        <a:t>3,000</a:t>
                      </a:r>
                    </a:p>
                  </a:txBody>
                  <a:tcPr marL="85291" marR="85291" marT="42646" marB="42646"/>
                </a:tc>
                <a:extLst>
                  <a:ext uri="{0D108BD9-81ED-4DB2-BD59-A6C34878D82A}">
                    <a16:rowId xmlns:a16="http://schemas.microsoft.com/office/drawing/2014/main" val="2569235307"/>
                  </a:ext>
                </a:extLst>
              </a:tr>
              <a:tr h="375282">
                <a:tc>
                  <a:txBody>
                    <a:bodyPr/>
                    <a:lstStyle/>
                    <a:p>
                      <a:r>
                        <a:rPr lang="en-GB" sz="1700"/>
                        <a:t>Freelance Staff</a:t>
                      </a:r>
                    </a:p>
                  </a:txBody>
                  <a:tcPr marL="85291" marR="85291" marT="42646" marB="42646"/>
                </a:tc>
                <a:tc>
                  <a:txBody>
                    <a:bodyPr/>
                    <a:lstStyle/>
                    <a:p>
                      <a:r>
                        <a:rPr lang="en-GB" sz="1700"/>
                        <a:t>5,000</a:t>
                      </a:r>
                    </a:p>
                  </a:txBody>
                  <a:tcPr marL="85291" marR="85291" marT="42646" marB="42646"/>
                </a:tc>
                <a:extLst>
                  <a:ext uri="{0D108BD9-81ED-4DB2-BD59-A6C34878D82A}">
                    <a16:rowId xmlns:a16="http://schemas.microsoft.com/office/drawing/2014/main" val="1297218303"/>
                  </a:ext>
                </a:extLst>
              </a:tr>
              <a:tr h="631155">
                <a:tc>
                  <a:txBody>
                    <a:bodyPr/>
                    <a:lstStyle/>
                    <a:p>
                      <a:r>
                        <a:rPr lang="en-GB" sz="1700"/>
                        <a:t>Pop- up Event &amp; Sampling</a:t>
                      </a:r>
                    </a:p>
                  </a:txBody>
                  <a:tcPr marL="85291" marR="85291" marT="42646" marB="42646"/>
                </a:tc>
                <a:tc>
                  <a:txBody>
                    <a:bodyPr/>
                    <a:lstStyle/>
                    <a:p>
                      <a:r>
                        <a:rPr lang="en-GB" sz="1700"/>
                        <a:t>5,000</a:t>
                      </a:r>
                    </a:p>
                  </a:txBody>
                  <a:tcPr marL="85291" marR="85291" marT="42646" marB="42646"/>
                </a:tc>
                <a:extLst>
                  <a:ext uri="{0D108BD9-81ED-4DB2-BD59-A6C34878D82A}">
                    <a16:rowId xmlns:a16="http://schemas.microsoft.com/office/drawing/2014/main" val="1028097145"/>
                  </a:ext>
                </a:extLst>
              </a:tr>
              <a:tr h="375282">
                <a:tc>
                  <a:txBody>
                    <a:bodyPr/>
                    <a:lstStyle/>
                    <a:p>
                      <a:r>
                        <a:rPr lang="en-GB" sz="1700"/>
                        <a:t>Contingency Fund</a:t>
                      </a:r>
                    </a:p>
                  </a:txBody>
                  <a:tcPr marL="85291" marR="85291" marT="42646" marB="42646"/>
                </a:tc>
                <a:tc>
                  <a:txBody>
                    <a:bodyPr/>
                    <a:lstStyle/>
                    <a:p>
                      <a:r>
                        <a:rPr lang="en-GB" sz="1700"/>
                        <a:t>3,000</a:t>
                      </a:r>
                    </a:p>
                  </a:txBody>
                  <a:tcPr marL="85291" marR="85291" marT="42646" marB="42646"/>
                </a:tc>
                <a:extLst>
                  <a:ext uri="{0D108BD9-81ED-4DB2-BD59-A6C34878D82A}">
                    <a16:rowId xmlns:a16="http://schemas.microsoft.com/office/drawing/2014/main" val="2476245376"/>
                  </a:ext>
                </a:extLst>
              </a:tr>
              <a:tr h="375282">
                <a:tc>
                  <a:txBody>
                    <a:bodyPr/>
                    <a:lstStyle/>
                    <a:p>
                      <a:r>
                        <a:rPr lang="en-GB" sz="1700" b="1">
                          <a:solidFill>
                            <a:schemeClr val="bg1"/>
                          </a:solidFill>
                        </a:rPr>
                        <a:t>Total</a:t>
                      </a:r>
                    </a:p>
                  </a:txBody>
                  <a:tcPr marL="85291" marR="85291" marT="42646" marB="42646">
                    <a:solidFill>
                      <a:schemeClr val="accent1">
                        <a:lumMod val="75000"/>
                      </a:schemeClr>
                    </a:solidFill>
                  </a:tcPr>
                </a:tc>
                <a:tc>
                  <a:txBody>
                    <a:bodyPr/>
                    <a:lstStyle/>
                    <a:p>
                      <a:r>
                        <a:rPr lang="en-GB" sz="1700" dirty="0">
                          <a:solidFill>
                            <a:schemeClr val="bg1"/>
                          </a:solidFill>
                        </a:rPr>
                        <a:t>50,000</a:t>
                      </a:r>
                    </a:p>
                  </a:txBody>
                  <a:tcPr marL="85291" marR="85291" marT="42646" marB="42646">
                    <a:solidFill>
                      <a:schemeClr val="accent1">
                        <a:lumMod val="75000"/>
                      </a:schemeClr>
                    </a:solidFill>
                  </a:tcPr>
                </a:tc>
                <a:extLst>
                  <a:ext uri="{0D108BD9-81ED-4DB2-BD59-A6C34878D82A}">
                    <a16:rowId xmlns:a16="http://schemas.microsoft.com/office/drawing/2014/main" val="4215002018"/>
                  </a:ext>
                </a:extLst>
              </a:tr>
            </a:tbl>
          </a:graphicData>
        </a:graphic>
      </p:graphicFrame>
    </p:spTree>
    <p:extLst>
      <p:ext uri="{BB962C8B-B14F-4D97-AF65-F5344CB8AC3E}">
        <p14:creationId xmlns:p14="http://schemas.microsoft.com/office/powerpoint/2010/main" val="4149450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01C35AB-6916-80F5-B44B-210E6C6149D6}"/>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a:t>Year Financial projections</a:t>
            </a:r>
          </a:p>
        </p:txBody>
      </p:sp>
      <p:sp>
        <p:nvSpPr>
          <p:cNvPr id="22" name="Rectangle 21">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Box 3">
            <a:extLst>
              <a:ext uri="{FF2B5EF4-FFF2-40B4-BE49-F238E27FC236}">
                <a16:creationId xmlns:a16="http://schemas.microsoft.com/office/drawing/2014/main" id="{9D7E91AC-9509-D355-6C1F-1494E1F55E67}"/>
              </a:ext>
            </a:extLst>
          </p:cNvPr>
          <p:cNvSpPr txBox="1"/>
          <p:nvPr/>
        </p:nvSpPr>
        <p:spPr>
          <a:xfrm>
            <a:off x="1451581" y="2015732"/>
            <a:ext cx="4172212" cy="3450613"/>
          </a:xfrm>
          <a:prstGeom prst="rect">
            <a:avLst/>
          </a:prstGeom>
        </p:spPr>
        <p:txBody>
          <a:bodyPr vert="horz" lIns="91440" tIns="45720" rIns="91440" bIns="45720" rtlCol="0" anchor="t">
            <a:normAutofit/>
          </a:bodyPr>
          <a:lstStyle/>
          <a:p>
            <a:pPr defTabSz="914400">
              <a:lnSpc>
                <a:spcPct val="110000"/>
              </a:lnSpc>
              <a:spcAft>
                <a:spcPts val="600"/>
              </a:spcAft>
              <a:buClr>
                <a:schemeClr val="accent1"/>
              </a:buClr>
              <a:buSzPct val="100000"/>
            </a:pPr>
            <a:r>
              <a:rPr lang="en-US" dirty="0"/>
              <a:t>Our sales and operating expenses have been projected conservatively for the first 12 months. sales will increase as brand awareness and customer loyalty grow, supported by strategic marketing and our refill subscription mode module.</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p>
          <a:p>
            <a:pPr indent="-228600" defTabSz="914400">
              <a:lnSpc>
                <a:spcPct val="110000"/>
              </a:lnSpc>
              <a:spcAft>
                <a:spcPts val="600"/>
              </a:spcAft>
              <a:buClr>
                <a:schemeClr val="accent1"/>
              </a:buClr>
              <a:buSzPct val="100000"/>
              <a:buFont typeface="Arial" panose="020B0604020202020204" pitchFamily="34" charset="0"/>
              <a:buChar char="•"/>
            </a:pPr>
            <a:r>
              <a:rPr lang="en-US" dirty="0"/>
              <a:t>Total year 1 sales: £63,000</a:t>
            </a:r>
          </a:p>
          <a:p>
            <a:pPr indent="-228600" defTabSz="914400">
              <a:lnSpc>
                <a:spcPct val="110000"/>
              </a:lnSpc>
              <a:spcAft>
                <a:spcPts val="600"/>
              </a:spcAft>
              <a:buClr>
                <a:schemeClr val="accent1"/>
              </a:buClr>
              <a:buSzPct val="100000"/>
              <a:buFont typeface="Arial" panose="020B0604020202020204" pitchFamily="34" charset="0"/>
              <a:buChar char="•"/>
            </a:pPr>
            <a:r>
              <a:rPr lang="en-US" dirty="0"/>
              <a:t>Total Expenses: £34,500</a:t>
            </a:r>
          </a:p>
          <a:p>
            <a:pPr indent="-228600" defTabSz="914400">
              <a:lnSpc>
                <a:spcPct val="110000"/>
              </a:lnSpc>
              <a:spcAft>
                <a:spcPts val="600"/>
              </a:spcAft>
              <a:buClr>
                <a:schemeClr val="accent1"/>
              </a:buClr>
              <a:buSzPct val="100000"/>
              <a:buFont typeface="Arial" panose="020B0604020202020204" pitchFamily="34" charset="0"/>
              <a:buChar char="•"/>
            </a:pPr>
            <a:r>
              <a:rPr lang="en-US" dirty="0"/>
              <a:t>Total profit: £28,500         </a:t>
            </a:r>
          </a:p>
        </p:txBody>
      </p:sp>
      <p:pic>
        <p:nvPicPr>
          <p:cNvPr id="24" name="Picture 23">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50554E28-2A70-54F7-879A-DE9A092DA68D}"/>
              </a:ext>
            </a:extLst>
          </p:cNvPr>
          <p:cNvGraphicFramePr>
            <a:graphicFrameLocks noGrp="1"/>
          </p:cNvGraphicFramePr>
          <p:nvPr>
            <p:extLst>
              <p:ext uri="{D42A27DB-BD31-4B8C-83A1-F6EECF244321}">
                <p14:modId xmlns:p14="http://schemas.microsoft.com/office/powerpoint/2010/main" val="1445463842"/>
              </p:ext>
            </p:extLst>
          </p:nvPr>
        </p:nvGraphicFramePr>
        <p:xfrm>
          <a:off x="6094411" y="1204532"/>
          <a:ext cx="4960444" cy="4029500"/>
        </p:xfrm>
        <a:graphic>
          <a:graphicData uri="http://schemas.openxmlformats.org/drawingml/2006/table">
            <a:tbl>
              <a:tblPr firstRow="1" bandRow="1">
                <a:tableStyleId>{5C22544A-7EE6-4342-B048-85BDC9FD1C3A}</a:tableStyleId>
              </a:tblPr>
              <a:tblGrid>
                <a:gridCol w="1240111">
                  <a:extLst>
                    <a:ext uri="{9D8B030D-6E8A-4147-A177-3AD203B41FA5}">
                      <a16:colId xmlns:a16="http://schemas.microsoft.com/office/drawing/2014/main" val="650340539"/>
                    </a:ext>
                  </a:extLst>
                </a:gridCol>
                <a:gridCol w="1240111">
                  <a:extLst>
                    <a:ext uri="{9D8B030D-6E8A-4147-A177-3AD203B41FA5}">
                      <a16:colId xmlns:a16="http://schemas.microsoft.com/office/drawing/2014/main" val="3405870981"/>
                    </a:ext>
                  </a:extLst>
                </a:gridCol>
                <a:gridCol w="1240111">
                  <a:extLst>
                    <a:ext uri="{9D8B030D-6E8A-4147-A177-3AD203B41FA5}">
                      <a16:colId xmlns:a16="http://schemas.microsoft.com/office/drawing/2014/main" val="3611872230"/>
                    </a:ext>
                  </a:extLst>
                </a:gridCol>
                <a:gridCol w="1240111">
                  <a:extLst>
                    <a:ext uri="{9D8B030D-6E8A-4147-A177-3AD203B41FA5}">
                      <a16:colId xmlns:a16="http://schemas.microsoft.com/office/drawing/2014/main" val="827359524"/>
                    </a:ext>
                  </a:extLst>
                </a:gridCol>
              </a:tblGrid>
              <a:tr h="297144">
                <a:tc>
                  <a:txBody>
                    <a:bodyPr/>
                    <a:lstStyle/>
                    <a:p>
                      <a:r>
                        <a:rPr lang="en-GB" sz="1300"/>
                        <a:t>Month </a:t>
                      </a:r>
                    </a:p>
                  </a:txBody>
                  <a:tcPr marL="67533" marR="67533" marT="33766" marB="33766"/>
                </a:tc>
                <a:tc>
                  <a:txBody>
                    <a:bodyPr/>
                    <a:lstStyle/>
                    <a:p>
                      <a:r>
                        <a:rPr lang="en-GB" sz="1300"/>
                        <a:t>Sales (£)</a:t>
                      </a:r>
                    </a:p>
                  </a:txBody>
                  <a:tcPr marL="67533" marR="67533" marT="33766" marB="33766"/>
                </a:tc>
                <a:tc>
                  <a:txBody>
                    <a:bodyPr/>
                    <a:lstStyle/>
                    <a:p>
                      <a:r>
                        <a:rPr lang="en-GB" sz="1300"/>
                        <a:t>Expenses (£)</a:t>
                      </a:r>
                    </a:p>
                  </a:txBody>
                  <a:tcPr marL="67533" marR="67533" marT="33766" marB="33766"/>
                </a:tc>
                <a:tc>
                  <a:txBody>
                    <a:bodyPr/>
                    <a:lstStyle/>
                    <a:p>
                      <a:r>
                        <a:rPr lang="en-GB" sz="1300"/>
                        <a:t>Profit/ Loss (£)</a:t>
                      </a:r>
                    </a:p>
                  </a:txBody>
                  <a:tcPr marL="67533" marR="67533" marT="33766" marB="33766"/>
                </a:tc>
                <a:extLst>
                  <a:ext uri="{0D108BD9-81ED-4DB2-BD59-A6C34878D82A}">
                    <a16:rowId xmlns:a16="http://schemas.microsoft.com/office/drawing/2014/main" val="554288590"/>
                  </a:ext>
                </a:extLst>
              </a:tr>
              <a:tr h="297144">
                <a:tc>
                  <a:txBody>
                    <a:bodyPr/>
                    <a:lstStyle/>
                    <a:p>
                      <a:r>
                        <a:rPr lang="en-GB" sz="1300"/>
                        <a:t>1</a:t>
                      </a:r>
                    </a:p>
                  </a:txBody>
                  <a:tcPr marL="67533" marR="67533" marT="33766" marB="33766"/>
                </a:tc>
                <a:tc>
                  <a:txBody>
                    <a:bodyPr/>
                    <a:lstStyle/>
                    <a:p>
                      <a:r>
                        <a:rPr lang="en-GB" sz="1300"/>
                        <a:t>1,000</a:t>
                      </a:r>
                    </a:p>
                  </a:txBody>
                  <a:tcPr marL="67533" marR="67533" marT="33766" marB="33766"/>
                </a:tc>
                <a:tc>
                  <a:txBody>
                    <a:bodyPr/>
                    <a:lstStyle/>
                    <a:p>
                      <a:r>
                        <a:rPr lang="en-GB" sz="1300"/>
                        <a:t>2,000</a:t>
                      </a:r>
                    </a:p>
                  </a:txBody>
                  <a:tcPr marL="67533" marR="67533" marT="33766" marB="33766"/>
                </a:tc>
                <a:tc>
                  <a:txBody>
                    <a:bodyPr/>
                    <a:lstStyle/>
                    <a:p>
                      <a:r>
                        <a:rPr lang="en-GB" sz="1300"/>
                        <a:t>-1,000</a:t>
                      </a:r>
                    </a:p>
                  </a:txBody>
                  <a:tcPr marL="67533" marR="67533" marT="33766" marB="33766"/>
                </a:tc>
                <a:extLst>
                  <a:ext uri="{0D108BD9-81ED-4DB2-BD59-A6C34878D82A}">
                    <a16:rowId xmlns:a16="http://schemas.microsoft.com/office/drawing/2014/main" val="111925510"/>
                  </a:ext>
                </a:extLst>
              </a:tr>
              <a:tr h="297144">
                <a:tc>
                  <a:txBody>
                    <a:bodyPr/>
                    <a:lstStyle/>
                    <a:p>
                      <a:r>
                        <a:rPr lang="en-GB" sz="1300"/>
                        <a:t>2</a:t>
                      </a:r>
                    </a:p>
                  </a:txBody>
                  <a:tcPr marL="67533" marR="67533" marT="33766" marB="33766"/>
                </a:tc>
                <a:tc>
                  <a:txBody>
                    <a:bodyPr/>
                    <a:lstStyle/>
                    <a:p>
                      <a:r>
                        <a:rPr lang="en-GB" sz="1300"/>
                        <a:t>1,500</a:t>
                      </a:r>
                    </a:p>
                  </a:txBody>
                  <a:tcPr marL="67533" marR="67533" marT="33766" marB="33766"/>
                </a:tc>
                <a:tc>
                  <a:txBody>
                    <a:bodyPr/>
                    <a:lstStyle/>
                    <a:p>
                      <a:r>
                        <a:rPr lang="en-GB" sz="1300"/>
                        <a:t>2,000</a:t>
                      </a:r>
                    </a:p>
                  </a:txBody>
                  <a:tcPr marL="67533" marR="67533" marT="33766" marB="33766"/>
                </a:tc>
                <a:tc>
                  <a:txBody>
                    <a:bodyPr/>
                    <a:lstStyle/>
                    <a:p>
                      <a:r>
                        <a:rPr lang="en-GB" sz="1300"/>
                        <a:t>-500</a:t>
                      </a:r>
                    </a:p>
                  </a:txBody>
                  <a:tcPr marL="67533" marR="67533" marT="33766" marB="33766"/>
                </a:tc>
                <a:extLst>
                  <a:ext uri="{0D108BD9-81ED-4DB2-BD59-A6C34878D82A}">
                    <a16:rowId xmlns:a16="http://schemas.microsoft.com/office/drawing/2014/main" val="3840738661"/>
                  </a:ext>
                </a:extLst>
              </a:tr>
              <a:tr h="297144">
                <a:tc>
                  <a:txBody>
                    <a:bodyPr/>
                    <a:lstStyle/>
                    <a:p>
                      <a:r>
                        <a:rPr lang="en-GB" sz="1300"/>
                        <a:t>3</a:t>
                      </a:r>
                    </a:p>
                  </a:txBody>
                  <a:tcPr marL="67533" marR="67533" marT="33766" marB="33766"/>
                </a:tc>
                <a:tc>
                  <a:txBody>
                    <a:bodyPr/>
                    <a:lstStyle/>
                    <a:p>
                      <a:r>
                        <a:rPr lang="en-GB" sz="1300"/>
                        <a:t>2,500</a:t>
                      </a:r>
                    </a:p>
                  </a:txBody>
                  <a:tcPr marL="67533" marR="67533" marT="33766" marB="33766"/>
                </a:tc>
                <a:tc>
                  <a:txBody>
                    <a:bodyPr/>
                    <a:lstStyle/>
                    <a:p>
                      <a:r>
                        <a:rPr lang="en-GB" sz="1300"/>
                        <a:t>2,000</a:t>
                      </a:r>
                    </a:p>
                  </a:txBody>
                  <a:tcPr marL="67533" marR="67533" marT="33766" marB="33766"/>
                </a:tc>
                <a:tc>
                  <a:txBody>
                    <a:bodyPr/>
                    <a:lstStyle/>
                    <a:p>
                      <a:r>
                        <a:rPr lang="en-GB" sz="1300"/>
                        <a:t>+500</a:t>
                      </a:r>
                    </a:p>
                  </a:txBody>
                  <a:tcPr marL="67533" marR="67533" marT="33766" marB="33766"/>
                </a:tc>
                <a:extLst>
                  <a:ext uri="{0D108BD9-81ED-4DB2-BD59-A6C34878D82A}">
                    <a16:rowId xmlns:a16="http://schemas.microsoft.com/office/drawing/2014/main" val="1956440167"/>
                  </a:ext>
                </a:extLst>
              </a:tr>
              <a:tr h="297144">
                <a:tc>
                  <a:txBody>
                    <a:bodyPr/>
                    <a:lstStyle/>
                    <a:p>
                      <a:r>
                        <a:rPr lang="en-GB" sz="1300"/>
                        <a:t>4</a:t>
                      </a:r>
                    </a:p>
                  </a:txBody>
                  <a:tcPr marL="67533" marR="67533" marT="33766" marB="33766"/>
                </a:tc>
                <a:tc>
                  <a:txBody>
                    <a:bodyPr/>
                    <a:lstStyle/>
                    <a:p>
                      <a:r>
                        <a:rPr lang="en-GB" sz="1300"/>
                        <a:t>3,000</a:t>
                      </a:r>
                    </a:p>
                  </a:txBody>
                  <a:tcPr marL="67533" marR="67533" marT="33766" marB="33766"/>
                </a:tc>
                <a:tc>
                  <a:txBody>
                    <a:bodyPr/>
                    <a:lstStyle/>
                    <a:p>
                      <a:r>
                        <a:rPr lang="en-GB" sz="1300"/>
                        <a:t>2,500</a:t>
                      </a:r>
                    </a:p>
                  </a:txBody>
                  <a:tcPr marL="67533" marR="67533" marT="33766" marB="33766"/>
                </a:tc>
                <a:tc>
                  <a:txBody>
                    <a:bodyPr/>
                    <a:lstStyle/>
                    <a:p>
                      <a:r>
                        <a:rPr lang="en-GB" sz="1300"/>
                        <a:t>+500</a:t>
                      </a:r>
                    </a:p>
                  </a:txBody>
                  <a:tcPr marL="67533" marR="67533" marT="33766" marB="33766"/>
                </a:tc>
                <a:extLst>
                  <a:ext uri="{0D108BD9-81ED-4DB2-BD59-A6C34878D82A}">
                    <a16:rowId xmlns:a16="http://schemas.microsoft.com/office/drawing/2014/main" val="3191068831"/>
                  </a:ext>
                </a:extLst>
              </a:tr>
              <a:tr h="297144">
                <a:tc>
                  <a:txBody>
                    <a:bodyPr/>
                    <a:lstStyle/>
                    <a:p>
                      <a:r>
                        <a:rPr lang="en-GB" sz="1300"/>
                        <a:t>5</a:t>
                      </a:r>
                    </a:p>
                  </a:txBody>
                  <a:tcPr marL="67533" marR="67533" marT="33766" marB="33766"/>
                </a:tc>
                <a:tc>
                  <a:txBody>
                    <a:bodyPr/>
                    <a:lstStyle/>
                    <a:p>
                      <a:r>
                        <a:rPr lang="en-GB" sz="1300"/>
                        <a:t>4,000</a:t>
                      </a:r>
                    </a:p>
                  </a:txBody>
                  <a:tcPr marL="67533" marR="67533" marT="33766" marB="33766"/>
                </a:tc>
                <a:tc>
                  <a:txBody>
                    <a:bodyPr/>
                    <a:lstStyle/>
                    <a:p>
                      <a:r>
                        <a:rPr lang="en-GB" sz="1300"/>
                        <a:t>2,500</a:t>
                      </a:r>
                    </a:p>
                  </a:txBody>
                  <a:tcPr marL="67533" marR="67533" marT="33766" marB="33766"/>
                </a:tc>
                <a:tc>
                  <a:txBody>
                    <a:bodyPr/>
                    <a:lstStyle/>
                    <a:p>
                      <a:r>
                        <a:rPr lang="en-GB" sz="1300"/>
                        <a:t>+1,500</a:t>
                      </a:r>
                    </a:p>
                  </a:txBody>
                  <a:tcPr marL="67533" marR="67533" marT="33766" marB="33766"/>
                </a:tc>
                <a:extLst>
                  <a:ext uri="{0D108BD9-81ED-4DB2-BD59-A6C34878D82A}">
                    <a16:rowId xmlns:a16="http://schemas.microsoft.com/office/drawing/2014/main" val="1705465231"/>
                  </a:ext>
                </a:extLst>
              </a:tr>
              <a:tr h="297144">
                <a:tc>
                  <a:txBody>
                    <a:bodyPr/>
                    <a:lstStyle/>
                    <a:p>
                      <a:r>
                        <a:rPr lang="en-GB" sz="1300"/>
                        <a:t>6</a:t>
                      </a:r>
                    </a:p>
                  </a:txBody>
                  <a:tcPr marL="67533" marR="67533" marT="33766" marB="33766"/>
                </a:tc>
                <a:tc>
                  <a:txBody>
                    <a:bodyPr/>
                    <a:lstStyle/>
                    <a:p>
                      <a:r>
                        <a:rPr lang="en-GB" sz="1300"/>
                        <a:t>5,000</a:t>
                      </a:r>
                    </a:p>
                  </a:txBody>
                  <a:tcPr marL="67533" marR="67533" marT="33766" marB="33766"/>
                </a:tc>
                <a:tc>
                  <a:txBody>
                    <a:bodyPr/>
                    <a:lstStyle/>
                    <a:p>
                      <a:r>
                        <a:rPr lang="en-GB" sz="1300"/>
                        <a:t>2,500</a:t>
                      </a:r>
                    </a:p>
                  </a:txBody>
                  <a:tcPr marL="67533" marR="67533" marT="33766" marB="33766"/>
                </a:tc>
                <a:tc>
                  <a:txBody>
                    <a:bodyPr/>
                    <a:lstStyle/>
                    <a:p>
                      <a:r>
                        <a:rPr lang="en-GB" sz="1300"/>
                        <a:t>+2,500</a:t>
                      </a:r>
                    </a:p>
                  </a:txBody>
                  <a:tcPr marL="67533" marR="67533" marT="33766" marB="33766"/>
                </a:tc>
                <a:extLst>
                  <a:ext uri="{0D108BD9-81ED-4DB2-BD59-A6C34878D82A}">
                    <a16:rowId xmlns:a16="http://schemas.microsoft.com/office/drawing/2014/main" val="1525008662"/>
                  </a:ext>
                </a:extLst>
              </a:tr>
              <a:tr h="297144">
                <a:tc>
                  <a:txBody>
                    <a:bodyPr/>
                    <a:lstStyle/>
                    <a:p>
                      <a:r>
                        <a:rPr lang="en-GB" sz="1300"/>
                        <a:t>7</a:t>
                      </a:r>
                    </a:p>
                  </a:txBody>
                  <a:tcPr marL="67533" marR="67533" marT="33766" marB="33766"/>
                </a:tc>
                <a:tc>
                  <a:txBody>
                    <a:bodyPr/>
                    <a:lstStyle/>
                    <a:p>
                      <a:r>
                        <a:rPr lang="en-GB" sz="1300"/>
                        <a:t>6,000</a:t>
                      </a:r>
                    </a:p>
                  </a:txBody>
                  <a:tcPr marL="67533" marR="67533" marT="33766" marB="33766"/>
                </a:tc>
                <a:tc>
                  <a:txBody>
                    <a:bodyPr/>
                    <a:lstStyle/>
                    <a:p>
                      <a:r>
                        <a:rPr lang="en-GB" sz="1300"/>
                        <a:t>3,000</a:t>
                      </a:r>
                    </a:p>
                  </a:txBody>
                  <a:tcPr marL="67533" marR="67533" marT="33766" marB="33766"/>
                </a:tc>
                <a:tc>
                  <a:txBody>
                    <a:bodyPr/>
                    <a:lstStyle/>
                    <a:p>
                      <a:r>
                        <a:rPr lang="en-GB" sz="1300"/>
                        <a:t>+3,000</a:t>
                      </a:r>
                    </a:p>
                  </a:txBody>
                  <a:tcPr marL="67533" marR="67533" marT="33766" marB="33766"/>
                </a:tc>
                <a:extLst>
                  <a:ext uri="{0D108BD9-81ED-4DB2-BD59-A6C34878D82A}">
                    <a16:rowId xmlns:a16="http://schemas.microsoft.com/office/drawing/2014/main" val="687033063"/>
                  </a:ext>
                </a:extLst>
              </a:tr>
              <a:tr h="297144">
                <a:tc>
                  <a:txBody>
                    <a:bodyPr/>
                    <a:lstStyle/>
                    <a:p>
                      <a:r>
                        <a:rPr lang="en-GB" sz="1300"/>
                        <a:t>8</a:t>
                      </a:r>
                    </a:p>
                  </a:txBody>
                  <a:tcPr marL="67533" marR="67533" marT="33766" marB="33766"/>
                </a:tc>
                <a:tc>
                  <a:txBody>
                    <a:bodyPr/>
                    <a:lstStyle/>
                    <a:p>
                      <a:r>
                        <a:rPr lang="en-GB" sz="1300"/>
                        <a:t>7,000</a:t>
                      </a:r>
                    </a:p>
                  </a:txBody>
                  <a:tcPr marL="67533" marR="67533" marT="33766" marB="33766"/>
                </a:tc>
                <a:tc>
                  <a:txBody>
                    <a:bodyPr/>
                    <a:lstStyle/>
                    <a:p>
                      <a:r>
                        <a:rPr lang="en-GB" sz="1300"/>
                        <a:t>3,000</a:t>
                      </a:r>
                    </a:p>
                  </a:txBody>
                  <a:tcPr marL="67533" marR="67533" marT="33766" marB="33766"/>
                </a:tc>
                <a:tc>
                  <a:txBody>
                    <a:bodyPr/>
                    <a:lstStyle/>
                    <a:p>
                      <a:r>
                        <a:rPr lang="en-GB" sz="1300"/>
                        <a:t>+4,000</a:t>
                      </a:r>
                    </a:p>
                  </a:txBody>
                  <a:tcPr marL="67533" marR="67533" marT="33766" marB="33766"/>
                </a:tc>
                <a:extLst>
                  <a:ext uri="{0D108BD9-81ED-4DB2-BD59-A6C34878D82A}">
                    <a16:rowId xmlns:a16="http://schemas.microsoft.com/office/drawing/2014/main" val="1605419512"/>
                  </a:ext>
                </a:extLst>
              </a:tr>
              <a:tr h="297144">
                <a:tc>
                  <a:txBody>
                    <a:bodyPr/>
                    <a:lstStyle/>
                    <a:p>
                      <a:r>
                        <a:rPr lang="en-GB" sz="1300"/>
                        <a:t>9</a:t>
                      </a:r>
                    </a:p>
                  </a:txBody>
                  <a:tcPr marL="67533" marR="67533" marT="33766" marB="33766"/>
                </a:tc>
                <a:tc>
                  <a:txBody>
                    <a:bodyPr/>
                    <a:lstStyle/>
                    <a:p>
                      <a:r>
                        <a:rPr lang="en-GB" sz="1300"/>
                        <a:t>7,500</a:t>
                      </a:r>
                    </a:p>
                  </a:txBody>
                  <a:tcPr marL="67533" marR="67533" marT="33766" marB="33766"/>
                </a:tc>
                <a:tc>
                  <a:txBody>
                    <a:bodyPr/>
                    <a:lstStyle/>
                    <a:p>
                      <a:r>
                        <a:rPr lang="en-GB" sz="1300"/>
                        <a:t>3,000</a:t>
                      </a:r>
                    </a:p>
                  </a:txBody>
                  <a:tcPr marL="67533" marR="67533" marT="33766" marB="33766"/>
                </a:tc>
                <a:tc>
                  <a:txBody>
                    <a:bodyPr/>
                    <a:lstStyle/>
                    <a:p>
                      <a:r>
                        <a:rPr lang="en-GB" sz="1300"/>
                        <a:t>+4,500</a:t>
                      </a:r>
                    </a:p>
                  </a:txBody>
                  <a:tcPr marL="67533" marR="67533" marT="33766" marB="33766"/>
                </a:tc>
                <a:extLst>
                  <a:ext uri="{0D108BD9-81ED-4DB2-BD59-A6C34878D82A}">
                    <a16:rowId xmlns:a16="http://schemas.microsoft.com/office/drawing/2014/main" val="1640357614"/>
                  </a:ext>
                </a:extLst>
              </a:tr>
              <a:tr h="297144">
                <a:tc>
                  <a:txBody>
                    <a:bodyPr/>
                    <a:lstStyle/>
                    <a:p>
                      <a:r>
                        <a:rPr lang="en-GB" sz="1300"/>
                        <a:t>10</a:t>
                      </a:r>
                    </a:p>
                  </a:txBody>
                  <a:tcPr marL="67533" marR="67533" marT="33766" marB="33766"/>
                </a:tc>
                <a:tc>
                  <a:txBody>
                    <a:bodyPr/>
                    <a:lstStyle/>
                    <a:p>
                      <a:r>
                        <a:rPr lang="en-GB" sz="1300"/>
                        <a:t>8,000</a:t>
                      </a:r>
                    </a:p>
                  </a:txBody>
                  <a:tcPr marL="67533" marR="67533" marT="33766" marB="33766"/>
                </a:tc>
                <a:tc>
                  <a:txBody>
                    <a:bodyPr/>
                    <a:lstStyle/>
                    <a:p>
                      <a:r>
                        <a:rPr lang="en-GB" sz="1300"/>
                        <a:t>3,000</a:t>
                      </a:r>
                    </a:p>
                  </a:txBody>
                  <a:tcPr marL="67533" marR="67533" marT="33766" marB="33766"/>
                </a:tc>
                <a:tc>
                  <a:txBody>
                    <a:bodyPr/>
                    <a:lstStyle/>
                    <a:p>
                      <a:r>
                        <a:rPr lang="en-GB" sz="1300"/>
                        <a:t>+5,000</a:t>
                      </a:r>
                    </a:p>
                  </a:txBody>
                  <a:tcPr marL="67533" marR="67533" marT="33766" marB="33766"/>
                </a:tc>
                <a:extLst>
                  <a:ext uri="{0D108BD9-81ED-4DB2-BD59-A6C34878D82A}">
                    <a16:rowId xmlns:a16="http://schemas.microsoft.com/office/drawing/2014/main" val="3314181484"/>
                  </a:ext>
                </a:extLst>
              </a:tr>
              <a:tr h="297144">
                <a:tc>
                  <a:txBody>
                    <a:bodyPr/>
                    <a:lstStyle/>
                    <a:p>
                      <a:r>
                        <a:rPr lang="en-GB" sz="1300"/>
                        <a:t>11</a:t>
                      </a:r>
                    </a:p>
                  </a:txBody>
                  <a:tcPr marL="67533" marR="67533" marT="33766" marB="33766"/>
                </a:tc>
                <a:tc>
                  <a:txBody>
                    <a:bodyPr/>
                    <a:lstStyle/>
                    <a:p>
                      <a:r>
                        <a:rPr lang="en-GB" sz="1300"/>
                        <a:t>8,500</a:t>
                      </a:r>
                    </a:p>
                  </a:txBody>
                  <a:tcPr marL="67533" marR="67533" marT="33766" marB="33766"/>
                </a:tc>
                <a:tc>
                  <a:txBody>
                    <a:bodyPr/>
                    <a:lstStyle/>
                    <a:p>
                      <a:r>
                        <a:rPr lang="en-GB" sz="1300"/>
                        <a:t>3,000</a:t>
                      </a:r>
                    </a:p>
                  </a:txBody>
                  <a:tcPr marL="67533" marR="67533" marT="33766" marB="33766"/>
                </a:tc>
                <a:tc>
                  <a:txBody>
                    <a:bodyPr/>
                    <a:lstStyle/>
                    <a:p>
                      <a:r>
                        <a:rPr lang="en-GB" sz="1300"/>
                        <a:t>+5,500</a:t>
                      </a:r>
                    </a:p>
                  </a:txBody>
                  <a:tcPr marL="67533" marR="67533" marT="33766" marB="33766"/>
                </a:tc>
                <a:extLst>
                  <a:ext uri="{0D108BD9-81ED-4DB2-BD59-A6C34878D82A}">
                    <a16:rowId xmlns:a16="http://schemas.microsoft.com/office/drawing/2014/main" val="511451088"/>
                  </a:ext>
                </a:extLst>
              </a:tr>
              <a:tr h="297144">
                <a:tc>
                  <a:txBody>
                    <a:bodyPr/>
                    <a:lstStyle/>
                    <a:p>
                      <a:r>
                        <a:rPr lang="en-GB" sz="1300"/>
                        <a:t>12</a:t>
                      </a:r>
                    </a:p>
                  </a:txBody>
                  <a:tcPr marL="67533" marR="67533" marT="33766" marB="33766"/>
                </a:tc>
                <a:tc>
                  <a:txBody>
                    <a:bodyPr/>
                    <a:lstStyle/>
                    <a:p>
                      <a:r>
                        <a:rPr lang="en-GB" sz="1300"/>
                        <a:t>9,000</a:t>
                      </a:r>
                    </a:p>
                  </a:txBody>
                  <a:tcPr marL="67533" marR="67533" marT="33766" marB="33766"/>
                </a:tc>
                <a:tc>
                  <a:txBody>
                    <a:bodyPr/>
                    <a:lstStyle/>
                    <a:p>
                      <a:r>
                        <a:rPr lang="en-GB" sz="1300"/>
                        <a:t>3,000</a:t>
                      </a:r>
                    </a:p>
                  </a:txBody>
                  <a:tcPr marL="67533" marR="67533" marT="33766" marB="33766"/>
                </a:tc>
                <a:tc>
                  <a:txBody>
                    <a:bodyPr/>
                    <a:lstStyle/>
                    <a:p>
                      <a:r>
                        <a:rPr lang="en-GB" sz="1300"/>
                        <a:t>+6,000</a:t>
                      </a:r>
                    </a:p>
                  </a:txBody>
                  <a:tcPr marL="67533" marR="67533" marT="33766" marB="33766"/>
                </a:tc>
                <a:extLst>
                  <a:ext uri="{0D108BD9-81ED-4DB2-BD59-A6C34878D82A}">
                    <a16:rowId xmlns:a16="http://schemas.microsoft.com/office/drawing/2014/main" val="3903314270"/>
                  </a:ext>
                </a:extLst>
              </a:tr>
            </a:tbl>
          </a:graphicData>
        </a:graphic>
      </p:graphicFrame>
    </p:spTree>
    <p:extLst>
      <p:ext uri="{BB962C8B-B14F-4D97-AF65-F5344CB8AC3E}">
        <p14:creationId xmlns:p14="http://schemas.microsoft.com/office/powerpoint/2010/main" val="3816139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71316B9-3B0C-E4B3-AF25-4F4497E6032C}"/>
              </a:ext>
            </a:extLst>
          </p:cNvPr>
          <p:cNvSpPr>
            <a:spLocks noGrp="1"/>
          </p:cNvSpPr>
          <p:nvPr>
            <p:ph type="ctrTitle"/>
          </p:nvPr>
        </p:nvSpPr>
        <p:spPr/>
        <p:txBody>
          <a:bodyPr/>
          <a:lstStyle/>
          <a:p>
            <a:r>
              <a:rPr lang="en-GB" dirty="0"/>
              <a:t>Thank you</a:t>
            </a:r>
          </a:p>
        </p:txBody>
      </p:sp>
    </p:spTree>
    <p:extLst>
      <p:ext uri="{BB962C8B-B14F-4D97-AF65-F5344CB8AC3E}">
        <p14:creationId xmlns:p14="http://schemas.microsoft.com/office/powerpoint/2010/main" val="2602967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ke-up set in yellow background">
            <a:extLst>
              <a:ext uri="{FF2B5EF4-FFF2-40B4-BE49-F238E27FC236}">
                <a16:creationId xmlns:a16="http://schemas.microsoft.com/office/drawing/2014/main" id="{A3BCC72A-4205-DD8F-B4E1-2DB9E7E57423}"/>
              </a:ext>
            </a:extLst>
          </p:cNvPr>
          <p:cNvPicPr>
            <a:picLocks noChangeAspect="1"/>
          </p:cNvPicPr>
          <p:nvPr/>
        </p:nvPicPr>
        <p:blipFill>
          <a:blip r:embed="rId3">
            <a:alphaModFix amt="50000"/>
            <a:grayscl/>
          </a:blip>
          <a:srcRect t="15728" r="-1" b="-1"/>
          <a:stretch>
            <a:fillRect/>
          </a:stretch>
        </p:blipFill>
        <p:spPr>
          <a:xfrm>
            <a:off x="305" y="10"/>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E999925-8486-32A0-6117-FEE77926A590}"/>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t>References</a:t>
            </a:r>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FB37721-8627-5574-505E-48463C47E736}"/>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10000"/>
              </a:lnSpc>
              <a:spcAft>
                <a:spcPts val="600"/>
              </a:spcAft>
              <a:buClr>
                <a:schemeClr val="accent1"/>
              </a:buClr>
              <a:buSzPct val="100000"/>
            </a:pPr>
            <a:r>
              <a:rPr lang="en-US" sz="1600" dirty="0"/>
              <a:t>Euromonitor, (2023) Private label meets consumer needs for budget-friendly beauty. (online)Euromonitor international available at</a:t>
            </a:r>
          </a:p>
          <a:p>
            <a:pPr defTabSz="914400">
              <a:lnSpc>
                <a:spcPct val="110000"/>
              </a:lnSpc>
              <a:spcAft>
                <a:spcPts val="600"/>
              </a:spcAft>
              <a:buClr>
                <a:schemeClr val="accent1"/>
              </a:buClr>
              <a:buSzPct val="100000"/>
            </a:pPr>
            <a:r>
              <a:rPr lang="en-US" sz="1600" u="sng" dirty="0">
                <a:hlinkClick r:id="rId4"/>
              </a:rPr>
              <a:t>http://www.euromonitor.com/article/inflationary-pressures-encourage-beauty-consumers-to-seek-alternatives</a:t>
            </a:r>
            <a:endParaRPr lang="en-US" sz="1600" dirty="0"/>
          </a:p>
          <a:p>
            <a:pPr defTabSz="914400">
              <a:lnSpc>
                <a:spcPct val="110000"/>
              </a:lnSpc>
              <a:spcAft>
                <a:spcPts val="600"/>
              </a:spcAft>
              <a:buClr>
                <a:schemeClr val="accent1"/>
              </a:buClr>
              <a:buSzPct val="100000"/>
            </a:pPr>
            <a:r>
              <a:rPr lang="en-US" sz="1600" dirty="0"/>
              <a:t>Hedstrom, E., (2024) Navigating the product lifecycle in a luxury beauty portfolio; Strategic product discontinuation and renewal.</a:t>
            </a:r>
          </a:p>
          <a:p>
            <a:pPr defTabSz="914400">
              <a:lnSpc>
                <a:spcPct val="110000"/>
              </a:lnSpc>
              <a:spcAft>
                <a:spcPts val="600"/>
              </a:spcAft>
              <a:buClr>
                <a:schemeClr val="accent1"/>
              </a:buClr>
              <a:buSzPct val="100000"/>
            </a:pPr>
            <a:r>
              <a:rPr lang="en-US" sz="1600" dirty="0"/>
              <a:t>Pwc, (2024) United kingdom-corporate-taxesoncorporate income.(online)pwc tax summaries.avialable at </a:t>
            </a:r>
            <a:r>
              <a:rPr lang="en-US" sz="1600" u="sng" dirty="0">
                <a:hlinkClick r:id="rId5"/>
              </a:rPr>
              <a:t>http://taxsummeries.pwc.com/united-kingdom/corporate/taxes-on-corporate-income</a:t>
            </a:r>
            <a:r>
              <a:rPr lang="en-US" sz="1600" u="sng" dirty="0"/>
              <a:t>. </a:t>
            </a:r>
            <a:r>
              <a:rPr lang="en-US" sz="1600" dirty="0"/>
              <a:t>(Accessed11jul.2025)</a:t>
            </a:r>
          </a:p>
          <a:p>
            <a:pPr defTabSz="914400">
              <a:lnSpc>
                <a:spcPct val="110000"/>
              </a:lnSpc>
              <a:spcAft>
                <a:spcPts val="600"/>
              </a:spcAft>
              <a:buClr>
                <a:schemeClr val="accent1"/>
              </a:buClr>
              <a:buSzPct val="100000"/>
            </a:pPr>
            <a:r>
              <a:rPr lang="en-US" sz="1600" dirty="0"/>
              <a:t>Schulte, J.and Knuts, S., (2022) Sustainability impact and effects analysis-A risk management tool for sustainable product development. sustainable production and consumption,30, pp.737-751</a:t>
            </a:r>
          </a:p>
          <a:p>
            <a:pPr defTabSz="914400">
              <a:lnSpc>
                <a:spcPct val="110000"/>
              </a:lnSpc>
              <a:spcAft>
                <a:spcPts val="600"/>
              </a:spcAft>
              <a:buClr>
                <a:schemeClr val="accent1"/>
              </a:buClr>
              <a:buSzPct val="100000"/>
            </a:pPr>
            <a:r>
              <a:rPr lang="en-US" sz="1600" dirty="0"/>
              <a:t>Tarakanova, D.,(2023) E-commerce entrepreneurship:  </a:t>
            </a:r>
            <a:r>
              <a:rPr lang="en-US" sz="1600" dirty="0" err="1"/>
              <a:t>Apractical</a:t>
            </a:r>
            <a:r>
              <a:rPr lang="en-US" sz="1600" dirty="0"/>
              <a:t> study of online shop development.</a:t>
            </a:r>
            <a:r>
              <a:rPr lang="en-US" sz="1600" b="1" dirty="0"/>
              <a:t> </a:t>
            </a:r>
            <a:endParaRPr lang="en-US" sz="1600" dirty="0"/>
          </a:p>
          <a:p>
            <a:pPr indent="-228600" defTabSz="914400">
              <a:lnSpc>
                <a:spcPct val="110000"/>
              </a:lnSpc>
              <a:spcAft>
                <a:spcPts val="600"/>
              </a:spcAft>
              <a:buClr>
                <a:schemeClr val="accent1"/>
              </a:buClr>
              <a:buSzPct val="100000"/>
              <a:buFont typeface="Arial" panose="020B0604020202020204" pitchFamily="34" charset="0"/>
              <a:buChar char="•"/>
            </a:pPr>
            <a:endParaRPr lang="en-US" sz="1300" dirty="0"/>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65933595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230</TotalTime>
  <Words>895</Words>
  <Application>Microsoft Office PowerPoint</Application>
  <PresentationFormat>Widescreen</PresentationFormat>
  <Paragraphs>130</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Gill Sans MT</vt:lpstr>
      <vt:lpstr>Gallery</vt:lpstr>
      <vt:lpstr>Ecoglow</vt:lpstr>
      <vt:lpstr>What is EcoGlow?</vt:lpstr>
      <vt:lpstr>EcoGlow mission</vt:lpstr>
      <vt:lpstr>Marketing Objectives</vt:lpstr>
      <vt:lpstr>demographics</vt:lpstr>
      <vt:lpstr>Psychographics </vt:lpstr>
      <vt:lpstr>Product</vt:lpstr>
      <vt:lpstr>place</vt:lpstr>
      <vt:lpstr>promotion</vt:lpstr>
      <vt:lpstr>Prices</vt:lpstr>
      <vt:lpstr>Funding requirements &amp;financial projections </vt:lpstr>
      <vt:lpstr>Funding Breakdown</vt:lpstr>
      <vt:lpstr>Year Financial projections</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persantion</dc:title>
  <dc:creator>Mohammad Shahzad (2407262)</dc:creator>
  <cp:lastModifiedBy>Mohammad Shahzad (2407262)</cp:lastModifiedBy>
  <cp:revision>1</cp:revision>
  <dcterms:created xsi:type="dcterms:W3CDTF">2024-09-28T04:29:14Z</dcterms:created>
  <dcterms:modified xsi:type="dcterms:W3CDTF">2026-03-29T13:58:06Z</dcterms:modified>
</cp:coreProperties>
</file>