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60" r:id="rId3"/>
    <p:sldId id="268" r:id="rId4"/>
    <p:sldId id="257" r:id="rId5"/>
    <p:sldId id="269" r:id="rId6"/>
    <p:sldId id="262" r:id="rId7"/>
    <p:sldId id="271" r:id="rId8"/>
    <p:sldId id="274" r:id="rId9"/>
    <p:sldId id="276" r:id="rId10"/>
    <p:sldId id="277" r:id="rId11"/>
    <p:sldId id="278" r:id="rId12"/>
    <p:sldId id="279" r:id="rId13"/>
    <p:sldId id="280" r:id="rId14"/>
    <p:sldId id="282" r:id="rId15"/>
    <p:sldId id="283" r:id="rId16"/>
    <p:sldId id="284" r:id="rId17"/>
    <p:sldId id="285" r:id="rId18"/>
    <p:sldId id="286" r:id="rId19"/>
    <p:sldId id="287" r:id="rId20"/>
    <p:sldId id="288" r:id="rId21"/>
    <p:sldId id="289" r:id="rId22"/>
    <p:sldId id="290" r:id="rId23"/>
    <p:sldId id="291" r:id="rId24"/>
    <p:sldId id="293" r:id="rId2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3C1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FC241E-FC68-45E1-B58B-A5D275D3D3F5}" v="35" dt="2024-02-16T10:57:51.378"/>
  </p1510:revLst>
</p1510:revInfo>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7" autoAdjust="0"/>
    <p:restoredTop sz="94660"/>
  </p:normalViewPr>
  <p:slideViewPr>
    <p:cSldViewPr snapToGrid="0">
      <p:cViewPr varScale="1">
        <p:scale>
          <a:sx n="64" d="100"/>
          <a:sy n="64" d="100"/>
        </p:scale>
        <p:origin x="36" y="194"/>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60FC241E-FC68-45E1-B58B-A5D275D3D3F5}"/>
    <pc:docChg chg="undo custSel addSld delSld modSld sldOrd">
      <pc:chgData name="Charlotte Greenway" userId="f3007956-5e20-4c5a-987f-cc7f9910f597" providerId="ADAL" clId="{60FC241E-FC68-45E1-B58B-A5D275D3D3F5}" dt="2024-02-16T11:08:51.225" v="430" actId="47"/>
      <pc:docMkLst>
        <pc:docMk/>
      </pc:docMkLst>
      <pc:sldChg chg="addSp delSp modSp mod ord">
        <pc:chgData name="Charlotte Greenway" userId="f3007956-5e20-4c5a-987f-cc7f9910f597" providerId="ADAL" clId="{60FC241E-FC68-45E1-B58B-A5D275D3D3F5}" dt="2024-02-16T10:53:19.429" v="146"/>
        <pc:sldMkLst>
          <pc:docMk/>
          <pc:sldMk cId="2083928899" sldId="257"/>
        </pc:sldMkLst>
        <pc:spChg chg="del">
          <ac:chgData name="Charlotte Greenway" userId="f3007956-5e20-4c5a-987f-cc7f9910f597" providerId="ADAL" clId="{60FC241E-FC68-45E1-B58B-A5D275D3D3F5}" dt="2024-01-16T16:25:18.668" v="29" actId="478"/>
          <ac:spMkLst>
            <pc:docMk/>
            <pc:sldMk cId="2083928899" sldId="257"/>
            <ac:spMk id="2" creationId="{00000000-0000-0000-0000-000000000000}"/>
          </ac:spMkLst>
        </pc:spChg>
        <pc:spChg chg="del">
          <ac:chgData name="Charlotte Greenway" userId="f3007956-5e20-4c5a-987f-cc7f9910f597" providerId="ADAL" clId="{60FC241E-FC68-45E1-B58B-A5D275D3D3F5}" dt="2024-01-16T16:25:14.833" v="28" actId="478"/>
          <ac:spMkLst>
            <pc:docMk/>
            <pc:sldMk cId="2083928899" sldId="257"/>
            <ac:spMk id="3" creationId="{00000000-0000-0000-0000-000000000000}"/>
          </ac:spMkLst>
        </pc:spChg>
        <pc:spChg chg="add del mod">
          <ac:chgData name="Charlotte Greenway" userId="f3007956-5e20-4c5a-987f-cc7f9910f597" providerId="ADAL" clId="{60FC241E-FC68-45E1-B58B-A5D275D3D3F5}" dt="2024-01-16T16:38:36.822" v="129" actId="478"/>
          <ac:spMkLst>
            <pc:docMk/>
            <pc:sldMk cId="2083928899" sldId="257"/>
            <ac:spMk id="5" creationId="{E7CD7989-F1BD-6E5F-386B-5B93FF63C7A6}"/>
          </ac:spMkLst>
        </pc:spChg>
        <pc:spChg chg="add del mod">
          <ac:chgData name="Charlotte Greenway" userId="f3007956-5e20-4c5a-987f-cc7f9910f597" providerId="ADAL" clId="{60FC241E-FC68-45E1-B58B-A5D275D3D3F5}" dt="2024-01-16T16:38:39.859" v="130" actId="478"/>
          <ac:spMkLst>
            <pc:docMk/>
            <pc:sldMk cId="2083928899" sldId="257"/>
            <ac:spMk id="7" creationId="{0C2D1155-E92C-4CE8-D1CA-80871FF9C5BA}"/>
          </ac:spMkLst>
        </pc:spChg>
        <pc:spChg chg="add del">
          <ac:chgData name="Charlotte Greenway" userId="f3007956-5e20-4c5a-987f-cc7f9910f597" providerId="ADAL" clId="{60FC241E-FC68-45E1-B58B-A5D275D3D3F5}" dt="2024-01-16T16:38:14.190" v="123" actId="478"/>
          <ac:spMkLst>
            <pc:docMk/>
            <pc:sldMk cId="2083928899" sldId="257"/>
            <ac:spMk id="11" creationId="{D214B4C0-D04A-92E2-DA15-70949FE5D86A}"/>
          </ac:spMkLst>
        </pc:spChg>
        <pc:spChg chg="add del mod">
          <ac:chgData name="Charlotte Greenway" userId="f3007956-5e20-4c5a-987f-cc7f9910f597" providerId="ADAL" clId="{60FC241E-FC68-45E1-B58B-A5D275D3D3F5}" dt="2024-01-16T16:39:05.556" v="131" actId="12084"/>
          <ac:spMkLst>
            <pc:docMk/>
            <pc:sldMk cId="2083928899" sldId="257"/>
            <ac:spMk id="13" creationId="{6D65C397-F857-FDA0-A07F-58D6D14093E3}"/>
          </ac:spMkLst>
        </pc:spChg>
        <pc:graphicFrameChg chg="add mod">
          <ac:chgData name="Charlotte Greenway" userId="f3007956-5e20-4c5a-987f-cc7f9910f597" providerId="ADAL" clId="{60FC241E-FC68-45E1-B58B-A5D275D3D3F5}" dt="2024-01-16T16:40:52.969" v="140" actId="20577"/>
          <ac:graphicFrameMkLst>
            <pc:docMk/>
            <pc:sldMk cId="2083928899" sldId="257"/>
            <ac:graphicFrameMk id="14" creationId="{9BE68E03-8E61-7955-FE7E-0C61CD8EA8DC}"/>
          </ac:graphicFrameMkLst>
        </pc:graphicFrameChg>
        <pc:picChg chg="add mod">
          <ac:chgData name="Charlotte Greenway" userId="f3007956-5e20-4c5a-987f-cc7f9910f597" providerId="ADAL" clId="{60FC241E-FC68-45E1-B58B-A5D275D3D3F5}" dt="2024-01-16T16:38:23.524" v="125" actId="1076"/>
          <ac:picMkLst>
            <pc:docMk/>
            <pc:sldMk cId="2083928899" sldId="257"/>
            <ac:picMk id="9" creationId="{4374991C-0D09-C27A-1647-8E767CB007E1}"/>
          </ac:picMkLst>
        </pc:picChg>
      </pc:sldChg>
      <pc:sldChg chg="add del">
        <pc:chgData name="Charlotte Greenway" userId="f3007956-5e20-4c5a-987f-cc7f9910f597" providerId="ADAL" clId="{60FC241E-FC68-45E1-B58B-A5D275D3D3F5}" dt="2024-02-16T10:53:23.901" v="147" actId="47"/>
        <pc:sldMkLst>
          <pc:docMk/>
          <pc:sldMk cId="0" sldId="258"/>
        </pc:sldMkLst>
      </pc:sldChg>
      <pc:sldChg chg="add del">
        <pc:chgData name="Charlotte Greenway" userId="f3007956-5e20-4c5a-987f-cc7f9910f597" providerId="ADAL" clId="{60FC241E-FC68-45E1-B58B-A5D275D3D3F5}" dt="2024-02-16T10:53:28.759" v="148" actId="47"/>
        <pc:sldMkLst>
          <pc:docMk/>
          <pc:sldMk cId="0" sldId="259"/>
        </pc:sldMkLst>
      </pc:sldChg>
      <pc:sldChg chg="del">
        <pc:chgData name="Charlotte Greenway" userId="f3007956-5e20-4c5a-987f-cc7f9910f597" providerId="ADAL" clId="{60FC241E-FC68-45E1-B58B-A5D275D3D3F5}" dt="2024-01-16T16:31:34.582" v="34" actId="47"/>
        <pc:sldMkLst>
          <pc:docMk/>
          <pc:sldMk cId="1962506101" sldId="259"/>
        </pc:sldMkLst>
      </pc:sldChg>
      <pc:sldChg chg="addSp delSp modSp mod">
        <pc:chgData name="Charlotte Greenway" userId="f3007956-5e20-4c5a-987f-cc7f9910f597" providerId="ADAL" clId="{60FC241E-FC68-45E1-B58B-A5D275D3D3F5}" dt="2024-01-16T16:37:29.585" v="114" actId="1076"/>
        <pc:sldMkLst>
          <pc:docMk/>
          <pc:sldMk cId="4274568479" sldId="260"/>
        </pc:sldMkLst>
        <pc:spChg chg="del">
          <ac:chgData name="Charlotte Greenway" userId="f3007956-5e20-4c5a-987f-cc7f9910f597" providerId="ADAL" clId="{60FC241E-FC68-45E1-B58B-A5D275D3D3F5}" dt="2024-01-16T16:31:54.662" v="37" actId="478"/>
          <ac:spMkLst>
            <pc:docMk/>
            <pc:sldMk cId="4274568479" sldId="260"/>
            <ac:spMk id="2" creationId="{00000000-0000-0000-0000-000000000000}"/>
          </ac:spMkLst>
        </pc:spChg>
        <pc:spChg chg="del">
          <ac:chgData name="Charlotte Greenway" userId="f3007956-5e20-4c5a-987f-cc7f9910f597" providerId="ADAL" clId="{60FC241E-FC68-45E1-B58B-A5D275D3D3F5}" dt="2024-01-16T16:33:11.614" v="49" actId="478"/>
          <ac:spMkLst>
            <pc:docMk/>
            <pc:sldMk cId="4274568479" sldId="260"/>
            <ac:spMk id="3" creationId="{00000000-0000-0000-0000-000000000000}"/>
          </ac:spMkLst>
        </pc:spChg>
        <pc:spChg chg="add del mod">
          <ac:chgData name="Charlotte Greenway" userId="f3007956-5e20-4c5a-987f-cc7f9910f597" providerId="ADAL" clId="{60FC241E-FC68-45E1-B58B-A5D275D3D3F5}" dt="2024-01-16T16:34:02.010" v="60" actId="12084"/>
          <ac:spMkLst>
            <pc:docMk/>
            <pc:sldMk cId="4274568479" sldId="260"/>
            <ac:spMk id="5" creationId="{676AAF63-1614-D7E7-7727-592767E01314}"/>
          </ac:spMkLst>
        </pc:spChg>
        <pc:spChg chg="add del mod">
          <ac:chgData name="Charlotte Greenway" userId="f3007956-5e20-4c5a-987f-cc7f9910f597" providerId="ADAL" clId="{60FC241E-FC68-45E1-B58B-A5D275D3D3F5}" dt="2024-01-16T16:31:58.659" v="38" actId="478"/>
          <ac:spMkLst>
            <pc:docMk/>
            <pc:sldMk cId="4274568479" sldId="260"/>
            <ac:spMk id="7" creationId="{F03901E8-7E36-F7C0-B02E-B5CE8EFC5469}"/>
          </ac:spMkLst>
        </pc:spChg>
        <pc:spChg chg="add del mod">
          <ac:chgData name="Charlotte Greenway" userId="f3007956-5e20-4c5a-987f-cc7f9910f597" providerId="ADAL" clId="{60FC241E-FC68-45E1-B58B-A5D275D3D3F5}" dt="2024-01-16T16:33:17.400" v="50" actId="478"/>
          <ac:spMkLst>
            <pc:docMk/>
            <pc:sldMk cId="4274568479" sldId="260"/>
            <ac:spMk id="9" creationId="{A27D89ED-719C-D804-68DF-BF25A6511D20}"/>
          </ac:spMkLst>
        </pc:spChg>
        <pc:spChg chg="add del mod">
          <ac:chgData name="Charlotte Greenway" userId="f3007956-5e20-4c5a-987f-cc7f9910f597" providerId="ADAL" clId="{60FC241E-FC68-45E1-B58B-A5D275D3D3F5}" dt="2024-01-16T16:37:01.287" v="110" actId="12084"/>
          <ac:spMkLst>
            <pc:docMk/>
            <pc:sldMk cId="4274568479" sldId="260"/>
            <ac:spMk id="11" creationId="{24DE3B95-3352-6275-06AB-1D361B993BE1}"/>
          </ac:spMkLst>
        </pc:spChg>
        <pc:spChg chg="add mod">
          <ac:chgData name="Charlotte Greenway" userId="f3007956-5e20-4c5a-987f-cc7f9910f597" providerId="ADAL" clId="{60FC241E-FC68-45E1-B58B-A5D275D3D3F5}" dt="2024-01-16T16:33:44.665" v="58" actId="1076"/>
          <ac:spMkLst>
            <pc:docMk/>
            <pc:sldMk cId="4274568479" sldId="260"/>
            <ac:spMk id="13" creationId="{6F0CFAA8-699F-E6BC-91FC-ED943DAE697A}"/>
          </ac:spMkLst>
        </pc:spChg>
        <pc:graphicFrameChg chg="add mod">
          <ac:chgData name="Charlotte Greenway" userId="f3007956-5e20-4c5a-987f-cc7f9910f597" providerId="ADAL" clId="{60FC241E-FC68-45E1-B58B-A5D275D3D3F5}" dt="2024-01-16T16:35:02.281" v="87" actId="12100"/>
          <ac:graphicFrameMkLst>
            <pc:docMk/>
            <pc:sldMk cId="4274568479" sldId="260"/>
            <ac:graphicFrameMk id="14" creationId="{11ABB324-7DD5-0017-DE73-F9C7B4BD8F28}"/>
          </ac:graphicFrameMkLst>
        </pc:graphicFrameChg>
        <pc:graphicFrameChg chg="add mod">
          <ac:chgData name="Charlotte Greenway" userId="f3007956-5e20-4c5a-987f-cc7f9910f597" providerId="ADAL" clId="{60FC241E-FC68-45E1-B58B-A5D275D3D3F5}" dt="2024-01-16T16:37:29.585" v="114" actId="1076"/>
          <ac:graphicFrameMkLst>
            <pc:docMk/>
            <pc:sldMk cId="4274568479" sldId="260"/>
            <ac:graphicFrameMk id="15" creationId="{1851C6F6-2963-67E8-738D-95FA97A04E88}"/>
          </ac:graphicFrameMkLst>
        </pc:graphicFrameChg>
      </pc:sldChg>
      <pc:sldChg chg="del">
        <pc:chgData name="Charlotte Greenway" userId="f3007956-5e20-4c5a-987f-cc7f9910f597" providerId="ADAL" clId="{60FC241E-FC68-45E1-B58B-A5D275D3D3F5}" dt="2024-02-16T11:08:40.299" v="421" actId="47"/>
        <pc:sldMkLst>
          <pc:docMk/>
          <pc:sldMk cId="1609149858" sldId="261"/>
        </pc:sldMkLst>
      </pc:sldChg>
      <pc:sldChg chg="addSp delSp modSp add mod">
        <pc:chgData name="Charlotte Greenway" userId="f3007956-5e20-4c5a-987f-cc7f9910f597" providerId="ADAL" clId="{60FC241E-FC68-45E1-B58B-A5D275D3D3F5}" dt="2024-02-16T10:56:06.461" v="211" actId="1076"/>
        <pc:sldMkLst>
          <pc:docMk/>
          <pc:sldMk cId="0" sldId="262"/>
        </pc:sldMkLst>
        <pc:spChg chg="mod">
          <ac:chgData name="Charlotte Greenway" userId="f3007956-5e20-4c5a-987f-cc7f9910f597" providerId="ADAL" clId="{60FC241E-FC68-45E1-B58B-A5D275D3D3F5}" dt="2024-02-16T10:55:52.568" v="206" actId="1076"/>
          <ac:spMkLst>
            <pc:docMk/>
            <pc:sldMk cId="0" sldId="262"/>
            <ac:spMk id="2" creationId="{00000000-0000-0000-0000-000000000000}"/>
          </ac:spMkLst>
        </pc:spChg>
        <pc:spChg chg="mod">
          <ac:chgData name="Charlotte Greenway" userId="f3007956-5e20-4c5a-987f-cc7f9910f597" providerId="ADAL" clId="{60FC241E-FC68-45E1-B58B-A5D275D3D3F5}" dt="2024-02-16T10:55:47.442" v="205" actId="1076"/>
          <ac:spMkLst>
            <pc:docMk/>
            <pc:sldMk cId="0" sldId="262"/>
            <ac:spMk id="3" creationId="{00000000-0000-0000-0000-000000000000}"/>
          </ac:spMkLst>
        </pc:spChg>
        <pc:spChg chg="mod">
          <ac:chgData name="Charlotte Greenway" userId="f3007956-5e20-4c5a-987f-cc7f9910f597" providerId="ADAL" clId="{60FC241E-FC68-45E1-B58B-A5D275D3D3F5}" dt="2024-02-16T10:55:39.553" v="202" actId="1076"/>
          <ac:spMkLst>
            <pc:docMk/>
            <pc:sldMk cId="0" sldId="262"/>
            <ac:spMk id="5" creationId="{00000000-0000-0000-0000-000000000000}"/>
          </ac:spMkLst>
        </pc:spChg>
        <pc:spChg chg="add mod">
          <ac:chgData name="Charlotte Greenway" userId="f3007956-5e20-4c5a-987f-cc7f9910f597" providerId="ADAL" clId="{60FC241E-FC68-45E1-B58B-A5D275D3D3F5}" dt="2024-02-16T10:56:06.461" v="211" actId="1076"/>
          <ac:spMkLst>
            <pc:docMk/>
            <pc:sldMk cId="0" sldId="262"/>
            <ac:spMk id="7" creationId="{BB287A00-B9E9-42C1-183A-612667134FA9}"/>
          </ac:spMkLst>
        </pc:spChg>
        <pc:picChg chg="del">
          <ac:chgData name="Charlotte Greenway" userId="f3007956-5e20-4c5a-987f-cc7f9910f597" providerId="ADAL" clId="{60FC241E-FC68-45E1-B58B-A5D275D3D3F5}" dt="2024-02-16T10:55:43.467" v="204" actId="478"/>
          <ac:picMkLst>
            <pc:docMk/>
            <pc:sldMk cId="0" sldId="262"/>
            <ac:picMk id="4" creationId="{00000000-0000-0000-0000-000000000000}"/>
          </ac:picMkLst>
        </pc:picChg>
        <pc:picChg chg="del">
          <ac:chgData name="Charlotte Greenway" userId="f3007956-5e20-4c5a-987f-cc7f9910f597" providerId="ADAL" clId="{60FC241E-FC68-45E1-B58B-A5D275D3D3F5}" dt="2024-02-16T10:55:41.225" v="203" actId="478"/>
          <ac:picMkLst>
            <pc:docMk/>
            <pc:sldMk cId="0" sldId="262"/>
            <ac:picMk id="6" creationId="{00000000-0000-0000-0000-000000000000}"/>
          </ac:picMkLst>
        </pc:picChg>
      </pc:sldChg>
      <pc:sldChg chg="del">
        <pc:chgData name="Charlotte Greenway" userId="f3007956-5e20-4c5a-987f-cc7f9910f597" providerId="ADAL" clId="{60FC241E-FC68-45E1-B58B-A5D275D3D3F5}" dt="2024-02-16T11:08:40.795" v="422" actId="47"/>
        <pc:sldMkLst>
          <pc:docMk/>
          <pc:sldMk cId="170201018" sldId="263"/>
        </pc:sldMkLst>
      </pc:sldChg>
      <pc:sldChg chg="del">
        <pc:chgData name="Charlotte Greenway" userId="f3007956-5e20-4c5a-987f-cc7f9910f597" providerId="ADAL" clId="{60FC241E-FC68-45E1-B58B-A5D275D3D3F5}" dt="2024-02-16T11:08:41.295" v="423" actId="47"/>
        <pc:sldMkLst>
          <pc:docMk/>
          <pc:sldMk cId="955224699" sldId="264"/>
        </pc:sldMkLst>
      </pc:sldChg>
      <pc:sldChg chg="del">
        <pc:chgData name="Charlotte Greenway" userId="f3007956-5e20-4c5a-987f-cc7f9910f597" providerId="ADAL" clId="{60FC241E-FC68-45E1-B58B-A5D275D3D3F5}" dt="2024-02-16T11:08:41.499" v="424" actId="47"/>
        <pc:sldMkLst>
          <pc:docMk/>
          <pc:sldMk cId="3352944001" sldId="265"/>
        </pc:sldMkLst>
      </pc:sldChg>
      <pc:sldChg chg="addSp modSp del mod">
        <pc:chgData name="Charlotte Greenway" userId="f3007956-5e20-4c5a-987f-cc7f9910f597" providerId="ADAL" clId="{60FC241E-FC68-45E1-B58B-A5D275D3D3F5}" dt="2024-02-16T11:08:41.682" v="425" actId="47"/>
        <pc:sldMkLst>
          <pc:docMk/>
          <pc:sldMk cId="679647156" sldId="266"/>
        </pc:sldMkLst>
        <pc:picChg chg="add mod">
          <ac:chgData name="Charlotte Greenway" userId="f3007956-5e20-4c5a-987f-cc7f9910f597" providerId="ADAL" clId="{60FC241E-FC68-45E1-B58B-A5D275D3D3F5}" dt="2023-10-30T15:18:00.410" v="23" actId="14100"/>
          <ac:picMkLst>
            <pc:docMk/>
            <pc:sldMk cId="679647156" sldId="266"/>
            <ac:picMk id="3" creationId="{1604A0DE-A488-5349-5575-12EB2096F26D}"/>
          </ac:picMkLst>
        </pc:picChg>
        <pc:picChg chg="add mod">
          <ac:chgData name="Charlotte Greenway" userId="f3007956-5e20-4c5a-987f-cc7f9910f597" providerId="ADAL" clId="{60FC241E-FC68-45E1-B58B-A5D275D3D3F5}" dt="2023-10-30T15:18:19.584" v="27" actId="14100"/>
          <ac:picMkLst>
            <pc:docMk/>
            <pc:sldMk cId="679647156" sldId="266"/>
            <ac:picMk id="5" creationId="{701E5131-C5DE-1C3C-BA3A-5F823329C02D}"/>
          </ac:picMkLst>
        </pc:picChg>
      </pc:sldChg>
      <pc:sldChg chg="add del">
        <pc:chgData name="Charlotte Greenway" userId="f3007956-5e20-4c5a-987f-cc7f9910f597" providerId="ADAL" clId="{60FC241E-FC68-45E1-B58B-A5D275D3D3F5}" dt="2024-02-16T11:08:51.225" v="430" actId="47"/>
        <pc:sldMkLst>
          <pc:docMk/>
          <pc:sldMk cId="1470882181" sldId="267"/>
        </pc:sldMkLst>
      </pc:sldChg>
      <pc:sldChg chg="delSp modSp add mod">
        <pc:chgData name="Charlotte Greenway" userId="f3007956-5e20-4c5a-987f-cc7f9910f597" providerId="ADAL" clId="{60FC241E-FC68-45E1-B58B-A5D275D3D3F5}" dt="2024-02-16T10:53:06.479" v="144" actId="478"/>
        <pc:sldMkLst>
          <pc:docMk/>
          <pc:sldMk cId="0" sldId="268"/>
        </pc:sldMkLst>
        <pc:spChg chg="del">
          <ac:chgData name="Charlotte Greenway" userId="f3007956-5e20-4c5a-987f-cc7f9910f597" providerId="ADAL" clId="{60FC241E-FC68-45E1-B58B-A5D275D3D3F5}" dt="2024-02-16T10:52:45.270" v="142" actId="478"/>
          <ac:spMkLst>
            <pc:docMk/>
            <pc:sldMk cId="0" sldId="268"/>
            <ac:spMk id="3" creationId="{00000000-0000-0000-0000-000000000000}"/>
          </ac:spMkLst>
        </pc:spChg>
        <pc:spChg chg="mod">
          <ac:chgData name="Charlotte Greenway" userId="f3007956-5e20-4c5a-987f-cc7f9910f597" providerId="ADAL" clId="{60FC241E-FC68-45E1-B58B-A5D275D3D3F5}" dt="2024-02-16T10:52:48.966" v="143" actId="1076"/>
          <ac:spMkLst>
            <pc:docMk/>
            <pc:sldMk cId="0" sldId="268"/>
            <ac:spMk id="4" creationId="{00000000-0000-0000-0000-000000000000}"/>
          </ac:spMkLst>
        </pc:spChg>
        <pc:spChg chg="del">
          <ac:chgData name="Charlotte Greenway" userId="f3007956-5e20-4c5a-987f-cc7f9910f597" providerId="ADAL" clId="{60FC241E-FC68-45E1-B58B-A5D275D3D3F5}" dt="2024-02-16T10:53:06.479" v="144" actId="478"/>
          <ac:spMkLst>
            <pc:docMk/>
            <pc:sldMk cId="0" sldId="268"/>
            <ac:spMk id="6" creationId="{00000000-0000-0000-0000-000000000000}"/>
          </ac:spMkLst>
        </pc:spChg>
      </pc:sldChg>
      <pc:sldChg chg="modSp add mod">
        <pc:chgData name="Charlotte Greenway" userId="f3007956-5e20-4c5a-987f-cc7f9910f597" providerId="ADAL" clId="{60FC241E-FC68-45E1-B58B-A5D275D3D3F5}" dt="2024-02-16T10:54:31.781" v="195"/>
        <pc:sldMkLst>
          <pc:docMk/>
          <pc:sldMk cId="0" sldId="269"/>
        </pc:sldMkLst>
        <pc:spChg chg="mod">
          <ac:chgData name="Charlotte Greenway" userId="f3007956-5e20-4c5a-987f-cc7f9910f597" providerId="ADAL" clId="{60FC241E-FC68-45E1-B58B-A5D275D3D3F5}" dt="2024-02-16T10:53:38.396" v="149" actId="1076"/>
          <ac:spMkLst>
            <pc:docMk/>
            <pc:sldMk cId="0" sldId="269"/>
            <ac:spMk id="2" creationId="{00000000-0000-0000-0000-000000000000}"/>
          </ac:spMkLst>
        </pc:spChg>
        <pc:spChg chg="mod">
          <ac:chgData name="Charlotte Greenway" userId="f3007956-5e20-4c5a-987f-cc7f9910f597" providerId="ADAL" clId="{60FC241E-FC68-45E1-B58B-A5D275D3D3F5}" dt="2024-02-16T10:54:24.366" v="194" actId="20577"/>
          <ac:spMkLst>
            <pc:docMk/>
            <pc:sldMk cId="0" sldId="269"/>
            <ac:spMk id="3" creationId="{00000000-0000-0000-0000-000000000000}"/>
          </ac:spMkLst>
        </pc:spChg>
        <pc:spChg chg="mod">
          <ac:chgData name="Charlotte Greenway" userId="f3007956-5e20-4c5a-987f-cc7f9910f597" providerId="ADAL" clId="{60FC241E-FC68-45E1-B58B-A5D275D3D3F5}" dt="2024-02-16T10:54:31.781" v="195"/>
          <ac:spMkLst>
            <pc:docMk/>
            <pc:sldMk cId="0" sldId="269"/>
            <ac:spMk id="4" creationId="{00000000-0000-0000-0000-000000000000}"/>
          </ac:spMkLst>
        </pc:spChg>
        <pc:picChg chg="mod">
          <ac:chgData name="Charlotte Greenway" userId="f3007956-5e20-4c5a-987f-cc7f9910f597" providerId="ADAL" clId="{60FC241E-FC68-45E1-B58B-A5D275D3D3F5}" dt="2024-02-16T10:53:45.199" v="151" actId="1076"/>
          <ac:picMkLst>
            <pc:docMk/>
            <pc:sldMk cId="0" sldId="269"/>
            <ac:picMk id="6" creationId="{00000000-0000-0000-0000-000000000000}"/>
          </ac:picMkLst>
        </pc:picChg>
      </pc:sldChg>
      <pc:sldChg chg="del">
        <pc:chgData name="Charlotte Greenway" userId="f3007956-5e20-4c5a-987f-cc7f9910f597" providerId="ADAL" clId="{60FC241E-FC68-45E1-B58B-A5D275D3D3F5}" dt="2024-01-16T16:31:33.588" v="33" actId="47"/>
        <pc:sldMkLst>
          <pc:docMk/>
          <pc:sldMk cId="3866169098" sldId="269"/>
        </pc:sldMkLst>
      </pc:sldChg>
      <pc:sldChg chg="addSp delSp modSp add del mod">
        <pc:chgData name="Charlotte Greenway" userId="f3007956-5e20-4c5a-987f-cc7f9910f597" providerId="ADAL" clId="{60FC241E-FC68-45E1-B58B-A5D275D3D3F5}" dt="2024-02-16T10:56:08.931" v="212" actId="47"/>
        <pc:sldMkLst>
          <pc:docMk/>
          <pc:sldMk cId="0" sldId="270"/>
        </pc:sldMkLst>
        <pc:spChg chg="mod">
          <ac:chgData name="Charlotte Greenway" userId="f3007956-5e20-4c5a-987f-cc7f9910f597" providerId="ADAL" clId="{60FC241E-FC68-45E1-B58B-A5D275D3D3F5}" dt="2024-02-16T10:54:40.616" v="196" actId="1076"/>
          <ac:spMkLst>
            <pc:docMk/>
            <pc:sldMk cId="0" sldId="270"/>
            <ac:spMk id="2" creationId="{00000000-0000-0000-0000-000000000000}"/>
          </ac:spMkLst>
        </pc:spChg>
        <pc:spChg chg="del mod">
          <ac:chgData name="Charlotte Greenway" userId="f3007956-5e20-4c5a-987f-cc7f9910f597" providerId="ADAL" clId="{60FC241E-FC68-45E1-B58B-A5D275D3D3F5}" dt="2024-02-16T10:55:08.627" v="199" actId="478"/>
          <ac:spMkLst>
            <pc:docMk/>
            <pc:sldMk cId="0" sldId="270"/>
            <ac:spMk id="3" creationId="{00000000-0000-0000-0000-000000000000}"/>
          </ac:spMkLst>
        </pc:spChg>
        <pc:spChg chg="del">
          <ac:chgData name="Charlotte Greenway" userId="f3007956-5e20-4c5a-987f-cc7f9910f597" providerId="ADAL" clId="{60FC241E-FC68-45E1-B58B-A5D275D3D3F5}" dt="2024-02-16T10:54:58.043" v="198" actId="478"/>
          <ac:spMkLst>
            <pc:docMk/>
            <pc:sldMk cId="0" sldId="270"/>
            <ac:spMk id="4" creationId="{00000000-0000-0000-0000-000000000000}"/>
          </ac:spMkLst>
        </pc:spChg>
        <pc:spChg chg="add del mod">
          <ac:chgData name="Charlotte Greenway" userId="f3007956-5e20-4c5a-987f-cc7f9910f597" providerId="ADAL" clId="{60FC241E-FC68-45E1-B58B-A5D275D3D3F5}" dt="2024-02-16T10:55:14.099" v="201" actId="478"/>
          <ac:spMkLst>
            <pc:docMk/>
            <pc:sldMk cId="0" sldId="270"/>
            <ac:spMk id="10" creationId="{FB384169-DECF-08AA-C512-F9F0F5474464}"/>
          </ac:spMkLst>
        </pc:spChg>
        <pc:picChg chg="del">
          <ac:chgData name="Charlotte Greenway" userId="f3007956-5e20-4c5a-987f-cc7f9910f597" providerId="ADAL" clId="{60FC241E-FC68-45E1-B58B-A5D275D3D3F5}" dt="2024-02-16T10:55:10.641" v="200" actId="478"/>
          <ac:picMkLst>
            <pc:docMk/>
            <pc:sldMk cId="0" sldId="270"/>
            <ac:picMk id="7" creationId="{00000000-0000-0000-0000-000000000000}"/>
          </ac:picMkLst>
        </pc:picChg>
      </pc:sldChg>
      <pc:sldChg chg="modSp add mod">
        <pc:chgData name="Charlotte Greenway" userId="f3007956-5e20-4c5a-987f-cc7f9910f597" providerId="ADAL" clId="{60FC241E-FC68-45E1-B58B-A5D275D3D3F5}" dt="2024-02-16T10:56:50.428" v="228" actId="1076"/>
        <pc:sldMkLst>
          <pc:docMk/>
          <pc:sldMk cId="0" sldId="271"/>
        </pc:sldMkLst>
        <pc:spChg chg="mod">
          <ac:chgData name="Charlotte Greenway" userId="f3007956-5e20-4c5a-987f-cc7f9910f597" providerId="ADAL" clId="{60FC241E-FC68-45E1-B58B-A5D275D3D3F5}" dt="2024-02-16T10:56:27.495" v="214" actId="20577"/>
          <ac:spMkLst>
            <pc:docMk/>
            <pc:sldMk cId="0" sldId="271"/>
            <ac:spMk id="3" creationId="{00000000-0000-0000-0000-000000000000}"/>
          </ac:spMkLst>
        </pc:spChg>
        <pc:spChg chg="mod">
          <ac:chgData name="Charlotte Greenway" userId="f3007956-5e20-4c5a-987f-cc7f9910f597" providerId="ADAL" clId="{60FC241E-FC68-45E1-B58B-A5D275D3D3F5}" dt="2024-02-16T10:56:50.428" v="228" actId="1076"/>
          <ac:spMkLst>
            <pc:docMk/>
            <pc:sldMk cId="0" sldId="271"/>
            <ac:spMk id="4" creationId="{00000000-0000-0000-0000-000000000000}"/>
          </ac:spMkLst>
        </pc:spChg>
        <pc:picChg chg="mod">
          <ac:chgData name="Charlotte Greenway" userId="f3007956-5e20-4c5a-987f-cc7f9910f597" providerId="ADAL" clId="{60FC241E-FC68-45E1-B58B-A5D275D3D3F5}" dt="2024-02-16T10:56:33.770" v="215" actId="1076"/>
          <ac:picMkLst>
            <pc:docMk/>
            <pc:sldMk cId="0" sldId="271"/>
            <ac:picMk id="5" creationId="{00000000-0000-0000-0000-000000000000}"/>
          </ac:picMkLst>
        </pc:picChg>
      </pc:sldChg>
      <pc:sldChg chg="add del">
        <pc:chgData name="Charlotte Greenway" userId="f3007956-5e20-4c5a-987f-cc7f9910f597" providerId="ADAL" clId="{60FC241E-FC68-45E1-B58B-A5D275D3D3F5}" dt="2024-02-16T10:57:00.613" v="229" actId="47"/>
        <pc:sldMkLst>
          <pc:docMk/>
          <pc:sldMk cId="0" sldId="272"/>
        </pc:sldMkLst>
      </pc:sldChg>
      <pc:sldChg chg="add del">
        <pc:chgData name="Charlotte Greenway" userId="f3007956-5e20-4c5a-987f-cc7f9910f597" providerId="ADAL" clId="{60FC241E-FC68-45E1-B58B-A5D275D3D3F5}" dt="2024-02-16T10:57:04.768" v="230" actId="47"/>
        <pc:sldMkLst>
          <pc:docMk/>
          <pc:sldMk cId="0" sldId="273"/>
        </pc:sldMkLst>
      </pc:sldChg>
      <pc:sldChg chg="modSp add mod">
        <pc:chgData name="Charlotte Greenway" userId="f3007956-5e20-4c5a-987f-cc7f9910f597" providerId="ADAL" clId="{60FC241E-FC68-45E1-B58B-A5D275D3D3F5}" dt="2024-02-16T10:57:17.729" v="231" actId="1076"/>
        <pc:sldMkLst>
          <pc:docMk/>
          <pc:sldMk cId="0" sldId="274"/>
        </pc:sldMkLst>
        <pc:spChg chg="mod">
          <ac:chgData name="Charlotte Greenway" userId="f3007956-5e20-4c5a-987f-cc7f9910f597" providerId="ADAL" clId="{60FC241E-FC68-45E1-B58B-A5D275D3D3F5}" dt="2024-02-16T10:57:17.729" v="231" actId="1076"/>
          <ac:spMkLst>
            <pc:docMk/>
            <pc:sldMk cId="0" sldId="274"/>
            <ac:spMk id="2" creationId="{00000000-0000-0000-0000-000000000000}"/>
          </ac:spMkLst>
        </pc:spChg>
      </pc:sldChg>
      <pc:sldChg chg="add del">
        <pc:chgData name="Charlotte Greenway" userId="f3007956-5e20-4c5a-987f-cc7f9910f597" providerId="ADAL" clId="{60FC241E-FC68-45E1-B58B-A5D275D3D3F5}" dt="2024-02-16T10:59:12.089" v="299" actId="47"/>
        <pc:sldMkLst>
          <pc:docMk/>
          <pc:sldMk cId="0" sldId="275"/>
        </pc:sldMkLst>
      </pc:sldChg>
      <pc:sldChg chg="addSp delSp modSp add mod">
        <pc:chgData name="Charlotte Greenway" userId="f3007956-5e20-4c5a-987f-cc7f9910f597" providerId="ADAL" clId="{60FC241E-FC68-45E1-B58B-A5D275D3D3F5}" dt="2024-02-16T10:59:09.702" v="298" actId="20577"/>
        <pc:sldMkLst>
          <pc:docMk/>
          <pc:sldMk cId="0" sldId="276"/>
        </pc:sldMkLst>
        <pc:spChg chg="del">
          <ac:chgData name="Charlotte Greenway" userId="f3007956-5e20-4c5a-987f-cc7f9910f597" providerId="ADAL" clId="{60FC241E-FC68-45E1-B58B-A5D275D3D3F5}" dt="2024-02-16T10:57:54.697" v="236" actId="478"/>
          <ac:spMkLst>
            <pc:docMk/>
            <pc:sldMk cId="0" sldId="276"/>
            <ac:spMk id="2" creationId="{00000000-0000-0000-0000-000000000000}"/>
          </ac:spMkLst>
        </pc:spChg>
        <pc:spChg chg="mod">
          <ac:chgData name="Charlotte Greenway" userId="f3007956-5e20-4c5a-987f-cc7f9910f597" providerId="ADAL" clId="{60FC241E-FC68-45E1-B58B-A5D275D3D3F5}" dt="2024-02-16T10:58:40.959" v="263" actId="1076"/>
          <ac:spMkLst>
            <pc:docMk/>
            <pc:sldMk cId="0" sldId="276"/>
            <ac:spMk id="3" creationId="{00000000-0000-0000-0000-000000000000}"/>
          </ac:spMkLst>
        </pc:spChg>
        <pc:spChg chg="mod">
          <ac:chgData name="Charlotte Greenway" userId="f3007956-5e20-4c5a-987f-cc7f9910f597" providerId="ADAL" clId="{60FC241E-FC68-45E1-B58B-A5D275D3D3F5}" dt="2024-02-16T10:59:09.702" v="298" actId="20577"/>
          <ac:spMkLst>
            <pc:docMk/>
            <pc:sldMk cId="0" sldId="276"/>
            <ac:spMk id="4" creationId="{00000000-0000-0000-0000-000000000000}"/>
          </ac:spMkLst>
        </pc:spChg>
        <pc:spChg chg="add mod">
          <ac:chgData name="Charlotte Greenway" userId="f3007956-5e20-4c5a-987f-cc7f9910f597" providerId="ADAL" clId="{60FC241E-FC68-45E1-B58B-A5D275D3D3F5}" dt="2024-02-16T10:58:49.354" v="268" actId="404"/>
          <ac:spMkLst>
            <pc:docMk/>
            <pc:sldMk cId="0" sldId="276"/>
            <ac:spMk id="6" creationId="{669D6D9F-735F-5D25-3414-7386517BD721}"/>
          </ac:spMkLst>
        </pc:spChg>
        <pc:spChg chg="add del mod">
          <ac:chgData name="Charlotte Greenway" userId="f3007956-5e20-4c5a-987f-cc7f9910f597" providerId="ADAL" clId="{60FC241E-FC68-45E1-B58B-A5D275D3D3F5}" dt="2024-02-16T10:58:01.597" v="238" actId="478"/>
          <ac:spMkLst>
            <pc:docMk/>
            <pc:sldMk cId="0" sldId="276"/>
            <ac:spMk id="8" creationId="{79D042E1-B2FC-4DDA-B0E1-542B06F2D443}"/>
          </ac:spMkLst>
        </pc:spChg>
        <pc:picChg chg="del mod">
          <ac:chgData name="Charlotte Greenway" userId="f3007956-5e20-4c5a-987f-cc7f9910f597" providerId="ADAL" clId="{60FC241E-FC68-45E1-B58B-A5D275D3D3F5}" dt="2024-02-16T10:58:56.582" v="270" actId="478"/>
          <ac:picMkLst>
            <pc:docMk/>
            <pc:sldMk cId="0" sldId="276"/>
            <ac:picMk id="5" creationId="{00000000-0000-0000-0000-000000000000}"/>
          </ac:picMkLst>
        </pc:picChg>
      </pc:sldChg>
      <pc:sldChg chg="modSp add mod">
        <pc:chgData name="Charlotte Greenway" userId="f3007956-5e20-4c5a-987f-cc7f9910f597" providerId="ADAL" clId="{60FC241E-FC68-45E1-B58B-A5D275D3D3F5}" dt="2024-02-16T11:00:32.636" v="303" actId="1076"/>
        <pc:sldMkLst>
          <pc:docMk/>
          <pc:sldMk cId="0" sldId="277"/>
        </pc:sldMkLst>
        <pc:spChg chg="mod">
          <ac:chgData name="Charlotte Greenway" userId="f3007956-5e20-4c5a-987f-cc7f9910f597" providerId="ADAL" clId="{60FC241E-FC68-45E1-B58B-A5D275D3D3F5}" dt="2024-02-16T11:00:17.170" v="300" actId="1076"/>
          <ac:spMkLst>
            <pc:docMk/>
            <pc:sldMk cId="0" sldId="277"/>
            <ac:spMk id="2" creationId="{00000000-0000-0000-0000-000000000000}"/>
          </ac:spMkLst>
        </pc:spChg>
        <pc:spChg chg="mod">
          <ac:chgData name="Charlotte Greenway" userId="f3007956-5e20-4c5a-987f-cc7f9910f597" providerId="ADAL" clId="{60FC241E-FC68-45E1-B58B-A5D275D3D3F5}" dt="2024-02-16T11:00:25.385" v="301" actId="1076"/>
          <ac:spMkLst>
            <pc:docMk/>
            <pc:sldMk cId="0" sldId="277"/>
            <ac:spMk id="3" creationId="{00000000-0000-0000-0000-000000000000}"/>
          </ac:spMkLst>
        </pc:spChg>
        <pc:spChg chg="mod">
          <ac:chgData name="Charlotte Greenway" userId="f3007956-5e20-4c5a-987f-cc7f9910f597" providerId="ADAL" clId="{60FC241E-FC68-45E1-B58B-A5D275D3D3F5}" dt="2024-02-16T11:00:32.636" v="303" actId="1076"/>
          <ac:spMkLst>
            <pc:docMk/>
            <pc:sldMk cId="0" sldId="277"/>
            <ac:spMk id="4" creationId="{00000000-0000-0000-0000-000000000000}"/>
          </ac:spMkLst>
        </pc:spChg>
        <pc:picChg chg="mod">
          <ac:chgData name="Charlotte Greenway" userId="f3007956-5e20-4c5a-987f-cc7f9910f597" providerId="ADAL" clId="{60FC241E-FC68-45E1-B58B-A5D275D3D3F5}" dt="2024-02-16T11:00:28.740" v="302" actId="1076"/>
          <ac:picMkLst>
            <pc:docMk/>
            <pc:sldMk cId="0" sldId="277"/>
            <ac:picMk id="5" creationId="{00000000-0000-0000-0000-000000000000}"/>
          </ac:picMkLst>
        </pc:picChg>
      </pc:sldChg>
      <pc:sldChg chg="modSp add mod">
        <pc:chgData name="Charlotte Greenway" userId="f3007956-5e20-4c5a-987f-cc7f9910f597" providerId="ADAL" clId="{60FC241E-FC68-45E1-B58B-A5D275D3D3F5}" dt="2024-02-16T11:01:09.720" v="310" actId="1076"/>
        <pc:sldMkLst>
          <pc:docMk/>
          <pc:sldMk cId="0" sldId="278"/>
        </pc:sldMkLst>
        <pc:spChg chg="mod">
          <ac:chgData name="Charlotte Greenway" userId="f3007956-5e20-4c5a-987f-cc7f9910f597" providerId="ADAL" clId="{60FC241E-FC68-45E1-B58B-A5D275D3D3F5}" dt="2024-02-16T11:00:49.348" v="306" actId="1076"/>
          <ac:spMkLst>
            <pc:docMk/>
            <pc:sldMk cId="0" sldId="278"/>
            <ac:spMk id="2" creationId="{00000000-0000-0000-0000-000000000000}"/>
          </ac:spMkLst>
        </pc:spChg>
        <pc:spChg chg="mod">
          <ac:chgData name="Charlotte Greenway" userId="f3007956-5e20-4c5a-987f-cc7f9910f597" providerId="ADAL" clId="{60FC241E-FC68-45E1-B58B-A5D275D3D3F5}" dt="2024-02-16T11:01:04.085" v="309" actId="14100"/>
          <ac:spMkLst>
            <pc:docMk/>
            <pc:sldMk cId="0" sldId="278"/>
            <ac:spMk id="3" creationId="{00000000-0000-0000-0000-000000000000}"/>
          </ac:spMkLst>
        </pc:spChg>
        <pc:spChg chg="mod">
          <ac:chgData name="Charlotte Greenway" userId="f3007956-5e20-4c5a-987f-cc7f9910f597" providerId="ADAL" clId="{60FC241E-FC68-45E1-B58B-A5D275D3D3F5}" dt="2024-02-16T11:01:09.720" v="310" actId="1076"/>
          <ac:spMkLst>
            <pc:docMk/>
            <pc:sldMk cId="0" sldId="278"/>
            <ac:spMk id="4" creationId="{00000000-0000-0000-0000-000000000000}"/>
          </ac:spMkLst>
        </pc:spChg>
      </pc:sldChg>
      <pc:sldChg chg="modSp add mod">
        <pc:chgData name="Charlotte Greenway" userId="f3007956-5e20-4c5a-987f-cc7f9910f597" providerId="ADAL" clId="{60FC241E-FC68-45E1-B58B-A5D275D3D3F5}" dt="2024-02-16T11:01:45.147" v="315" actId="1076"/>
        <pc:sldMkLst>
          <pc:docMk/>
          <pc:sldMk cId="0" sldId="279"/>
        </pc:sldMkLst>
        <pc:spChg chg="mod">
          <ac:chgData name="Charlotte Greenway" userId="f3007956-5e20-4c5a-987f-cc7f9910f597" providerId="ADAL" clId="{60FC241E-FC68-45E1-B58B-A5D275D3D3F5}" dt="2024-02-16T11:01:45.147" v="315" actId="1076"/>
          <ac:spMkLst>
            <pc:docMk/>
            <pc:sldMk cId="0" sldId="279"/>
            <ac:spMk id="2" creationId="{00000000-0000-0000-0000-000000000000}"/>
          </ac:spMkLst>
        </pc:spChg>
        <pc:spChg chg="mod">
          <ac:chgData name="Charlotte Greenway" userId="f3007956-5e20-4c5a-987f-cc7f9910f597" providerId="ADAL" clId="{60FC241E-FC68-45E1-B58B-A5D275D3D3F5}" dt="2024-02-16T11:01:40.033" v="314" actId="1076"/>
          <ac:spMkLst>
            <pc:docMk/>
            <pc:sldMk cId="0" sldId="279"/>
            <ac:spMk id="3" creationId="{00000000-0000-0000-0000-000000000000}"/>
          </ac:spMkLst>
        </pc:spChg>
        <pc:picChg chg="mod">
          <ac:chgData name="Charlotte Greenway" userId="f3007956-5e20-4c5a-987f-cc7f9910f597" providerId="ADAL" clId="{60FC241E-FC68-45E1-B58B-A5D275D3D3F5}" dt="2024-02-16T11:01:31.590" v="313" actId="1076"/>
          <ac:picMkLst>
            <pc:docMk/>
            <pc:sldMk cId="0" sldId="279"/>
            <ac:picMk id="4" creationId="{00000000-0000-0000-0000-000000000000}"/>
          </ac:picMkLst>
        </pc:picChg>
      </pc:sldChg>
      <pc:sldChg chg="delSp modSp add mod">
        <pc:chgData name="Charlotte Greenway" userId="f3007956-5e20-4c5a-987f-cc7f9910f597" providerId="ADAL" clId="{60FC241E-FC68-45E1-B58B-A5D275D3D3F5}" dt="2024-02-16T11:02:13.081" v="321" actId="1076"/>
        <pc:sldMkLst>
          <pc:docMk/>
          <pc:sldMk cId="0" sldId="280"/>
        </pc:sldMkLst>
        <pc:spChg chg="mod">
          <ac:chgData name="Charlotte Greenway" userId="f3007956-5e20-4c5a-987f-cc7f9910f597" providerId="ADAL" clId="{60FC241E-FC68-45E1-B58B-A5D275D3D3F5}" dt="2024-02-16T11:01:54.120" v="316" actId="1076"/>
          <ac:spMkLst>
            <pc:docMk/>
            <pc:sldMk cId="0" sldId="280"/>
            <ac:spMk id="2" creationId="{00000000-0000-0000-0000-000000000000}"/>
          </ac:spMkLst>
        </pc:spChg>
        <pc:spChg chg="mod">
          <ac:chgData name="Charlotte Greenway" userId="f3007956-5e20-4c5a-987f-cc7f9910f597" providerId="ADAL" clId="{60FC241E-FC68-45E1-B58B-A5D275D3D3F5}" dt="2024-02-16T11:01:58.201" v="317" actId="1076"/>
          <ac:spMkLst>
            <pc:docMk/>
            <pc:sldMk cId="0" sldId="280"/>
            <ac:spMk id="3" creationId="{00000000-0000-0000-0000-000000000000}"/>
          </ac:spMkLst>
        </pc:spChg>
        <pc:spChg chg="mod">
          <ac:chgData name="Charlotte Greenway" userId="f3007956-5e20-4c5a-987f-cc7f9910f597" providerId="ADAL" clId="{60FC241E-FC68-45E1-B58B-A5D275D3D3F5}" dt="2024-02-16T11:02:13.081" v="321" actId="1076"/>
          <ac:spMkLst>
            <pc:docMk/>
            <pc:sldMk cId="0" sldId="280"/>
            <ac:spMk id="4" creationId="{00000000-0000-0000-0000-000000000000}"/>
          </ac:spMkLst>
        </pc:spChg>
        <pc:spChg chg="mod">
          <ac:chgData name="Charlotte Greenway" userId="f3007956-5e20-4c5a-987f-cc7f9910f597" providerId="ADAL" clId="{60FC241E-FC68-45E1-B58B-A5D275D3D3F5}" dt="2024-02-16T11:02:09.497" v="320" actId="1076"/>
          <ac:spMkLst>
            <pc:docMk/>
            <pc:sldMk cId="0" sldId="280"/>
            <ac:spMk id="6" creationId="{00000000-0000-0000-0000-000000000000}"/>
          </ac:spMkLst>
        </pc:spChg>
        <pc:picChg chg="del mod">
          <ac:chgData name="Charlotte Greenway" userId="f3007956-5e20-4c5a-987f-cc7f9910f597" providerId="ADAL" clId="{60FC241E-FC68-45E1-B58B-A5D275D3D3F5}" dt="2024-02-16T11:02:01.729" v="319" actId="478"/>
          <ac:picMkLst>
            <pc:docMk/>
            <pc:sldMk cId="0" sldId="280"/>
            <ac:picMk id="5" creationId="{00000000-0000-0000-0000-000000000000}"/>
          </ac:picMkLst>
        </pc:picChg>
      </pc:sldChg>
      <pc:sldChg chg="addSp delSp modSp add del mod">
        <pc:chgData name="Charlotte Greenway" userId="f3007956-5e20-4c5a-987f-cc7f9910f597" providerId="ADAL" clId="{60FC241E-FC68-45E1-B58B-A5D275D3D3F5}" dt="2024-02-16T11:02:26.194" v="323" actId="47"/>
        <pc:sldMkLst>
          <pc:docMk/>
          <pc:sldMk cId="0" sldId="281"/>
        </pc:sldMkLst>
        <pc:spChg chg="del">
          <ac:chgData name="Charlotte Greenway" userId="f3007956-5e20-4c5a-987f-cc7f9910f597" providerId="ADAL" clId="{60FC241E-FC68-45E1-B58B-A5D275D3D3F5}" dt="2024-02-16T11:02:24.382" v="322" actId="478"/>
          <ac:spMkLst>
            <pc:docMk/>
            <pc:sldMk cId="0" sldId="281"/>
            <ac:spMk id="2" creationId="{00000000-0000-0000-0000-000000000000}"/>
          </ac:spMkLst>
        </pc:spChg>
        <pc:spChg chg="add mod">
          <ac:chgData name="Charlotte Greenway" userId="f3007956-5e20-4c5a-987f-cc7f9910f597" providerId="ADAL" clId="{60FC241E-FC68-45E1-B58B-A5D275D3D3F5}" dt="2024-02-16T11:02:24.382" v="322" actId="478"/>
          <ac:spMkLst>
            <pc:docMk/>
            <pc:sldMk cId="0" sldId="281"/>
            <ac:spMk id="4" creationId="{E315D55B-CF16-7DCA-2C8C-2F6ECF33B916}"/>
          </ac:spMkLst>
        </pc:spChg>
      </pc:sldChg>
      <pc:sldChg chg="modSp add mod">
        <pc:chgData name="Charlotte Greenway" userId="f3007956-5e20-4c5a-987f-cc7f9910f597" providerId="ADAL" clId="{60FC241E-FC68-45E1-B58B-A5D275D3D3F5}" dt="2024-02-16T11:02:38.240" v="325" actId="1076"/>
        <pc:sldMkLst>
          <pc:docMk/>
          <pc:sldMk cId="0" sldId="282"/>
        </pc:sldMkLst>
        <pc:spChg chg="mod">
          <ac:chgData name="Charlotte Greenway" userId="f3007956-5e20-4c5a-987f-cc7f9910f597" providerId="ADAL" clId="{60FC241E-FC68-45E1-B58B-A5D275D3D3F5}" dt="2024-02-16T11:02:32.109" v="324" actId="1076"/>
          <ac:spMkLst>
            <pc:docMk/>
            <pc:sldMk cId="0" sldId="282"/>
            <ac:spMk id="2" creationId="{00000000-0000-0000-0000-000000000000}"/>
          </ac:spMkLst>
        </pc:spChg>
        <pc:spChg chg="mod">
          <ac:chgData name="Charlotte Greenway" userId="f3007956-5e20-4c5a-987f-cc7f9910f597" providerId="ADAL" clId="{60FC241E-FC68-45E1-B58B-A5D275D3D3F5}" dt="2024-02-16T11:02:38.240" v="325" actId="1076"/>
          <ac:spMkLst>
            <pc:docMk/>
            <pc:sldMk cId="0" sldId="282"/>
            <ac:spMk id="5" creationId="{00000000-0000-0000-0000-000000000000}"/>
          </ac:spMkLst>
        </pc:spChg>
      </pc:sldChg>
      <pc:sldChg chg="modSp add del mod">
        <pc:chgData name="Charlotte Greenway" userId="f3007956-5e20-4c5a-987f-cc7f9910f597" providerId="ADAL" clId="{60FC241E-FC68-45E1-B58B-A5D275D3D3F5}" dt="2024-02-16T11:03:17.115" v="333" actId="1076"/>
        <pc:sldMkLst>
          <pc:docMk/>
          <pc:sldMk cId="0" sldId="283"/>
        </pc:sldMkLst>
        <pc:spChg chg="mod">
          <ac:chgData name="Charlotte Greenway" userId="f3007956-5e20-4c5a-987f-cc7f9910f597" providerId="ADAL" clId="{60FC241E-FC68-45E1-B58B-A5D275D3D3F5}" dt="2024-02-16T11:03:10.067" v="331" actId="1076"/>
          <ac:spMkLst>
            <pc:docMk/>
            <pc:sldMk cId="0" sldId="283"/>
            <ac:spMk id="2" creationId="{00000000-0000-0000-0000-000000000000}"/>
          </ac:spMkLst>
        </pc:spChg>
        <pc:spChg chg="mod">
          <ac:chgData name="Charlotte Greenway" userId="f3007956-5e20-4c5a-987f-cc7f9910f597" providerId="ADAL" clId="{60FC241E-FC68-45E1-B58B-A5D275D3D3F5}" dt="2024-02-16T11:03:00.012" v="329" actId="1076"/>
          <ac:spMkLst>
            <pc:docMk/>
            <pc:sldMk cId="0" sldId="283"/>
            <ac:spMk id="3" creationId="{00000000-0000-0000-0000-000000000000}"/>
          </ac:spMkLst>
        </pc:spChg>
        <pc:spChg chg="mod">
          <ac:chgData name="Charlotte Greenway" userId="f3007956-5e20-4c5a-987f-cc7f9910f597" providerId="ADAL" clId="{60FC241E-FC68-45E1-B58B-A5D275D3D3F5}" dt="2024-02-16T11:03:05.289" v="330" actId="1076"/>
          <ac:spMkLst>
            <pc:docMk/>
            <pc:sldMk cId="0" sldId="283"/>
            <ac:spMk id="4" creationId="{00000000-0000-0000-0000-000000000000}"/>
          </ac:spMkLst>
        </pc:spChg>
        <pc:spChg chg="mod">
          <ac:chgData name="Charlotte Greenway" userId="f3007956-5e20-4c5a-987f-cc7f9910f597" providerId="ADAL" clId="{60FC241E-FC68-45E1-B58B-A5D275D3D3F5}" dt="2024-02-16T11:03:13.887" v="332" actId="1076"/>
          <ac:spMkLst>
            <pc:docMk/>
            <pc:sldMk cId="0" sldId="283"/>
            <ac:spMk id="5" creationId="{00000000-0000-0000-0000-000000000000}"/>
          </ac:spMkLst>
        </pc:spChg>
        <pc:spChg chg="mod">
          <ac:chgData name="Charlotte Greenway" userId="f3007956-5e20-4c5a-987f-cc7f9910f597" providerId="ADAL" clId="{60FC241E-FC68-45E1-B58B-A5D275D3D3F5}" dt="2024-02-16T11:03:17.115" v="333" actId="1076"/>
          <ac:spMkLst>
            <pc:docMk/>
            <pc:sldMk cId="0" sldId="283"/>
            <ac:spMk id="6" creationId="{00000000-0000-0000-0000-000000000000}"/>
          </ac:spMkLst>
        </pc:spChg>
      </pc:sldChg>
      <pc:sldChg chg="modSp add mod">
        <pc:chgData name="Charlotte Greenway" userId="f3007956-5e20-4c5a-987f-cc7f9910f597" providerId="ADAL" clId="{60FC241E-FC68-45E1-B58B-A5D275D3D3F5}" dt="2024-02-16T11:03:39.808" v="345" actId="20577"/>
        <pc:sldMkLst>
          <pc:docMk/>
          <pc:sldMk cId="0" sldId="284"/>
        </pc:sldMkLst>
        <pc:spChg chg="mod">
          <ac:chgData name="Charlotte Greenway" userId="f3007956-5e20-4c5a-987f-cc7f9910f597" providerId="ADAL" clId="{60FC241E-FC68-45E1-B58B-A5D275D3D3F5}" dt="2024-02-16T11:03:24.622" v="334" actId="1076"/>
          <ac:spMkLst>
            <pc:docMk/>
            <pc:sldMk cId="0" sldId="284"/>
            <ac:spMk id="2" creationId="{00000000-0000-0000-0000-000000000000}"/>
          </ac:spMkLst>
        </pc:spChg>
        <pc:spChg chg="mod">
          <ac:chgData name="Charlotte Greenway" userId="f3007956-5e20-4c5a-987f-cc7f9910f597" providerId="ADAL" clId="{60FC241E-FC68-45E1-B58B-A5D275D3D3F5}" dt="2024-02-16T11:03:31.848" v="335" actId="1076"/>
          <ac:spMkLst>
            <pc:docMk/>
            <pc:sldMk cId="0" sldId="284"/>
            <ac:spMk id="3" creationId="{00000000-0000-0000-0000-000000000000}"/>
          </ac:spMkLst>
        </pc:spChg>
        <pc:spChg chg="mod">
          <ac:chgData name="Charlotte Greenway" userId="f3007956-5e20-4c5a-987f-cc7f9910f597" providerId="ADAL" clId="{60FC241E-FC68-45E1-B58B-A5D275D3D3F5}" dt="2024-02-16T11:03:39.808" v="345" actId="20577"/>
          <ac:spMkLst>
            <pc:docMk/>
            <pc:sldMk cId="0" sldId="284"/>
            <ac:spMk id="4" creationId="{00000000-0000-0000-0000-000000000000}"/>
          </ac:spMkLst>
        </pc:spChg>
      </pc:sldChg>
      <pc:sldChg chg="modSp add mod">
        <pc:chgData name="Charlotte Greenway" userId="f3007956-5e20-4c5a-987f-cc7f9910f597" providerId="ADAL" clId="{60FC241E-FC68-45E1-B58B-A5D275D3D3F5}" dt="2024-02-16T11:05:15.408" v="378" actId="1076"/>
        <pc:sldMkLst>
          <pc:docMk/>
          <pc:sldMk cId="0" sldId="285"/>
        </pc:sldMkLst>
        <pc:spChg chg="mod">
          <ac:chgData name="Charlotte Greenway" userId="f3007956-5e20-4c5a-987f-cc7f9910f597" providerId="ADAL" clId="{60FC241E-FC68-45E1-B58B-A5D275D3D3F5}" dt="2024-02-16T11:05:15.408" v="378" actId="1076"/>
          <ac:spMkLst>
            <pc:docMk/>
            <pc:sldMk cId="0" sldId="285"/>
            <ac:spMk id="2" creationId="{00000000-0000-0000-0000-000000000000}"/>
          </ac:spMkLst>
        </pc:spChg>
        <pc:spChg chg="mod">
          <ac:chgData name="Charlotte Greenway" userId="f3007956-5e20-4c5a-987f-cc7f9910f597" providerId="ADAL" clId="{60FC241E-FC68-45E1-B58B-A5D275D3D3F5}" dt="2024-02-16T11:05:11.687" v="377" actId="1076"/>
          <ac:spMkLst>
            <pc:docMk/>
            <pc:sldMk cId="0" sldId="285"/>
            <ac:spMk id="3" creationId="{00000000-0000-0000-0000-000000000000}"/>
          </ac:spMkLst>
        </pc:spChg>
        <pc:spChg chg="mod">
          <ac:chgData name="Charlotte Greenway" userId="f3007956-5e20-4c5a-987f-cc7f9910f597" providerId="ADAL" clId="{60FC241E-FC68-45E1-B58B-A5D275D3D3F5}" dt="2024-02-16T11:04:50.919" v="372" actId="207"/>
          <ac:spMkLst>
            <pc:docMk/>
            <pc:sldMk cId="0" sldId="285"/>
            <ac:spMk id="4" creationId="{00000000-0000-0000-0000-000000000000}"/>
          </ac:spMkLst>
        </pc:spChg>
      </pc:sldChg>
      <pc:sldChg chg="modSp add mod">
        <pc:chgData name="Charlotte Greenway" userId="f3007956-5e20-4c5a-987f-cc7f9910f597" providerId="ADAL" clId="{60FC241E-FC68-45E1-B58B-A5D275D3D3F5}" dt="2024-02-16T11:05:39.710" v="381" actId="1076"/>
        <pc:sldMkLst>
          <pc:docMk/>
          <pc:sldMk cId="0" sldId="286"/>
        </pc:sldMkLst>
        <pc:spChg chg="mod">
          <ac:chgData name="Charlotte Greenway" userId="f3007956-5e20-4c5a-987f-cc7f9910f597" providerId="ADAL" clId="{60FC241E-FC68-45E1-B58B-A5D275D3D3F5}" dt="2024-02-16T11:05:39.710" v="381" actId="1076"/>
          <ac:spMkLst>
            <pc:docMk/>
            <pc:sldMk cId="0" sldId="286"/>
            <ac:spMk id="2" creationId="{00000000-0000-0000-0000-000000000000}"/>
          </ac:spMkLst>
        </pc:spChg>
        <pc:spChg chg="mod">
          <ac:chgData name="Charlotte Greenway" userId="f3007956-5e20-4c5a-987f-cc7f9910f597" providerId="ADAL" clId="{60FC241E-FC68-45E1-B58B-A5D275D3D3F5}" dt="2024-02-16T11:05:34.047" v="380" actId="1076"/>
          <ac:spMkLst>
            <pc:docMk/>
            <pc:sldMk cId="0" sldId="286"/>
            <ac:spMk id="3" creationId="{00000000-0000-0000-0000-000000000000}"/>
          </ac:spMkLst>
        </pc:spChg>
      </pc:sldChg>
      <pc:sldChg chg="modSp add mod">
        <pc:chgData name="Charlotte Greenway" userId="f3007956-5e20-4c5a-987f-cc7f9910f597" providerId="ADAL" clId="{60FC241E-FC68-45E1-B58B-A5D275D3D3F5}" dt="2024-02-16T11:06:38.254" v="395" actId="20577"/>
        <pc:sldMkLst>
          <pc:docMk/>
          <pc:sldMk cId="0" sldId="287"/>
        </pc:sldMkLst>
        <pc:spChg chg="mod">
          <ac:chgData name="Charlotte Greenway" userId="f3007956-5e20-4c5a-987f-cc7f9910f597" providerId="ADAL" clId="{60FC241E-FC68-45E1-B58B-A5D275D3D3F5}" dt="2024-02-16T11:05:48.576" v="382" actId="1076"/>
          <ac:spMkLst>
            <pc:docMk/>
            <pc:sldMk cId="0" sldId="287"/>
            <ac:spMk id="2" creationId="{00000000-0000-0000-0000-000000000000}"/>
          </ac:spMkLst>
        </pc:spChg>
        <pc:spChg chg="mod">
          <ac:chgData name="Charlotte Greenway" userId="f3007956-5e20-4c5a-987f-cc7f9910f597" providerId="ADAL" clId="{60FC241E-FC68-45E1-B58B-A5D275D3D3F5}" dt="2024-02-16T11:06:27.519" v="391" actId="1076"/>
          <ac:spMkLst>
            <pc:docMk/>
            <pc:sldMk cId="0" sldId="287"/>
            <ac:spMk id="3" creationId="{00000000-0000-0000-0000-000000000000}"/>
          </ac:spMkLst>
        </pc:spChg>
        <pc:spChg chg="mod">
          <ac:chgData name="Charlotte Greenway" userId="f3007956-5e20-4c5a-987f-cc7f9910f597" providerId="ADAL" clId="{60FC241E-FC68-45E1-B58B-A5D275D3D3F5}" dt="2024-02-16T11:06:38.254" v="395" actId="20577"/>
          <ac:spMkLst>
            <pc:docMk/>
            <pc:sldMk cId="0" sldId="287"/>
            <ac:spMk id="4" creationId="{00000000-0000-0000-0000-000000000000}"/>
          </ac:spMkLst>
        </pc:spChg>
        <pc:picChg chg="mod">
          <ac:chgData name="Charlotte Greenway" userId="f3007956-5e20-4c5a-987f-cc7f9910f597" providerId="ADAL" clId="{60FC241E-FC68-45E1-B58B-A5D275D3D3F5}" dt="2024-02-16T11:06:29.971" v="392" actId="1076"/>
          <ac:picMkLst>
            <pc:docMk/>
            <pc:sldMk cId="0" sldId="287"/>
            <ac:picMk id="5" creationId="{00000000-0000-0000-0000-000000000000}"/>
          </ac:picMkLst>
        </pc:picChg>
        <pc:picChg chg="mod">
          <ac:chgData name="Charlotte Greenway" userId="f3007956-5e20-4c5a-987f-cc7f9910f597" providerId="ADAL" clId="{60FC241E-FC68-45E1-B58B-A5D275D3D3F5}" dt="2024-02-16T11:06:32.807" v="393" actId="1076"/>
          <ac:picMkLst>
            <pc:docMk/>
            <pc:sldMk cId="0" sldId="287"/>
            <ac:picMk id="6" creationId="{00000000-0000-0000-0000-000000000000}"/>
          </ac:picMkLst>
        </pc:picChg>
      </pc:sldChg>
      <pc:sldChg chg="modSp add mod">
        <pc:chgData name="Charlotte Greenway" userId="f3007956-5e20-4c5a-987f-cc7f9910f597" providerId="ADAL" clId="{60FC241E-FC68-45E1-B58B-A5D275D3D3F5}" dt="2024-02-16T11:06:54.068" v="398" actId="1076"/>
        <pc:sldMkLst>
          <pc:docMk/>
          <pc:sldMk cId="0" sldId="288"/>
        </pc:sldMkLst>
        <pc:spChg chg="mod">
          <ac:chgData name="Charlotte Greenway" userId="f3007956-5e20-4c5a-987f-cc7f9910f597" providerId="ADAL" clId="{60FC241E-FC68-45E1-B58B-A5D275D3D3F5}" dt="2024-02-16T11:06:49.929" v="397" actId="1076"/>
          <ac:spMkLst>
            <pc:docMk/>
            <pc:sldMk cId="0" sldId="288"/>
            <ac:spMk id="2" creationId="{00000000-0000-0000-0000-000000000000}"/>
          </ac:spMkLst>
        </pc:spChg>
        <pc:spChg chg="mod">
          <ac:chgData name="Charlotte Greenway" userId="f3007956-5e20-4c5a-987f-cc7f9910f597" providerId="ADAL" clId="{60FC241E-FC68-45E1-B58B-A5D275D3D3F5}" dt="2024-02-16T11:06:46.878" v="396" actId="1076"/>
          <ac:spMkLst>
            <pc:docMk/>
            <pc:sldMk cId="0" sldId="288"/>
            <ac:spMk id="3" creationId="{00000000-0000-0000-0000-000000000000}"/>
          </ac:spMkLst>
        </pc:spChg>
        <pc:spChg chg="mod">
          <ac:chgData name="Charlotte Greenway" userId="f3007956-5e20-4c5a-987f-cc7f9910f597" providerId="ADAL" clId="{60FC241E-FC68-45E1-B58B-A5D275D3D3F5}" dt="2024-02-16T11:06:54.068" v="398" actId="1076"/>
          <ac:spMkLst>
            <pc:docMk/>
            <pc:sldMk cId="0" sldId="288"/>
            <ac:spMk id="4" creationId="{00000000-0000-0000-0000-000000000000}"/>
          </ac:spMkLst>
        </pc:spChg>
      </pc:sldChg>
      <pc:sldChg chg="modSp add mod">
        <pc:chgData name="Charlotte Greenway" userId="f3007956-5e20-4c5a-987f-cc7f9910f597" providerId="ADAL" clId="{60FC241E-FC68-45E1-B58B-A5D275D3D3F5}" dt="2024-02-16T11:07:52.880" v="412" actId="1076"/>
        <pc:sldMkLst>
          <pc:docMk/>
          <pc:sldMk cId="0" sldId="289"/>
        </pc:sldMkLst>
        <pc:spChg chg="mod">
          <ac:chgData name="Charlotte Greenway" userId="f3007956-5e20-4c5a-987f-cc7f9910f597" providerId="ADAL" clId="{60FC241E-FC68-45E1-B58B-A5D275D3D3F5}" dt="2024-02-16T11:07:07.419" v="402" actId="1076"/>
          <ac:spMkLst>
            <pc:docMk/>
            <pc:sldMk cId="0" sldId="289"/>
            <ac:spMk id="2" creationId="{00000000-0000-0000-0000-000000000000}"/>
          </ac:spMkLst>
        </pc:spChg>
        <pc:spChg chg="mod">
          <ac:chgData name="Charlotte Greenway" userId="f3007956-5e20-4c5a-987f-cc7f9910f597" providerId="ADAL" clId="{60FC241E-FC68-45E1-B58B-A5D275D3D3F5}" dt="2024-02-16T11:07:10.495" v="403" actId="1076"/>
          <ac:spMkLst>
            <pc:docMk/>
            <pc:sldMk cId="0" sldId="289"/>
            <ac:spMk id="3" creationId="{00000000-0000-0000-0000-000000000000}"/>
          </ac:spMkLst>
        </pc:spChg>
        <pc:spChg chg="mod">
          <ac:chgData name="Charlotte Greenway" userId="f3007956-5e20-4c5a-987f-cc7f9910f597" providerId="ADAL" clId="{60FC241E-FC68-45E1-B58B-A5D275D3D3F5}" dt="2024-02-16T11:07:52.880" v="412" actId="1076"/>
          <ac:spMkLst>
            <pc:docMk/>
            <pc:sldMk cId="0" sldId="289"/>
            <ac:spMk id="4" creationId="{00000000-0000-0000-0000-000000000000}"/>
          </ac:spMkLst>
        </pc:spChg>
        <pc:spChg chg="mod">
          <ac:chgData name="Charlotte Greenway" userId="f3007956-5e20-4c5a-987f-cc7f9910f597" providerId="ADAL" clId="{60FC241E-FC68-45E1-B58B-A5D275D3D3F5}" dt="2024-02-16T11:07:43.839" v="410" actId="1076"/>
          <ac:spMkLst>
            <pc:docMk/>
            <pc:sldMk cId="0" sldId="289"/>
            <ac:spMk id="5" creationId="{00000000-0000-0000-0000-000000000000}"/>
          </ac:spMkLst>
        </pc:spChg>
        <pc:spChg chg="mod">
          <ac:chgData name="Charlotte Greenway" userId="f3007956-5e20-4c5a-987f-cc7f9910f597" providerId="ADAL" clId="{60FC241E-FC68-45E1-B58B-A5D275D3D3F5}" dt="2024-02-16T11:07:39.530" v="409" actId="1076"/>
          <ac:spMkLst>
            <pc:docMk/>
            <pc:sldMk cId="0" sldId="289"/>
            <ac:spMk id="6" creationId="{00000000-0000-0000-0000-000000000000}"/>
          </ac:spMkLst>
        </pc:spChg>
        <pc:spChg chg="mod">
          <ac:chgData name="Charlotte Greenway" userId="f3007956-5e20-4c5a-987f-cc7f9910f597" providerId="ADAL" clId="{60FC241E-FC68-45E1-B58B-A5D275D3D3F5}" dt="2024-02-16T11:07:31.236" v="408" actId="1076"/>
          <ac:spMkLst>
            <pc:docMk/>
            <pc:sldMk cId="0" sldId="289"/>
            <ac:spMk id="7" creationId="{00000000-0000-0000-0000-000000000000}"/>
          </ac:spMkLst>
        </pc:spChg>
        <pc:spChg chg="mod">
          <ac:chgData name="Charlotte Greenway" userId="f3007956-5e20-4c5a-987f-cc7f9910f597" providerId="ADAL" clId="{60FC241E-FC68-45E1-B58B-A5D275D3D3F5}" dt="2024-02-16T11:07:49.891" v="411" actId="1076"/>
          <ac:spMkLst>
            <pc:docMk/>
            <pc:sldMk cId="0" sldId="289"/>
            <ac:spMk id="8" creationId="{00000000-0000-0000-0000-000000000000}"/>
          </ac:spMkLst>
        </pc:spChg>
      </pc:sldChg>
      <pc:sldChg chg="modSp add mod">
        <pc:chgData name="Charlotte Greenway" userId="f3007956-5e20-4c5a-987f-cc7f9910f597" providerId="ADAL" clId="{60FC241E-FC68-45E1-B58B-A5D275D3D3F5}" dt="2024-02-16T11:08:04.579" v="414" actId="1076"/>
        <pc:sldMkLst>
          <pc:docMk/>
          <pc:sldMk cId="0" sldId="290"/>
        </pc:sldMkLst>
        <pc:spChg chg="mod">
          <ac:chgData name="Charlotte Greenway" userId="f3007956-5e20-4c5a-987f-cc7f9910f597" providerId="ADAL" clId="{60FC241E-FC68-45E1-B58B-A5D275D3D3F5}" dt="2024-02-16T11:08:00.275" v="413" actId="1076"/>
          <ac:spMkLst>
            <pc:docMk/>
            <pc:sldMk cId="0" sldId="290"/>
            <ac:spMk id="2" creationId="{00000000-0000-0000-0000-000000000000}"/>
          </ac:spMkLst>
        </pc:spChg>
        <pc:spChg chg="mod">
          <ac:chgData name="Charlotte Greenway" userId="f3007956-5e20-4c5a-987f-cc7f9910f597" providerId="ADAL" clId="{60FC241E-FC68-45E1-B58B-A5D275D3D3F5}" dt="2024-02-16T11:08:04.579" v="414" actId="1076"/>
          <ac:spMkLst>
            <pc:docMk/>
            <pc:sldMk cId="0" sldId="290"/>
            <ac:spMk id="3" creationId="{00000000-0000-0000-0000-000000000000}"/>
          </ac:spMkLst>
        </pc:spChg>
      </pc:sldChg>
      <pc:sldChg chg="modSp add mod">
        <pc:chgData name="Charlotte Greenway" userId="f3007956-5e20-4c5a-987f-cc7f9910f597" providerId="ADAL" clId="{60FC241E-FC68-45E1-B58B-A5D275D3D3F5}" dt="2024-02-16T11:08:21.518" v="419" actId="1076"/>
        <pc:sldMkLst>
          <pc:docMk/>
          <pc:sldMk cId="0" sldId="291"/>
        </pc:sldMkLst>
        <pc:spChg chg="mod">
          <ac:chgData name="Charlotte Greenway" userId="f3007956-5e20-4c5a-987f-cc7f9910f597" providerId="ADAL" clId="{60FC241E-FC68-45E1-B58B-A5D275D3D3F5}" dt="2024-02-16T11:08:17.180" v="418" actId="1076"/>
          <ac:spMkLst>
            <pc:docMk/>
            <pc:sldMk cId="0" sldId="291"/>
            <ac:spMk id="2" creationId="{00000000-0000-0000-0000-000000000000}"/>
          </ac:spMkLst>
        </pc:spChg>
        <pc:spChg chg="mod">
          <ac:chgData name="Charlotte Greenway" userId="f3007956-5e20-4c5a-987f-cc7f9910f597" providerId="ADAL" clId="{60FC241E-FC68-45E1-B58B-A5D275D3D3F5}" dt="2024-02-16T11:08:21.518" v="419" actId="1076"/>
          <ac:spMkLst>
            <pc:docMk/>
            <pc:sldMk cId="0" sldId="291"/>
            <ac:spMk id="4" creationId="{00000000-0000-0000-0000-000000000000}"/>
          </ac:spMkLst>
        </pc:spChg>
      </pc:sldChg>
      <pc:sldChg chg="add del">
        <pc:chgData name="Charlotte Greenway" userId="f3007956-5e20-4c5a-987f-cc7f9910f597" providerId="ADAL" clId="{60FC241E-FC68-45E1-B58B-A5D275D3D3F5}" dt="2024-02-16T11:08:27.398" v="420" actId="47"/>
        <pc:sldMkLst>
          <pc:docMk/>
          <pc:sldMk cId="0" sldId="292"/>
        </pc:sldMkLst>
      </pc:sldChg>
      <pc:sldChg chg="add del">
        <pc:chgData name="Charlotte Greenway" userId="f3007956-5e20-4c5a-987f-cc7f9910f597" providerId="ADAL" clId="{60FC241E-FC68-45E1-B58B-A5D275D3D3F5}" dt="2024-02-16T11:08:45.247" v="428" actId="47"/>
        <pc:sldMkLst>
          <pc:docMk/>
          <pc:sldMk cId="0" sldId="293"/>
        </pc:sldMkLst>
      </pc:sldChg>
    </pc:docChg>
  </pc:docChgLst>
</pc:chgInfo>
</file>

<file path=ppt/diagrams/_rels/data3.xml.rels><?xml version="1.0" encoding="UTF-8" standalone="yes"?>
<Relationships xmlns="http://schemas.openxmlformats.org/package/2006/relationships"><Relationship Id="rId1" Type="http://schemas.openxmlformats.org/officeDocument/2006/relationships/image" Target="../media/image9.png"/></Relationships>
</file>

<file path=ppt/diagrams/_rels/drawing3.xml.rels><?xml version="1.0" encoding="UTF-8" standalone="yes"?>
<Relationships xmlns="http://schemas.openxmlformats.org/package/2006/relationships"><Relationship Id="rId1"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545BD0-DE96-47DC-A933-BCF443FA4740}"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GB"/>
        </a:p>
      </dgm:t>
    </dgm:pt>
    <dgm:pt modelId="{0EC40BE4-8A83-4D80-AEE5-8409BC157927}">
      <dgm:prSet/>
      <dgm:spPr/>
      <dgm:t>
        <a:bodyPr/>
        <a:lstStyle/>
        <a:p>
          <a:r>
            <a:rPr lang="en-GB" b="0" i="0" dirty="0" err="1"/>
            <a:t>Pediatrician</a:t>
          </a:r>
          <a:r>
            <a:rPr lang="en-GB" b="0" i="0" dirty="0"/>
            <a:t> Margaret </a:t>
          </a:r>
          <a:r>
            <a:rPr lang="en-GB" b="0" i="0" dirty="0" err="1"/>
            <a:t>Lowenfield</a:t>
          </a:r>
          <a:r>
            <a:rPr lang="en-GB" b="0" i="0" dirty="0"/>
            <a:t>, and psychotherapist Dora </a:t>
          </a:r>
          <a:r>
            <a:rPr lang="en-GB" b="0" i="0" dirty="0" err="1"/>
            <a:t>Kalff</a:t>
          </a:r>
          <a:r>
            <a:rPr lang="en-GB" b="0" i="0" dirty="0"/>
            <a:t>. </a:t>
          </a:r>
          <a:r>
            <a:rPr lang="en-GB" b="0" i="0" dirty="0" err="1"/>
            <a:t>Lowenfield</a:t>
          </a:r>
          <a:r>
            <a:rPr lang="en-GB" b="0" i="0" dirty="0"/>
            <a:t> came up with the idea of the smaller sandbox and the use of symbolic miniatures as a tool to work with children (</a:t>
          </a:r>
          <a:r>
            <a:rPr lang="en-GB" b="0" i="0" dirty="0" err="1"/>
            <a:t>Roesler</a:t>
          </a:r>
          <a:r>
            <a:rPr lang="en-GB" b="0" i="0" dirty="0"/>
            <a:t>, 2019).</a:t>
          </a:r>
          <a:endParaRPr lang="en-GB" dirty="0"/>
        </a:p>
      </dgm:t>
    </dgm:pt>
    <dgm:pt modelId="{12EFD9AF-CCF0-474D-A673-16D0429A5EB3}" type="parTrans" cxnId="{E97B3454-0B6A-4F0E-A6CE-CC5537430F58}">
      <dgm:prSet/>
      <dgm:spPr/>
      <dgm:t>
        <a:bodyPr/>
        <a:lstStyle/>
        <a:p>
          <a:endParaRPr lang="en-GB"/>
        </a:p>
      </dgm:t>
    </dgm:pt>
    <dgm:pt modelId="{C4341106-D429-4F0C-B106-F5D57F8AF21C}" type="sibTrans" cxnId="{E97B3454-0B6A-4F0E-A6CE-CC5537430F58}">
      <dgm:prSet/>
      <dgm:spPr/>
      <dgm:t>
        <a:bodyPr/>
        <a:lstStyle/>
        <a:p>
          <a:endParaRPr lang="en-GB"/>
        </a:p>
      </dgm:t>
    </dgm:pt>
    <dgm:pt modelId="{1DF2985F-646C-4F25-91CF-2A43DDA599EF}">
      <dgm:prSet/>
      <dgm:spPr/>
      <dgm:t>
        <a:bodyPr/>
        <a:lstStyle/>
        <a:p>
          <a:r>
            <a:rPr lang="en-GB" b="0" i="0"/>
            <a:t>Children instinctually created a scene, or “world” each time they used the tray. So, she began calling it the World Technique. </a:t>
          </a:r>
          <a:endParaRPr lang="en-GB"/>
        </a:p>
      </dgm:t>
    </dgm:pt>
    <dgm:pt modelId="{F53CAC26-D3BC-45D9-A7B1-39CF752F8E50}" type="parTrans" cxnId="{0312FAFD-C79D-40E6-AF6D-19B705F14A9D}">
      <dgm:prSet/>
      <dgm:spPr/>
      <dgm:t>
        <a:bodyPr/>
        <a:lstStyle/>
        <a:p>
          <a:endParaRPr lang="en-GB"/>
        </a:p>
      </dgm:t>
    </dgm:pt>
    <dgm:pt modelId="{F9849000-2B15-4BD2-B8F4-5A7D1CB81537}" type="sibTrans" cxnId="{0312FAFD-C79D-40E6-AF6D-19B705F14A9D}">
      <dgm:prSet/>
      <dgm:spPr/>
      <dgm:t>
        <a:bodyPr/>
        <a:lstStyle/>
        <a:p>
          <a:endParaRPr lang="en-GB"/>
        </a:p>
      </dgm:t>
    </dgm:pt>
    <dgm:pt modelId="{2D4E2D0F-30CE-4463-AA41-4E0E37D13F16}">
      <dgm:prSet/>
      <dgm:spPr/>
      <dgm:t>
        <a:bodyPr/>
        <a:lstStyle/>
        <a:p>
          <a:r>
            <a:rPr lang="en-GB" b="0" i="0" dirty="0" err="1"/>
            <a:t>Kallf</a:t>
          </a:r>
          <a:r>
            <a:rPr lang="en-GB" b="0" i="0" dirty="0"/>
            <a:t> combined psychodynamic and Jungian principles. She suggested that the limitations of the sand box provided security, which allowed a child to externalize internal experiences (</a:t>
          </a:r>
          <a:r>
            <a:rPr lang="en-GB" b="0" i="0" dirty="0" err="1"/>
            <a:t>Kallf</a:t>
          </a:r>
          <a:r>
            <a:rPr lang="en-GB" b="0" i="0" dirty="0"/>
            <a:t>, 1966).</a:t>
          </a:r>
          <a:endParaRPr lang="en-GB" dirty="0"/>
        </a:p>
      </dgm:t>
    </dgm:pt>
    <dgm:pt modelId="{D9776806-B6EB-449A-AB7A-5C16A72D556F}" type="parTrans" cxnId="{796F9283-31D7-4098-BCC7-3C2FB2395F3C}">
      <dgm:prSet/>
      <dgm:spPr/>
      <dgm:t>
        <a:bodyPr/>
        <a:lstStyle/>
        <a:p>
          <a:endParaRPr lang="en-GB"/>
        </a:p>
      </dgm:t>
    </dgm:pt>
    <dgm:pt modelId="{4FD485BA-5FA4-462E-8B16-01DFBA42D48A}" type="sibTrans" cxnId="{796F9283-31D7-4098-BCC7-3C2FB2395F3C}">
      <dgm:prSet/>
      <dgm:spPr/>
      <dgm:t>
        <a:bodyPr/>
        <a:lstStyle/>
        <a:p>
          <a:endParaRPr lang="en-GB"/>
        </a:p>
      </dgm:t>
    </dgm:pt>
    <dgm:pt modelId="{BAEC66D4-8C16-4AFB-80F6-487282532B8B}" type="pres">
      <dgm:prSet presAssocID="{29545BD0-DE96-47DC-A933-BCF443FA4740}" presName="Name0" presStyleCnt="0">
        <dgm:presLayoutVars>
          <dgm:dir/>
          <dgm:resizeHandles val="exact"/>
        </dgm:presLayoutVars>
      </dgm:prSet>
      <dgm:spPr/>
    </dgm:pt>
    <dgm:pt modelId="{00A4AC32-DA65-4442-857A-C25589275379}" type="pres">
      <dgm:prSet presAssocID="{0EC40BE4-8A83-4D80-AEE5-8409BC157927}" presName="node" presStyleLbl="node1" presStyleIdx="0" presStyleCnt="3">
        <dgm:presLayoutVars>
          <dgm:bulletEnabled val="1"/>
        </dgm:presLayoutVars>
      </dgm:prSet>
      <dgm:spPr/>
    </dgm:pt>
    <dgm:pt modelId="{ED96D20A-0D81-4166-9878-33E217E9EC27}" type="pres">
      <dgm:prSet presAssocID="{C4341106-D429-4F0C-B106-F5D57F8AF21C}" presName="sibTrans" presStyleLbl="sibTrans2D1" presStyleIdx="0" presStyleCnt="2"/>
      <dgm:spPr/>
    </dgm:pt>
    <dgm:pt modelId="{F7CF6A0F-CED5-45D3-A1F8-E5FDC21F9B95}" type="pres">
      <dgm:prSet presAssocID="{C4341106-D429-4F0C-B106-F5D57F8AF21C}" presName="connectorText" presStyleLbl="sibTrans2D1" presStyleIdx="0" presStyleCnt="2"/>
      <dgm:spPr/>
    </dgm:pt>
    <dgm:pt modelId="{0CACFC0A-C9C1-4A57-981A-8B8740D87ECA}" type="pres">
      <dgm:prSet presAssocID="{1DF2985F-646C-4F25-91CF-2A43DDA599EF}" presName="node" presStyleLbl="node1" presStyleIdx="1" presStyleCnt="3">
        <dgm:presLayoutVars>
          <dgm:bulletEnabled val="1"/>
        </dgm:presLayoutVars>
      </dgm:prSet>
      <dgm:spPr/>
    </dgm:pt>
    <dgm:pt modelId="{4B6CC852-BBFE-47DB-AAE7-1EFA4F7B45FE}" type="pres">
      <dgm:prSet presAssocID="{F9849000-2B15-4BD2-B8F4-5A7D1CB81537}" presName="sibTrans" presStyleLbl="sibTrans2D1" presStyleIdx="1" presStyleCnt="2"/>
      <dgm:spPr/>
    </dgm:pt>
    <dgm:pt modelId="{696EBC3D-27A6-4503-BDA9-134E9BA6369D}" type="pres">
      <dgm:prSet presAssocID="{F9849000-2B15-4BD2-B8F4-5A7D1CB81537}" presName="connectorText" presStyleLbl="sibTrans2D1" presStyleIdx="1" presStyleCnt="2"/>
      <dgm:spPr/>
    </dgm:pt>
    <dgm:pt modelId="{93C58410-7B68-4F06-8F6F-FFA35266F805}" type="pres">
      <dgm:prSet presAssocID="{2D4E2D0F-30CE-4463-AA41-4E0E37D13F16}" presName="node" presStyleLbl="node1" presStyleIdx="2" presStyleCnt="3">
        <dgm:presLayoutVars>
          <dgm:bulletEnabled val="1"/>
        </dgm:presLayoutVars>
      </dgm:prSet>
      <dgm:spPr/>
    </dgm:pt>
  </dgm:ptLst>
  <dgm:cxnLst>
    <dgm:cxn modelId="{D11FC900-4A0E-40CC-804C-D4D1590EF742}" type="presOf" srcId="{1DF2985F-646C-4F25-91CF-2A43DDA599EF}" destId="{0CACFC0A-C9C1-4A57-981A-8B8740D87ECA}" srcOrd="0" destOrd="0" presId="urn:microsoft.com/office/officeart/2005/8/layout/process1"/>
    <dgm:cxn modelId="{063EA832-8252-427B-A3D6-B0FB24D7278A}" type="presOf" srcId="{C4341106-D429-4F0C-B106-F5D57F8AF21C}" destId="{ED96D20A-0D81-4166-9878-33E217E9EC27}" srcOrd="0" destOrd="0" presId="urn:microsoft.com/office/officeart/2005/8/layout/process1"/>
    <dgm:cxn modelId="{9C7AC96B-8C20-4931-AB49-A784BEBEC3D3}" type="presOf" srcId="{2D4E2D0F-30CE-4463-AA41-4E0E37D13F16}" destId="{93C58410-7B68-4F06-8F6F-FFA35266F805}" srcOrd="0" destOrd="0" presId="urn:microsoft.com/office/officeart/2005/8/layout/process1"/>
    <dgm:cxn modelId="{E97B3454-0B6A-4F0E-A6CE-CC5537430F58}" srcId="{29545BD0-DE96-47DC-A933-BCF443FA4740}" destId="{0EC40BE4-8A83-4D80-AEE5-8409BC157927}" srcOrd="0" destOrd="0" parTransId="{12EFD9AF-CCF0-474D-A673-16D0429A5EB3}" sibTransId="{C4341106-D429-4F0C-B106-F5D57F8AF21C}"/>
    <dgm:cxn modelId="{D4A88D76-7F37-467E-B95D-570FAFE4BCF2}" type="presOf" srcId="{C4341106-D429-4F0C-B106-F5D57F8AF21C}" destId="{F7CF6A0F-CED5-45D3-A1F8-E5FDC21F9B95}" srcOrd="1" destOrd="0" presId="urn:microsoft.com/office/officeart/2005/8/layout/process1"/>
    <dgm:cxn modelId="{47E15D58-91DA-4E7D-86B5-B605B90685F8}" type="presOf" srcId="{0EC40BE4-8A83-4D80-AEE5-8409BC157927}" destId="{00A4AC32-DA65-4442-857A-C25589275379}" srcOrd="0" destOrd="0" presId="urn:microsoft.com/office/officeart/2005/8/layout/process1"/>
    <dgm:cxn modelId="{796F9283-31D7-4098-BCC7-3C2FB2395F3C}" srcId="{29545BD0-DE96-47DC-A933-BCF443FA4740}" destId="{2D4E2D0F-30CE-4463-AA41-4E0E37D13F16}" srcOrd="2" destOrd="0" parTransId="{D9776806-B6EB-449A-AB7A-5C16A72D556F}" sibTransId="{4FD485BA-5FA4-462E-8B16-01DFBA42D48A}"/>
    <dgm:cxn modelId="{6361DE8B-DA67-4DC9-9857-510A69B1F0BB}" type="presOf" srcId="{F9849000-2B15-4BD2-B8F4-5A7D1CB81537}" destId="{696EBC3D-27A6-4503-BDA9-134E9BA6369D}" srcOrd="1" destOrd="0" presId="urn:microsoft.com/office/officeart/2005/8/layout/process1"/>
    <dgm:cxn modelId="{319D55C1-7CE2-4DD6-85EA-101069473719}" type="presOf" srcId="{F9849000-2B15-4BD2-B8F4-5A7D1CB81537}" destId="{4B6CC852-BBFE-47DB-AAE7-1EFA4F7B45FE}" srcOrd="0" destOrd="0" presId="urn:microsoft.com/office/officeart/2005/8/layout/process1"/>
    <dgm:cxn modelId="{A9798AF9-A199-4DAF-B36E-06F4DFD7BBBB}" type="presOf" srcId="{29545BD0-DE96-47DC-A933-BCF443FA4740}" destId="{BAEC66D4-8C16-4AFB-80F6-487282532B8B}" srcOrd="0" destOrd="0" presId="urn:microsoft.com/office/officeart/2005/8/layout/process1"/>
    <dgm:cxn modelId="{0312FAFD-C79D-40E6-AF6D-19B705F14A9D}" srcId="{29545BD0-DE96-47DC-A933-BCF443FA4740}" destId="{1DF2985F-646C-4F25-91CF-2A43DDA599EF}" srcOrd="1" destOrd="0" parTransId="{F53CAC26-D3BC-45D9-A7B1-39CF752F8E50}" sibTransId="{F9849000-2B15-4BD2-B8F4-5A7D1CB81537}"/>
    <dgm:cxn modelId="{309525D2-BCC5-47DF-9922-0D79B96EEB57}" type="presParOf" srcId="{BAEC66D4-8C16-4AFB-80F6-487282532B8B}" destId="{00A4AC32-DA65-4442-857A-C25589275379}" srcOrd="0" destOrd="0" presId="urn:microsoft.com/office/officeart/2005/8/layout/process1"/>
    <dgm:cxn modelId="{13ECEC51-03EF-4D0B-9BD0-1FEDBE86DDA2}" type="presParOf" srcId="{BAEC66D4-8C16-4AFB-80F6-487282532B8B}" destId="{ED96D20A-0D81-4166-9878-33E217E9EC27}" srcOrd="1" destOrd="0" presId="urn:microsoft.com/office/officeart/2005/8/layout/process1"/>
    <dgm:cxn modelId="{9E89F3A0-0426-49B8-A5D6-A48A413798DA}" type="presParOf" srcId="{ED96D20A-0D81-4166-9878-33E217E9EC27}" destId="{F7CF6A0F-CED5-45D3-A1F8-E5FDC21F9B95}" srcOrd="0" destOrd="0" presId="urn:microsoft.com/office/officeart/2005/8/layout/process1"/>
    <dgm:cxn modelId="{263975CA-50D0-4342-A705-DF4E496E391A}" type="presParOf" srcId="{BAEC66D4-8C16-4AFB-80F6-487282532B8B}" destId="{0CACFC0A-C9C1-4A57-981A-8B8740D87ECA}" srcOrd="2" destOrd="0" presId="urn:microsoft.com/office/officeart/2005/8/layout/process1"/>
    <dgm:cxn modelId="{16F5D8C0-CD8C-43AB-AD68-0B7FB2A765B5}" type="presParOf" srcId="{BAEC66D4-8C16-4AFB-80F6-487282532B8B}" destId="{4B6CC852-BBFE-47DB-AAE7-1EFA4F7B45FE}" srcOrd="3" destOrd="0" presId="urn:microsoft.com/office/officeart/2005/8/layout/process1"/>
    <dgm:cxn modelId="{E5B6F9FE-0DE5-4CC1-A70D-F9A0A3CF842C}" type="presParOf" srcId="{4B6CC852-BBFE-47DB-AAE7-1EFA4F7B45FE}" destId="{696EBC3D-27A6-4503-BDA9-134E9BA6369D}" srcOrd="0" destOrd="0" presId="urn:microsoft.com/office/officeart/2005/8/layout/process1"/>
    <dgm:cxn modelId="{469398D6-6DE6-4733-8CF3-9262C1AC1C9A}" type="presParOf" srcId="{BAEC66D4-8C16-4AFB-80F6-487282532B8B}" destId="{93C58410-7B68-4F06-8F6F-FFA35266F805}"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C78A72-25A0-4992-A0BE-E316F2E5EB26}" type="doc">
      <dgm:prSet loTypeId="urn:microsoft.com/office/officeart/2005/8/layout/arrow3" loCatId="relationship" qsTypeId="urn:microsoft.com/office/officeart/2005/8/quickstyle/simple1" qsCatId="simple" csTypeId="urn:microsoft.com/office/officeart/2005/8/colors/accent1_2" csCatId="accent1"/>
      <dgm:spPr/>
      <dgm:t>
        <a:bodyPr/>
        <a:lstStyle/>
        <a:p>
          <a:endParaRPr lang="en-GB"/>
        </a:p>
      </dgm:t>
    </dgm:pt>
    <dgm:pt modelId="{0326B527-622B-4CF1-B16F-28135F7C1785}">
      <dgm:prSet/>
      <dgm:spPr/>
      <dgm:t>
        <a:bodyPr/>
        <a:lstStyle/>
        <a:p>
          <a:r>
            <a:rPr lang="en-GB" b="0" i="0"/>
            <a:t>The trays are analysed over time, allowing therapists to watch the changes and progression in the child’s psychological development.</a:t>
          </a:r>
          <a:endParaRPr lang="en-GB"/>
        </a:p>
      </dgm:t>
    </dgm:pt>
    <dgm:pt modelId="{4CC532A1-5123-4AD8-9BB8-AABE23D74887}" type="parTrans" cxnId="{F8EE8107-2B91-4B73-B0C6-E00CF714F3E2}">
      <dgm:prSet/>
      <dgm:spPr/>
      <dgm:t>
        <a:bodyPr/>
        <a:lstStyle/>
        <a:p>
          <a:endParaRPr lang="en-GB"/>
        </a:p>
      </dgm:t>
    </dgm:pt>
    <dgm:pt modelId="{69CD9861-EB8C-4D42-A8BC-03F038D889EB}" type="sibTrans" cxnId="{F8EE8107-2B91-4B73-B0C6-E00CF714F3E2}">
      <dgm:prSet/>
      <dgm:spPr/>
      <dgm:t>
        <a:bodyPr/>
        <a:lstStyle/>
        <a:p>
          <a:endParaRPr lang="en-GB"/>
        </a:p>
      </dgm:t>
    </dgm:pt>
    <dgm:pt modelId="{CAC68636-9EEC-4B75-9184-7FDC9D1D0A14}">
      <dgm:prSet/>
      <dgm:spPr/>
      <dgm:t>
        <a:bodyPr/>
        <a:lstStyle/>
        <a:p>
          <a:r>
            <a:rPr lang="en-GB" b="0" i="0"/>
            <a:t>The method went on to be called sandplay, or sand tray therapy. Now used with both children and adults to treat complex issues such as trauma from sexual abuse and behavioral issues (Tornero &amp; Kapella, 2017; Roessler, 2019). </a:t>
          </a:r>
          <a:br>
            <a:rPr lang="en-GB" b="0" i="0"/>
          </a:br>
          <a:endParaRPr lang="en-GB"/>
        </a:p>
      </dgm:t>
    </dgm:pt>
    <dgm:pt modelId="{C93F504A-8406-4481-B8DF-99AC879DEE09}" type="parTrans" cxnId="{E9BFF548-7795-4289-A206-0ACBAAF3BEEA}">
      <dgm:prSet/>
      <dgm:spPr/>
      <dgm:t>
        <a:bodyPr/>
        <a:lstStyle/>
        <a:p>
          <a:endParaRPr lang="en-GB"/>
        </a:p>
      </dgm:t>
    </dgm:pt>
    <dgm:pt modelId="{ED572705-EAA5-4782-9AE5-CB34F7901252}" type="sibTrans" cxnId="{E9BFF548-7795-4289-A206-0ACBAAF3BEEA}">
      <dgm:prSet/>
      <dgm:spPr/>
      <dgm:t>
        <a:bodyPr/>
        <a:lstStyle/>
        <a:p>
          <a:endParaRPr lang="en-GB"/>
        </a:p>
      </dgm:t>
    </dgm:pt>
    <dgm:pt modelId="{786BF9AA-85EC-4024-A4F3-DC96F2F57E9F}" type="pres">
      <dgm:prSet presAssocID="{50C78A72-25A0-4992-A0BE-E316F2E5EB26}" presName="compositeShape" presStyleCnt="0">
        <dgm:presLayoutVars>
          <dgm:chMax val="2"/>
          <dgm:dir/>
          <dgm:resizeHandles val="exact"/>
        </dgm:presLayoutVars>
      </dgm:prSet>
      <dgm:spPr/>
    </dgm:pt>
    <dgm:pt modelId="{40B4143B-3D60-47B2-9054-6529CD53EEFB}" type="pres">
      <dgm:prSet presAssocID="{50C78A72-25A0-4992-A0BE-E316F2E5EB26}" presName="divider" presStyleLbl="fgShp" presStyleIdx="0" presStyleCnt="1"/>
      <dgm:spPr/>
    </dgm:pt>
    <dgm:pt modelId="{609B2120-9494-4E6D-A0A5-E0A17D9E076D}" type="pres">
      <dgm:prSet presAssocID="{0326B527-622B-4CF1-B16F-28135F7C1785}" presName="downArrow" presStyleLbl="node1" presStyleIdx="0" presStyleCnt="2"/>
      <dgm:spPr/>
    </dgm:pt>
    <dgm:pt modelId="{B0487AE4-9641-48DA-BF13-F6C20C1F6FE6}" type="pres">
      <dgm:prSet presAssocID="{0326B527-622B-4CF1-B16F-28135F7C1785}" presName="downArrowText" presStyleLbl="revTx" presStyleIdx="0" presStyleCnt="2">
        <dgm:presLayoutVars>
          <dgm:bulletEnabled val="1"/>
        </dgm:presLayoutVars>
      </dgm:prSet>
      <dgm:spPr/>
    </dgm:pt>
    <dgm:pt modelId="{47342E6F-26F3-4426-BAD1-469778E27894}" type="pres">
      <dgm:prSet presAssocID="{CAC68636-9EEC-4B75-9184-7FDC9D1D0A14}" presName="upArrow" presStyleLbl="node1" presStyleIdx="1" presStyleCnt="2"/>
      <dgm:spPr/>
    </dgm:pt>
    <dgm:pt modelId="{0528D3B5-5E42-4CCA-89B4-0EEBAF9B3BD4}" type="pres">
      <dgm:prSet presAssocID="{CAC68636-9EEC-4B75-9184-7FDC9D1D0A14}" presName="upArrowText" presStyleLbl="revTx" presStyleIdx="1" presStyleCnt="2">
        <dgm:presLayoutVars>
          <dgm:bulletEnabled val="1"/>
        </dgm:presLayoutVars>
      </dgm:prSet>
      <dgm:spPr/>
    </dgm:pt>
  </dgm:ptLst>
  <dgm:cxnLst>
    <dgm:cxn modelId="{F8EE8107-2B91-4B73-B0C6-E00CF714F3E2}" srcId="{50C78A72-25A0-4992-A0BE-E316F2E5EB26}" destId="{0326B527-622B-4CF1-B16F-28135F7C1785}" srcOrd="0" destOrd="0" parTransId="{4CC532A1-5123-4AD8-9BB8-AABE23D74887}" sibTransId="{69CD9861-EB8C-4D42-A8BC-03F038D889EB}"/>
    <dgm:cxn modelId="{55D70F36-D4FD-4FC6-B5D3-1C9682F8F8FD}" type="presOf" srcId="{0326B527-622B-4CF1-B16F-28135F7C1785}" destId="{B0487AE4-9641-48DA-BF13-F6C20C1F6FE6}" srcOrd="0" destOrd="0" presId="urn:microsoft.com/office/officeart/2005/8/layout/arrow3"/>
    <dgm:cxn modelId="{E9BFF548-7795-4289-A206-0ACBAAF3BEEA}" srcId="{50C78A72-25A0-4992-A0BE-E316F2E5EB26}" destId="{CAC68636-9EEC-4B75-9184-7FDC9D1D0A14}" srcOrd="1" destOrd="0" parTransId="{C93F504A-8406-4481-B8DF-99AC879DEE09}" sibTransId="{ED572705-EAA5-4782-9AE5-CB34F7901252}"/>
    <dgm:cxn modelId="{2E7906CB-B99B-4415-94D2-A2889DDAA6BE}" type="presOf" srcId="{CAC68636-9EEC-4B75-9184-7FDC9D1D0A14}" destId="{0528D3B5-5E42-4CCA-89B4-0EEBAF9B3BD4}" srcOrd="0" destOrd="0" presId="urn:microsoft.com/office/officeart/2005/8/layout/arrow3"/>
    <dgm:cxn modelId="{662BE8E4-D526-4658-8A14-14B62DF2E96D}" type="presOf" srcId="{50C78A72-25A0-4992-A0BE-E316F2E5EB26}" destId="{786BF9AA-85EC-4024-A4F3-DC96F2F57E9F}" srcOrd="0" destOrd="0" presId="urn:microsoft.com/office/officeart/2005/8/layout/arrow3"/>
    <dgm:cxn modelId="{62E246BC-4D6F-4CAF-8D58-82AD4F0D78F3}" type="presParOf" srcId="{786BF9AA-85EC-4024-A4F3-DC96F2F57E9F}" destId="{40B4143B-3D60-47B2-9054-6529CD53EEFB}" srcOrd="0" destOrd="0" presId="urn:microsoft.com/office/officeart/2005/8/layout/arrow3"/>
    <dgm:cxn modelId="{3C6A4E93-A790-41AE-968E-76AC1E078A1B}" type="presParOf" srcId="{786BF9AA-85EC-4024-A4F3-DC96F2F57E9F}" destId="{609B2120-9494-4E6D-A0A5-E0A17D9E076D}" srcOrd="1" destOrd="0" presId="urn:microsoft.com/office/officeart/2005/8/layout/arrow3"/>
    <dgm:cxn modelId="{8C90E518-9E7F-4E4D-9140-EEA90075ED0D}" type="presParOf" srcId="{786BF9AA-85EC-4024-A4F3-DC96F2F57E9F}" destId="{B0487AE4-9641-48DA-BF13-F6C20C1F6FE6}" srcOrd="2" destOrd="0" presId="urn:microsoft.com/office/officeart/2005/8/layout/arrow3"/>
    <dgm:cxn modelId="{CDF131CD-30AC-4A75-AF52-EF82DD8EEB32}" type="presParOf" srcId="{786BF9AA-85EC-4024-A4F3-DC96F2F57E9F}" destId="{47342E6F-26F3-4426-BAD1-469778E27894}" srcOrd="3" destOrd="0" presId="urn:microsoft.com/office/officeart/2005/8/layout/arrow3"/>
    <dgm:cxn modelId="{35102A60-AE4E-45A7-8B72-12722407A7A1}" type="presParOf" srcId="{786BF9AA-85EC-4024-A4F3-DC96F2F57E9F}" destId="{0528D3B5-5E42-4CCA-89B4-0EEBAF9B3BD4}" srcOrd="4" destOrd="0" presId="urn:microsoft.com/office/officeart/2005/8/layout/arrow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751C77-6470-4CF8-8968-32401AD15837}"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GB"/>
        </a:p>
      </dgm:t>
    </dgm:pt>
    <dgm:pt modelId="{8867F79D-E6AE-408A-B30A-B3F5F092B7FB}">
      <dgm:prSet/>
      <dgm:spPr/>
      <dgm:t>
        <a:bodyPr/>
        <a:lstStyle/>
        <a:p>
          <a:r>
            <a:rPr lang="en-GB" dirty="0" err="1"/>
            <a:t>Sandplay</a:t>
          </a:r>
          <a:r>
            <a:rPr lang="en-GB" dirty="0"/>
            <a:t> is more closely related to the original intention of </a:t>
          </a:r>
          <a:r>
            <a:rPr lang="en-GB" dirty="0" err="1"/>
            <a:t>Kallf’s</a:t>
          </a:r>
          <a:r>
            <a:rPr lang="en-GB" dirty="0"/>
            <a:t> work, while sand tray is a flexible use of the tray in play and expressive therapies</a:t>
          </a:r>
          <a:r>
            <a:rPr lang="en-GB"/>
            <a:t>. </a:t>
          </a:r>
        </a:p>
        <a:p>
          <a:r>
            <a:rPr lang="en-GB"/>
            <a:t>Sand </a:t>
          </a:r>
          <a:r>
            <a:rPr lang="en-GB" dirty="0"/>
            <a:t>tray is also sometimes used as a general term to describe multiple uses of this tool. </a:t>
          </a:r>
        </a:p>
      </dgm:t>
    </dgm:pt>
    <dgm:pt modelId="{3D801FF1-95BA-423A-A72E-8A90B64964C0}" type="parTrans" cxnId="{07A2FB07-3B4A-4A18-8E7E-83E566910D5B}">
      <dgm:prSet/>
      <dgm:spPr/>
      <dgm:t>
        <a:bodyPr/>
        <a:lstStyle/>
        <a:p>
          <a:endParaRPr lang="en-GB"/>
        </a:p>
      </dgm:t>
    </dgm:pt>
    <dgm:pt modelId="{14700B67-314B-42A4-9371-9F679B21889E}" type="sibTrans" cxnId="{07A2FB07-3B4A-4A18-8E7E-83E566910D5B}">
      <dgm:prSet/>
      <dgm:spPr/>
      <dgm:t>
        <a:bodyPr/>
        <a:lstStyle/>
        <a:p>
          <a:endParaRPr lang="en-GB"/>
        </a:p>
      </dgm:t>
    </dgm:pt>
    <dgm:pt modelId="{BD1B270B-DBCE-4748-A079-2FB6E034D552}" type="pres">
      <dgm:prSet presAssocID="{D4751C77-6470-4CF8-8968-32401AD15837}" presName="Name0" presStyleCnt="0">
        <dgm:presLayoutVars>
          <dgm:dir/>
          <dgm:resizeHandles val="exact"/>
        </dgm:presLayoutVars>
      </dgm:prSet>
      <dgm:spPr/>
    </dgm:pt>
    <dgm:pt modelId="{F3E9DEBB-3DB8-440F-9CE6-67D1BCACB46A}" type="pres">
      <dgm:prSet presAssocID="{D4751C77-6470-4CF8-8968-32401AD15837}" presName="fgShape" presStyleLbl="fgShp" presStyleIdx="0" presStyleCnt="1"/>
      <dgm:spPr/>
    </dgm:pt>
    <dgm:pt modelId="{6B7D2CAB-8FBF-410A-AAEB-B58B259EFAED}" type="pres">
      <dgm:prSet presAssocID="{D4751C77-6470-4CF8-8968-32401AD15837}" presName="linComp" presStyleCnt="0"/>
      <dgm:spPr/>
    </dgm:pt>
    <dgm:pt modelId="{01EE1AD0-0A1E-4DD8-844D-92A0689B42AE}" type="pres">
      <dgm:prSet presAssocID="{8867F79D-E6AE-408A-B30A-B3F5F092B7FB}" presName="compNode" presStyleCnt="0"/>
      <dgm:spPr/>
    </dgm:pt>
    <dgm:pt modelId="{A1CEFEEC-DB02-4DC7-953C-A1B637ED1A32}" type="pres">
      <dgm:prSet presAssocID="{8867F79D-E6AE-408A-B30A-B3F5F092B7FB}" presName="bkgdShape" presStyleLbl="node1" presStyleIdx="0" presStyleCnt="1"/>
      <dgm:spPr/>
    </dgm:pt>
    <dgm:pt modelId="{FAB5C4E9-0072-4A89-B505-E33993AD1279}" type="pres">
      <dgm:prSet presAssocID="{8867F79D-E6AE-408A-B30A-B3F5F092B7FB}" presName="nodeTx" presStyleLbl="node1" presStyleIdx="0" presStyleCnt="1">
        <dgm:presLayoutVars>
          <dgm:bulletEnabled val="1"/>
        </dgm:presLayoutVars>
      </dgm:prSet>
      <dgm:spPr/>
    </dgm:pt>
    <dgm:pt modelId="{87477986-5A6D-4A95-8BA0-32F7AF03D418}" type="pres">
      <dgm:prSet presAssocID="{8867F79D-E6AE-408A-B30A-B3F5F092B7FB}" presName="invisiNode" presStyleLbl="node1" presStyleIdx="0" presStyleCnt="1"/>
      <dgm:spPr/>
    </dgm:pt>
    <dgm:pt modelId="{BBCA594E-ADD6-494F-924F-9DDDB365F5DD}" type="pres">
      <dgm:prSet presAssocID="{8867F79D-E6AE-408A-B30A-B3F5F092B7FB}" presName="imagNode" presStyleLbl="fgImgPlace1" presStyleIdx="0" presStyleCnt="1"/>
      <dgm:spPr>
        <a:blipFill rotWithShape="1">
          <a:blip xmlns:r="http://schemas.openxmlformats.org/officeDocument/2006/relationships" r:embed="rId1"/>
          <a:srcRect/>
          <a:stretch>
            <a:fillRect l="-46000" r="-46000"/>
          </a:stretch>
        </a:blipFill>
      </dgm:spPr>
    </dgm:pt>
  </dgm:ptLst>
  <dgm:cxnLst>
    <dgm:cxn modelId="{07A2FB07-3B4A-4A18-8E7E-83E566910D5B}" srcId="{D4751C77-6470-4CF8-8968-32401AD15837}" destId="{8867F79D-E6AE-408A-B30A-B3F5F092B7FB}" srcOrd="0" destOrd="0" parTransId="{3D801FF1-95BA-423A-A72E-8A90B64964C0}" sibTransId="{14700B67-314B-42A4-9371-9F679B21889E}"/>
    <dgm:cxn modelId="{8F6FB483-8BE4-4EE6-902D-3586C766E01D}" type="presOf" srcId="{D4751C77-6470-4CF8-8968-32401AD15837}" destId="{BD1B270B-DBCE-4748-A079-2FB6E034D552}" srcOrd="0" destOrd="0" presId="urn:microsoft.com/office/officeart/2005/8/layout/hList7"/>
    <dgm:cxn modelId="{2E4BF5A4-2A2C-4045-8E3A-2977AD24116C}" type="presOf" srcId="{8867F79D-E6AE-408A-B30A-B3F5F092B7FB}" destId="{A1CEFEEC-DB02-4DC7-953C-A1B637ED1A32}" srcOrd="0" destOrd="0" presId="urn:microsoft.com/office/officeart/2005/8/layout/hList7"/>
    <dgm:cxn modelId="{82861CF3-1B94-411A-8D95-D7577979A3EC}" type="presOf" srcId="{8867F79D-E6AE-408A-B30A-B3F5F092B7FB}" destId="{FAB5C4E9-0072-4A89-B505-E33993AD1279}" srcOrd="1" destOrd="0" presId="urn:microsoft.com/office/officeart/2005/8/layout/hList7"/>
    <dgm:cxn modelId="{CDC4EC06-5E9D-4CB3-BAF1-85FF7F19A9EE}" type="presParOf" srcId="{BD1B270B-DBCE-4748-A079-2FB6E034D552}" destId="{F3E9DEBB-3DB8-440F-9CE6-67D1BCACB46A}" srcOrd="0" destOrd="0" presId="urn:microsoft.com/office/officeart/2005/8/layout/hList7"/>
    <dgm:cxn modelId="{58334B78-DA64-4096-803B-4EE3A3D37BF7}" type="presParOf" srcId="{BD1B270B-DBCE-4748-A079-2FB6E034D552}" destId="{6B7D2CAB-8FBF-410A-AAEB-B58B259EFAED}" srcOrd="1" destOrd="0" presId="urn:microsoft.com/office/officeart/2005/8/layout/hList7"/>
    <dgm:cxn modelId="{2197EDCF-A135-4FF2-A108-D09266653EFB}" type="presParOf" srcId="{6B7D2CAB-8FBF-410A-AAEB-B58B259EFAED}" destId="{01EE1AD0-0A1E-4DD8-844D-92A0689B42AE}" srcOrd="0" destOrd="0" presId="urn:microsoft.com/office/officeart/2005/8/layout/hList7"/>
    <dgm:cxn modelId="{0284C52D-5908-4C74-BE25-C549686C1203}" type="presParOf" srcId="{01EE1AD0-0A1E-4DD8-844D-92A0689B42AE}" destId="{A1CEFEEC-DB02-4DC7-953C-A1B637ED1A32}" srcOrd="0" destOrd="0" presId="urn:microsoft.com/office/officeart/2005/8/layout/hList7"/>
    <dgm:cxn modelId="{A249E3F7-82CD-4787-8B4D-9A967180AD79}" type="presParOf" srcId="{01EE1AD0-0A1E-4DD8-844D-92A0689B42AE}" destId="{FAB5C4E9-0072-4A89-B505-E33993AD1279}" srcOrd="1" destOrd="0" presId="urn:microsoft.com/office/officeart/2005/8/layout/hList7"/>
    <dgm:cxn modelId="{52A2A652-6EF4-45C6-990F-A950700F57CA}" type="presParOf" srcId="{01EE1AD0-0A1E-4DD8-844D-92A0689B42AE}" destId="{87477986-5A6D-4A95-8BA0-32F7AF03D418}" srcOrd="2" destOrd="0" presId="urn:microsoft.com/office/officeart/2005/8/layout/hList7"/>
    <dgm:cxn modelId="{2E441BBB-3AA9-4A26-B149-41BB198B4DF4}" type="presParOf" srcId="{01EE1AD0-0A1E-4DD8-844D-92A0689B42AE}" destId="{BBCA594E-ADD6-494F-924F-9DDDB365F5DD}" srcOrd="3" destOrd="0" presId="urn:microsoft.com/office/officeart/2005/8/layout/hList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4AC32-DA65-4442-857A-C25589275379}">
      <dsp:nvSpPr>
        <dsp:cNvPr id="0" name=""/>
        <dsp:cNvSpPr/>
      </dsp:nvSpPr>
      <dsp:spPr>
        <a:xfrm>
          <a:off x="10331" y="20851"/>
          <a:ext cx="3088062" cy="18528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err="1"/>
            <a:t>Pediatrician</a:t>
          </a:r>
          <a:r>
            <a:rPr lang="en-GB" sz="1500" b="0" i="0" kern="1200" dirty="0"/>
            <a:t> Margaret </a:t>
          </a:r>
          <a:r>
            <a:rPr lang="en-GB" sz="1500" b="0" i="0" kern="1200" dirty="0" err="1"/>
            <a:t>Lowenfield</a:t>
          </a:r>
          <a:r>
            <a:rPr lang="en-GB" sz="1500" b="0" i="0" kern="1200" dirty="0"/>
            <a:t>, and psychotherapist Dora </a:t>
          </a:r>
          <a:r>
            <a:rPr lang="en-GB" sz="1500" b="0" i="0" kern="1200" dirty="0" err="1"/>
            <a:t>Kalff</a:t>
          </a:r>
          <a:r>
            <a:rPr lang="en-GB" sz="1500" b="0" i="0" kern="1200" dirty="0"/>
            <a:t>. </a:t>
          </a:r>
          <a:r>
            <a:rPr lang="en-GB" sz="1500" b="0" i="0" kern="1200" dirty="0" err="1"/>
            <a:t>Lowenfield</a:t>
          </a:r>
          <a:r>
            <a:rPr lang="en-GB" sz="1500" b="0" i="0" kern="1200" dirty="0"/>
            <a:t> came up with the idea of the smaller sandbox and the use of symbolic miniatures as a tool to work with children (</a:t>
          </a:r>
          <a:r>
            <a:rPr lang="en-GB" sz="1500" b="0" i="0" kern="1200" dirty="0" err="1"/>
            <a:t>Roesler</a:t>
          </a:r>
          <a:r>
            <a:rPr lang="en-GB" sz="1500" b="0" i="0" kern="1200" dirty="0"/>
            <a:t>, 2019).</a:t>
          </a:r>
          <a:endParaRPr lang="en-GB" sz="1500" kern="1200" dirty="0"/>
        </a:p>
      </dsp:txBody>
      <dsp:txXfrm>
        <a:off x="64599" y="75119"/>
        <a:ext cx="2979526" cy="1744301"/>
      </dsp:txXfrm>
    </dsp:sp>
    <dsp:sp modelId="{ED96D20A-0D81-4166-9878-33E217E9EC27}">
      <dsp:nvSpPr>
        <dsp:cNvPr id="0" name=""/>
        <dsp:cNvSpPr/>
      </dsp:nvSpPr>
      <dsp:spPr>
        <a:xfrm>
          <a:off x="3407200" y="564350"/>
          <a:ext cx="654669" cy="76583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407200" y="717518"/>
        <a:ext cx="458268" cy="459503"/>
      </dsp:txXfrm>
    </dsp:sp>
    <dsp:sp modelId="{0CACFC0A-C9C1-4A57-981A-8B8740D87ECA}">
      <dsp:nvSpPr>
        <dsp:cNvPr id="0" name=""/>
        <dsp:cNvSpPr/>
      </dsp:nvSpPr>
      <dsp:spPr>
        <a:xfrm>
          <a:off x="4333618" y="20851"/>
          <a:ext cx="3088062" cy="18528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Children instinctually created a scene, or “world” each time they used the tray. So, she began calling it the World Technique. </a:t>
          </a:r>
          <a:endParaRPr lang="en-GB" sz="1500" kern="1200"/>
        </a:p>
      </dsp:txBody>
      <dsp:txXfrm>
        <a:off x="4387886" y="75119"/>
        <a:ext cx="2979526" cy="1744301"/>
      </dsp:txXfrm>
    </dsp:sp>
    <dsp:sp modelId="{4B6CC852-BBFE-47DB-AAE7-1EFA4F7B45FE}">
      <dsp:nvSpPr>
        <dsp:cNvPr id="0" name=""/>
        <dsp:cNvSpPr/>
      </dsp:nvSpPr>
      <dsp:spPr>
        <a:xfrm>
          <a:off x="7730487" y="564350"/>
          <a:ext cx="654669" cy="76583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7730487" y="717518"/>
        <a:ext cx="458268" cy="459503"/>
      </dsp:txXfrm>
    </dsp:sp>
    <dsp:sp modelId="{93C58410-7B68-4F06-8F6F-FFA35266F805}">
      <dsp:nvSpPr>
        <dsp:cNvPr id="0" name=""/>
        <dsp:cNvSpPr/>
      </dsp:nvSpPr>
      <dsp:spPr>
        <a:xfrm>
          <a:off x="8656905" y="20851"/>
          <a:ext cx="3088062" cy="185283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err="1"/>
            <a:t>Kallf</a:t>
          </a:r>
          <a:r>
            <a:rPr lang="en-GB" sz="1500" b="0" i="0" kern="1200" dirty="0"/>
            <a:t> combined psychodynamic and Jungian principles. She suggested that the limitations of the sand box provided security, which allowed a child to externalize internal experiences (</a:t>
          </a:r>
          <a:r>
            <a:rPr lang="en-GB" sz="1500" b="0" i="0" kern="1200" dirty="0" err="1"/>
            <a:t>Kallf</a:t>
          </a:r>
          <a:r>
            <a:rPr lang="en-GB" sz="1500" b="0" i="0" kern="1200" dirty="0"/>
            <a:t>, 1966).</a:t>
          </a:r>
          <a:endParaRPr lang="en-GB" sz="1500" kern="1200" dirty="0"/>
        </a:p>
      </dsp:txBody>
      <dsp:txXfrm>
        <a:off x="8711173" y="75119"/>
        <a:ext cx="2979526" cy="17443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4143B-3D60-47B2-9054-6529CD53EEFB}">
      <dsp:nvSpPr>
        <dsp:cNvPr id="0" name=""/>
        <dsp:cNvSpPr/>
      </dsp:nvSpPr>
      <dsp:spPr>
        <a:xfrm rot="21300000">
          <a:off x="24102" y="1580354"/>
          <a:ext cx="8256630" cy="913578"/>
        </a:xfrm>
        <a:prstGeom prst="mathMinus">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09B2120-9494-4E6D-A0A5-E0A17D9E076D}">
      <dsp:nvSpPr>
        <dsp:cNvPr id="0" name=""/>
        <dsp:cNvSpPr/>
      </dsp:nvSpPr>
      <dsp:spPr>
        <a:xfrm>
          <a:off x="996580" y="203714"/>
          <a:ext cx="2491450" cy="1629715"/>
        </a:xfrm>
        <a:prstGeom prst="down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487AE4-9641-48DA-BF13-F6C20C1F6FE6}">
      <dsp:nvSpPr>
        <dsp:cNvPr id="0" name=""/>
        <dsp:cNvSpPr/>
      </dsp:nvSpPr>
      <dsp:spPr>
        <a:xfrm>
          <a:off x="4401562" y="0"/>
          <a:ext cx="2657547" cy="171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t>The trays are analysed over time, allowing therapists to watch the changes and progression in the child’s psychological development.</a:t>
          </a:r>
          <a:endParaRPr lang="en-GB" sz="1200" kern="1200"/>
        </a:p>
      </dsp:txBody>
      <dsp:txXfrm>
        <a:off x="4401562" y="0"/>
        <a:ext cx="2657547" cy="1711200"/>
      </dsp:txXfrm>
    </dsp:sp>
    <dsp:sp modelId="{47342E6F-26F3-4426-BAD1-469778E27894}">
      <dsp:nvSpPr>
        <dsp:cNvPr id="0" name=""/>
        <dsp:cNvSpPr/>
      </dsp:nvSpPr>
      <dsp:spPr>
        <a:xfrm>
          <a:off x="4816804" y="2240858"/>
          <a:ext cx="2491450" cy="1629715"/>
        </a:xfrm>
        <a:prstGeom prst="up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8D3B5-5E42-4CCA-89B4-0EEBAF9B3BD4}">
      <dsp:nvSpPr>
        <dsp:cNvPr id="0" name=""/>
        <dsp:cNvSpPr/>
      </dsp:nvSpPr>
      <dsp:spPr>
        <a:xfrm>
          <a:off x="1245725" y="2363087"/>
          <a:ext cx="2657547" cy="171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0" i="0" kern="1200"/>
            <a:t>The method went on to be called sandplay, or sand tray therapy. Now used with both children and adults to treat complex issues such as trauma from sexual abuse and behavioral issues (Tornero &amp; Kapella, 2017; Roessler, 2019). </a:t>
          </a:r>
          <a:br>
            <a:rPr lang="en-GB" sz="1200" b="0" i="0" kern="1200"/>
          </a:br>
          <a:endParaRPr lang="en-GB" sz="1200" kern="1200"/>
        </a:p>
      </dsp:txBody>
      <dsp:txXfrm>
        <a:off x="1245725" y="2363087"/>
        <a:ext cx="2657547" cy="17112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CEFEEC-DB02-4DC7-953C-A1B637ED1A32}">
      <dsp:nvSpPr>
        <dsp:cNvPr id="0" name=""/>
        <dsp:cNvSpPr/>
      </dsp:nvSpPr>
      <dsp:spPr>
        <a:xfrm>
          <a:off x="0" y="0"/>
          <a:ext cx="2911033" cy="4629872"/>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err="1"/>
            <a:t>Sandplay</a:t>
          </a:r>
          <a:r>
            <a:rPr lang="en-GB" sz="1300" kern="1200" dirty="0"/>
            <a:t> is more closely related to the original intention of </a:t>
          </a:r>
          <a:r>
            <a:rPr lang="en-GB" sz="1300" kern="1200" dirty="0" err="1"/>
            <a:t>Kallf’s</a:t>
          </a:r>
          <a:r>
            <a:rPr lang="en-GB" sz="1300" kern="1200" dirty="0"/>
            <a:t> work, while sand tray is a flexible use of the tray in play and expressive therapies</a:t>
          </a:r>
          <a:r>
            <a:rPr lang="en-GB" sz="1300" kern="1200"/>
            <a:t>. </a:t>
          </a:r>
        </a:p>
        <a:p>
          <a:pPr marL="0" lvl="0" indent="0" algn="ctr" defTabSz="577850">
            <a:lnSpc>
              <a:spcPct val="90000"/>
            </a:lnSpc>
            <a:spcBef>
              <a:spcPct val="0"/>
            </a:spcBef>
            <a:spcAft>
              <a:spcPct val="35000"/>
            </a:spcAft>
            <a:buNone/>
          </a:pPr>
          <a:r>
            <a:rPr lang="en-GB" sz="1300" kern="1200"/>
            <a:t>Sand </a:t>
          </a:r>
          <a:r>
            <a:rPr lang="en-GB" sz="1300" kern="1200" dirty="0"/>
            <a:t>tray is also sometimes used as a general term to describe multiple uses of this tool. </a:t>
          </a:r>
        </a:p>
      </dsp:txBody>
      <dsp:txXfrm>
        <a:off x="0" y="1851948"/>
        <a:ext cx="2911033" cy="1851948"/>
      </dsp:txXfrm>
    </dsp:sp>
    <dsp:sp modelId="{BBCA594E-ADD6-494F-924F-9DDDB365F5DD}">
      <dsp:nvSpPr>
        <dsp:cNvPr id="0" name=""/>
        <dsp:cNvSpPr/>
      </dsp:nvSpPr>
      <dsp:spPr>
        <a:xfrm>
          <a:off x="684642" y="277792"/>
          <a:ext cx="1541747" cy="1541747"/>
        </a:xfrm>
        <a:prstGeom prst="ellipse">
          <a:avLst/>
        </a:prstGeom>
        <a:blipFill rotWithShape="1">
          <a:blip xmlns:r="http://schemas.openxmlformats.org/officeDocument/2006/relationships" r:embed="rId1"/>
          <a:srcRect/>
          <a:stretch>
            <a:fillRect l="-46000" r="-46000"/>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E9DEBB-3DB8-440F-9CE6-67D1BCACB46A}">
      <dsp:nvSpPr>
        <dsp:cNvPr id="0" name=""/>
        <dsp:cNvSpPr/>
      </dsp:nvSpPr>
      <dsp:spPr>
        <a:xfrm>
          <a:off x="116441" y="3703897"/>
          <a:ext cx="2678150" cy="694480"/>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1/9/2016</a:t>
            </a:r>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3F7AA83-DE31-4E93-AB07-EF7FB05F6670}" type="slidenum">
              <a:rPr/>
              <a:t>‹#›</a:t>
            </a:fld>
            <a:endParaRPr/>
          </a:p>
        </p:txBody>
      </p:sp>
    </p:spTree>
    <p:extLst>
      <p:ext uri="{BB962C8B-B14F-4D97-AF65-F5344CB8AC3E}">
        <p14:creationId xmlns:p14="http://schemas.microsoft.com/office/powerpoint/2010/main" val="3221290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r>
              <a:rPr lang="en-US"/>
              <a:t>1/9/2016</a:t>
            </a:r>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t>Click to edit Master text styles</a:t>
            </a:r>
          </a:p>
          <a:p>
            <a:pPr lvl="1" rtl="0"/>
            <a:r>
              <a:t>Second level</a:t>
            </a:r>
          </a:p>
          <a:p>
            <a:pPr lvl="2" rtl="0"/>
            <a:r>
              <a:t>Third level</a:t>
            </a:r>
          </a:p>
          <a:p>
            <a:pPr lvl="3" rtl="0"/>
            <a:r>
              <a:t>Fourth level</a:t>
            </a:r>
          </a:p>
          <a:p>
            <a:pPr lvl="4" rtl="0"/>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35E2820-AFE1-45FA-949E-17BDB534E1DC}" type="slidenum">
              <a:rPr/>
              <a:t>‹#›</a:t>
            </a:fld>
            <a:endParaRPr/>
          </a:p>
        </p:txBody>
      </p:sp>
    </p:spTree>
    <p:extLst>
      <p:ext uri="{BB962C8B-B14F-4D97-AF65-F5344CB8AC3E}">
        <p14:creationId xmlns:p14="http://schemas.microsoft.com/office/powerpoint/2010/main" val="3157997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935E2820-AFE1-45FA-949E-17BDB534E1DC}" type="slidenum">
              <a:rPr lang="en-US" smtClean="0"/>
              <a:t>1</a:t>
            </a:fld>
            <a:endParaRPr lang="en-US"/>
          </a:p>
        </p:txBody>
      </p:sp>
    </p:spTree>
    <p:extLst>
      <p:ext uri="{BB962C8B-B14F-4D97-AF65-F5344CB8AC3E}">
        <p14:creationId xmlns:p14="http://schemas.microsoft.com/office/powerpoint/2010/main" val="30699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10"/>
          </p:nvPr>
        </p:nvSpPr>
        <p:spPr/>
        <p:txBody>
          <a:bodyPr rtlCol="0"/>
          <a:lstStyle/>
          <a:p>
            <a:pPr rtl="0"/>
            <a:fld id="{77542409-6A04-4DC6-AC3A-D3758287A8F2}" type="slidenum">
              <a:rPr lang="en-US" smtClean="0"/>
              <a:t>4</a:t>
            </a:fld>
            <a:endParaRPr lang="en-US"/>
          </a:p>
        </p:txBody>
      </p:sp>
    </p:spTree>
    <p:extLst>
      <p:ext uri="{BB962C8B-B14F-4D97-AF65-F5344CB8AC3E}">
        <p14:creationId xmlns:p14="http://schemas.microsoft.com/office/powerpoint/2010/main" val="6609355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3" y="304800"/>
            <a:ext cx="7091361" cy="2793906"/>
          </a:xfrm>
        </p:spPr>
        <p:txBody>
          <a:bodyPr rtlCol="0" anchor="b">
            <a:normAutofit/>
          </a:bodyPr>
          <a:lstStyle>
            <a:lvl1pPr algn="l">
              <a:lnSpc>
                <a:spcPct val="80000"/>
              </a:lnSpc>
              <a:defRPr sz="6600"/>
            </a:lvl1pPr>
          </a:lstStyle>
          <a:p>
            <a:pPr rtl="0"/>
            <a:r>
              <a:rPr lang="en-US"/>
              <a:t>Click to edit Master title style</a:t>
            </a:r>
            <a:endParaRPr/>
          </a:p>
        </p:txBody>
      </p:sp>
      <p:sp>
        <p:nvSpPr>
          <p:cNvPr id="3" name="Subtitle 2"/>
          <p:cNvSpPr>
            <a:spLocks noGrp="1"/>
          </p:cNvSpPr>
          <p:nvPr>
            <p:ph type="subTitle" idx="1"/>
          </p:nvPr>
        </p:nvSpPr>
        <p:spPr>
          <a:xfrm>
            <a:off x="1065213" y="3108804"/>
            <a:ext cx="7091361" cy="838200"/>
          </a:xfrm>
        </p:spPr>
        <p:txBody>
          <a:bodyPr rtlCol="0"/>
          <a:lstStyle>
            <a:lvl1pPr marL="0" indent="0" algn="l">
              <a:spcBef>
                <a:spcPts val="0"/>
              </a:spcBef>
              <a:buNone/>
              <a:defRPr sz="240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a:p>
        </p:txBody>
      </p:sp>
      <p:sp>
        <p:nvSpPr>
          <p:cNvPr id="8" name="Date Placeholder 7"/>
          <p:cNvSpPr>
            <a:spLocks noGrp="1"/>
          </p:cNvSpPr>
          <p:nvPr>
            <p:ph type="dt" sz="half" idx="10"/>
          </p:nvPr>
        </p:nvSpPr>
        <p:spPr/>
        <p:txBody>
          <a:bodyPr rtlCol="0"/>
          <a:lstStyle/>
          <a:p>
            <a:pPr rtl="0"/>
            <a:r>
              <a:rPr lang="en-US"/>
              <a:t>1/9/2016</a:t>
            </a:r>
            <a:endParaRPr/>
          </a:p>
        </p:txBody>
      </p:sp>
      <p:sp>
        <p:nvSpPr>
          <p:cNvPr id="9" name="Footer Placeholder 8"/>
          <p:cNvSpPr>
            <a:spLocks noGrp="1"/>
          </p:cNvSpPr>
          <p:nvPr>
            <p:ph type="ftr" sz="quarter" idx="11"/>
          </p:nvPr>
        </p:nvSpPr>
        <p:spPr/>
        <p:txBody>
          <a:bodyPr rtlCol="0"/>
          <a:lstStyle/>
          <a:p>
            <a:pPr rtl="0"/>
            <a:endParaRPr/>
          </a:p>
        </p:txBody>
      </p:sp>
      <p:sp>
        <p:nvSpPr>
          <p:cNvPr id="10" name="Slide Number Placeholder 9"/>
          <p:cNvSpPr>
            <a:spLocks noGrp="1"/>
          </p:cNvSpPr>
          <p:nvPr>
            <p:ph type="sldNum" sz="quarter" idx="12"/>
          </p:nvPr>
        </p:nvSpPr>
        <p:spPr/>
        <p:txBody>
          <a:bodyPr rtlCol="0"/>
          <a:lstStyle/>
          <a:p>
            <a:pPr rtl="0"/>
            <a:fld id="{8FDBFFB2-86D9-4B8F-A59A-553A60B94BBE}" type="slidenum">
              <a:rPr/>
              <a:pPr/>
              <a:t>‹#›</a:t>
            </a:fld>
            <a:endParaRPr/>
          </a:p>
        </p:txBody>
      </p:sp>
    </p:spTree>
    <p:extLst>
      <p:ext uri="{BB962C8B-B14F-4D97-AF65-F5344CB8AC3E}">
        <p14:creationId xmlns:p14="http://schemas.microsoft.com/office/powerpoint/2010/main" val="189054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2589990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80013" y="1600200"/>
            <a:ext cx="6400801" cy="2486025"/>
          </a:xfrm>
        </p:spPr>
        <p:txBody>
          <a:bodyPr rtlCol="0" anchor="b">
            <a:normAutofit/>
          </a:bodyPr>
          <a:lstStyle>
            <a:lvl1pPr>
              <a:defRPr sz="5200"/>
            </a:lvl1pPr>
          </a:lstStyle>
          <a:p>
            <a:pPr rtl="0"/>
            <a:r>
              <a:rPr lang="en-US"/>
              <a:t>Click to edit Master title style</a:t>
            </a:r>
            <a:endParaRPr/>
          </a:p>
        </p:txBody>
      </p:sp>
      <p:sp>
        <p:nvSpPr>
          <p:cNvPr id="3" name="Text Placeholder 2"/>
          <p:cNvSpPr>
            <a:spLocks noGrp="1"/>
          </p:cNvSpPr>
          <p:nvPr>
            <p:ph type="body" idx="1"/>
          </p:nvPr>
        </p:nvSpPr>
        <p:spPr>
          <a:xfrm>
            <a:off x="5180011" y="4105029"/>
            <a:ext cx="6400801" cy="914400"/>
          </a:xfrm>
        </p:spPr>
        <p:txBody>
          <a:bodyPr rtlCol="0">
            <a:normAutofit/>
          </a:bodyPr>
          <a:lstStyle>
            <a:lvl1pPr marL="0" indent="0">
              <a:buNone/>
              <a:defRPr sz="2000">
                <a:solidFill>
                  <a:schemeClr val="accent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2117916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Content Placeholder 2"/>
          <p:cNvSpPr>
            <a:spLocks noGrp="1"/>
          </p:cNvSpPr>
          <p:nvPr>
            <p:ph sz="half" idx="1"/>
          </p:nvPr>
        </p:nvSpPr>
        <p:spPr>
          <a:xfrm>
            <a:off x="2208213" y="1600200"/>
            <a:ext cx="4572000" cy="411480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Content Placeholder 3"/>
          <p:cNvSpPr>
            <a:spLocks noGrp="1"/>
          </p:cNvSpPr>
          <p:nvPr>
            <p:ph sz="half" idx="2"/>
          </p:nvPr>
        </p:nvSpPr>
        <p:spPr>
          <a:xfrm>
            <a:off x="7008813" y="1600200"/>
            <a:ext cx="4572000" cy="411480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Date Placeholder 4"/>
          <p:cNvSpPr>
            <a:spLocks noGrp="1"/>
          </p:cNvSpPr>
          <p:nvPr>
            <p:ph type="dt" sz="half" idx="10"/>
          </p:nvPr>
        </p:nvSpPr>
        <p:spPr/>
        <p:txBody>
          <a:bodyPr rtlCol="0"/>
          <a:lstStyle/>
          <a:p>
            <a:pPr rtl="0"/>
            <a:r>
              <a:rPr lang="en-US"/>
              <a:t>1/9/2016</a:t>
            </a:r>
            <a:endParaRPr/>
          </a:p>
        </p:txBody>
      </p:sp>
      <p:sp>
        <p:nvSpPr>
          <p:cNvPr id="6" name="Footer Placeholder 5"/>
          <p:cNvSpPr>
            <a:spLocks noGrp="1"/>
          </p:cNvSpPr>
          <p:nvPr>
            <p:ph type="ftr" sz="quarter" idx="11"/>
          </p:nvPr>
        </p:nvSpPr>
        <p:spPr/>
        <p:txBody>
          <a:bodyPr rtlCol="0"/>
          <a:lstStyle/>
          <a:p>
            <a:pPr rtl="0"/>
            <a:endParaRPr/>
          </a:p>
        </p:txBody>
      </p:sp>
      <p:sp>
        <p:nvSpPr>
          <p:cNvPr id="7" name="Slide Number Placeholder 6"/>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3607751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Text Placeholder 2"/>
          <p:cNvSpPr>
            <a:spLocks noGrp="1"/>
          </p:cNvSpPr>
          <p:nvPr>
            <p:ph type="body" idx="1"/>
          </p:nvPr>
        </p:nvSpPr>
        <p:spPr>
          <a:xfrm>
            <a:off x="2208213" y="1600200"/>
            <a:ext cx="4572000" cy="823912"/>
          </a:xfrm>
        </p:spPr>
        <p:txBody>
          <a:bodyPr rtlCol="0"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2208213" y="2505075"/>
            <a:ext cx="4572000" cy="333756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5" name="Text Placeholder 4"/>
          <p:cNvSpPr>
            <a:spLocks noGrp="1"/>
          </p:cNvSpPr>
          <p:nvPr>
            <p:ph type="body" sz="quarter" idx="3"/>
          </p:nvPr>
        </p:nvSpPr>
        <p:spPr>
          <a:xfrm>
            <a:off x="7008813" y="1600200"/>
            <a:ext cx="4572000" cy="823912"/>
          </a:xfrm>
        </p:spPr>
        <p:txBody>
          <a:bodyPr rtlCol="0" anchor="ctr">
            <a:noAutofit/>
          </a:bodyPr>
          <a:lstStyle>
            <a:lvl1pPr marL="0" indent="0">
              <a:spcBef>
                <a:spcPts val="0"/>
              </a:spcBef>
              <a:buNone/>
              <a:defRPr sz="21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7008813" y="2505075"/>
            <a:ext cx="4572000" cy="3337560"/>
          </a:xfrm>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7" name="Date Placeholder 6"/>
          <p:cNvSpPr>
            <a:spLocks noGrp="1"/>
          </p:cNvSpPr>
          <p:nvPr>
            <p:ph type="dt" sz="half" idx="10"/>
          </p:nvPr>
        </p:nvSpPr>
        <p:spPr/>
        <p:txBody>
          <a:bodyPr rtlCol="0"/>
          <a:lstStyle/>
          <a:p>
            <a:pPr rtl="0"/>
            <a:r>
              <a:rPr lang="en-US"/>
              <a:t>1/9/2016</a:t>
            </a:r>
            <a:endParaRPr/>
          </a:p>
        </p:txBody>
      </p:sp>
      <p:sp>
        <p:nvSpPr>
          <p:cNvPr id="8" name="Footer Placeholder 7"/>
          <p:cNvSpPr>
            <a:spLocks noGrp="1"/>
          </p:cNvSpPr>
          <p:nvPr>
            <p:ph type="ftr" sz="quarter" idx="11"/>
          </p:nvPr>
        </p:nvSpPr>
        <p:spPr/>
        <p:txBody>
          <a:bodyPr rtlCol="0"/>
          <a:lstStyle/>
          <a:p>
            <a:pPr rtl="0"/>
            <a:endParaRPr/>
          </a:p>
        </p:txBody>
      </p:sp>
      <p:sp>
        <p:nvSpPr>
          <p:cNvPr id="9" name="Slide Number Placeholder 8"/>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3833046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Date Placeholder 2"/>
          <p:cNvSpPr>
            <a:spLocks noGrp="1"/>
          </p:cNvSpPr>
          <p:nvPr>
            <p:ph type="dt" sz="half" idx="10"/>
          </p:nvPr>
        </p:nvSpPr>
        <p:spPr/>
        <p:txBody>
          <a:bodyPr rtlCol="0"/>
          <a:lstStyle/>
          <a:p>
            <a:pPr rtl="0"/>
            <a:r>
              <a:rPr lang="en-US"/>
              <a:t>1/9/2016</a:t>
            </a:r>
            <a:endParaRPr/>
          </a:p>
        </p:txBody>
      </p:sp>
      <p:sp>
        <p:nvSpPr>
          <p:cNvPr id="4" name="Footer Placeholder 3"/>
          <p:cNvSpPr>
            <a:spLocks noGrp="1"/>
          </p:cNvSpPr>
          <p:nvPr>
            <p:ph type="ftr" sz="quarter" idx="11"/>
          </p:nvPr>
        </p:nvSpPr>
        <p:spPr/>
        <p:txBody>
          <a:bodyPr rtlCol="0"/>
          <a:lstStyle/>
          <a:p>
            <a:pPr rtl="0"/>
            <a:endParaRPr/>
          </a:p>
        </p:txBody>
      </p:sp>
      <p:sp>
        <p:nvSpPr>
          <p:cNvPr id="5" name="Slide Number Placeholder 4"/>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36983093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r>
              <a:rPr lang="en-US"/>
              <a:t>1/9/2016</a:t>
            </a:r>
            <a:endParaRPr/>
          </a:p>
        </p:txBody>
      </p:sp>
      <p:sp>
        <p:nvSpPr>
          <p:cNvPr id="3" name="Footer Placeholder 2"/>
          <p:cNvSpPr>
            <a:spLocks noGrp="1"/>
          </p:cNvSpPr>
          <p:nvPr>
            <p:ph type="ftr" sz="quarter" idx="11"/>
          </p:nvPr>
        </p:nvSpPr>
        <p:spPr/>
        <p:txBody>
          <a:bodyPr rtlCol="0"/>
          <a:lstStyle/>
          <a:p>
            <a:pPr rtl="0"/>
            <a:endParaRPr/>
          </a:p>
        </p:txBody>
      </p:sp>
      <p:sp>
        <p:nvSpPr>
          <p:cNvPr id="4" name="Slide Number Placeholder 3"/>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22225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rtlCol="0" anchor="b">
            <a:normAutofit/>
          </a:bodyPr>
          <a:lstStyle>
            <a:lvl1pPr>
              <a:defRPr sz="2600">
                <a:solidFill>
                  <a:schemeClr val="accent2"/>
                </a:solidFill>
              </a:defRPr>
            </a:lvl1pPr>
          </a:lstStyle>
          <a:p>
            <a:pPr rtl="0"/>
            <a:r>
              <a:rPr lang="en-US"/>
              <a:t>Click to edit Master title style</a:t>
            </a:r>
            <a:endParaRPr/>
          </a:p>
        </p:txBody>
      </p:sp>
      <p:sp>
        <p:nvSpPr>
          <p:cNvPr id="3" name="Content Placeholder 2"/>
          <p:cNvSpPr>
            <a:spLocks noGrp="1"/>
          </p:cNvSpPr>
          <p:nvPr>
            <p:ph idx="1"/>
          </p:nvPr>
        </p:nvSpPr>
        <p:spPr>
          <a:xfrm>
            <a:off x="1293813" y="533400"/>
            <a:ext cx="6858000" cy="4800600"/>
          </a:xfrm>
        </p:spPr>
        <p:txBody>
          <a:bodyPr rtlCol="0">
            <a:normAutofit/>
          </a:bodyPr>
          <a:lstStyle>
            <a:lvl1pPr>
              <a:defRPr sz="2400"/>
            </a:lvl1pPr>
            <a:lvl2pPr>
              <a:defRPr sz="2000"/>
            </a:lvl2pPr>
            <a:lvl3pPr>
              <a:defRPr sz="1800"/>
            </a:lvl3pPr>
            <a:lvl4pPr>
              <a:defRPr sz="16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Text Placeholder 3"/>
          <p:cNvSpPr>
            <a:spLocks noGrp="1"/>
          </p:cNvSpPr>
          <p:nvPr>
            <p:ph type="body" sz="half" idx="2"/>
          </p:nvPr>
        </p:nvSpPr>
        <p:spPr>
          <a:xfrm>
            <a:off x="8837614" y="4583187"/>
            <a:ext cx="2743200" cy="1131813"/>
          </a:xfrm>
        </p:spPr>
        <p:txBody>
          <a:bodyPr rtlCol="0">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p:cNvSpPr>
            <a:spLocks noGrp="1"/>
          </p:cNvSpPr>
          <p:nvPr>
            <p:ph type="dt" sz="half" idx="10"/>
          </p:nvPr>
        </p:nvSpPr>
        <p:spPr/>
        <p:txBody>
          <a:bodyPr rtlCol="0"/>
          <a:lstStyle/>
          <a:p>
            <a:pPr rtl="0"/>
            <a:r>
              <a:rPr lang="en-US"/>
              <a:t>1/9/2016</a:t>
            </a:r>
            <a:endParaRPr/>
          </a:p>
        </p:txBody>
      </p:sp>
      <p:sp>
        <p:nvSpPr>
          <p:cNvPr id="6" name="Footer Placeholder 5"/>
          <p:cNvSpPr>
            <a:spLocks noGrp="1"/>
          </p:cNvSpPr>
          <p:nvPr>
            <p:ph type="ftr" sz="quarter" idx="11"/>
          </p:nvPr>
        </p:nvSpPr>
        <p:spPr/>
        <p:txBody>
          <a:bodyPr rtlCol="0"/>
          <a:lstStyle/>
          <a:p>
            <a:pPr rtl="0"/>
            <a:endParaRPr/>
          </a:p>
        </p:txBody>
      </p:sp>
      <p:sp>
        <p:nvSpPr>
          <p:cNvPr id="7" name="Slide Number Placeholder 6"/>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1897700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837612" y="2277477"/>
            <a:ext cx="2743201" cy="2322178"/>
          </a:xfrm>
        </p:spPr>
        <p:txBody>
          <a:bodyPr rtlCol="0" anchor="b">
            <a:normAutofit/>
          </a:bodyPr>
          <a:lstStyle>
            <a:lvl1pPr>
              <a:defRPr sz="2600">
                <a:solidFill>
                  <a:schemeClr val="accent2"/>
                </a:solidFill>
              </a:defRPr>
            </a:lvl1pPr>
          </a:lstStyle>
          <a:p>
            <a:pPr rtl="0"/>
            <a:r>
              <a:rPr lang="en-US"/>
              <a:t>Click to edit Master title style</a:t>
            </a:r>
            <a:endParaRPr/>
          </a:p>
        </p:txBody>
      </p:sp>
      <p:sp>
        <p:nvSpPr>
          <p:cNvPr id="8" name="Rounded Rectangle 7"/>
          <p:cNvSpPr/>
          <p:nvPr/>
        </p:nvSpPr>
        <p:spPr>
          <a:xfrm>
            <a:off x="1293812" y="533400"/>
            <a:ext cx="6858001" cy="4800600"/>
          </a:xfrm>
          <a:prstGeom prst="roundRect">
            <a:avLst>
              <a:gd name="adj" fmla="val 4409"/>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a:p>
        </p:txBody>
      </p:sp>
      <p:sp>
        <p:nvSpPr>
          <p:cNvPr id="3" name="Picture Placeholder 2" descr="An empty placeholder to add an image. Click on the placeholder and select the image that you wish to add."/>
          <p:cNvSpPr>
            <a:spLocks noGrp="1"/>
          </p:cNvSpPr>
          <p:nvPr>
            <p:ph type="pic" idx="1"/>
          </p:nvPr>
        </p:nvSpPr>
        <p:spPr>
          <a:xfrm>
            <a:off x="1408112" y="647700"/>
            <a:ext cx="6629400" cy="4572000"/>
          </a:xfrm>
          <a:prstGeom prst="roundRect">
            <a:avLst>
              <a:gd name="adj" fmla="val 3725"/>
            </a:avLst>
          </a:prstGeom>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a:p>
        </p:txBody>
      </p:sp>
      <p:sp>
        <p:nvSpPr>
          <p:cNvPr id="4" name="Text Placeholder 3"/>
          <p:cNvSpPr>
            <a:spLocks noGrp="1"/>
          </p:cNvSpPr>
          <p:nvPr>
            <p:ph type="body" sz="half" idx="2"/>
          </p:nvPr>
        </p:nvSpPr>
        <p:spPr>
          <a:xfrm>
            <a:off x="8837614" y="4583187"/>
            <a:ext cx="2743200" cy="1131813"/>
          </a:xfrm>
        </p:spPr>
        <p:txBody>
          <a:bodyPr rtlCol="0">
            <a:normAutofit/>
          </a:bodyPr>
          <a:lstStyle>
            <a:lvl1pPr marL="0" indent="0">
              <a:spcBef>
                <a:spcPts val="100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p:cNvSpPr>
            <a:spLocks noGrp="1"/>
          </p:cNvSpPr>
          <p:nvPr>
            <p:ph type="dt" sz="half" idx="10"/>
          </p:nvPr>
        </p:nvSpPr>
        <p:spPr/>
        <p:txBody>
          <a:bodyPr rtlCol="0"/>
          <a:lstStyle/>
          <a:p>
            <a:pPr rtl="0"/>
            <a:r>
              <a:rPr lang="en-US"/>
              <a:t>1/9/2016</a:t>
            </a:r>
            <a:endParaRPr/>
          </a:p>
        </p:txBody>
      </p:sp>
      <p:sp>
        <p:nvSpPr>
          <p:cNvPr id="6" name="Footer Placeholder 5"/>
          <p:cNvSpPr>
            <a:spLocks noGrp="1"/>
          </p:cNvSpPr>
          <p:nvPr>
            <p:ph type="ftr" sz="quarter" idx="11"/>
          </p:nvPr>
        </p:nvSpPr>
        <p:spPr/>
        <p:txBody>
          <a:bodyPr rtlCol="0"/>
          <a:lstStyle/>
          <a:p>
            <a:pPr rtl="0"/>
            <a:endParaRPr/>
          </a:p>
        </p:txBody>
      </p:sp>
      <p:sp>
        <p:nvSpPr>
          <p:cNvPr id="7" name="Slide Number Placeholder 6"/>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639301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4207666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65014" y="304801"/>
            <a:ext cx="1715800" cy="5410200"/>
          </a:xfrm>
        </p:spPr>
        <p:txBody>
          <a:bodyPr vert="eaVert" rtlCol="0"/>
          <a:lstStyle/>
          <a:p>
            <a:pPr rtl="0"/>
            <a:r>
              <a:rPr lang="en-US"/>
              <a:t>Click to edit Master title style</a:t>
            </a:r>
            <a:endParaRPr/>
          </a:p>
        </p:txBody>
      </p:sp>
      <p:sp>
        <p:nvSpPr>
          <p:cNvPr id="3" name="Vertical Text Placeholder 2"/>
          <p:cNvSpPr>
            <a:spLocks noGrp="1"/>
          </p:cNvSpPr>
          <p:nvPr>
            <p:ph type="body" orient="vert" idx="1"/>
          </p:nvPr>
        </p:nvSpPr>
        <p:spPr>
          <a:xfrm>
            <a:off x="2209800" y="304801"/>
            <a:ext cx="7502814" cy="54102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10"/>
          </p:nvPr>
        </p:nvSpPr>
        <p:spPr/>
        <p:txBody>
          <a:bodyPr rtlCol="0"/>
          <a:lstStyle/>
          <a:p>
            <a:pPr rtl="0"/>
            <a:r>
              <a:rPr lang="en-US"/>
              <a:t>1/9/2016</a:t>
            </a:r>
            <a:endParaRPr/>
          </a:p>
        </p:txBody>
      </p:sp>
      <p:sp>
        <p:nvSpPr>
          <p:cNvPr id="5" name="Footer Placeholder 4"/>
          <p:cNvSpPr>
            <a:spLocks noGrp="1"/>
          </p:cNvSpPr>
          <p:nvPr>
            <p:ph type="ftr" sz="quarter" idx="11"/>
          </p:nvPr>
        </p:nvSpPr>
        <p:spPr/>
        <p:txBody>
          <a:bodyPr rtlCol="0"/>
          <a:lstStyle/>
          <a:p>
            <a:pPr rtl="0"/>
            <a:endParaRPr/>
          </a:p>
        </p:txBody>
      </p:sp>
      <p:sp>
        <p:nvSpPr>
          <p:cNvPr id="6" name="Slide Number Placeholder 5"/>
          <p:cNvSpPr>
            <a:spLocks noGrp="1"/>
          </p:cNvSpPr>
          <p:nvPr>
            <p:ph type="sldNum" sz="quarter" idx="12"/>
          </p:nvPr>
        </p:nvSpPr>
        <p:spPr/>
        <p:txBody>
          <a:bodyPr rtlCol="0"/>
          <a:lstStyle/>
          <a:p>
            <a:pPr rtl="0"/>
            <a:fld id="{8FDBFFB2-86D9-4B8F-A59A-553A60B94BBE}" type="slidenum">
              <a:rPr/>
              <a:t>‹#›</a:t>
            </a:fld>
            <a:endParaRPr/>
          </a:p>
        </p:txBody>
      </p:sp>
    </p:spTree>
    <p:extLst>
      <p:ext uri="{BB962C8B-B14F-4D97-AF65-F5344CB8AC3E}">
        <p14:creationId xmlns:p14="http://schemas.microsoft.com/office/powerpoint/2010/main" val="129949773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000" b="0" i="0">
                <a:solidFill>
                  <a:srgbClr val="0D0D0D"/>
                </a:solidFill>
                <a:latin typeface="Tw Cen MT Condensed"/>
                <a:cs typeface="Tw Cen MT Condensed"/>
              </a:defRPr>
            </a:lvl1pPr>
          </a:lstStyle>
          <a:p>
            <a:endParaRPr/>
          </a:p>
        </p:txBody>
      </p:sp>
      <p:sp>
        <p:nvSpPr>
          <p:cNvPr id="3" name="Holder 3"/>
          <p:cNvSpPr>
            <a:spLocks noGrp="1"/>
          </p:cNvSpPr>
          <p:nvPr>
            <p:ph sz="half" idx="2"/>
          </p:nvPr>
        </p:nvSpPr>
        <p:spPr>
          <a:xfrm>
            <a:off x="1148588" y="1888998"/>
            <a:ext cx="4455160" cy="4502785"/>
          </a:xfrm>
          <a:prstGeom prst="rect">
            <a:avLst/>
          </a:prstGeom>
        </p:spPr>
        <p:txBody>
          <a:bodyPr wrap="square" lIns="0" tIns="0" rIns="0" bIns="0">
            <a:spAutoFit/>
          </a:bodyPr>
          <a:lstStyle>
            <a:lvl1pPr>
              <a:defRPr sz="2300" b="0" i="0">
                <a:solidFill>
                  <a:srgbClr val="1CACE3"/>
                </a:solidFill>
                <a:latin typeface="Tw Cen MT"/>
                <a:cs typeface="Tw Cen MT"/>
              </a:defRPr>
            </a:lvl1pPr>
          </a:lstStyle>
          <a:p>
            <a:endParaRPr/>
          </a:p>
        </p:txBody>
      </p:sp>
      <p:sp>
        <p:nvSpPr>
          <p:cNvPr id="4" name="Holder 4"/>
          <p:cNvSpPr>
            <a:spLocks noGrp="1"/>
          </p:cNvSpPr>
          <p:nvPr>
            <p:ph sz="half" idx="3"/>
          </p:nvPr>
        </p:nvSpPr>
        <p:spPr>
          <a:xfrm>
            <a:off x="6114415" y="1483739"/>
            <a:ext cx="5106034" cy="4974083"/>
          </a:xfrm>
          <a:prstGeom prst="rect">
            <a:avLst/>
          </a:prstGeom>
        </p:spPr>
        <p:txBody>
          <a:bodyPr wrap="square" lIns="0" tIns="0" rIns="0" bIns="0">
            <a:spAutoFit/>
          </a:bodyPr>
          <a:lstStyle>
            <a:lvl1pPr>
              <a:defRPr sz="1900" b="0" i="0">
                <a:solidFill>
                  <a:schemeClr val="tx1"/>
                </a:solidFill>
                <a:latin typeface="Tw Cen MT"/>
                <a:cs typeface="Tw Cen MT"/>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2/16/2024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202936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08213" y="304800"/>
            <a:ext cx="9372600" cy="1200416"/>
          </a:xfrm>
          <a:prstGeom prst="rect">
            <a:avLst/>
          </a:prstGeom>
        </p:spPr>
        <p:txBody>
          <a:bodyPr vert="horz" lIns="91440" tIns="45720" rIns="91440" bIns="45720" rtlCol="0" anchor="b">
            <a:normAutofit/>
          </a:bodyPr>
          <a:lstStyle/>
          <a:p>
            <a:pPr rtl="0"/>
            <a:r>
              <a:rPr lang="en-US"/>
              <a:t>Click to edit Master title style</a:t>
            </a:r>
            <a:endParaRPr dirty="0"/>
          </a:p>
        </p:txBody>
      </p:sp>
      <p:sp>
        <p:nvSpPr>
          <p:cNvPr id="3" name="Text Placeholder 2"/>
          <p:cNvSpPr>
            <a:spLocks noGrp="1"/>
          </p:cNvSpPr>
          <p:nvPr>
            <p:ph type="body" idx="1"/>
          </p:nvPr>
        </p:nvSpPr>
        <p:spPr>
          <a:xfrm>
            <a:off x="2208213" y="1600200"/>
            <a:ext cx="9372600" cy="4114800"/>
          </a:xfrm>
          <a:prstGeom prst="rect">
            <a:avLst/>
          </a:prstGeom>
        </p:spPr>
        <p:txBody>
          <a:bodyPr vert="horz" lIns="91440" tIns="45720" rIns="91440" bIns="45720" rtlCol="0">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a:p>
        </p:txBody>
      </p:sp>
      <p:sp>
        <p:nvSpPr>
          <p:cNvPr id="4" name="Date Placeholder 3"/>
          <p:cNvSpPr>
            <a:spLocks noGrp="1"/>
          </p:cNvSpPr>
          <p:nvPr>
            <p:ph type="dt" sz="half" idx="2"/>
          </p:nvPr>
        </p:nvSpPr>
        <p:spPr>
          <a:xfrm>
            <a:off x="253576" y="6505078"/>
            <a:ext cx="964036" cy="228600"/>
          </a:xfrm>
          <a:prstGeom prst="rect">
            <a:avLst/>
          </a:prstGeom>
        </p:spPr>
        <p:txBody>
          <a:bodyPr vert="horz" lIns="91440" tIns="45720" rIns="91440" bIns="45720" rtlCol="0" anchor="ctr"/>
          <a:lstStyle>
            <a:lvl1pPr algn="l">
              <a:defRPr sz="1100">
                <a:solidFill>
                  <a:schemeClr val="tx2"/>
                </a:solidFill>
              </a:defRPr>
            </a:lvl1pPr>
          </a:lstStyle>
          <a:p>
            <a:pPr rtl="0"/>
            <a:r>
              <a:rPr lang="en-US"/>
              <a:t>1/9/2016</a:t>
            </a:r>
            <a:endParaRPr lang="en-US" dirty="0"/>
          </a:p>
        </p:txBody>
      </p:sp>
      <p:sp>
        <p:nvSpPr>
          <p:cNvPr id="5" name="Footer Placeholder 4"/>
          <p:cNvSpPr>
            <a:spLocks noGrp="1"/>
          </p:cNvSpPr>
          <p:nvPr>
            <p:ph type="ftr" sz="quarter" idx="3"/>
          </p:nvPr>
        </p:nvSpPr>
        <p:spPr>
          <a:xfrm>
            <a:off x="1280159" y="6505078"/>
            <a:ext cx="6876415" cy="228600"/>
          </a:xfrm>
          <a:prstGeom prst="rect">
            <a:avLst/>
          </a:prstGeom>
        </p:spPr>
        <p:txBody>
          <a:bodyPr vert="horz" lIns="91440" tIns="45720" rIns="91440" bIns="45720" rtlCol="0" anchor="ctr"/>
          <a:lstStyle>
            <a:lvl1pPr algn="l">
              <a:defRPr sz="1100">
                <a:solidFill>
                  <a:schemeClr val="tx2"/>
                </a:solidFill>
              </a:defRPr>
            </a:lvl1pPr>
          </a:lstStyle>
          <a:p>
            <a:pPr rtl="0"/>
            <a:endParaRPr lang="en-US"/>
          </a:p>
        </p:txBody>
      </p:sp>
      <p:sp>
        <p:nvSpPr>
          <p:cNvPr id="6" name="Slide Number Placeholder 5"/>
          <p:cNvSpPr>
            <a:spLocks noGrp="1"/>
          </p:cNvSpPr>
          <p:nvPr>
            <p:ph type="sldNum" sz="quarter" idx="4"/>
          </p:nvPr>
        </p:nvSpPr>
        <p:spPr>
          <a:xfrm>
            <a:off x="11580814" y="6280298"/>
            <a:ext cx="533399" cy="349101"/>
          </a:xfrm>
          <a:prstGeom prst="rect">
            <a:avLst/>
          </a:prstGeom>
        </p:spPr>
        <p:txBody>
          <a:bodyPr vert="horz" lIns="91440" tIns="45720" rIns="91440" bIns="45720" rtlCol="0" anchor="ctr"/>
          <a:lstStyle>
            <a:lvl1pPr algn="ctr">
              <a:defRPr sz="1100" b="1">
                <a:solidFill>
                  <a:srgbClr val="AB3C19"/>
                </a:solidFill>
              </a:defRPr>
            </a:lvl1pPr>
          </a:lstStyle>
          <a:p>
            <a:pPr rtl="0"/>
            <a:fld id="{8FDBFFB2-86D9-4B8F-A59A-553A60B94BBE}" type="slidenum">
              <a:rPr lang="en-US" smtClean="0"/>
              <a:pPr/>
              <a:t>‹#›</a:t>
            </a:fld>
            <a:endParaRPr lang="en-US"/>
          </a:p>
        </p:txBody>
      </p:sp>
    </p:spTree>
    <p:extLst>
      <p:ext uri="{BB962C8B-B14F-4D97-AF65-F5344CB8AC3E}">
        <p14:creationId xmlns:p14="http://schemas.microsoft.com/office/powerpoint/2010/main" val="117025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3400" kern="1200">
          <a:solidFill>
            <a:schemeClr val="tx1"/>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Wingdings" panose="05000000000000000000" pitchFamily="2" charset="2"/>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Wingdings" panose="05000000000000000000" pitchFamily="2" charset="2"/>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Wingdings" panose="05000000000000000000" pitchFamily="2" charset="2"/>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pn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hyperlink" Target="http://www.amazon.com/Being-Brain-Wise-Therapist-Interpersonal-Neurobiology/dp/0393705544/ref%3Dpd_sim_14_1?_encoding=UTF8&amp;pd_rd_i=0393705544&amp;pd_rd_r=AGENBKM9TQ81K03BRKV3&amp;pd_rd_w=B7OCl&amp;pd_rd_wg=IiJde&amp;psc=1&amp;refRID=AGENBKM9TQ81K03BRKV3" TargetMode="External"/><Relationship Id="rId2" Type="http://schemas.openxmlformats.org/officeDocument/2006/relationships/hyperlink" Target="https://www.amazon.com/Heart-Trauma-Relationships-Interpersonal-Neurobiology/dp/0393710483/ref%3Dsr_1_1?ie=UTF8&amp;qid=1530827343&amp;sr=8-1&amp;keywords=bonnie%2Bbadenach" TargetMode="External"/><Relationship Id="rId1" Type="http://schemas.openxmlformats.org/officeDocument/2006/relationships/slideLayout" Target="../slideLayouts/slideLayout12.xm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sou/"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 Id="rId5" Type="http://schemas.openxmlformats.org/officeDocument/2006/relationships/image" Target="../media/image24.jpg"/><Relationship Id="rId4" Type="http://schemas.openxmlformats.org/officeDocument/2006/relationships/image" Target="../media/image23.jpg"/></Relationships>
</file>

<file path=ppt/slides/_rels/slide2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939" y="-326020"/>
            <a:ext cx="6510417" cy="1633959"/>
          </a:xfrm>
        </p:spPr>
        <p:txBody>
          <a:bodyPr rtlCol="0">
            <a:normAutofit/>
          </a:bodyPr>
          <a:lstStyle/>
          <a:p>
            <a:pPr rtl="0"/>
            <a:r>
              <a:rPr lang="en-GB" sz="4800" dirty="0"/>
              <a:t>S</a:t>
            </a:r>
            <a:r>
              <a:rPr lang="en-gb" sz="4800" dirty="0"/>
              <a:t>ession three</a:t>
            </a:r>
          </a:p>
        </p:txBody>
      </p:sp>
      <p:sp>
        <p:nvSpPr>
          <p:cNvPr id="7" name="TextBox 6">
            <a:extLst>
              <a:ext uri="{FF2B5EF4-FFF2-40B4-BE49-F238E27FC236}">
                <a16:creationId xmlns:a16="http://schemas.microsoft.com/office/drawing/2014/main" id="{D9051BCD-585C-742D-A7D4-7E9040C72B75}"/>
              </a:ext>
            </a:extLst>
          </p:cNvPr>
          <p:cNvSpPr txBox="1"/>
          <p:nvPr/>
        </p:nvSpPr>
        <p:spPr>
          <a:xfrm>
            <a:off x="92939" y="1680113"/>
            <a:ext cx="7451203" cy="2562305"/>
          </a:xfrm>
          <a:prstGeom prst="rect">
            <a:avLst/>
          </a:prstGeom>
          <a:noFill/>
        </p:spPr>
        <p:txBody>
          <a:bodyPr wrap="square">
            <a:spAutoFit/>
          </a:bodyPr>
          <a:lstStyle/>
          <a:p>
            <a:pPr marL="270510" fontAlgn="base" hangingPunct="0">
              <a:lnSpc>
                <a:spcPct val="107000"/>
              </a:lnSpc>
              <a:spcAft>
                <a:spcPts val="800"/>
              </a:spcAft>
              <a:tabLst>
                <a:tab pos="914400" algn="l"/>
                <a:tab pos="1371600" algn="l"/>
                <a:tab pos="1828800" algn="l"/>
              </a:tabLst>
            </a:pPr>
            <a:r>
              <a:rPr lang="en-GB" dirty="0">
                <a:effectLst/>
                <a:latin typeface="Arial" panose="020B0604020202020204" pitchFamily="34" charset="0"/>
                <a:ea typeface="DengXian" panose="02010600030101010101" pitchFamily="2" charset="-122"/>
                <a:cs typeface="Arial" panose="020B0604020202020204" pitchFamily="34" charset="0"/>
              </a:rPr>
              <a:t>Group therapeutic play </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fontAlgn="base" hangingPunct="0">
              <a:lnSpc>
                <a:spcPct val="107000"/>
              </a:lnSpc>
              <a:buFont typeface="Symbol" panose="05050102010706020507" pitchFamily="18" charset="2"/>
              <a:buChar char=""/>
              <a:tabLst>
                <a:tab pos="914400" algn="l"/>
                <a:tab pos="1371600" algn="l"/>
                <a:tab pos="1828800" algn="l"/>
              </a:tabLst>
            </a:pPr>
            <a:r>
              <a:rPr lang="en-GB" dirty="0">
                <a:effectLst/>
                <a:latin typeface="Arial" panose="020B0604020202020204" pitchFamily="34" charset="0"/>
                <a:ea typeface="DengXian" panose="02010600030101010101" pitchFamily="2" charset="-122"/>
                <a:cs typeface="Arial" panose="020B0604020202020204" pitchFamily="34" charset="0"/>
              </a:rPr>
              <a:t>Sand play</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fontAlgn="base" hangingPunct="0">
              <a:lnSpc>
                <a:spcPct val="107000"/>
              </a:lnSpc>
              <a:spcAft>
                <a:spcPts val="800"/>
              </a:spcAft>
              <a:buFont typeface="Symbol" panose="05050102010706020507" pitchFamily="18" charset="2"/>
              <a:buChar char=""/>
              <a:tabLst>
                <a:tab pos="914400" algn="l"/>
                <a:tab pos="1371600" algn="l"/>
                <a:tab pos="1828800" algn="l"/>
              </a:tabLst>
            </a:pPr>
            <a:r>
              <a:rPr lang="en-GB" dirty="0">
                <a:effectLst/>
                <a:latin typeface="Arial" panose="020B0604020202020204" pitchFamily="34" charset="0"/>
                <a:ea typeface="DengXian" panose="02010600030101010101" pitchFamily="2" charset="-122"/>
                <a:cs typeface="Arial" panose="020B0604020202020204" pitchFamily="34" charset="0"/>
              </a:rPr>
              <a:t>Puppet play </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457200">
              <a:lnSpc>
                <a:spcPct val="107000"/>
              </a:lnSpc>
              <a:spcAft>
                <a:spcPts val="800"/>
              </a:spcAft>
              <a:tabLst>
                <a:tab pos="914400" algn="l"/>
                <a:tab pos="1371600" algn="l"/>
                <a:tab pos="1828800" algn="l"/>
              </a:tabLst>
            </a:pPr>
            <a:r>
              <a:rPr lang="en-GB" dirty="0">
                <a:effectLst/>
                <a:latin typeface="Arial" panose="020B0604020202020204" pitchFamily="34" charset="0"/>
                <a:ea typeface="DengXian" panose="02010600030101010101" pitchFamily="2" charset="-122"/>
                <a:cs typeface="Arial" panose="020B0604020202020204" pitchFamily="34" charset="0"/>
              </a:rPr>
              <a:t> </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270510" fontAlgn="base" hangingPunct="0">
              <a:lnSpc>
                <a:spcPct val="107000"/>
              </a:lnSpc>
              <a:spcAft>
                <a:spcPts val="800"/>
              </a:spcAft>
              <a:tabLst>
                <a:tab pos="914400" algn="l"/>
                <a:tab pos="1371600" algn="l"/>
                <a:tab pos="1828800" algn="l"/>
              </a:tabLst>
            </a:pPr>
            <a:r>
              <a:rPr lang="en-GB" dirty="0">
                <a:effectLst/>
                <a:latin typeface="Arial" panose="020B0604020202020204" pitchFamily="34" charset="0"/>
                <a:ea typeface="DengXian" panose="02010600030101010101" pitchFamily="2" charset="-122"/>
                <a:cs typeface="Arial" panose="020B0604020202020204" pitchFamily="34" charset="0"/>
              </a:rPr>
              <a:t>Therapeutic play for children with disabilities/learning difficulties</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fontAlgn="base" hangingPunct="0">
              <a:lnSpc>
                <a:spcPct val="107000"/>
              </a:lnSpc>
              <a:buFont typeface="Symbol" panose="05050102010706020507" pitchFamily="18" charset="2"/>
              <a:buChar char=""/>
              <a:tabLst>
                <a:tab pos="914400" algn="l"/>
                <a:tab pos="1371600" algn="l"/>
                <a:tab pos="1828800" algn="l"/>
              </a:tabLst>
            </a:pPr>
            <a:r>
              <a:rPr lang="en-GB" dirty="0">
                <a:effectLst/>
                <a:latin typeface="Arial" panose="020B0604020202020204" pitchFamily="34" charset="0"/>
                <a:ea typeface="DengXian" panose="02010600030101010101" pitchFamily="2" charset="-122"/>
                <a:cs typeface="Arial" panose="020B0604020202020204" pitchFamily="34" charset="0"/>
              </a:rPr>
              <a:t>Lego-based therapeutic play for children with ASD</a:t>
            </a:r>
            <a:endParaRPr lang="en-GB" dirty="0">
              <a:effectLst/>
              <a:latin typeface="Calibri" panose="020F0502020204030204" pitchFamily="34" charset="0"/>
              <a:ea typeface="DengXian" panose="02010600030101010101" pitchFamily="2" charset="-122"/>
              <a:cs typeface="Arial" panose="020B0604020202020204" pitchFamily="34" charset="0"/>
            </a:endParaRPr>
          </a:p>
          <a:p>
            <a:pPr marL="742950" lvl="1" indent="-285750" fontAlgn="base" hangingPunct="0">
              <a:lnSpc>
                <a:spcPct val="107000"/>
              </a:lnSpc>
              <a:spcAft>
                <a:spcPts val="800"/>
              </a:spcAft>
              <a:buFont typeface="Symbol" panose="05050102010706020507" pitchFamily="18" charset="2"/>
              <a:buChar char=""/>
              <a:tabLst>
                <a:tab pos="914400" algn="l"/>
                <a:tab pos="1371600" algn="l"/>
                <a:tab pos="1828800" algn="l"/>
              </a:tabLst>
            </a:pPr>
            <a:r>
              <a:rPr lang="en-GB" dirty="0">
                <a:effectLst/>
                <a:latin typeface="Arial" panose="020B0604020202020204" pitchFamily="34" charset="0"/>
                <a:ea typeface="DengXian" panose="02010600030101010101" pitchFamily="2" charset="-122"/>
                <a:cs typeface="Arial" panose="020B0604020202020204" pitchFamily="34" charset="0"/>
              </a:rPr>
              <a:t>Group play/relational interventions for children with ADHD</a:t>
            </a:r>
            <a:endParaRPr lang="en-GB"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7842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Diagram 13">
            <a:extLst>
              <a:ext uri="{FF2B5EF4-FFF2-40B4-BE49-F238E27FC236}">
                <a16:creationId xmlns:a16="http://schemas.microsoft.com/office/drawing/2014/main" id="{11ABB324-7DD5-0017-DE73-F9C7B4BD8F28}"/>
              </a:ext>
            </a:extLst>
          </p:cNvPr>
          <p:cNvGraphicFramePr/>
          <p:nvPr>
            <p:extLst>
              <p:ext uri="{D42A27DB-BD31-4B8C-83A1-F6EECF244321}">
                <p14:modId xmlns:p14="http://schemas.microsoft.com/office/powerpoint/2010/main" val="3891716860"/>
              </p:ext>
            </p:extLst>
          </p:nvPr>
        </p:nvGraphicFramePr>
        <p:xfrm>
          <a:off x="265009" y="737564"/>
          <a:ext cx="11755300" cy="18945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1851C6F6-2963-67E8-738D-95FA97A04E88}"/>
              </a:ext>
            </a:extLst>
          </p:cNvPr>
          <p:cNvGraphicFramePr/>
          <p:nvPr>
            <p:extLst>
              <p:ext uri="{D42A27DB-BD31-4B8C-83A1-F6EECF244321}">
                <p14:modId xmlns:p14="http://schemas.microsoft.com/office/powerpoint/2010/main" val="3644698788"/>
              </p:ext>
            </p:extLst>
          </p:nvPr>
        </p:nvGraphicFramePr>
        <p:xfrm>
          <a:off x="3837008" y="2814462"/>
          <a:ext cx="8304835" cy="40742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TextBox 12">
            <a:extLst>
              <a:ext uri="{FF2B5EF4-FFF2-40B4-BE49-F238E27FC236}">
                <a16:creationId xmlns:a16="http://schemas.microsoft.com/office/drawing/2014/main" id="{6F0CFAA8-699F-E6BC-91FC-ED943DAE697A}"/>
              </a:ext>
            </a:extLst>
          </p:cNvPr>
          <p:cNvSpPr txBox="1"/>
          <p:nvPr/>
        </p:nvSpPr>
        <p:spPr>
          <a:xfrm>
            <a:off x="523944" y="185875"/>
            <a:ext cx="6852022" cy="369332"/>
          </a:xfrm>
          <a:prstGeom prst="rect">
            <a:avLst/>
          </a:prstGeom>
          <a:noFill/>
        </p:spPr>
        <p:txBody>
          <a:bodyPr wrap="square">
            <a:spAutoFit/>
          </a:bodyPr>
          <a:lstStyle/>
          <a:p>
            <a:pPr algn="l" rtl="0" fontAlgn="base"/>
            <a:r>
              <a:rPr lang="en-GB" b="1" i="0" dirty="0">
                <a:solidFill>
                  <a:srgbClr val="000000"/>
                </a:solidFill>
                <a:effectLst/>
                <a:latin typeface="var(--ricos-custom-h2-font-family,unset)"/>
              </a:rPr>
              <a:t>History of sand tray therapy and </a:t>
            </a:r>
            <a:r>
              <a:rPr lang="en-GB" b="1" i="0" dirty="0" err="1">
                <a:solidFill>
                  <a:srgbClr val="000000"/>
                </a:solidFill>
                <a:effectLst/>
                <a:latin typeface="var(--ricos-custom-h2-font-family,unset)"/>
              </a:rPr>
              <a:t>sandplay</a:t>
            </a:r>
            <a:endParaRPr lang="en-GB" b="1" i="0" dirty="0">
              <a:solidFill>
                <a:srgbClr val="000000"/>
              </a:solidFill>
              <a:effectLst/>
              <a:latin typeface="var(--ricos-custom-h2-font-family,unset)"/>
            </a:endParaRPr>
          </a:p>
        </p:txBody>
      </p:sp>
    </p:spTree>
    <p:extLst>
      <p:ext uri="{BB962C8B-B14F-4D97-AF65-F5344CB8AC3E}">
        <p14:creationId xmlns:p14="http://schemas.microsoft.com/office/powerpoint/2010/main" val="4274568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102867" y="620013"/>
            <a:ext cx="5824855" cy="788035"/>
          </a:xfrm>
          <a:prstGeom prst="rect">
            <a:avLst/>
          </a:prstGeom>
        </p:spPr>
        <p:txBody>
          <a:bodyPr vert="horz" wrap="square" lIns="0" tIns="13335" rIns="0" bIns="0" rtlCol="0">
            <a:spAutoFit/>
          </a:bodyPr>
          <a:lstStyle/>
          <a:p>
            <a:pPr marL="12700">
              <a:lnSpc>
                <a:spcPct val="100000"/>
              </a:lnSpc>
              <a:spcBef>
                <a:spcPts val="105"/>
              </a:spcBef>
            </a:pPr>
            <a:r>
              <a:rPr dirty="0"/>
              <a:t>WHAT</a:t>
            </a:r>
            <a:r>
              <a:rPr spc="315" dirty="0"/>
              <a:t> </a:t>
            </a:r>
            <a:r>
              <a:rPr dirty="0"/>
              <a:t>IS</a:t>
            </a:r>
            <a:r>
              <a:rPr spc="350" dirty="0"/>
              <a:t> </a:t>
            </a:r>
            <a:r>
              <a:rPr dirty="0"/>
              <a:t>SANDTRAY</a:t>
            </a:r>
            <a:r>
              <a:rPr spc="380" dirty="0"/>
              <a:t> </a:t>
            </a:r>
            <a:r>
              <a:rPr spc="60" dirty="0"/>
              <a:t>THERAPY?</a:t>
            </a:r>
          </a:p>
        </p:txBody>
      </p:sp>
      <p:sp>
        <p:nvSpPr>
          <p:cNvPr id="4" name="object 4"/>
          <p:cNvSpPr txBox="1"/>
          <p:nvPr/>
        </p:nvSpPr>
        <p:spPr>
          <a:xfrm>
            <a:off x="861717" y="1648370"/>
            <a:ext cx="4501515" cy="3247390"/>
          </a:xfrm>
          <a:prstGeom prst="rect">
            <a:avLst/>
          </a:prstGeom>
        </p:spPr>
        <p:txBody>
          <a:bodyPr vert="horz" wrap="square" lIns="0" tIns="104775" rIns="0" bIns="0" rtlCol="0">
            <a:spAutoFit/>
          </a:bodyPr>
          <a:lstStyle/>
          <a:p>
            <a:pPr marL="12700" marR="5080">
              <a:lnSpc>
                <a:spcPct val="70000"/>
              </a:lnSpc>
              <a:spcBef>
                <a:spcPts val="825"/>
              </a:spcBef>
            </a:pPr>
            <a:r>
              <a:rPr sz="2000" dirty="0">
                <a:latin typeface="Tw Cen MT"/>
                <a:cs typeface="Tw Cen MT"/>
              </a:rPr>
              <a:t>Sandtray</a:t>
            </a:r>
            <a:r>
              <a:rPr sz="2000" spc="-85" dirty="0">
                <a:latin typeface="Tw Cen MT"/>
                <a:cs typeface="Tw Cen MT"/>
              </a:rPr>
              <a:t> </a:t>
            </a:r>
            <a:r>
              <a:rPr sz="2000" dirty="0">
                <a:latin typeface="Tw Cen MT"/>
                <a:cs typeface="Tw Cen MT"/>
              </a:rPr>
              <a:t>therapy</a:t>
            </a:r>
            <a:r>
              <a:rPr sz="2000" spc="-50" dirty="0">
                <a:latin typeface="Tw Cen MT"/>
                <a:cs typeface="Tw Cen MT"/>
              </a:rPr>
              <a:t> </a:t>
            </a:r>
            <a:r>
              <a:rPr sz="2000" dirty="0">
                <a:latin typeface="Tw Cen MT"/>
                <a:cs typeface="Tw Cen MT"/>
              </a:rPr>
              <a:t>is</a:t>
            </a:r>
            <a:r>
              <a:rPr sz="2000" spc="-45" dirty="0">
                <a:latin typeface="Tw Cen MT"/>
                <a:cs typeface="Tw Cen MT"/>
              </a:rPr>
              <a:t> </a:t>
            </a:r>
            <a:r>
              <a:rPr sz="2000" dirty="0">
                <a:latin typeface="Tw Cen MT"/>
                <a:cs typeface="Tw Cen MT"/>
              </a:rPr>
              <a:t>a</a:t>
            </a:r>
            <a:r>
              <a:rPr sz="2000" spc="-30" dirty="0">
                <a:latin typeface="Tw Cen MT"/>
                <a:cs typeface="Tw Cen MT"/>
              </a:rPr>
              <a:t> </a:t>
            </a:r>
            <a:r>
              <a:rPr sz="2000" dirty="0">
                <a:latin typeface="Tw Cen MT"/>
                <a:cs typeface="Tw Cen MT"/>
              </a:rPr>
              <a:t>form</a:t>
            </a:r>
            <a:r>
              <a:rPr sz="2000" spc="-60" dirty="0">
                <a:latin typeface="Tw Cen MT"/>
                <a:cs typeface="Tw Cen MT"/>
              </a:rPr>
              <a:t> </a:t>
            </a:r>
            <a:r>
              <a:rPr sz="2000" dirty="0">
                <a:latin typeface="Tw Cen MT"/>
                <a:cs typeface="Tw Cen MT"/>
              </a:rPr>
              <a:t>of</a:t>
            </a:r>
            <a:r>
              <a:rPr sz="2000" spc="10" dirty="0">
                <a:latin typeface="Tw Cen MT"/>
                <a:cs typeface="Tw Cen MT"/>
              </a:rPr>
              <a:t> </a:t>
            </a:r>
            <a:r>
              <a:rPr sz="2000" spc="-10" dirty="0">
                <a:latin typeface="Tw Cen MT"/>
                <a:cs typeface="Tw Cen MT"/>
              </a:rPr>
              <a:t>expressive </a:t>
            </a:r>
            <a:r>
              <a:rPr sz="2000" dirty="0">
                <a:latin typeface="Tw Cen MT"/>
                <a:cs typeface="Tw Cen MT"/>
              </a:rPr>
              <a:t>therapy</a:t>
            </a:r>
            <a:r>
              <a:rPr sz="2000" spc="-70" dirty="0">
                <a:latin typeface="Tw Cen MT"/>
                <a:cs typeface="Tw Cen MT"/>
              </a:rPr>
              <a:t> </a:t>
            </a:r>
            <a:r>
              <a:rPr sz="2000" dirty="0">
                <a:latin typeface="Tw Cen MT"/>
                <a:cs typeface="Tw Cen MT"/>
              </a:rPr>
              <a:t>that</a:t>
            </a:r>
            <a:r>
              <a:rPr sz="2000" spc="-40" dirty="0">
                <a:latin typeface="Tw Cen MT"/>
                <a:cs typeface="Tw Cen MT"/>
              </a:rPr>
              <a:t> </a:t>
            </a:r>
            <a:r>
              <a:rPr sz="2000" dirty="0">
                <a:latin typeface="Tw Cen MT"/>
                <a:cs typeface="Tw Cen MT"/>
              </a:rPr>
              <a:t>allows</a:t>
            </a:r>
            <a:r>
              <a:rPr sz="2000" spc="-45" dirty="0">
                <a:latin typeface="Tw Cen MT"/>
                <a:cs typeface="Tw Cen MT"/>
              </a:rPr>
              <a:t> </a:t>
            </a:r>
            <a:r>
              <a:rPr sz="2000" dirty="0">
                <a:latin typeface="Tw Cen MT"/>
                <a:cs typeface="Tw Cen MT"/>
              </a:rPr>
              <a:t>a</a:t>
            </a:r>
            <a:r>
              <a:rPr sz="2000" spc="-35" dirty="0">
                <a:latin typeface="Tw Cen MT"/>
                <a:cs typeface="Tw Cen MT"/>
              </a:rPr>
              <a:t> </a:t>
            </a:r>
            <a:r>
              <a:rPr sz="2000" dirty="0">
                <a:latin typeface="Tw Cen MT"/>
                <a:cs typeface="Tw Cen MT"/>
              </a:rPr>
              <a:t>person</a:t>
            </a:r>
            <a:r>
              <a:rPr sz="2000" spc="-60" dirty="0">
                <a:latin typeface="Tw Cen MT"/>
                <a:cs typeface="Tw Cen MT"/>
              </a:rPr>
              <a:t> </a:t>
            </a:r>
            <a:r>
              <a:rPr sz="2000" dirty="0">
                <a:latin typeface="Tw Cen MT"/>
                <a:cs typeface="Tw Cen MT"/>
              </a:rPr>
              <a:t>to</a:t>
            </a:r>
            <a:r>
              <a:rPr sz="2000" spc="-30" dirty="0">
                <a:latin typeface="Tw Cen MT"/>
                <a:cs typeface="Tw Cen MT"/>
              </a:rPr>
              <a:t> </a:t>
            </a:r>
            <a:r>
              <a:rPr sz="2000" spc="-10" dirty="0">
                <a:latin typeface="Tw Cen MT"/>
                <a:cs typeface="Tw Cen MT"/>
              </a:rPr>
              <a:t>construct </a:t>
            </a:r>
            <a:r>
              <a:rPr sz="2000" dirty="0">
                <a:latin typeface="Tw Cen MT"/>
                <a:cs typeface="Tw Cen MT"/>
              </a:rPr>
              <a:t>his/her</a:t>
            </a:r>
            <a:r>
              <a:rPr sz="2000" spc="-60" dirty="0">
                <a:latin typeface="Tw Cen MT"/>
                <a:cs typeface="Tw Cen MT"/>
              </a:rPr>
              <a:t> </a:t>
            </a:r>
            <a:r>
              <a:rPr sz="2000" dirty="0">
                <a:latin typeface="Tw Cen MT"/>
                <a:cs typeface="Tw Cen MT"/>
              </a:rPr>
              <a:t>own</a:t>
            </a:r>
            <a:r>
              <a:rPr sz="2000" spc="-10" dirty="0">
                <a:latin typeface="Tw Cen MT"/>
                <a:cs typeface="Tw Cen MT"/>
              </a:rPr>
              <a:t> </a:t>
            </a:r>
            <a:r>
              <a:rPr sz="2000" dirty="0">
                <a:latin typeface="Tw Cen MT"/>
                <a:cs typeface="Tw Cen MT"/>
              </a:rPr>
              <a:t>world</a:t>
            </a:r>
            <a:r>
              <a:rPr sz="2000" spc="-30" dirty="0">
                <a:latin typeface="Tw Cen MT"/>
                <a:cs typeface="Tw Cen MT"/>
              </a:rPr>
              <a:t> </a:t>
            </a:r>
            <a:r>
              <a:rPr sz="2000" dirty="0">
                <a:latin typeface="Tw Cen MT"/>
                <a:cs typeface="Tw Cen MT"/>
              </a:rPr>
              <a:t>using</a:t>
            </a:r>
            <a:r>
              <a:rPr sz="2000" spc="-35" dirty="0">
                <a:latin typeface="Tw Cen MT"/>
                <a:cs typeface="Tw Cen MT"/>
              </a:rPr>
              <a:t> </a:t>
            </a:r>
            <a:r>
              <a:rPr sz="2000" dirty="0">
                <a:latin typeface="Tw Cen MT"/>
                <a:cs typeface="Tw Cen MT"/>
              </a:rPr>
              <a:t>miniatures</a:t>
            </a:r>
            <a:r>
              <a:rPr sz="2000" spc="-55" dirty="0">
                <a:latin typeface="Tw Cen MT"/>
                <a:cs typeface="Tw Cen MT"/>
              </a:rPr>
              <a:t> </a:t>
            </a:r>
            <a:r>
              <a:rPr sz="2000" dirty="0">
                <a:latin typeface="Tw Cen MT"/>
                <a:cs typeface="Tw Cen MT"/>
              </a:rPr>
              <a:t>(toys</a:t>
            </a:r>
            <a:r>
              <a:rPr sz="2000" spc="-45" dirty="0">
                <a:latin typeface="Tw Cen MT"/>
                <a:cs typeface="Tw Cen MT"/>
              </a:rPr>
              <a:t> </a:t>
            </a:r>
            <a:r>
              <a:rPr sz="2000" spc="-50" dirty="0">
                <a:latin typeface="Tw Cen MT"/>
                <a:cs typeface="Tw Cen MT"/>
              </a:rPr>
              <a:t>&amp; </a:t>
            </a:r>
            <a:r>
              <a:rPr sz="2000" dirty="0">
                <a:latin typeface="Tw Cen MT"/>
                <a:cs typeface="Tw Cen MT"/>
              </a:rPr>
              <a:t>objects)</a:t>
            </a:r>
            <a:r>
              <a:rPr sz="2000" spc="-40" dirty="0">
                <a:latin typeface="Tw Cen MT"/>
                <a:cs typeface="Tw Cen MT"/>
              </a:rPr>
              <a:t> </a:t>
            </a:r>
            <a:r>
              <a:rPr sz="2000" dirty="0">
                <a:latin typeface="Tw Cen MT"/>
                <a:cs typeface="Tw Cen MT"/>
              </a:rPr>
              <a:t>and</a:t>
            </a:r>
            <a:r>
              <a:rPr sz="2000" spc="-15" dirty="0">
                <a:latin typeface="Tw Cen MT"/>
                <a:cs typeface="Tw Cen MT"/>
              </a:rPr>
              <a:t> </a:t>
            </a:r>
            <a:r>
              <a:rPr sz="2000" dirty="0">
                <a:latin typeface="Tw Cen MT"/>
                <a:cs typeface="Tw Cen MT"/>
              </a:rPr>
              <a:t>sand.</a:t>
            </a:r>
            <a:r>
              <a:rPr sz="2000" spc="-25" dirty="0">
                <a:latin typeface="Tw Cen MT"/>
                <a:cs typeface="Tw Cen MT"/>
              </a:rPr>
              <a:t> </a:t>
            </a:r>
            <a:r>
              <a:rPr sz="2000" dirty="0">
                <a:latin typeface="Tw Cen MT"/>
                <a:cs typeface="Tw Cen MT"/>
              </a:rPr>
              <a:t>The</a:t>
            </a:r>
            <a:r>
              <a:rPr sz="2000" spc="-25" dirty="0">
                <a:latin typeface="Tw Cen MT"/>
                <a:cs typeface="Tw Cen MT"/>
              </a:rPr>
              <a:t> </a:t>
            </a:r>
            <a:r>
              <a:rPr sz="2000" dirty="0">
                <a:latin typeface="Tw Cen MT"/>
                <a:cs typeface="Tw Cen MT"/>
              </a:rPr>
              <a:t>scene</a:t>
            </a:r>
            <a:r>
              <a:rPr sz="2000" spc="-20" dirty="0">
                <a:latin typeface="Tw Cen MT"/>
                <a:cs typeface="Tw Cen MT"/>
              </a:rPr>
              <a:t> </a:t>
            </a:r>
            <a:r>
              <a:rPr sz="2000" dirty="0">
                <a:latin typeface="Tw Cen MT"/>
                <a:cs typeface="Tw Cen MT"/>
              </a:rPr>
              <a:t>created</a:t>
            </a:r>
            <a:r>
              <a:rPr sz="2000" spc="-35" dirty="0">
                <a:latin typeface="Tw Cen MT"/>
                <a:cs typeface="Tw Cen MT"/>
              </a:rPr>
              <a:t> </a:t>
            </a:r>
            <a:r>
              <a:rPr sz="2000" dirty="0">
                <a:latin typeface="Tw Cen MT"/>
                <a:cs typeface="Tw Cen MT"/>
              </a:rPr>
              <a:t>acts</a:t>
            </a:r>
            <a:r>
              <a:rPr sz="2000" spc="5" dirty="0">
                <a:latin typeface="Tw Cen MT"/>
                <a:cs typeface="Tw Cen MT"/>
              </a:rPr>
              <a:t> </a:t>
            </a:r>
            <a:r>
              <a:rPr sz="2000" spc="-25" dirty="0">
                <a:latin typeface="Tw Cen MT"/>
                <a:cs typeface="Tw Cen MT"/>
              </a:rPr>
              <a:t>as </a:t>
            </a:r>
            <a:r>
              <a:rPr sz="2000" dirty="0">
                <a:latin typeface="Tw Cen MT"/>
                <a:cs typeface="Tw Cen MT"/>
              </a:rPr>
              <a:t>a</a:t>
            </a:r>
            <a:r>
              <a:rPr sz="2000" spc="-35" dirty="0">
                <a:latin typeface="Tw Cen MT"/>
                <a:cs typeface="Tw Cen MT"/>
              </a:rPr>
              <a:t> </a:t>
            </a:r>
            <a:r>
              <a:rPr sz="2000" dirty="0">
                <a:latin typeface="Tw Cen MT"/>
                <a:cs typeface="Tw Cen MT"/>
              </a:rPr>
              <a:t>reflection</a:t>
            </a:r>
            <a:r>
              <a:rPr sz="2000" spc="-60" dirty="0">
                <a:latin typeface="Tw Cen MT"/>
                <a:cs typeface="Tw Cen MT"/>
              </a:rPr>
              <a:t> </a:t>
            </a:r>
            <a:r>
              <a:rPr sz="2000" dirty="0">
                <a:latin typeface="Tw Cen MT"/>
                <a:cs typeface="Tw Cen MT"/>
              </a:rPr>
              <a:t>of</a:t>
            </a:r>
            <a:r>
              <a:rPr sz="2000" spc="20" dirty="0">
                <a:latin typeface="Tw Cen MT"/>
                <a:cs typeface="Tw Cen MT"/>
              </a:rPr>
              <a:t> </a:t>
            </a:r>
            <a:r>
              <a:rPr sz="2000" dirty="0">
                <a:latin typeface="Tw Cen MT"/>
                <a:cs typeface="Tw Cen MT"/>
              </a:rPr>
              <a:t>the</a:t>
            </a:r>
            <a:r>
              <a:rPr sz="2000" spc="-25" dirty="0">
                <a:latin typeface="Tw Cen MT"/>
                <a:cs typeface="Tw Cen MT"/>
              </a:rPr>
              <a:t> </a:t>
            </a:r>
            <a:r>
              <a:rPr sz="2000" dirty="0">
                <a:latin typeface="Tw Cen MT"/>
                <a:cs typeface="Tw Cen MT"/>
              </a:rPr>
              <a:t>person’s</a:t>
            </a:r>
            <a:r>
              <a:rPr sz="2000" spc="-60" dirty="0">
                <a:latin typeface="Tw Cen MT"/>
                <a:cs typeface="Tw Cen MT"/>
              </a:rPr>
              <a:t> </a:t>
            </a:r>
            <a:r>
              <a:rPr sz="2000" dirty="0">
                <a:latin typeface="Tw Cen MT"/>
                <a:cs typeface="Tw Cen MT"/>
              </a:rPr>
              <a:t>own</a:t>
            </a:r>
            <a:r>
              <a:rPr sz="2000" spc="-35" dirty="0">
                <a:latin typeface="Tw Cen MT"/>
                <a:cs typeface="Tw Cen MT"/>
              </a:rPr>
              <a:t> </a:t>
            </a:r>
            <a:r>
              <a:rPr sz="2000" dirty="0">
                <a:latin typeface="Tw Cen MT"/>
                <a:cs typeface="Tw Cen MT"/>
              </a:rPr>
              <a:t>life</a:t>
            </a:r>
            <a:r>
              <a:rPr sz="2000" spc="-35" dirty="0">
                <a:latin typeface="Tw Cen MT"/>
                <a:cs typeface="Tw Cen MT"/>
              </a:rPr>
              <a:t> </a:t>
            </a:r>
            <a:r>
              <a:rPr sz="2000" spc="-25" dirty="0">
                <a:latin typeface="Tw Cen MT"/>
                <a:cs typeface="Tw Cen MT"/>
              </a:rPr>
              <a:t>and </a:t>
            </a:r>
            <a:r>
              <a:rPr sz="2000" dirty="0">
                <a:latin typeface="Tw Cen MT"/>
                <a:cs typeface="Tw Cen MT"/>
              </a:rPr>
              <a:t>allows</a:t>
            </a:r>
            <a:r>
              <a:rPr sz="2000" spc="-55" dirty="0">
                <a:latin typeface="Tw Cen MT"/>
                <a:cs typeface="Tw Cen MT"/>
              </a:rPr>
              <a:t> </a:t>
            </a:r>
            <a:r>
              <a:rPr sz="2000" dirty="0">
                <a:latin typeface="Tw Cen MT"/>
                <a:cs typeface="Tw Cen MT"/>
              </a:rPr>
              <a:t>the</a:t>
            </a:r>
            <a:r>
              <a:rPr sz="2000" spc="-20" dirty="0">
                <a:latin typeface="Tw Cen MT"/>
                <a:cs typeface="Tw Cen MT"/>
              </a:rPr>
              <a:t> </a:t>
            </a:r>
            <a:r>
              <a:rPr sz="2000" dirty="0">
                <a:latin typeface="Tw Cen MT"/>
                <a:cs typeface="Tw Cen MT"/>
              </a:rPr>
              <a:t>opportunity</a:t>
            </a:r>
            <a:r>
              <a:rPr sz="2000" spc="-45" dirty="0">
                <a:latin typeface="Tw Cen MT"/>
                <a:cs typeface="Tw Cen MT"/>
              </a:rPr>
              <a:t> </a:t>
            </a:r>
            <a:r>
              <a:rPr sz="2000" dirty="0">
                <a:latin typeface="Tw Cen MT"/>
                <a:cs typeface="Tw Cen MT"/>
              </a:rPr>
              <a:t>to</a:t>
            </a:r>
            <a:r>
              <a:rPr sz="2000" spc="-20" dirty="0">
                <a:latin typeface="Tw Cen MT"/>
                <a:cs typeface="Tw Cen MT"/>
              </a:rPr>
              <a:t> </a:t>
            </a:r>
            <a:r>
              <a:rPr sz="2000" dirty="0">
                <a:latin typeface="Tw Cen MT"/>
                <a:cs typeface="Tw Cen MT"/>
              </a:rPr>
              <a:t>resolve</a:t>
            </a:r>
            <a:r>
              <a:rPr sz="2000" spc="-45" dirty="0">
                <a:latin typeface="Tw Cen MT"/>
                <a:cs typeface="Tw Cen MT"/>
              </a:rPr>
              <a:t> </a:t>
            </a:r>
            <a:r>
              <a:rPr sz="2000" spc="-10" dirty="0">
                <a:latin typeface="Tw Cen MT"/>
                <a:cs typeface="Tw Cen MT"/>
              </a:rPr>
              <a:t>conflicts, </a:t>
            </a:r>
            <a:r>
              <a:rPr sz="2000" dirty="0">
                <a:latin typeface="Tw Cen MT"/>
                <a:cs typeface="Tw Cen MT"/>
              </a:rPr>
              <a:t>remove</a:t>
            </a:r>
            <a:r>
              <a:rPr sz="2000" spc="-55" dirty="0">
                <a:latin typeface="Tw Cen MT"/>
                <a:cs typeface="Tw Cen MT"/>
              </a:rPr>
              <a:t> </a:t>
            </a:r>
            <a:r>
              <a:rPr sz="2000" dirty="0">
                <a:latin typeface="Tw Cen MT"/>
                <a:cs typeface="Tw Cen MT"/>
              </a:rPr>
              <a:t>obstacles,</a:t>
            </a:r>
            <a:r>
              <a:rPr sz="2000" spc="-65" dirty="0">
                <a:latin typeface="Tw Cen MT"/>
                <a:cs typeface="Tw Cen MT"/>
              </a:rPr>
              <a:t> </a:t>
            </a:r>
            <a:r>
              <a:rPr sz="2000" dirty="0">
                <a:latin typeface="Tw Cen MT"/>
                <a:cs typeface="Tw Cen MT"/>
              </a:rPr>
              <a:t>and</a:t>
            </a:r>
            <a:r>
              <a:rPr sz="2000" spc="-35" dirty="0">
                <a:latin typeface="Tw Cen MT"/>
                <a:cs typeface="Tw Cen MT"/>
              </a:rPr>
              <a:t> </a:t>
            </a:r>
            <a:r>
              <a:rPr sz="2000" dirty="0">
                <a:latin typeface="Tw Cen MT"/>
                <a:cs typeface="Tw Cen MT"/>
              </a:rPr>
              <a:t>gain</a:t>
            </a:r>
            <a:r>
              <a:rPr sz="2000" spc="-30" dirty="0">
                <a:latin typeface="Tw Cen MT"/>
                <a:cs typeface="Tw Cen MT"/>
              </a:rPr>
              <a:t> </a:t>
            </a:r>
            <a:r>
              <a:rPr sz="2000" dirty="0">
                <a:latin typeface="Tw Cen MT"/>
                <a:cs typeface="Tw Cen MT"/>
              </a:rPr>
              <a:t>acceptance</a:t>
            </a:r>
            <a:r>
              <a:rPr sz="2000" spc="-30" dirty="0">
                <a:latin typeface="Tw Cen MT"/>
                <a:cs typeface="Tw Cen MT"/>
              </a:rPr>
              <a:t> </a:t>
            </a:r>
            <a:r>
              <a:rPr sz="2000" spc="-25" dirty="0">
                <a:latin typeface="Tw Cen MT"/>
                <a:cs typeface="Tw Cen MT"/>
              </a:rPr>
              <a:t>of </a:t>
            </a:r>
            <a:r>
              <a:rPr sz="2000" spc="-10" dirty="0">
                <a:latin typeface="Tw Cen MT"/>
                <a:cs typeface="Tw Cen MT"/>
              </a:rPr>
              <a:t>self.</a:t>
            </a:r>
            <a:endParaRPr sz="2000" dirty="0">
              <a:latin typeface="Tw Cen MT"/>
              <a:cs typeface="Tw Cen MT"/>
            </a:endParaRPr>
          </a:p>
          <a:p>
            <a:pPr marL="12700" marR="321945">
              <a:lnSpc>
                <a:spcPct val="70000"/>
              </a:lnSpc>
              <a:spcBef>
                <a:spcPts val="1400"/>
              </a:spcBef>
            </a:pPr>
            <a:r>
              <a:rPr sz="2000" spc="-30" dirty="0">
                <a:latin typeface="Tw Cen MT"/>
                <a:cs typeface="Tw Cen MT"/>
              </a:rPr>
              <a:t>You</a:t>
            </a:r>
            <a:r>
              <a:rPr sz="2000" spc="-40" dirty="0">
                <a:latin typeface="Tw Cen MT"/>
                <a:cs typeface="Tw Cen MT"/>
              </a:rPr>
              <a:t> </a:t>
            </a:r>
            <a:r>
              <a:rPr sz="2000" dirty="0">
                <a:latin typeface="Tw Cen MT"/>
                <a:cs typeface="Tw Cen MT"/>
              </a:rPr>
              <a:t>can</a:t>
            </a:r>
            <a:r>
              <a:rPr sz="2000" spc="-20" dirty="0">
                <a:latin typeface="Tw Cen MT"/>
                <a:cs typeface="Tw Cen MT"/>
              </a:rPr>
              <a:t> </a:t>
            </a:r>
            <a:r>
              <a:rPr sz="2000" dirty="0">
                <a:latin typeface="Tw Cen MT"/>
                <a:cs typeface="Tw Cen MT"/>
              </a:rPr>
              <a:t>use</a:t>
            </a:r>
            <a:r>
              <a:rPr sz="2000" spc="-20" dirty="0">
                <a:latin typeface="Tw Cen MT"/>
                <a:cs typeface="Tw Cen MT"/>
              </a:rPr>
              <a:t> </a:t>
            </a:r>
            <a:r>
              <a:rPr sz="2000" dirty="0">
                <a:latin typeface="Tw Cen MT"/>
                <a:cs typeface="Tw Cen MT"/>
              </a:rPr>
              <a:t>sandtray</a:t>
            </a:r>
            <a:r>
              <a:rPr sz="2000" spc="-55" dirty="0">
                <a:latin typeface="Tw Cen MT"/>
                <a:cs typeface="Tw Cen MT"/>
              </a:rPr>
              <a:t> </a:t>
            </a:r>
            <a:r>
              <a:rPr sz="2000" dirty="0">
                <a:latin typeface="Tw Cen MT"/>
                <a:cs typeface="Tw Cen MT"/>
              </a:rPr>
              <a:t>with</a:t>
            </a:r>
            <a:r>
              <a:rPr sz="2000" spc="-15" dirty="0">
                <a:latin typeface="Tw Cen MT"/>
                <a:cs typeface="Tw Cen MT"/>
              </a:rPr>
              <a:t> </a:t>
            </a:r>
            <a:r>
              <a:rPr sz="2000" dirty="0">
                <a:latin typeface="Tw Cen MT"/>
                <a:cs typeface="Tw Cen MT"/>
              </a:rPr>
              <a:t>children,</a:t>
            </a:r>
            <a:r>
              <a:rPr sz="2000" spc="-60" dirty="0">
                <a:latin typeface="Tw Cen MT"/>
                <a:cs typeface="Tw Cen MT"/>
              </a:rPr>
              <a:t> </a:t>
            </a:r>
            <a:r>
              <a:rPr sz="2000" spc="-10" dirty="0">
                <a:latin typeface="Tw Cen MT"/>
                <a:cs typeface="Tw Cen MT"/>
              </a:rPr>
              <a:t>teens, </a:t>
            </a:r>
            <a:r>
              <a:rPr sz="2000" dirty="0">
                <a:latin typeface="Tw Cen MT"/>
                <a:cs typeface="Tw Cen MT"/>
              </a:rPr>
              <a:t>adults,</a:t>
            </a:r>
            <a:r>
              <a:rPr sz="2000" spc="-70" dirty="0">
                <a:latin typeface="Tw Cen MT"/>
                <a:cs typeface="Tw Cen MT"/>
              </a:rPr>
              <a:t> </a:t>
            </a:r>
            <a:r>
              <a:rPr sz="2000" dirty="0">
                <a:latin typeface="Tw Cen MT"/>
                <a:cs typeface="Tw Cen MT"/>
              </a:rPr>
              <a:t>couples,</a:t>
            </a:r>
            <a:r>
              <a:rPr sz="2000" spc="-75" dirty="0">
                <a:latin typeface="Tw Cen MT"/>
                <a:cs typeface="Tw Cen MT"/>
              </a:rPr>
              <a:t> </a:t>
            </a:r>
            <a:r>
              <a:rPr sz="2000" dirty="0">
                <a:latin typeface="Tw Cen MT"/>
                <a:cs typeface="Tw Cen MT"/>
              </a:rPr>
              <a:t>families,</a:t>
            </a:r>
            <a:r>
              <a:rPr sz="2000" spc="-80" dirty="0">
                <a:latin typeface="Tw Cen MT"/>
                <a:cs typeface="Tw Cen MT"/>
              </a:rPr>
              <a:t> </a:t>
            </a:r>
            <a:r>
              <a:rPr sz="2000" dirty="0">
                <a:latin typeface="Tw Cen MT"/>
                <a:cs typeface="Tw Cen MT"/>
              </a:rPr>
              <a:t>and</a:t>
            </a:r>
            <a:r>
              <a:rPr sz="2000" spc="-60" dirty="0">
                <a:latin typeface="Tw Cen MT"/>
                <a:cs typeface="Tw Cen MT"/>
              </a:rPr>
              <a:t> </a:t>
            </a:r>
            <a:r>
              <a:rPr sz="2000" spc="-10" dirty="0">
                <a:latin typeface="Tw Cen MT"/>
                <a:cs typeface="Tw Cen MT"/>
              </a:rPr>
              <a:t>groups.</a:t>
            </a:r>
            <a:endParaRPr sz="2000" dirty="0">
              <a:latin typeface="Tw Cen MT"/>
              <a:cs typeface="Tw Cen MT"/>
            </a:endParaRPr>
          </a:p>
          <a:p>
            <a:pPr marL="12700" marR="148590">
              <a:lnSpc>
                <a:spcPct val="70100"/>
              </a:lnSpc>
              <a:spcBef>
                <a:spcPts val="1390"/>
              </a:spcBef>
            </a:pPr>
            <a:r>
              <a:rPr sz="2000" dirty="0">
                <a:latin typeface="Tw Cen MT"/>
                <a:cs typeface="Tw Cen MT"/>
              </a:rPr>
              <a:t>British</a:t>
            </a:r>
            <a:r>
              <a:rPr sz="2000" spc="-65" dirty="0">
                <a:latin typeface="Tw Cen MT"/>
                <a:cs typeface="Tw Cen MT"/>
              </a:rPr>
              <a:t> </a:t>
            </a:r>
            <a:r>
              <a:rPr sz="2000" dirty="0">
                <a:latin typeface="Tw Cen MT"/>
                <a:cs typeface="Tw Cen MT"/>
              </a:rPr>
              <a:t>pediatrician,</a:t>
            </a:r>
            <a:r>
              <a:rPr sz="2000" spc="-65" dirty="0">
                <a:latin typeface="Tw Cen MT"/>
                <a:cs typeface="Tw Cen MT"/>
              </a:rPr>
              <a:t> </a:t>
            </a:r>
            <a:r>
              <a:rPr sz="2000" dirty="0">
                <a:latin typeface="Tw Cen MT"/>
                <a:cs typeface="Tw Cen MT"/>
              </a:rPr>
              <a:t>Margaret</a:t>
            </a:r>
            <a:r>
              <a:rPr sz="2000" spc="-90" dirty="0">
                <a:latin typeface="Tw Cen MT"/>
                <a:cs typeface="Tw Cen MT"/>
              </a:rPr>
              <a:t> </a:t>
            </a:r>
            <a:r>
              <a:rPr sz="2000" spc="-10" dirty="0">
                <a:latin typeface="Tw Cen MT"/>
                <a:cs typeface="Tw Cen MT"/>
              </a:rPr>
              <a:t>Lowenfeld,</a:t>
            </a:r>
            <a:r>
              <a:rPr sz="2000" spc="-65" dirty="0">
                <a:latin typeface="Tw Cen MT"/>
                <a:cs typeface="Tw Cen MT"/>
              </a:rPr>
              <a:t> </a:t>
            </a:r>
            <a:r>
              <a:rPr sz="2000" spc="-25" dirty="0">
                <a:latin typeface="Tw Cen MT"/>
                <a:cs typeface="Tw Cen MT"/>
              </a:rPr>
              <a:t>is </a:t>
            </a:r>
            <a:r>
              <a:rPr sz="2000" dirty="0">
                <a:latin typeface="Tw Cen MT"/>
                <a:cs typeface="Tw Cen MT"/>
              </a:rPr>
              <a:t>the</a:t>
            </a:r>
            <a:r>
              <a:rPr sz="2000" spc="-20" dirty="0">
                <a:latin typeface="Tw Cen MT"/>
                <a:cs typeface="Tw Cen MT"/>
              </a:rPr>
              <a:t> </a:t>
            </a:r>
            <a:r>
              <a:rPr sz="2000" dirty="0">
                <a:latin typeface="Tw Cen MT"/>
                <a:cs typeface="Tw Cen MT"/>
              </a:rPr>
              <a:t>first</a:t>
            </a:r>
            <a:r>
              <a:rPr sz="2000" spc="-40" dirty="0">
                <a:latin typeface="Tw Cen MT"/>
                <a:cs typeface="Tw Cen MT"/>
              </a:rPr>
              <a:t> </a:t>
            </a:r>
            <a:r>
              <a:rPr sz="2000" dirty="0">
                <a:latin typeface="Tw Cen MT"/>
                <a:cs typeface="Tw Cen MT"/>
              </a:rPr>
              <a:t>person</a:t>
            </a:r>
            <a:r>
              <a:rPr sz="2000" spc="-45" dirty="0">
                <a:latin typeface="Tw Cen MT"/>
                <a:cs typeface="Tw Cen MT"/>
              </a:rPr>
              <a:t> </a:t>
            </a:r>
            <a:r>
              <a:rPr sz="2000" dirty="0">
                <a:latin typeface="Tw Cen MT"/>
                <a:cs typeface="Tw Cen MT"/>
              </a:rPr>
              <a:t>to</a:t>
            </a:r>
            <a:r>
              <a:rPr sz="2000" spc="-15" dirty="0">
                <a:latin typeface="Tw Cen MT"/>
                <a:cs typeface="Tw Cen MT"/>
              </a:rPr>
              <a:t> </a:t>
            </a:r>
            <a:r>
              <a:rPr sz="2000" dirty="0">
                <a:latin typeface="Tw Cen MT"/>
                <a:cs typeface="Tw Cen MT"/>
              </a:rPr>
              <a:t>utilize</a:t>
            </a:r>
            <a:r>
              <a:rPr sz="2000" spc="-50" dirty="0">
                <a:latin typeface="Tw Cen MT"/>
                <a:cs typeface="Tw Cen MT"/>
              </a:rPr>
              <a:t> </a:t>
            </a:r>
            <a:r>
              <a:rPr sz="2000" dirty="0">
                <a:latin typeface="Tw Cen MT"/>
                <a:cs typeface="Tw Cen MT"/>
              </a:rPr>
              <a:t>sandtray</a:t>
            </a:r>
            <a:r>
              <a:rPr sz="2000" spc="-35" dirty="0">
                <a:latin typeface="Tw Cen MT"/>
                <a:cs typeface="Tw Cen MT"/>
              </a:rPr>
              <a:t> </a:t>
            </a:r>
            <a:r>
              <a:rPr sz="2000" dirty="0">
                <a:latin typeface="Tw Cen MT"/>
                <a:cs typeface="Tw Cen MT"/>
              </a:rPr>
              <a:t>as</a:t>
            </a:r>
            <a:r>
              <a:rPr sz="2000" spc="-30" dirty="0">
                <a:latin typeface="Tw Cen MT"/>
                <a:cs typeface="Tw Cen MT"/>
              </a:rPr>
              <a:t> </a:t>
            </a:r>
            <a:r>
              <a:rPr sz="2000" spc="-50" dirty="0">
                <a:latin typeface="Tw Cen MT"/>
                <a:cs typeface="Tw Cen MT"/>
              </a:rPr>
              <a:t>a </a:t>
            </a:r>
            <a:r>
              <a:rPr sz="2000" dirty="0">
                <a:latin typeface="Tw Cen MT"/>
                <a:cs typeface="Tw Cen MT"/>
              </a:rPr>
              <a:t>therapeutic</a:t>
            </a:r>
            <a:r>
              <a:rPr sz="2000" spc="-65" dirty="0">
                <a:latin typeface="Tw Cen MT"/>
                <a:cs typeface="Tw Cen MT"/>
              </a:rPr>
              <a:t> </a:t>
            </a:r>
            <a:r>
              <a:rPr sz="2000" spc="-10" dirty="0">
                <a:latin typeface="Tw Cen MT"/>
                <a:cs typeface="Tw Cen MT"/>
              </a:rPr>
              <a:t>technique.</a:t>
            </a:r>
            <a:endParaRPr sz="2000" dirty="0">
              <a:latin typeface="Tw Cen MT"/>
              <a:cs typeface="Tw Cen MT"/>
            </a:endParaRPr>
          </a:p>
        </p:txBody>
      </p:sp>
      <p:sp>
        <p:nvSpPr>
          <p:cNvPr id="5" name="object 5"/>
          <p:cNvSpPr txBox="1"/>
          <p:nvPr/>
        </p:nvSpPr>
        <p:spPr>
          <a:xfrm>
            <a:off x="6114415" y="2138908"/>
            <a:ext cx="4398645" cy="2266315"/>
          </a:xfrm>
          <a:prstGeom prst="rect">
            <a:avLst/>
          </a:prstGeom>
        </p:spPr>
        <p:txBody>
          <a:bodyPr vert="horz" wrap="square" lIns="0" tIns="99060" rIns="0" bIns="0" rtlCol="0">
            <a:spAutoFit/>
          </a:bodyPr>
          <a:lstStyle/>
          <a:p>
            <a:pPr marL="12700">
              <a:lnSpc>
                <a:spcPct val="100000"/>
              </a:lnSpc>
              <a:spcBef>
                <a:spcPts val="780"/>
              </a:spcBef>
            </a:pPr>
            <a:r>
              <a:rPr sz="2000" u="sng" dirty="0">
                <a:uFill>
                  <a:solidFill>
                    <a:srgbClr val="000000"/>
                  </a:solidFill>
                </a:uFill>
                <a:latin typeface="Tw Cen MT"/>
                <a:cs typeface="Tw Cen MT"/>
              </a:rPr>
              <a:t>Sandtray</a:t>
            </a:r>
            <a:r>
              <a:rPr sz="2000" u="sng" spc="-65" dirty="0">
                <a:uFill>
                  <a:solidFill>
                    <a:srgbClr val="000000"/>
                  </a:solidFill>
                </a:uFill>
                <a:latin typeface="Tw Cen MT"/>
                <a:cs typeface="Tw Cen MT"/>
              </a:rPr>
              <a:t> </a:t>
            </a:r>
            <a:r>
              <a:rPr sz="2000" u="sng" dirty="0">
                <a:uFill>
                  <a:solidFill>
                    <a:srgbClr val="000000"/>
                  </a:solidFill>
                </a:uFill>
                <a:latin typeface="Tw Cen MT"/>
                <a:cs typeface="Tw Cen MT"/>
              </a:rPr>
              <a:t>names</a:t>
            </a:r>
            <a:r>
              <a:rPr sz="2000" u="sng" spc="-30" dirty="0">
                <a:uFill>
                  <a:solidFill>
                    <a:srgbClr val="000000"/>
                  </a:solidFill>
                </a:uFill>
                <a:latin typeface="Tw Cen MT"/>
                <a:cs typeface="Tw Cen MT"/>
              </a:rPr>
              <a:t> </a:t>
            </a:r>
            <a:r>
              <a:rPr sz="2000" u="sng" dirty="0">
                <a:uFill>
                  <a:solidFill>
                    <a:srgbClr val="000000"/>
                  </a:solidFill>
                </a:uFill>
                <a:latin typeface="Tw Cen MT"/>
                <a:cs typeface="Tw Cen MT"/>
              </a:rPr>
              <a:t>to</a:t>
            </a:r>
            <a:r>
              <a:rPr sz="2000" u="sng" spc="-30" dirty="0">
                <a:uFill>
                  <a:solidFill>
                    <a:srgbClr val="000000"/>
                  </a:solidFill>
                </a:uFill>
                <a:latin typeface="Tw Cen MT"/>
                <a:cs typeface="Tw Cen MT"/>
              </a:rPr>
              <a:t> </a:t>
            </a:r>
            <a:r>
              <a:rPr sz="2000" u="sng" spc="-20" dirty="0">
                <a:uFill>
                  <a:solidFill>
                    <a:srgbClr val="000000"/>
                  </a:solidFill>
                </a:uFill>
                <a:latin typeface="Tw Cen MT"/>
                <a:cs typeface="Tw Cen MT"/>
              </a:rPr>
              <a:t>know</a:t>
            </a:r>
            <a:r>
              <a:rPr sz="2000" spc="-20" dirty="0">
                <a:latin typeface="Tw Cen MT"/>
                <a:cs typeface="Tw Cen MT"/>
              </a:rPr>
              <a:t>:</a:t>
            </a:r>
            <a:endParaRPr sz="2000">
              <a:latin typeface="Tw Cen MT"/>
              <a:cs typeface="Tw Cen MT"/>
            </a:endParaRPr>
          </a:p>
          <a:p>
            <a:pPr marL="12700" marR="281940">
              <a:lnSpc>
                <a:spcPct val="70000"/>
              </a:lnSpc>
              <a:spcBef>
                <a:spcPts val="1405"/>
              </a:spcBef>
            </a:pPr>
            <a:r>
              <a:rPr sz="2000" dirty="0">
                <a:latin typeface="Tw Cen MT"/>
                <a:cs typeface="Tw Cen MT"/>
              </a:rPr>
              <a:t>Margaret</a:t>
            </a:r>
            <a:r>
              <a:rPr sz="2000" spc="-70" dirty="0">
                <a:latin typeface="Tw Cen MT"/>
                <a:cs typeface="Tw Cen MT"/>
              </a:rPr>
              <a:t> </a:t>
            </a:r>
            <a:r>
              <a:rPr sz="2000" spc="-10" dirty="0">
                <a:latin typeface="Tw Cen MT"/>
                <a:cs typeface="Tw Cen MT"/>
              </a:rPr>
              <a:t>Lowenfeld,</a:t>
            </a:r>
            <a:r>
              <a:rPr sz="2000" spc="-65" dirty="0">
                <a:latin typeface="Tw Cen MT"/>
                <a:cs typeface="Tw Cen MT"/>
              </a:rPr>
              <a:t> </a:t>
            </a:r>
            <a:r>
              <a:rPr sz="2000" dirty="0">
                <a:latin typeface="Tw Cen MT"/>
                <a:cs typeface="Tw Cen MT"/>
              </a:rPr>
              <a:t>Goesta</a:t>
            </a:r>
            <a:r>
              <a:rPr sz="2000" spc="-60" dirty="0">
                <a:latin typeface="Tw Cen MT"/>
                <a:cs typeface="Tw Cen MT"/>
              </a:rPr>
              <a:t> </a:t>
            </a:r>
            <a:r>
              <a:rPr sz="2000" spc="-10" dirty="0">
                <a:latin typeface="Tw Cen MT"/>
                <a:cs typeface="Tw Cen MT"/>
              </a:rPr>
              <a:t>Harding, </a:t>
            </a:r>
            <a:r>
              <a:rPr sz="2000" dirty="0">
                <a:latin typeface="Tw Cen MT"/>
                <a:cs typeface="Tw Cen MT"/>
              </a:rPr>
              <a:t>Charlotte</a:t>
            </a:r>
            <a:r>
              <a:rPr sz="2000" spc="-50" dirty="0">
                <a:latin typeface="Tw Cen MT"/>
                <a:cs typeface="Tw Cen MT"/>
              </a:rPr>
              <a:t> </a:t>
            </a:r>
            <a:r>
              <a:rPr sz="2000" spc="-10" dirty="0">
                <a:latin typeface="Tw Cen MT"/>
                <a:cs typeface="Tw Cen MT"/>
              </a:rPr>
              <a:t>Buhler,</a:t>
            </a:r>
            <a:r>
              <a:rPr sz="2000" spc="-40" dirty="0">
                <a:latin typeface="Tw Cen MT"/>
                <a:cs typeface="Tw Cen MT"/>
              </a:rPr>
              <a:t> </a:t>
            </a:r>
            <a:r>
              <a:rPr sz="2000" dirty="0">
                <a:latin typeface="Tw Cen MT"/>
                <a:cs typeface="Tw Cen MT"/>
              </a:rPr>
              <a:t>Hedda</a:t>
            </a:r>
            <a:r>
              <a:rPr sz="2000" spc="-45" dirty="0">
                <a:latin typeface="Tw Cen MT"/>
                <a:cs typeface="Tw Cen MT"/>
              </a:rPr>
              <a:t> </a:t>
            </a:r>
            <a:r>
              <a:rPr sz="2000" spc="-20" dirty="0">
                <a:latin typeface="Tw Cen MT"/>
                <a:cs typeface="Tw Cen MT"/>
              </a:rPr>
              <a:t>Bolgar,</a:t>
            </a:r>
            <a:r>
              <a:rPr sz="2000" spc="-50" dirty="0">
                <a:latin typeface="Tw Cen MT"/>
                <a:cs typeface="Tw Cen MT"/>
              </a:rPr>
              <a:t> </a:t>
            </a:r>
            <a:r>
              <a:rPr sz="2000" spc="-10" dirty="0">
                <a:latin typeface="Tw Cen MT"/>
                <a:cs typeface="Tw Cen MT"/>
              </a:rPr>
              <a:t>Lisolette </a:t>
            </a:r>
            <a:r>
              <a:rPr sz="2000" dirty="0">
                <a:latin typeface="Tw Cen MT"/>
                <a:cs typeface="Tw Cen MT"/>
              </a:rPr>
              <a:t>Fischer,</a:t>
            </a:r>
            <a:r>
              <a:rPr sz="2000" spc="-60" dirty="0">
                <a:latin typeface="Tw Cen MT"/>
                <a:cs typeface="Tw Cen MT"/>
              </a:rPr>
              <a:t> </a:t>
            </a:r>
            <a:r>
              <a:rPr sz="2000" dirty="0">
                <a:latin typeface="Tw Cen MT"/>
                <a:cs typeface="Tw Cen MT"/>
              </a:rPr>
              <a:t>Ruth</a:t>
            </a:r>
            <a:r>
              <a:rPr sz="2000" spc="-45" dirty="0">
                <a:latin typeface="Tw Cen MT"/>
                <a:cs typeface="Tw Cen MT"/>
              </a:rPr>
              <a:t> </a:t>
            </a:r>
            <a:r>
              <a:rPr sz="2000" spc="-30" dirty="0">
                <a:latin typeface="Tw Cen MT"/>
                <a:cs typeface="Tw Cen MT"/>
              </a:rPr>
              <a:t>Bowyer,</a:t>
            </a:r>
            <a:r>
              <a:rPr sz="2000" spc="-65" dirty="0">
                <a:latin typeface="Tw Cen MT"/>
                <a:cs typeface="Tw Cen MT"/>
              </a:rPr>
              <a:t> </a:t>
            </a:r>
            <a:r>
              <a:rPr sz="2000" dirty="0">
                <a:latin typeface="Tw Cen MT"/>
                <a:cs typeface="Tw Cen MT"/>
              </a:rPr>
              <a:t>and</a:t>
            </a:r>
            <a:r>
              <a:rPr sz="2000" spc="-45" dirty="0">
                <a:latin typeface="Tw Cen MT"/>
                <a:cs typeface="Tw Cen MT"/>
              </a:rPr>
              <a:t> </a:t>
            </a:r>
            <a:r>
              <a:rPr sz="2000" dirty="0">
                <a:latin typeface="Tw Cen MT"/>
                <a:cs typeface="Tw Cen MT"/>
              </a:rPr>
              <a:t>Dora</a:t>
            </a:r>
            <a:r>
              <a:rPr sz="2000" spc="-30" dirty="0">
                <a:latin typeface="Tw Cen MT"/>
                <a:cs typeface="Tw Cen MT"/>
              </a:rPr>
              <a:t> </a:t>
            </a:r>
            <a:r>
              <a:rPr sz="2000" spc="-10" dirty="0">
                <a:latin typeface="Tw Cen MT"/>
                <a:cs typeface="Tw Cen MT"/>
              </a:rPr>
              <a:t>Kalff</a:t>
            </a:r>
            <a:endParaRPr sz="2000">
              <a:latin typeface="Tw Cen MT"/>
              <a:cs typeface="Tw Cen MT"/>
            </a:endParaRPr>
          </a:p>
          <a:p>
            <a:pPr marL="12700" marR="5080">
              <a:lnSpc>
                <a:spcPct val="70000"/>
              </a:lnSpc>
              <a:spcBef>
                <a:spcPts val="1395"/>
              </a:spcBef>
            </a:pPr>
            <a:r>
              <a:rPr sz="2000" dirty="0">
                <a:latin typeface="Tw Cen MT"/>
                <a:cs typeface="Tw Cen MT"/>
              </a:rPr>
              <a:t>Pam</a:t>
            </a:r>
            <a:r>
              <a:rPr sz="2000" spc="-105" dirty="0">
                <a:latin typeface="Tw Cen MT"/>
                <a:cs typeface="Tw Cen MT"/>
              </a:rPr>
              <a:t> </a:t>
            </a:r>
            <a:r>
              <a:rPr sz="2000" dirty="0">
                <a:latin typeface="Tw Cen MT"/>
                <a:cs typeface="Tw Cen MT"/>
              </a:rPr>
              <a:t>Dyson,</a:t>
            </a:r>
            <a:r>
              <a:rPr sz="2000" spc="-110" dirty="0">
                <a:latin typeface="Tw Cen MT"/>
                <a:cs typeface="Tw Cen MT"/>
              </a:rPr>
              <a:t> </a:t>
            </a:r>
            <a:r>
              <a:rPr sz="2000" spc="-10" dirty="0">
                <a:latin typeface="Tw Cen MT"/>
                <a:cs typeface="Tw Cen MT"/>
              </a:rPr>
              <a:t>Tammi</a:t>
            </a:r>
            <a:r>
              <a:rPr sz="2000" spc="-85" dirty="0">
                <a:latin typeface="Tw Cen MT"/>
                <a:cs typeface="Tw Cen MT"/>
              </a:rPr>
              <a:t> </a:t>
            </a:r>
            <a:r>
              <a:rPr sz="2000" spc="-10" dirty="0">
                <a:latin typeface="Tw Cen MT"/>
                <a:cs typeface="Tw Cen MT"/>
              </a:rPr>
              <a:t>Vann</a:t>
            </a:r>
            <a:r>
              <a:rPr sz="2000" spc="-85" dirty="0">
                <a:latin typeface="Tw Cen MT"/>
                <a:cs typeface="Tw Cen MT"/>
              </a:rPr>
              <a:t> </a:t>
            </a:r>
            <a:r>
              <a:rPr sz="2000" spc="-10" dirty="0">
                <a:latin typeface="Tw Cen MT"/>
                <a:cs typeface="Tw Cen MT"/>
              </a:rPr>
              <a:t>Hollander,</a:t>
            </a:r>
            <a:r>
              <a:rPr sz="2000" spc="-125" dirty="0">
                <a:latin typeface="Tw Cen MT"/>
                <a:cs typeface="Tw Cen MT"/>
              </a:rPr>
              <a:t> </a:t>
            </a:r>
            <a:r>
              <a:rPr sz="2000" spc="-25" dirty="0">
                <a:latin typeface="Tw Cen MT"/>
                <a:cs typeface="Tw Cen MT"/>
              </a:rPr>
              <a:t>Amy </a:t>
            </a:r>
            <a:r>
              <a:rPr sz="2000" dirty="0">
                <a:latin typeface="Tw Cen MT"/>
                <a:cs typeface="Tw Cen MT"/>
              </a:rPr>
              <a:t>Flaherty,</a:t>
            </a:r>
            <a:r>
              <a:rPr sz="2000" spc="-85" dirty="0">
                <a:latin typeface="Tw Cen MT"/>
                <a:cs typeface="Tw Cen MT"/>
              </a:rPr>
              <a:t> </a:t>
            </a:r>
            <a:r>
              <a:rPr sz="2000" dirty="0">
                <a:latin typeface="Tw Cen MT"/>
                <a:cs typeface="Tw Cen MT"/>
              </a:rPr>
              <a:t>Linda</a:t>
            </a:r>
            <a:r>
              <a:rPr sz="2000" spc="-60" dirty="0">
                <a:latin typeface="Tw Cen MT"/>
                <a:cs typeface="Tw Cen MT"/>
              </a:rPr>
              <a:t> </a:t>
            </a:r>
            <a:r>
              <a:rPr sz="2000" spc="-25" dirty="0">
                <a:latin typeface="Tw Cen MT"/>
                <a:cs typeface="Tw Cen MT"/>
              </a:rPr>
              <a:t>Homeyer,</a:t>
            </a:r>
            <a:r>
              <a:rPr sz="2000" spc="-90" dirty="0">
                <a:latin typeface="Tw Cen MT"/>
                <a:cs typeface="Tw Cen MT"/>
              </a:rPr>
              <a:t> </a:t>
            </a:r>
            <a:r>
              <a:rPr sz="2000" dirty="0">
                <a:latin typeface="Tw Cen MT"/>
                <a:cs typeface="Tw Cen MT"/>
              </a:rPr>
              <a:t>Steven</a:t>
            </a:r>
            <a:r>
              <a:rPr sz="2000" spc="-65" dirty="0">
                <a:latin typeface="Tw Cen MT"/>
                <a:cs typeface="Tw Cen MT"/>
              </a:rPr>
              <a:t> </a:t>
            </a:r>
            <a:r>
              <a:rPr sz="2000" spc="-10" dirty="0">
                <a:latin typeface="Tw Cen MT"/>
                <a:cs typeface="Tw Cen MT"/>
              </a:rPr>
              <a:t>Armstrong, </a:t>
            </a:r>
            <a:r>
              <a:rPr sz="2000" dirty="0">
                <a:latin typeface="Tw Cen MT"/>
                <a:cs typeface="Tw Cen MT"/>
              </a:rPr>
              <a:t>Dottie</a:t>
            </a:r>
            <a:r>
              <a:rPr sz="2000" spc="-35" dirty="0">
                <a:latin typeface="Tw Cen MT"/>
                <a:cs typeface="Tw Cen MT"/>
              </a:rPr>
              <a:t> </a:t>
            </a:r>
            <a:r>
              <a:rPr sz="2000" dirty="0">
                <a:latin typeface="Tw Cen MT"/>
                <a:cs typeface="Tw Cen MT"/>
              </a:rPr>
              <a:t>Klein,</a:t>
            </a:r>
            <a:r>
              <a:rPr sz="2000" spc="-55" dirty="0">
                <a:latin typeface="Tw Cen MT"/>
                <a:cs typeface="Tw Cen MT"/>
              </a:rPr>
              <a:t> </a:t>
            </a:r>
            <a:r>
              <a:rPr sz="2000" dirty="0">
                <a:latin typeface="Tw Cen MT"/>
                <a:cs typeface="Tw Cen MT"/>
              </a:rPr>
              <a:t>Theresa</a:t>
            </a:r>
            <a:r>
              <a:rPr sz="2000" spc="-55" dirty="0">
                <a:latin typeface="Tw Cen MT"/>
                <a:cs typeface="Tw Cen MT"/>
              </a:rPr>
              <a:t> </a:t>
            </a:r>
            <a:r>
              <a:rPr sz="2000" spc="-10" dirty="0">
                <a:latin typeface="Tw Cen MT"/>
                <a:cs typeface="Tw Cen MT"/>
              </a:rPr>
              <a:t>Kestly,</a:t>
            </a:r>
            <a:r>
              <a:rPr sz="2000" spc="-55" dirty="0">
                <a:latin typeface="Tw Cen MT"/>
                <a:cs typeface="Tw Cen MT"/>
              </a:rPr>
              <a:t> </a:t>
            </a:r>
            <a:r>
              <a:rPr sz="2000" dirty="0">
                <a:latin typeface="Tw Cen MT"/>
                <a:cs typeface="Tw Cen MT"/>
              </a:rPr>
              <a:t>Daniel</a:t>
            </a:r>
            <a:r>
              <a:rPr sz="2000" spc="-40" dirty="0">
                <a:latin typeface="Tw Cen MT"/>
                <a:cs typeface="Tw Cen MT"/>
              </a:rPr>
              <a:t> </a:t>
            </a:r>
            <a:r>
              <a:rPr sz="2000" spc="-25" dirty="0">
                <a:latin typeface="Tw Cen MT"/>
                <a:cs typeface="Tw Cen MT"/>
              </a:rPr>
              <a:t>S. </a:t>
            </a:r>
            <a:r>
              <a:rPr sz="2000" spc="-10" dirty="0">
                <a:latin typeface="Tw Cen MT"/>
                <a:cs typeface="Tw Cen MT"/>
              </a:rPr>
              <a:t>Sweeney</a:t>
            </a:r>
            <a:endParaRPr sz="2000">
              <a:latin typeface="Tw Cen MT"/>
              <a:cs typeface="Tw Cen MT"/>
            </a:endParaRPr>
          </a:p>
        </p:txBody>
      </p:sp>
      <p:pic>
        <p:nvPicPr>
          <p:cNvPr id="7" name="object 7"/>
          <p:cNvPicPr/>
          <p:nvPr/>
        </p:nvPicPr>
        <p:blipFill>
          <a:blip r:embed="rId2" cstate="print"/>
          <a:stretch>
            <a:fillRect/>
          </a:stretch>
        </p:blipFill>
        <p:spPr>
          <a:xfrm>
            <a:off x="8801100" y="585216"/>
            <a:ext cx="2153411" cy="171754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374991C-0D09-C27A-1647-8E767CB007E1}"/>
              </a:ext>
            </a:extLst>
          </p:cNvPr>
          <p:cNvPicPr>
            <a:picLocks noChangeAspect="1"/>
          </p:cNvPicPr>
          <p:nvPr/>
        </p:nvPicPr>
        <p:blipFill>
          <a:blip r:embed="rId3"/>
          <a:stretch>
            <a:fillRect/>
          </a:stretch>
        </p:blipFill>
        <p:spPr>
          <a:xfrm>
            <a:off x="3200400" y="-40511"/>
            <a:ext cx="8991600" cy="6898511"/>
          </a:xfrm>
          <a:prstGeom prst="rect">
            <a:avLst/>
          </a:prstGeom>
        </p:spPr>
      </p:pic>
      <p:graphicFrame>
        <p:nvGraphicFramePr>
          <p:cNvPr id="14" name="Diagram 13">
            <a:extLst>
              <a:ext uri="{FF2B5EF4-FFF2-40B4-BE49-F238E27FC236}">
                <a16:creationId xmlns:a16="http://schemas.microsoft.com/office/drawing/2014/main" id="{9BE68E03-8E61-7955-FE7E-0C61CD8EA8DC}"/>
              </a:ext>
            </a:extLst>
          </p:cNvPr>
          <p:cNvGraphicFramePr/>
          <p:nvPr>
            <p:extLst>
              <p:ext uri="{D42A27DB-BD31-4B8C-83A1-F6EECF244321}">
                <p14:modId xmlns:p14="http://schemas.microsoft.com/office/powerpoint/2010/main" val="3870587098"/>
              </p:ext>
            </p:extLst>
          </p:nvPr>
        </p:nvGraphicFramePr>
        <p:xfrm>
          <a:off x="173620" y="98386"/>
          <a:ext cx="2911033" cy="46298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83928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72561" y="576201"/>
            <a:ext cx="2234565" cy="788670"/>
          </a:xfrm>
          <a:prstGeom prst="rect">
            <a:avLst/>
          </a:prstGeom>
        </p:spPr>
        <p:txBody>
          <a:bodyPr vert="horz" wrap="square" lIns="0" tIns="13335" rIns="0" bIns="0" rtlCol="0">
            <a:spAutoFit/>
          </a:bodyPr>
          <a:lstStyle/>
          <a:p>
            <a:pPr marL="12700">
              <a:lnSpc>
                <a:spcPct val="100000"/>
              </a:lnSpc>
              <a:spcBef>
                <a:spcPts val="105"/>
              </a:spcBef>
            </a:pPr>
            <a:r>
              <a:rPr spc="45" dirty="0"/>
              <a:t>SANDTRAYS</a:t>
            </a:r>
          </a:p>
        </p:txBody>
      </p:sp>
      <p:sp>
        <p:nvSpPr>
          <p:cNvPr id="3" name="object 3"/>
          <p:cNvSpPr txBox="1"/>
          <p:nvPr/>
        </p:nvSpPr>
        <p:spPr>
          <a:xfrm>
            <a:off x="682434" y="1419565"/>
            <a:ext cx="4115435" cy="3796937"/>
          </a:xfrm>
          <a:prstGeom prst="rect">
            <a:avLst/>
          </a:prstGeom>
        </p:spPr>
        <p:txBody>
          <a:bodyPr vert="horz" wrap="square" lIns="0" tIns="173990" rIns="0" bIns="0" rtlCol="0">
            <a:spAutoFit/>
          </a:bodyPr>
          <a:lstStyle/>
          <a:p>
            <a:pPr marL="12700">
              <a:lnSpc>
                <a:spcPct val="100000"/>
              </a:lnSpc>
              <a:spcBef>
                <a:spcPts val="1370"/>
              </a:spcBef>
            </a:pPr>
            <a:r>
              <a:rPr sz="2300" dirty="0">
                <a:solidFill>
                  <a:srgbClr val="1CACE3"/>
                </a:solidFill>
                <a:latin typeface="Tw Cen MT"/>
                <a:cs typeface="Tw Cen MT"/>
              </a:rPr>
              <a:t>Types</a:t>
            </a:r>
            <a:r>
              <a:rPr sz="2300" spc="-55" dirty="0">
                <a:solidFill>
                  <a:srgbClr val="1CACE3"/>
                </a:solidFill>
                <a:latin typeface="Tw Cen MT"/>
                <a:cs typeface="Tw Cen MT"/>
              </a:rPr>
              <a:t> </a:t>
            </a:r>
            <a:r>
              <a:rPr sz="2300" dirty="0">
                <a:solidFill>
                  <a:srgbClr val="1CACE3"/>
                </a:solidFill>
                <a:latin typeface="Tw Cen MT"/>
                <a:cs typeface="Tw Cen MT"/>
              </a:rPr>
              <a:t>of</a:t>
            </a:r>
            <a:r>
              <a:rPr sz="2300" spc="5" dirty="0">
                <a:solidFill>
                  <a:srgbClr val="1CACE3"/>
                </a:solidFill>
                <a:latin typeface="Tw Cen MT"/>
                <a:cs typeface="Tw Cen MT"/>
              </a:rPr>
              <a:t> </a:t>
            </a:r>
            <a:r>
              <a:rPr sz="2300" spc="-10" dirty="0">
                <a:solidFill>
                  <a:srgbClr val="1CACE3"/>
                </a:solidFill>
                <a:latin typeface="Tw Cen MT"/>
                <a:cs typeface="Tw Cen MT"/>
              </a:rPr>
              <a:t>Trays</a:t>
            </a:r>
            <a:endParaRPr sz="2300" dirty="0">
              <a:latin typeface="Tw Cen MT"/>
              <a:cs typeface="Tw Cen MT"/>
            </a:endParaRPr>
          </a:p>
          <a:p>
            <a:pPr marL="12700">
              <a:lnSpc>
                <a:spcPct val="100000"/>
              </a:lnSpc>
              <a:spcBef>
                <a:spcPts val="1200"/>
              </a:spcBef>
            </a:pPr>
            <a:r>
              <a:rPr sz="2200" spc="-25" dirty="0">
                <a:latin typeface="Tw Cen MT"/>
                <a:cs typeface="Tw Cen MT"/>
              </a:rPr>
              <a:t>Wood</a:t>
            </a:r>
            <a:r>
              <a:rPr sz="2200" spc="-85" dirty="0">
                <a:latin typeface="Tw Cen MT"/>
                <a:cs typeface="Tw Cen MT"/>
              </a:rPr>
              <a:t> </a:t>
            </a:r>
            <a:r>
              <a:rPr sz="2200" dirty="0">
                <a:latin typeface="Tw Cen MT"/>
                <a:cs typeface="Tw Cen MT"/>
              </a:rPr>
              <a:t>vs.</a:t>
            </a:r>
            <a:r>
              <a:rPr sz="2200" spc="-60" dirty="0">
                <a:latin typeface="Tw Cen MT"/>
                <a:cs typeface="Tw Cen MT"/>
              </a:rPr>
              <a:t> </a:t>
            </a:r>
            <a:r>
              <a:rPr sz="2200" spc="-10" dirty="0">
                <a:latin typeface="Tw Cen MT"/>
                <a:cs typeface="Tw Cen MT"/>
              </a:rPr>
              <a:t>Plastic</a:t>
            </a:r>
            <a:endParaRPr sz="2200" dirty="0">
              <a:latin typeface="Tw Cen MT"/>
              <a:cs typeface="Tw Cen MT"/>
            </a:endParaRPr>
          </a:p>
          <a:p>
            <a:pPr marL="48895">
              <a:lnSpc>
                <a:spcPct val="100000"/>
              </a:lnSpc>
              <a:spcBef>
                <a:spcPts val="209"/>
              </a:spcBef>
            </a:pPr>
            <a:r>
              <a:rPr sz="1800" dirty="0">
                <a:solidFill>
                  <a:srgbClr val="1CACE3"/>
                </a:solidFill>
                <a:latin typeface="Wingdings 3"/>
                <a:cs typeface="Wingdings 3"/>
              </a:rPr>
              <a:t></a:t>
            </a:r>
            <a:r>
              <a:rPr sz="1800" spc="80" dirty="0">
                <a:solidFill>
                  <a:srgbClr val="1CACE3"/>
                </a:solidFill>
                <a:latin typeface="Times New Roman"/>
                <a:cs typeface="Times New Roman"/>
              </a:rPr>
              <a:t> </a:t>
            </a:r>
            <a:r>
              <a:rPr sz="1800" spc="-40" dirty="0">
                <a:latin typeface="Tw Cen MT"/>
                <a:cs typeface="Tw Cen MT"/>
              </a:rPr>
              <a:t>Wood-</a:t>
            </a:r>
            <a:r>
              <a:rPr sz="1800" dirty="0">
                <a:latin typeface="Tw Cen MT"/>
                <a:cs typeface="Tw Cen MT"/>
              </a:rPr>
              <a:t>more</a:t>
            </a:r>
            <a:r>
              <a:rPr sz="1800" spc="-25" dirty="0">
                <a:latin typeface="Tw Cen MT"/>
                <a:cs typeface="Tw Cen MT"/>
              </a:rPr>
              <a:t> </a:t>
            </a:r>
            <a:r>
              <a:rPr sz="1800" dirty="0">
                <a:latin typeface="Tw Cen MT"/>
                <a:cs typeface="Tw Cen MT"/>
              </a:rPr>
              <a:t>professional</a:t>
            </a:r>
            <a:r>
              <a:rPr sz="1800" spc="-30" dirty="0">
                <a:latin typeface="Tw Cen MT"/>
                <a:cs typeface="Tw Cen MT"/>
              </a:rPr>
              <a:t> </a:t>
            </a:r>
            <a:r>
              <a:rPr sz="1800" dirty="0">
                <a:latin typeface="Tw Cen MT"/>
                <a:cs typeface="Tw Cen MT"/>
              </a:rPr>
              <a:t>lasts</a:t>
            </a:r>
            <a:r>
              <a:rPr sz="1800" spc="-25" dirty="0">
                <a:latin typeface="Tw Cen MT"/>
                <a:cs typeface="Tw Cen MT"/>
              </a:rPr>
              <a:t> </a:t>
            </a:r>
            <a:r>
              <a:rPr sz="1800" spc="-10" dirty="0">
                <a:latin typeface="Tw Cen MT"/>
                <a:cs typeface="Tw Cen MT"/>
              </a:rPr>
              <a:t>forever</a:t>
            </a:r>
            <a:endParaRPr sz="1800" dirty="0">
              <a:latin typeface="Tw Cen MT"/>
              <a:cs typeface="Tw Cen MT"/>
            </a:endParaRPr>
          </a:p>
          <a:p>
            <a:pPr marL="48895">
              <a:lnSpc>
                <a:spcPct val="100000"/>
              </a:lnSpc>
              <a:spcBef>
                <a:spcPts val="380"/>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spc="-10" dirty="0">
                <a:latin typeface="Tw Cen MT"/>
                <a:cs typeface="Tw Cen MT"/>
              </a:rPr>
              <a:t>Plastic-lighter,</a:t>
            </a:r>
            <a:r>
              <a:rPr sz="1800" spc="-25" dirty="0">
                <a:latin typeface="Tw Cen MT"/>
                <a:cs typeface="Tw Cen MT"/>
              </a:rPr>
              <a:t> </a:t>
            </a:r>
            <a:r>
              <a:rPr sz="1800" dirty="0">
                <a:latin typeface="Tw Cen MT"/>
                <a:cs typeface="Tw Cen MT"/>
              </a:rPr>
              <a:t>cheaper,</a:t>
            </a:r>
            <a:r>
              <a:rPr sz="1800" spc="-45" dirty="0">
                <a:latin typeface="Tw Cen MT"/>
                <a:cs typeface="Tw Cen MT"/>
              </a:rPr>
              <a:t> </a:t>
            </a:r>
            <a:r>
              <a:rPr sz="1800" dirty="0">
                <a:latin typeface="Tw Cen MT"/>
                <a:cs typeface="Tw Cen MT"/>
              </a:rPr>
              <a:t>replace</a:t>
            </a:r>
            <a:r>
              <a:rPr sz="1800" spc="-25" dirty="0">
                <a:latin typeface="Tw Cen MT"/>
                <a:cs typeface="Tw Cen MT"/>
              </a:rPr>
              <a:t> </a:t>
            </a:r>
            <a:r>
              <a:rPr sz="1800" dirty="0">
                <a:latin typeface="Tw Cen MT"/>
                <a:cs typeface="Tw Cen MT"/>
              </a:rPr>
              <a:t>more</a:t>
            </a:r>
            <a:r>
              <a:rPr sz="1800" spc="-10" dirty="0">
                <a:latin typeface="Tw Cen MT"/>
                <a:cs typeface="Tw Cen MT"/>
              </a:rPr>
              <a:t> often</a:t>
            </a:r>
            <a:endParaRPr sz="1800" dirty="0">
              <a:latin typeface="Tw Cen MT"/>
              <a:cs typeface="Tw Cen MT"/>
            </a:endParaRPr>
          </a:p>
          <a:p>
            <a:pPr marL="12700">
              <a:lnSpc>
                <a:spcPct val="100000"/>
              </a:lnSpc>
              <a:spcBef>
                <a:spcPts val="1320"/>
              </a:spcBef>
            </a:pPr>
            <a:r>
              <a:rPr sz="2200" dirty="0">
                <a:latin typeface="Tw Cen MT"/>
                <a:cs typeface="Tw Cen MT"/>
              </a:rPr>
              <a:t>Blue</a:t>
            </a:r>
            <a:r>
              <a:rPr sz="2200" spc="-30" dirty="0">
                <a:latin typeface="Tw Cen MT"/>
                <a:cs typeface="Tw Cen MT"/>
              </a:rPr>
              <a:t> </a:t>
            </a:r>
            <a:r>
              <a:rPr sz="2200" dirty="0">
                <a:latin typeface="Tw Cen MT"/>
                <a:cs typeface="Tw Cen MT"/>
              </a:rPr>
              <a:t>bottom</a:t>
            </a:r>
            <a:r>
              <a:rPr sz="2200" spc="-40" dirty="0">
                <a:latin typeface="Tw Cen MT"/>
                <a:cs typeface="Tw Cen MT"/>
              </a:rPr>
              <a:t> </a:t>
            </a:r>
            <a:r>
              <a:rPr sz="2200" dirty="0">
                <a:latin typeface="Tw Cen MT"/>
                <a:cs typeface="Tw Cen MT"/>
              </a:rPr>
              <a:t>or</a:t>
            </a:r>
            <a:r>
              <a:rPr sz="2200" spc="-15" dirty="0">
                <a:latin typeface="Tw Cen MT"/>
                <a:cs typeface="Tw Cen MT"/>
              </a:rPr>
              <a:t> </a:t>
            </a:r>
            <a:r>
              <a:rPr sz="2200" dirty="0">
                <a:latin typeface="Tw Cen MT"/>
                <a:cs typeface="Tw Cen MT"/>
              </a:rPr>
              <a:t>blue</a:t>
            </a:r>
            <a:r>
              <a:rPr sz="2200" spc="-25" dirty="0">
                <a:latin typeface="Tw Cen MT"/>
                <a:cs typeface="Tw Cen MT"/>
              </a:rPr>
              <a:t> </a:t>
            </a:r>
            <a:r>
              <a:rPr sz="2200" spc="-10" dirty="0">
                <a:latin typeface="Tw Cen MT"/>
                <a:cs typeface="Tw Cen MT"/>
              </a:rPr>
              <a:t>plastic</a:t>
            </a:r>
            <a:endParaRPr sz="2200" dirty="0">
              <a:latin typeface="Tw Cen MT"/>
              <a:cs typeface="Tw Cen MT"/>
            </a:endParaRPr>
          </a:p>
          <a:p>
            <a:pPr marL="48895">
              <a:lnSpc>
                <a:spcPct val="100000"/>
              </a:lnSpc>
              <a:spcBef>
                <a:spcPts val="210"/>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Marine</a:t>
            </a:r>
            <a:r>
              <a:rPr sz="1800" spc="-20" dirty="0">
                <a:latin typeface="Tw Cen MT"/>
                <a:cs typeface="Tw Cen MT"/>
              </a:rPr>
              <a:t> </a:t>
            </a:r>
            <a:r>
              <a:rPr sz="1800" dirty="0">
                <a:latin typeface="Tw Cen MT"/>
                <a:cs typeface="Tw Cen MT"/>
              </a:rPr>
              <a:t>paint</a:t>
            </a:r>
            <a:r>
              <a:rPr sz="1800" spc="-45" dirty="0">
                <a:latin typeface="Tw Cen MT"/>
                <a:cs typeface="Tw Cen MT"/>
              </a:rPr>
              <a:t> </a:t>
            </a:r>
            <a:r>
              <a:rPr sz="1800" dirty="0">
                <a:latin typeface="Tw Cen MT"/>
                <a:cs typeface="Tw Cen MT"/>
              </a:rPr>
              <a:t>or</a:t>
            </a:r>
            <a:r>
              <a:rPr sz="1800" spc="-10" dirty="0">
                <a:latin typeface="Tw Cen MT"/>
                <a:cs typeface="Tw Cen MT"/>
              </a:rPr>
              <a:t> </a:t>
            </a:r>
            <a:r>
              <a:rPr sz="1800" dirty="0">
                <a:latin typeface="Tw Cen MT"/>
                <a:cs typeface="Tw Cen MT"/>
              </a:rPr>
              <a:t>stain</a:t>
            </a:r>
            <a:r>
              <a:rPr sz="1800" spc="-20" dirty="0">
                <a:latin typeface="Tw Cen MT"/>
                <a:cs typeface="Tw Cen MT"/>
              </a:rPr>
              <a:t> </a:t>
            </a:r>
            <a:r>
              <a:rPr sz="1800" dirty="0">
                <a:latin typeface="Tw Cen MT"/>
                <a:cs typeface="Tw Cen MT"/>
              </a:rPr>
              <a:t>(water</a:t>
            </a:r>
            <a:r>
              <a:rPr sz="1800" spc="-10" dirty="0">
                <a:latin typeface="Tw Cen MT"/>
                <a:cs typeface="Tw Cen MT"/>
              </a:rPr>
              <a:t>proof)</a:t>
            </a:r>
            <a:endParaRPr sz="1800" dirty="0">
              <a:latin typeface="Tw Cen MT"/>
              <a:cs typeface="Tw Cen MT"/>
            </a:endParaRPr>
          </a:p>
          <a:p>
            <a:pPr marL="48895" marR="320675">
              <a:lnSpc>
                <a:spcPct val="117800"/>
              </a:lnSpc>
            </a:pPr>
            <a:r>
              <a:rPr sz="1800" dirty="0">
                <a:solidFill>
                  <a:srgbClr val="1CACE3"/>
                </a:solidFill>
                <a:latin typeface="Wingdings 3"/>
                <a:cs typeface="Wingdings 3"/>
              </a:rPr>
              <a:t></a:t>
            </a:r>
            <a:r>
              <a:rPr sz="1800" spc="80" dirty="0">
                <a:solidFill>
                  <a:srgbClr val="1CACE3"/>
                </a:solidFill>
                <a:latin typeface="Times New Roman"/>
                <a:cs typeface="Times New Roman"/>
              </a:rPr>
              <a:t> </a:t>
            </a:r>
            <a:r>
              <a:rPr sz="1800" spc="-10" dirty="0">
                <a:latin typeface="Tw Cen MT"/>
                <a:cs typeface="Tw Cen MT"/>
              </a:rPr>
              <a:t>Water</a:t>
            </a:r>
            <a:r>
              <a:rPr sz="1800" spc="-40" dirty="0">
                <a:latin typeface="Tw Cen MT"/>
                <a:cs typeface="Tw Cen MT"/>
              </a:rPr>
              <a:t> </a:t>
            </a:r>
            <a:r>
              <a:rPr sz="1800" dirty="0">
                <a:latin typeface="Tw Cen MT"/>
                <a:cs typeface="Tw Cen MT"/>
              </a:rPr>
              <a:t>is</a:t>
            </a:r>
            <a:r>
              <a:rPr sz="1800" spc="-20" dirty="0">
                <a:latin typeface="Tw Cen MT"/>
                <a:cs typeface="Tw Cen MT"/>
              </a:rPr>
              <a:t> </a:t>
            </a:r>
            <a:r>
              <a:rPr sz="1800" dirty="0">
                <a:latin typeface="Tw Cen MT"/>
                <a:cs typeface="Tw Cen MT"/>
              </a:rPr>
              <a:t>one</a:t>
            </a:r>
            <a:r>
              <a:rPr sz="1800" spc="-25" dirty="0">
                <a:latin typeface="Tw Cen MT"/>
                <a:cs typeface="Tw Cen MT"/>
              </a:rPr>
              <a:t> </a:t>
            </a:r>
            <a:r>
              <a:rPr sz="1800" dirty="0">
                <a:latin typeface="Tw Cen MT"/>
                <a:cs typeface="Tw Cen MT"/>
              </a:rPr>
              <a:t>of</a:t>
            </a:r>
            <a:r>
              <a:rPr sz="1800" spc="35" dirty="0">
                <a:latin typeface="Tw Cen MT"/>
                <a:cs typeface="Tw Cen MT"/>
              </a:rPr>
              <a:t> </a:t>
            </a:r>
            <a:r>
              <a:rPr sz="1800" dirty="0">
                <a:latin typeface="Tw Cen MT"/>
                <a:cs typeface="Tw Cen MT"/>
              </a:rPr>
              <a:t>4</a:t>
            </a:r>
            <a:r>
              <a:rPr sz="1800" spc="-25" dirty="0">
                <a:latin typeface="Tw Cen MT"/>
                <a:cs typeface="Tw Cen MT"/>
              </a:rPr>
              <a:t> </a:t>
            </a:r>
            <a:r>
              <a:rPr sz="1800" dirty="0">
                <a:latin typeface="Tw Cen MT"/>
                <a:cs typeface="Tw Cen MT"/>
              </a:rPr>
              <a:t>elements</a:t>
            </a:r>
            <a:r>
              <a:rPr sz="1800" spc="-25" dirty="0">
                <a:latin typeface="Tw Cen MT"/>
                <a:cs typeface="Tw Cen MT"/>
              </a:rPr>
              <a:t> </a:t>
            </a:r>
            <a:r>
              <a:rPr sz="1800" spc="-10" dirty="0">
                <a:latin typeface="Tw Cen MT"/>
                <a:cs typeface="Tw Cen MT"/>
              </a:rPr>
              <a:t>(Jungian)</a:t>
            </a:r>
            <a:r>
              <a:rPr lang="en-GB" sz="1800" spc="-10" dirty="0">
                <a:latin typeface="Tw Cen MT"/>
                <a:cs typeface="Tw Cen MT"/>
              </a:rPr>
              <a:t>:</a:t>
            </a:r>
            <a:r>
              <a:rPr sz="1800" spc="-10" dirty="0">
                <a:latin typeface="Tw Cen MT"/>
                <a:cs typeface="Tw Cen MT"/>
              </a:rPr>
              <a:t> </a:t>
            </a:r>
            <a:r>
              <a:rPr sz="1800" dirty="0">
                <a:latin typeface="Tw Cen MT"/>
                <a:cs typeface="Tw Cen MT"/>
              </a:rPr>
              <a:t>Child</a:t>
            </a:r>
            <a:r>
              <a:rPr sz="1800" spc="-40" dirty="0">
                <a:latin typeface="Tw Cen MT"/>
                <a:cs typeface="Tw Cen MT"/>
              </a:rPr>
              <a:t> </a:t>
            </a:r>
            <a:r>
              <a:rPr sz="1800" dirty="0">
                <a:latin typeface="Tw Cen MT"/>
                <a:cs typeface="Tw Cen MT"/>
              </a:rPr>
              <a:t>Therapy</a:t>
            </a:r>
            <a:r>
              <a:rPr sz="1800" spc="-65" dirty="0">
                <a:latin typeface="Tw Cen MT"/>
                <a:cs typeface="Tw Cen MT"/>
              </a:rPr>
              <a:t> </a:t>
            </a:r>
            <a:r>
              <a:rPr sz="1800" spc="-30" dirty="0">
                <a:latin typeface="Tw Cen MT"/>
                <a:cs typeface="Tw Cen MT"/>
              </a:rPr>
              <a:t>Toys,</a:t>
            </a:r>
            <a:r>
              <a:rPr sz="1800" spc="-40" dirty="0">
                <a:latin typeface="Tw Cen MT"/>
                <a:cs typeface="Tw Cen MT"/>
              </a:rPr>
              <a:t> </a:t>
            </a:r>
            <a:r>
              <a:rPr sz="1800" dirty="0">
                <a:latin typeface="Tw Cen MT"/>
                <a:cs typeface="Tw Cen MT"/>
              </a:rPr>
              <a:t>Local</a:t>
            </a:r>
            <a:r>
              <a:rPr sz="1800" spc="-85" dirty="0">
                <a:latin typeface="Tw Cen MT"/>
                <a:cs typeface="Tw Cen MT"/>
              </a:rPr>
              <a:t> </a:t>
            </a:r>
            <a:r>
              <a:rPr sz="1800" dirty="0">
                <a:latin typeface="Tw Cen MT"/>
                <a:cs typeface="Tw Cen MT"/>
              </a:rPr>
              <a:t>craftsman,</a:t>
            </a:r>
            <a:r>
              <a:rPr sz="1800" spc="-65" dirty="0">
                <a:latin typeface="Tw Cen MT"/>
                <a:cs typeface="Tw Cen MT"/>
              </a:rPr>
              <a:t> </a:t>
            </a:r>
            <a:r>
              <a:rPr sz="1800" spc="-20" dirty="0">
                <a:latin typeface="Tw Cen MT"/>
                <a:cs typeface="Tw Cen MT"/>
              </a:rPr>
              <a:t>Ikea</a:t>
            </a:r>
            <a:endParaRPr sz="1800" dirty="0">
              <a:latin typeface="Tw Cen MT"/>
              <a:cs typeface="Tw Cen MT"/>
            </a:endParaRPr>
          </a:p>
          <a:p>
            <a:pPr>
              <a:lnSpc>
                <a:spcPct val="100000"/>
              </a:lnSpc>
              <a:spcBef>
                <a:spcPts val="969"/>
              </a:spcBef>
            </a:pPr>
            <a:endParaRPr sz="1800" dirty="0">
              <a:latin typeface="Tw Cen MT"/>
              <a:cs typeface="Tw Cen MT"/>
            </a:endParaRPr>
          </a:p>
          <a:p>
            <a:pPr marL="48895">
              <a:lnSpc>
                <a:spcPct val="100000"/>
              </a:lnSpc>
            </a:pPr>
            <a:r>
              <a:rPr sz="1800" spc="-50" dirty="0">
                <a:latin typeface="Tw Cen MT"/>
                <a:cs typeface="Tw Cen MT"/>
              </a:rPr>
              <a:t>.</a:t>
            </a:r>
            <a:endParaRPr sz="1800" dirty="0">
              <a:latin typeface="Tw Cen MT"/>
              <a:cs typeface="Tw Cen MT"/>
            </a:endParaRPr>
          </a:p>
        </p:txBody>
      </p:sp>
      <p:sp>
        <p:nvSpPr>
          <p:cNvPr id="4" name="object 4"/>
          <p:cNvSpPr txBox="1"/>
          <p:nvPr/>
        </p:nvSpPr>
        <p:spPr>
          <a:xfrm>
            <a:off x="6161742" y="728002"/>
            <a:ext cx="5037252" cy="4933723"/>
          </a:xfrm>
          <a:prstGeom prst="rect">
            <a:avLst/>
          </a:prstGeom>
        </p:spPr>
        <p:txBody>
          <a:bodyPr vert="horz" wrap="square" lIns="0" tIns="189865" rIns="0" bIns="0" rtlCol="0">
            <a:spAutoFit/>
          </a:bodyPr>
          <a:lstStyle/>
          <a:p>
            <a:pPr marL="12700">
              <a:lnSpc>
                <a:spcPct val="100000"/>
              </a:lnSpc>
              <a:spcBef>
                <a:spcPts val="1495"/>
              </a:spcBef>
            </a:pPr>
            <a:r>
              <a:rPr sz="2400" spc="-20" dirty="0">
                <a:solidFill>
                  <a:srgbClr val="1CACE3"/>
                </a:solidFill>
                <a:latin typeface="Tw Cen MT"/>
                <a:cs typeface="Tw Cen MT"/>
              </a:rPr>
              <a:t>Tray</a:t>
            </a:r>
            <a:r>
              <a:rPr sz="2400" spc="-140" dirty="0">
                <a:solidFill>
                  <a:srgbClr val="1CACE3"/>
                </a:solidFill>
                <a:latin typeface="Tw Cen MT"/>
                <a:cs typeface="Tw Cen MT"/>
              </a:rPr>
              <a:t> </a:t>
            </a:r>
            <a:r>
              <a:rPr sz="2400" spc="-20" dirty="0">
                <a:solidFill>
                  <a:srgbClr val="1CACE3"/>
                </a:solidFill>
                <a:latin typeface="Tw Cen MT"/>
                <a:cs typeface="Tw Cen MT"/>
              </a:rPr>
              <a:t>Size</a:t>
            </a:r>
            <a:endParaRPr sz="2400" dirty="0">
              <a:latin typeface="Tw Cen MT"/>
              <a:cs typeface="Tw Cen MT"/>
            </a:endParaRPr>
          </a:p>
          <a:p>
            <a:pPr marL="12700">
              <a:lnSpc>
                <a:spcPct val="100000"/>
              </a:lnSpc>
              <a:spcBef>
                <a:spcPts val="1085"/>
              </a:spcBef>
            </a:pPr>
            <a:r>
              <a:rPr sz="2000" dirty="0">
                <a:latin typeface="Tw Cen MT"/>
                <a:cs typeface="Tw Cen MT"/>
              </a:rPr>
              <a:t>30”x20”x3”</a:t>
            </a:r>
            <a:r>
              <a:rPr sz="2000" spc="-35" dirty="0">
                <a:latin typeface="Tw Cen MT"/>
                <a:cs typeface="Tw Cen MT"/>
              </a:rPr>
              <a:t> </a:t>
            </a:r>
            <a:r>
              <a:rPr sz="2000" dirty="0">
                <a:latin typeface="Tw Cen MT"/>
                <a:cs typeface="Tw Cen MT"/>
              </a:rPr>
              <a:t>is</a:t>
            </a:r>
            <a:r>
              <a:rPr sz="2000" spc="-30" dirty="0">
                <a:latin typeface="Tw Cen MT"/>
                <a:cs typeface="Tw Cen MT"/>
              </a:rPr>
              <a:t> </a:t>
            </a:r>
            <a:r>
              <a:rPr sz="2000" spc="-10" dirty="0">
                <a:latin typeface="Tw Cen MT"/>
                <a:cs typeface="Tw Cen MT"/>
              </a:rPr>
              <a:t>standard</a:t>
            </a:r>
            <a:endParaRPr sz="2000" dirty="0">
              <a:latin typeface="Tw Cen MT"/>
              <a:cs typeface="Tw Cen MT"/>
            </a:endParaRPr>
          </a:p>
          <a:p>
            <a:pPr marL="390525" marR="85725" indent="-287020">
              <a:lnSpc>
                <a:spcPct val="80000"/>
              </a:lnSpc>
              <a:spcBef>
                <a:spcPts val="1420"/>
              </a:spcBef>
              <a:buClr>
                <a:srgbClr val="1CACE3"/>
              </a:buClr>
              <a:buFont typeface="Arial"/>
              <a:buChar char="•"/>
              <a:tabLst>
                <a:tab pos="390525" algn="l"/>
              </a:tabLst>
            </a:pPr>
            <a:r>
              <a:rPr sz="1600" dirty="0">
                <a:latin typeface="Tw Cen MT"/>
                <a:cs typeface="Tw Cen MT"/>
              </a:rPr>
              <a:t>A</a:t>
            </a:r>
            <a:r>
              <a:rPr sz="1600" spc="365" dirty="0">
                <a:latin typeface="Tw Cen MT"/>
                <a:cs typeface="Tw Cen MT"/>
              </a:rPr>
              <a:t> </a:t>
            </a:r>
            <a:r>
              <a:rPr sz="1600" dirty="0">
                <a:latin typeface="Tw Cen MT"/>
                <a:cs typeface="Tw Cen MT"/>
              </a:rPr>
              <a:t>1”</a:t>
            </a:r>
            <a:r>
              <a:rPr sz="1600" spc="-10" dirty="0">
                <a:latin typeface="Tw Cen MT"/>
                <a:cs typeface="Tw Cen MT"/>
              </a:rPr>
              <a:t> </a:t>
            </a:r>
            <a:r>
              <a:rPr sz="1600" dirty="0">
                <a:latin typeface="Tw Cen MT"/>
                <a:cs typeface="Tw Cen MT"/>
              </a:rPr>
              <a:t>lip</a:t>
            </a:r>
            <a:r>
              <a:rPr sz="1600" spc="-5" dirty="0">
                <a:latin typeface="Tw Cen MT"/>
                <a:cs typeface="Tw Cen MT"/>
              </a:rPr>
              <a:t> </a:t>
            </a:r>
            <a:r>
              <a:rPr lang="en-GB" sz="1600" dirty="0">
                <a:latin typeface="Tw Cen MT"/>
                <a:cs typeface="Tw Cen MT"/>
              </a:rPr>
              <a:t>is recommended so clients can place figures around the </a:t>
            </a:r>
            <a:r>
              <a:rPr sz="1600" dirty="0">
                <a:latin typeface="Tw Cen MT"/>
                <a:cs typeface="Tw Cen MT"/>
              </a:rPr>
              <a:t>edge</a:t>
            </a:r>
            <a:r>
              <a:rPr sz="1600" spc="-45" dirty="0">
                <a:latin typeface="Tw Cen MT"/>
                <a:cs typeface="Tw Cen MT"/>
              </a:rPr>
              <a:t> </a:t>
            </a:r>
            <a:r>
              <a:rPr sz="1600" dirty="0">
                <a:latin typeface="Tw Cen MT"/>
                <a:cs typeface="Tw Cen MT"/>
              </a:rPr>
              <a:t>if</a:t>
            </a:r>
            <a:r>
              <a:rPr sz="1600" spc="15" dirty="0">
                <a:latin typeface="Tw Cen MT"/>
                <a:cs typeface="Tw Cen MT"/>
              </a:rPr>
              <a:t> </a:t>
            </a:r>
            <a:r>
              <a:rPr sz="1600" spc="-10" dirty="0">
                <a:latin typeface="Tw Cen MT"/>
                <a:cs typeface="Tw Cen MT"/>
              </a:rPr>
              <a:t>desired.</a:t>
            </a:r>
            <a:endParaRPr sz="1600" dirty="0">
              <a:latin typeface="Tw Cen MT"/>
              <a:cs typeface="Tw Cen MT"/>
            </a:endParaRPr>
          </a:p>
          <a:p>
            <a:pPr marL="390525" indent="-286385">
              <a:lnSpc>
                <a:spcPts val="1510"/>
              </a:lnSpc>
              <a:spcBef>
                <a:spcPts val="1055"/>
              </a:spcBef>
              <a:buClr>
                <a:srgbClr val="1CACE3"/>
              </a:buClr>
              <a:buFont typeface="Arial"/>
              <a:buChar char="•"/>
              <a:tabLst>
                <a:tab pos="390525" algn="l"/>
              </a:tabLst>
            </a:pPr>
            <a:r>
              <a:rPr sz="1600" dirty="0">
                <a:latin typeface="Tw Cen MT"/>
                <a:cs typeface="Tw Cen MT"/>
              </a:rPr>
              <a:t>A</a:t>
            </a:r>
            <a:r>
              <a:rPr sz="1600" spc="-15" dirty="0">
                <a:latin typeface="Tw Cen MT"/>
                <a:cs typeface="Tw Cen MT"/>
              </a:rPr>
              <a:t> </a:t>
            </a:r>
            <a:r>
              <a:rPr sz="1600" dirty="0">
                <a:latin typeface="Tw Cen MT"/>
                <a:cs typeface="Tw Cen MT"/>
              </a:rPr>
              <a:t>tray</a:t>
            </a:r>
            <a:r>
              <a:rPr sz="1600" spc="-35" dirty="0">
                <a:latin typeface="Tw Cen MT"/>
                <a:cs typeface="Tw Cen MT"/>
              </a:rPr>
              <a:t> </a:t>
            </a:r>
            <a:r>
              <a:rPr sz="1600" dirty="0">
                <a:latin typeface="Tw Cen MT"/>
                <a:cs typeface="Tw Cen MT"/>
              </a:rPr>
              <a:t>that</a:t>
            </a:r>
            <a:r>
              <a:rPr sz="1600" spc="-40" dirty="0">
                <a:latin typeface="Tw Cen MT"/>
                <a:cs typeface="Tw Cen MT"/>
              </a:rPr>
              <a:t> </a:t>
            </a:r>
            <a:r>
              <a:rPr sz="1600" dirty="0">
                <a:latin typeface="Tw Cen MT"/>
                <a:cs typeface="Tw Cen MT"/>
              </a:rPr>
              <a:t>can</a:t>
            </a:r>
            <a:r>
              <a:rPr sz="1600" spc="-20" dirty="0">
                <a:latin typeface="Tw Cen MT"/>
                <a:cs typeface="Tw Cen MT"/>
              </a:rPr>
              <a:t> </a:t>
            </a:r>
            <a:r>
              <a:rPr sz="1600" dirty="0">
                <a:latin typeface="Tw Cen MT"/>
                <a:cs typeface="Tw Cen MT"/>
              </a:rPr>
              <a:t>be</a:t>
            </a:r>
            <a:r>
              <a:rPr sz="1600" spc="-25" dirty="0">
                <a:latin typeface="Tw Cen MT"/>
                <a:cs typeface="Tw Cen MT"/>
              </a:rPr>
              <a:t> </a:t>
            </a:r>
            <a:r>
              <a:rPr sz="1600" spc="-10" dirty="0">
                <a:latin typeface="Tw Cen MT"/>
                <a:cs typeface="Tw Cen MT"/>
              </a:rPr>
              <a:t>viewed</a:t>
            </a:r>
            <a:r>
              <a:rPr sz="1600" spc="-35" dirty="0">
                <a:latin typeface="Tw Cen MT"/>
                <a:cs typeface="Tw Cen MT"/>
              </a:rPr>
              <a:t> </a:t>
            </a:r>
            <a:r>
              <a:rPr sz="1600" dirty="0">
                <a:latin typeface="Tw Cen MT"/>
                <a:cs typeface="Tw Cen MT"/>
              </a:rPr>
              <a:t>in</a:t>
            </a:r>
            <a:r>
              <a:rPr sz="1600" spc="-25" dirty="0">
                <a:latin typeface="Tw Cen MT"/>
                <a:cs typeface="Tw Cen MT"/>
              </a:rPr>
              <a:t> </a:t>
            </a:r>
            <a:r>
              <a:rPr sz="1600" dirty="0">
                <a:latin typeface="Tw Cen MT"/>
                <a:cs typeface="Tw Cen MT"/>
              </a:rPr>
              <a:t>a</a:t>
            </a:r>
            <a:r>
              <a:rPr sz="1600" spc="-5" dirty="0">
                <a:latin typeface="Tw Cen MT"/>
                <a:cs typeface="Tw Cen MT"/>
              </a:rPr>
              <a:t> </a:t>
            </a:r>
            <a:r>
              <a:rPr sz="1600" dirty="0">
                <a:latin typeface="Tw Cen MT"/>
                <a:cs typeface="Tw Cen MT"/>
              </a:rPr>
              <a:t>single</a:t>
            </a:r>
            <a:r>
              <a:rPr sz="1600" spc="-25" dirty="0">
                <a:latin typeface="Tw Cen MT"/>
                <a:cs typeface="Tw Cen MT"/>
              </a:rPr>
              <a:t> </a:t>
            </a:r>
            <a:r>
              <a:rPr sz="1600" dirty="0">
                <a:latin typeface="Tw Cen MT"/>
                <a:cs typeface="Tw Cen MT"/>
              </a:rPr>
              <a:t>glance</a:t>
            </a:r>
            <a:r>
              <a:rPr sz="1600" spc="-25" dirty="0">
                <a:latin typeface="Tw Cen MT"/>
                <a:cs typeface="Tw Cen MT"/>
              </a:rPr>
              <a:t> </a:t>
            </a:r>
            <a:r>
              <a:rPr sz="1600" dirty="0">
                <a:latin typeface="Tw Cen MT"/>
                <a:cs typeface="Tw Cen MT"/>
              </a:rPr>
              <a:t>is</a:t>
            </a:r>
            <a:r>
              <a:rPr sz="1600" spc="-15" dirty="0">
                <a:latin typeface="Tw Cen MT"/>
                <a:cs typeface="Tw Cen MT"/>
              </a:rPr>
              <a:t> </a:t>
            </a:r>
            <a:r>
              <a:rPr sz="1600" spc="-20" dirty="0">
                <a:latin typeface="Tw Cen MT"/>
                <a:cs typeface="Tw Cen MT"/>
              </a:rPr>
              <a:t>more</a:t>
            </a:r>
            <a:endParaRPr sz="1600" dirty="0">
              <a:latin typeface="Tw Cen MT"/>
              <a:cs typeface="Tw Cen MT"/>
            </a:endParaRPr>
          </a:p>
          <a:p>
            <a:pPr marL="390525">
              <a:lnSpc>
                <a:spcPts val="1510"/>
              </a:lnSpc>
            </a:pPr>
            <a:r>
              <a:rPr sz="1600" dirty="0">
                <a:latin typeface="Tw Cen MT"/>
                <a:cs typeface="Tw Cen MT"/>
              </a:rPr>
              <a:t>therapeutically</a:t>
            </a:r>
            <a:r>
              <a:rPr sz="1600" spc="-60" dirty="0">
                <a:latin typeface="Tw Cen MT"/>
                <a:cs typeface="Tw Cen MT"/>
              </a:rPr>
              <a:t> </a:t>
            </a:r>
            <a:r>
              <a:rPr sz="1600" dirty="0">
                <a:latin typeface="Tw Cen MT"/>
                <a:cs typeface="Tw Cen MT"/>
              </a:rPr>
              <a:t>effective</a:t>
            </a:r>
            <a:r>
              <a:rPr sz="1600" spc="-65" dirty="0">
                <a:latin typeface="Tw Cen MT"/>
                <a:cs typeface="Tw Cen MT"/>
              </a:rPr>
              <a:t> </a:t>
            </a:r>
            <a:r>
              <a:rPr sz="1600" dirty="0">
                <a:latin typeface="Tw Cen MT"/>
                <a:cs typeface="Tw Cen MT"/>
              </a:rPr>
              <a:t>(for</a:t>
            </a:r>
            <a:r>
              <a:rPr sz="1600" spc="-50" dirty="0">
                <a:latin typeface="Tw Cen MT"/>
                <a:cs typeface="Tw Cen MT"/>
              </a:rPr>
              <a:t> </a:t>
            </a:r>
            <a:r>
              <a:rPr sz="1600" dirty="0">
                <a:latin typeface="Tw Cen MT"/>
                <a:cs typeface="Tw Cen MT"/>
              </a:rPr>
              <a:t>the</a:t>
            </a:r>
            <a:r>
              <a:rPr sz="1600" spc="-30" dirty="0">
                <a:latin typeface="Tw Cen MT"/>
                <a:cs typeface="Tw Cen MT"/>
              </a:rPr>
              <a:t> </a:t>
            </a:r>
            <a:r>
              <a:rPr sz="1600" dirty="0">
                <a:latin typeface="Tw Cen MT"/>
                <a:cs typeface="Tw Cen MT"/>
              </a:rPr>
              <a:t>client</a:t>
            </a:r>
            <a:r>
              <a:rPr sz="1600" spc="-50" dirty="0">
                <a:latin typeface="Tw Cen MT"/>
                <a:cs typeface="Tw Cen MT"/>
              </a:rPr>
              <a:t> </a:t>
            </a:r>
            <a:r>
              <a:rPr sz="1600" dirty="0">
                <a:latin typeface="Tw Cen MT"/>
                <a:cs typeface="Tw Cen MT"/>
              </a:rPr>
              <a:t>&amp;</a:t>
            </a:r>
            <a:r>
              <a:rPr sz="1600" spc="-15" dirty="0">
                <a:latin typeface="Tw Cen MT"/>
                <a:cs typeface="Tw Cen MT"/>
              </a:rPr>
              <a:t> </a:t>
            </a:r>
            <a:r>
              <a:rPr sz="1600" spc="-10" dirty="0" err="1">
                <a:latin typeface="Tw Cen MT"/>
                <a:cs typeface="Tw Cen MT"/>
              </a:rPr>
              <a:t>counse</a:t>
            </a:r>
            <a:r>
              <a:rPr lang="en-GB" sz="1600" spc="-10" dirty="0">
                <a:latin typeface="Tw Cen MT"/>
                <a:cs typeface="Tw Cen MT"/>
              </a:rPr>
              <a:t>l</a:t>
            </a:r>
            <a:r>
              <a:rPr sz="1600" spc="-10" dirty="0">
                <a:latin typeface="Tw Cen MT"/>
                <a:cs typeface="Tw Cen MT"/>
              </a:rPr>
              <a:t>lor)</a:t>
            </a:r>
            <a:endParaRPr sz="1600" dirty="0">
              <a:latin typeface="Tw Cen MT"/>
              <a:cs typeface="Tw Cen MT"/>
            </a:endParaRPr>
          </a:p>
          <a:p>
            <a:pPr marL="390525" indent="-286385">
              <a:lnSpc>
                <a:spcPct val="100000"/>
              </a:lnSpc>
              <a:spcBef>
                <a:spcPts val="1070"/>
              </a:spcBef>
              <a:buClr>
                <a:srgbClr val="1CACE3"/>
              </a:buClr>
              <a:buFont typeface="Arial"/>
              <a:buChar char="•"/>
              <a:tabLst>
                <a:tab pos="390525" algn="l"/>
              </a:tabLst>
            </a:pPr>
            <a:r>
              <a:rPr sz="1600" dirty="0">
                <a:latin typeface="Tw Cen MT"/>
                <a:cs typeface="Tw Cen MT"/>
              </a:rPr>
              <a:t>Round</a:t>
            </a:r>
            <a:r>
              <a:rPr sz="1600" spc="-50" dirty="0">
                <a:latin typeface="Tw Cen MT"/>
                <a:cs typeface="Tw Cen MT"/>
              </a:rPr>
              <a:t> </a:t>
            </a:r>
            <a:r>
              <a:rPr sz="1600" dirty="0">
                <a:latin typeface="Tw Cen MT"/>
                <a:cs typeface="Tw Cen MT"/>
              </a:rPr>
              <a:t>trays</a:t>
            </a:r>
            <a:r>
              <a:rPr sz="1600" spc="-60" dirty="0">
                <a:latin typeface="Tw Cen MT"/>
                <a:cs typeface="Tw Cen MT"/>
              </a:rPr>
              <a:t> </a:t>
            </a:r>
            <a:r>
              <a:rPr sz="1600" dirty="0">
                <a:latin typeface="Tw Cen MT"/>
                <a:cs typeface="Tw Cen MT"/>
              </a:rPr>
              <a:t>can</a:t>
            </a:r>
            <a:r>
              <a:rPr sz="1600" spc="-30" dirty="0">
                <a:latin typeface="Tw Cen MT"/>
                <a:cs typeface="Tw Cen MT"/>
              </a:rPr>
              <a:t> </a:t>
            </a:r>
            <a:r>
              <a:rPr sz="1600" dirty="0">
                <a:latin typeface="Tw Cen MT"/>
                <a:cs typeface="Tw Cen MT"/>
              </a:rPr>
              <a:t>lend</a:t>
            </a:r>
            <a:r>
              <a:rPr sz="1600" spc="-40" dirty="0">
                <a:latin typeface="Tw Cen MT"/>
                <a:cs typeface="Tw Cen MT"/>
              </a:rPr>
              <a:t> </a:t>
            </a:r>
            <a:r>
              <a:rPr sz="1600" dirty="0">
                <a:latin typeface="Tw Cen MT"/>
                <a:cs typeface="Tw Cen MT"/>
              </a:rPr>
              <a:t>themselves</a:t>
            </a:r>
            <a:r>
              <a:rPr sz="1600" spc="-60" dirty="0">
                <a:latin typeface="Tw Cen MT"/>
                <a:cs typeface="Tw Cen MT"/>
              </a:rPr>
              <a:t> </a:t>
            </a:r>
            <a:r>
              <a:rPr sz="1600" dirty="0">
                <a:latin typeface="Tw Cen MT"/>
                <a:cs typeface="Tw Cen MT"/>
              </a:rPr>
              <a:t>to</a:t>
            </a:r>
            <a:r>
              <a:rPr sz="1600" spc="-30" dirty="0">
                <a:latin typeface="Tw Cen MT"/>
                <a:cs typeface="Tw Cen MT"/>
              </a:rPr>
              <a:t> </a:t>
            </a:r>
            <a:r>
              <a:rPr lang="en-GB" sz="1600" dirty="0">
                <a:latin typeface="Tw Cen MT"/>
                <a:cs typeface="Tw Cen MT"/>
              </a:rPr>
              <a:t>mandala-like</a:t>
            </a:r>
            <a:r>
              <a:rPr sz="1600" spc="-30" dirty="0">
                <a:latin typeface="Tw Cen MT"/>
                <a:cs typeface="Tw Cen MT"/>
              </a:rPr>
              <a:t> </a:t>
            </a:r>
            <a:r>
              <a:rPr sz="1600" spc="-10" dirty="0">
                <a:latin typeface="Tw Cen MT"/>
                <a:cs typeface="Tw Cen MT"/>
              </a:rPr>
              <a:t>creations</a:t>
            </a:r>
            <a:endParaRPr sz="1600" dirty="0">
              <a:latin typeface="Tw Cen MT"/>
              <a:cs typeface="Tw Cen MT"/>
            </a:endParaRPr>
          </a:p>
          <a:p>
            <a:pPr marL="390525" marR="5080" indent="-287020">
              <a:lnSpc>
                <a:spcPts val="1340"/>
              </a:lnSpc>
              <a:spcBef>
                <a:spcPts val="1395"/>
              </a:spcBef>
              <a:buClr>
                <a:srgbClr val="1CACE3"/>
              </a:buClr>
              <a:buFont typeface="Arial"/>
              <a:buChar char="•"/>
              <a:tabLst>
                <a:tab pos="390525" algn="l"/>
              </a:tabLst>
            </a:pPr>
            <a:r>
              <a:rPr sz="1600" dirty="0">
                <a:latin typeface="Tw Cen MT"/>
                <a:cs typeface="Tw Cen MT"/>
              </a:rPr>
              <a:t>Rectangular</a:t>
            </a:r>
            <a:r>
              <a:rPr sz="1600" spc="-70" dirty="0">
                <a:latin typeface="Tw Cen MT"/>
                <a:cs typeface="Tw Cen MT"/>
              </a:rPr>
              <a:t> </a:t>
            </a:r>
            <a:r>
              <a:rPr sz="1600" dirty="0">
                <a:latin typeface="Tw Cen MT"/>
                <a:cs typeface="Tw Cen MT"/>
              </a:rPr>
              <a:t>trays</a:t>
            </a:r>
            <a:r>
              <a:rPr sz="1600" spc="-65" dirty="0">
                <a:latin typeface="Tw Cen MT"/>
                <a:cs typeface="Tw Cen MT"/>
              </a:rPr>
              <a:t> </a:t>
            </a:r>
            <a:r>
              <a:rPr sz="1600" dirty="0">
                <a:latin typeface="Tw Cen MT"/>
                <a:cs typeface="Tw Cen MT"/>
              </a:rPr>
              <a:t>allow</a:t>
            </a:r>
            <a:r>
              <a:rPr sz="1600" spc="-40" dirty="0">
                <a:latin typeface="Tw Cen MT"/>
                <a:cs typeface="Tw Cen MT"/>
              </a:rPr>
              <a:t> </a:t>
            </a:r>
            <a:r>
              <a:rPr sz="1600" dirty="0">
                <a:latin typeface="Tw Cen MT"/>
                <a:cs typeface="Tw Cen MT"/>
              </a:rPr>
              <a:t>for</a:t>
            </a:r>
            <a:r>
              <a:rPr sz="1600" spc="-55" dirty="0">
                <a:latin typeface="Tw Cen MT"/>
                <a:cs typeface="Tw Cen MT"/>
              </a:rPr>
              <a:t> </a:t>
            </a:r>
            <a:r>
              <a:rPr sz="1600" dirty="0">
                <a:latin typeface="Tw Cen MT"/>
                <a:cs typeface="Tw Cen MT"/>
              </a:rPr>
              <a:t>dividing</a:t>
            </a:r>
            <a:r>
              <a:rPr sz="1600" spc="-30" dirty="0">
                <a:latin typeface="Tw Cen MT"/>
                <a:cs typeface="Tw Cen MT"/>
              </a:rPr>
              <a:t> </a:t>
            </a:r>
            <a:r>
              <a:rPr sz="1600" dirty="0">
                <a:latin typeface="Tw Cen MT"/>
                <a:cs typeface="Tw Cen MT"/>
              </a:rPr>
              <a:t>tray</a:t>
            </a:r>
            <a:r>
              <a:rPr sz="1600" spc="-60" dirty="0">
                <a:latin typeface="Tw Cen MT"/>
                <a:cs typeface="Tw Cen MT"/>
              </a:rPr>
              <a:t> </a:t>
            </a:r>
            <a:r>
              <a:rPr sz="1600" dirty="0">
                <a:latin typeface="Tw Cen MT"/>
                <a:cs typeface="Tw Cen MT"/>
              </a:rPr>
              <a:t>into</a:t>
            </a:r>
            <a:r>
              <a:rPr sz="1600" spc="-40" dirty="0">
                <a:latin typeface="Tw Cen MT"/>
                <a:cs typeface="Tw Cen MT"/>
              </a:rPr>
              <a:t> </a:t>
            </a:r>
            <a:r>
              <a:rPr sz="1600" dirty="0">
                <a:latin typeface="Tw Cen MT"/>
                <a:cs typeface="Tw Cen MT"/>
              </a:rPr>
              <a:t>sections</a:t>
            </a:r>
            <a:r>
              <a:rPr sz="1600" spc="-70" dirty="0">
                <a:latin typeface="Tw Cen MT"/>
                <a:cs typeface="Tw Cen MT"/>
              </a:rPr>
              <a:t> </a:t>
            </a:r>
            <a:r>
              <a:rPr sz="1600" spc="-25" dirty="0">
                <a:latin typeface="Tw Cen MT"/>
                <a:cs typeface="Tw Cen MT"/>
              </a:rPr>
              <a:t>for </a:t>
            </a:r>
            <a:r>
              <a:rPr sz="1600" dirty="0">
                <a:latin typeface="Tw Cen MT"/>
                <a:cs typeface="Tw Cen MT"/>
              </a:rPr>
              <a:t>children/clients</a:t>
            </a:r>
            <a:r>
              <a:rPr sz="1600" spc="-25" dirty="0">
                <a:latin typeface="Tw Cen MT"/>
                <a:cs typeface="Tw Cen MT"/>
              </a:rPr>
              <a:t> </a:t>
            </a:r>
            <a:r>
              <a:rPr sz="1600" dirty="0">
                <a:latin typeface="Tw Cen MT"/>
                <a:cs typeface="Tw Cen MT"/>
              </a:rPr>
              <a:t>who</a:t>
            </a:r>
            <a:r>
              <a:rPr sz="1600" spc="-40" dirty="0">
                <a:latin typeface="Tw Cen MT"/>
                <a:cs typeface="Tw Cen MT"/>
              </a:rPr>
              <a:t> </a:t>
            </a:r>
            <a:r>
              <a:rPr sz="1600" spc="-10" dirty="0">
                <a:latin typeface="Tw Cen MT"/>
                <a:cs typeface="Tw Cen MT"/>
              </a:rPr>
              <a:t>want</a:t>
            </a:r>
            <a:r>
              <a:rPr sz="1600" spc="-25" dirty="0">
                <a:latin typeface="Tw Cen MT"/>
                <a:cs typeface="Tw Cen MT"/>
              </a:rPr>
              <a:t> </a:t>
            </a:r>
            <a:r>
              <a:rPr sz="1600" dirty="0">
                <a:latin typeface="Tw Cen MT"/>
                <a:cs typeface="Tw Cen MT"/>
              </a:rPr>
              <a:t>to</a:t>
            </a:r>
            <a:r>
              <a:rPr sz="1600" spc="-25" dirty="0">
                <a:latin typeface="Tw Cen MT"/>
                <a:cs typeface="Tw Cen MT"/>
              </a:rPr>
              <a:t> </a:t>
            </a:r>
            <a:r>
              <a:rPr sz="1600" dirty="0">
                <a:latin typeface="Tw Cen MT"/>
                <a:cs typeface="Tw Cen MT"/>
              </a:rPr>
              <a:t>separate</a:t>
            </a:r>
            <a:r>
              <a:rPr sz="1600" spc="-50" dirty="0">
                <a:latin typeface="Tw Cen MT"/>
                <a:cs typeface="Tw Cen MT"/>
              </a:rPr>
              <a:t> </a:t>
            </a:r>
            <a:r>
              <a:rPr sz="1600" dirty="0">
                <a:latin typeface="Tw Cen MT"/>
                <a:cs typeface="Tw Cen MT"/>
              </a:rPr>
              <a:t>or</a:t>
            </a:r>
            <a:r>
              <a:rPr sz="1600" spc="-25" dirty="0">
                <a:latin typeface="Tw Cen MT"/>
                <a:cs typeface="Tw Cen MT"/>
              </a:rPr>
              <a:t> </a:t>
            </a:r>
            <a:r>
              <a:rPr sz="1600" spc="-10" dirty="0">
                <a:latin typeface="Tw Cen MT"/>
                <a:cs typeface="Tw Cen MT"/>
              </a:rPr>
              <a:t>compartmentalize issues</a:t>
            </a:r>
            <a:endParaRPr sz="1600" dirty="0">
              <a:latin typeface="Tw Cen MT"/>
              <a:cs typeface="Tw Cen MT"/>
            </a:endParaRPr>
          </a:p>
          <a:p>
            <a:pPr marL="390525" indent="-286385">
              <a:lnSpc>
                <a:spcPct val="100000"/>
              </a:lnSpc>
              <a:spcBef>
                <a:spcPts val="1080"/>
              </a:spcBef>
              <a:buClr>
                <a:srgbClr val="1CACE3"/>
              </a:buClr>
              <a:buFont typeface="Arial"/>
              <a:buChar char="•"/>
              <a:tabLst>
                <a:tab pos="390525" algn="l"/>
              </a:tabLst>
            </a:pPr>
            <a:r>
              <a:rPr sz="1600" spc="-10" dirty="0">
                <a:latin typeface="Tw Cen MT"/>
                <a:cs typeface="Tw Cen MT"/>
              </a:rPr>
              <a:t>Tray</a:t>
            </a:r>
            <a:r>
              <a:rPr sz="1600" spc="-30" dirty="0">
                <a:latin typeface="Tw Cen MT"/>
                <a:cs typeface="Tw Cen MT"/>
              </a:rPr>
              <a:t> </a:t>
            </a:r>
            <a:r>
              <a:rPr sz="1600" dirty="0">
                <a:latin typeface="Tw Cen MT"/>
                <a:cs typeface="Tw Cen MT"/>
              </a:rPr>
              <a:t>should</a:t>
            </a:r>
            <a:r>
              <a:rPr sz="1600" spc="-35" dirty="0">
                <a:latin typeface="Tw Cen MT"/>
                <a:cs typeface="Tw Cen MT"/>
              </a:rPr>
              <a:t> </a:t>
            </a:r>
            <a:r>
              <a:rPr sz="1600" dirty="0">
                <a:latin typeface="Tw Cen MT"/>
                <a:cs typeface="Tw Cen MT"/>
              </a:rPr>
              <a:t>be</a:t>
            </a:r>
            <a:r>
              <a:rPr sz="1600" spc="-5" dirty="0">
                <a:latin typeface="Tw Cen MT"/>
                <a:cs typeface="Tw Cen MT"/>
              </a:rPr>
              <a:t> </a:t>
            </a:r>
            <a:r>
              <a:rPr sz="1600" dirty="0">
                <a:latin typeface="Tw Cen MT"/>
                <a:cs typeface="Tw Cen MT"/>
              </a:rPr>
              <a:t>no</a:t>
            </a:r>
            <a:r>
              <a:rPr sz="1600" spc="-30" dirty="0">
                <a:latin typeface="Tw Cen MT"/>
                <a:cs typeface="Tw Cen MT"/>
              </a:rPr>
              <a:t> </a:t>
            </a:r>
            <a:r>
              <a:rPr sz="1600" dirty="0">
                <a:latin typeface="Tw Cen MT"/>
                <a:cs typeface="Tw Cen MT"/>
              </a:rPr>
              <a:t>higher</a:t>
            </a:r>
            <a:r>
              <a:rPr sz="1600" spc="-25" dirty="0">
                <a:latin typeface="Tw Cen MT"/>
                <a:cs typeface="Tw Cen MT"/>
              </a:rPr>
              <a:t> </a:t>
            </a:r>
            <a:r>
              <a:rPr sz="1600" dirty="0">
                <a:latin typeface="Tw Cen MT"/>
                <a:cs typeface="Tw Cen MT"/>
              </a:rPr>
              <a:t>than</a:t>
            </a:r>
            <a:r>
              <a:rPr sz="1600" spc="-30" dirty="0">
                <a:latin typeface="Tw Cen MT"/>
                <a:cs typeface="Tw Cen MT"/>
              </a:rPr>
              <a:t> </a:t>
            </a:r>
            <a:r>
              <a:rPr sz="1600" dirty="0">
                <a:latin typeface="Tw Cen MT"/>
                <a:cs typeface="Tw Cen MT"/>
              </a:rPr>
              <a:t>usual</a:t>
            </a:r>
            <a:r>
              <a:rPr sz="1600" spc="-10" dirty="0">
                <a:latin typeface="Tw Cen MT"/>
                <a:cs typeface="Tw Cen MT"/>
              </a:rPr>
              <a:t> </a:t>
            </a:r>
            <a:r>
              <a:rPr lang="en-GB" sz="1600" dirty="0">
                <a:latin typeface="Tw Cen MT"/>
                <a:cs typeface="Tw Cen MT"/>
              </a:rPr>
              <a:t>tabletop</a:t>
            </a:r>
            <a:r>
              <a:rPr sz="1600" spc="-35" dirty="0">
                <a:latin typeface="Tw Cen MT"/>
                <a:cs typeface="Tw Cen MT"/>
              </a:rPr>
              <a:t> </a:t>
            </a:r>
            <a:r>
              <a:rPr sz="1600" spc="-10" dirty="0">
                <a:latin typeface="Tw Cen MT"/>
                <a:cs typeface="Tw Cen MT"/>
              </a:rPr>
              <a:t>height</a:t>
            </a:r>
            <a:endParaRPr sz="1600" dirty="0">
              <a:latin typeface="Tw Cen MT"/>
              <a:cs typeface="Tw Cen MT"/>
            </a:endParaRPr>
          </a:p>
          <a:p>
            <a:pPr marL="390525" marR="143510" indent="-287020">
              <a:lnSpc>
                <a:spcPts val="1340"/>
              </a:lnSpc>
              <a:spcBef>
                <a:spcPts val="1395"/>
              </a:spcBef>
              <a:buClr>
                <a:srgbClr val="1CACE3"/>
              </a:buClr>
              <a:buFont typeface="Arial"/>
              <a:buChar char="•"/>
              <a:tabLst>
                <a:tab pos="390525" algn="l"/>
              </a:tabLst>
            </a:pPr>
            <a:r>
              <a:rPr sz="1600" dirty="0">
                <a:latin typeface="Tw Cen MT"/>
                <a:cs typeface="Tw Cen MT"/>
              </a:rPr>
              <a:t>Choose</a:t>
            </a:r>
            <a:r>
              <a:rPr sz="1600" spc="-30" dirty="0">
                <a:latin typeface="Tw Cen MT"/>
                <a:cs typeface="Tw Cen MT"/>
              </a:rPr>
              <a:t> </a:t>
            </a:r>
            <a:r>
              <a:rPr sz="1600" dirty="0">
                <a:latin typeface="Tw Cen MT"/>
                <a:cs typeface="Tw Cen MT"/>
              </a:rPr>
              <a:t>a blue</a:t>
            </a:r>
            <a:r>
              <a:rPr sz="1600" spc="-15" dirty="0">
                <a:latin typeface="Tw Cen MT"/>
                <a:cs typeface="Tw Cen MT"/>
              </a:rPr>
              <a:t> </a:t>
            </a:r>
            <a:r>
              <a:rPr sz="1600" dirty="0">
                <a:latin typeface="Tw Cen MT"/>
                <a:cs typeface="Tw Cen MT"/>
              </a:rPr>
              <a:t>that</a:t>
            </a:r>
            <a:r>
              <a:rPr sz="1600" spc="-30" dirty="0">
                <a:latin typeface="Tw Cen MT"/>
                <a:cs typeface="Tw Cen MT"/>
              </a:rPr>
              <a:t> </a:t>
            </a:r>
            <a:r>
              <a:rPr sz="1600" dirty="0">
                <a:latin typeface="Tw Cen MT"/>
                <a:cs typeface="Tw Cen MT"/>
              </a:rPr>
              <a:t>isn’t</a:t>
            </a:r>
            <a:r>
              <a:rPr sz="1600" spc="-15" dirty="0">
                <a:latin typeface="Tw Cen MT"/>
                <a:cs typeface="Tw Cen MT"/>
              </a:rPr>
              <a:t> </a:t>
            </a:r>
            <a:r>
              <a:rPr sz="1600" dirty="0">
                <a:latin typeface="Tw Cen MT"/>
                <a:cs typeface="Tw Cen MT"/>
              </a:rPr>
              <a:t>too</a:t>
            </a:r>
            <a:r>
              <a:rPr sz="1600" spc="-30" dirty="0">
                <a:latin typeface="Tw Cen MT"/>
                <a:cs typeface="Tw Cen MT"/>
              </a:rPr>
              <a:t> </a:t>
            </a:r>
            <a:r>
              <a:rPr sz="1600" dirty="0">
                <a:latin typeface="Tw Cen MT"/>
                <a:cs typeface="Tw Cen MT"/>
              </a:rPr>
              <a:t>dark</a:t>
            </a:r>
            <a:r>
              <a:rPr sz="1600" spc="-10" dirty="0">
                <a:latin typeface="Tw Cen MT"/>
                <a:cs typeface="Tw Cen MT"/>
              </a:rPr>
              <a:t> </a:t>
            </a:r>
            <a:r>
              <a:rPr sz="1600" dirty="0">
                <a:latin typeface="Tw Cen MT"/>
                <a:cs typeface="Tw Cen MT"/>
              </a:rPr>
              <a:t>of</a:t>
            </a:r>
            <a:r>
              <a:rPr sz="1600" spc="15" dirty="0">
                <a:latin typeface="Tw Cen MT"/>
                <a:cs typeface="Tw Cen MT"/>
              </a:rPr>
              <a:t> </a:t>
            </a:r>
            <a:r>
              <a:rPr sz="1600" dirty="0">
                <a:latin typeface="Tw Cen MT"/>
                <a:cs typeface="Tw Cen MT"/>
              </a:rPr>
              <a:t>a</a:t>
            </a:r>
            <a:r>
              <a:rPr sz="1600" spc="5" dirty="0">
                <a:latin typeface="Tw Cen MT"/>
                <a:cs typeface="Tw Cen MT"/>
              </a:rPr>
              <a:t> </a:t>
            </a:r>
            <a:r>
              <a:rPr sz="1600" dirty="0">
                <a:latin typeface="Tw Cen MT"/>
                <a:cs typeface="Tw Cen MT"/>
              </a:rPr>
              <a:t>hue-it</a:t>
            </a:r>
            <a:r>
              <a:rPr sz="1600" spc="-20" dirty="0">
                <a:latin typeface="Tw Cen MT"/>
                <a:cs typeface="Tw Cen MT"/>
              </a:rPr>
              <a:t> </a:t>
            </a:r>
            <a:r>
              <a:rPr sz="1600" dirty="0">
                <a:latin typeface="Tw Cen MT"/>
                <a:cs typeface="Tw Cen MT"/>
              </a:rPr>
              <a:t>can</a:t>
            </a:r>
            <a:r>
              <a:rPr sz="1600" spc="-15" dirty="0">
                <a:latin typeface="Tw Cen MT"/>
                <a:cs typeface="Tw Cen MT"/>
              </a:rPr>
              <a:t> </a:t>
            </a:r>
            <a:r>
              <a:rPr sz="1600" dirty="0">
                <a:latin typeface="Tw Cen MT"/>
                <a:cs typeface="Tw Cen MT"/>
              </a:rPr>
              <a:t>bring</a:t>
            </a:r>
            <a:r>
              <a:rPr sz="1600" spc="-15" dirty="0">
                <a:latin typeface="Tw Cen MT"/>
                <a:cs typeface="Tw Cen MT"/>
              </a:rPr>
              <a:t> </a:t>
            </a:r>
            <a:r>
              <a:rPr sz="1600" spc="-25" dirty="0">
                <a:latin typeface="Tw Cen MT"/>
                <a:cs typeface="Tw Cen MT"/>
              </a:rPr>
              <a:t>on </a:t>
            </a:r>
            <a:r>
              <a:rPr sz="1600" dirty="0">
                <a:latin typeface="Tw Cen MT"/>
                <a:cs typeface="Tw Cen MT"/>
              </a:rPr>
              <a:t>grief</a:t>
            </a:r>
            <a:r>
              <a:rPr sz="1600" spc="10" dirty="0">
                <a:latin typeface="Tw Cen MT"/>
                <a:cs typeface="Tw Cen MT"/>
              </a:rPr>
              <a:t> </a:t>
            </a:r>
            <a:r>
              <a:rPr sz="1600" spc="-10" dirty="0">
                <a:latin typeface="Tw Cen MT"/>
                <a:cs typeface="Tw Cen MT"/>
              </a:rPr>
              <a:t>responses</a:t>
            </a:r>
            <a:endParaRPr sz="1600" dirty="0">
              <a:latin typeface="Tw Cen MT"/>
              <a:cs typeface="Tw Cen MT"/>
            </a:endParaRPr>
          </a:p>
          <a:p>
            <a:pPr marL="535305" marR="153670" lvl="1" indent="-285115">
              <a:lnSpc>
                <a:spcPts val="1340"/>
              </a:lnSpc>
              <a:spcBef>
                <a:spcPts val="1415"/>
              </a:spcBef>
              <a:buClr>
                <a:srgbClr val="1CACE3"/>
              </a:buClr>
              <a:buFont typeface="Arial"/>
              <a:buChar char="•"/>
              <a:tabLst>
                <a:tab pos="535305" algn="l"/>
              </a:tabLst>
            </a:pPr>
            <a:r>
              <a:rPr sz="1600" dirty="0">
                <a:latin typeface="Tw Cen MT"/>
                <a:cs typeface="Tw Cen MT"/>
              </a:rPr>
              <a:t>The</a:t>
            </a:r>
            <a:r>
              <a:rPr sz="1600" spc="15" dirty="0">
                <a:latin typeface="Tw Cen MT"/>
                <a:cs typeface="Tw Cen MT"/>
              </a:rPr>
              <a:t> </a:t>
            </a:r>
            <a:r>
              <a:rPr sz="1600" dirty="0">
                <a:latin typeface="Tw Cen MT"/>
                <a:cs typeface="Tw Cen MT"/>
              </a:rPr>
              <a:t>color</a:t>
            </a:r>
            <a:r>
              <a:rPr sz="1600" spc="-20" dirty="0">
                <a:latin typeface="Tw Cen MT"/>
                <a:cs typeface="Tw Cen MT"/>
              </a:rPr>
              <a:t> </a:t>
            </a:r>
            <a:r>
              <a:rPr sz="1600" dirty="0">
                <a:latin typeface="Tw Cen MT"/>
                <a:cs typeface="Tw Cen MT"/>
              </a:rPr>
              <a:t>blue</a:t>
            </a:r>
            <a:r>
              <a:rPr sz="1600" spc="-5" dirty="0">
                <a:latin typeface="Tw Cen MT"/>
                <a:cs typeface="Tw Cen MT"/>
              </a:rPr>
              <a:t> </a:t>
            </a:r>
            <a:r>
              <a:rPr sz="1600" dirty="0">
                <a:latin typeface="Tw Cen MT"/>
                <a:cs typeface="Tw Cen MT"/>
              </a:rPr>
              <a:t>can trigger</a:t>
            </a:r>
            <a:r>
              <a:rPr sz="1600" spc="-30" dirty="0">
                <a:latin typeface="Tw Cen MT"/>
                <a:cs typeface="Tw Cen MT"/>
              </a:rPr>
              <a:t> </a:t>
            </a:r>
            <a:r>
              <a:rPr sz="1600" spc="-10" dirty="0">
                <a:latin typeface="Tw Cen MT"/>
                <a:cs typeface="Tw Cen MT"/>
              </a:rPr>
              <a:t>neurotransmitters</a:t>
            </a:r>
            <a:r>
              <a:rPr sz="1600" spc="-30" dirty="0">
                <a:latin typeface="Tw Cen MT"/>
                <a:cs typeface="Tw Cen MT"/>
              </a:rPr>
              <a:t> </a:t>
            </a:r>
            <a:r>
              <a:rPr sz="1600" dirty="0">
                <a:latin typeface="Tw Cen MT"/>
                <a:cs typeface="Tw Cen MT"/>
              </a:rPr>
              <a:t>which </a:t>
            </a:r>
            <a:r>
              <a:rPr sz="1600" spc="-20" dirty="0">
                <a:latin typeface="Tw Cen MT"/>
                <a:cs typeface="Tw Cen MT"/>
              </a:rPr>
              <a:t>calm </a:t>
            </a:r>
            <a:r>
              <a:rPr sz="1600" dirty="0">
                <a:latin typeface="Tw Cen MT"/>
                <a:cs typeface="Tw Cen MT"/>
              </a:rPr>
              <a:t>the</a:t>
            </a:r>
            <a:r>
              <a:rPr sz="1600" spc="-40" dirty="0">
                <a:latin typeface="Tw Cen MT"/>
                <a:cs typeface="Tw Cen MT"/>
              </a:rPr>
              <a:t> </a:t>
            </a:r>
            <a:r>
              <a:rPr sz="1600" dirty="0">
                <a:latin typeface="Tw Cen MT"/>
                <a:cs typeface="Tw Cen MT"/>
              </a:rPr>
              <a:t>entire</a:t>
            </a:r>
            <a:r>
              <a:rPr sz="1600" spc="-50" dirty="0">
                <a:latin typeface="Tw Cen MT"/>
                <a:cs typeface="Tw Cen MT"/>
              </a:rPr>
              <a:t> </a:t>
            </a:r>
            <a:r>
              <a:rPr sz="1600" dirty="0">
                <a:latin typeface="Tw Cen MT"/>
                <a:cs typeface="Tw Cen MT"/>
              </a:rPr>
              <a:t>body;</a:t>
            </a:r>
            <a:r>
              <a:rPr sz="1600" spc="-35" dirty="0">
                <a:latin typeface="Tw Cen MT"/>
                <a:cs typeface="Tw Cen MT"/>
              </a:rPr>
              <a:t> </a:t>
            </a:r>
            <a:r>
              <a:rPr sz="1600" dirty="0">
                <a:latin typeface="Tw Cen MT"/>
                <a:cs typeface="Tw Cen MT"/>
              </a:rPr>
              <a:t>lower</a:t>
            </a:r>
            <a:r>
              <a:rPr sz="1600" spc="-40" dirty="0">
                <a:latin typeface="Tw Cen MT"/>
                <a:cs typeface="Tw Cen MT"/>
              </a:rPr>
              <a:t> </a:t>
            </a:r>
            <a:r>
              <a:rPr sz="1600" dirty="0">
                <a:latin typeface="Tw Cen MT"/>
                <a:cs typeface="Tw Cen MT"/>
              </a:rPr>
              <a:t>and</a:t>
            </a:r>
            <a:r>
              <a:rPr sz="1600" spc="-60" dirty="0">
                <a:latin typeface="Tw Cen MT"/>
                <a:cs typeface="Tw Cen MT"/>
              </a:rPr>
              <a:t> </a:t>
            </a:r>
            <a:r>
              <a:rPr sz="1600" dirty="0">
                <a:latin typeface="Tw Cen MT"/>
                <a:cs typeface="Tw Cen MT"/>
              </a:rPr>
              <a:t>deepen</a:t>
            </a:r>
            <a:r>
              <a:rPr sz="1600" spc="-55" dirty="0">
                <a:latin typeface="Tw Cen MT"/>
                <a:cs typeface="Tw Cen MT"/>
              </a:rPr>
              <a:t> </a:t>
            </a:r>
            <a:r>
              <a:rPr sz="1600" spc="-10" dirty="0">
                <a:latin typeface="Tw Cen MT"/>
                <a:cs typeface="Tw Cen MT"/>
              </a:rPr>
              <a:t>breathing, </a:t>
            </a:r>
            <a:r>
              <a:rPr sz="1600" dirty="0">
                <a:latin typeface="Tw Cen MT"/>
                <a:cs typeface="Tw Cen MT"/>
              </a:rPr>
              <a:t>eliminating</a:t>
            </a:r>
            <a:r>
              <a:rPr sz="1600" spc="-40" dirty="0">
                <a:latin typeface="Tw Cen MT"/>
                <a:cs typeface="Tw Cen MT"/>
              </a:rPr>
              <a:t> </a:t>
            </a:r>
            <a:r>
              <a:rPr sz="1600" dirty="0">
                <a:latin typeface="Tw Cen MT"/>
                <a:cs typeface="Tw Cen MT"/>
              </a:rPr>
              <a:t>the</a:t>
            </a:r>
            <a:r>
              <a:rPr sz="1600" spc="-25" dirty="0">
                <a:latin typeface="Tw Cen MT"/>
                <a:cs typeface="Tw Cen MT"/>
              </a:rPr>
              <a:t> </a:t>
            </a:r>
            <a:r>
              <a:rPr sz="1600" dirty="0">
                <a:latin typeface="Tw Cen MT"/>
                <a:cs typeface="Tw Cen MT"/>
              </a:rPr>
              <a:t>FFF</a:t>
            </a:r>
            <a:r>
              <a:rPr sz="1600" spc="-15" dirty="0">
                <a:latin typeface="Tw Cen MT"/>
                <a:cs typeface="Tw Cen MT"/>
              </a:rPr>
              <a:t> </a:t>
            </a:r>
            <a:r>
              <a:rPr sz="1600" dirty="0">
                <a:latin typeface="Tw Cen MT"/>
                <a:cs typeface="Tw Cen MT"/>
              </a:rPr>
              <a:t>response</a:t>
            </a:r>
            <a:r>
              <a:rPr sz="1600" spc="-60" dirty="0">
                <a:latin typeface="Tw Cen MT"/>
                <a:cs typeface="Tw Cen MT"/>
              </a:rPr>
              <a:t> </a:t>
            </a:r>
            <a:r>
              <a:rPr sz="1600" dirty="0">
                <a:latin typeface="Tw Cen MT"/>
                <a:cs typeface="Tw Cen MT"/>
              </a:rPr>
              <a:t>(Steinhardt,</a:t>
            </a:r>
            <a:r>
              <a:rPr sz="1600" spc="-50" dirty="0">
                <a:latin typeface="Tw Cen MT"/>
                <a:cs typeface="Tw Cen MT"/>
              </a:rPr>
              <a:t> </a:t>
            </a:r>
            <a:r>
              <a:rPr sz="1600" spc="-10" dirty="0">
                <a:latin typeface="Tw Cen MT"/>
                <a:cs typeface="Tw Cen MT"/>
              </a:rPr>
              <a:t>1997)</a:t>
            </a:r>
            <a:r>
              <a:rPr lang="en-GB" sz="1600" spc="-10" dirty="0">
                <a:latin typeface="Tw Cen MT"/>
                <a:cs typeface="Tw Cen MT"/>
              </a:rPr>
              <a:t>compartmentalise</a:t>
            </a:r>
            <a:endParaRPr sz="1600" dirty="0">
              <a:latin typeface="Tw Cen MT"/>
              <a:cs typeface="Tw Cen MT"/>
            </a:endParaRPr>
          </a:p>
        </p:txBody>
      </p:sp>
      <p:pic>
        <p:nvPicPr>
          <p:cNvPr id="5" name="object 5"/>
          <p:cNvPicPr/>
          <p:nvPr/>
        </p:nvPicPr>
        <p:blipFill>
          <a:blip r:embed="rId2" cstate="print"/>
          <a:stretch>
            <a:fillRect/>
          </a:stretch>
        </p:blipFill>
        <p:spPr>
          <a:xfrm>
            <a:off x="3108960" y="5059573"/>
            <a:ext cx="2368295" cy="1519179"/>
          </a:xfrm>
          <a:prstGeom prst="rect">
            <a:avLst/>
          </a:prstGeom>
        </p:spPr>
      </p:pic>
      <p:pic>
        <p:nvPicPr>
          <p:cNvPr id="6" name="object 6"/>
          <p:cNvPicPr/>
          <p:nvPr/>
        </p:nvPicPr>
        <p:blipFill>
          <a:blip r:embed="rId3" cstate="print"/>
          <a:stretch>
            <a:fillRect/>
          </a:stretch>
        </p:blipFill>
        <p:spPr>
          <a:xfrm>
            <a:off x="175529" y="4774152"/>
            <a:ext cx="2170176" cy="188213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120872" y="4171577"/>
            <a:ext cx="9372600" cy="1200416"/>
          </a:xfrm>
          <a:prstGeom prst="rect">
            <a:avLst/>
          </a:prstGeom>
        </p:spPr>
        <p:txBody>
          <a:bodyPr vert="horz" wrap="square" lIns="0" tIns="13335" rIns="0" bIns="0" rtlCol="0">
            <a:spAutoFit/>
          </a:bodyPr>
          <a:lstStyle/>
          <a:p>
            <a:pPr marL="288290">
              <a:lnSpc>
                <a:spcPct val="100000"/>
              </a:lnSpc>
              <a:spcBef>
                <a:spcPts val="105"/>
              </a:spcBef>
            </a:pPr>
            <a:r>
              <a:rPr spc="75" dirty="0"/>
              <a:t>SANITIZING</a:t>
            </a:r>
            <a:r>
              <a:rPr spc="265" dirty="0"/>
              <a:t> </a:t>
            </a:r>
            <a:r>
              <a:rPr spc="50" dirty="0"/>
              <a:t>SAND</a:t>
            </a:r>
          </a:p>
        </p:txBody>
      </p:sp>
      <p:sp>
        <p:nvSpPr>
          <p:cNvPr id="3" name="object 3"/>
          <p:cNvSpPr txBox="1"/>
          <p:nvPr/>
        </p:nvSpPr>
        <p:spPr>
          <a:xfrm>
            <a:off x="6963694" y="2772716"/>
            <a:ext cx="4326255" cy="1200150"/>
          </a:xfrm>
          <a:prstGeom prst="rect">
            <a:avLst/>
          </a:prstGeom>
        </p:spPr>
        <p:txBody>
          <a:bodyPr vert="horz" wrap="square" lIns="0" tIns="12700" rIns="0" bIns="0" rtlCol="0">
            <a:spAutoFit/>
          </a:bodyPr>
          <a:lstStyle/>
          <a:p>
            <a:pPr marL="12700">
              <a:lnSpc>
                <a:spcPts val="2160"/>
              </a:lnSpc>
              <a:spcBef>
                <a:spcPts val="100"/>
              </a:spcBef>
            </a:pPr>
            <a:r>
              <a:rPr sz="2100" u="sng" dirty="0">
                <a:solidFill>
                  <a:srgbClr val="1CACE3"/>
                </a:solidFill>
                <a:uFill>
                  <a:solidFill>
                    <a:srgbClr val="1CACE3"/>
                  </a:solidFill>
                </a:uFill>
                <a:latin typeface="Tw Cen MT"/>
                <a:cs typeface="Tw Cen MT"/>
              </a:rPr>
              <a:t>Germy</a:t>
            </a:r>
            <a:r>
              <a:rPr sz="2100" u="sng" spc="-35" dirty="0">
                <a:solidFill>
                  <a:srgbClr val="1CACE3"/>
                </a:solidFill>
                <a:uFill>
                  <a:solidFill>
                    <a:srgbClr val="1CACE3"/>
                  </a:solidFill>
                </a:uFill>
                <a:latin typeface="Tw Cen MT"/>
                <a:cs typeface="Tw Cen MT"/>
              </a:rPr>
              <a:t> </a:t>
            </a:r>
            <a:r>
              <a:rPr sz="2100" u="sng" spc="-20" dirty="0">
                <a:solidFill>
                  <a:srgbClr val="1CACE3"/>
                </a:solidFill>
                <a:uFill>
                  <a:solidFill>
                    <a:srgbClr val="1CACE3"/>
                  </a:solidFill>
                </a:uFill>
                <a:latin typeface="Tw Cen MT"/>
                <a:cs typeface="Tw Cen MT"/>
              </a:rPr>
              <a:t>Hands</a:t>
            </a:r>
            <a:endParaRPr sz="2100" dirty="0">
              <a:latin typeface="Tw Cen MT"/>
              <a:cs typeface="Tw Cen MT"/>
            </a:endParaRPr>
          </a:p>
          <a:p>
            <a:pPr marL="355600" indent="-342900">
              <a:lnSpc>
                <a:spcPts val="1680"/>
              </a:lnSpc>
              <a:buFont typeface="Arial"/>
              <a:buChar char="•"/>
              <a:tabLst>
                <a:tab pos="355600" algn="l"/>
              </a:tabLst>
            </a:pPr>
            <a:r>
              <a:rPr sz="2000" dirty="0">
                <a:solidFill>
                  <a:srgbClr val="1CACE3"/>
                </a:solidFill>
                <a:latin typeface="Tw Cen MT"/>
                <a:cs typeface="Tw Cen MT"/>
              </a:rPr>
              <a:t>Spread</a:t>
            </a:r>
            <a:r>
              <a:rPr sz="2000" spc="-50" dirty="0">
                <a:solidFill>
                  <a:srgbClr val="1CACE3"/>
                </a:solidFill>
                <a:latin typeface="Tw Cen MT"/>
                <a:cs typeface="Tw Cen MT"/>
              </a:rPr>
              <a:t> </a:t>
            </a:r>
            <a:r>
              <a:rPr sz="2000" dirty="0">
                <a:solidFill>
                  <a:srgbClr val="1CACE3"/>
                </a:solidFill>
                <a:latin typeface="Tw Cen MT"/>
                <a:cs typeface="Tw Cen MT"/>
              </a:rPr>
              <a:t>sand</a:t>
            </a:r>
            <a:r>
              <a:rPr sz="2000" spc="-30" dirty="0">
                <a:solidFill>
                  <a:srgbClr val="1CACE3"/>
                </a:solidFill>
                <a:latin typeface="Tw Cen MT"/>
                <a:cs typeface="Tw Cen MT"/>
              </a:rPr>
              <a:t> </a:t>
            </a:r>
            <a:r>
              <a:rPr sz="2000" dirty="0">
                <a:solidFill>
                  <a:srgbClr val="1CACE3"/>
                </a:solidFill>
                <a:latin typeface="Tw Cen MT"/>
                <a:cs typeface="Tw Cen MT"/>
              </a:rPr>
              <a:t>on</a:t>
            </a:r>
            <a:r>
              <a:rPr sz="2000" spc="-15" dirty="0">
                <a:solidFill>
                  <a:srgbClr val="1CACE3"/>
                </a:solidFill>
                <a:latin typeface="Tw Cen MT"/>
                <a:cs typeface="Tw Cen MT"/>
              </a:rPr>
              <a:t> </a:t>
            </a:r>
            <a:r>
              <a:rPr sz="2000" dirty="0">
                <a:solidFill>
                  <a:srgbClr val="1CACE3"/>
                </a:solidFill>
                <a:latin typeface="Tw Cen MT"/>
                <a:cs typeface="Tw Cen MT"/>
              </a:rPr>
              <a:t>metal</a:t>
            </a:r>
            <a:r>
              <a:rPr sz="2000" spc="-25" dirty="0">
                <a:solidFill>
                  <a:srgbClr val="1CACE3"/>
                </a:solidFill>
                <a:latin typeface="Tw Cen MT"/>
                <a:cs typeface="Tw Cen MT"/>
              </a:rPr>
              <a:t> </a:t>
            </a:r>
            <a:r>
              <a:rPr sz="2000" dirty="0">
                <a:solidFill>
                  <a:srgbClr val="1CACE3"/>
                </a:solidFill>
                <a:latin typeface="Tw Cen MT"/>
                <a:cs typeface="Tw Cen MT"/>
              </a:rPr>
              <a:t>baking</a:t>
            </a:r>
            <a:r>
              <a:rPr sz="2000" spc="-30" dirty="0">
                <a:solidFill>
                  <a:srgbClr val="1CACE3"/>
                </a:solidFill>
                <a:latin typeface="Tw Cen MT"/>
                <a:cs typeface="Tw Cen MT"/>
              </a:rPr>
              <a:t> </a:t>
            </a:r>
            <a:r>
              <a:rPr sz="2000" dirty="0">
                <a:solidFill>
                  <a:srgbClr val="1CACE3"/>
                </a:solidFill>
                <a:latin typeface="Tw Cen MT"/>
                <a:cs typeface="Tw Cen MT"/>
              </a:rPr>
              <a:t>sheet,</a:t>
            </a:r>
            <a:r>
              <a:rPr sz="2000" spc="-35" dirty="0">
                <a:solidFill>
                  <a:srgbClr val="1CACE3"/>
                </a:solidFill>
                <a:latin typeface="Tw Cen MT"/>
                <a:cs typeface="Tw Cen MT"/>
              </a:rPr>
              <a:t> </a:t>
            </a:r>
            <a:r>
              <a:rPr sz="2000" spc="-25" dirty="0">
                <a:solidFill>
                  <a:srgbClr val="1CACE3"/>
                </a:solidFill>
                <a:latin typeface="Tw Cen MT"/>
                <a:cs typeface="Tw Cen MT"/>
              </a:rPr>
              <a:t>4”</a:t>
            </a:r>
            <a:endParaRPr sz="2000" dirty="0">
              <a:latin typeface="Tw Cen MT"/>
              <a:cs typeface="Tw Cen MT"/>
            </a:endParaRPr>
          </a:p>
          <a:p>
            <a:pPr marL="355600">
              <a:lnSpc>
                <a:spcPts val="1680"/>
              </a:lnSpc>
            </a:pPr>
            <a:r>
              <a:rPr sz="2000" dirty="0">
                <a:solidFill>
                  <a:srgbClr val="1CACE3"/>
                </a:solidFill>
                <a:latin typeface="Tw Cen MT"/>
                <a:cs typeface="Tw Cen MT"/>
              </a:rPr>
              <a:t>thick</a:t>
            </a:r>
            <a:r>
              <a:rPr sz="2000" spc="30" dirty="0">
                <a:solidFill>
                  <a:srgbClr val="1CACE3"/>
                </a:solidFill>
                <a:latin typeface="Tw Cen MT"/>
                <a:cs typeface="Tw Cen MT"/>
              </a:rPr>
              <a:t> </a:t>
            </a:r>
            <a:r>
              <a:rPr sz="2000" spc="-25" dirty="0">
                <a:solidFill>
                  <a:srgbClr val="1CACE3"/>
                </a:solidFill>
                <a:latin typeface="Tw Cen MT"/>
                <a:cs typeface="Tw Cen MT"/>
              </a:rPr>
              <a:t>max</a:t>
            </a:r>
            <a:endParaRPr sz="2000" dirty="0">
              <a:latin typeface="Tw Cen MT"/>
              <a:cs typeface="Tw Cen MT"/>
            </a:endParaRPr>
          </a:p>
          <a:p>
            <a:pPr marL="355600" indent="-342900">
              <a:lnSpc>
                <a:spcPts val="1680"/>
              </a:lnSpc>
              <a:buFont typeface="Arial"/>
              <a:buChar char="•"/>
              <a:tabLst>
                <a:tab pos="355600" algn="l"/>
              </a:tabLst>
            </a:pPr>
            <a:r>
              <a:rPr sz="2000" dirty="0">
                <a:solidFill>
                  <a:srgbClr val="1CACE3"/>
                </a:solidFill>
                <a:latin typeface="Tw Cen MT"/>
                <a:cs typeface="Tw Cen MT"/>
              </a:rPr>
              <a:t>Bake</a:t>
            </a:r>
            <a:r>
              <a:rPr sz="2000" spc="-30" dirty="0">
                <a:solidFill>
                  <a:srgbClr val="1CACE3"/>
                </a:solidFill>
                <a:latin typeface="Tw Cen MT"/>
                <a:cs typeface="Tw Cen MT"/>
              </a:rPr>
              <a:t> </a:t>
            </a:r>
            <a:r>
              <a:rPr sz="2000" dirty="0">
                <a:solidFill>
                  <a:srgbClr val="1CACE3"/>
                </a:solidFill>
                <a:latin typeface="Tw Cen MT"/>
                <a:cs typeface="Tw Cen MT"/>
              </a:rPr>
              <a:t>at</a:t>
            </a:r>
            <a:r>
              <a:rPr sz="2000" spc="-30" dirty="0">
                <a:solidFill>
                  <a:srgbClr val="1CACE3"/>
                </a:solidFill>
                <a:latin typeface="Tw Cen MT"/>
                <a:cs typeface="Tw Cen MT"/>
              </a:rPr>
              <a:t> </a:t>
            </a:r>
            <a:r>
              <a:rPr sz="2000" dirty="0">
                <a:solidFill>
                  <a:srgbClr val="1CACE3"/>
                </a:solidFill>
                <a:latin typeface="Tw Cen MT"/>
                <a:cs typeface="Tw Cen MT"/>
              </a:rPr>
              <a:t>250</a:t>
            </a:r>
            <a:r>
              <a:rPr sz="2000" spc="-30" dirty="0">
                <a:solidFill>
                  <a:srgbClr val="1CACE3"/>
                </a:solidFill>
                <a:latin typeface="Tw Cen MT"/>
                <a:cs typeface="Tw Cen MT"/>
              </a:rPr>
              <a:t> </a:t>
            </a:r>
            <a:r>
              <a:rPr sz="2000" dirty="0">
                <a:solidFill>
                  <a:srgbClr val="1CACE3"/>
                </a:solidFill>
                <a:latin typeface="Tw Cen MT"/>
                <a:cs typeface="Tw Cen MT"/>
              </a:rPr>
              <a:t>degrees</a:t>
            </a:r>
            <a:r>
              <a:rPr sz="2000" spc="-55" dirty="0">
                <a:solidFill>
                  <a:srgbClr val="1CACE3"/>
                </a:solidFill>
                <a:latin typeface="Tw Cen MT"/>
                <a:cs typeface="Tw Cen MT"/>
              </a:rPr>
              <a:t> </a:t>
            </a:r>
            <a:r>
              <a:rPr sz="2000" dirty="0">
                <a:solidFill>
                  <a:srgbClr val="1CACE3"/>
                </a:solidFill>
                <a:latin typeface="Tw Cen MT"/>
                <a:cs typeface="Tw Cen MT"/>
              </a:rPr>
              <a:t>F</a:t>
            </a:r>
            <a:r>
              <a:rPr sz="2000" spc="-10" dirty="0">
                <a:solidFill>
                  <a:srgbClr val="1CACE3"/>
                </a:solidFill>
                <a:latin typeface="Tw Cen MT"/>
                <a:cs typeface="Tw Cen MT"/>
              </a:rPr>
              <a:t> </a:t>
            </a:r>
            <a:r>
              <a:rPr sz="2000" dirty="0">
                <a:solidFill>
                  <a:srgbClr val="1CACE3"/>
                </a:solidFill>
                <a:latin typeface="Tw Cen MT"/>
                <a:cs typeface="Tw Cen MT"/>
              </a:rPr>
              <a:t>for</a:t>
            </a:r>
            <a:r>
              <a:rPr sz="2000" spc="-40" dirty="0">
                <a:solidFill>
                  <a:srgbClr val="1CACE3"/>
                </a:solidFill>
                <a:latin typeface="Tw Cen MT"/>
                <a:cs typeface="Tw Cen MT"/>
              </a:rPr>
              <a:t> </a:t>
            </a:r>
            <a:r>
              <a:rPr sz="2000" dirty="0">
                <a:solidFill>
                  <a:srgbClr val="1CACE3"/>
                </a:solidFill>
                <a:latin typeface="Tw Cen MT"/>
                <a:cs typeface="Tw Cen MT"/>
              </a:rPr>
              <a:t>40</a:t>
            </a:r>
            <a:r>
              <a:rPr sz="2000" spc="-5" dirty="0">
                <a:solidFill>
                  <a:srgbClr val="1CACE3"/>
                </a:solidFill>
                <a:latin typeface="Tw Cen MT"/>
                <a:cs typeface="Tw Cen MT"/>
              </a:rPr>
              <a:t> </a:t>
            </a:r>
            <a:r>
              <a:rPr sz="2000" spc="-10" dirty="0">
                <a:solidFill>
                  <a:srgbClr val="1CACE3"/>
                </a:solidFill>
                <a:latin typeface="Tw Cen MT"/>
                <a:cs typeface="Tw Cen MT"/>
              </a:rPr>
              <a:t>minutes</a:t>
            </a:r>
            <a:endParaRPr sz="2000" dirty="0">
              <a:latin typeface="Tw Cen MT"/>
              <a:cs typeface="Tw Cen MT"/>
            </a:endParaRPr>
          </a:p>
          <a:p>
            <a:pPr marL="355600" indent="-342900">
              <a:lnSpc>
                <a:spcPts val="2039"/>
              </a:lnSpc>
              <a:buFont typeface="Arial"/>
              <a:buChar char="•"/>
              <a:tabLst>
                <a:tab pos="355600" algn="l"/>
              </a:tabLst>
            </a:pPr>
            <a:r>
              <a:rPr sz="2000" dirty="0">
                <a:solidFill>
                  <a:srgbClr val="1CACE3"/>
                </a:solidFill>
                <a:latin typeface="Tw Cen MT"/>
                <a:cs typeface="Tw Cen MT"/>
              </a:rPr>
              <a:t>Provide</a:t>
            </a:r>
            <a:r>
              <a:rPr sz="2000" spc="-90" dirty="0">
                <a:solidFill>
                  <a:srgbClr val="1CACE3"/>
                </a:solidFill>
                <a:latin typeface="Tw Cen MT"/>
                <a:cs typeface="Tw Cen MT"/>
              </a:rPr>
              <a:t> </a:t>
            </a:r>
            <a:r>
              <a:rPr sz="2000" spc="-10" dirty="0">
                <a:solidFill>
                  <a:srgbClr val="1CACE3"/>
                </a:solidFill>
                <a:latin typeface="Tw Cen MT"/>
                <a:cs typeface="Tw Cen MT"/>
              </a:rPr>
              <a:t>ventilation</a:t>
            </a:r>
            <a:endParaRPr sz="2000" dirty="0">
              <a:latin typeface="Tw Cen MT"/>
              <a:cs typeface="Tw Cen MT"/>
            </a:endParaRPr>
          </a:p>
        </p:txBody>
      </p:sp>
      <p:sp>
        <p:nvSpPr>
          <p:cNvPr id="5" name="object 5"/>
          <p:cNvSpPr txBox="1"/>
          <p:nvPr/>
        </p:nvSpPr>
        <p:spPr>
          <a:xfrm>
            <a:off x="7024615" y="714277"/>
            <a:ext cx="3949065" cy="1115060"/>
          </a:xfrm>
          <a:prstGeom prst="rect">
            <a:avLst/>
          </a:prstGeom>
        </p:spPr>
        <p:txBody>
          <a:bodyPr vert="horz" wrap="square" lIns="0" tIns="12700" rIns="0" bIns="0" rtlCol="0">
            <a:spAutoFit/>
          </a:bodyPr>
          <a:lstStyle/>
          <a:p>
            <a:pPr marL="12700">
              <a:lnSpc>
                <a:spcPts val="2200"/>
              </a:lnSpc>
              <a:spcBef>
                <a:spcPts val="100"/>
              </a:spcBef>
            </a:pPr>
            <a:r>
              <a:rPr sz="2100" u="sng" dirty="0">
                <a:solidFill>
                  <a:srgbClr val="1CACE3"/>
                </a:solidFill>
                <a:uFill>
                  <a:solidFill>
                    <a:srgbClr val="1CACE3"/>
                  </a:solidFill>
                </a:uFill>
                <a:latin typeface="Tw Cen MT"/>
                <a:cs typeface="Tw Cen MT"/>
              </a:rPr>
              <a:t>Beach</a:t>
            </a:r>
            <a:r>
              <a:rPr sz="2100" u="sng" spc="60" dirty="0">
                <a:solidFill>
                  <a:srgbClr val="1CACE3"/>
                </a:solidFill>
                <a:uFill>
                  <a:solidFill>
                    <a:srgbClr val="1CACE3"/>
                  </a:solidFill>
                </a:uFill>
                <a:latin typeface="Tw Cen MT"/>
                <a:cs typeface="Tw Cen MT"/>
              </a:rPr>
              <a:t> </a:t>
            </a:r>
            <a:r>
              <a:rPr sz="2100" u="sng" spc="-20" dirty="0">
                <a:solidFill>
                  <a:srgbClr val="1CACE3"/>
                </a:solidFill>
                <a:uFill>
                  <a:solidFill>
                    <a:srgbClr val="1CACE3"/>
                  </a:solidFill>
                </a:uFill>
                <a:latin typeface="Tw Cen MT"/>
                <a:cs typeface="Tw Cen MT"/>
              </a:rPr>
              <a:t>Sand</a:t>
            </a:r>
            <a:endParaRPr sz="2100" dirty="0">
              <a:latin typeface="Tw Cen MT"/>
              <a:cs typeface="Tw Cen MT"/>
            </a:endParaRPr>
          </a:p>
          <a:p>
            <a:pPr marL="354965" indent="-342265">
              <a:lnSpc>
                <a:spcPts val="1520"/>
              </a:lnSpc>
              <a:buFont typeface="Arial"/>
              <a:buChar char="•"/>
              <a:tabLst>
                <a:tab pos="354965" algn="l"/>
              </a:tabLst>
            </a:pPr>
            <a:r>
              <a:rPr sz="1800" dirty="0">
                <a:solidFill>
                  <a:srgbClr val="1CACE3"/>
                </a:solidFill>
                <a:latin typeface="Tw Cen MT"/>
                <a:cs typeface="Tw Cen MT"/>
              </a:rPr>
              <a:t>Rinse</a:t>
            </a:r>
            <a:r>
              <a:rPr sz="1800" spc="-5" dirty="0">
                <a:solidFill>
                  <a:srgbClr val="1CACE3"/>
                </a:solidFill>
                <a:latin typeface="Tw Cen MT"/>
                <a:cs typeface="Tw Cen MT"/>
              </a:rPr>
              <a:t> </a:t>
            </a:r>
            <a:r>
              <a:rPr sz="1800" dirty="0">
                <a:solidFill>
                  <a:srgbClr val="1CACE3"/>
                </a:solidFill>
                <a:latin typeface="Tw Cen MT"/>
                <a:cs typeface="Tw Cen MT"/>
              </a:rPr>
              <a:t>sand</a:t>
            </a:r>
            <a:r>
              <a:rPr sz="1800" spc="-40" dirty="0">
                <a:solidFill>
                  <a:srgbClr val="1CACE3"/>
                </a:solidFill>
                <a:latin typeface="Tw Cen MT"/>
                <a:cs typeface="Tw Cen MT"/>
              </a:rPr>
              <a:t> </a:t>
            </a:r>
            <a:r>
              <a:rPr sz="1800" dirty="0">
                <a:solidFill>
                  <a:srgbClr val="1CACE3"/>
                </a:solidFill>
                <a:latin typeface="Tw Cen MT"/>
                <a:cs typeface="Tw Cen MT"/>
              </a:rPr>
              <a:t>in clean</a:t>
            </a:r>
            <a:r>
              <a:rPr sz="1800" spc="-25" dirty="0">
                <a:solidFill>
                  <a:srgbClr val="1CACE3"/>
                </a:solidFill>
                <a:latin typeface="Tw Cen MT"/>
                <a:cs typeface="Tw Cen MT"/>
              </a:rPr>
              <a:t> </a:t>
            </a:r>
            <a:r>
              <a:rPr sz="1800" spc="-20" dirty="0">
                <a:solidFill>
                  <a:srgbClr val="1CACE3"/>
                </a:solidFill>
                <a:latin typeface="Tw Cen MT"/>
                <a:cs typeface="Tw Cen MT"/>
              </a:rPr>
              <a:t>water</a:t>
            </a:r>
            <a:endParaRPr sz="1800" dirty="0">
              <a:latin typeface="Tw Cen MT"/>
              <a:cs typeface="Tw Cen MT"/>
            </a:endParaRPr>
          </a:p>
          <a:p>
            <a:pPr marL="354965" indent="-342265">
              <a:lnSpc>
                <a:spcPts val="1510"/>
              </a:lnSpc>
              <a:buFont typeface="Arial"/>
              <a:buChar char="•"/>
              <a:tabLst>
                <a:tab pos="354965" algn="l"/>
              </a:tabLst>
            </a:pPr>
            <a:r>
              <a:rPr sz="1800" dirty="0">
                <a:solidFill>
                  <a:srgbClr val="1CACE3"/>
                </a:solidFill>
                <a:latin typeface="Tw Cen MT"/>
                <a:cs typeface="Tw Cen MT"/>
              </a:rPr>
              <a:t>Rake</a:t>
            </a:r>
            <a:r>
              <a:rPr sz="1800" spc="-40" dirty="0">
                <a:solidFill>
                  <a:srgbClr val="1CACE3"/>
                </a:solidFill>
                <a:latin typeface="Tw Cen MT"/>
                <a:cs typeface="Tw Cen MT"/>
              </a:rPr>
              <a:t> </a:t>
            </a:r>
            <a:r>
              <a:rPr sz="1800" dirty="0">
                <a:solidFill>
                  <a:srgbClr val="1CACE3"/>
                </a:solidFill>
                <a:latin typeface="Tw Cen MT"/>
                <a:cs typeface="Tw Cen MT"/>
              </a:rPr>
              <a:t>or</a:t>
            </a:r>
            <a:r>
              <a:rPr sz="1800" spc="-45" dirty="0">
                <a:solidFill>
                  <a:srgbClr val="1CACE3"/>
                </a:solidFill>
                <a:latin typeface="Tw Cen MT"/>
                <a:cs typeface="Tw Cen MT"/>
              </a:rPr>
              <a:t> </a:t>
            </a:r>
            <a:r>
              <a:rPr sz="1800" dirty="0">
                <a:solidFill>
                  <a:srgbClr val="1CACE3"/>
                </a:solidFill>
                <a:latin typeface="Tw Cen MT"/>
                <a:cs typeface="Tw Cen MT"/>
              </a:rPr>
              <a:t>filter/sift</a:t>
            </a:r>
            <a:r>
              <a:rPr sz="1800" spc="-25" dirty="0">
                <a:solidFill>
                  <a:srgbClr val="1CACE3"/>
                </a:solidFill>
                <a:latin typeface="Tw Cen MT"/>
                <a:cs typeface="Tw Cen MT"/>
              </a:rPr>
              <a:t> </a:t>
            </a:r>
            <a:r>
              <a:rPr sz="1800" dirty="0">
                <a:solidFill>
                  <a:srgbClr val="1CACE3"/>
                </a:solidFill>
                <a:latin typeface="Tw Cen MT"/>
                <a:cs typeface="Tw Cen MT"/>
              </a:rPr>
              <a:t>sand</a:t>
            </a:r>
            <a:r>
              <a:rPr sz="1800" spc="-50" dirty="0">
                <a:solidFill>
                  <a:srgbClr val="1CACE3"/>
                </a:solidFill>
                <a:latin typeface="Tw Cen MT"/>
                <a:cs typeface="Tw Cen MT"/>
              </a:rPr>
              <a:t> </a:t>
            </a:r>
            <a:r>
              <a:rPr sz="1800" dirty="0">
                <a:solidFill>
                  <a:srgbClr val="1CACE3"/>
                </a:solidFill>
                <a:latin typeface="Tw Cen MT"/>
                <a:cs typeface="Tw Cen MT"/>
              </a:rPr>
              <a:t>to</a:t>
            </a:r>
            <a:r>
              <a:rPr sz="1800" spc="-35" dirty="0">
                <a:solidFill>
                  <a:srgbClr val="1CACE3"/>
                </a:solidFill>
                <a:latin typeface="Tw Cen MT"/>
                <a:cs typeface="Tw Cen MT"/>
              </a:rPr>
              <a:t> </a:t>
            </a:r>
            <a:r>
              <a:rPr sz="1800" dirty="0">
                <a:solidFill>
                  <a:srgbClr val="1CACE3"/>
                </a:solidFill>
                <a:latin typeface="Tw Cen MT"/>
                <a:cs typeface="Tw Cen MT"/>
              </a:rPr>
              <a:t>remove</a:t>
            </a:r>
            <a:r>
              <a:rPr sz="1800" spc="-30" dirty="0">
                <a:solidFill>
                  <a:srgbClr val="1CACE3"/>
                </a:solidFill>
                <a:latin typeface="Tw Cen MT"/>
                <a:cs typeface="Tw Cen MT"/>
              </a:rPr>
              <a:t> </a:t>
            </a:r>
            <a:r>
              <a:rPr sz="1800" spc="-10" dirty="0">
                <a:solidFill>
                  <a:srgbClr val="1CACE3"/>
                </a:solidFill>
                <a:latin typeface="Tw Cen MT"/>
                <a:cs typeface="Tw Cen MT"/>
              </a:rPr>
              <a:t>large</a:t>
            </a:r>
            <a:endParaRPr sz="1800" dirty="0">
              <a:latin typeface="Tw Cen MT"/>
              <a:cs typeface="Tw Cen MT"/>
            </a:endParaRPr>
          </a:p>
          <a:p>
            <a:pPr marL="355600">
              <a:lnSpc>
                <a:spcPts val="1510"/>
              </a:lnSpc>
            </a:pPr>
            <a:r>
              <a:rPr sz="1800" spc="-10" dirty="0">
                <a:solidFill>
                  <a:srgbClr val="1CACE3"/>
                </a:solidFill>
                <a:latin typeface="Tw Cen MT"/>
                <a:cs typeface="Tw Cen MT"/>
              </a:rPr>
              <a:t>particles</a:t>
            </a:r>
            <a:endParaRPr sz="1800" dirty="0">
              <a:latin typeface="Tw Cen MT"/>
              <a:cs typeface="Tw Cen MT"/>
            </a:endParaRPr>
          </a:p>
          <a:p>
            <a:pPr marL="354965" indent="-342265">
              <a:lnSpc>
                <a:spcPts val="1835"/>
              </a:lnSpc>
              <a:buFont typeface="Arial"/>
              <a:buChar char="•"/>
              <a:tabLst>
                <a:tab pos="354965" algn="l"/>
              </a:tabLst>
            </a:pPr>
            <a:r>
              <a:rPr sz="1800" dirty="0">
                <a:solidFill>
                  <a:srgbClr val="1CACE3"/>
                </a:solidFill>
                <a:latin typeface="Tw Cen MT"/>
                <a:cs typeface="Tw Cen MT"/>
              </a:rPr>
              <a:t>Follow</a:t>
            </a:r>
            <a:r>
              <a:rPr sz="1800" spc="-45" dirty="0">
                <a:solidFill>
                  <a:srgbClr val="1CACE3"/>
                </a:solidFill>
                <a:latin typeface="Tw Cen MT"/>
                <a:cs typeface="Tw Cen MT"/>
              </a:rPr>
              <a:t> </a:t>
            </a:r>
            <a:r>
              <a:rPr sz="1800" dirty="0">
                <a:solidFill>
                  <a:srgbClr val="1CACE3"/>
                </a:solidFill>
                <a:latin typeface="Tw Cen MT"/>
                <a:cs typeface="Tw Cen MT"/>
              </a:rPr>
              <a:t>‘Germy</a:t>
            </a:r>
            <a:r>
              <a:rPr sz="1800" spc="-40" dirty="0">
                <a:solidFill>
                  <a:srgbClr val="1CACE3"/>
                </a:solidFill>
                <a:latin typeface="Tw Cen MT"/>
                <a:cs typeface="Tw Cen MT"/>
              </a:rPr>
              <a:t> </a:t>
            </a:r>
            <a:r>
              <a:rPr sz="1800" dirty="0">
                <a:solidFill>
                  <a:srgbClr val="1CACE3"/>
                </a:solidFill>
                <a:latin typeface="Tw Cen MT"/>
                <a:cs typeface="Tw Cen MT"/>
              </a:rPr>
              <a:t>Hands’</a:t>
            </a:r>
            <a:r>
              <a:rPr sz="1800" spc="-55" dirty="0">
                <a:solidFill>
                  <a:srgbClr val="1CACE3"/>
                </a:solidFill>
                <a:latin typeface="Tw Cen MT"/>
                <a:cs typeface="Tw Cen MT"/>
              </a:rPr>
              <a:t> </a:t>
            </a:r>
            <a:r>
              <a:rPr sz="1800" spc="-10" dirty="0">
                <a:solidFill>
                  <a:srgbClr val="1CACE3"/>
                </a:solidFill>
                <a:latin typeface="Tw Cen MT"/>
                <a:cs typeface="Tw Cen MT"/>
              </a:rPr>
              <a:t>instructions</a:t>
            </a:r>
            <a:endParaRPr sz="1800" dirty="0">
              <a:latin typeface="Tw Cen MT"/>
              <a:cs typeface="Tw Cen MT"/>
            </a:endParaRPr>
          </a:p>
        </p:txBody>
      </p:sp>
      <p:sp>
        <p:nvSpPr>
          <p:cNvPr id="7" name="object 2">
            <a:extLst>
              <a:ext uri="{FF2B5EF4-FFF2-40B4-BE49-F238E27FC236}">
                <a16:creationId xmlns:a16="http://schemas.microsoft.com/office/drawing/2014/main" id="{BB287A00-B9E9-42C1-183A-612667134FA9}"/>
              </a:ext>
            </a:extLst>
          </p:cNvPr>
          <p:cNvSpPr txBox="1"/>
          <p:nvPr/>
        </p:nvSpPr>
        <p:spPr>
          <a:xfrm>
            <a:off x="918880" y="280894"/>
            <a:ext cx="5146528" cy="4617739"/>
          </a:xfrm>
          <a:prstGeom prst="rect">
            <a:avLst/>
          </a:prstGeom>
        </p:spPr>
        <p:txBody>
          <a:bodyPr vert="horz" wrap="square" lIns="0" tIns="13335" rIns="0" bIns="0" rtlCol="0">
            <a:spAutoFit/>
          </a:bodyPr>
          <a:lstStyle/>
          <a:p>
            <a:pPr marL="12700">
              <a:lnSpc>
                <a:spcPct val="100000"/>
              </a:lnSpc>
              <a:spcBef>
                <a:spcPts val="105"/>
              </a:spcBef>
            </a:pPr>
            <a:r>
              <a:rPr sz="6000" spc="50" dirty="0">
                <a:solidFill>
                  <a:srgbClr val="0D0D0D"/>
                </a:solidFill>
                <a:latin typeface="Tw Cen MT Condensed"/>
                <a:cs typeface="Tw Cen MT Condensed"/>
              </a:rPr>
              <a:t>SAND</a:t>
            </a:r>
            <a:endParaRPr sz="6000" dirty="0">
              <a:latin typeface="Tw Cen MT Condensed"/>
              <a:cs typeface="Tw Cen MT Condensed"/>
            </a:endParaRPr>
          </a:p>
          <a:p>
            <a:pPr marL="57785">
              <a:lnSpc>
                <a:spcPts val="2210"/>
              </a:lnSpc>
              <a:spcBef>
                <a:spcPts val="1860"/>
              </a:spcBef>
            </a:pPr>
            <a:r>
              <a:rPr sz="2400" dirty="0">
                <a:latin typeface="Tw Cen MT"/>
                <a:cs typeface="Tw Cen MT"/>
              </a:rPr>
              <a:t>Sand</a:t>
            </a:r>
            <a:r>
              <a:rPr sz="2400" spc="-5" dirty="0">
                <a:latin typeface="Tw Cen MT"/>
                <a:cs typeface="Tw Cen MT"/>
              </a:rPr>
              <a:t> </a:t>
            </a:r>
            <a:r>
              <a:rPr sz="2400" dirty="0">
                <a:latin typeface="Tw Cen MT"/>
                <a:cs typeface="Tw Cen MT"/>
              </a:rPr>
              <a:t>&amp;</a:t>
            </a:r>
            <a:r>
              <a:rPr sz="2400" spc="-35" dirty="0">
                <a:latin typeface="Tw Cen MT"/>
                <a:cs typeface="Tw Cen MT"/>
              </a:rPr>
              <a:t> </a:t>
            </a:r>
            <a:r>
              <a:rPr sz="2400" dirty="0">
                <a:latin typeface="Tw Cen MT"/>
                <a:cs typeface="Tw Cen MT"/>
              </a:rPr>
              <a:t>play</a:t>
            </a:r>
            <a:r>
              <a:rPr sz="2400" spc="-25" dirty="0">
                <a:latin typeface="Tw Cen MT"/>
                <a:cs typeface="Tw Cen MT"/>
              </a:rPr>
              <a:t> </a:t>
            </a:r>
            <a:r>
              <a:rPr sz="2400" dirty="0">
                <a:latin typeface="Tw Cen MT"/>
                <a:cs typeface="Tw Cen MT"/>
              </a:rPr>
              <a:t>naturally</a:t>
            </a:r>
            <a:r>
              <a:rPr sz="2400" spc="-15" dirty="0">
                <a:latin typeface="Tw Cen MT"/>
                <a:cs typeface="Tw Cen MT"/>
              </a:rPr>
              <a:t> </a:t>
            </a:r>
            <a:r>
              <a:rPr sz="2400" dirty="0">
                <a:latin typeface="Tw Cen MT"/>
                <a:cs typeface="Tw Cen MT"/>
              </a:rPr>
              <a:t>relate</a:t>
            </a:r>
            <a:r>
              <a:rPr sz="2400" spc="-25" dirty="0">
                <a:latin typeface="Tw Cen MT"/>
                <a:cs typeface="Tw Cen MT"/>
              </a:rPr>
              <a:t> </a:t>
            </a:r>
            <a:r>
              <a:rPr sz="2400" dirty="0">
                <a:latin typeface="Tw Cen MT"/>
                <a:cs typeface="Tw Cen MT"/>
              </a:rPr>
              <a:t>with</a:t>
            </a:r>
            <a:r>
              <a:rPr sz="2400" spc="-25" dirty="0">
                <a:latin typeface="Tw Cen MT"/>
                <a:cs typeface="Tw Cen MT"/>
              </a:rPr>
              <a:t> </a:t>
            </a:r>
            <a:r>
              <a:rPr sz="2400" dirty="0">
                <a:latin typeface="Tw Cen MT"/>
                <a:cs typeface="Tw Cen MT"/>
              </a:rPr>
              <a:t>each</a:t>
            </a:r>
            <a:r>
              <a:rPr sz="2400" spc="-15" dirty="0">
                <a:latin typeface="Tw Cen MT"/>
                <a:cs typeface="Tw Cen MT"/>
              </a:rPr>
              <a:t> </a:t>
            </a:r>
            <a:r>
              <a:rPr sz="2400" spc="-10" dirty="0">
                <a:latin typeface="Tw Cen MT"/>
                <a:cs typeface="Tw Cen MT"/>
              </a:rPr>
              <a:t>other</a:t>
            </a:r>
            <a:endParaRPr sz="2400" dirty="0">
              <a:latin typeface="Tw Cen MT"/>
              <a:cs typeface="Tw Cen MT"/>
            </a:endParaRPr>
          </a:p>
          <a:p>
            <a:pPr marL="94615">
              <a:lnSpc>
                <a:spcPts val="1730"/>
              </a:lnSpc>
            </a:pPr>
            <a:r>
              <a:rPr dirty="0">
                <a:solidFill>
                  <a:srgbClr val="1CACE3"/>
                </a:solidFill>
                <a:latin typeface="Wingdings 3"/>
                <a:cs typeface="Wingdings 3"/>
              </a:rPr>
              <a:t></a:t>
            </a:r>
            <a:r>
              <a:rPr spc="225" dirty="0">
                <a:solidFill>
                  <a:srgbClr val="1CACE3"/>
                </a:solidFill>
                <a:latin typeface="Times New Roman"/>
                <a:cs typeface="Times New Roman"/>
              </a:rPr>
              <a:t> </a:t>
            </a:r>
            <a:r>
              <a:rPr dirty="0">
                <a:latin typeface="Tw Cen MT"/>
                <a:cs typeface="Tw Cen MT"/>
              </a:rPr>
              <a:t>Creative</a:t>
            </a:r>
            <a:r>
              <a:rPr spc="-55" dirty="0">
                <a:latin typeface="Tw Cen MT"/>
                <a:cs typeface="Tw Cen MT"/>
              </a:rPr>
              <a:t> </a:t>
            </a:r>
            <a:r>
              <a:rPr dirty="0">
                <a:latin typeface="Tw Cen MT"/>
                <a:cs typeface="Tw Cen MT"/>
              </a:rPr>
              <a:t>abilities</a:t>
            </a:r>
            <a:r>
              <a:rPr spc="-25" dirty="0">
                <a:latin typeface="Tw Cen MT"/>
                <a:cs typeface="Tw Cen MT"/>
              </a:rPr>
              <a:t> </a:t>
            </a:r>
            <a:r>
              <a:rPr dirty="0">
                <a:latin typeface="Tw Cen MT"/>
                <a:cs typeface="Tw Cen MT"/>
              </a:rPr>
              <a:t>&amp;</a:t>
            </a:r>
            <a:r>
              <a:rPr spc="-40" dirty="0">
                <a:latin typeface="Tw Cen MT"/>
                <a:cs typeface="Tw Cen MT"/>
              </a:rPr>
              <a:t> </a:t>
            </a:r>
            <a:r>
              <a:rPr dirty="0">
                <a:latin typeface="Tw Cen MT"/>
                <a:cs typeface="Tw Cen MT"/>
              </a:rPr>
              <a:t>self</a:t>
            </a:r>
            <a:r>
              <a:rPr spc="-5" dirty="0">
                <a:latin typeface="Tw Cen MT"/>
                <a:cs typeface="Tw Cen MT"/>
              </a:rPr>
              <a:t> </a:t>
            </a:r>
            <a:r>
              <a:rPr dirty="0">
                <a:latin typeface="Tw Cen MT"/>
                <a:cs typeface="Tw Cen MT"/>
              </a:rPr>
              <a:t>expression,</a:t>
            </a:r>
            <a:r>
              <a:rPr spc="-40" dirty="0">
                <a:latin typeface="Tw Cen MT"/>
                <a:cs typeface="Tw Cen MT"/>
              </a:rPr>
              <a:t> </a:t>
            </a:r>
            <a:r>
              <a:rPr spc="-10" dirty="0">
                <a:latin typeface="Tw Cen MT"/>
                <a:cs typeface="Tw Cen MT"/>
              </a:rPr>
              <a:t>(sandcastles)</a:t>
            </a:r>
            <a:endParaRPr dirty="0">
              <a:latin typeface="Tw Cen MT"/>
              <a:cs typeface="Tw Cen MT"/>
            </a:endParaRPr>
          </a:p>
          <a:p>
            <a:pPr marL="57785" marR="5080">
              <a:lnSpc>
                <a:spcPct val="71500"/>
              </a:lnSpc>
              <a:spcBef>
                <a:spcPts val="1560"/>
              </a:spcBef>
            </a:pPr>
            <a:r>
              <a:rPr sz="2400" dirty="0">
                <a:latin typeface="Tw Cen MT"/>
                <a:cs typeface="Tw Cen MT"/>
              </a:rPr>
              <a:t>Genesis</a:t>
            </a:r>
            <a:r>
              <a:rPr sz="2400" spc="-25" dirty="0">
                <a:latin typeface="Tw Cen MT"/>
                <a:cs typeface="Tw Cen MT"/>
              </a:rPr>
              <a:t> </a:t>
            </a:r>
            <a:r>
              <a:rPr sz="2400" dirty="0">
                <a:latin typeface="Tw Cen MT"/>
                <a:cs typeface="Tw Cen MT"/>
              </a:rPr>
              <a:t>2:7-</a:t>
            </a:r>
            <a:r>
              <a:rPr sz="2400" spc="-30" dirty="0">
                <a:latin typeface="Tw Cen MT"/>
                <a:cs typeface="Tw Cen MT"/>
              </a:rPr>
              <a:t> </a:t>
            </a:r>
            <a:r>
              <a:rPr sz="2400" dirty="0">
                <a:latin typeface="Tw Cen MT"/>
                <a:cs typeface="Tw Cen MT"/>
              </a:rPr>
              <a:t>“</a:t>
            </a:r>
            <a:r>
              <a:rPr dirty="0">
                <a:latin typeface="Tw Cen MT"/>
                <a:cs typeface="Tw Cen MT"/>
              </a:rPr>
              <a:t>the</a:t>
            </a:r>
            <a:r>
              <a:rPr spc="-35" dirty="0">
                <a:latin typeface="Tw Cen MT"/>
                <a:cs typeface="Tw Cen MT"/>
              </a:rPr>
              <a:t> </a:t>
            </a:r>
            <a:r>
              <a:rPr dirty="0">
                <a:latin typeface="Tw Cen MT"/>
                <a:cs typeface="Tw Cen MT"/>
              </a:rPr>
              <a:t>Lord</a:t>
            </a:r>
            <a:r>
              <a:rPr spc="-25" dirty="0">
                <a:latin typeface="Tw Cen MT"/>
                <a:cs typeface="Tw Cen MT"/>
              </a:rPr>
              <a:t> </a:t>
            </a:r>
            <a:r>
              <a:rPr dirty="0">
                <a:latin typeface="Tw Cen MT"/>
                <a:cs typeface="Tw Cen MT"/>
              </a:rPr>
              <a:t>God</a:t>
            </a:r>
            <a:r>
              <a:rPr spc="-30" dirty="0">
                <a:latin typeface="Tw Cen MT"/>
                <a:cs typeface="Tw Cen MT"/>
              </a:rPr>
              <a:t> </a:t>
            </a:r>
            <a:r>
              <a:rPr dirty="0">
                <a:latin typeface="Tw Cen MT"/>
                <a:cs typeface="Tw Cen MT"/>
              </a:rPr>
              <a:t>formed</a:t>
            </a:r>
            <a:r>
              <a:rPr spc="-40" dirty="0">
                <a:latin typeface="Tw Cen MT"/>
                <a:cs typeface="Tw Cen MT"/>
              </a:rPr>
              <a:t> </a:t>
            </a:r>
            <a:r>
              <a:rPr dirty="0">
                <a:latin typeface="Tw Cen MT"/>
                <a:cs typeface="Tw Cen MT"/>
              </a:rPr>
              <a:t>man</a:t>
            </a:r>
            <a:r>
              <a:rPr spc="-20" dirty="0">
                <a:latin typeface="Tw Cen MT"/>
                <a:cs typeface="Tw Cen MT"/>
              </a:rPr>
              <a:t> </a:t>
            </a:r>
            <a:r>
              <a:rPr dirty="0">
                <a:latin typeface="Tw Cen MT"/>
                <a:cs typeface="Tw Cen MT"/>
              </a:rPr>
              <a:t>of</a:t>
            </a:r>
            <a:r>
              <a:rPr spc="25" dirty="0">
                <a:latin typeface="Tw Cen MT"/>
                <a:cs typeface="Tw Cen MT"/>
              </a:rPr>
              <a:t> </a:t>
            </a:r>
            <a:r>
              <a:rPr dirty="0">
                <a:latin typeface="Tw Cen MT"/>
                <a:cs typeface="Tw Cen MT"/>
              </a:rPr>
              <a:t>the</a:t>
            </a:r>
            <a:r>
              <a:rPr spc="-25" dirty="0">
                <a:latin typeface="Tw Cen MT"/>
                <a:cs typeface="Tw Cen MT"/>
              </a:rPr>
              <a:t> </a:t>
            </a:r>
            <a:r>
              <a:rPr dirty="0">
                <a:latin typeface="Tw Cen MT"/>
                <a:cs typeface="Tw Cen MT"/>
              </a:rPr>
              <a:t>dust</a:t>
            </a:r>
            <a:r>
              <a:rPr spc="-20" dirty="0">
                <a:latin typeface="Tw Cen MT"/>
                <a:cs typeface="Tw Cen MT"/>
              </a:rPr>
              <a:t> </a:t>
            </a:r>
            <a:r>
              <a:rPr spc="-25" dirty="0">
                <a:latin typeface="Tw Cen MT"/>
                <a:cs typeface="Tw Cen MT"/>
              </a:rPr>
              <a:t>of </a:t>
            </a:r>
            <a:r>
              <a:rPr dirty="0">
                <a:latin typeface="Tw Cen MT"/>
                <a:cs typeface="Tw Cen MT"/>
              </a:rPr>
              <a:t>the</a:t>
            </a:r>
            <a:r>
              <a:rPr spc="-15" dirty="0">
                <a:latin typeface="Tw Cen MT"/>
                <a:cs typeface="Tw Cen MT"/>
              </a:rPr>
              <a:t> </a:t>
            </a:r>
            <a:r>
              <a:rPr dirty="0">
                <a:latin typeface="Tw Cen MT"/>
                <a:cs typeface="Tw Cen MT"/>
              </a:rPr>
              <a:t>ground,</a:t>
            </a:r>
            <a:r>
              <a:rPr spc="-30" dirty="0">
                <a:latin typeface="Tw Cen MT"/>
                <a:cs typeface="Tw Cen MT"/>
              </a:rPr>
              <a:t> </a:t>
            </a:r>
            <a:r>
              <a:rPr dirty="0">
                <a:latin typeface="Tw Cen MT"/>
                <a:cs typeface="Tw Cen MT"/>
              </a:rPr>
              <a:t>and</a:t>
            </a:r>
            <a:r>
              <a:rPr spc="-10" dirty="0">
                <a:latin typeface="Tw Cen MT"/>
                <a:cs typeface="Tw Cen MT"/>
              </a:rPr>
              <a:t> </a:t>
            </a:r>
            <a:r>
              <a:rPr dirty="0">
                <a:latin typeface="Tw Cen MT"/>
                <a:cs typeface="Tw Cen MT"/>
              </a:rPr>
              <a:t>breathed</a:t>
            </a:r>
            <a:r>
              <a:rPr spc="-40" dirty="0">
                <a:latin typeface="Tw Cen MT"/>
                <a:cs typeface="Tw Cen MT"/>
              </a:rPr>
              <a:t> </a:t>
            </a:r>
            <a:r>
              <a:rPr dirty="0">
                <a:latin typeface="Tw Cen MT"/>
                <a:cs typeface="Tw Cen MT"/>
              </a:rPr>
              <a:t>into</a:t>
            </a:r>
            <a:r>
              <a:rPr spc="-5" dirty="0">
                <a:latin typeface="Tw Cen MT"/>
                <a:cs typeface="Tw Cen MT"/>
              </a:rPr>
              <a:t> </a:t>
            </a:r>
            <a:r>
              <a:rPr dirty="0">
                <a:latin typeface="Tw Cen MT"/>
                <a:cs typeface="Tw Cen MT"/>
              </a:rPr>
              <a:t>his</a:t>
            </a:r>
            <a:r>
              <a:rPr spc="-20" dirty="0">
                <a:latin typeface="Tw Cen MT"/>
                <a:cs typeface="Tw Cen MT"/>
              </a:rPr>
              <a:t> </a:t>
            </a:r>
            <a:r>
              <a:rPr dirty="0">
                <a:latin typeface="Tw Cen MT"/>
                <a:cs typeface="Tw Cen MT"/>
              </a:rPr>
              <a:t>nostrils</a:t>
            </a:r>
            <a:r>
              <a:rPr spc="-20" dirty="0">
                <a:latin typeface="Tw Cen MT"/>
                <a:cs typeface="Tw Cen MT"/>
              </a:rPr>
              <a:t> </a:t>
            </a:r>
            <a:r>
              <a:rPr dirty="0">
                <a:latin typeface="Tw Cen MT"/>
                <a:cs typeface="Tw Cen MT"/>
              </a:rPr>
              <a:t>the</a:t>
            </a:r>
            <a:r>
              <a:rPr spc="-15" dirty="0">
                <a:latin typeface="Tw Cen MT"/>
                <a:cs typeface="Tw Cen MT"/>
              </a:rPr>
              <a:t> </a:t>
            </a:r>
            <a:r>
              <a:rPr dirty="0">
                <a:latin typeface="Tw Cen MT"/>
                <a:cs typeface="Tw Cen MT"/>
              </a:rPr>
              <a:t>breath</a:t>
            </a:r>
            <a:r>
              <a:rPr spc="-10" dirty="0">
                <a:latin typeface="Tw Cen MT"/>
                <a:cs typeface="Tw Cen MT"/>
              </a:rPr>
              <a:t> </a:t>
            </a:r>
            <a:r>
              <a:rPr dirty="0">
                <a:latin typeface="Tw Cen MT"/>
                <a:cs typeface="Tw Cen MT"/>
              </a:rPr>
              <a:t>of</a:t>
            </a:r>
            <a:r>
              <a:rPr spc="15" dirty="0">
                <a:latin typeface="Tw Cen MT"/>
                <a:cs typeface="Tw Cen MT"/>
              </a:rPr>
              <a:t> </a:t>
            </a:r>
            <a:r>
              <a:rPr spc="-10" dirty="0">
                <a:latin typeface="Tw Cen MT"/>
                <a:cs typeface="Tw Cen MT"/>
              </a:rPr>
              <a:t>life.”</a:t>
            </a:r>
            <a:endParaRPr dirty="0">
              <a:latin typeface="Tw Cen MT"/>
              <a:cs typeface="Tw Cen MT"/>
            </a:endParaRPr>
          </a:p>
          <a:p>
            <a:pPr marL="57785">
              <a:lnSpc>
                <a:spcPts val="2210"/>
              </a:lnSpc>
              <a:spcBef>
                <a:spcPts val="715"/>
              </a:spcBef>
              <a:tabLst>
                <a:tab pos="1116330" algn="l"/>
              </a:tabLst>
            </a:pPr>
            <a:r>
              <a:rPr sz="2400" dirty="0">
                <a:latin typeface="Tw Cen MT"/>
                <a:cs typeface="Tw Cen MT"/>
              </a:rPr>
              <a:t>In</a:t>
            </a:r>
            <a:r>
              <a:rPr sz="2400" spc="-10" dirty="0">
                <a:latin typeface="Tw Cen MT"/>
                <a:cs typeface="Tw Cen MT"/>
              </a:rPr>
              <a:t> Eastern</a:t>
            </a:r>
            <a:r>
              <a:rPr sz="2400" dirty="0">
                <a:latin typeface="Tw Cen MT"/>
                <a:cs typeface="Tw Cen MT"/>
              </a:rPr>
              <a:t>	&amp;</a:t>
            </a:r>
            <a:r>
              <a:rPr sz="2400" spc="-15" dirty="0">
                <a:latin typeface="Tw Cen MT"/>
                <a:cs typeface="Tw Cen MT"/>
              </a:rPr>
              <a:t> </a:t>
            </a:r>
            <a:r>
              <a:rPr sz="2400" spc="-20" dirty="0">
                <a:latin typeface="Tw Cen MT"/>
                <a:cs typeface="Tw Cen MT"/>
              </a:rPr>
              <a:t>Native-</a:t>
            </a:r>
            <a:r>
              <a:rPr sz="2400" dirty="0">
                <a:latin typeface="Tw Cen MT"/>
                <a:cs typeface="Tw Cen MT"/>
              </a:rPr>
              <a:t>American</a:t>
            </a:r>
            <a:r>
              <a:rPr sz="2400" spc="15" dirty="0">
                <a:latin typeface="Tw Cen MT"/>
                <a:cs typeface="Tw Cen MT"/>
              </a:rPr>
              <a:t> </a:t>
            </a:r>
            <a:r>
              <a:rPr sz="2400" spc="-10" dirty="0">
                <a:latin typeface="Tw Cen MT"/>
                <a:cs typeface="Tw Cen MT"/>
              </a:rPr>
              <a:t>cultures</a:t>
            </a:r>
            <a:endParaRPr sz="2400" dirty="0">
              <a:latin typeface="Tw Cen MT"/>
              <a:cs typeface="Tw Cen MT"/>
            </a:endParaRPr>
          </a:p>
          <a:p>
            <a:pPr marL="94615">
              <a:lnSpc>
                <a:spcPts val="1730"/>
              </a:lnSpc>
            </a:pPr>
            <a:r>
              <a:rPr dirty="0">
                <a:solidFill>
                  <a:srgbClr val="1CACE3"/>
                </a:solidFill>
                <a:latin typeface="Wingdings 3"/>
                <a:cs typeface="Wingdings 3"/>
              </a:rPr>
              <a:t></a:t>
            </a:r>
            <a:r>
              <a:rPr spc="250" dirty="0">
                <a:solidFill>
                  <a:srgbClr val="1CACE3"/>
                </a:solidFill>
                <a:latin typeface="Times New Roman"/>
                <a:cs typeface="Times New Roman"/>
              </a:rPr>
              <a:t> </a:t>
            </a:r>
            <a:r>
              <a:rPr dirty="0">
                <a:latin typeface="Tw Cen MT"/>
                <a:cs typeface="Tw Cen MT"/>
              </a:rPr>
              <a:t>Sand</a:t>
            </a:r>
            <a:r>
              <a:rPr spc="-10" dirty="0">
                <a:latin typeface="Tw Cen MT"/>
                <a:cs typeface="Tw Cen MT"/>
              </a:rPr>
              <a:t> </a:t>
            </a:r>
            <a:r>
              <a:rPr dirty="0">
                <a:latin typeface="Tw Cen MT"/>
                <a:cs typeface="Tw Cen MT"/>
              </a:rPr>
              <a:t>is</a:t>
            </a:r>
            <a:r>
              <a:rPr spc="-10" dirty="0">
                <a:latin typeface="Tw Cen MT"/>
                <a:cs typeface="Tw Cen MT"/>
              </a:rPr>
              <a:t> </a:t>
            </a:r>
            <a:r>
              <a:rPr dirty="0">
                <a:latin typeface="Tw Cen MT"/>
                <a:cs typeface="Tw Cen MT"/>
              </a:rPr>
              <a:t>often</a:t>
            </a:r>
            <a:r>
              <a:rPr spc="-30" dirty="0">
                <a:latin typeface="Tw Cen MT"/>
                <a:cs typeface="Tw Cen MT"/>
              </a:rPr>
              <a:t> </a:t>
            </a:r>
            <a:r>
              <a:rPr dirty="0">
                <a:latin typeface="Tw Cen MT"/>
                <a:cs typeface="Tw Cen MT"/>
              </a:rPr>
              <a:t>used</a:t>
            </a:r>
            <a:r>
              <a:rPr spc="-20" dirty="0">
                <a:latin typeface="Tw Cen MT"/>
                <a:cs typeface="Tw Cen MT"/>
              </a:rPr>
              <a:t> </a:t>
            </a:r>
            <a:r>
              <a:rPr spc="-10" dirty="0">
                <a:latin typeface="Tw Cen MT"/>
                <a:cs typeface="Tw Cen MT"/>
              </a:rPr>
              <a:t>ritualistically</a:t>
            </a:r>
            <a:endParaRPr dirty="0">
              <a:latin typeface="Tw Cen MT"/>
              <a:cs typeface="Tw Cen MT"/>
            </a:endParaRPr>
          </a:p>
          <a:p>
            <a:pPr marL="57785">
              <a:lnSpc>
                <a:spcPts val="2210"/>
              </a:lnSpc>
              <a:spcBef>
                <a:spcPts val="919"/>
              </a:spcBef>
            </a:pPr>
            <a:r>
              <a:rPr sz="2400" dirty="0">
                <a:latin typeface="Tw Cen MT"/>
                <a:cs typeface="Tw Cen MT"/>
              </a:rPr>
              <a:t>In</a:t>
            </a:r>
            <a:r>
              <a:rPr sz="2400" spc="-50" dirty="0">
                <a:latin typeface="Tw Cen MT"/>
                <a:cs typeface="Tw Cen MT"/>
              </a:rPr>
              <a:t> </a:t>
            </a:r>
            <a:r>
              <a:rPr sz="2400" spc="-10" dirty="0">
                <a:latin typeface="Tw Cen MT"/>
                <a:cs typeface="Tw Cen MT"/>
              </a:rPr>
              <a:t>Western</a:t>
            </a:r>
            <a:r>
              <a:rPr sz="2400" spc="-35" dirty="0">
                <a:latin typeface="Tw Cen MT"/>
                <a:cs typeface="Tw Cen MT"/>
              </a:rPr>
              <a:t> </a:t>
            </a:r>
            <a:r>
              <a:rPr sz="2400" spc="-10" dirty="0">
                <a:latin typeface="Tw Cen MT"/>
                <a:cs typeface="Tw Cen MT"/>
              </a:rPr>
              <a:t>culture</a:t>
            </a:r>
            <a:endParaRPr sz="2400" dirty="0">
              <a:latin typeface="Tw Cen MT"/>
              <a:cs typeface="Tw Cen MT"/>
            </a:endParaRPr>
          </a:p>
          <a:p>
            <a:pPr marL="94615">
              <a:lnSpc>
                <a:spcPts val="1730"/>
              </a:lnSpc>
            </a:pPr>
            <a:r>
              <a:rPr dirty="0">
                <a:solidFill>
                  <a:srgbClr val="1CACE3"/>
                </a:solidFill>
                <a:latin typeface="Wingdings 3"/>
                <a:cs typeface="Wingdings 3"/>
              </a:rPr>
              <a:t></a:t>
            </a:r>
            <a:r>
              <a:rPr spc="245" dirty="0">
                <a:solidFill>
                  <a:srgbClr val="1CACE3"/>
                </a:solidFill>
                <a:latin typeface="Times New Roman"/>
                <a:cs typeface="Times New Roman"/>
              </a:rPr>
              <a:t> </a:t>
            </a:r>
            <a:r>
              <a:rPr dirty="0">
                <a:latin typeface="Tw Cen MT"/>
                <a:cs typeface="Tw Cen MT"/>
              </a:rPr>
              <a:t>The</a:t>
            </a:r>
            <a:r>
              <a:rPr spc="-20" dirty="0">
                <a:latin typeface="Tw Cen MT"/>
                <a:cs typeface="Tw Cen MT"/>
              </a:rPr>
              <a:t> </a:t>
            </a:r>
            <a:r>
              <a:rPr dirty="0">
                <a:latin typeface="Tw Cen MT"/>
                <a:cs typeface="Tw Cen MT"/>
              </a:rPr>
              <a:t>sandman</a:t>
            </a:r>
            <a:r>
              <a:rPr spc="-20" dirty="0">
                <a:latin typeface="Tw Cen MT"/>
                <a:cs typeface="Tw Cen MT"/>
              </a:rPr>
              <a:t> </a:t>
            </a:r>
            <a:r>
              <a:rPr dirty="0">
                <a:latin typeface="Tw Cen MT"/>
                <a:cs typeface="Tw Cen MT"/>
              </a:rPr>
              <a:t>helps</a:t>
            </a:r>
            <a:r>
              <a:rPr spc="-20" dirty="0">
                <a:latin typeface="Tw Cen MT"/>
                <a:cs typeface="Tw Cen MT"/>
              </a:rPr>
              <a:t> </a:t>
            </a:r>
            <a:r>
              <a:rPr dirty="0">
                <a:latin typeface="Tw Cen MT"/>
                <a:cs typeface="Tw Cen MT"/>
              </a:rPr>
              <a:t>us</a:t>
            </a:r>
            <a:r>
              <a:rPr spc="-15" dirty="0">
                <a:latin typeface="Tw Cen MT"/>
                <a:cs typeface="Tw Cen MT"/>
              </a:rPr>
              <a:t> </a:t>
            </a:r>
            <a:r>
              <a:rPr spc="-10" dirty="0">
                <a:latin typeface="Tw Cen MT"/>
                <a:cs typeface="Tw Cen MT"/>
              </a:rPr>
              <a:t>sleep</a:t>
            </a:r>
            <a:endParaRPr dirty="0">
              <a:latin typeface="Tw Cen MT"/>
              <a:cs typeface="Tw Cen MT"/>
            </a:endParaRPr>
          </a:p>
          <a:p>
            <a:pPr marL="94615">
              <a:lnSpc>
                <a:spcPct val="100000"/>
              </a:lnSpc>
              <a:spcBef>
                <a:spcPts val="60"/>
              </a:spcBef>
            </a:pPr>
            <a:r>
              <a:rPr dirty="0">
                <a:solidFill>
                  <a:srgbClr val="1CACE3"/>
                </a:solidFill>
                <a:latin typeface="Wingdings 3"/>
                <a:cs typeface="Wingdings 3"/>
              </a:rPr>
              <a:t></a:t>
            </a:r>
            <a:r>
              <a:rPr spc="245" dirty="0">
                <a:solidFill>
                  <a:srgbClr val="1CACE3"/>
                </a:solidFill>
                <a:latin typeface="Times New Roman"/>
                <a:cs typeface="Times New Roman"/>
              </a:rPr>
              <a:t> </a:t>
            </a:r>
            <a:r>
              <a:rPr dirty="0">
                <a:latin typeface="Tw Cen MT"/>
                <a:cs typeface="Tw Cen MT"/>
              </a:rPr>
              <a:t>Sand</a:t>
            </a:r>
            <a:r>
              <a:rPr spc="-15" dirty="0">
                <a:latin typeface="Tw Cen MT"/>
                <a:cs typeface="Tw Cen MT"/>
              </a:rPr>
              <a:t> </a:t>
            </a:r>
            <a:r>
              <a:rPr dirty="0">
                <a:latin typeface="Tw Cen MT"/>
                <a:cs typeface="Tw Cen MT"/>
              </a:rPr>
              <a:t>is</a:t>
            </a:r>
            <a:r>
              <a:rPr spc="-10" dirty="0">
                <a:latin typeface="Tw Cen MT"/>
                <a:cs typeface="Tw Cen MT"/>
              </a:rPr>
              <a:t> </a:t>
            </a:r>
            <a:r>
              <a:rPr dirty="0">
                <a:latin typeface="Tw Cen MT"/>
                <a:cs typeface="Tw Cen MT"/>
              </a:rPr>
              <a:t>equate</a:t>
            </a:r>
            <a:r>
              <a:rPr spc="-25" dirty="0">
                <a:latin typeface="Tw Cen MT"/>
                <a:cs typeface="Tw Cen MT"/>
              </a:rPr>
              <a:t> </a:t>
            </a:r>
            <a:r>
              <a:rPr dirty="0">
                <a:latin typeface="Tw Cen MT"/>
                <a:cs typeface="Tw Cen MT"/>
              </a:rPr>
              <a:t>with grit</a:t>
            </a:r>
            <a:r>
              <a:rPr spc="-25" dirty="0">
                <a:latin typeface="Tw Cen MT"/>
                <a:cs typeface="Tw Cen MT"/>
              </a:rPr>
              <a:t> </a:t>
            </a:r>
            <a:r>
              <a:rPr dirty="0">
                <a:latin typeface="Tw Cen MT"/>
                <a:cs typeface="Tw Cen MT"/>
              </a:rPr>
              <a:t>or</a:t>
            </a:r>
            <a:r>
              <a:rPr spc="-30" dirty="0">
                <a:latin typeface="Tw Cen MT"/>
                <a:cs typeface="Tw Cen MT"/>
              </a:rPr>
              <a:t> </a:t>
            </a:r>
            <a:r>
              <a:rPr spc="-10" dirty="0">
                <a:latin typeface="Tw Cen MT"/>
                <a:cs typeface="Tw Cen MT"/>
              </a:rPr>
              <a:t>courage</a:t>
            </a:r>
            <a:endParaRPr dirty="0">
              <a:latin typeface="Tw Cen MT"/>
              <a:cs typeface="Tw Cen MT"/>
            </a:endParaRPr>
          </a:p>
          <a:p>
            <a:pPr marL="94615">
              <a:lnSpc>
                <a:spcPct val="100000"/>
              </a:lnSpc>
              <a:spcBef>
                <a:spcPts val="60"/>
              </a:spcBef>
            </a:pPr>
            <a:r>
              <a:rPr dirty="0">
                <a:solidFill>
                  <a:srgbClr val="1CACE3"/>
                </a:solidFill>
                <a:latin typeface="Wingdings 3"/>
                <a:cs typeface="Wingdings 3"/>
              </a:rPr>
              <a:t></a:t>
            </a:r>
            <a:r>
              <a:rPr spc="250" dirty="0">
                <a:solidFill>
                  <a:srgbClr val="1CACE3"/>
                </a:solidFill>
                <a:latin typeface="Times New Roman"/>
                <a:cs typeface="Times New Roman"/>
              </a:rPr>
              <a:t> </a:t>
            </a:r>
            <a:r>
              <a:rPr dirty="0">
                <a:latin typeface="Tw Cen MT"/>
                <a:cs typeface="Tw Cen MT"/>
              </a:rPr>
              <a:t>Sand</a:t>
            </a:r>
            <a:r>
              <a:rPr spc="-15" dirty="0">
                <a:latin typeface="Tw Cen MT"/>
                <a:cs typeface="Tw Cen MT"/>
              </a:rPr>
              <a:t> </a:t>
            </a:r>
            <a:r>
              <a:rPr dirty="0">
                <a:latin typeface="Tw Cen MT"/>
                <a:cs typeface="Tw Cen MT"/>
              </a:rPr>
              <a:t>in</a:t>
            </a:r>
            <a:r>
              <a:rPr spc="-10" dirty="0">
                <a:latin typeface="Tw Cen MT"/>
                <a:cs typeface="Tw Cen MT"/>
              </a:rPr>
              <a:t> </a:t>
            </a:r>
            <a:r>
              <a:rPr dirty="0">
                <a:latin typeface="Tw Cen MT"/>
                <a:cs typeface="Tw Cen MT"/>
              </a:rPr>
              <a:t>the</a:t>
            </a:r>
            <a:r>
              <a:rPr spc="-5" dirty="0">
                <a:latin typeface="Tw Cen MT"/>
                <a:cs typeface="Tw Cen MT"/>
              </a:rPr>
              <a:t> </a:t>
            </a:r>
            <a:r>
              <a:rPr dirty="0">
                <a:latin typeface="Tw Cen MT"/>
                <a:cs typeface="Tw Cen MT"/>
              </a:rPr>
              <a:t>hourglass</a:t>
            </a:r>
            <a:r>
              <a:rPr spc="-25" dirty="0">
                <a:latin typeface="Tw Cen MT"/>
                <a:cs typeface="Tw Cen MT"/>
              </a:rPr>
              <a:t> </a:t>
            </a:r>
            <a:r>
              <a:rPr dirty="0">
                <a:latin typeface="Tw Cen MT"/>
                <a:cs typeface="Tw Cen MT"/>
              </a:rPr>
              <a:t>marking</a:t>
            </a:r>
            <a:r>
              <a:rPr spc="-15" dirty="0">
                <a:latin typeface="Tw Cen MT"/>
                <a:cs typeface="Tw Cen MT"/>
              </a:rPr>
              <a:t> </a:t>
            </a:r>
            <a:r>
              <a:rPr dirty="0">
                <a:latin typeface="Tw Cen MT"/>
                <a:cs typeface="Tw Cen MT"/>
              </a:rPr>
              <a:t>the</a:t>
            </a:r>
            <a:r>
              <a:rPr spc="-10" dirty="0">
                <a:latin typeface="Tw Cen MT"/>
                <a:cs typeface="Tw Cen MT"/>
              </a:rPr>
              <a:t> </a:t>
            </a:r>
            <a:r>
              <a:rPr dirty="0">
                <a:latin typeface="Tw Cen MT"/>
                <a:cs typeface="Tw Cen MT"/>
              </a:rPr>
              <a:t>passing</a:t>
            </a:r>
            <a:r>
              <a:rPr spc="-30" dirty="0">
                <a:latin typeface="Tw Cen MT"/>
                <a:cs typeface="Tw Cen MT"/>
              </a:rPr>
              <a:t> </a:t>
            </a:r>
            <a:r>
              <a:rPr dirty="0">
                <a:latin typeface="Tw Cen MT"/>
                <a:cs typeface="Tw Cen MT"/>
              </a:rPr>
              <a:t>of</a:t>
            </a:r>
            <a:r>
              <a:rPr spc="15" dirty="0">
                <a:latin typeface="Tw Cen MT"/>
                <a:cs typeface="Tw Cen MT"/>
              </a:rPr>
              <a:t> </a:t>
            </a:r>
            <a:r>
              <a:rPr spc="-20" dirty="0">
                <a:latin typeface="Tw Cen MT"/>
                <a:cs typeface="Tw Cen MT"/>
              </a:rPr>
              <a:t>time</a:t>
            </a:r>
            <a:endParaRPr dirty="0">
              <a:latin typeface="Tw Cen MT"/>
              <a:cs typeface="Tw Cen M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288290">
              <a:lnSpc>
                <a:spcPct val="100000"/>
              </a:lnSpc>
              <a:spcBef>
                <a:spcPts val="105"/>
              </a:spcBef>
            </a:pPr>
            <a:r>
              <a:rPr spc="45" dirty="0"/>
              <a:t>SANDTRAY</a:t>
            </a:r>
            <a:r>
              <a:rPr spc="245" dirty="0"/>
              <a:t> </a:t>
            </a:r>
            <a:r>
              <a:rPr spc="45" dirty="0"/>
              <a:t>MINIATURES</a:t>
            </a:r>
          </a:p>
        </p:txBody>
      </p:sp>
      <p:sp>
        <p:nvSpPr>
          <p:cNvPr id="3" name="object 3"/>
          <p:cNvSpPr txBox="1"/>
          <p:nvPr/>
        </p:nvSpPr>
        <p:spPr>
          <a:xfrm>
            <a:off x="207263" y="444246"/>
            <a:ext cx="2890520" cy="2856551"/>
          </a:xfrm>
          <a:prstGeom prst="rect">
            <a:avLst/>
          </a:prstGeom>
        </p:spPr>
        <p:txBody>
          <a:bodyPr vert="horz" wrap="square" lIns="0" tIns="93345" rIns="0" bIns="0" rtlCol="0">
            <a:spAutoFit/>
          </a:bodyPr>
          <a:lstStyle/>
          <a:p>
            <a:pPr marL="12700">
              <a:lnSpc>
                <a:spcPct val="100000"/>
              </a:lnSpc>
              <a:spcBef>
                <a:spcPts val="735"/>
              </a:spcBef>
            </a:pPr>
            <a:r>
              <a:rPr sz="2300" spc="-10" dirty="0">
                <a:solidFill>
                  <a:srgbClr val="1CACE3"/>
                </a:solidFill>
                <a:latin typeface="Tw Cen MT"/>
                <a:cs typeface="Tw Cen MT"/>
              </a:rPr>
              <a:t>Considerations</a:t>
            </a:r>
            <a:endParaRPr sz="2300" dirty="0">
              <a:latin typeface="Tw Cen MT"/>
              <a:cs typeface="Tw Cen MT"/>
            </a:endParaRPr>
          </a:p>
          <a:p>
            <a:pPr marL="121920">
              <a:lnSpc>
                <a:spcPct val="100000"/>
              </a:lnSpc>
              <a:spcBef>
                <a:spcPts val="600"/>
              </a:spcBef>
            </a:pPr>
            <a:r>
              <a:rPr sz="2200" spc="-10" dirty="0">
                <a:latin typeface="Tw Cen MT"/>
                <a:cs typeface="Tw Cen MT"/>
              </a:rPr>
              <a:t>Budget</a:t>
            </a:r>
            <a:endParaRPr sz="2200" dirty="0">
              <a:latin typeface="Tw Cen MT"/>
              <a:cs typeface="Tw Cen MT"/>
            </a:endParaRPr>
          </a:p>
          <a:p>
            <a:pPr marL="158750">
              <a:lnSpc>
                <a:spcPct val="100000"/>
              </a:lnSpc>
              <a:spcBef>
                <a:spcPts val="204"/>
              </a:spcBef>
            </a:pPr>
            <a:r>
              <a:rPr sz="1800" dirty="0">
                <a:solidFill>
                  <a:srgbClr val="1CACE3"/>
                </a:solidFill>
                <a:latin typeface="Wingdings 3"/>
                <a:cs typeface="Wingdings 3"/>
              </a:rPr>
              <a:t></a:t>
            </a:r>
            <a:r>
              <a:rPr sz="1800" spc="110" dirty="0">
                <a:solidFill>
                  <a:srgbClr val="1CACE3"/>
                </a:solidFill>
                <a:latin typeface="Times New Roman"/>
                <a:cs typeface="Times New Roman"/>
              </a:rPr>
              <a:t> </a:t>
            </a:r>
            <a:r>
              <a:rPr sz="1800" dirty="0">
                <a:latin typeface="Tw Cen MT"/>
                <a:cs typeface="Tw Cen MT"/>
              </a:rPr>
              <a:t>Starter</a:t>
            </a:r>
            <a:r>
              <a:rPr sz="1800" spc="-15" dirty="0">
                <a:latin typeface="Tw Cen MT"/>
                <a:cs typeface="Tw Cen MT"/>
              </a:rPr>
              <a:t> </a:t>
            </a:r>
            <a:r>
              <a:rPr sz="1800" spc="-25" dirty="0">
                <a:latin typeface="Tw Cen MT"/>
                <a:cs typeface="Tw Cen MT"/>
              </a:rPr>
              <a:t>kit</a:t>
            </a:r>
            <a:endParaRPr sz="1800" dirty="0">
              <a:latin typeface="Tw Cen MT"/>
              <a:cs typeface="Tw Cen MT"/>
            </a:endParaRPr>
          </a:p>
          <a:p>
            <a:pPr marL="341630">
              <a:lnSpc>
                <a:spcPct val="100000"/>
              </a:lnSpc>
              <a:spcBef>
                <a:spcPts val="450"/>
              </a:spcBef>
            </a:pPr>
            <a:r>
              <a:rPr sz="1400" dirty="0">
                <a:solidFill>
                  <a:srgbClr val="1CACE3"/>
                </a:solidFill>
                <a:latin typeface="Wingdings 3"/>
                <a:cs typeface="Wingdings 3"/>
              </a:rPr>
              <a:t></a:t>
            </a:r>
            <a:r>
              <a:rPr sz="1400" spc="320" dirty="0">
                <a:solidFill>
                  <a:srgbClr val="1CACE3"/>
                </a:solidFill>
                <a:latin typeface="Times New Roman"/>
                <a:cs typeface="Times New Roman"/>
              </a:rPr>
              <a:t> </a:t>
            </a:r>
            <a:r>
              <a:rPr sz="2200" spc="-20" dirty="0">
                <a:latin typeface="Tw Cen MT"/>
                <a:cs typeface="Tw Cen MT"/>
              </a:rPr>
              <a:t>Population </a:t>
            </a:r>
            <a:r>
              <a:rPr sz="2200" spc="-10" dirty="0">
                <a:latin typeface="Tw Cen MT"/>
                <a:cs typeface="Tw Cen MT"/>
              </a:rPr>
              <a:t>Space</a:t>
            </a:r>
            <a:endParaRPr sz="2200" dirty="0">
              <a:latin typeface="Tw Cen MT"/>
              <a:cs typeface="Tw Cen MT"/>
            </a:endParaRPr>
          </a:p>
          <a:p>
            <a:pPr marL="158750">
              <a:lnSpc>
                <a:spcPct val="100000"/>
              </a:lnSpc>
              <a:spcBef>
                <a:spcPts val="204"/>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dirty="0">
                <a:latin typeface="Tw Cen MT"/>
                <a:cs typeface="Tw Cen MT"/>
              </a:rPr>
              <a:t>Open</a:t>
            </a:r>
            <a:r>
              <a:rPr sz="1800" spc="-30" dirty="0">
                <a:latin typeface="Tw Cen MT"/>
                <a:cs typeface="Tw Cen MT"/>
              </a:rPr>
              <a:t> </a:t>
            </a:r>
            <a:r>
              <a:rPr sz="1800" dirty="0">
                <a:latin typeface="Tw Cen MT"/>
                <a:cs typeface="Tw Cen MT"/>
              </a:rPr>
              <a:t>shelves</a:t>
            </a:r>
            <a:r>
              <a:rPr sz="1800" spc="-20" dirty="0">
                <a:latin typeface="Tw Cen MT"/>
                <a:cs typeface="Tw Cen MT"/>
              </a:rPr>
              <a:t> </a:t>
            </a:r>
            <a:r>
              <a:rPr sz="1800" dirty="0">
                <a:latin typeface="Tw Cen MT"/>
                <a:cs typeface="Tw Cen MT"/>
              </a:rPr>
              <a:t>(adults</a:t>
            </a:r>
            <a:r>
              <a:rPr sz="1800" spc="-35" dirty="0">
                <a:latin typeface="Tw Cen MT"/>
                <a:cs typeface="Tw Cen MT"/>
              </a:rPr>
              <a:t> </a:t>
            </a:r>
            <a:r>
              <a:rPr sz="1800" spc="-10" dirty="0">
                <a:latin typeface="Tw Cen MT"/>
                <a:cs typeface="Tw Cen MT"/>
              </a:rPr>
              <a:t>prefer)</a:t>
            </a:r>
            <a:endParaRPr sz="1800" dirty="0">
              <a:latin typeface="Tw Cen MT"/>
              <a:cs typeface="Tw Cen MT"/>
            </a:endParaRPr>
          </a:p>
          <a:p>
            <a:pPr marL="158750">
              <a:lnSpc>
                <a:spcPct val="100000"/>
              </a:lnSpc>
              <a:spcBef>
                <a:spcPts val="390"/>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dirty="0">
                <a:latin typeface="Tw Cen MT"/>
                <a:cs typeface="Tw Cen MT"/>
              </a:rPr>
              <a:t>Closed</a:t>
            </a:r>
            <a:r>
              <a:rPr sz="1800" spc="-10" dirty="0">
                <a:latin typeface="Tw Cen MT"/>
                <a:cs typeface="Tw Cen MT"/>
              </a:rPr>
              <a:t> shelves</a:t>
            </a:r>
            <a:endParaRPr sz="1800" dirty="0">
              <a:latin typeface="Tw Cen MT"/>
              <a:cs typeface="Tw Cen MT"/>
            </a:endParaRPr>
          </a:p>
          <a:p>
            <a:pPr marL="158750">
              <a:lnSpc>
                <a:spcPct val="100000"/>
              </a:lnSpc>
              <a:spcBef>
                <a:spcPts val="380"/>
              </a:spcBef>
            </a:pPr>
            <a:r>
              <a:rPr sz="1800" dirty="0">
                <a:solidFill>
                  <a:srgbClr val="1CACE3"/>
                </a:solidFill>
                <a:latin typeface="Wingdings 3"/>
                <a:cs typeface="Wingdings 3"/>
              </a:rPr>
              <a:t></a:t>
            </a:r>
            <a:r>
              <a:rPr sz="1800" spc="90" dirty="0">
                <a:solidFill>
                  <a:srgbClr val="1CACE3"/>
                </a:solidFill>
                <a:latin typeface="Times New Roman"/>
                <a:cs typeface="Times New Roman"/>
              </a:rPr>
              <a:t> </a:t>
            </a:r>
            <a:r>
              <a:rPr sz="1800" dirty="0">
                <a:latin typeface="Tw Cen MT"/>
                <a:cs typeface="Tw Cen MT"/>
              </a:rPr>
              <a:t>Bins</a:t>
            </a:r>
            <a:r>
              <a:rPr sz="1800" spc="-10" dirty="0">
                <a:latin typeface="Tw Cen MT"/>
                <a:cs typeface="Tw Cen MT"/>
              </a:rPr>
              <a:t> (label)</a:t>
            </a:r>
            <a:endParaRPr sz="1800" dirty="0">
              <a:latin typeface="Tw Cen MT"/>
              <a:cs typeface="Tw Cen MT"/>
            </a:endParaRPr>
          </a:p>
          <a:p>
            <a:pPr marL="158750">
              <a:lnSpc>
                <a:spcPct val="100000"/>
              </a:lnSpc>
              <a:spcBef>
                <a:spcPts val="385"/>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dirty="0">
                <a:latin typeface="Tw Cen MT"/>
                <a:cs typeface="Tw Cen MT"/>
              </a:rPr>
              <a:t>Over</a:t>
            </a:r>
            <a:r>
              <a:rPr sz="1800" spc="-10" dirty="0">
                <a:latin typeface="Tw Cen MT"/>
                <a:cs typeface="Tw Cen MT"/>
              </a:rPr>
              <a:t> </a:t>
            </a:r>
            <a:r>
              <a:rPr sz="1800" dirty="0">
                <a:latin typeface="Tw Cen MT"/>
                <a:cs typeface="Tw Cen MT"/>
              </a:rPr>
              <a:t>the</a:t>
            </a:r>
            <a:r>
              <a:rPr sz="1800" spc="-10" dirty="0">
                <a:latin typeface="Tw Cen MT"/>
                <a:cs typeface="Tw Cen MT"/>
              </a:rPr>
              <a:t> </a:t>
            </a:r>
            <a:r>
              <a:rPr sz="1800" dirty="0">
                <a:latin typeface="Tw Cen MT"/>
                <a:cs typeface="Tw Cen MT"/>
              </a:rPr>
              <a:t>door</a:t>
            </a:r>
            <a:r>
              <a:rPr sz="1800" spc="-10" dirty="0">
                <a:latin typeface="Tw Cen MT"/>
                <a:cs typeface="Tw Cen MT"/>
              </a:rPr>
              <a:t> </a:t>
            </a:r>
            <a:r>
              <a:rPr sz="1800" dirty="0">
                <a:latin typeface="Tw Cen MT"/>
                <a:cs typeface="Tw Cen MT"/>
              </a:rPr>
              <a:t>shoe</a:t>
            </a:r>
            <a:r>
              <a:rPr sz="1800" spc="-10" dirty="0">
                <a:latin typeface="Tw Cen MT"/>
                <a:cs typeface="Tw Cen MT"/>
              </a:rPr>
              <a:t> storage</a:t>
            </a:r>
            <a:endParaRPr sz="1800" dirty="0">
              <a:latin typeface="Tw Cen MT"/>
              <a:cs typeface="Tw Cen MT"/>
            </a:endParaRPr>
          </a:p>
        </p:txBody>
      </p:sp>
      <p:sp>
        <p:nvSpPr>
          <p:cNvPr id="4" name="object 4"/>
          <p:cNvSpPr txBox="1">
            <a:spLocks noGrp="1"/>
          </p:cNvSpPr>
          <p:nvPr>
            <p:ph sz="half" idx="3"/>
          </p:nvPr>
        </p:nvSpPr>
        <p:spPr>
          <a:xfrm>
            <a:off x="5947074" y="1435927"/>
            <a:ext cx="5106034" cy="4708469"/>
          </a:xfrm>
          <a:prstGeom prst="rect">
            <a:avLst/>
          </a:prstGeom>
        </p:spPr>
        <p:txBody>
          <a:bodyPr vert="horz" wrap="square" lIns="0" tIns="449073" rIns="0" bIns="0" rtlCol="0">
            <a:spAutoFit/>
          </a:bodyPr>
          <a:lstStyle/>
          <a:p>
            <a:pPr marL="13970">
              <a:lnSpc>
                <a:spcPct val="100000"/>
              </a:lnSpc>
              <a:spcBef>
                <a:spcPts val="105"/>
              </a:spcBef>
            </a:pPr>
            <a:r>
              <a:rPr sz="2300" dirty="0">
                <a:solidFill>
                  <a:srgbClr val="1CACE3"/>
                </a:solidFill>
              </a:rPr>
              <a:t>Where</a:t>
            </a:r>
            <a:r>
              <a:rPr sz="2300" spc="-15" dirty="0">
                <a:solidFill>
                  <a:srgbClr val="1CACE3"/>
                </a:solidFill>
              </a:rPr>
              <a:t> </a:t>
            </a:r>
            <a:r>
              <a:rPr sz="2300" dirty="0">
                <a:solidFill>
                  <a:srgbClr val="1CACE3"/>
                </a:solidFill>
              </a:rPr>
              <a:t>to </a:t>
            </a:r>
            <a:r>
              <a:rPr sz="2300" spc="-25" dirty="0">
                <a:solidFill>
                  <a:srgbClr val="1CACE3"/>
                </a:solidFill>
              </a:rPr>
              <a:t>Buy</a:t>
            </a:r>
            <a:endParaRPr sz="2300" dirty="0"/>
          </a:p>
          <a:p>
            <a:pPr marL="50165">
              <a:lnSpc>
                <a:spcPct val="100000"/>
              </a:lnSpc>
              <a:spcBef>
                <a:spcPts val="75"/>
              </a:spcBef>
            </a:pPr>
            <a:r>
              <a:rPr sz="1800" dirty="0">
                <a:solidFill>
                  <a:srgbClr val="1CACE3"/>
                </a:solidFill>
                <a:latin typeface="Wingdings 3"/>
                <a:cs typeface="Wingdings 3"/>
              </a:rPr>
              <a:t></a:t>
            </a:r>
            <a:r>
              <a:rPr sz="1800" spc="70" dirty="0">
                <a:solidFill>
                  <a:srgbClr val="1CACE3"/>
                </a:solidFill>
                <a:latin typeface="Times New Roman"/>
                <a:cs typeface="Times New Roman"/>
              </a:rPr>
              <a:t> </a:t>
            </a:r>
            <a:r>
              <a:rPr sz="1800" spc="-25" dirty="0"/>
              <a:t>Toys </a:t>
            </a:r>
            <a:r>
              <a:rPr sz="1800" dirty="0"/>
              <a:t>of</a:t>
            </a:r>
            <a:r>
              <a:rPr sz="1800" spc="15" dirty="0"/>
              <a:t> </a:t>
            </a:r>
            <a:r>
              <a:rPr sz="1800" dirty="0"/>
              <a:t>the</a:t>
            </a:r>
            <a:r>
              <a:rPr sz="1800" spc="-30" dirty="0"/>
              <a:t> </a:t>
            </a:r>
            <a:r>
              <a:rPr sz="1800" spc="-10" dirty="0"/>
              <a:t>Trade</a:t>
            </a:r>
            <a:endParaRPr sz="1800" dirty="0">
              <a:latin typeface="Times New Roman"/>
              <a:cs typeface="Times New Roman"/>
            </a:endParaRPr>
          </a:p>
          <a:p>
            <a:pPr marL="50165">
              <a:lnSpc>
                <a:spcPct val="100000"/>
              </a:lnSpc>
              <a:spcBef>
                <a:spcPts val="380"/>
              </a:spcBef>
            </a:pPr>
            <a:r>
              <a:rPr sz="1800" dirty="0">
                <a:solidFill>
                  <a:srgbClr val="1CACE3"/>
                </a:solidFill>
                <a:latin typeface="Wingdings 3"/>
                <a:cs typeface="Wingdings 3"/>
              </a:rPr>
              <a:t></a:t>
            </a:r>
            <a:r>
              <a:rPr sz="1800" spc="90" dirty="0">
                <a:solidFill>
                  <a:srgbClr val="1CACE3"/>
                </a:solidFill>
                <a:latin typeface="Times New Roman"/>
                <a:cs typeface="Times New Roman"/>
              </a:rPr>
              <a:t> </a:t>
            </a:r>
            <a:r>
              <a:rPr sz="1800" spc="-10" dirty="0"/>
              <a:t>Playtherapy</a:t>
            </a:r>
            <a:r>
              <a:rPr sz="1800" spc="-45" dirty="0"/>
              <a:t> </a:t>
            </a:r>
            <a:r>
              <a:rPr sz="1800" spc="-10" dirty="0"/>
              <a:t>Supply</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105" dirty="0">
                <a:solidFill>
                  <a:srgbClr val="1CACE3"/>
                </a:solidFill>
                <a:latin typeface="Times New Roman"/>
                <a:cs typeface="Times New Roman"/>
              </a:rPr>
              <a:t> </a:t>
            </a:r>
            <a:r>
              <a:rPr sz="1800" spc="-10" dirty="0"/>
              <a:t>Childtherapy</a:t>
            </a:r>
            <a:r>
              <a:rPr sz="1800" spc="-35" dirty="0"/>
              <a:t> </a:t>
            </a:r>
            <a:r>
              <a:rPr sz="1800" spc="-20" dirty="0"/>
              <a:t>Toys</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75" dirty="0">
                <a:solidFill>
                  <a:srgbClr val="1CACE3"/>
                </a:solidFill>
                <a:latin typeface="Times New Roman"/>
                <a:cs typeface="Times New Roman"/>
              </a:rPr>
              <a:t> </a:t>
            </a:r>
            <a:r>
              <a:rPr sz="1800" dirty="0"/>
              <a:t>Garage</a:t>
            </a:r>
            <a:r>
              <a:rPr sz="1800" spc="-55" dirty="0"/>
              <a:t> </a:t>
            </a:r>
            <a:r>
              <a:rPr sz="1800" spc="-10" dirty="0"/>
              <a:t>sales</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90" dirty="0">
                <a:solidFill>
                  <a:srgbClr val="1CACE3"/>
                </a:solidFill>
                <a:latin typeface="Times New Roman"/>
                <a:cs typeface="Times New Roman"/>
              </a:rPr>
              <a:t> </a:t>
            </a:r>
            <a:r>
              <a:rPr sz="1800" dirty="0"/>
              <a:t>Ask</a:t>
            </a:r>
            <a:r>
              <a:rPr sz="1800" spc="-10" dirty="0"/>
              <a:t> friends</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80" dirty="0">
                <a:solidFill>
                  <a:srgbClr val="1CACE3"/>
                </a:solidFill>
                <a:latin typeface="Times New Roman"/>
                <a:cs typeface="Times New Roman"/>
              </a:rPr>
              <a:t> </a:t>
            </a:r>
            <a:r>
              <a:rPr sz="1800" dirty="0"/>
              <a:t>Look</a:t>
            </a:r>
            <a:r>
              <a:rPr sz="1800" spc="-20" dirty="0"/>
              <a:t> </a:t>
            </a:r>
            <a:r>
              <a:rPr sz="1800" dirty="0"/>
              <a:t>in</a:t>
            </a:r>
            <a:r>
              <a:rPr sz="1800" spc="-20" dirty="0"/>
              <a:t> </a:t>
            </a:r>
            <a:r>
              <a:rPr sz="1800" dirty="0"/>
              <a:t>your</a:t>
            </a:r>
            <a:r>
              <a:rPr sz="1800" spc="-25" dirty="0"/>
              <a:t> </a:t>
            </a:r>
            <a:r>
              <a:rPr sz="1800" dirty="0"/>
              <a:t>own</a:t>
            </a:r>
            <a:r>
              <a:rPr sz="1800" spc="-20" dirty="0"/>
              <a:t> </a:t>
            </a:r>
            <a:r>
              <a:rPr sz="1800" dirty="0"/>
              <a:t>kids’</a:t>
            </a:r>
            <a:r>
              <a:rPr sz="1800" spc="-30" dirty="0"/>
              <a:t> </a:t>
            </a:r>
            <a:r>
              <a:rPr sz="1800" spc="-20" dirty="0"/>
              <a:t>toys</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75" dirty="0">
                <a:solidFill>
                  <a:srgbClr val="1CACE3"/>
                </a:solidFill>
                <a:latin typeface="Times New Roman"/>
                <a:cs typeface="Times New Roman"/>
              </a:rPr>
              <a:t> </a:t>
            </a:r>
            <a:r>
              <a:rPr sz="1800" dirty="0"/>
              <a:t>Happy</a:t>
            </a:r>
            <a:r>
              <a:rPr sz="1800" spc="-50" dirty="0"/>
              <a:t> </a:t>
            </a:r>
            <a:r>
              <a:rPr sz="1800" dirty="0"/>
              <a:t>Meal</a:t>
            </a:r>
            <a:r>
              <a:rPr sz="1800" spc="-30" dirty="0"/>
              <a:t> </a:t>
            </a:r>
            <a:r>
              <a:rPr sz="1800" spc="-20" dirty="0"/>
              <a:t>Toys</a:t>
            </a:r>
            <a:endParaRPr sz="1800" dirty="0">
              <a:latin typeface="Times New Roman"/>
              <a:cs typeface="Times New Roman"/>
            </a:endParaRPr>
          </a:p>
          <a:p>
            <a:pPr marL="50165">
              <a:lnSpc>
                <a:spcPct val="100000"/>
              </a:lnSpc>
              <a:spcBef>
                <a:spcPts val="384"/>
              </a:spcBef>
            </a:pPr>
            <a:r>
              <a:rPr sz="1800" dirty="0">
                <a:solidFill>
                  <a:srgbClr val="1CACE3"/>
                </a:solidFill>
                <a:latin typeface="Wingdings 3"/>
                <a:cs typeface="Wingdings 3"/>
              </a:rPr>
              <a:t></a:t>
            </a:r>
            <a:r>
              <a:rPr sz="1800" spc="80" dirty="0">
                <a:solidFill>
                  <a:srgbClr val="1CACE3"/>
                </a:solidFill>
                <a:latin typeface="Times New Roman"/>
                <a:cs typeface="Times New Roman"/>
              </a:rPr>
              <a:t> </a:t>
            </a:r>
            <a:r>
              <a:rPr sz="1800" dirty="0"/>
              <a:t>Thrift</a:t>
            </a:r>
            <a:r>
              <a:rPr sz="1800" spc="-25" dirty="0"/>
              <a:t> </a:t>
            </a:r>
            <a:r>
              <a:rPr sz="1800" spc="-10" dirty="0"/>
              <a:t>stores</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50" dirty="0">
                <a:solidFill>
                  <a:srgbClr val="1CACE3"/>
                </a:solidFill>
                <a:latin typeface="Times New Roman"/>
                <a:cs typeface="Times New Roman"/>
              </a:rPr>
              <a:t> </a:t>
            </a:r>
            <a:r>
              <a:rPr sz="1800" dirty="0"/>
              <a:t>Michael’s,</a:t>
            </a:r>
            <a:r>
              <a:rPr sz="1800" spc="-50" dirty="0"/>
              <a:t> </a:t>
            </a:r>
            <a:r>
              <a:rPr sz="1800" dirty="0"/>
              <a:t>Hobby</a:t>
            </a:r>
            <a:r>
              <a:rPr sz="1800" spc="-70" dirty="0"/>
              <a:t> </a:t>
            </a:r>
            <a:r>
              <a:rPr sz="1800" spc="-30" dirty="0"/>
              <a:t>Lobby,</a:t>
            </a:r>
            <a:r>
              <a:rPr sz="1800" spc="-70" dirty="0"/>
              <a:t> </a:t>
            </a:r>
            <a:r>
              <a:rPr sz="1800" dirty="0"/>
              <a:t>&amp;</a:t>
            </a:r>
            <a:r>
              <a:rPr sz="1800" spc="-40" dirty="0"/>
              <a:t> </a:t>
            </a:r>
            <a:r>
              <a:rPr sz="1800" spc="-10" dirty="0"/>
              <a:t>Joann's</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65" dirty="0">
                <a:solidFill>
                  <a:srgbClr val="1CACE3"/>
                </a:solidFill>
                <a:latin typeface="Times New Roman"/>
                <a:cs typeface="Times New Roman"/>
              </a:rPr>
              <a:t> </a:t>
            </a:r>
            <a:r>
              <a:rPr sz="1800" dirty="0">
                <a:solidFill>
                  <a:srgbClr val="1CACE3"/>
                </a:solidFill>
                <a:latin typeface="Wingdings 3"/>
                <a:cs typeface="Wingdings 3"/>
              </a:rPr>
              <a:t></a:t>
            </a:r>
            <a:r>
              <a:rPr sz="1800" spc="75" dirty="0">
                <a:solidFill>
                  <a:srgbClr val="1CACE3"/>
                </a:solidFill>
                <a:latin typeface="Times New Roman"/>
                <a:cs typeface="Times New Roman"/>
              </a:rPr>
              <a:t> </a:t>
            </a:r>
            <a:r>
              <a:rPr sz="1800" dirty="0"/>
              <a:t>Cake</a:t>
            </a:r>
            <a:r>
              <a:rPr sz="1800" spc="-45" dirty="0"/>
              <a:t> </a:t>
            </a:r>
            <a:r>
              <a:rPr sz="1800" dirty="0"/>
              <a:t>Decorating</a:t>
            </a:r>
            <a:r>
              <a:rPr sz="1800" spc="-50" dirty="0"/>
              <a:t> </a:t>
            </a:r>
            <a:r>
              <a:rPr sz="1800" dirty="0"/>
              <a:t>&amp;</a:t>
            </a:r>
            <a:r>
              <a:rPr sz="1800" spc="-25" dirty="0"/>
              <a:t> </a:t>
            </a:r>
            <a:r>
              <a:rPr sz="1800" dirty="0"/>
              <a:t>Parting</a:t>
            </a:r>
            <a:r>
              <a:rPr sz="1800" spc="-35" dirty="0"/>
              <a:t> </a:t>
            </a:r>
            <a:r>
              <a:rPr sz="1800" dirty="0"/>
              <a:t>Supply</a:t>
            </a:r>
            <a:r>
              <a:rPr sz="1800" spc="-40" dirty="0"/>
              <a:t> </a:t>
            </a:r>
            <a:r>
              <a:rPr sz="1800" spc="-10" dirty="0"/>
              <a:t>Stores</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t>Shops</a:t>
            </a:r>
            <a:r>
              <a:rPr sz="1800" spc="-15" dirty="0"/>
              <a:t> </a:t>
            </a:r>
            <a:r>
              <a:rPr sz="1800" dirty="0"/>
              <a:t>while</a:t>
            </a:r>
            <a:r>
              <a:rPr sz="1800" spc="-5" dirty="0"/>
              <a:t> </a:t>
            </a:r>
            <a:r>
              <a:rPr lang="en-GB" sz="1800" spc="-10" dirty="0"/>
              <a:t>travelling</a:t>
            </a:r>
            <a:endParaRPr sz="1800" dirty="0">
              <a:latin typeface="Times New Roman"/>
              <a:cs typeface="Times New Roman"/>
            </a:endParaRPr>
          </a:p>
          <a:p>
            <a:pPr marL="50165">
              <a:lnSpc>
                <a:spcPct val="100000"/>
              </a:lnSpc>
              <a:spcBef>
                <a:spcPts val="385"/>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t>Model</a:t>
            </a:r>
            <a:r>
              <a:rPr sz="1800" spc="-15" dirty="0"/>
              <a:t> </a:t>
            </a:r>
            <a:r>
              <a:rPr sz="1800" dirty="0"/>
              <a:t>train</a:t>
            </a:r>
            <a:r>
              <a:rPr sz="1800" spc="-30" dirty="0"/>
              <a:t> </a:t>
            </a:r>
            <a:r>
              <a:rPr sz="1800" dirty="0"/>
              <a:t>supply</a:t>
            </a:r>
            <a:r>
              <a:rPr sz="1800" spc="-35" dirty="0"/>
              <a:t> </a:t>
            </a:r>
            <a:r>
              <a:rPr sz="1800" spc="-10" dirty="0"/>
              <a:t>stores</a:t>
            </a:r>
            <a:endParaRPr sz="1800" dirty="0">
              <a:latin typeface="Times New Roman"/>
              <a:cs typeface="Times New Roman"/>
            </a:endParaRPr>
          </a:p>
        </p:txBody>
      </p:sp>
      <p:pic>
        <p:nvPicPr>
          <p:cNvPr id="5" name="object 5"/>
          <p:cNvPicPr/>
          <p:nvPr/>
        </p:nvPicPr>
        <p:blipFill>
          <a:blip r:embed="rId2" cstate="print"/>
          <a:stretch>
            <a:fillRect/>
          </a:stretch>
        </p:blipFill>
        <p:spPr>
          <a:xfrm>
            <a:off x="2281303" y="2661538"/>
            <a:ext cx="3796283" cy="3796284"/>
          </a:xfrm>
          <a:prstGeom prst="rect">
            <a:avLst/>
          </a:prstGeom>
        </p:spPr>
      </p:pic>
      <p:pic>
        <p:nvPicPr>
          <p:cNvPr id="6" name="object 6"/>
          <p:cNvPicPr/>
          <p:nvPr/>
        </p:nvPicPr>
        <p:blipFill>
          <a:blip r:embed="rId3" cstate="print"/>
          <a:stretch>
            <a:fillRect/>
          </a:stretch>
        </p:blipFill>
        <p:spPr>
          <a:xfrm>
            <a:off x="8798052" y="629412"/>
            <a:ext cx="3209544" cy="428244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304111" y="369808"/>
            <a:ext cx="4634865" cy="5341620"/>
          </a:xfrm>
          <a:prstGeom prst="rect">
            <a:avLst/>
          </a:prstGeom>
        </p:spPr>
        <p:txBody>
          <a:bodyPr vert="horz" wrap="square" lIns="0" tIns="76200" rIns="0" bIns="0" rtlCol="0">
            <a:spAutoFit/>
          </a:bodyPr>
          <a:lstStyle/>
          <a:p>
            <a:pPr marL="58419">
              <a:lnSpc>
                <a:spcPct val="100000"/>
              </a:lnSpc>
              <a:spcBef>
                <a:spcPts val="600"/>
              </a:spcBef>
            </a:pPr>
            <a:r>
              <a:rPr sz="5000" spc="55" dirty="0">
                <a:solidFill>
                  <a:srgbClr val="0D0D0D"/>
                </a:solidFill>
                <a:latin typeface="Tw Cen MT Condensed"/>
                <a:cs typeface="Tw Cen MT Condensed"/>
              </a:rPr>
              <a:t>PLACING</a:t>
            </a:r>
            <a:r>
              <a:rPr sz="5000" spc="254" dirty="0">
                <a:solidFill>
                  <a:srgbClr val="0D0D0D"/>
                </a:solidFill>
                <a:latin typeface="Tw Cen MT Condensed"/>
                <a:cs typeface="Tw Cen MT Condensed"/>
              </a:rPr>
              <a:t> </a:t>
            </a:r>
            <a:r>
              <a:rPr sz="5000" spc="65" dirty="0">
                <a:solidFill>
                  <a:srgbClr val="0D0D0D"/>
                </a:solidFill>
                <a:latin typeface="Tw Cen MT Condensed"/>
                <a:cs typeface="Tw Cen MT Condensed"/>
              </a:rPr>
              <a:t>MINITURES</a:t>
            </a:r>
            <a:endParaRPr sz="5000" dirty="0">
              <a:latin typeface="Tw Cen MT Condensed"/>
              <a:cs typeface="Tw Cen MT Condensed"/>
            </a:endParaRPr>
          </a:p>
          <a:p>
            <a:pPr marL="104139" marR="5080">
              <a:lnSpc>
                <a:spcPct val="70000"/>
              </a:lnSpc>
              <a:spcBef>
                <a:spcPts val="925"/>
              </a:spcBef>
            </a:pPr>
            <a:r>
              <a:rPr sz="2000" dirty="0">
                <a:solidFill>
                  <a:srgbClr val="1CACE3"/>
                </a:solidFill>
                <a:latin typeface="Tw Cen MT"/>
                <a:cs typeface="Tw Cen MT"/>
              </a:rPr>
              <a:t>“It</a:t>
            </a:r>
            <a:r>
              <a:rPr sz="2000" spc="-5" dirty="0">
                <a:solidFill>
                  <a:srgbClr val="1CACE3"/>
                </a:solidFill>
                <a:latin typeface="Tw Cen MT"/>
                <a:cs typeface="Tw Cen MT"/>
              </a:rPr>
              <a:t> </a:t>
            </a:r>
            <a:r>
              <a:rPr sz="2000" dirty="0">
                <a:solidFill>
                  <a:srgbClr val="1CACE3"/>
                </a:solidFill>
                <a:latin typeface="Tw Cen MT"/>
                <a:cs typeface="Tw Cen MT"/>
              </a:rPr>
              <a:t>is</a:t>
            </a:r>
            <a:r>
              <a:rPr sz="2000" spc="-15" dirty="0">
                <a:solidFill>
                  <a:srgbClr val="1CACE3"/>
                </a:solidFill>
                <a:latin typeface="Tw Cen MT"/>
                <a:cs typeface="Tw Cen MT"/>
              </a:rPr>
              <a:t> </a:t>
            </a:r>
            <a:r>
              <a:rPr sz="2000" dirty="0">
                <a:solidFill>
                  <a:srgbClr val="1CACE3"/>
                </a:solidFill>
                <a:latin typeface="Tw Cen MT"/>
                <a:cs typeface="Tw Cen MT"/>
              </a:rPr>
              <a:t>through</a:t>
            </a:r>
            <a:r>
              <a:rPr sz="2000" spc="-35" dirty="0">
                <a:solidFill>
                  <a:srgbClr val="1CACE3"/>
                </a:solidFill>
                <a:latin typeface="Tw Cen MT"/>
                <a:cs typeface="Tw Cen MT"/>
              </a:rPr>
              <a:t> </a:t>
            </a:r>
            <a:r>
              <a:rPr sz="2000" dirty="0">
                <a:solidFill>
                  <a:srgbClr val="1CACE3"/>
                </a:solidFill>
                <a:latin typeface="Tw Cen MT"/>
                <a:cs typeface="Tw Cen MT"/>
              </a:rPr>
              <a:t>the</a:t>
            </a:r>
            <a:r>
              <a:rPr sz="2000" spc="-10" dirty="0">
                <a:solidFill>
                  <a:srgbClr val="1CACE3"/>
                </a:solidFill>
                <a:latin typeface="Tw Cen MT"/>
                <a:cs typeface="Tw Cen MT"/>
              </a:rPr>
              <a:t> </a:t>
            </a:r>
            <a:r>
              <a:rPr sz="2000" dirty="0">
                <a:solidFill>
                  <a:srgbClr val="1CACE3"/>
                </a:solidFill>
                <a:latin typeface="Tw Cen MT"/>
                <a:cs typeface="Tw Cen MT"/>
              </a:rPr>
              <a:t>use</a:t>
            </a:r>
            <a:r>
              <a:rPr sz="2000" spc="-15" dirty="0">
                <a:solidFill>
                  <a:srgbClr val="1CACE3"/>
                </a:solidFill>
                <a:latin typeface="Tw Cen MT"/>
                <a:cs typeface="Tw Cen MT"/>
              </a:rPr>
              <a:t> </a:t>
            </a:r>
            <a:r>
              <a:rPr sz="2000" dirty="0">
                <a:solidFill>
                  <a:srgbClr val="1CACE3"/>
                </a:solidFill>
                <a:latin typeface="Tw Cen MT"/>
                <a:cs typeface="Tw Cen MT"/>
              </a:rPr>
              <a:t>of</a:t>
            </a:r>
            <a:r>
              <a:rPr sz="2000" spc="35" dirty="0">
                <a:solidFill>
                  <a:srgbClr val="1CACE3"/>
                </a:solidFill>
                <a:latin typeface="Tw Cen MT"/>
                <a:cs typeface="Tw Cen MT"/>
              </a:rPr>
              <a:t> </a:t>
            </a:r>
            <a:r>
              <a:rPr sz="2000" dirty="0">
                <a:solidFill>
                  <a:srgbClr val="1CACE3"/>
                </a:solidFill>
                <a:latin typeface="Tw Cen MT"/>
                <a:cs typeface="Tw Cen MT"/>
              </a:rPr>
              <a:t>miniature</a:t>
            </a:r>
            <a:r>
              <a:rPr sz="2000" spc="-25" dirty="0">
                <a:solidFill>
                  <a:srgbClr val="1CACE3"/>
                </a:solidFill>
                <a:latin typeface="Tw Cen MT"/>
                <a:cs typeface="Tw Cen MT"/>
              </a:rPr>
              <a:t> </a:t>
            </a:r>
            <a:r>
              <a:rPr sz="2000" dirty="0">
                <a:solidFill>
                  <a:srgbClr val="1CACE3"/>
                </a:solidFill>
                <a:latin typeface="Tw Cen MT"/>
                <a:cs typeface="Tw Cen MT"/>
              </a:rPr>
              <a:t>figures</a:t>
            </a:r>
            <a:r>
              <a:rPr sz="2000" spc="-45" dirty="0">
                <a:solidFill>
                  <a:srgbClr val="1CACE3"/>
                </a:solidFill>
                <a:latin typeface="Tw Cen MT"/>
                <a:cs typeface="Tw Cen MT"/>
              </a:rPr>
              <a:t> </a:t>
            </a:r>
            <a:r>
              <a:rPr sz="2000" spc="-20" dirty="0">
                <a:solidFill>
                  <a:srgbClr val="1CACE3"/>
                </a:solidFill>
                <a:latin typeface="Tw Cen MT"/>
                <a:cs typeface="Tw Cen MT"/>
              </a:rPr>
              <a:t>that </a:t>
            </a:r>
            <a:r>
              <a:rPr sz="2000" dirty="0">
                <a:solidFill>
                  <a:srgbClr val="1CACE3"/>
                </a:solidFill>
                <a:latin typeface="Tw Cen MT"/>
                <a:cs typeface="Tw Cen MT"/>
              </a:rPr>
              <a:t>clients</a:t>
            </a:r>
            <a:r>
              <a:rPr sz="2000" spc="-40" dirty="0">
                <a:solidFill>
                  <a:srgbClr val="1CACE3"/>
                </a:solidFill>
                <a:latin typeface="Tw Cen MT"/>
                <a:cs typeface="Tw Cen MT"/>
              </a:rPr>
              <a:t> </a:t>
            </a:r>
            <a:r>
              <a:rPr sz="2000" dirty="0">
                <a:solidFill>
                  <a:srgbClr val="1CACE3"/>
                </a:solidFill>
                <a:latin typeface="Tw Cen MT"/>
                <a:cs typeface="Tw Cen MT"/>
              </a:rPr>
              <a:t>are</a:t>
            </a:r>
            <a:r>
              <a:rPr sz="2000" spc="-35" dirty="0">
                <a:solidFill>
                  <a:srgbClr val="1CACE3"/>
                </a:solidFill>
                <a:latin typeface="Tw Cen MT"/>
                <a:cs typeface="Tw Cen MT"/>
              </a:rPr>
              <a:t> </a:t>
            </a:r>
            <a:r>
              <a:rPr sz="2000" dirty="0">
                <a:solidFill>
                  <a:srgbClr val="1CACE3"/>
                </a:solidFill>
                <a:latin typeface="Tw Cen MT"/>
                <a:cs typeface="Tw Cen MT"/>
              </a:rPr>
              <a:t>able</a:t>
            </a:r>
            <a:r>
              <a:rPr sz="2000" spc="-35" dirty="0">
                <a:solidFill>
                  <a:srgbClr val="1CACE3"/>
                </a:solidFill>
                <a:latin typeface="Tw Cen MT"/>
                <a:cs typeface="Tw Cen MT"/>
              </a:rPr>
              <a:t> </a:t>
            </a:r>
            <a:r>
              <a:rPr sz="2000" dirty="0">
                <a:solidFill>
                  <a:srgbClr val="1CACE3"/>
                </a:solidFill>
                <a:latin typeface="Tw Cen MT"/>
                <a:cs typeface="Tw Cen MT"/>
              </a:rPr>
              <a:t>to</a:t>
            </a:r>
            <a:r>
              <a:rPr sz="2000" spc="-25" dirty="0">
                <a:solidFill>
                  <a:srgbClr val="1CACE3"/>
                </a:solidFill>
                <a:latin typeface="Tw Cen MT"/>
                <a:cs typeface="Tw Cen MT"/>
              </a:rPr>
              <a:t> </a:t>
            </a:r>
            <a:r>
              <a:rPr sz="2000" dirty="0">
                <a:solidFill>
                  <a:srgbClr val="1CACE3"/>
                </a:solidFill>
                <a:latin typeface="Tw Cen MT"/>
                <a:cs typeface="Tw Cen MT"/>
              </a:rPr>
              <a:t>express</a:t>
            </a:r>
            <a:r>
              <a:rPr sz="2000" spc="-60" dirty="0">
                <a:solidFill>
                  <a:srgbClr val="1CACE3"/>
                </a:solidFill>
                <a:latin typeface="Tw Cen MT"/>
                <a:cs typeface="Tw Cen MT"/>
              </a:rPr>
              <a:t> </a:t>
            </a:r>
            <a:r>
              <a:rPr sz="2000" dirty="0">
                <a:solidFill>
                  <a:srgbClr val="1CACE3"/>
                </a:solidFill>
                <a:latin typeface="Tw Cen MT"/>
                <a:cs typeface="Tw Cen MT"/>
              </a:rPr>
              <a:t>feelings,</a:t>
            </a:r>
            <a:r>
              <a:rPr sz="2000" spc="-60" dirty="0">
                <a:solidFill>
                  <a:srgbClr val="1CACE3"/>
                </a:solidFill>
                <a:latin typeface="Tw Cen MT"/>
                <a:cs typeface="Tw Cen MT"/>
              </a:rPr>
              <a:t> </a:t>
            </a:r>
            <a:r>
              <a:rPr sz="2000" spc="-10" dirty="0">
                <a:solidFill>
                  <a:srgbClr val="1CACE3"/>
                </a:solidFill>
                <a:latin typeface="Tw Cen MT"/>
                <a:cs typeface="Tw Cen MT"/>
              </a:rPr>
              <a:t>thoughts, </a:t>
            </a:r>
            <a:r>
              <a:rPr sz="2000" dirty="0">
                <a:solidFill>
                  <a:srgbClr val="1CACE3"/>
                </a:solidFill>
                <a:latin typeface="Tw Cen MT"/>
                <a:cs typeface="Tw Cen MT"/>
              </a:rPr>
              <a:t>beliefs,</a:t>
            </a:r>
            <a:r>
              <a:rPr sz="2000" spc="-45" dirty="0">
                <a:solidFill>
                  <a:srgbClr val="1CACE3"/>
                </a:solidFill>
                <a:latin typeface="Tw Cen MT"/>
                <a:cs typeface="Tw Cen MT"/>
              </a:rPr>
              <a:t> </a:t>
            </a:r>
            <a:r>
              <a:rPr sz="2000" dirty="0">
                <a:solidFill>
                  <a:srgbClr val="1CACE3"/>
                </a:solidFill>
                <a:latin typeface="Tw Cen MT"/>
                <a:cs typeface="Tw Cen MT"/>
              </a:rPr>
              <a:t>and</a:t>
            </a:r>
            <a:r>
              <a:rPr sz="2000" spc="-25" dirty="0">
                <a:solidFill>
                  <a:srgbClr val="1CACE3"/>
                </a:solidFill>
                <a:latin typeface="Tw Cen MT"/>
                <a:cs typeface="Tw Cen MT"/>
              </a:rPr>
              <a:t> </a:t>
            </a:r>
            <a:r>
              <a:rPr sz="2000" dirty="0">
                <a:solidFill>
                  <a:srgbClr val="1CACE3"/>
                </a:solidFill>
                <a:latin typeface="Tw Cen MT"/>
                <a:cs typeface="Tw Cen MT"/>
              </a:rPr>
              <a:t>desires</a:t>
            </a:r>
            <a:r>
              <a:rPr sz="2000" spc="-55" dirty="0">
                <a:solidFill>
                  <a:srgbClr val="1CACE3"/>
                </a:solidFill>
                <a:latin typeface="Tw Cen MT"/>
                <a:cs typeface="Tw Cen MT"/>
              </a:rPr>
              <a:t> </a:t>
            </a:r>
            <a:r>
              <a:rPr sz="2000" dirty="0">
                <a:solidFill>
                  <a:srgbClr val="1CACE3"/>
                </a:solidFill>
                <a:latin typeface="Tw Cen MT"/>
                <a:cs typeface="Tw Cen MT"/>
              </a:rPr>
              <a:t>that</a:t>
            </a:r>
            <a:r>
              <a:rPr sz="2000" spc="-30" dirty="0">
                <a:solidFill>
                  <a:srgbClr val="1CACE3"/>
                </a:solidFill>
                <a:latin typeface="Tw Cen MT"/>
                <a:cs typeface="Tw Cen MT"/>
              </a:rPr>
              <a:t> </a:t>
            </a:r>
            <a:r>
              <a:rPr sz="2000" dirty="0">
                <a:solidFill>
                  <a:srgbClr val="1CACE3"/>
                </a:solidFill>
                <a:latin typeface="Tw Cen MT"/>
                <a:cs typeface="Tw Cen MT"/>
              </a:rPr>
              <a:t>may</a:t>
            </a:r>
            <a:r>
              <a:rPr sz="2000" spc="-20" dirty="0">
                <a:solidFill>
                  <a:srgbClr val="1CACE3"/>
                </a:solidFill>
                <a:latin typeface="Tw Cen MT"/>
                <a:cs typeface="Tw Cen MT"/>
              </a:rPr>
              <a:t> </a:t>
            </a:r>
            <a:r>
              <a:rPr sz="2000" dirty="0">
                <a:solidFill>
                  <a:srgbClr val="1CACE3"/>
                </a:solidFill>
                <a:latin typeface="Tw Cen MT"/>
                <a:cs typeface="Tw Cen MT"/>
              </a:rPr>
              <a:t>be</a:t>
            </a:r>
            <a:r>
              <a:rPr sz="2000" spc="-20" dirty="0">
                <a:solidFill>
                  <a:srgbClr val="1CACE3"/>
                </a:solidFill>
                <a:latin typeface="Tw Cen MT"/>
                <a:cs typeface="Tw Cen MT"/>
              </a:rPr>
              <a:t> </a:t>
            </a:r>
            <a:r>
              <a:rPr sz="2000" spc="-25" dirty="0">
                <a:solidFill>
                  <a:srgbClr val="1CACE3"/>
                </a:solidFill>
                <a:latin typeface="Tw Cen MT"/>
                <a:cs typeface="Tw Cen MT"/>
              </a:rPr>
              <a:t>too </a:t>
            </a:r>
            <a:r>
              <a:rPr sz="2000" dirty="0">
                <a:solidFill>
                  <a:srgbClr val="1CACE3"/>
                </a:solidFill>
                <a:latin typeface="Tw Cen MT"/>
                <a:cs typeface="Tw Cen MT"/>
              </a:rPr>
              <a:t>overwhelming</a:t>
            </a:r>
            <a:r>
              <a:rPr sz="2000" spc="-85" dirty="0">
                <a:solidFill>
                  <a:srgbClr val="1CACE3"/>
                </a:solidFill>
                <a:latin typeface="Tw Cen MT"/>
                <a:cs typeface="Tw Cen MT"/>
              </a:rPr>
              <a:t> </a:t>
            </a:r>
            <a:r>
              <a:rPr sz="2000" dirty="0">
                <a:solidFill>
                  <a:srgbClr val="1CACE3"/>
                </a:solidFill>
                <a:latin typeface="Tw Cen MT"/>
                <a:cs typeface="Tw Cen MT"/>
              </a:rPr>
              <a:t>for</a:t>
            </a:r>
            <a:r>
              <a:rPr sz="2000" spc="-80" dirty="0">
                <a:solidFill>
                  <a:srgbClr val="1CACE3"/>
                </a:solidFill>
                <a:latin typeface="Tw Cen MT"/>
                <a:cs typeface="Tw Cen MT"/>
              </a:rPr>
              <a:t> </a:t>
            </a:r>
            <a:r>
              <a:rPr sz="2000" spc="-20" dirty="0">
                <a:solidFill>
                  <a:srgbClr val="1CACE3"/>
                </a:solidFill>
                <a:latin typeface="Tw Cen MT"/>
                <a:cs typeface="Tw Cen MT"/>
              </a:rPr>
              <a:t>words.”</a:t>
            </a:r>
            <a:r>
              <a:rPr sz="2000" spc="-95" dirty="0">
                <a:solidFill>
                  <a:srgbClr val="1CACE3"/>
                </a:solidFill>
                <a:latin typeface="Tw Cen MT"/>
                <a:cs typeface="Tw Cen MT"/>
              </a:rPr>
              <a:t> </a:t>
            </a:r>
            <a:r>
              <a:rPr sz="2000" dirty="0">
                <a:solidFill>
                  <a:srgbClr val="1CACE3"/>
                </a:solidFill>
                <a:latin typeface="Tw Cen MT"/>
                <a:cs typeface="Tw Cen MT"/>
              </a:rPr>
              <a:t>Homeyer</a:t>
            </a:r>
            <a:r>
              <a:rPr sz="2000" spc="-85" dirty="0">
                <a:solidFill>
                  <a:srgbClr val="1CACE3"/>
                </a:solidFill>
                <a:latin typeface="Tw Cen MT"/>
                <a:cs typeface="Tw Cen MT"/>
              </a:rPr>
              <a:t> </a:t>
            </a:r>
            <a:r>
              <a:rPr sz="2000" spc="-50" dirty="0">
                <a:solidFill>
                  <a:srgbClr val="1CACE3"/>
                </a:solidFill>
                <a:latin typeface="Tw Cen MT"/>
                <a:cs typeface="Tw Cen MT"/>
              </a:rPr>
              <a:t>&amp; </a:t>
            </a:r>
            <a:r>
              <a:rPr sz="2000" spc="-10" dirty="0">
                <a:solidFill>
                  <a:srgbClr val="1CACE3"/>
                </a:solidFill>
                <a:latin typeface="Tw Cen MT"/>
                <a:cs typeface="Tw Cen MT"/>
              </a:rPr>
              <a:t>Sweeney</a:t>
            </a:r>
            <a:endParaRPr sz="2000" dirty="0">
              <a:latin typeface="Tw Cen MT"/>
              <a:cs typeface="Tw Cen MT"/>
            </a:endParaRPr>
          </a:p>
          <a:p>
            <a:pPr marL="103505" indent="-97155">
              <a:lnSpc>
                <a:spcPts val="1920"/>
              </a:lnSpc>
              <a:buClr>
                <a:srgbClr val="1CACE3"/>
              </a:buClr>
              <a:buSzPct val="95000"/>
              <a:buFont typeface="Arial"/>
              <a:buChar char="•"/>
              <a:tabLst>
                <a:tab pos="103505" algn="l"/>
              </a:tabLst>
            </a:pPr>
            <a:r>
              <a:rPr sz="2000" spc="-10" dirty="0">
                <a:latin typeface="Tw Cen MT"/>
                <a:cs typeface="Tw Cen MT"/>
              </a:rPr>
              <a:t>Recommendation</a:t>
            </a:r>
            <a:r>
              <a:rPr sz="2000" spc="-55" dirty="0">
                <a:latin typeface="Tw Cen MT"/>
                <a:cs typeface="Tw Cen MT"/>
              </a:rPr>
              <a:t> </a:t>
            </a:r>
            <a:r>
              <a:rPr sz="2000" dirty="0">
                <a:latin typeface="Tw Cen MT"/>
                <a:cs typeface="Tw Cen MT"/>
              </a:rPr>
              <a:t>vary</a:t>
            </a:r>
            <a:r>
              <a:rPr sz="2000" spc="-25" dirty="0">
                <a:latin typeface="Tw Cen MT"/>
                <a:cs typeface="Tw Cen MT"/>
              </a:rPr>
              <a:t> </a:t>
            </a:r>
            <a:r>
              <a:rPr sz="2000" dirty="0">
                <a:latin typeface="Tw Cen MT"/>
                <a:cs typeface="Tw Cen MT"/>
              </a:rPr>
              <a:t>from</a:t>
            </a:r>
            <a:r>
              <a:rPr sz="2000" spc="-35" dirty="0">
                <a:latin typeface="Tw Cen MT"/>
                <a:cs typeface="Tw Cen MT"/>
              </a:rPr>
              <a:t> </a:t>
            </a:r>
            <a:r>
              <a:rPr sz="2000" spc="-10" dirty="0">
                <a:latin typeface="Tw Cen MT"/>
                <a:cs typeface="Tw Cen MT"/>
              </a:rPr>
              <a:t>300-</a:t>
            </a:r>
            <a:r>
              <a:rPr sz="2000" spc="-20" dirty="0">
                <a:latin typeface="Tw Cen MT"/>
                <a:cs typeface="Tw Cen MT"/>
              </a:rPr>
              <a:t>1000</a:t>
            </a:r>
            <a:endParaRPr sz="2000" dirty="0">
              <a:latin typeface="Tw Cen MT"/>
              <a:cs typeface="Tw Cen MT"/>
            </a:endParaRPr>
          </a:p>
          <a:p>
            <a:pPr marL="278130" marR="374015" lvl="1" indent="-137795">
              <a:lnSpc>
                <a:spcPct val="70000"/>
              </a:lnSpc>
              <a:spcBef>
                <a:spcPts val="509"/>
              </a:spcBef>
              <a:buClr>
                <a:srgbClr val="1CACE3"/>
              </a:buClr>
              <a:buFont typeface="Arial"/>
              <a:buChar char="•"/>
              <a:tabLst>
                <a:tab pos="278130" algn="l"/>
              </a:tabLst>
            </a:pPr>
            <a:r>
              <a:rPr sz="1700" dirty="0">
                <a:latin typeface="Tw Cen MT"/>
                <a:cs typeface="Tw Cen MT"/>
              </a:rPr>
              <a:t>Limited</a:t>
            </a:r>
            <a:r>
              <a:rPr sz="1700" spc="-25" dirty="0">
                <a:latin typeface="Tw Cen MT"/>
                <a:cs typeface="Tw Cen MT"/>
              </a:rPr>
              <a:t> </a:t>
            </a:r>
            <a:r>
              <a:rPr sz="1700" dirty="0">
                <a:latin typeface="Tw Cen MT"/>
                <a:cs typeface="Tw Cen MT"/>
              </a:rPr>
              <a:t>collection</a:t>
            </a:r>
            <a:r>
              <a:rPr sz="1700" spc="-20" dirty="0">
                <a:latin typeface="Tw Cen MT"/>
                <a:cs typeface="Tw Cen MT"/>
              </a:rPr>
              <a:t> </a:t>
            </a:r>
            <a:r>
              <a:rPr sz="1700" dirty="0">
                <a:latin typeface="Tw Cen MT"/>
                <a:cs typeface="Tw Cen MT"/>
              </a:rPr>
              <a:t>means</a:t>
            </a:r>
            <a:r>
              <a:rPr sz="1700" spc="-25" dirty="0">
                <a:latin typeface="Tw Cen MT"/>
                <a:cs typeface="Tw Cen MT"/>
              </a:rPr>
              <a:t> </a:t>
            </a:r>
            <a:r>
              <a:rPr sz="1700" dirty="0">
                <a:latin typeface="Tw Cen MT"/>
                <a:cs typeface="Tw Cen MT"/>
              </a:rPr>
              <a:t>a</a:t>
            </a:r>
            <a:r>
              <a:rPr sz="1700" spc="-20" dirty="0">
                <a:latin typeface="Tw Cen MT"/>
                <a:cs typeface="Tw Cen MT"/>
              </a:rPr>
              <a:t> </a:t>
            </a:r>
            <a:r>
              <a:rPr sz="1700" dirty="0">
                <a:latin typeface="Tw Cen MT"/>
                <a:cs typeface="Tw Cen MT"/>
              </a:rPr>
              <a:t>limited</a:t>
            </a:r>
            <a:r>
              <a:rPr sz="1700" spc="-10" dirty="0">
                <a:latin typeface="Tw Cen MT"/>
                <a:cs typeface="Tw Cen MT"/>
              </a:rPr>
              <a:t> symbolic vocabulary-</a:t>
            </a:r>
            <a:r>
              <a:rPr sz="1700" dirty="0">
                <a:latin typeface="Tw Cen MT"/>
                <a:cs typeface="Tw Cen MT"/>
              </a:rPr>
              <a:t>can</a:t>
            </a:r>
            <a:r>
              <a:rPr sz="1700" spc="-25" dirty="0">
                <a:latin typeface="Tw Cen MT"/>
                <a:cs typeface="Tw Cen MT"/>
              </a:rPr>
              <a:t> </a:t>
            </a:r>
            <a:r>
              <a:rPr sz="1700" dirty="0">
                <a:latin typeface="Tw Cen MT"/>
                <a:cs typeface="Tw Cen MT"/>
              </a:rPr>
              <a:t>be</a:t>
            </a:r>
            <a:r>
              <a:rPr sz="1700" spc="-35" dirty="0">
                <a:latin typeface="Tw Cen MT"/>
                <a:cs typeface="Tw Cen MT"/>
              </a:rPr>
              <a:t> </a:t>
            </a:r>
            <a:r>
              <a:rPr sz="1700" dirty="0">
                <a:latin typeface="Tw Cen MT"/>
                <a:cs typeface="Tw Cen MT"/>
              </a:rPr>
              <a:t>emotionally</a:t>
            </a:r>
            <a:r>
              <a:rPr sz="1700" spc="-5" dirty="0">
                <a:latin typeface="Tw Cen MT"/>
                <a:cs typeface="Tw Cen MT"/>
              </a:rPr>
              <a:t> </a:t>
            </a:r>
            <a:r>
              <a:rPr sz="1700" dirty="0">
                <a:latin typeface="Tw Cen MT"/>
                <a:cs typeface="Tw Cen MT"/>
              </a:rPr>
              <a:t>constricting</a:t>
            </a:r>
            <a:r>
              <a:rPr sz="1700" spc="-25" dirty="0">
                <a:latin typeface="Tw Cen MT"/>
                <a:cs typeface="Tw Cen MT"/>
              </a:rPr>
              <a:t> for </a:t>
            </a:r>
            <a:r>
              <a:rPr sz="1700" spc="-10" dirty="0">
                <a:latin typeface="Tw Cen MT"/>
                <a:cs typeface="Tw Cen MT"/>
              </a:rPr>
              <a:t>clients</a:t>
            </a:r>
            <a:endParaRPr sz="1700" dirty="0">
              <a:latin typeface="Tw Cen MT"/>
              <a:cs typeface="Tw Cen MT"/>
            </a:endParaRPr>
          </a:p>
          <a:p>
            <a:pPr marL="278130" marR="129539" lvl="1" indent="-137795">
              <a:lnSpc>
                <a:spcPct val="70000"/>
              </a:lnSpc>
              <a:spcBef>
                <a:spcPts val="600"/>
              </a:spcBef>
              <a:buClr>
                <a:srgbClr val="1CACE3"/>
              </a:buClr>
              <a:buFont typeface="Arial"/>
              <a:buChar char="•"/>
              <a:tabLst>
                <a:tab pos="278130" algn="l"/>
              </a:tabLst>
            </a:pPr>
            <a:r>
              <a:rPr sz="1700" spc="-20" dirty="0">
                <a:latin typeface="Tw Cen MT"/>
                <a:cs typeface="Tw Cen MT"/>
              </a:rPr>
              <a:t>Too</a:t>
            </a:r>
            <a:r>
              <a:rPr sz="1700" spc="-35" dirty="0">
                <a:latin typeface="Tw Cen MT"/>
                <a:cs typeface="Tw Cen MT"/>
              </a:rPr>
              <a:t> </a:t>
            </a:r>
            <a:r>
              <a:rPr sz="1700" dirty="0">
                <a:latin typeface="Tw Cen MT"/>
                <a:cs typeface="Tw Cen MT"/>
              </a:rPr>
              <a:t>many</a:t>
            </a:r>
            <a:r>
              <a:rPr sz="1700" spc="-25" dirty="0">
                <a:latin typeface="Tw Cen MT"/>
                <a:cs typeface="Tw Cen MT"/>
              </a:rPr>
              <a:t> </a:t>
            </a:r>
            <a:r>
              <a:rPr sz="1700" dirty="0">
                <a:latin typeface="Tw Cen MT"/>
                <a:cs typeface="Tw Cen MT"/>
              </a:rPr>
              <a:t>can</a:t>
            </a:r>
            <a:r>
              <a:rPr sz="1700" spc="-35" dirty="0">
                <a:latin typeface="Tw Cen MT"/>
                <a:cs typeface="Tw Cen MT"/>
              </a:rPr>
              <a:t> </a:t>
            </a:r>
            <a:r>
              <a:rPr sz="1700" dirty="0">
                <a:latin typeface="Tw Cen MT"/>
                <a:cs typeface="Tw Cen MT"/>
              </a:rPr>
              <a:t>lead</a:t>
            </a:r>
            <a:r>
              <a:rPr sz="1700" spc="-30" dirty="0">
                <a:latin typeface="Tw Cen MT"/>
                <a:cs typeface="Tw Cen MT"/>
              </a:rPr>
              <a:t> </a:t>
            </a:r>
            <a:r>
              <a:rPr sz="1700" dirty="0">
                <a:latin typeface="Tw Cen MT"/>
                <a:cs typeface="Tw Cen MT"/>
              </a:rPr>
              <a:t>to</a:t>
            </a:r>
            <a:r>
              <a:rPr sz="1700" spc="-30" dirty="0">
                <a:latin typeface="Tw Cen MT"/>
                <a:cs typeface="Tw Cen MT"/>
              </a:rPr>
              <a:t> </a:t>
            </a:r>
            <a:r>
              <a:rPr sz="1700" spc="-10" dirty="0">
                <a:latin typeface="Tw Cen MT"/>
                <a:cs typeface="Tw Cen MT"/>
              </a:rPr>
              <a:t>disorganization</a:t>
            </a:r>
            <a:r>
              <a:rPr sz="1700" spc="10" dirty="0">
                <a:latin typeface="Tw Cen MT"/>
                <a:cs typeface="Tw Cen MT"/>
              </a:rPr>
              <a:t> </a:t>
            </a:r>
            <a:r>
              <a:rPr sz="1700" dirty="0">
                <a:latin typeface="Tw Cen MT"/>
                <a:cs typeface="Tw Cen MT"/>
              </a:rPr>
              <a:t>and</a:t>
            </a:r>
            <a:r>
              <a:rPr sz="1700" spc="-30" dirty="0">
                <a:latin typeface="Tw Cen MT"/>
                <a:cs typeface="Tw Cen MT"/>
              </a:rPr>
              <a:t> </a:t>
            </a:r>
            <a:r>
              <a:rPr sz="1700" dirty="0">
                <a:latin typeface="Tw Cen MT"/>
                <a:cs typeface="Tw Cen MT"/>
              </a:rPr>
              <a:t>my</a:t>
            </a:r>
            <a:r>
              <a:rPr sz="1700" spc="-35" dirty="0">
                <a:latin typeface="Tw Cen MT"/>
                <a:cs typeface="Tw Cen MT"/>
              </a:rPr>
              <a:t> </a:t>
            </a:r>
            <a:r>
              <a:rPr sz="1700" spc="-25" dirty="0">
                <a:latin typeface="Tw Cen MT"/>
                <a:cs typeface="Tw Cen MT"/>
              </a:rPr>
              <a:t>be </a:t>
            </a:r>
            <a:r>
              <a:rPr sz="1700" dirty="0">
                <a:latin typeface="Tw Cen MT"/>
                <a:cs typeface="Tw Cen MT"/>
              </a:rPr>
              <a:t>emotionally</a:t>
            </a:r>
            <a:r>
              <a:rPr sz="1700" spc="-35" dirty="0">
                <a:latin typeface="Tw Cen MT"/>
                <a:cs typeface="Tw Cen MT"/>
              </a:rPr>
              <a:t> </a:t>
            </a:r>
            <a:r>
              <a:rPr sz="1700" dirty="0">
                <a:latin typeface="Tw Cen MT"/>
                <a:cs typeface="Tw Cen MT"/>
              </a:rPr>
              <a:t>flooding</a:t>
            </a:r>
            <a:r>
              <a:rPr sz="1700" spc="-45" dirty="0">
                <a:latin typeface="Tw Cen MT"/>
                <a:cs typeface="Tw Cen MT"/>
              </a:rPr>
              <a:t> </a:t>
            </a:r>
            <a:r>
              <a:rPr sz="1700" dirty="0">
                <a:latin typeface="Tw Cen MT"/>
                <a:cs typeface="Tw Cen MT"/>
              </a:rPr>
              <a:t>for</a:t>
            </a:r>
            <a:r>
              <a:rPr sz="1700" spc="-55" dirty="0">
                <a:latin typeface="Tw Cen MT"/>
                <a:cs typeface="Tw Cen MT"/>
              </a:rPr>
              <a:t> </a:t>
            </a:r>
            <a:r>
              <a:rPr sz="1700" spc="-10" dirty="0">
                <a:latin typeface="Tw Cen MT"/>
                <a:cs typeface="Tw Cen MT"/>
              </a:rPr>
              <a:t>clients.</a:t>
            </a:r>
            <a:endParaRPr sz="1700" dirty="0">
              <a:latin typeface="Tw Cen MT"/>
              <a:cs typeface="Tw Cen MT"/>
            </a:endParaRPr>
          </a:p>
          <a:p>
            <a:pPr marL="277495" lvl="1" indent="-137160">
              <a:lnSpc>
                <a:spcPts val="2020"/>
              </a:lnSpc>
              <a:buClr>
                <a:srgbClr val="1CACE3"/>
              </a:buClr>
              <a:buFont typeface="Arial"/>
              <a:buChar char="•"/>
              <a:tabLst>
                <a:tab pos="277495" algn="l"/>
              </a:tabLst>
            </a:pPr>
            <a:r>
              <a:rPr sz="1700" dirty="0">
                <a:latin typeface="Tw Cen MT"/>
                <a:cs typeface="Tw Cen MT"/>
              </a:rPr>
              <a:t>Select</a:t>
            </a:r>
            <a:r>
              <a:rPr sz="1700" spc="-40" dirty="0">
                <a:latin typeface="Tw Cen MT"/>
                <a:cs typeface="Tw Cen MT"/>
              </a:rPr>
              <a:t> </a:t>
            </a:r>
            <a:r>
              <a:rPr sz="1700" dirty="0">
                <a:latin typeface="Tw Cen MT"/>
                <a:cs typeface="Tw Cen MT"/>
              </a:rPr>
              <a:t>miniatures</a:t>
            </a:r>
            <a:r>
              <a:rPr sz="1700" spc="-20" dirty="0">
                <a:latin typeface="Tw Cen MT"/>
                <a:cs typeface="Tw Cen MT"/>
              </a:rPr>
              <a:t> </a:t>
            </a:r>
            <a:r>
              <a:rPr sz="1700" spc="-10" dirty="0">
                <a:latin typeface="Tw Cen MT"/>
                <a:cs typeface="Tw Cen MT"/>
              </a:rPr>
              <a:t>purposefully.</a:t>
            </a:r>
            <a:endParaRPr sz="1700" dirty="0">
              <a:latin typeface="Tw Cen MT"/>
              <a:cs typeface="Tw Cen MT"/>
            </a:endParaRPr>
          </a:p>
          <a:p>
            <a:pPr marL="277495" lvl="1" indent="-137160">
              <a:lnSpc>
                <a:spcPts val="2030"/>
              </a:lnSpc>
              <a:buClr>
                <a:srgbClr val="1CACE3"/>
              </a:buClr>
              <a:buFont typeface="Arial"/>
              <a:buChar char="•"/>
              <a:tabLst>
                <a:tab pos="277495" algn="l"/>
              </a:tabLst>
            </a:pPr>
            <a:r>
              <a:rPr sz="1700" dirty="0">
                <a:latin typeface="Tw Cen MT"/>
                <a:cs typeface="Tw Cen MT"/>
              </a:rPr>
              <a:t>Need</a:t>
            </a:r>
            <a:r>
              <a:rPr sz="1700" spc="-20" dirty="0">
                <a:latin typeface="Tw Cen MT"/>
                <a:cs typeface="Tw Cen MT"/>
              </a:rPr>
              <a:t> </a:t>
            </a:r>
            <a:r>
              <a:rPr sz="1700" dirty="0">
                <a:latin typeface="Tw Cen MT"/>
                <a:cs typeface="Tw Cen MT"/>
              </a:rPr>
              <a:t>not</a:t>
            </a:r>
            <a:r>
              <a:rPr sz="1700" spc="-5" dirty="0">
                <a:latin typeface="Tw Cen MT"/>
                <a:cs typeface="Tw Cen MT"/>
              </a:rPr>
              <a:t> </a:t>
            </a:r>
            <a:r>
              <a:rPr sz="1700" dirty="0">
                <a:latin typeface="Tw Cen MT"/>
                <a:cs typeface="Tw Cen MT"/>
              </a:rPr>
              <a:t>be</a:t>
            </a:r>
            <a:r>
              <a:rPr sz="1700" spc="-25" dirty="0">
                <a:latin typeface="Tw Cen MT"/>
                <a:cs typeface="Tw Cen MT"/>
              </a:rPr>
              <a:t> </a:t>
            </a:r>
            <a:r>
              <a:rPr sz="1700" dirty="0">
                <a:latin typeface="Tw Cen MT"/>
                <a:cs typeface="Tw Cen MT"/>
              </a:rPr>
              <a:t>to</a:t>
            </a:r>
            <a:r>
              <a:rPr sz="1700" spc="-15" dirty="0">
                <a:latin typeface="Tw Cen MT"/>
                <a:cs typeface="Tw Cen MT"/>
              </a:rPr>
              <a:t> </a:t>
            </a:r>
            <a:r>
              <a:rPr sz="1700" dirty="0">
                <a:latin typeface="Tw Cen MT"/>
                <a:cs typeface="Tw Cen MT"/>
              </a:rPr>
              <a:t>scale</a:t>
            </a:r>
            <a:r>
              <a:rPr sz="1700" spc="-15" dirty="0">
                <a:latin typeface="Tw Cen MT"/>
                <a:cs typeface="Tw Cen MT"/>
              </a:rPr>
              <a:t> </a:t>
            </a:r>
            <a:r>
              <a:rPr sz="1700" dirty="0">
                <a:latin typeface="Tw Cen MT"/>
                <a:cs typeface="Tw Cen MT"/>
              </a:rPr>
              <a:t>w/other</a:t>
            </a:r>
            <a:r>
              <a:rPr sz="1700" spc="-15" dirty="0">
                <a:latin typeface="Tw Cen MT"/>
                <a:cs typeface="Tw Cen MT"/>
              </a:rPr>
              <a:t> </a:t>
            </a:r>
            <a:r>
              <a:rPr sz="1700" spc="-10" dirty="0">
                <a:latin typeface="Tw Cen MT"/>
                <a:cs typeface="Tw Cen MT"/>
              </a:rPr>
              <a:t>miniatures</a:t>
            </a:r>
            <a:endParaRPr sz="1700" dirty="0">
              <a:latin typeface="Tw Cen MT"/>
              <a:cs typeface="Tw Cen MT"/>
            </a:endParaRPr>
          </a:p>
          <a:p>
            <a:pPr marL="278130" marR="251460" lvl="1" indent="-137795">
              <a:lnSpc>
                <a:spcPct val="70000"/>
              </a:lnSpc>
              <a:spcBef>
                <a:spcPts val="610"/>
              </a:spcBef>
              <a:buClr>
                <a:srgbClr val="1CACE3"/>
              </a:buClr>
              <a:buFont typeface="Arial"/>
              <a:buChar char="•"/>
              <a:tabLst>
                <a:tab pos="278130" algn="l"/>
              </a:tabLst>
            </a:pPr>
            <a:r>
              <a:rPr sz="1700" dirty="0">
                <a:latin typeface="Tw Cen MT"/>
                <a:cs typeface="Tw Cen MT"/>
              </a:rPr>
              <a:t>Choose</a:t>
            </a:r>
            <a:r>
              <a:rPr sz="1700" spc="-30" dirty="0">
                <a:latin typeface="Tw Cen MT"/>
                <a:cs typeface="Tw Cen MT"/>
              </a:rPr>
              <a:t> </a:t>
            </a:r>
            <a:r>
              <a:rPr sz="1700" dirty="0">
                <a:latin typeface="Tw Cen MT"/>
                <a:cs typeface="Tw Cen MT"/>
              </a:rPr>
              <a:t>items</a:t>
            </a:r>
            <a:r>
              <a:rPr sz="1700" spc="-15" dirty="0">
                <a:latin typeface="Tw Cen MT"/>
                <a:cs typeface="Tw Cen MT"/>
              </a:rPr>
              <a:t> </a:t>
            </a:r>
            <a:r>
              <a:rPr sz="1700" dirty="0">
                <a:latin typeface="Tw Cen MT"/>
                <a:cs typeface="Tw Cen MT"/>
              </a:rPr>
              <a:t>made</a:t>
            </a:r>
            <a:r>
              <a:rPr sz="1700" spc="-25" dirty="0">
                <a:latin typeface="Tw Cen MT"/>
                <a:cs typeface="Tw Cen MT"/>
              </a:rPr>
              <a:t> </a:t>
            </a:r>
            <a:r>
              <a:rPr sz="1700" dirty="0">
                <a:latin typeface="Tw Cen MT"/>
                <a:cs typeface="Tw Cen MT"/>
              </a:rPr>
              <a:t>from</a:t>
            </a:r>
            <a:r>
              <a:rPr sz="1700" spc="-20" dirty="0">
                <a:latin typeface="Tw Cen MT"/>
                <a:cs typeface="Tw Cen MT"/>
              </a:rPr>
              <a:t> </a:t>
            </a:r>
            <a:r>
              <a:rPr sz="1700" dirty="0">
                <a:latin typeface="Tw Cen MT"/>
                <a:cs typeface="Tw Cen MT"/>
              </a:rPr>
              <a:t>a</a:t>
            </a:r>
            <a:r>
              <a:rPr sz="1700" spc="-20" dirty="0">
                <a:latin typeface="Tw Cen MT"/>
                <a:cs typeface="Tw Cen MT"/>
              </a:rPr>
              <a:t> </a:t>
            </a:r>
            <a:r>
              <a:rPr sz="1700" dirty="0">
                <a:latin typeface="Tw Cen MT"/>
                <a:cs typeface="Tw Cen MT"/>
              </a:rPr>
              <a:t>variety of</a:t>
            </a:r>
            <a:r>
              <a:rPr sz="1700" spc="15" dirty="0">
                <a:latin typeface="Tw Cen MT"/>
                <a:cs typeface="Tw Cen MT"/>
              </a:rPr>
              <a:t> </a:t>
            </a:r>
            <a:r>
              <a:rPr sz="1700" spc="-10" dirty="0">
                <a:latin typeface="Tw Cen MT"/>
                <a:cs typeface="Tw Cen MT"/>
              </a:rPr>
              <a:t>materials: </a:t>
            </a:r>
            <a:r>
              <a:rPr sz="1700" dirty="0">
                <a:latin typeface="Tw Cen MT"/>
                <a:cs typeface="Tw Cen MT"/>
              </a:rPr>
              <a:t>plastic,</a:t>
            </a:r>
            <a:r>
              <a:rPr sz="1700" spc="-60" dirty="0">
                <a:latin typeface="Tw Cen MT"/>
                <a:cs typeface="Tw Cen MT"/>
              </a:rPr>
              <a:t> </a:t>
            </a:r>
            <a:r>
              <a:rPr sz="1700" dirty="0">
                <a:latin typeface="Tw Cen MT"/>
                <a:cs typeface="Tw Cen MT"/>
              </a:rPr>
              <a:t>wood,</a:t>
            </a:r>
            <a:r>
              <a:rPr sz="1700" spc="-65" dirty="0">
                <a:latin typeface="Tw Cen MT"/>
                <a:cs typeface="Tw Cen MT"/>
              </a:rPr>
              <a:t> </a:t>
            </a:r>
            <a:r>
              <a:rPr sz="1700" dirty="0">
                <a:latin typeface="Tw Cen MT"/>
                <a:cs typeface="Tw Cen MT"/>
              </a:rPr>
              <a:t>minerals,</a:t>
            </a:r>
            <a:r>
              <a:rPr sz="1700" spc="-65" dirty="0">
                <a:latin typeface="Tw Cen MT"/>
                <a:cs typeface="Tw Cen MT"/>
              </a:rPr>
              <a:t> </a:t>
            </a:r>
            <a:r>
              <a:rPr sz="1700" dirty="0">
                <a:latin typeface="Tw Cen MT"/>
                <a:cs typeface="Tw Cen MT"/>
              </a:rPr>
              <a:t>ceramic,</a:t>
            </a:r>
            <a:r>
              <a:rPr sz="1700" spc="-75" dirty="0">
                <a:latin typeface="Tw Cen MT"/>
                <a:cs typeface="Tw Cen MT"/>
              </a:rPr>
              <a:t> </a:t>
            </a:r>
            <a:r>
              <a:rPr sz="1700" spc="-10" dirty="0">
                <a:latin typeface="Tw Cen MT"/>
                <a:cs typeface="Tw Cen MT"/>
              </a:rPr>
              <a:t>pewter,</a:t>
            </a:r>
            <a:r>
              <a:rPr sz="1700" spc="-50" dirty="0">
                <a:latin typeface="Tw Cen MT"/>
                <a:cs typeface="Tw Cen MT"/>
              </a:rPr>
              <a:t> </a:t>
            </a:r>
            <a:r>
              <a:rPr sz="1700" spc="-25" dirty="0">
                <a:latin typeface="Tw Cen MT"/>
                <a:cs typeface="Tw Cen MT"/>
              </a:rPr>
              <a:t>etc</a:t>
            </a:r>
            <a:endParaRPr sz="1700" dirty="0">
              <a:latin typeface="Tw Cen MT"/>
              <a:cs typeface="Tw Cen MT"/>
            </a:endParaRPr>
          </a:p>
          <a:p>
            <a:pPr marL="278130" marR="126364" lvl="1" indent="-137795">
              <a:lnSpc>
                <a:spcPct val="70000"/>
              </a:lnSpc>
              <a:spcBef>
                <a:spcPts val="600"/>
              </a:spcBef>
              <a:buClr>
                <a:srgbClr val="1CACE3"/>
              </a:buClr>
              <a:buFont typeface="Arial"/>
              <a:buChar char="•"/>
              <a:tabLst>
                <a:tab pos="278130" algn="l"/>
              </a:tabLst>
            </a:pPr>
            <a:r>
              <a:rPr sz="1700" dirty="0">
                <a:latin typeface="Tw Cen MT"/>
                <a:cs typeface="Tw Cen MT"/>
              </a:rPr>
              <a:t>Place</a:t>
            </a:r>
            <a:r>
              <a:rPr sz="1700" spc="-35" dirty="0">
                <a:latin typeface="Tw Cen MT"/>
                <a:cs typeface="Tw Cen MT"/>
              </a:rPr>
              <a:t> </a:t>
            </a:r>
            <a:r>
              <a:rPr sz="1700" dirty="0">
                <a:latin typeface="Tw Cen MT"/>
                <a:cs typeface="Tw Cen MT"/>
              </a:rPr>
              <a:t>on</a:t>
            </a:r>
            <a:r>
              <a:rPr sz="1700" spc="-30" dirty="0">
                <a:latin typeface="Tw Cen MT"/>
                <a:cs typeface="Tw Cen MT"/>
              </a:rPr>
              <a:t> </a:t>
            </a:r>
            <a:r>
              <a:rPr sz="1700" dirty="0">
                <a:latin typeface="Tw Cen MT"/>
                <a:cs typeface="Tw Cen MT"/>
              </a:rPr>
              <a:t>shelf</a:t>
            </a:r>
            <a:r>
              <a:rPr sz="1700" spc="10" dirty="0">
                <a:latin typeface="Tw Cen MT"/>
                <a:cs typeface="Tw Cen MT"/>
              </a:rPr>
              <a:t> </a:t>
            </a:r>
            <a:r>
              <a:rPr sz="1700" dirty="0">
                <a:latin typeface="Tw Cen MT"/>
                <a:cs typeface="Tw Cen MT"/>
              </a:rPr>
              <a:t>w/positive</a:t>
            </a:r>
            <a:r>
              <a:rPr sz="1700" spc="-30" dirty="0">
                <a:latin typeface="Tw Cen MT"/>
                <a:cs typeface="Tw Cen MT"/>
              </a:rPr>
              <a:t> </a:t>
            </a:r>
            <a:r>
              <a:rPr sz="1700" dirty="0">
                <a:latin typeface="Tw Cen MT"/>
                <a:cs typeface="Tw Cen MT"/>
              </a:rPr>
              <a:t>on</a:t>
            </a:r>
            <a:r>
              <a:rPr sz="1700" spc="-30" dirty="0">
                <a:latin typeface="Tw Cen MT"/>
                <a:cs typeface="Tw Cen MT"/>
              </a:rPr>
              <a:t> </a:t>
            </a:r>
            <a:r>
              <a:rPr sz="1700" dirty="0">
                <a:latin typeface="Tw Cen MT"/>
                <a:cs typeface="Tw Cen MT"/>
              </a:rPr>
              <a:t>left</a:t>
            </a:r>
            <a:r>
              <a:rPr sz="1700" spc="-40" dirty="0">
                <a:latin typeface="Tw Cen MT"/>
                <a:cs typeface="Tw Cen MT"/>
              </a:rPr>
              <a:t> </a:t>
            </a:r>
            <a:r>
              <a:rPr sz="1700" dirty="0">
                <a:latin typeface="Tw Cen MT"/>
                <a:cs typeface="Tw Cen MT"/>
              </a:rPr>
              <a:t>and</a:t>
            </a:r>
            <a:r>
              <a:rPr sz="1700" spc="-10" dirty="0">
                <a:latin typeface="Tw Cen MT"/>
                <a:cs typeface="Tw Cen MT"/>
              </a:rPr>
              <a:t> </a:t>
            </a:r>
            <a:r>
              <a:rPr sz="1700" dirty="0">
                <a:latin typeface="Tw Cen MT"/>
                <a:cs typeface="Tw Cen MT"/>
              </a:rPr>
              <a:t>negative</a:t>
            </a:r>
            <a:r>
              <a:rPr sz="1700" spc="-20" dirty="0">
                <a:latin typeface="Tw Cen MT"/>
                <a:cs typeface="Tw Cen MT"/>
              </a:rPr>
              <a:t> </a:t>
            </a:r>
            <a:r>
              <a:rPr sz="1700" spc="-25" dirty="0">
                <a:latin typeface="Tw Cen MT"/>
                <a:cs typeface="Tw Cen MT"/>
              </a:rPr>
              <a:t>on </a:t>
            </a:r>
            <a:r>
              <a:rPr sz="1700" spc="-20" dirty="0">
                <a:latin typeface="Tw Cen MT"/>
                <a:cs typeface="Tw Cen MT"/>
              </a:rPr>
              <a:t>right</a:t>
            </a:r>
            <a:endParaRPr sz="1700" dirty="0">
              <a:latin typeface="Tw Cen MT"/>
              <a:cs typeface="Tw Cen MT"/>
            </a:endParaRPr>
          </a:p>
          <a:p>
            <a:pPr marL="278130" marR="175260" lvl="1" indent="-137795">
              <a:lnSpc>
                <a:spcPct val="70000"/>
              </a:lnSpc>
              <a:spcBef>
                <a:spcPts val="600"/>
              </a:spcBef>
              <a:buClr>
                <a:srgbClr val="1CACE3"/>
              </a:buClr>
              <a:buFont typeface="Arial"/>
              <a:buChar char="•"/>
              <a:tabLst>
                <a:tab pos="278130" algn="l"/>
              </a:tabLst>
            </a:pPr>
            <a:r>
              <a:rPr sz="1700" spc="-20" dirty="0">
                <a:latin typeface="Tw Cen MT"/>
                <a:cs typeface="Tw Cen MT"/>
              </a:rPr>
              <a:t>Top</a:t>
            </a:r>
            <a:r>
              <a:rPr sz="1700" spc="-5" dirty="0">
                <a:latin typeface="Tw Cen MT"/>
                <a:cs typeface="Tw Cen MT"/>
              </a:rPr>
              <a:t> </a:t>
            </a:r>
            <a:r>
              <a:rPr sz="1700" dirty="0">
                <a:latin typeface="Tw Cen MT"/>
                <a:cs typeface="Tw Cen MT"/>
              </a:rPr>
              <a:t>to</a:t>
            </a:r>
            <a:r>
              <a:rPr sz="1700" spc="5" dirty="0">
                <a:latin typeface="Tw Cen MT"/>
                <a:cs typeface="Tw Cen MT"/>
              </a:rPr>
              <a:t> </a:t>
            </a:r>
            <a:r>
              <a:rPr sz="1700" spc="-10" dirty="0">
                <a:latin typeface="Tw Cen MT"/>
                <a:cs typeface="Tw Cen MT"/>
              </a:rPr>
              <a:t>bottom-Spiritual/mystical,</a:t>
            </a:r>
            <a:r>
              <a:rPr sz="1700" spc="25" dirty="0">
                <a:latin typeface="Tw Cen MT"/>
                <a:cs typeface="Tw Cen MT"/>
              </a:rPr>
              <a:t> </a:t>
            </a:r>
            <a:r>
              <a:rPr sz="1700" spc="-10" dirty="0">
                <a:latin typeface="Tw Cen MT"/>
                <a:cs typeface="Tw Cen MT"/>
              </a:rPr>
              <a:t>people, </a:t>
            </a:r>
            <a:r>
              <a:rPr sz="1700" dirty="0">
                <a:latin typeface="Tw Cen MT"/>
                <a:cs typeface="Tw Cen MT"/>
              </a:rPr>
              <a:t>household,</a:t>
            </a:r>
            <a:r>
              <a:rPr sz="1700" spc="-85" dirty="0">
                <a:latin typeface="Tw Cen MT"/>
                <a:cs typeface="Tw Cen MT"/>
              </a:rPr>
              <a:t> </a:t>
            </a:r>
            <a:r>
              <a:rPr sz="1700" dirty="0">
                <a:latin typeface="Tw Cen MT"/>
                <a:cs typeface="Tw Cen MT"/>
              </a:rPr>
              <a:t>buildings,</a:t>
            </a:r>
            <a:r>
              <a:rPr sz="1700" spc="-70" dirty="0">
                <a:latin typeface="Tw Cen MT"/>
                <a:cs typeface="Tw Cen MT"/>
              </a:rPr>
              <a:t> </a:t>
            </a:r>
            <a:r>
              <a:rPr sz="1700" dirty="0">
                <a:latin typeface="Tw Cen MT"/>
                <a:cs typeface="Tw Cen MT"/>
              </a:rPr>
              <a:t>bridges/fences,</a:t>
            </a:r>
            <a:r>
              <a:rPr sz="1700" spc="-95" dirty="0">
                <a:latin typeface="Tw Cen MT"/>
                <a:cs typeface="Tw Cen MT"/>
              </a:rPr>
              <a:t> </a:t>
            </a:r>
            <a:r>
              <a:rPr sz="1700" spc="-10" dirty="0">
                <a:latin typeface="Tw Cen MT"/>
                <a:cs typeface="Tw Cen MT"/>
              </a:rPr>
              <a:t>vegetation, animals</a:t>
            </a:r>
            <a:endParaRPr sz="1700" dirty="0">
              <a:latin typeface="Tw Cen MT"/>
              <a:cs typeface="Tw Cen MT"/>
            </a:endParaRPr>
          </a:p>
        </p:txBody>
      </p:sp>
      <p:sp>
        <p:nvSpPr>
          <p:cNvPr id="3" name="object 3"/>
          <p:cNvSpPr txBox="1"/>
          <p:nvPr/>
        </p:nvSpPr>
        <p:spPr>
          <a:xfrm>
            <a:off x="6024498" y="485902"/>
            <a:ext cx="5424805"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People</a:t>
            </a:r>
            <a:r>
              <a:rPr sz="1200" spc="-35" dirty="0">
                <a:latin typeface="Tw Cen MT"/>
                <a:cs typeface="Tw Cen MT"/>
              </a:rPr>
              <a:t> </a:t>
            </a:r>
            <a:r>
              <a:rPr sz="1200" dirty="0">
                <a:latin typeface="Tw Cen MT"/>
                <a:cs typeface="Tw Cen MT"/>
              </a:rPr>
              <a:t>&amp;</a:t>
            </a:r>
            <a:r>
              <a:rPr sz="1200" spc="-30" dirty="0">
                <a:latin typeface="Tw Cen MT"/>
                <a:cs typeface="Tw Cen MT"/>
              </a:rPr>
              <a:t> </a:t>
            </a:r>
            <a:r>
              <a:rPr sz="1200" dirty="0">
                <a:latin typeface="Tw Cen MT"/>
                <a:cs typeface="Tw Cen MT"/>
              </a:rPr>
              <a:t>Family</a:t>
            </a:r>
            <a:r>
              <a:rPr sz="1200" spc="-45" dirty="0">
                <a:latin typeface="Tw Cen MT"/>
                <a:cs typeface="Tw Cen MT"/>
              </a:rPr>
              <a:t> </a:t>
            </a:r>
            <a:r>
              <a:rPr sz="1200" spc="-20" dirty="0">
                <a:latin typeface="Tw Cen MT"/>
                <a:cs typeface="Tw Cen MT"/>
              </a:rPr>
              <a:t>Groups-</a:t>
            </a:r>
            <a:r>
              <a:rPr sz="1200" dirty="0">
                <a:latin typeface="Tw Cen MT"/>
                <a:cs typeface="Tw Cen MT"/>
              </a:rPr>
              <a:t>adults,</a:t>
            </a:r>
            <a:r>
              <a:rPr sz="1200" spc="-10" dirty="0">
                <a:latin typeface="Tw Cen MT"/>
                <a:cs typeface="Tw Cen MT"/>
              </a:rPr>
              <a:t> </a:t>
            </a:r>
            <a:r>
              <a:rPr sz="1200" dirty="0">
                <a:latin typeface="Tw Cen MT"/>
                <a:cs typeface="Tw Cen MT"/>
              </a:rPr>
              <a:t>teens,</a:t>
            </a:r>
            <a:r>
              <a:rPr sz="1200" spc="-35" dirty="0">
                <a:latin typeface="Tw Cen MT"/>
                <a:cs typeface="Tw Cen MT"/>
              </a:rPr>
              <a:t> </a:t>
            </a:r>
            <a:r>
              <a:rPr sz="1200" dirty="0">
                <a:latin typeface="Tw Cen MT"/>
                <a:cs typeface="Tw Cen MT"/>
              </a:rPr>
              <a:t>children,</a:t>
            </a:r>
            <a:r>
              <a:rPr sz="1200" spc="-30" dirty="0">
                <a:latin typeface="Tw Cen MT"/>
                <a:cs typeface="Tw Cen MT"/>
              </a:rPr>
              <a:t> </a:t>
            </a:r>
            <a:r>
              <a:rPr sz="1200" dirty="0">
                <a:latin typeface="Tw Cen MT"/>
                <a:cs typeface="Tw Cen MT"/>
              </a:rPr>
              <a:t>babies,</a:t>
            </a:r>
            <a:r>
              <a:rPr sz="1200" spc="-25" dirty="0">
                <a:latin typeface="Tw Cen MT"/>
                <a:cs typeface="Tw Cen MT"/>
              </a:rPr>
              <a:t> </a:t>
            </a:r>
            <a:r>
              <a:rPr sz="1200" dirty="0">
                <a:latin typeface="Tw Cen MT"/>
                <a:cs typeface="Tw Cen MT"/>
              </a:rPr>
              <a:t>elderly,</a:t>
            </a:r>
            <a:r>
              <a:rPr sz="1200" spc="-35" dirty="0">
                <a:latin typeface="Tw Cen MT"/>
                <a:cs typeface="Tw Cen MT"/>
              </a:rPr>
              <a:t> </a:t>
            </a:r>
            <a:r>
              <a:rPr sz="1200" dirty="0">
                <a:latin typeface="Tw Cen MT"/>
                <a:cs typeface="Tw Cen MT"/>
              </a:rPr>
              <a:t>variety</a:t>
            </a:r>
            <a:r>
              <a:rPr sz="1200" spc="-25" dirty="0">
                <a:latin typeface="Tw Cen MT"/>
                <a:cs typeface="Tw Cen MT"/>
              </a:rPr>
              <a:t> </a:t>
            </a:r>
            <a:r>
              <a:rPr sz="1200" dirty="0">
                <a:latin typeface="Tw Cen MT"/>
                <a:cs typeface="Tw Cen MT"/>
              </a:rPr>
              <a:t>of</a:t>
            </a:r>
            <a:r>
              <a:rPr sz="1200" spc="-10" dirty="0">
                <a:latin typeface="Tw Cen MT"/>
                <a:cs typeface="Tw Cen MT"/>
              </a:rPr>
              <a:t> </a:t>
            </a:r>
            <a:r>
              <a:rPr sz="1200" dirty="0">
                <a:latin typeface="Tw Cen MT"/>
                <a:cs typeface="Tw Cen MT"/>
              </a:rPr>
              <a:t>ethnic</a:t>
            </a:r>
            <a:r>
              <a:rPr sz="1200" spc="-40" dirty="0">
                <a:latin typeface="Tw Cen MT"/>
                <a:cs typeface="Tw Cen MT"/>
              </a:rPr>
              <a:t> </a:t>
            </a:r>
            <a:r>
              <a:rPr sz="1200" spc="-10" dirty="0">
                <a:latin typeface="Tw Cen MT"/>
                <a:cs typeface="Tw Cen MT"/>
              </a:rPr>
              <a:t>figures</a:t>
            </a:r>
            <a:endParaRPr sz="1200">
              <a:latin typeface="Tw Cen MT"/>
              <a:cs typeface="Tw Cen MT"/>
            </a:endParaRPr>
          </a:p>
        </p:txBody>
      </p:sp>
      <p:sp>
        <p:nvSpPr>
          <p:cNvPr id="4" name="object 4"/>
          <p:cNvSpPr txBox="1"/>
          <p:nvPr/>
        </p:nvSpPr>
        <p:spPr>
          <a:xfrm>
            <a:off x="6152769" y="643407"/>
            <a:ext cx="4658995" cy="1349375"/>
          </a:xfrm>
          <a:prstGeom prst="rect">
            <a:avLst/>
          </a:prstGeom>
        </p:spPr>
        <p:txBody>
          <a:bodyPr vert="horz" wrap="square" lIns="0" tIns="73660" rIns="0" bIns="0" rtlCol="0">
            <a:spAutoFit/>
          </a:bodyPr>
          <a:lstStyle/>
          <a:p>
            <a:pPr marL="147955" indent="-135255">
              <a:lnSpc>
                <a:spcPct val="100000"/>
              </a:lnSpc>
              <a:spcBef>
                <a:spcPts val="580"/>
              </a:spcBef>
              <a:buClr>
                <a:srgbClr val="1CACE3"/>
              </a:buClr>
              <a:buFont typeface="Arial"/>
              <a:buChar char="•"/>
              <a:tabLst>
                <a:tab pos="147955" algn="l"/>
              </a:tabLst>
            </a:pPr>
            <a:r>
              <a:rPr sz="1050" dirty="0">
                <a:latin typeface="Tw Cen MT"/>
                <a:cs typeface="Tw Cen MT"/>
              </a:rPr>
              <a:t>Brides</a:t>
            </a:r>
            <a:r>
              <a:rPr sz="1050" spc="-30" dirty="0">
                <a:latin typeface="Tw Cen MT"/>
                <a:cs typeface="Tw Cen MT"/>
              </a:rPr>
              <a:t> </a:t>
            </a:r>
            <a:r>
              <a:rPr sz="1050" dirty="0">
                <a:latin typeface="Tw Cen MT"/>
                <a:cs typeface="Tw Cen MT"/>
              </a:rPr>
              <a:t>&amp; </a:t>
            </a:r>
            <a:r>
              <a:rPr sz="1050" spc="-10" dirty="0">
                <a:latin typeface="Tw Cen MT"/>
                <a:cs typeface="Tw Cen MT"/>
              </a:rPr>
              <a:t>grooms</a:t>
            </a:r>
            <a:endParaRPr sz="1050">
              <a:latin typeface="Tw Cen MT"/>
              <a:cs typeface="Tw Cen MT"/>
            </a:endParaRPr>
          </a:p>
          <a:p>
            <a:pPr marL="147955" indent="-135255">
              <a:lnSpc>
                <a:spcPct val="100000"/>
              </a:lnSpc>
              <a:spcBef>
                <a:spcPts val="484"/>
              </a:spcBef>
              <a:buClr>
                <a:srgbClr val="1CACE3"/>
              </a:buClr>
              <a:buFont typeface="Arial"/>
              <a:buChar char="•"/>
              <a:tabLst>
                <a:tab pos="147955" algn="l"/>
              </a:tabLst>
            </a:pPr>
            <a:r>
              <a:rPr sz="1050" dirty="0">
                <a:latin typeface="Tw Cen MT"/>
                <a:cs typeface="Tw Cen MT"/>
              </a:rPr>
              <a:t>Occupations</a:t>
            </a:r>
            <a:r>
              <a:rPr sz="1050" spc="-25" dirty="0">
                <a:latin typeface="Tw Cen MT"/>
                <a:cs typeface="Tw Cen MT"/>
              </a:rPr>
              <a:t> </a:t>
            </a:r>
            <a:r>
              <a:rPr sz="1050" spc="-10" dirty="0">
                <a:latin typeface="Tw Cen MT"/>
                <a:cs typeface="Tw Cen MT"/>
              </a:rPr>
              <a:t>(helpers-</a:t>
            </a:r>
            <a:r>
              <a:rPr sz="1050" dirty="0">
                <a:latin typeface="Tw Cen MT"/>
                <a:cs typeface="Tw Cen MT"/>
              </a:rPr>
              <a:t>police,</a:t>
            </a:r>
            <a:r>
              <a:rPr sz="1050" spc="-25" dirty="0">
                <a:latin typeface="Tw Cen MT"/>
                <a:cs typeface="Tw Cen MT"/>
              </a:rPr>
              <a:t> </a:t>
            </a:r>
            <a:r>
              <a:rPr sz="1050" dirty="0">
                <a:latin typeface="Tw Cen MT"/>
                <a:cs typeface="Tw Cen MT"/>
              </a:rPr>
              <a:t>judge,</a:t>
            </a:r>
            <a:r>
              <a:rPr sz="1050" spc="-25" dirty="0">
                <a:latin typeface="Tw Cen MT"/>
                <a:cs typeface="Tw Cen MT"/>
              </a:rPr>
              <a:t> </a:t>
            </a:r>
            <a:r>
              <a:rPr sz="1050" dirty="0">
                <a:latin typeface="Tw Cen MT"/>
                <a:cs typeface="Tw Cen MT"/>
              </a:rPr>
              <a:t>dr.,</a:t>
            </a:r>
            <a:r>
              <a:rPr sz="1050" spc="-10" dirty="0">
                <a:latin typeface="Tw Cen MT"/>
                <a:cs typeface="Tw Cen MT"/>
              </a:rPr>
              <a:t> </a:t>
            </a:r>
            <a:r>
              <a:rPr sz="1050" spc="-20" dirty="0">
                <a:latin typeface="Tw Cen MT"/>
                <a:cs typeface="Tw Cen MT"/>
              </a:rPr>
              <a:t>etc)</a:t>
            </a:r>
            <a:endParaRPr sz="1050">
              <a:latin typeface="Tw Cen MT"/>
              <a:cs typeface="Tw Cen MT"/>
            </a:endParaRPr>
          </a:p>
          <a:p>
            <a:pPr marL="147955" indent="-135255">
              <a:lnSpc>
                <a:spcPct val="100000"/>
              </a:lnSpc>
              <a:spcBef>
                <a:spcPts val="465"/>
              </a:spcBef>
              <a:buClr>
                <a:srgbClr val="1CACE3"/>
              </a:buClr>
              <a:buFont typeface="Arial"/>
              <a:buChar char="•"/>
              <a:tabLst>
                <a:tab pos="147955" algn="l"/>
              </a:tabLst>
            </a:pPr>
            <a:r>
              <a:rPr sz="1050" spc="-10" dirty="0">
                <a:latin typeface="Tw Cen MT"/>
                <a:cs typeface="Tw Cen MT"/>
              </a:rPr>
              <a:t>Hobbies</a:t>
            </a:r>
            <a:endParaRPr sz="1050">
              <a:latin typeface="Tw Cen MT"/>
              <a:cs typeface="Tw Cen MT"/>
            </a:endParaRPr>
          </a:p>
          <a:p>
            <a:pPr marL="147955" indent="-135255">
              <a:lnSpc>
                <a:spcPct val="100000"/>
              </a:lnSpc>
              <a:spcBef>
                <a:spcPts val="480"/>
              </a:spcBef>
              <a:buClr>
                <a:srgbClr val="1CACE3"/>
              </a:buClr>
              <a:buFont typeface="Arial"/>
              <a:buChar char="•"/>
              <a:tabLst>
                <a:tab pos="147955" algn="l"/>
              </a:tabLst>
            </a:pPr>
            <a:r>
              <a:rPr sz="1050" spc="-10" dirty="0">
                <a:latin typeface="Tw Cen MT"/>
                <a:cs typeface="Tw Cen MT"/>
              </a:rPr>
              <a:t>Sports</a:t>
            </a:r>
            <a:endParaRPr sz="1050">
              <a:latin typeface="Tw Cen MT"/>
              <a:cs typeface="Tw Cen MT"/>
            </a:endParaRPr>
          </a:p>
          <a:p>
            <a:pPr marL="147955" indent="-135255">
              <a:lnSpc>
                <a:spcPct val="100000"/>
              </a:lnSpc>
              <a:spcBef>
                <a:spcPts val="470"/>
              </a:spcBef>
              <a:buClr>
                <a:srgbClr val="1CACE3"/>
              </a:buClr>
              <a:buFont typeface="Arial"/>
              <a:buChar char="•"/>
              <a:tabLst>
                <a:tab pos="147955" algn="l"/>
              </a:tabLst>
            </a:pPr>
            <a:r>
              <a:rPr sz="1050" dirty="0">
                <a:latin typeface="Tw Cen MT"/>
                <a:cs typeface="Tw Cen MT"/>
              </a:rPr>
              <a:t>Stage-</a:t>
            </a:r>
            <a:r>
              <a:rPr sz="1050" spc="-10" dirty="0">
                <a:latin typeface="Tw Cen MT"/>
                <a:cs typeface="Tw Cen MT"/>
              </a:rPr>
              <a:t>of-</a:t>
            </a:r>
            <a:r>
              <a:rPr sz="1050" dirty="0">
                <a:latin typeface="Tw Cen MT"/>
                <a:cs typeface="Tw Cen MT"/>
              </a:rPr>
              <a:t>life</a:t>
            </a:r>
            <a:r>
              <a:rPr sz="1050" spc="-40" dirty="0">
                <a:latin typeface="Tw Cen MT"/>
                <a:cs typeface="Tw Cen MT"/>
              </a:rPr>
              <a:t> </a:t>
            </a:r>
            <a:r>
              <a:rPr sz="1050" dirty="0">
                <a:latin typeface="Tw Cen MT"/>
                <a:cs typeface="Tw Cen MT"/>
              </a:rPr>
              <a:t>figures</a:t>
            </a:r>
            <a:r>
              <a:rPr sz="1050" spc="-25" dirty="0">
                <a:latin typeface="Tw Cen MT"/>
                <a:cs typeface="Tw Cen MT"/>
              </a:rPr>
              <a:t> </a:t>
            </a:r>
            <a:r>
              <a:rPr sz="1050" dirty="0">
                <a:latin typeface="Tw Cen MT"/>
                <a:cs typeface="Tw Cen MT"/>
              </a:rPr>
              <a:t>(graduates,</a:t>
            </a:r>
            <a:r>
              <a:rPr sz="1050" spc="-40" dirty="0">
                <a:latin typeface="Tw Cen MT"/>
                <a:cs typeface="Tw Cen MT"/>
              </a:rPr>
              <a:t> </a:t>
            </a:r>
            <a:r>
              <a:rPr sz="1050" dirty="0">
                <a:latin typeface="Tw Cen MT"/>
                <a:cs typeface="Tw Cen MT"/>
              </a:rPr>
              <a:t>Bar</a:t>
            </a:r>
            <a:r>
              <a:rPr sz="1050" spc="-20" dirty="0">
                <a:latin typeface="Tw Cen MT"/>
                <a:cs typeface="Tw Cen MT"/>
              </a:rPr>
              <a:t> </a:t>
            </a:r>
            <a:r>
              <a:rPr sz="1050" dirty="0">
                <a:latin typeface="Tw Cen MT"/>
                <a:cs typeface="Tw Cen MT"/>
              </a:rPr>
              <a:t>Mitzvahs,</a:t>
            </a:r>
            <a:r>
              <a:rPr sz="1050" spc="-30" dirty="0">
                <a:latin typeface="Tw Cen MT"/>
                <a:cs typeface="Tw Cen MT"/>
              </a:rPr>
              <a:t> </a:t>
            </a:r>
            <a:r>
              <a:rPr sz="1050" spc="-20" dirty="0">
                <a:latin typeface="Tw Cen MT"/>
                <a:cs typeface="Tw Cen MT"/>
              </a:rPr>
              <a:t>etc)</a:t>
            </a:r>
            <a:endParaRPr sz="1050">
              <a:latin typeface="Tw Cen MT"/>
              <a:cs typeface="Tw Cen MT"/>
            </a:endParaRPr>
          </a:p>
          <a:p>
            <a:pPr marL="147955" indent="-135255">
              <a:lnSpc>
                <a:spcPct val="100000"/>
              </a:lnSpc>
              <a:spcBef>
                <a:spcPts val="480"/>
              </a:spcBef>
              <a:buClr>
                <a:srgbClr val="1CACE3"/>
              </a:buClr>
              <a:buFont typeface="Arial"/>
              <a:buChar char="•"/>
              <a:tabLst>
                <a:tab pos="147955" algn="l"/>
              </a:tabLst>
            </a:pPr>
            <a:r>
              <a:rPr sz="1050" dirty="0">
                <a:latin typeface="Tw Cen MT"/>
                <a:cs typeface="Tw Cen MT"/>
              </a:rPr>
              <a:t>Historical</a:t>
            </a:r>
            <a:r>
              <a:rPr sz="1050" spc="-35" dirty="0">
                <a:latin typeface="Tw Cen MT"/>
                <a:cs typeface="Tw Cen MT"/>
              </a:rPr>
              <a:t> </a:t>
            </a:r>
            <a:r>
              <a:rPr sz="1050" spc="-10" dirty="0">
                <a:latin typeface="Tw Cen MT"/>
                <a:cs typeface="Tw Cen MT"/>
              </a:rPr>
              <a:t>figures-</a:t>
            </a:r>
            <a:r>
              <a:rPr sz="1050" dirty="0">
                <a:latin typeface="Tw Cen MT"/>
                <a:cs typeface="Tw Cen MT"/>
              </a:rPr>
              <a:t>knights,</a:t>
            </a:r>
            <a:r>
              <a:rPr sz="1050" spc="-50" dirty="0">
                <a:latin typeface="Tw Cen MT"/>
                <a:cs typeface="Tw Cen MT"/>
              </a:rPr>
              <a:t> </a:t>
            </a:r>
            <a:r>
              <a:rPr sz="1050" dirty="0">
                <a:latin typeface="Tw Cen MT"/>
                <a:cs typeface="Tw Cen MT"/>
              </a:rPr>
              <a:t>kings/queens,</a:t>
            </a:r>
            <a:r>
              <a:rPr sz="1050" spc="-60" dirty="0">
                <a:latin typeface="Tw Cen MT"/>
                <a:cs typeface="Tw Cen MT"/>
              </a:rPr>
              <a:t> </a:t>
            </a:r>
            <a:r>
              <a:rPr sz="1050" dirty="0">
                <a:latin typeface="Tw Cen MT"/>
                <a:cs typeface="Tw Cen MT"/>
              </a:rPr>
              <a:t>military</a:t>
            </a:r>
            <a:r>
              <a:rPr sz="1050" spc="-35" dirty="0">
                <a:latin typeface="Tw Cen MT"/>
                <a:cs typeface="Tw Cen MT"/>
              </a:rPr>
              <a:t> </a:t>
            </a:r>
            <a:r>
              <a:rPr sz="1050" dirty="0">
                <a:latin typeface="Tw Cen MT"/>
                <a:cs typeface="Tw Cen MT"/>
              </a:rPr>
              <a:t>heroes,</a:t>
            </a:r>
            <a:r>
              <a:rPr sz="1050" spc="-25" dirty="0">
                <a:latin typeface="Tw Cen MT"/>
                <a:cs typeface="Tw Cen MT"/>
              </a:rPr>
              <a:t> </a:t>
            </a:r>
            <a:r>
              <a:rPr sz="1050" dirty="0">
                <a:latin typeface="Tw Cen MT"/>
                <a:cs typeface="Tw Cen MT"/>
              </a:rPr>
              <a:t>astronauts,</a:t>
            </a:r>
            <a:r>
              <a:rPr sz="1050" spc="-60" dirty="0">
                <a:latin typeface="Tw Cen MT"/>
                <a:cs typeface="Tw Cen MT"/>
              </a:rPr>
              <a:t> </a:t>
            </a:r>
            <a:r>
              <a:rPr sz="1050" dirty="0">
                <a:latin typeface="Tw Cen MT"/>
                <a:cs typeface="Tw Cen MT"/>
              </a:rPr>
              <a:t>pirates,</a:t>
            </a:r>
            <a:r>
              <a:rPr sz="1050" spc="-40" dirty="0">
                <a:latin typeface="Tw Cen MT"/>
                <a:cs typeface="Tw Cen MT"/>
              </a:rPr>
              <a:t> </a:t>
            </a:r>
            <a:r>
              <a:rPr sz="1050" dirty="0">
                <a:latin typeface="Tw Cen MT"/>
                <a:cs typeface="Tw Cen MT"/>
              </a:rPr>
              <a:t>Hitler,</a:t>
            </a:r>
            <a:r>
              <a:rPr sz="1050" spc="-5" dirty="0">
                <a:latin typeface="Tw Cen MT"/>
                <a:cs typeface="Tw Cen MT"/>
              </a:rPr>
              <a:t> </a:t>
            </a:r>
            <a:r>
              <a:rPr sz="1050" spc="-25" dirty="0">
                <a:latin typeface="Tw Cen MT"/>
                <a:cs typeface="Tw Cen MT"/>
              </a:rPr>
              <a:t>etc</a:t>
            </a:r>
            <a:endParaRPr sz="1050">
              <a:latin typeface="Tw Cen MT"/>
              <a:cs typeface="Tw Cen MT"/>
            </a:endParaRPr>
          </a:p>
        </p:txBody>
      </p:sp>
      <p:sp>
        <p:nvSpPr>
          <p:cNvPr id="5" name="object 5"/>
          <p:cNvSpPr txBox="1"/>
          <p:nvPr/>
        </p:nvSpPr>
        <p:spPr>
          <a:xfrm>
            <a:off x="6024498" y="2150186"/>
            <a:ext cx="4181475" cy="208915"/>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Animals-</a:t>
            </a:r>
            <a:r>
              <a:rPr sz="1200" dirty="0">
                <a:latin typeface="Tw Cen MT"/>
                <a:cs typeface="Tw Cen MT"/>
              </a:rPr>
              <a:t>prehistoric,</a:t>
            </a:r>
            <a:r>
              <a:rPr sz="1200" spc="-20" dirty="0">
                <a:latin typeface="Tw Cen MT"/>
                <a:cs typeface="Tw Cen MT"/>
              </a:rPr>
              <a:t> </a:t>
            </a:r>
            <a:r>
              <a:rPr sz="1200" dirty="0">
                <a:latin typeface="Tw Cen MT"/>
                <a:cs typeface="Tw Cen MT"/>
              </a:rPr>
              <a:t>zoo,</a:t>
            </a:r>
            <a:r>
              <a:rPr sz="1200" spc="-35" dirty="0">
                <a:latin typeface="Tw Cen MT"/>
                <a:cs typeface="Tw Cen MT"/>
              </a:rPr>
              <a:t> </a:t>
            </a:r>
            <a:r>
              <a:rPr sz="1200" dirty="0">
                <a:latin typeface="Tw Cen MT"/>
                <a:cs typeface="Tw Cen MT"/>
              </a:rPr>
              <a:t>wild,</a:t>
            </a:r>
            <a:r>
              <a:rPr sz="1200" spc="-30" dirty="0">
                <a:latin typeface="Tw Cen MT"/>
                <a:cs typeface="Tw Cen MT"/>
              </a:rPr>
              <a:t> </a:t>
            </a:r>
            <a:r>
              <a:rPr sz="1200" dirty="0">
                <a:latin typeface="Tw Cen MT"/>
                <a:cs typeface="Tw Cen MT"/>
              </a:rPr>
              <a:t>farm,</a:t>
            </a:r>
            <a:r>
              <a:rPr sz="1200" spc="-15" dirty="0">
                <a:latin typeface="Tw Cen MT"/>
                <a:cs typeface="Tw Cen MT"/>
              </a:rPr>
              <a:t> </a:t>
            </a:r>
            <a:r>
              <a:rPr sz="1200" dirty="0">
                <a:latin typeface="Tw Cen MT"/>
                <a:cs typeface="Tw Cen MT"/>
              </a:rPr>
              <a:t>domestic,</a:t>
            </a:r>
            <a:r>
              <a:rPr sz="1200" spc="-30" dirty="0">
                <a:latin typeface="Tw Cen MT"/>
                <a:cs typeface="Tw Cen MT"/>
              </a:rPr>
              <a:t> </a:t>
            </a:r>
            <a:r>
              <a:rPr sz="1200" dirty="0">
                <a:latin typeface="Tw Cen MT"/>
                <a:cs typeface="Tw Cen MT"/>
              </a:rPr>
              <a:t>birds,</a:t>
            </a:r>
            <a:r>
              <a:rPr sz="1200" spc="-20" dirty="0">
                <a:latin typeface="Tw Cen MT"/>
                <a:cs typeface="Tw Cen MT"/>
              </a:rPr>
              <a:t> </a:t>
            </a:r>
            <a:r>
              <a:rPr sz="1200" spc="-10" dirty="0">
                <a:latin typeface="Tw Cen MT"/>
                <a:cs typeface="Tw Cen MT"/>
              </a:rPr>
              <a:t>sea-</a:t>
            </a:r>
            <a:r>
              <a:rPr sz="1200" dirty="0">
                <a:latin typeface="Tw Cen MT"/>
                <a:cs typeface="Tw Cen MT"/>
              </a:rPr>
              <a:t>life,</a:t>
            </a:r>
            <a:r>
              <a:rPr sz="1200" spc="-15" dirty="0">
                <a:latin typeface="Tw Cen MT"/>
                <a:cs typeface="Tw Cen MT"/>
              </a:rPr>
              <a:t> </a:t>
            </a:r>
            <a:r>
              <a:rPr sz="1200" spc="-10" dirty="0">
                <a:latin typeface="Tw Cen MT"/>
                <a:cs typeface="Tw Cen MT"/>
              </a:rPr>
              <a:t>insects</a:t>
            </a:r>
            <a:endParaRPr sz="1200">
              <a:latin typeface="Tw Cen MT"/>
              <a:cs typeface="Tw Cen MT"/>
            </a:endParaRPr>
          </a:p>
        </p:txBody>
      </p:sp>
      <p:sp>
        <p:nvSpPr>
          <p:cNvPr id="6" name="object 6"/>
          <p:cNvSpPr txBox="1"/>
          <p:nvPr/>
        </p:nvSpPr>
        <p:spPr>
          <a:xfrm>
            <a:off x="6024498" y="2493645"/>
            <a:ext cx="3114675"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Buildings-</a:t>
            </a:r>
            <a:r>
              <a:rPr sz="1200" dirty="0">
                <a:latin typeface="Tw Cen MT"/>
                <a:cs typeface="Tw Cen MT"/>
              </a:rPr>
              <a:t>houses,</a:t>
            </a:r>
            <a:r>
              <a:rPr sz="1200" spc="-30" dirty="0">
                <a:latin typeface="Tw Cen MT"/>
                <a:cs typeface="Tw Cen MT"/>
              </a:rPr>
              <a:t> </a:t>
            </a:r>
            <a:r>
              <a:rPr sz="1200" dirty="0">
                <a:latin typeface="Tw Cen MT"/>
                <a:cs typeface="Tw Cen MT"/>
              </a:rPr>
              <a:t>business/civil,</a:t>
            </a:r>
            <a:r>
              <a:rPr sz="1200" spc="-10" dirty="0">
                <a:latin typeface="Tw Cen MT"/>
                <a:cs typeface="Tw Cen MT"/>
              </a:rPr>
              <a:t> </a:t>
            </a:r>
            <a:r>
              <a:rPr sz="1200" dirty="0">
                <a:latin typeface="Tw Cen MT"/>
                <a:cs typeface="Tw Cen MT"/>
              </a:rPr>
              <a:t>religious,</a:t>
            </a:r>
            <a:r>
              <a:rPr sz="1200" spc="-25" dirty="0">
                <a:latin typeface="Tw Cen MT"/>
                <a:cs typeface="Tw Cen MT"/>
              </a:rPr>
              <a:t> </a:t>
            </a:r>
            <a:r>
              <a:rPr sz="1200" spc="-10" dirty="0">
                <a:latin typeface="Tw Cen MT"/>
                <a:cs typeface="Tw Cen MT"/>
              </a:rPr>
              <a:t>historical</a:t>
            </a:r>
            <a:endParaRPr sz="1200">
              <a:latin typeface="Tw Cen MT"/>
              <a:cs typeface="Tw Cen MT"/>
            </a:endParaRPr>
          </a:p>
        </p:txBody>
      </p:sp>
      <p:sp>
        <p:nvSpPr>
          <p:cNvPr id="7" name="object 7"/>
          <p:cNvSpPr txBox="1"/>
          <p:nvPr/>
        </p:nvSpPr>
        <p:spPr>
          <a:xfrm>
            <a:off x="6024498" y="2835021"/>
            <a:ext cx="3332479"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Transportation-</a:t>
            </a:r>
            <a:r>
              <a:rPr sz="1200" dirty="0">
                <a:latin typeface="Tw Cen MT"/>
                <a:cs typeface="Tw Cen MT"/>
              </a:rPr>
              <a:t>Cars, trucks,</a:t>
            </a:r>
            <a:r>
              <a:rPr sz="1200" spc="-30" dirty="0">
                <a:latin typeface="Tw Cen MT"/>
                <a:cs typeface="Tw Cen MT"/>
              </a:rPr>
              <a:t> </a:t>
            </a:r>
            <a:r>
              <a:rPr sz="1200" dirty="0">
                <a:latin typeface="Tw Cen MT"/>
                <a:cs typeface="Tw Cen MT"/>
              </a:rPr>
              <a:t>flight,</a:t>
            </a:r>
            <a:r>
              <a:rPr sz="1200" spc="-30" dirty="0">
                <a:latin typeface="Tw Cen MT"/>
                <a:cs typeface="Tw Cen MT"/>
              </a:rPr>
              <a:t> </a:t>
            </a:r>
            <a:r>
              <a:rPr sz="1200" dirty="0">
                <a:latin typeface="Tw Cen MT"/>
                <a:cs typeface="Tw Cen MT"/>
              </a:rPr>
              <a:t>nautical,</a:t>
            </a:r>
            <a:r>
              <a:rPr sz="1200" spc="-20" dirty="0">
                <a:latin typeface="Tw Cen MT"/>
                <a:cs typeface="Tw Cen MT"/>
              </a:rPr>
              <a:t> </a:t>
            </a:r>
            <a:r>
              <a:rPr sz="1200" dirty="0">
                <a:latin typeface="Tw Cen MT"/>
                <a:cs typeface="Tw Cen MT"/>
              </a:rPr>
              <a:t>non-</a:t>
            </a:r>
            <a:r>
              <a:rPr sz="1200" spc="-10" dirty="0">
                <a:latin typeface="Tw Cen MT"/>
                <a:cs typeface="Tw Cen MT"/>
              </a:rPr>
              <a:t>motor</a:t>
            </a:r>
            <a:endParaRPr sz="1200">
              <a:latin typeface="Tw Cen MT"/>
              <a:cs typeface="Tw Cen MT"/>
            </a:endParaRPr>
          </a:p>
        </p:txBody>
      </p:sp>
      <p:sp>
        <p:nvSpPr>
          <p:cNvPr id="8" name="object 8"/>
          <p:cNvSpPr txBox="1"/>
          <p:nvPr/>
        </p:nvSpPr>
        <p:spPr>
          <a:xfrm>
            <a:off x="6024498" y="3177921"/>
            <a:ext cx="1870075"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20" dirty="0">
                <a:latin typeface="Tw Cen MT"/>
                <a:cs typeface="Tw Cen MT"/>
              </a:rPr>
              <a:t>Vegetation-</a:t>
            </a:r>
            <a:r>
              <a:rPr sz="1200" dirty="0">
                <a:latin typeface="Tw Cen MT"/>
                <a:cs typeface="Tw Cen MT"/>
              </a:rPr>
              <a:t>trees, bushes,</a:t>
            </a:r>
            <a:r>
              <a:rPr sz="1200" spc="-25" dirty="0">
                <a:latin typeface="Tw Cen MT"/>
                <a:cs typeface="Tw Cen MT"/>
              </a:rPr>
              <a:t> </a:t>
            </a:r>
            <a:r>
              <a:rPr sz="1200" spc="-20" dirty="0">
                <a:latin typeface="Tw Cen MT"/>
                <a:cs typeface="Tw Cen MT"/>
              </a:rPr>
              <a:t>etc.</a:t>
            </a:r>
            <a:endParaRPr sz="1200">
              <a:latin typeface="Tw Cen MT"/>
              <a:cs typeface="Tw Cen MT"/>
            </a:endParaRPr>
          </a:p>
        </p:txBody>
      </p:sp>
      <p:sp>
        <p:nvSpPr>
          <p:cNvPr id="9" name="object 9"/>
          <p:cNvSpPr txBox="1"/>
          <p:nvPr/>
        </p:nvSpPr>
        <p:spPr>
          <a:xfrm>
            <a:off x="6024498" y="3520820"/>
            <a:ext cx="1346200"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Fences/Gates/Signs</a:t>
            </a:r>
            <a:endParaRPr sz="1200">
              <a:latin typeface="Tw Cen MT"/>
              <a:cs typeface="Tw Cen MT"/>
            </a:endParaRPr>
          </a:p>
        </p:txBody>
      </p:sp>
      <p:sp>
        <p:nvSpPr>
          <p:cNvPr id="10" name="object 10"/>
          <p:cNvSpPr txBox="1"/>
          <p:nvPr/>
        </p:nvSpPr>
        <p:spPr>
          <a:xfrm>
            <a:off x="6024498" y="3862578"/>
            <a:ext cx="2614930"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dirty="0">
                <a:latin typeface="Tw Cen MT"/>
                <a:cs typeface="Tw Cen MT"/>
              </a:rPr>
              <a:t>Natural</a:t>
            </a:r>
            <a:r>
              <a:rPr sz="1200" spc="-50" dirty="0">
                <a:latin typeface="Tw Cen MT"/>
                <a:cs typeface="Tw Cen MT"/>
              </a:rPr>
              <a:t> </a:t>
            </a:r>
            <a:r>
              <a:rPr sz="1200" spc="-10" dirty="0">
                <a:latin typeface="Tw Cen MT"/>
                <a:cs typeface="Tw Cen MT"/>
              </a:rPr>
              <a:t>Items-</a:t>
            </a:r>
            <a:r>
              <a:rPr sz="1200" dirty="0">
                <a:latin typeface="Tw Cen MT"/>
                <a:cs typeface="Tw Cen MT"/>
              </a:rPr>
              <a:t>Shells,</a:t>
            </a:r>
            <a:r>
              <a:rPr sz="1200" spc="-50" dirty="0">
                <a:latin typeface="Tw Cen MT"/>
                <a:cs typeface="Tw Cen MT"/>
              </a:rPr>
              <a:t> </a:t>
            </a:r>
            <a:r>
              <a:rPr sz="1200" dirty="0">
                <a:latin typeface="Tw Cen MT"/>
                <a:cs typeface="Tw Cen MT"/>
              </a:rPr>
              <a:t>rocks,</a:t>
            </a:r>
            <a:r>
              <a:rPr sz="1200" spc="-40" dirty="0">
                <a:latin typeface="Tw Cen MT"/>
                <a:cs typeface="Tw Cen MT"/>
              </a:rPr>
              <a:t> </a:t>
            </a:r>
            <a:r>
              <a:rPr sz="1200" dirty="0">
                <a:latin typeface="Tw Cen MT"/>
                <a:cs typeface="Tw Cen MT"/>
              </a:rPr>
              <a:t>crystals,</a:t>
            </a:r>
            <a:r>
              <a:rPr sz="1200" spc="-25" dirty="0">
                <a:latin typeface="Tw Cen MT"/>
                <a:cs typeface="Tw Cen MT"/>
              </a:rPr>
              <a:t> </a:t>
            </a:r>
            <a:r>
              <a:rPr sz="1200" spc="-10" dirty="0">
                <a:latin typeface="Tw Cen MT"/>
                <a:cs typeface="Tw Cen MT"/>
              </a:rPr>
              <a:t>fossils</a:t>
            </a:r>
            <a:endParaRPr sz="1200">
              <a:latin typeface="Tw Cen MT"/>
              <a:cs typeface="Tw Cen MT"/>
            </a:endParaRPr>
          </a:p>
        </p:txBody>
      </p:sp>
      <p:sp>
        <p:nvSpPr>
          <p:cNvPr id="11" name="object 11"/>
          <p:cNvSpPr txBox="1"/>
          <p:nvPr/>
        </p:nvSpPr>
        <p:spPr>
          <a:xfrm>
            <a:off x="6024498" y="4205478"/>
            <a:ext cx="5070475"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Fantasy-</a:t>
            </a:r>
            <a:r>
              <a:rPr sz="1200" dirty="0">
                <a:latin typeface="Tw Cen MT"/>
                <a:cs typeface="Tw Cen MT"/>
              </a:rPr>
              <a:t>magical</a:t>
            </a:r>
            <a:r>
              <a:rPr sz="1200" spc="-15" dirty="0">
                <a:latin typeface="Tw Cen MT"/>
                <a:cs typeface="Tw Cen MT"/>
              </a:rPr>
              <a:t> </a:t>
            </a:r>
            <a:r>
              <a:rPr sz="1200" dirty="0">
                <a:latin typeface="Tw Cen MT"/>
                <a:cs typeface="Tw Cen MT"/>
              </a:rPr>
              <a:t>people</a:t>
            </a:r>
            <a:r>
              <a:rPr sz="1200" spc="-15" dirty="0">
                <a:latin typeface="Tw Cen MT"/>
                <a:cs typeface="Tw Cen MT"/>
              </a:rPr>
              <a:t> </a:t>
            </a:r>
            <a:r>
              <a:rPr sz="1200" dirty="0">
                <a:latin typeface="Tw Cen MT"/>
                <a:cs typeface="Tw Cen MT"/>
              </a:rPr>
              <a:t>&amp;</a:t>
            </a:r>
            <a:r>
              <a:rPr sz="1200" spc="-20" dirty="0">
                <a:latin typeface="Tw Cen MT"/>
                <a:cs typeface="Tw Cen MT"/>
              </a:rPr>
              <a:t> </a:t>
            </a:r>
            <a:r>
              <a:rPr sz="1200" dirty="0">
                <a:latin typeface="Tw Cen MT"/>
                <a:cs typeface="Tw Cen MT"/>
              </a:rPr>
              <a:t>animals,</a:t>
            </a:r>
            <a:r>
              <a:rPr sz="1200" spc="-35" dirty="0">
                <a:latin typeface="Tw Cen MT"/>
                <a:cs typeface="Tw Cen MT"/>
              </a:rPr>
              <a:t> </a:t>
            </a:r>
            <a:r>
              <a:rPr sz="1200" dirty="0">
                <a:latin typeface="Tw Cen MT"/>
                <a:cs typeface="Tw Cen MT"/>
              </a:rPr>
              <a:t>monsters,</a:t>
            </a:r>
            <a:r>
              <a:rPr sz="1200" spc="-15" dirty="0">
                <a:latin typeface="Tw Cen MT"/>
                <a:cs typeface="Tw Cen MT"/>
              </a:rPr>
              <a:t> </a:t>
            </a:r>
            <a:r>
              <a:rPr sz="1200" spc="-10" dirty="0">
                <a:latin typeface="Tw Cen MT"/>
                <a:cs typeface="Tw Cen MT"/>
              </a:rPr>
              <a:t>folklore,</a:t>
            </a:r>
            <a:r>
              <a:rPr sz="1200" spc="-25" dirty="0">
                <a:latin typeface="Tw Cen MT"/>
                <a:cs typeface="Tw Cen MT"/>
              </a:rPr>
              <a:t> </a:t>
            </a:r>
            <a:r>
              <a:rPr sz="1200" dirty="0">
                <a:latin typeface="Tw Cen MT"/>
                <a:cs typeface="Tw Cen MT"/>
              </a:rPr>
              <a:t>cartoon</a:t>
            </a:r>
            <a:r>
              <a:rPr sz="1200" spc="-10" dirty="0">
                <a:latin typeface="Tw Cen MT"/>
                <a:cs typeface="Tw Cen MT"/>
              </a:rPr>
              <a:t> </a:t>
            </a:r>
            <a:r>
              <a:rPr sz="1200" dirty="0">
                <a:latin typeface="Tw Cen MT"/>
                <a:cs typeface="Tw Cen MT"/>
              </a:rPr>
              <a:t>&amp;</a:t>
            </a:r>
            <a:r>
              <a:rPr sz="1200" spc="-20" dirty="0">
                <a:latin typeface="Tw Cen MT"/>
                <a:cs typeface="Tw Cen MT"/>
              </a:rPr>
              <a:t> </a:t>
            </a:r>
            <a:r>
              <a:rPr sz="1200" dirty="0">
                <a:latin typeface="Tw Cen MT"/>
                <a:cs typeface="Tw Cen MT"/>
              </a:rPr>
              <a:t>movie</a:t>
            </a:r>
            <a:r>
              <a:rPr sz="1200" spc="-35" dirty="0">
                <a:latin typeface="Tw Cen MT"/>
                <a:cs typeface="Tw Cen MT"/>
              </a:rPr>
              <a:t> </a:t>
            </a:r>
            <a:r>
              <a:rPr sz="1200" spc="-10" dirty="0">
                <a:latin typeface="Tw Cen MT"/>
                <a:cs typeface="Tw Cen MT"/>
              </a:rPr>
              <a:t>characters</a:t>
            </a:r>
            <a:endParaRPr sz="1200">
              <a:latin typeface="Tw Cen MT"/>
              <a:cs typeface="Tw Cen MT"/>
            </a:endParaRPr>
          </a:p>
        </p:txBody>
      </p:sp>
      <p:sp>
        <p:nvSpPr>
          <p:cNvPr id="12" name="object 12"/>
          <p:cNvSpPr txBox="1"/>
          <p:nvPr/>
        </p:nvSpPr>
        <p:spPr>
          <a:xfrm>
            <a:off x="6024498" y="4548378"/>
            <a:ext cx="4203065"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Spiritual/Mystical-</a:t>
            </a:r>
            <a:r>
              <a:rPr sz="1200" dirty="0">
                <a:latin typeface="Tw Cen MT"/>
                <a:cs typeface="Tw Cen MT"/>
              </a:rPr>
              <a:t>cross,</a:t>
            </a:r>
            <a:r>
              <a:rPr sz="1200" spc="5" dirty="0">
                <a:latin typeface="Tw Cen MT"/>
                <a:cs typeface="Tw Cen MT"/>
              </a:rPr>
              <a:t> </a:t>
            </a:r>
            <a:r>
              <a:rPr sz="1200" dirty="0">
                <a:latin typeface="Tw Cen MT"/>
                <a:cs typeface="Tw Cen MT"/>
              </a:rPr>
              <a:t>Star</a:t>
            </a:r>
            <a:r>
              <a:rPr sz="1200" spc="-15" dirty="0">
                <a:latin typeface="Tw Cen MT"/>
                <a:cs typeface="Tw Cen MT"/>
              </a:rPr>
              <a:t> </a:t>
            </a:r>
            <a:r>
              <a:rPr sz="1200" dirty="0">
                <a:latin typeface="Tw Cen MT"/>
                <a:cs typeface="Tw Cen MT"/>
              </a:rPr>
              <a:t>of</a:t>
            </a:r>
            <a:r>
              <a:rPr sz="1200" spc="10" dirty="0">
                <a:latin typeface="Tw Cen MT"/>
                <a:cs typeface="Tw Cen MT"/>
              </a:rPr>
              <a:t> </a:t>
            </a:r>
            <a:r>
              <a:rPr sz="1200" dirty="0">
                <a:latin typeface="Tw Cen MT"/>
                <a:cs typeface="Tw Cen MT"/>
              </a:rPr>
              <a:t>David,</a:t>
            </a:r>
            <a:r>
              <a:rPr sz="1200" spc="-15" dirty="0">
                <a:latin typeface="Tw Cen MT"/>
                <a:cs typeface="Tw Cen MT"/>
              </a:rPr>
              <a:t> </a:t>
            </a:r>
            <a:r>
              <a:rPr sz="1200" spc="-20" dirty="0">
                <a:latin typeface="Tw Cen MT"/>
                <a:cs typeface="Tw Cen MT"/>
              </a:rPr>
              <a:t>Torah,</a:t>
            </a:r>
            <a:r>
              <a:rPr sz="1200" spc="-25" dirty="0">
                <a:latin typeface="Tw Cen MT"/>
                <a:cs typeface="Tw Cen MT"/>
              </a:rPr>
              <a:t> </a:t>
            </a:r>
            <a:r>
              <a:rPr sz="1200" dirty="0">
                <a:latin typeface="Tw Cen MT"/>
                <a:cs typeface="Tw Cen MT"/>
              </a:rPr>
              <a:t>Bible,</a:t>
            </a:r>
            <a:r>
              <a:rPr sz="1200" spc="-25" dirty="0">
                <a:latin typeface="Tw Cen MT"/>
                <a:cs typeface="Tw Cen MT"/>
              </a:rPr>
              <a:t> </a:t>
            </a:r>
            <a:r>
              <a:rPr sz="1200" spc="-10" dirty="0">
                <a:latin typeface="Tw Cen MT"/>
                <a:cs typeface="Tw Cen MT"/>
              </a:rPr>
              <a:t>angels,</a:t>
            </a:r>
            <a:r>
              <a:rPr sz="1200" spc="-25" dirty="0">
                <a:latin typeface="Tw Cen MT"/>
                <a:cs typeface="Tw Cen MT"/>
              </a:rPr>
              <a:t> </a:t>
            </a:r>
            <a:r>
              <a:rPr sz="1200" spc="-10" dirty="0">
                <a:latin typeface="Tw Cen MT"/>
                <a:cs typeface="Tw Cen MT"/>
              </a:rPr>
              <a:t>Buddha</a:t>
            </a:r>
            <a:endParaRPr sz="1200" dirty="0">
              <a:latin typeface="Tw Cen MT"/>
              <a:cs typeface="Tw Cen MT"/>
            </a:endParaRPr>
          </a:p>
        </p:txBody>
      </p:sp>
      <p:sp>
        <p:nvSpPr>
          <p:cNvPr id="13" name="object 13"/>
          <p:cNvSpPr txBox="1"/>
          <p:nvPr/>
        </p:nvSpPr>
        <p:spPr>
          <a:xfrm>
            <a:off x="6024498" y="4889754"/>
            <a:ext cx="5323205" cy="373380"/>
          </a:xfrm>
          <a:prstGeom prst="rect">
            <a:avLst/>
          </a:prstGeom>
        </p:spPr>
        <p:txBody>
          <a:bodyPr vert="horz" wrap="square" lIns="0" tIns="12700" rIns="0" bIns="0" rtlCol="0">
            <a:spAutoFit/>
          </a:bodyPr>
          <a:lstStyle/>
          <a:p>
            <a:pPr marL="104139" indent="-91440">
              <a:lnSpc>
                <a:spcPts val="1370"/>
              </a:lnSpc>
              <a:spcBef>
                <a:spcPts val="100"/>
              </a:spcBef>
              <a:buClr>
                <a:srgbClr val="1CACE3"/>
              </a:buClr>
              <a:buFont typeface="Arial"/>
              <a:buChar char="•"/>
              <a:tabLst>
                <a:tab pos="104139" algn="l"/>
              </a:tabLst>
            </a:pPr>
            <a:r>
              <a:rPr sz="1200" dirty="0">
                <a:latin typeface="Tw Cen MT"/>
                <a:cs typeface="Tw Cen MT"/>
              </a:rPr>
              <a:t>Landscaping</a:t>
            </a:r>
            <a:r>
              <a:rPr sz="1200" spc="-15" dirty="0">
                <a:latin typeface="Tw Cen MT"/>
                <a:cs typeface="Tw Cen MT"/>
              </a:rPr>
              <a:t> </a:t>
            </a:r>
            <a:r>
              <a:rPr sz="1200" dirty="0">
                <a:latin typeface="Tw Cen MT"/>
                <a:cs typeface="Tw Cen MT"/>
              </a:rPr>
              <a:t>&amp;</a:t>
            </a:r>
            <a:r>
              <a:rPr sz="1200" spc="-30" dirty="0">
                <a:latin typeface="Tw Cen MT"/>
                <a:cs typeface="Tw Cen MT"/>
              </a:rPr>
              <a:t> Weather-</a:t>
            </a:r>
            <a:r>
              <a:rPr sz="1200" dirty="0">
                <a:latin typeface="Tw Cen MT"/>
                <a:cs typeface="Tw Cen MT"/>
              </a:rPr>
              <a:t>Sun,</a:t>
            </a:r>
            <a:r>
              <a:rPr sz="1200" spc="-35" dirty="0">
                <a:latin typeface="Tw Cen MT"/>
                <a:cs typeface="Tw Cen MT"/>
              </a:rPr>
              <a:t> </a:t>
            </a:r>
            <a:r>
              <a:rPr sz="1200" dirty="0">
                <a:latin typeface="Tw Cen MT"/>
                <a:cs typeface="Tw Cen MT"/>
              </a:rPr>
              <a:t>moon,</a:t>
            </a:r>
            <a:r>
              <a:rPr sz="1200" spc="-45" dirty="0">
                <a:latin typeface="Tw Cen MT"/>
                <a:cs typeface="Tw Cen MT"/>
              </a:rPr>
              <a:t> </a:t>
            </a:r>
            <a:r>
              <a:rPr sz="1200" dirty="0">
                <a:latin typeface="Tw Cen MT"/>
                <a:cs typeface="Tw Cen MT"/>
              </a:rPr>
              <a:t>stars,</a:t>
            </a:r>
            <a:r>
              <a:rPr sz="1200" spc="-15" dirty="0">
                <a:latin typeface="Tw Cen MT"/>
                <a:cs typeface="Tw Cen MT"/>
              </a:rPr>
              <a:t> </a:t>
            </a:r>
            <a:r>
              <a:rPr sz="1200" dirty="0">
                <a:latin typeface="Tw Cen MT"/>
                <a:cs typeface="Tw Cen MT"/>
              </a:rPr>
              <a:t>curs,</a:t>
            </a:r>
            <a:r>
              <a:rPr sz="1200" spc="-35" dirty="0">
                <a:latin typeface="Tw Cen MT"/>
                <a:cs typeface="Tw Cen MT"/>
              </a:rPr>
              <a:t> </a:t>
            </a:r>
            <a:r>
              <a:rPr sz="1200" dirty="0">
                <a:latin typeface="Tw Cen MT"/>
                <a:cs typeface="Tw Cen MT"/>
              </a:rPr>
              <a:t>rain,</a:t>
            </a:r>
            <a:r>
              <a:rPr sz="1200" spc="-25" dirty="0">
                <a:latin typeface="Tw Cen MT"/>
                <a:cs typeface="Tw Cen MT"/>
              </a:rPr>
              <a:t> </a:t>
            </a:r>
            <a:r>
              <a:rPr sz="1200" spc="-10" dirty="0">
                <a:latin typeface="Tw Cen MT"/>
                <a:cs typeface="Tw Cen MT"/>
              </a:rPr>
              <a:t>rainbows,</a:t>
            </a:r>
            <a:r>
              <a:rPr sz="1200" spc="-35" dirty="0">
                <a:latin typeface="Tw Cen MT"/>
                <a:cs typeface="Tw Cen MT"/>
              </a:rPr>
              <a:t> </a:t>
            </a:r>
            <a:r>
              <a:rPr sz="1200" dirty="0">
                <a:latin typeface="Tw Cen MT"/>
                <a:cs typeface="Tw Cen MT"/>
              </a:rPr>
              <a:t>tornados,</a:t>
            </a:r>
            <a:r>
              <a:rPr sz="1200" spc="-25" dirty="0">
                <a:latin typeface="Tw Cen MT"/>
                <a:cs typeface="Tw Cen MT"/>
              </a:rPr>
              <a:t> </a:t>
            </a:r>
            <a:r>
              <a:rPr sz="1200" dirty="0">
                <a:latin typeface="Tw Cen MT"/>
                <a:cs typeface="Tw Cen MT"/>
              </a:rPr>
              <a:t>global,</a:t>
            </a:r>
            <a:r>
              <a:rPr sz="1200" spc="-35" dirty="0">
                <a:latin typeface="Tw Cen MT"/>
                <a:cs typeface="Tw Cen MT"/>
              </a:rPr>
              <a:t> </a:t>
            </a:r>
            <a:r>
              <a:rPr sz="1200" spc="-10" dirty="0">
                <a:latin typeface="Tw Cen MT"/>
                <a:cs typeface="Tw Cen MT"/>
              </a:rPr>
              <a:t>caves,</a:t>
            </a:r>
            <a:endParaRPr sz="1200">
              <a:latin typeface="Tw Cen MT"/>
              <a:cs typeface="Tw Cen MT"/>
            </a:endParaRPr>
          </a:p>
          <a:p>
            <a:pPr marL="104139">
              <a:lnSpc>
                <a:spcPts val="1370"/>
              </a:lnSpc>
            </a:pPr>
            <a:r>
              <a:rPr sz="1200" dirty="0">
                <a:latin typeface="Tw Cen MT"/>
                <a:cs typeface="Tw Cen MT"/>
              </a:rPr>
              <a:t>mountains,</a:t>
            </a:r>
            <a:r>
              <a:rPr sz="1200" spc="-50" dirty="0">
                <a:latin typeface="Tw Cen MT"/>
                <a:cs typeface="Tw Cen MT"/>
              </a:rPr>
              <a:t> </a:t>
            </a:r>
            <a:r>
              <a:rPr sz="1200" spc="-10" dirty="0">
                <a:latin typeface="Tw Cen MT"/>
                <a:cs typeface="Tw Cen MT"/>
              </a:rPr>
              <a:t>volcanoes</a:t>
            </a:r>
            <a:endParaRPr sz="1200">
              <a:latin typeface="Tw Cen MT"/>
              <a:cs typeface="Tw Cen MT"/>
            </a:endParaRPr>
          </a:p>
        </p:txBody>
      </p:sp>
      <p:sp>
        <p:nvSpPr>
          <p:cNvPr id="14" name="object 14"/>
          <p:cNvSpPr txBox="1"/>
          <p:nvPr/>
        </p:nvSpPr>
        <p:spPr>
          <a:xfrm>
            <a:off x="6024498" y="5397500"/>
            <a:ext cx="3155950"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Household-</a:t>
            </a:r>
            <a:r>
              <a:rPr sz="1200" dirty="0">
                <a:latin typeface="Tw Cen MT"/>
                <a:cs typeface="Tw Cen MT"/>
              </a:rPr>
              <a:t>furniture,</a:t>
            </a:r>
            <a:r>
              <a:rPr sz="1200" spc="-20" dirty="0">
                <a:latin typeface="Tw Cen MT"/>
                <a:cs typeface="Tw Cen MT"/>
              </a:rPr>
              <a:t> </a:t>
            </a:r>
            <a:r>
              <a:rPr sz="1200" dirty="0">
                <a:latin typeface="Tw Cen MT"/>
                <a:cs typeface="Tw Cen MT"/>
              </a:rPr>
              <a:t>tools,</a:t>
            </a:r>
            <a:r>
              <a:rPr sz="1200" spc="-25" dirty="0">
                <a:latin typeface="Tw Cen MT"/>
                <a:cs typeface="Tw Cen MT"/>
              </a:rPr>
              <a:t> </a:t>
            </a:r>
            <a:r>
              <a:rPr sz="1200" dirty="0">
                <a:latin typeface="Tw Cen MT"/>
                <a:cs typeface="Tw Cen MT"/>
              </a:rPr>
              <a:t>beer</a:t>
            </a:r>
            <a:r>
              <a:rPr sz="1200" spc="-20" dirty="0">
                <a:latin typeface="Tw Cen MT"/>
                <a:cs typeface="Tw Cen MT"/>
              </a:rPr>
              <a:t> </a:t>
            </a:r>
            <a:r>
              <a:rPr sz="1200" dirty="0">
                <a:latin typeface="Tw Cen MT"/>
                <a:cs typeface="Tw Cen MT"/>
              </a:rPr>
              <a:t>&amp;</a:t>
            </a:r>
            <a:r>
              <a:rPr sz="1200" spc="-35" dirty="0">
                <a:latin typeface="Tw Cen MT"/>
                <a:cs typeface="Tw Cen MT"/>
              </a:rPr>
              <a:t> </a:t>
            </a:r>
            <a:r>
              <a:rPr sz="1200" dirty="0">
                <a:latin typeface="Tw Cen MT"/>
                <a:cs typeface="Tw Cen MT"/>
              </a:rPr>
              <a:t>wine</a:t>
            </a:r>
            <a:r>
              <a:rPr sz="1200" spc="-20" dirty="0">
                <a:latin typeface="Tw Cen MT"/>
                <a:cs typeface="Tw Cen MT"/>
              </a:rPr>
              <a:t> </a:t>
            </a:r>
            <a:r>
              <a:rPr sz="1200" dirty="0">
                <a:latin typeface="Tw Cen MT"/>
                <a:cs typeface="Tw Cen MT"/>
              </a:rPr>
              <a:t>bottles,</a:t>
            </a:r>
            <a:r>
              <a:rPr sz="1200" spc="-15" dirty="0">
                <a:latin typeface="Tw Cen MT"/>
                <a:cs typeface="Tw Cen MT"/>
              </a:rPr>
              <a:t> </a:t>
            </a:r>
            <a:r>
              <a:rPr sz="1200" spc="-25" dirty="0">
                <a:latin typeface="Tw Cen MT"/>
                <a:cs typeface="Tw Cen MT"/>
              </a:rPr>
              <a:t>etc</a:t>
            </a:r>
            <a:endParaRPr sz="1200">
              <a:latin typeface="Tw Cen MT"/>
              <a:cs typeface="Tw Cen MT"/>
            </a:endParaRPr>
          </a:p>
        </p:txBody>
      </p:sp>
      <p:sp>
        <p:nvSpPr>
          <p:cNvPr id="15" name="object 15"/>
          <p:cNvSpPr txBox="1"/>
          <p:nvPr/>
        </p:nvSpPr>
        <p:spPr>
          <a:xfrm>
            <a:off x="6024498" y="5740400"/>
            <a:ext cx="1000125" cy="208279"/>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dirty="0">
                <a:latin typeface="Tw Cen MT"/>
                <a:cs typeface="Tw Cen MT"/>
              </a:rPr>
              <a:t>Medical</a:t>
            </a:r>
            <a:r>
              <a:rPr sz="1200" spc="-25" dirty="0">
                <a:latin typeface="Tw Cen MT"/>
                <a:cs typeface="Tw Cen MT"/>
              </a:rPr>
              <a:t> </a:t>
            </a:r>
            <a:r>
              <a:rPr sz="1200" spc="-10" dirty="0">
                <a:latin typeface="Tw Cen MT"/>
                <a:cs typeface="Tw Cen MT"/>
              </a:rPr>
              <a:t>items-</a:t>
            </a:r>
            <a:endParaRPr sz="1200">
              <a:latin typeface="Tw Cen MT"/>
              <a:cs typeface="Tw Cen MT"/>
            </a:endParaRPr>
          </a:p>
        </p:txBody>
      </p:sp>
      <p:sp>
        <p:nvSpPr>
          <p:cNvPr id="16" name="object 16"/>
          <p:cNvSpPr txBox="1"/>
          <p:nvPr/>
        </p:nvSpPr>
        <p:spPr>
          <a:xfrm>
            <a:off x="6024498" y="6081776"/>
            <a:ext cx="5143500" cy="716280"/>
          </a:xfrm>
          <a:prstGeom prst="rect">
            <a:avLst/>
          </a:prstGeom>
        </p:spPr>
        <p:txBody>
          <a:bodyPr vert="horz" wrap="square" lIns="0" tIns="12700" rIns="0" bIns="0" rtlCol="0">
            <a:spAutoFit/>
          </a:bodyPr>
          <a:lstStyle/>
          <a:p>
            <a:pPr marL="104139" indent="-91440">
              <a:lnSpc>
                <a:spcPct val="100000"/>
              </a:lnSpc>
              <a:spcBef>
                <a:spcPts val="100"/>
              </a:spcBef>
              <a:buClr>
                <a:srgbClr val="1CACE3"/>
              </a:buClr>
              <a:buFont typeface="Arial"/>
              <a:buChar char="•"/>
              <a:tabLst>
                <a:tab pos="104139" algn="l"/>
              </a:tabLst>
            </a:pPr>
            <a:r>
              <a:rPr sz="1200" spc="-10" dirty="0">
                <a:latin typeface="Tw Cen MT"/>
                <a:cs typeface="Tw Cen MT"/>
              </a:rPr>
              <a:t>Rakes,</a:t>
            </a:r>
            <a:r>
              <a:rPr sz="1200" spc="-65" dirty="0">
                <a:latin typeface="Tw Cen MT"/>
                <a:cs typeface="Tw Cen MT"/>
              </a:rPr>
              <a:t> </a:t>
            </a:r>
            <a:r>
              <a:rPr sz="1200" dirty="0">
                <a:latin typeface="Tw Cen MT"/>
                <a:cs typeface="Tw Cen MT"/>
              </a:rPr>
              <a:t>combs,</a:t>
            </a:r>
            <a:r>
              <a:rPr sz="1200" spc="-60" dirty="0">
                <a:latin typeface="Tw Cen MT"/>
                <a:cs typeface="Tw Cen MT"/>
              </a:rPr>
              <a:t> </a:t>
            </a:r>
            <a:r>
              <a:rPr sz="1200" spc="-10" dirty="0">
                <a:latin typeface="Tw Cen MT"/>
                <a:cs typeface="Tw Cen MT"/>
              </a:rPr>
              <a:t>brushes</a:t>
            </a:r>
            <a:endParaRPr sz="1200" dirty="0">
              <a:latin typeface="Tw Cen MT"/>
              <a:cs typeface="Tw Cen MT"/>
            </a:endParaRPr>
          </a:p>
          <a:p>
            <a:pPr marL="104139" indent="-91440">
              <a:lnSpc>
                <a:spcPts val="1370"/>
              </a:lnSpc>
              <a:spcBef>
                <a:spcPts val="1260"/>
              </a:spcBef>
              <a:buClr>
                <a:srgbClr val="1CACE3"/>
              </a:buClr>
              <a:buFont typeface="Arial"/>
              <a:buChar char="•"/>
              <a:tabLst>
                <a:tab pos="104139" algn="l"/>
              </a:tabLst>
            </a:pPr>
            <a:r>
              <a:rPr sz="1200" b="1" spc="-10" dirty="0">
                <a:latin typeface="Tw Cen MT"/>
                <a:cs typeface="Tw Cen MT"/>
              </a:rPr>
              <a:t>**Don’t</a:t>
            </a:r>
            <a:r>
              <a:rPr sz="1200" b="1" spc="-40" dirty="0">
                <a:latin typeface="Tw Cen MT"/>
                <a:cs typeface="Tw Cen MT"/>
              </a:rPr>
              <a:t> </a:t>
            </a:r>
            <a:r>
              <a:rPr sz="1200" b="1" dirty="0">
                <a:latin typeface="Tw Cen MT"/>
                <a:cs typeface="Tw Cen MT"/>
              </a:rPr>
              <a:t>move</a:t>
            </a:r>
            <a:r>
              <a:rPr sz="1200" b="1" spc="-25" dirty="0">
                <a:latin typeface="Tw Cen MT"/>
                <a:cs typeface="Tw Cen MT"/>
              </a:rPr>
              <a:t> </a:t>
            </a:r>
            <a:r>
              <a:rPr sz="1200" b="1" dirty="0">
                <a:latin typeface="Tw Cen MT"/>
                <a:cs typeface="Tw Cen MT"/>
              </a:rPr>
              <a:t>around</a:t>
            </a:r>
            <a:r>
              <a:rPr sz="1200" b="1" spc="-30" dirty="0">
                <a:latin typeface="Tw Cen MT"/>
                <a:cs typeface="Tw Cen MT"/>
              </a:rPr>
              <a:t> </a:t>
            </a:r>
            <a:r>
              <a:rPr sz="1200" b="1" dirty="0">
                <a:latin typeface="Tw Cen MT"/>
                <a:cs typeface="Tw Cen MT"/>
              </a:rPr>
              <a:t>the</a:t>
            </a:r>
            <a:r>
              <a:rPr sz="1200" b="1" spc="-35" dirty="0">
                <a:latin typeface="Tw Cen MT"/>
                <a:cs typeface="Tw Cen MT"/>
              </a:rPr>
              <a:t> </a:t>
            </a:r>
            <a:r>
              <a:rPr sz="1200" b="1" spc="-10" dirty="0">
                <a:latin typeface="Tw Cen MT"/>
                <a:cs typeface="Tw Cen MT"/>
              </a:rPr>
              <a:t>collection—</a:t>
            </a:r>
            <a:r>
              <a:rPr sz="1200" b="1" dirty="0">
                <a:latin typeface="Tw Cen MT"/>
                <a:cs typeface="Tw Cen MT"/>
              </a:rPr>
              <a:t>consistency</a:t>
            </a:r>
            <a:r>
              <a:rPr sz="1200" b="1" spc="-10" dirty="0">
                <a:latin typeface="Tw Cen MT"/>
                <a:cs typeface="Tw Cen MT"/>
              </a:rPr>
              <a:t> </a:t>
            </a:r>
            <a:r>
              <a:rPr sz="1200" b="1" dirty="0">
                <a:latin typeface="Tw Cen MT"/>
                <a:cs typeface="Tw Cen MT"/>
              </a:rPr>
              <a:t>promotes</a:t>
            </a:r>
            <a:r>
              <a:rPr sz="1200" b="1" spc="-25" dirty="0">
                <a:latin typeface="Tw Cen MT"/>
                <a:cs typeface="Tw Cen MT"/>
              </a:rPr>
              <a:t> </a:t>
            </a:r>
            <a:r>
              <a:rPr sz="1200" b="1" dirty="0">
                <a:latin typeface="Tw Cen MT"/>
                <a:cs typeface="Tw Cen MT"/>
              </a:rPr>
              <a:t>predictability</a:t>
            </a:r>
            <a:r>
              <a:rPr sz="1200" b="1" spc="-25" dirty="0">
                <a:latin typeface="Tw Cen MT"/>
                <a:cs typeface="Tw Cen MT"/>
              </a:rPr>
              <a:t> </a:t>
            </a:r>
            <a:r>
              <a:rPr sz="1200" b="1" spc="-10" dirty="0">
                <a:latin typeface="Tw Cen MT"/>
                <a:cs typeface="Tw Cen MT"/>
              </a:rPr>
              <a:t>which</a:t>
            </a:r>
            <a:endParaRPr sz="1200" dirty="0">
              <a:latin typeface="Tw Cen MT"/>
              <a:cs typeface="Tw Cen MT"/>
            </a:endParaRPr>
          </a:p>
          <a:p>
            <a:pPr marL="104139">
              <a:lnSpc>
                <a:spcPts val="1370"/>
              </a:lnSpc>
            </a:pPr>
            <a:r>
              <a:rPr sz="1200" b="1" dirty="0">
                <a:latin typeface="Tw Cen MT"/>
                <a:cs typeface="Tw Cen MT"/>
              </a:rPr>
              <a:t>promotes</a:t>
            </a:r>
            <a:r>
              <a:rPr sz="1200" b="1" spc="-5" dirty="0">
                <a:latin typeface="Tw Cen MT"/>
                <a:cs typeface="Tw Cen MT"/>
              </a:rPr>
              <a:t> </a:t>
            </a:r>
            <a:r>
              <a:rPr sz="1200" b="1" spc="-10" dirty="0">
                <a:latin typeface="Tw Cen MT"/>
                <a:cs typeface="Tw Cen MT"/>
              </a:rPr>
              <a:t>safety.</a:t>
            </a:r>
            <a:endParaRPr sz="1200" dirty="0">
              <a:latin typeface="Tw Cen MT"/>
              <a:cs typeface="Tw Cen M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467835" y="378092"/>
            <a:ext cx="5106034" cy="4077078"/>
          </a:xfrm>
          <a:prstGeom prst="rect">
            <a:avLst/>
          </a:prstGeom>
        </p:spPr>
        <p:txBody>
          <a:bodyPr vert="horz" wrap="square" lIns="0" tIns="99060" rIns="0" bIns="0" rtlCol="0">
            <a:spAutoFit/>
          </a:bodyPr>
          <a:lstStyle/>
          <a:p>
            <a:pPr marL="12700" marR="577215">
              <a:lnSpc>
                <a:spcPct val="70000"/>
              </a:lnSpc>
              <a:spcBef>
                <a:spcPts val="780"/>
              </a:spcBef>
            </a:pPr>
            <a:r>
              <a:rPr lang="en-GB" sz="1900" spc="-10" dirty="0">
                <a:latin typeface="Tw Cen MT"/>
                <a:cs typeface="Tw Cen MT"/>
              </a:rPr>
              <a:t>Counselling</a:t>
            </a:r>
            <a:r>
              <a:rPr sz="1900" spc="-10" dirty="0">
                <a:latin typeface="Tw Cen MT"/>
                <a:cs typeface="Tw Cen MT"/>
              </a:rPr>
              <a:t>/therapy</a:t>
            </a:r>
            <a:r>
              <a:rPr sz="1900" dirty="0">
                <a:latin typeface="Tw Cen MT"/>
                <a:cs typeface="Tw Cen MT"/>
              </a:rPr>
              <a:t> typically</a:t>
            </a:r>
            <a:r>
              <a:rPr sz="1900" spc="-65" dirty="0">
                <a:latin typeface="Tw Cen MT"/>
                <a:cs typeface="Tw Cen MT"/>
              </a:rPr>
              <a:t> </a:t>
            </a:r>
            <a:r>
              <a:rPr sz="1900" dirty="0">
                <a:latin typeface="Tw Cen MT"/>
                <a:cs typeface="Tw Cen MT"/>
              </a:rPr>
              <a:t>depends</a:t>
            </a:r>
            <a:r>
              <a:rPr sz="1900" spc="-15" dirty="0">
                <a:latin typeface="Tw Cen MT"/>
                <a:cs typeface="Tw Cen MT"/>
              </a:rPr>
              <a:t> </a:t>
            </a:r>
            <a:r>
              <a:rPr sz="1900" spc="-25" dirty="0">
                <a:latin typeface="Tw Cen MT"/>
                <a:cs typeface="Tw Cen MT"/>
              </a:rPr>
              <a:t>on </a:t>
            </a:r>
            <a:r>
              <a:rPr sz="1900" spc="-10" dirty="0">
                <a:latin typeface="Tw Cen MT"/>
                <a:cs typeface="Tw Cen MT"/>
              </a:rPr>
              <a:t>talking.</a:t>
            </a:r>
            <a:endParaRPr sz="1900" dirty="0">
              <a:latin typeface="Tw Cen MT"/>
              <a:cs typeface="Tw Cen MT"/>
            </a:endParaRPr>
          </a:p>
          <a:p>
            <a:pPr marL="12700" marR="93345">
              <a:lnSpc>
                <a:spcPct val="70000"/>
              </a:lnSpc>
              <a:spcBef>
                <a:spcPts val="1390"/>
              </a:spcBef>
            </a:pPr>
            <a:r>
              <a:rPr sz="1900" spc="-20" dirty="0">
                <a:latin typeface="Tw Cen MT"/>
                <a:cs typeface="Tw Cen MT"/>
              </a:rPr>
              <a:t>Talk</a:t>
            </a:r>
            <a:r>
              <a:rPr sz="1900" spc="-30" dirty="0">
                <a:latin typeface="Tw Cen MT"/>
                <a:cs typeface="Tw Cen MT"/>
              </a:rPr>
              <a:t> </a:t>
            </a:r>
            <a:r>
              <a:rPr sz="1900" spc="-10" dirty="0">
                <a:latin typeface="Tw Cen MT"/>
                <a:cs typeface="Tw Cen MT"/>
              </a:rPr>
              <a:t>therapy</a:t>
            </a:r>
            <a:r>
              <a:rPr sz="1900" spc="-35" dirty="0">
                <a:latin typeface="Tw Cen MT"/>
                <a:cs typeface="Tw Cen MT"/>
              </a:rPr>
              <a:t> </a:t>
            </a:r>
            <a:r>
              <a:rPr sz="1900" dirty="0">
                <a:latin typeface="Tw Cen MT"/>
                <a:cs typeface="Tw Cen MT"/>
              </a:rPr>
              <a:t>uses</a:t>
            </a:r>
            <a:r>
              <a:rPr sz="1900" spc="-40" dirty="0">
                <a:latin typeface="Tw Cen MT"/>
                <a:cs typeface="Tw Cen MT"/>
              </a:rPr>
              <a:t> </a:t>
            </a:r>
            <a:r>
              <a:rPr sz="1900" dirty="0">
                <a:latin typeface="Tw Cen MT"/>
                <a:cs typeface="Tw Cen MT"/>
              </a:rPr>
              <a:t>the</a:t>
            </a:r>
            <a:r>
              <a:rPr sz="1900" spc="-40" dirty="0">
                <a:latin typeface="Tw Cen MT"/>
                <a:cs typeface="Tw Cen MT"/>
              </a:rPr>
              <a:t> </a:t>
            </a:r>
            <a:r>
              <a:rPr sz="1900" spc="-20" dirty="0">
                <a:latin typeface="Tw Cen MT"/>
                <a:cs typeface="Tw Cen MT"/>
              </a:rPr>
              <a:t>pre-</a:t>
            </a:r>
            <a:r>
              <a:rPr sz="1900" dirty="0">
                <a:latin typeface="Tw Cen MT"/>
                <a:cs typeface="Tw Cen MT"/>
              </a:rPr>
              <a:t>fontal</a:t>
            </a:r>
            <a:r>
              <a:rPr sz="1900" spc="-40" dirty="0">
                <a:latin typeface="Tw Cen MT"/>
                <a:cs typeface="Tw Cen MT"/>
              </a:rPr>
              <a:t> </a:t>
            </a:r>
            <a:r>
              <a:rPr sz="1900" dirty="0">
                <a:latin typeface="Tw Cen MT"/>
                <a:cs typeface="Tw Cen MT"/>
              </a:rPr>
              <a:t>cortex</a:t>
            </a:r>
            <a:r>
              <a:rPr sz="1900" spc="-55" dirty="0">
                <a:latin typeface="Tw Cen MT"/>
                <a:cs typeface="Tw Cen MT"/>
              </a:rPr>
              <a:t> </a:t>
            </a:r>
            <a:r>
              <a:rPr sz="1900" dirty="0">
                <a:latin typeface="Tw Cen MT"/>
                <a:cs typeface="Tw Cen MT"/>
              </a:rPr>
              <a:t>part</a:t>
            </a:r>
            <a:r>
              <a:rPr sz="1900" spc="-40" dirty="0">
                <a:latin typeface="Tw Cen MT"/>
                <a:cs typeface="Tw Cen MT"/>
              </a:rPr>
              <a:t> </a:t>
            </a:r>
            <a:r>
              <a:rPr sz="1900" spc="-25" dirty="0">
                <a:latin typeface="Tw Cen MT"/>
                <a:cs typeface="Tw Cen MT"/>
              </a:rPr>
              <a:t>of </a:t>
            </a:r>
            <a:r>
              <a:rPr sz="1900" dirty="0">
                <a:latin typeface="Tw Cen MT"/>
                <a:cs typeface="Tw Cen MT"/>
              </a:rPr>
              <a:t>the</a:t>
            </a:r>
            <a:r>
              <a:rPr sz="1900" spc="-10" dirty="0">
                <a:latin typeface="Tw Cen MT"/>
                <a:cs typeface="Tw Cen MT"/>
              </a:rPr>
              <a:t> </a:t>
            </a:r>
            <a:r>
              <a:rPr sz="1900" spc="-20" dirty="0">
                <a:latin typeface="Tw Cen MT"/>
                <a:cs typeface="Tw Cen MT"/>
              </a:rPr>
              <a:t>brain—</a:t>
            </a:r>
            <a:r>
              <a:rPr sz="1900" dirty="0">
                <a:latin typeface="Tw Cen MT"/>
                <a:cs typeface="Tw Cen MT"/>
              </a:rPr>
              <a:t>the</a:t>
            </a:r>
            <a:r>
              <a:rPr sz="1900" spc="25" dirty="0">
                <a:latin typeface="Tw Cen MT"/>
                <a:cs typeface="Tw Cen MT"/>
              </a:rPr>
              <a:t> </a:t>
            </a:r>
            <a:r>
              <a:rPr sz="1900" dirty="0">
                <a:latin typeface="Tw Cen MT"/>
                <a:cs typeface="Tw Cen MT"/>
              </a:rPr>
              <a:t>last</a:t>
            </a:r>
            <a:r>
              <a:rPr sz="1900" spc="-15" dirty="0">
                <a:latin typeface="Tw Cen MT"/>
                <a:cs typeface="Tw Cen MT"/>
              </a:rPr>
              <a:t> </a:t>
            </a:r>
            <a:r>
              <a:rPr sz="1900" dirty="0">
                <a:latin typeface="Tw Cen MT"/>
                <a:cs typeface="Tw Cen MT"/>
              </a:rPr>
              <a:t>to</a:t>
            </a:r>
            <a:r>
              <a:rPr sz="1900" spc="-15" dirty="0">
                <a:latin typeface="Tw Cen MT"/>
                <a:cs typeface="Tw Cen MT"/>
              </a:rPr>
              <a:t> </a:t>
            </a:r>
            <a:r>
              <a:rPr sz="1900" spc="-10" dirty="0">
                <a:latin typeface="Tw Cen MT"/>
                <a:cs typeface="Tw Cen MT"/>
              </a:rPr>
              <a:t>develop</a:t>
            </a:r>
            <a:endParaRPr sz="1900" dirty="0">
              <a:latin typeface="Tw Cen MT"/>
              <a:cs typeface="Tw Cen MT"/>
            </a:endParaRPr>
          </a:p>
          <a:p>
            <a:pPr marL="12700" marR="99695">
              <a:lnSpc>
                <a:spcPct val="70000"/>
              </a:lnSpc>
              <a:spcBef>
                <a:spcPts val="1405"/>
              </a:spcBef>
            </a:pPr>
            <a:r>
              <a:rPr sz="1900" dirty="0">
                <a:latin typeface="Tw Cen MT"/>
                <a:cs typeface="Tw Cen MT"/>
              </a:rPr>
              <a:t>The</a:t>
            </a:r>
            <a:r>
              <a:rPr sz="1900" spc="-30" dirty="0">
                <a:latin typeface="Tw Cen MT"/>
                <a:cs typeface="Tw Cen MT"/>
              </a:rPr>
              <a:t> </a:t>
            </a:r>
            <a:r>
              <a:rPr sz="1900" dirty="0">
                <a:latin typeface="Tw Cen MT"/>
                <a:cs typeface="Tw Cen MT"/>
              </a:rPr>
              <a:t>effects</a:t>
            </a:r>
            <a:r>
              <a:rPr sz="1900" spc="-35" dirty="0">
                <a:latin typeface="Tw Cen MT"/>
                <a:cs typeface="Tw Cen MT"/>
              </a:rPr>
              <a:t> </a:t>
            </a:r>
            <a:r>
              <a:rPr sz="1900" dirty="0">
                <a:latin typeface="Tw Cen MT"/>
                <a:cs typeface="Tw Cen MT"/>
              </a:rPr>
              <a:t>of</a:t>
            </a:r>
            <a:r>
              <a:rPr sz="1900" spc="15" dirty="0">
                <a:latin typeface="Tw Cen MT"/>
                <a:cs typeface="Tw Cen MT"/>
              </a:rPr>
              <a:t> </a:t>
            </a:r>
            <a:r>
              <a:rPr sz="1900" dirty="0">
                <a:latin typeface="Tw Cen MT"/>
                <a:cs typeface="Tw Cen MT"/>
              </a:rPr>
              <a:t>trauma</a:t>
            </a:r>
            <a:r>
              <a:rPr sz="1900" spc="-20" dirty="0">
                <a:latin typeface="Tw Cen MT"/>
                <a:cs typeface="Tw Cen MT"/>
              </a:rPr>
              <a:t> </a:t>
            </a:r>
            <a:r>
              <a:rPr sz="1900" dirty="0">
                <a:latin typeface="Tw Cen MT"/>
                <a:cs typeface="Tw Cen MT"/>
              </a:rPr>
              <a:t>are</a:t>
            </a:r>
            <a:r>
              <a:rPr sz="1900" spc="-45" dirty="0">
                <a:latin typeface="Tw Cen MT"/>
                <a:cs typeface="Tw Cen MT"/>
              </a:rPr>
              <a:t> </a:t>
            </a:r>
            <a:r>
              <a:rPr sz="1900" dirty="0">
                <a:latin typeface="Tw Cen MT"/>
                <a:cs typeface="Tw Cen MT"/>
              </a:rPr>
              <a:t>most</a:t>
            </a:r>
            <a:r>
              <a:rPr sz="1900" spc="-40" dirty="0">
                <a:latin typeface="Tw Cen MT"/>
                <a:cs typeface="Tw Cen MT"/>
              </a:rPr>
              <a:t> </a:t>
            </a:r>
            <a:r>
              <a:rPr sz="1900" dirty="0">
                <a:latin typeface="Tw Cen MT"/>
                <a:cs typeface="Tw Cen MT"/>
              </a:rPr>
              <a:t>pronounced</a:t>
            </a:r>
            <a:r>
              <a:rPr sz="1900" spc="-5" dirty="0">
                <a:latin typeface="Tw Cen MT"/>
                <a:cs typeface="Tw Cen MT"/>
              </a:rPr>
              <a:t> </a:t>
            </a:r>
            <a:r>
              <a:rPr sz="1900" spc="-25" dirty="0">
                <a:latin typeface="Tw Cen MT"/>
                <a:cs typeface="Tw Cen MT"/>
              </a:rPr>
              <a:t>on </a:t>
            </a:r>
            <a:r>
              <a:rPr sz="1900" dirty="0">
                <a:latin typeface="Tw Cen MT"/>
                <a:cs typeface="Tw Cen MT"/>
              </a:rPr>
              <a:t>the</a:t>
            </a:r>
            <a:r>
              <a:rPr sz="1900" spc="-35" dirty="0">
                <a:latin typeface="Tw Cen MT"/>
                <a:cs typeface="Tw Cen MT"/>
              </a:rPr>
              <a:t> </a:t>
            </a:r>
            <a:r>
              <a:rPr sz="1900" dirty="0">
                <a:latin typeface="Tw Cen MT"/>
                <a:cs typeface="Tw Cen MT"/>
              </a:rPr>
              <a:t>midbrain</a:t>
            </a:r>
            <a:r>
              <a:rPr sz="1900" spc="-10" dirty="0">
                <a:latin typeface="Tw Cen MT"/>
                <a:cs typeface="Tw Cen MT"/>
              </a:rPr>
              <a:t> </a:t>
            </a:r>
            <a:r>
              <a:rPr sz="1900" dirty="0">
                <a:latin typeface="Tw Cen MT"/>
                <a:cs typeface="Tw Cen MT"/>
              </a:rPr>
              <a:t>(limbic</a:t>
            </a:r>
            <a:r>
              <a:rPr sz="1900" spc="-60" dirty="0">
                <a:latin typeface="Tw Cen MT"/>
                <a:cs typeface="Tw Cen MT"/>
              </a:rPr>
              <a:t> </a:t>
            </a:r>
            <a:r>
              <a:rPr sz="1900" spc="-10" dirty="0">
                <a:latin typeface="Tw Cen MT"/>
                <a:cs typeface="Tw Cen MT"/>
              </a:rPr>
              <a:t>system-</a:t>
            </a:r>
            <a:r>
              <a:rPr sz="1900" dirty="0">
                <a:latin typeface="Tw Cen MT"/>
                <a:cs typeface="Tw Cen MT"/>
              </a:rPr>
              <a:t>emotional</a:t>
            </a:r>
            <a:r>
              <a:rPr sz="1900" spc="-25" dirty="0">
                <a:latin typeface="Tw Cen MT"/>
                <a:cs typeface="Tw Cen MT"/>
              </a:rPr>
              <a:t> </a:t>
            </a:r>
            <a:r>
              <a:rPr lang="en-GB" sz="1900" spc="-10" dirty="0">
                <a:latin typeface="Tw Cen MT"/>
                <a:cs typeface="Tw Cen MT"/>
              </a:rPr>
              <a:t>centre</a:t>
            </a:r>
            <a:r>
              <a:rPr sz="1900" spc="-10" dirty="0">
                <a:latin typeface="Tw Cen MT"/>
                <a:cs typeface="Tw Cen MT"/>
              </a:rPr>
              <a:t>). </a:t>
            </a:r>
            <a:r>
              <a:rPr sz="1900" dirty="0">
                <a:latin typeface="Tw Cen MT"/>
                <a:cs typeface="Tw Cen MT"/>
              </a:rPr>
              <a:t>The</a:t>
            </a:r>
            <a:r>
              <a:rPr sz="1900" spc="-45" dirty="0">
                <a:latin typeface="Tw Cen MT"/>
                <a:cs typeface="Tw Cen MT"/>
              </a:rPr>
              <a:t> </a:t>
            </a:r>
            <a:r>
              <a:rPr sz="1900" dirty="0">
                <a:latin typeface="Tw Cen MT"/>
                <a:cs typeface="Tw Cen MT"/>
              </a:rPr>
              <a:t>frontal</a:t>
            </a:r>
            <a:r>
              <a:rPr sz="1900" spc="-35" dirty="0">
                <a:latin typeface="Tw Cen MT"/>
                <a:cs typeface="Tw Cen MT"/>
              </a:rPr>
              <a:t> </a:t>
            </a:r>
            <a:r>
              <a:rPr sz="1900" dirty="0">
                <a:latin typeface="Tw Cen MT"/>
                <a:cs typeface="Tw Cen MT"/>
              </a:rPr>
              <a:t>cortex</a:t>
            </a:r>
            <a:r>
              <a:rPr sz="1900" spc="-55" dirty="0">
                <a:latin typeface="Tw Cen MT"/>
                <a:cs typeface="Tw Cen MT"/>
              </a:rPr>
              <a:t> </a:t>
            </a:r>
            <a:r>
              <a:rPr sz="1900" dirty="0">
                <a:latin typeface="Tw Cen MT"/>
                <a:cs typeface="Tw Cen MT"/>
              </a:rPr>
              <a:t>often</a:t>
            </a:r>
            <a:r>
              <a:rPr sz="1900" spc="-40" dirty="0">
                <a:latin typeface="Tw Cen MT"/>
                <a:cs typeface="Tw Cen MT"/>
              </a:rPr>
              <a:t> </a:t>
            </a:r>
            <a:r>
              <a:rPr sz="1900" dirty="0">
                <a:latin typeface="Tw Cen MT"/>
                <a:cs typeface="Tw Cen MT"/>
              </a:rPr>
              <a:t>experiences</a:t>
            </a:r>
            <a:r>
              <a:rPr sz="1900" spc="-40" dirty="0">
                <a:latin typeface="Tw Cen MT"/>
                <a:cs typeface="Tw Cen MT"/>
              </a:rPr>
              <a:t> </a:t>
            </a:r>
            <a:r>
              <a:rPr sz="1900" dirty="0">
                <a:latin typeface="Tw Cen MT"/>
                <a:cs typeface="Tw Cen MT"/>
              </a:rPr>
              <a:t>a</a:t>
            </a:r>
            <a:r>
              <a:rPr sz="1900" spc="-60" dirty="0">
                <a:latin typeface="Tw Cen MT"/>
                <a:cs typeface="Tw Cen MT"/>
              </a:rPr>
              <a:t> </a:t>
            </a:r>
            <a:r>
              <a:rPr sz="1900" dirty="0">
                <a:latin typeface="Tw Cen MT"/>
                <a:cs typeface="Tw Cen MT"/>
              </a:rPr>
              <a:t>level</a:t>
            </a:r>
            <a:r>
              <a:rPr sz="1900" spc="-60" dirty="0">
                <a:latin typeface="Tw Cen MT"/>
                <a:cs typeface="Tw Cen MT"/>
              </a:rPr>
              <a:t> </a:t>
            </a:r>
            <a:r>
              <a:rPr sz="1900" spc="-25" dirty="0">
                <a:latin typeface="Tw Cen MT"/>
                <a:cs typeface="Tw Cen MT"/>
              </a:rPr>
              <a:t>of </a:t>
            </a:r>
            <a:r>
              <a:rPr sz="1900" dirty="0">
                <a:latin typeface="Tw Cen MT"/>
                <a:cs typeface="Tw Cen MT"/>
              </a:rPr>
              <a:t>deactivation</a:t>
            </a:r>
            <a:r>
              <a:rPr sz="1900" spc="-40" dirty="0">
                <a:latin typeface="Tw Cen MT"/>
                <a:cs typeface="Tw Cen MT"/>
              </a:rPr>
              <a:t> </a:t>
            </a:r>
            <a:r>
              <a:rPr sz="1900" dirty="0">
                <a:latin typeface="Tw Cen MT"/>
                <a:cs typeface="Tw Cen MT"/>
              </a:rPr>
              <a:t>(where</a:t>
            </a:r>
            <a:r>
              <a:rPr sz="1900" spc="-35" dirty="0">
                <a:latin typeface="Tw Cen MT"/>
                <a:cs typeface="Tw Cen MT"/>
              </a:rPr>
              <a:t> </a:t>
            </a:r>
            <a:r>
              <a:rPr sz="1900" dirty="0">
                <a:latin typeface="Tw Cen MT"/>
                <a:cs typeface="Tw Cen MT"/>
              </a:rPr>
              <a:t>the</a:t>
            </a:r>
            <a:r>
              <a:rPr sz="1900" spc="-65" dirty="0">
                <a:latin typeface="Tw Cen MT"/>
                <a:cs typeface="Tw Cen MT"/>
              </a:rPr>
              <a:t> </a:t>
            </a:r>
            <a:r>
              <a:rPr sz="1900" dirty="0">
                <a:latin typeface="Tw Cen MT"/>
                <a:cs typeface="Tw Cen MT"/>
              </a:rPr>
              <a:t>Broca</a:t>
            </a:r>
            <a:r>
              <a:rPr sz="1900" spc="-45" dirty="0">
                <a:latin typeface="Tw Cen MT"/>
                <a:cs typeface="Tw Cen MT"/>
              </a:rPr>
              <a:t> </a:t>
            </a:r>
            <a:r>
              <a:rPr sz="1900" dirty="0">
                <a:latin typeface="Tw Cen MT"/>
                <a:cs typeface="Tw Cen MT"/>
              </a:rPr>
              <a:t>area</a:t>
            </a:r>
            <a:r>
              <a:rPr sz="1900" spc="-40" dirty="0">
                <a:latin typeface="Tw Cen MT"/>
                <a:cs typeface="Tw Cen MT"/>
              </a:rPr>
              <a:t> </a:t>
            </a:r>
            <a:r>
              <a:rPr sz="1900" dirty="0">
                <a:latin typeface="Tw Cen MT"/>
                <a:cs typeface="Tw Cen MT"/>
              </a:rPr>
              <a:t>is</a:t>
            </a:r>
            <a:r>
              <a:rPr sz="1900" spc="-55" dirty="0">
                <a:latin typeface="Tw Cen MT"/>
                <a:cs typeface="Tw Cen MT"/>
              </a:rPr>
              <a:t> </a:t>
            </a:r>
            <a:r>
              <a:rPr sz="1900" spc="-10" dirty="0">
                <a:latin typeface="Tw Cen MT"/>
                <a:cs typeface="Tw Cen MT"/>
              </a:rPr>
              <a:t>located)</a:t>
            </a:r>
            <a:r>
              <a:rPr lang="en-GB" sz="1900" spc="-10" dirty="0">
                <a:latin typeface="Tw Cen MT"/>
                <a:cs typeface="Tw Cen MT"/>
              </a:rPr>
              <a:t> , so there is a decreased ability to cognitively process and </a:t>
            </a:r>
            <a:r>
              <a:rPr sz="1900" dirty="0" err="1">
                <a:latin typeface="Tw Cen MT"/>
                <a:cs typeface="Tw Cen MT"/>
              </a:rPr>
              <a:t>verbali</a:t>
            </a:r>
            <a:r>
              <a:rPr lang="en-GB" sz="1900" dirty="0">
                <a:latin typeface="Tw Cen MT"/>
                <a:cs typeface="Tw Cen MT"/>
              </a:rPr>
              <a:t>s</a:t>
            </a:r>
            <a:r>
              <a:rPr sz="1900" dirty="0">
                <a:latin typeface="Tw Cen MT"/>
                <a:cs typeface="Tw Cen MT"/>
              </a:rPr>
              <a:t>e</a:t>
            </a:r>
            <a:r>
              <a:rPr sz="1900" spc="-40" dirty="0">
                <a:latin typeface="Tw Cen MT"/>
                <a:cs typeface="Tw Cen MT"/>
              </a:rPr>
              <a:t> </a:t>
            </a:r>
            <a:r>
              <a:rPr sz="1900" spc="-10" dirty="0">
                <a:latin typeface="Tw Cen MT"/>
                <a:cs typeface="Tw Cen MT"/>
              </a:rPr>
              <a:t>material.</a:t>
            </a:r>
            <a:endParaRPr sz="1900" dirty="0">
              <a:latin typeface="Tw Cen MT"/>
              <a:cs typeface="Tw Cen MT"/>
            </a:endParaRPr>
          </a:p>
          <a:p>
            <a:pPr marL="12700" marR="5080">
              <a:lnSpc>
                <a:spcPct val="70000"/>
              </a:lnSpc>
              <a:spcBef>
                <a:spcPts val="1410"/>
              </a:spcBef>
            </a:pPr>
            <a:r>
              <a:rPr sz="1900" dirty="0">
                <a:latin typeface="Tw Cen MT"/>
                <a:cs typeface="Tw Cen MT"/>
              </a:rPr>
              <a:t>Expressive</a:t>
            </a:r>
            <a:r>
              <a:rPr sz="1900" spc="-55" dirty="0">
                <a:latin typeface="Tw Cen MT"/>
                <a:cs typeface="Tw Cen MT"/>
              </a:rPr>
              <a:t> </a:t>
            </a:r>
            <a:r>
              <a:rPr sz="1900" dirty="0">
                <a:latin typeface="Tw Cen MT"/>
                <a:cs typeface="Tw Cen MT"/>
              </a:rPr>
              <a:t>interventions</a:t>
            </a:r>
            <a:r>
              <a:rPr sz="1900" spc="-45" dirty="0">
                <a:latin typeface="Tw Cen MT"/>
                <a:cs typeface="Tw Cen MT"/>
              </a:rPr>
              <a:t> </a:t>
            </a:r>
            <a:r>
              <a:rPr sz="1900" dirty="0">
                <a:latin typeface="Tw Cen MT"/>
                <a:cs typeface="Tw Cen MT"/>
              </a:rPr>
              <a:t>allow</a:t>
            </a:r>
            <a:r>
              <a:rPr sz="1900" spc="-80" dirty="0">
                <a:latin typeface="Tw Cen MT"/>
                <a:cs typeface="Tw Cen MT"/>
              </a:rPr>
              <a:t> </a:t>
            </a:r>
            <a:r>
              <a:rPr sz="1900" spc="-10" dirty="0">
                <a:latin typeface="Tw Cen MT"/>
                <a:cs typeface="Tw Cen MT"/>
              </a:rPr>
              <a:t>information</a:t>
            </a:r>
            <a:r>
              <a:rPr sz="1900" spc="500" dirty="0">
                <a:latin typeface="Tw Cen MT"/>
                <a:cs typeface="Tw Cen MT"/>
              </a:rPr>
              <a:t> </a:t>
            </a:r>
            <a:r>
              <a:rPr sz="1900" dirty="0">
                <a:latin typeface="Tw Cen MT"/>
                <a:cs typeface="Tw Cen MT"/>
              </a:rPr>
              <a:t>to</a:t>
            </a:r>
            <a:r>
              <a:rPr sz="1900" spc="-25" dirty="0">
                <a:latin typeface="Tw Cen MT"/>
                <a:cs typeface="Tw Cen MT"/>
              </a:rPr>
              <a:t> </a:t>
            </a:r>
            <a:r>
              <a:rPr sz="1900" dirty="0">
                <a:latin typeface="Tw Cen MT"/>
                <a:cs typeface="Tw Cen MT"/>
              </a:rPr>
              <a:t>be</a:t>
            </a:r>
            <a:r>
              <a:rPr sz="1900" spc="-25" dirty="0">
                <a:latin typeface="Tw Cen MT"/>
                <a:cs typeface="Tw Cen MT"/>
              </a:rPr>
              <a:t> </a:t>
            </a:r>
            <a:r>
              <a:rPr sz="1900" dirty="0">
                <a:latin typeface="Tw Cen MT"/>
                <a:cs typeface="Tw Cen MT"/>
              </a:rPr>
              <a:t>processed</a:t>
            </a:r>
            <a:r>
              <a:rPr sz="1900" spc="-20" dirty="0">
                <a:latin typeface="Tw Cen MT"/>
                <a:cs typeface="Tw Cen MT"/>
              </a:rPr>
              <a:t> </a:t>
            </a:r>
            <a:r>
              <a:rPr sz="1900" dirty="0">
                <a:latin typeface="Tw Cen MT"/>
                <a:cs typeface="Tw Cen MT"/>
              </a:rPr>
              <a:t>in</a:t>
            </a:r>
            <a:r>
              <a:rPr sz="1900" spc="-25" dirty="0">
                <a:latin typeface="Tw Cen MT"/>
                <a:cs typeface="Tw Cen MT"/>
              </a:rPr>
              <a:t> </a:t>
            </a:r>
            <a:r>
              <a:rPr sz="1900" dirty="0">
                <a:latin typeface="Tw Cen MT"/>
                <a:cs typeface="Tw Cen MT"/>
              </a:rPr>
              <a:t>the</a:t>
            </a:r>
            <a:r>
              <a:rPr sz="1900" spc="-20" dirty="0">
                <a:latin typeface="Tw Cen MT"/>
                <a:cs typeface="Tw Cen MT"/>
              </a:rPr>
              <a:t> </a:t>
            </a:r>
            <a:r>
              <a:rPr sz="1900" dirty="0">
                <a:latin typeface="Tw Cen MT"/>
                <a:cs typeface="Tw Cen MT"/>
              </a:rPr>
              <a:t>mid</a:t>
            </a:r>
            <a:r>
              <a:rPr sz="1900" spc="-25" dirty="0">
                <a:latin typeface="Tw Cen MT"/>
                <a:cs typeface="Tw Cen MT"/>
              </a:rPr>
              <a:t> </a:t>
            </a:r>
            <a:r>
              <a:rPr sz="1900" dirty="0">
                <a:latin typeface="Tw Cen MT"/>
                <a:cs typeface="Tw Cen MT"/>
              </a:rPr>
              <a:t>&amp;</a:t>
            </a:r>
            <a:r>
              <a:rPr sz="1900" spc="-30" dirty="0">
                <a:latin typeface="Tw Cen MT"/>
                <a:cs typeface="Tw Cen MT"/>
              </a:rPr>
              <a:t> </a:t>
            </a:r>
            <a:r>
              <a:rPr sz="1900" dirty="0">
                <a:latin typeface="Tw Cen MT"/>
                <a:cs typeface="Tw Cen MT"/>
              </a:rPr>
              <a:t>lower</a:t>
            </a:r>
            <a:r>
              <a:rPr sz="1900" spc="-30" dirty="0">
                <a:latin typeface="Tw Cen MT"/>
                <a:cs typeface="Tw Cen MT"/>
              </a:rPr>
              <a:t> </a:t>
            </a:r>
            <a:r>
              <a:rPr sz="1900" dirty="0">
                <a:latin typeface="Tw Cen MT"/>
                <a:cs typeface="Tw Cen MT"/>
              </a:rPr>
              <a:t>parts</a:t>
            </a:r>
            <a:r>
              <a:rPr sz="1900" spc="-5" dirty="0">
                <a:latin typeface="Tw Cen MT"/>
                <a:cs typeface="Tw Cen MT"/>
              </a:rPr>
              <a:t> </a:t>
            </a:r>
            <a:r>
              <a:rPr sz="1900" dirty="0">
                <a:latin typeface="Tw Cen MT"/>
                <a:cs typeface="Tw Cen MT"/>
              </a:rPr>
              <a:t>of</a:t>
            </a:r>
            <a:r>
              <a:rPr sz="1900" spc="35" dirty="0">
                <a:latin typeface="Tw Cen MT"/>
                <a:cs typeface="Tw Cen MT"/>
              </a:rPr>
              <a:t> </a:t>
            </a:r>
            <a:r>
              <a:rPr sz="1900" spc="-25" dirty="0">
                <a:latin typeface="Tw Cen MT"/>
                <a:cs typeface="Tw Cen MT"/>
              </a:rPr>
              <a:t>the </a:t>
            </a:r>
            <a:r>
              <a:rPr sz="1900" spc="-10" dirty="0">
                <a:latin typeface="Tw Cen MT"/>
                <a:cs typeface="Tw Cen MT"/>
              </a:rPr>
              <a:t>brain.</a:t>
            </a:r>
            <a:endParaRPr sz="1900" dirty="0">
              <a:latin typeface="Tw Cen MT"/>
              <a:cs typeface="Tw Cen MT"/>
            </a:endParaRPr>
          </a:p>
          <a:p>
            <a:pPr marL="12700">
              <a:lnSpc>
                <a:spcPct val="100000"/>
              </a:lnSpc>
              <a:spcBef>
                <a:spcPts val="705"/>
              </a:spcBef>
            </a:pPr>
            <a:r>
              <a:rPr sz="1900" dirty="0">
                <a:latin typeface="Tw Cen MT"/>
                <a:cs typeface="Tw Cen MT"/>
              </a:rPr>
              <a:t>Children</a:t>
            </a:r>
            <a:r>
              <a:rPr sz="1900" spc="-35" dirty="0">
                <a:latin typeface="Tw Cen MT"/>
                <a:cs typeface="Tw Cen MT"/>
              </a:rPr>
              <a:t> </a:t>
            </a:r>
            <a:r>
              <a:rPr sz="1900" dirty="0">
                <a:latin typeface="Tw Cen MT"/>
                <a:cs typeface="Tw Cen MT"/>
              </a:rPr>
              <a:t>communicate</a:t>
            </a:r>
            <a:r>
              <a:rPr sz="1900" spc="-50" dirty="0">
                <a:latin typeface="Tw Cen MT"/>
                <a:cs typeface="Tw Cen MT"/>
              </a:rPr>
              <a:t> </a:t>
            </a:r>
            <a:r>
              <a:rPr sz="1900" dirty="0">
                <a:latin typeface="Tw Cen MT"/>
                <a:cs typeface="Tw Cen MT"/>
              </a:rPr>
              <a:t>through</a:t>
            </a:r>
            <a:r>
              <a:rPr sz="1900" spc="-15" dirty="0">
                <a:latin typeface="Tw Cen MT"/>
                <a:cs typeface="Tw Cen MT"/>
              </a:rPr>
              <a:t> </a:t>
            </a:r>
            <a:r>
              <a:rPr sz="1900" spc="-10" dirty="0">
                <a:latin typeface="Tw Cen MT"/>
                <a:cs typeface="Tw Cen MT"/>
              </a:rPr>
              <a:t>play.</a:t>
            </a:r>
            <a:endParaRPr sz="1900" dirty="0">
              <a:latin typeface="Tw Cen MT"/>
              <a:cs typeface="Tw Cen MT"/>
            </a:endParaRPr>
          </a:p>
          <a:p>
            <a:pPr marL="12700" marR="173990">
              <a:lnSpc>
                <a:spcPct val="70000"/>
              </a:lnSpc>
              <a:spcBef>
                <a:spcPts val="1405"/>
              </a:spcBef>
            </a:pPr>
            <a:r>
              <a:rPr sz="1900" spc="-10" dirty="0">
                <a:latin typeface="Tw Cen MT"/>
                <a:cs typeface="Tw Cen MT"/>
              </a:rPr>
              <a:t>Trauma</a:t>
            </a:r>
            <a:r>
              <a:rPr sz="1900" spc="-20" dirty="0">
                <a:latin typeface="Tw Cen MT"/>
                <a:cs typeface="Tw Cen MT"/>
              </a:rPr>
              <a:t> </a:t>
            </a:r>
            <a:r>
              <a:rPr sz="1900" dirty="0">
                <a:latin typeface="Tw Cen MT"/>
                <a:cs typeface="Tw Cen MT"/>
              </a:rPr>
              <a:t>memories</a:t>
            </a:r>
            <a:r>
              <a:rPr sz="1900" spc="-30" dirty="0">
                <a:latin typeface="Tw Cen MT"/>
                <a:cs typeface="Tw Cen MT"/>
              </a:rPr>
              <a:t> </a:t>
            </a:r>
            <a:r>
              <a:rPr sz="1900" dirty="0">
                <a:latin typeface="Tw Cen MT"/>
                <a:cs typeface="Tw Cen MT"/>
              </a:rPr>
              <a:t>are</a:t>
            </a:r>
            <a:r>
              <a:rPr sz="1900" spc="-45" dirty="0">
                <a:latin typeface="Tw Cen MT"/>
                <a:cs typeface="Tw Cen MT"/>
              </a:rPr>
              <a:t> </a:t>
            </a:r>
            <a:r>
              <a:rPr sz="1900" dirty="0">
                <a:latin typeface="Tw Cen MT"/>
                <a:cs typeface="Tw Cen MT"/>
              </a:rPr>
              <a:t>encoded</a:t>
            </a:r>
            <a:r>
              <a:rPr sz="1900" spc="-20" dirty="0">
                <a:latin typeface="Tw Cen MT"/>
                <a:cs typeface="Tw Cen MT"/>
              </a:rPr>
              <a:t> </a:t>
            </a:r>
            <a:r>
              <a:rPr sz="1900" dirty="0">
                <a:latin typeface="Tw Cen MT"/>
                <a:cs typeface="Tw Cen MT"/>
              </a:rPr>
              <a:t>not</a:t>
            </a:r>
            <a:r>
              <a:rPr sz="1900" spc="-55" dirty="0">
                <a:latin typeface="Tw Cen MT"/>
                <a:cs typeface="Tw Cen MT"/>
              </a:rPr>
              <a:t> </a:t>
            </a:r>
            <a:r>
              <a:rPr sz="1900" dirty="0">
                <a:latin typeface="Tw Cen MT"/>
                <a:cs typeface="Tw Cen MT"/>
              </a:rPr>
              <a:t>only</a:t>
            </a:r>
            <a:r>
              <a:rPr sz="1900" spc="-40" dirty="0">
                <a:latin typeface="Tw Cen MT"/>
                <a:cs typeface="Tw Cen MT"/>
              </a:rPr>
              <a:t> </a:t>
            </a:r>
            <a:r>
              <a:rPr sz="1900" dirty="0">
                <a:latin typeface="Tw Cen MT"/>
                <a:cs typeface="Tw Cen MT"/>
              </a:rPr>
              <a:t>in</a:t>
            </a:r>
            <a:r>
              <a:rPr sz="1900" spc="-45" dirty="0">
                <a:latin typeface="Tw Cen MT"/>
                <a:cs typeface="Tw Cen MT"/>
              </a:rPr>
              <a:t> </a:t>
            </a:r>
            <a:r>
              <a:rPr sz="1900" spc="-25" dirty="0">
                <a:latin typeface="Tw Cen MT"/>
                <a:cs typeface="Tw Cen MT"/>
              </a:rPr>
              <a:t>the </a:t>
            </a:r>
            <a:r>
              <a:rPr sz="1900" dirty="0">
                <a:latin typeface="Tw Cen MT"/>
                <a:cs typeface="Tw Cen MT"/>
              </a:rPr>
              <a:t>brain,</a:t>
            </a:r>
            <a:r>
              <a:rPr sz="1900" spc="-30" dirty="0">
                <a:latin typeface="Tw Cen MT"/>
                <a:cs typeface="Tw Cen MT"/>
              </a:rPr>
              <a:t> </a:t>
            </a:r>
            <a:r>
              <a:rPr sz="1900" dirty="0">
                <a:latin typeface="Tw Cen MT"/>
                <a:cs typeface="Tw Cen MT"/>
              </a:rPr>
              <a:t>but</a:t>
            </a:r>
            <a:r>
              <a:rPr sz="1900" spc="-30" dirty="0">
                <a:latin typeface="Tw Cen MT"/>
                <a:cs typeface="Tw Cen MT"/>
              </a:rPr>
              <a:t> </a:t>
            </a:r>
            <a:r>
              <a:rPr sz="1900" dirty="0">
                <a:latin typeface="Tw Cen MT"/>
                <a:cs typeface="Tw Cen MT"/>
              </a:rPr>
              <a:t>within</a:t>
            </a:r>
            <a:r>
              <a:rPr sz="1900" spc="-35" dirty="0">
                <a:latin typeface="Tw Cen MT"/>
                <a:cs typeface="Tw Cen MT"/>
              </a:rPr>
              <a:t> </a:t>
            </a:r>
            <a:r>
              <a:rPr sz="1900" dirty="0">
                <a:latin typeface="Tw Cen MT"/>
                <a:cs typeface="Tw Cen MT"/>
              </a:rPr>
              <a:t>the</a:t>
            </a:r>
            <a:r>
              <a:rPr sz="1900" spc="-45" dirty="0">
                <a:latin typeface="Tw Cen MT"/>
                <a:cs typeface="Tw Cen MT"/>
              </a:rPr>
              <a:t> </a:t>
            </a:r>
            <a:r>
              <a:rPr sz="1900" dirty="0">
                <a:latin typeface="Tw Cen MT"/>
                <a:cs typeface="Tw Cen MT"/>
              </a:rPr>
              <a:t>body</a:t>
            </a:r>
            <a:r>
              <a:rPr sz="1900" spc="-30" dirty="0">
                <a:latin typeface="Tw Cen MT"/>
                <a:cs typeface="Tw Cen MT"/>
              </a:rPr>
              <a:t> </a:t>
            </a:r>
            <a:r>
              <a:rPr sz="1900" dirty="0">
                <a:latin typeface="Tw Cen MT"/>
                <a:cs typeface="Tw Cen MT"/>
              </a:rPr>
              <a:t>as</a:t>
            </a:r>
            <a:r>
              <a:rPr sz="1900" spc="-25" dirty="0">
                <a:latin typeface="Tw Cen MT"/>
                <a:cs typeface="Tw Cen MT"/>
              </a:rPr>
              <a:t> </a:t>
            </a:r>
            <a:r>
              <a:rPr sz="1900" spc="-20" dirty="0">
                <a:latin typeface="Tw Cen MT"/>
                <a:cs typeface="Tw Cen MT"/>
              </a:rPr>
              <a:t>well</a:t>
            </a:r>
            <a:endParaRPr sz="1900" dirty="0">
              <a:latin typeface="Tw Cen MT"/>
              <a:cs typeface="Tw Cen MT"/>
            </a:endParaRPr>
          </a:p>
        </p:txBody>
      </p:sp>
      <p:sp>
        <p:nvSpPr>
          <p:cNvPr id="4" name="object 4"/>
          <p:cNvSpPr txBox="1">
            <a:spLocks noGrp="1"/>
          </p:cNvSpPr>
          <p:nvPr>
            <p:ph sz="half" idx="3"/>
          </p:nvPr>
        </p:nvSpPr>
        <p:spPr>
          <a:xfrm>
            <a:off x="6461050" y="473715"/>
            <a:ext cx="5106034" cy="5636185"/>
          </a:xfrm>
          <a:prstGeom prst="rect">
            <a:avLst/>
          </a:prstGeom>
        </p:spPr>
        <p:txBody>
          <a:bodyPr vert="horz" wrap="square" lIns="0" tIns="759232" rIns="0" bIns="0" rtlCol="0">
            <a:spAutoFit/>
          </a:bodyPr>
          <a:lstStyle/>
          <a:p>
            <a:pPr marL="12700">
              <a:lnSpc>
                <a:spcPct val="100000"/>
              </a:lnSpc>
              <a:spcBef>
                <a:spcPts val="805"/>
              </a:spcBef>
            </a:pPr>
            <a:r>
              <a:rPr dirty="0"/>
              <a:t>…gives</a:t>
            </a:r>
            <a:r>
              <a:rPr spc="-70" dirty="0"/>
              <a:t> </a:t>
            </a:r>
            <a:r>
              <a:rPr dirty="0"/>
              <a:t>expression</a:t>
            </a:r>
            <a:r>
              <a:rPr spc="-65" dirty="0"/>
              <a:t> </a:t>
            </a:r>
            <a:r>
              <a:rPr dirty="0"/>
              <a:t>to</a:t>
            </a:r>
            <a:r>
              <a:rPr spc="-85" dirty="0"/>
              <a:t> </a:t>
            </a:r>
            <a:r>
              <a:rPr lang="en-GB" spc="-10" dirty="0"/>
              <a:t>non-verbalised</a:t>
            </a:r>
            <a:r>
              <a:rPr spc="-45" dirty="0"/>
              <a:t> </a:t>
            </a:r>
            <a:r>
              <a:rPr dirty="0"/>
              <a:t>emotional</a:t>
            </a:r>
            <a:r>
              <a:rPr spc="-80" dirty="0"/>
              <a:t> </a:t>
            </a:r>
            <a:r>
              <a:rPr spc="-10" dirty="0"/>
              <a:t>issues</a:t>
            </a:r>
          </a:p>
          <a:p>
            <a:pPr marL="12700">
              <a:lnSpc>
                <a:spcPct val="100000"/>
              </a:lnSpc>
              <a:spcBef>
                <a:spcPts val="710"/>
              </a:spcBef>
            </a:pPr>
            <a:r>
              <a:rPr dirty="0"/>
              <a:t>…has</a:t>
            </a:r>
            <a:r>
              <a:rPr spc="-35" dirty="0"/>
              <a:t> </a:t>
            </a:r>
            <a:r>
              <a:rPr dirty="0"/>
              <a:t>a</a:t>
            </a:r>
            <a:r>
              <a:rPr spc="-35" dirty="0"/>
              <a:t> </a:t>
            </a:r>
            <a:r>
              <a:rPr dirty="0"/>
              <a:t>unique</a:t>
            </a:r>
            <a:r>
              <a:rPr spc="-20" dirty="0"/>
              <a:t> </a:t>
            </a:r>
            <a:r>
              <a:rPr dirty="0"/>
              <a:t>kinesthetic</a:t>
            </a:r>
            <a:r>
              <a:rPr spc="-55" dirty="0"/>
              <a:t> </a:t>
            </a:r>
            <a:r>
              <a:rPr spc="-10" dirty="0"/>
              <a:t>quality</a:t>
            </a:r>
          </a:p>
          <a:p>
            <a:pPr marL="12700">
              <a:lnSpc>
                <a:spcPts val="1939"/>
              </a:lnSpc>
              <a:spcBef>
                <a:spcPts val="720"/>
              </a:spcBef>
            </a:pPr>
            <a:r>
              <a:rPr dirty="0"/>
              <a:t>…can</a:t>
            </a:r>
            <a:r>
              <a:rPr spc="-45" dirty="0"/>
              <a:t> </a:t>
            </a:r>
            <a:r>
              <a:rPr dirty="0"/>
              <a:t>create</a:t>
            </a:r>
            <a:r>
              <a:rPr spc="-60" dirty="0"/>
              <a:t> </a:t>
            </a:r>
            <a:r>
              <a:rPr dirty="0"/>
              <a:t>a</a:t>
            </a:r>
            <a:r>
              <a:rPr spc="-50" dirty="0"/>
              <a:t> </a:t>
            </a:r>
            <a:r>
              <a:rPr dirty="0"/>
              <a:t>necessary</a:t>
            </a:r>
            <a:r>
              <a:rPr spc="-40" dirty="0"/>
              <a:t> </a:t>
            </a:r>
            <a:r>
              <a:rPr dirty="0"/>
              <a:t>therapeutic</a:t>
            </a:r>
            <a:r>
              <a:rPr spc="-30" dirty="0"/>
              <a:t> </a:t>
            </a:r>
            <a:r>
              <a:rPr dirty="0"/>
              <a:t>distance</a:t>
            </a:r>
            <a:r>
              <a:rPr spc="-60" dirty="0"/>
              <a:t> </a:t>
            </a:r>
            <a:r>
              <a:rPr spc="-25" dirty="0"/>
              <a:t>for</a:t>
            </a:r>
          </a:p>
          <a:p>
            <a:pPr marL="12700">
              <a:lnSpc>
                <a:spcPts val="1939"/>
              </a:lnSpc>
            </a:pPr>
            <a:r>
              <a:rPr spc="-10" dirty="0"/>
              <a:t>clients</a:t>
            </a:r>
          </a:p>
          <a:p>
            <a:pPr marL="12700">
              <a:lnSpc>
                <a:spcPts val="2210"/>
              </a:lnSpc>
              <a:spcBef>
                <a:spcPts val="720"/>
              </a:spcBef>
            </a:pPr>
            <a:r>
              <a:rPr dirty="0"/>
              <a:t>…provides</a:t>
            </a:r>
            <a:r>
              <a:rPr spc="-25" dirty="0"/>
              <a:t> </a:t>
            </a:r>
            <a:r>
              <a:rPr dirty="0"/>
              <a:t>boundaries</a:t>
            </a:r>
            <a:r>
              <a:rPr spc="-20" dirty="0"/>
              <a:t> </a:t>
            </a:r>
            <a:r>
              <a:rPr dirty="0"/>
              <a:t>&amp;</a:t>
            </a:r>
            <a:r>
              <a:rPr spc="-45" dirty="0"/>
              <a:t> </a:t>
            </a:r>
            <a:r>
              <a:rPr dirty="0"/>
              <a:t>limits</a:t>
            </a:r>
            <a:r>
              <a:rPr spc="-60" dirty="0"/>
              <a:t> </a:t>
            </a:r>
            <a:r>
              <a:rPr dirty="0"/>
              <a:t>which</a:t>
            </a:r>
            <a:r>
              <a:rPr spc="-35" dirty="0"/>
              <a:t> </a:t>
            </a:r>
            <a:r>
              <a:rPr dirty="0"/>
              <a:t>promote</a:t>
            </a:r>
            <a:r>
              <a:rPr spc="-40" dirty="0"/>
              <a:t> </a:t>
            </a:r>
            <a:r>
              <a:rPr spc="-10" dirty="0"/>
              <a:t>safety</a:t>
            </a:r>
          </a:p>
          <a:p>
            <a:pPr marL="186055" marR="205104" indent="-137160">
              <a:lnSpc>
                <a:spcPct val="70000"/>
              </a:lnSpc>
              <a:spcBef>
                <a:spcPts val="470"/>
              </a:spcBef>
            </a:pPr>
            <a:r>
              <a:rPr sz="1500" dirty="0">
                <a:solidFill>
                  <a:srgbClr val="1CACE3"/>
                </a:solidFill>
                <a:latin typeface="Wingdings 3"/>
                <a:cs typeface="Wingdings 3"/>
              </a:rPr>
              <a:t></a:t>
            </a:r>
            <a:r>
              <a:rPr sz="1500" spc="250" dirty="0">
                <a:solidFill>
                  <a:srgbClr val="1CACE3"/>
                </a:solidFill>
                <a:latin typeface="Times New Roman"/>
                <a:cs typeface="Times New Roman"/>
              </a:rPr>
              <a:t> </a:t>
            </a:r>
            <a:r>
              <a:rPr sz="1500" spc="-10" dirty="0"/>
              <a:t>“A</a:t>
            </a:r>
            <a:r>
              <a:rPr sz="1500" spc="-25" dirty="0"/>
              <a:t> </a:t>
            </a:r>
            <a:r>
              <a:rPr sz="1500" dirty="0"/>
              <a:t>world</a:t>
            </a:r>
            <a:r>
              <a:rPr sz="1500" spc="-30" dirty="0"/>
              <a:t> </a:t>
            </a:r>
            <a:r>
              <a:rPr sz="1500" dirty="0"/>
              <a:t>without</a:t>
            </a:r>
            <a:r>
              <a:rPr sz="1500" spc="5" dirty="0"/>
              <a:t> </a:t>
            </a:r>
            <a:r>
              <a:rPr sz="1500" dirty="0"/>
              <a:t>limits</a:t>
            </a:r>
            <a:r>
              <a:rPr sz="1500" spc="-5" dirty="0"/>
              <a:t> </a:t>
            </a:r>
            <a:r>
              <a:rPr sz="1500" dirty="0"/>
              <a:t>is</a:t>
            </a:r>
            <a:r>
              <a:rPr sz="1500" spc="-20" dirty="0"/>
              <a:t> </a:t>
            </a:r>
            <a:r>
              <a:rPr sz="1500" dirty="0"/>
              <a:t>not</a:t>
            </a:r>
            <a:r>
              <a:rPr sz="1500" spc="-5" dirty="0"/>
              <a:t> </a:t>
            </a:r>
            <a:r>
              <a:rPr sz="1500" dirty="0"/>
              <a:t>a</a:t>
            </a:r>
            <a:r>
              <a:rPr sz="1500" spc="-10" dirty="0"/>
              <a:t> </a:t>
            </a:r>
            <a:r>
              <a:rPr sz="1500" dirty="0"/>
              <a:t>safe</a:t>
            </a:r>
            <a:r>
              <a:rPr sz="1500" spc="-25" dirty="0"/>
              <a:t> </a:t>
            </a:r>
            <a:r>
              <a:rPr sz="1500" dirty="0"/>
              <a:t>world,</a:t>
            </a:r>
            <a:r>
              <a:rPr sz="1500" spc="-35" dirty="0"/>
              <a:t> </a:t>
            </a:r>
            <a:r>
              <a:rPr sz="1500" dirty="0"/>
              <a:t>and</a:t>
            </a:r>
            <a:r>
              <a:rPr sz="1500" spc="-5" dirty="0"/>
              <a:t> </a:t>
            </a:r>
            <a:r>
              <a:rPr sz="1500" dirty="0"/>
              <a:t>children</a:t>
            </a:r>
            <a:r>
              <a:rPr sz="1500" spc="-25" dirty="0"/>
              <a:t> </a:t>
            </a:r>
            <a:r>
              <a:rPr sz="1500" dirty="0"/>
              <a:t>do</a:t>
            </a:r>
            <a:r>
              <a:rPr sz="1500" spc="-10" dirty="0"/>
              <a:t> </a:t>
            </a:r>
            <a:r>
              <a:rPr sz="1500" spc="-25" dirty="0"/>
              <a:t>not </a:t>
            </a:r>
            <a:r>
              <a:rPr sz="1500" dirty="0"/>
              <a:t>grow</a:t>
            </a:r>
            <a:r>
              <a:rPr sz="1500" spc="-50" dirty="0"/>
              <a:t> </a:t>
            </a:r>
            <a:r>
              <a:rPr sz="1500" dirty="0"/>
              <a:t>where</a:t>
            </a:r>
            <a:r>
              <a:rPr sz="1500" spc="-25" dirty="0"/>
              <a:t> </a:t>
            </a:r>
            <a:r>
              <a:rPr sz="1500" dirty="0"/>
              <a:t>they</a:t>
            </a:r>
            <a:r>
              <a:rPr sz="1500" spc="-35" dirty="0"/>
              <a:t> </a:t>
            </a:r>
            <a:r>
              <a:rPr sz="1500" dirty="0"/>
              <a:t>do</a:t>
            </a:r>
            <a:r>
              <a:rPr sz="1500" spc="-30" dirty="0"/>
              <a:t> </a:t>
            </a:r>
            <a:r>
              <a:rPr sz="1500" dirty="0"/>
              <a:t>not</a:t>
            </a:r>
            <a:r>
              <a:rPr sz="1500" spc="-35" dirty="0"/>
              <a:t> </a:t>
            </a:r>
            <a:r>
              <a:rPr sz="1500" dirty="0"/>
              <a:t>feel</a:t>
            </a:r>
            <a:r>
              <a:rPr sz="1500" spc="-50" dirty="0"/>
              <a:t> </a:t>
            </a:r>
            <a:r>
              <a:rPr sz="1500" dirty="0"/>
              <a:t>safe.”</a:t>
            </a:r>
            <a:r>
              <a:rPr sz="1500" spc="-50" dirty="0"/>
              <a:t> </a:t>
            </a:r>
            <a:r>
              <a:rPr sz="1500" spc="-20" dirty="0"/>
              <a:t>(Sweeney,</a:t>
            </a:r>
            <a:r>
              <a:rPr sz="1500" spc="-55" dirty="0"/>
              <a:t> </a:t>
            </a:r>
            <a:r>
              <a:rPr sz="1500" spc="-10" dirty="0"/>
              <a:t>1997)</a:t>
            </a:r>
            <a:endParaRPr sz="1500" dirty="0">
              <a:latin typeface="Times New Roman"/>
              <a:cs typeface="Times New Roman"/>
            </a:endParaRPr>
          </a:p>
          <a:p>
            <a:pPr marL="12700">
              <a:lnSpc>
                <a:spcPct val="100000"/>
              </a:lnSpc>
              <a:spcBef>
                <a:spcPts val="910"/>
              </a:spcBef>
            </a:pPr>
            <a:r>
              <a:rPr spc="-10" dirty="0"/>
              <a:t>…allows</a:t>
            </a:r>
            <a:r>
              <a:rPr spc="-70" dirty="0"/>
              <a:t> </a:t>
            </a:r>
            <a:r>
              <a:rPr dirty="0"/>
              <a:t>for</a:t>
            </a:r>
            <a:r>
              <a:rPr spc="-60" dirty="0"/>
              <a:t> </a:t>
            </a:r>
            <a:r>
              <a:rPr dirty="0"/>
              <a:t>therapeutic</a:t>
            </a:r>
            <a:r>
              <a:rPr spc="-40" dirty="0"/>
              <a:t> </a:t>
            </a:r>
            <a:r>
              <a:rPr dirty="0"/>
              <a:t>metaphors</a:t>
            </a:r>
            <a:r>
              <a:rPr spc="-40" dirty="0"/>
              <a:t> </a:t>
            </a:r>
            <a:r>
              <a:rPr dirty="0"/>
              <a:t>to</a:t>
            </a:r>
            <a:r>
              <a:rPr spc="-70" dirty="0"/>
              <a:t> </a:t>
            </a:r>
            <a:r>
              <a:rPr spc="-10" dirty="0"/>
              <a:t>emerge</a:t>
            </a:r>
          </a:p>
          <a:p>
            <a:pPr marL="12700">
              <a:lnSpc>
                <a:spcPct val="100000"/>
              </a:lnSpc>
              <a:spcBef>
                <a:spcPts val="720"/>
              </a:spcBef>
            </a:pPr>
            <a:r>
              <a:rPr spc="-10" dirty="0"/>
              <a:t>…effective</a:t>
            </a:r>
            <a:r>
              <a:rPr spc="-70" dirty="0"/>
              <a:t> </a:t>
            </a:r>
            <a:r>
              <a:rPr dirty="0"/>
              <a:t>in</a:t>
            </a:r>
            <a:r>
              <a:rPr spc="-65" dirty="0"/>
              <a:t> </a:t>
            </a:r>
            <a:r>
              <a:rPr dirty="0"/>
              <a:t>overcoming</a:t>
            </a:r>
            <a:r>
              <a:rPr spc="-55" dirty="0"/>
              <a:t> </a:t>
            </a:r>
            <a:r>
              <a:rPr dirty="0"/>
              <a:t>resistant</a:t>
            </a:r>
            <a:r>
              <a:rPr spc="-50" dirty="0"/>
              <a:t> </a:t>
            </a:r>
            <a:r>
              <a:rPr spc="-10" dirty="0"/>
              <a:t>students</a:t>
            </a:r>
          </a:p>
          <a:p>
            <a:pPr marL="12700" marR="177165">
              <a:lnSpc>
                <a:spcPct val="70000"/>
              </a:lnSpc>
              <a:spcBef>
                <a:spcPts val="1405"/>
              </a:spcBef>
            </a:pPr>
            <a:r>
              <a:rPr dirty="0"/>
              <a:t>…effective</a:t>
            </a:r>
            <a:r>
              <a:rPr spc="-75" dirty="0"/>
              <a:t> </a:t>
            </a:r>
            <a:r>
              <a:rPr dirty="0"/>
              <a:t>communication</a:t>
            </a:r>
            <a:r>
              <a:rPr spc="-60" dirty="0"/>
              <a:t> </a:t>
            </a:r>
            <a:r>
              <a:rPr dirty="0"/>
              <a:t>method</a:t>
            </a:r>
            <a:r>
              <a:rPr spc="-65" dirty="0"/>
              <a:t> </a:t>
            </a:r>
            <a:r>
              <a:rPr dirty="0"/>
              <a:t>for</a:t>
            </a:r>
            <a:r>
              <a:rPr spc="-65" dirty="0"/>
              <a:t> </a:t>
            </a:r>
            <a:r>
              <a:rPr dirty="0"/>
              <a:t>students</a:t>
            </a:r>
            <a:r>
              <a:rPr spc="-45" dirty="0"/>
              <a:t> </a:t>
            </a:r>
            <a:r>
              <a:rPr spc="-20" dirty="0"/>
              <a:t>with </a:t>
            </a:r>
            <a:r>
              <a:rPr dirty="0"/>
              <a:t>poor</a:t>
            </a:r>
            <a:r>
              <a:rPr spc="-60" dirty="0"/>
              <a:t> </a:t>
            </a:r>
            <a:r>
              <a:rPr dirty="0"/>
              <a:t>verbal</a:t>
            </a:r>
            <a:r>
              <a:rPr spc="-60" dirty="0"/>
              <a:t> </a:t>
            </a:r>
            <a:r>
              <a:rPr spc="-10" dirty="0"/>
              <a:t>skills</a:t>
            </a:r>
          </a:p>
          <a:p>
            <a:pPr marL="12700">
              <a:lnSpc>
                <a:spcPct val="100000"/>
              </a:lnSpc>
              <a:spcBef>
                <a:spcPts val="710"/>
              </a:spcBef>
            </a:pPr>
            <a:r>
              <a:rPr dirty="0"/>
              <a:t>…cuts</a:t>
            </a:r>
            <a:r>
              <a:rPr spc="-40" dirty="0"/>
              <a:t> </a:t>
            </a:r>
            <a:r>
              <a:rPr dirty="0"/>
              <a:t>through</a:t>
            </a:r>
            <a:r>
              <a:rPr spc="-10" dirty="0"/>
              <a:t> verbalization</a:t>
            </a:r>
            <a:r>
              <a:rPr spc="-30" dirty="0"/>
              <a:t> </a:t>
            </a:r>
            <a:r>
              <a:rPr dirty="0"/>
              <a:t>used</a:t>
            </a:r>
            <a:r>
              <a:rPr spc="-10" dirty="0"/>
              <a:t> </a:t>
            </a:r>
            <a:r>
              <a:rPr dirty="0"/>
              <a:t>as</a:t>
            </a:r>
            <a:r>
              <a:rPr spc="-35" dirty="0"/>
              <a:t> </a:t>
            </a:r>
            <a:r>
              <a:rPr dirty="0"/>
              <a:t>a</a:t>
            </a:r>
            <a:r>
              <a:rPr spc="-40" dirty="0"/>
              <a:t> </a:t>
            </a:r>
            <a:r>
              <a:rPr spc="-10" dirty="0"/>
              <a:t>defense</a:t>
            </a:r>
            <a:r>
              <a:rPr lang="en-GB" spc="-10" dirty="0"/>
              <a:t>verbalisation</a:t>
            </a:r>
            <a:endParaRPr spc="-10" dirty="0"/>
          </a:p>
        </p:txBody>
      </p:sp>
      <p:sp>
        <p:nvSpPr>
          <p:cNvPr id="6" name="object 2">
            <a:extLst>
              <a:ext uri="{FF2B5EF4-FFF2-40B4-BE49-F238E27FC236}">
                <a16:creationId xmlns:a16="http://schemas.microsoft.com/office/drawing/2014/main" id="{669D6D9F-735F-5D25-3414-7386517BD721}"/>
              </a:ext>
            </a:extLst>
          </p:cNvPr>
          <p:cNvSpPr txBox="1">
            <a:spLocks/>
          </p:cNvSpPr>
          <p:nvPr/>
        </p:nvSpPr>
        <p:spPr>
          <a:xfrm>
            <a:off x="120646" y="6368148"/>
            <a:ext cx="5043025" cy="566822"/>
          </a:xfrm>
          <a:prstGeom prst="rect">
            <a:avLst/>
          </a:prstGeom>
        </p:spPr>
        <p:txBody>
          <a:bodyPr vert="horz" wrap="square" lIns="0" tIns="12700" rIns="0" bIns="0" rtlCol="0" anchor="b">
            <a:spAutoFit/>
          </a:bodyPr>
          <a:lstStyle>
            <a:lvl1pPr algn="l" defTabSz="914400" rtl="0" eaLnBrk="1" latinLnBrk="0" hangingPunct="1">
              <a:lnSpc>
                <a:spcPct val="90000"/>
              </a:lnSpc>
              <a:spcBef>
                <a:spcPct val="0"/>
              </a:spcBef>
              <a:buNone/>
              <a:defRPr sz="5000" b="0" i="0" kern="1200">
                <a:solidFill>
                  <a:srgbClr val="0D0D0D"/>
                </a:solidFill>
                <a:latin typeface="Tw Cen MT Condensed"/>
                <a:ea typeface="+mj-ea"/>
                <a:cs typeface="Tw Cen MT Condensed"/>
              </a:defRPr>
            </a:lvl1pPr>
          </a:lstStyle>
          <a:p>
            <a:pPr marL="12700">
              <a:lnSpc>
                <a:spcPct val="100000"/>
              </a:lnSpc>
              <a:spcBef>
                <a:spcPts val="100"/>
              </a:spcBef>
            </a:pPr>
            <a:r>
              <a:rPr lang="en-GB" sz="3600" spc="114" dirty="0"/>
              <a:t>WHY</a:t>
            </a:r>
            <a:r>
              <a:rPr lang="en-GB" sz="3600" spc="385" dirty="0"/>
              <a:t> </a:t>
            </a:r>
            <a:r>
              <a:rPr lang="en-GB" sz="3600" spc="155" dirty="0"/>
              <a:t>SHOULD</a:t>
            </a:r>
            <a:r>
              <a:rPr lang="en-GB" sz="3600" spc="360" dirty="0"/>
              <a:t> </a:t>
            </a:r>
            <a:r>
              <a:rPr lang="en-GB" sz="3600" spc="80" dirty="0"/>
              <a:t>WE</a:t>
            </a:r>
            <a:r>
              <a:rPr lang="en-GB" sz="3600" spc="395" dirty="0"/>
              <a:t> </a:t>
            </a:r>
            <a:r>
              <a:rPr lang="en-GB" sz="3600" spc="125" dirty="0"/>
              <a:t>USE</a:t>
            </a:r>
            <a:r>
              <a:rPr lang="en-GB" sz="3600" spc="450" dirty="0"/>
              <a:t> </a:t>
            </a:r>
            <a:r>
              <a:rPr lang="en-GB" sz="3600" spc="130" dirty="0"/>
              <a:t>SANDTRAY?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3923" y="-133991"/>
            <a:ext cx="9372600" cy="1200416"/>
          </a:xfrm>
          <a:prstGeom prst="rect">
            <a:avLst/>
          </a:prstGeom>
        </p:spPr>
        <p:txBody>
          <a:bodyPr vert="horz" wrap="square" lIns="0" tIns="13335" rIns="0" bIns="0" rtlCol="0">
            <a:spAutoFit/>
          </a:bodyPr>
          <a:lstStyle/>
          <a:p>
            <a:pPr marL="288290">
              <a:lnSpc>
                <a:spcPct val="100000"/>
              </a:lnSpc>
              <a:spcBef>
                <a:spcPts val="105"/>
              </a:spcBef>
            </a:pPr>
            <a:r>
              <a:rPr spc="50" dirty="0"/>
              <a:t>WHY</a:t>
            </a:r>
            <a:r>
              <a:rPr spc="225" dirty="0"/>
              <a:t> </a:t>
            </a:r>
            <a:r>
              <a:rPr spc="45" dirty="0"/>
              <a:t>SANDTRAY</a:t>
            </a:r>
            <a:r>
              <a:rPr spc="250" dirty="0"/>
              <a:t> </a:t>
            </a:r>
            <a:r>
              <a:rPr spc="25" dirty="0"/>
              <a:t>WORKS</a:t>
            </a:r>
          </a:p>
        </p:txBody>
      </p:sp>
      <p:sp>
        <p:nvSpPr>
          <p:cNvPr id="3" name="object 3"/>
          <p:cNvSpPr txBox="1">
            <a:spLocks noGrp="1"/>
          </p:cNvSpPr>
          <p:nvPr>
            <p:ph sz="half" idx="2"/>
          </p:nvPr>
        </p:nvSpPr>
        <p:spPr>
          <a:xfrm>
            <a:off x="1513152" y="914833"/>
            <a:ext cx="4455160" cy="4502785"/>
          </a:xfrm>
          <a:prstGeom prst="rect">
            <a:avLst/>
          </a:prstGeom>
        </p:spPr>
        <p:txBody>
          <a:bodyPr vert="horz" wrap="square" lIns="0" tIns="493344" rIns="0" bIns="0" rtlCol="0">
            <a:spAutoFit/>
          </a:bodyPr>
          <a:lstStyle/>
          <a:p>
            <a:pPr marL="12700">
              <a:lnSpc>
                <a:spcPct val="100000"/>
              </a:lnSpc>
              <a:spcBef>
                <a:spcPts val="105"/>
              </a:spcBef>
            </a:pPr>
            <a:r>
              <a:rPr u="sng" dirty="0">
                <a:uFill>
                  <a:solidFill>
                    <a:srgbClr val="1CACE3"/>
                  </a:solidFill>
                </a:uFill>
              </a:rPr>
              <a:t>Left </a:t>
            </a:r>
            <a:r>
              <a:rPr u="sng" spc="-10" dirty="0">
                <a:uFill>
                  <a:solidFill>
                    <a:srgbClr val="1CACE3"/>
                  </a:solidFill>
                </a:uFill>
              </a:rPr>
              <a:t>Brain</a:t>
            </a:r>
          </a:p>
          <a:p>
            <a:pPr marL="12700" marR="1988820">
              <a:lnSpc>
                <a:spcPct val="133000"/>
              </a:lnSpc>
              <a:spcBef>
                <a:spcPts val="725"/>
              </a:spcBef>
            </a:pPr>
            <a:r>
              <a:rPr sz="2200" spc="-10" dirty="0">
                <a:solidFill>
                  <a:srgbClr val="000000"/>
                </a:solidFill>
              </a:rPr>
              <a:t>Analytic Good/Better/Best </a:t>
            </a:r>
            <a:r>
              <a:rPr sz="2200" dirty="0">
                <a:solidFill>
                  <a:srgbClr val="000000"/>
                </a:solidFill>
              </a:rPr>
              <a:t>Practical,</a:t>
            </a:r>
            <a:r>
              <a:rPr sz="2200" spc="-90" dirty="0">
                <a:solidFill>
                  <a:srgbClr val="000000"/>
                </a:solidFill>
              </a:rPr>
              <a:t> </a:t>
            </a:r>
            <a:r>
              <a:rPr sz="2200" spc="-10" dirty="0">
                <a:solidFill>
                  <a:srgbClr val="000000"/>
                </a:solidFill>
              </a:rPr>
              <a:t>Strategic</a:t>
            </a:r>
            <a:endParaRPr sz="2200" dirty="0"/>
          </a:p>
          <a:p>
            <a:pPr marL="12700" marR="5080">
              <a:lnSpc>
                <a:spcPct val="80000"/>
              </a:lnSpc>
              <a:spcBef>
                <a:spcPts val="1405"/>
              </a:spcBef>
            </a:pPr>
            <a:r>
              <a:rPr sz="2200" dirty="0">
                <a:solidFill>
                  <a:srgbClr val="000000"/>
                </a:solidFill>
              </a:rPr>
              <a:t>In</a:t>
            </a:r>
            <a:r>
              <a:rPr sz="2200" spc="-30" dirty="0">
                <a:solidFill>
                  <a:srgbClr val="000000"/>
                </a:solidFill>
              </a:rPr>
              <a:t> </a:t>
            </a:r>
            <a:r>
              <a:rPr sz="2200" dirty="0">
                <a:solidFill>
                  <a:srgbClr val="000000"/>
                </a:solidFill>
              </a:rPr>
              <a:t>the</a:t>
            </a:r>
            <a:r>
              <a:rPr sz="2200" spc="-30" dirty="0">
                <a:solidFill>
                  <a:srgbClr val="000000"/>
                </a:solidFill>
              </a:rPr>
              <a:t> </a:t>
            </a:r>
            <a:r>
              <a:rPr sz="2200" spc="-10" dirty="0">
                <a:solidFill>
                  <a:srgbClr val="000000"/>
                </a:solidFill>
              </a:rPr>
              <a:t>Western</a:t>
            </a:r>
            <a:r>
              <a:rPr sz="2200" spc="-30" dirty="0">
                <a:solidFill>
                  <a:srgbClr val="000000"/>
                </a:solidFill>
              </a:rPr>
              <a:t> </a:t>
            </a:r>
            <a:r>
              <a:rPr sz="2200" dirty="0">
                <a:solidFill>
                  <a:srgbClr val="000000"/>
                </a:solidFill>
              </a:rPr>
              <a:t>world,</a:t>
            </a:r>
            <a:r>
              <a:rPr sz="2200" spc="-30" dirty="0">
                <a:solidFill>
                  <a:srgbClr val="000000"/>
                </a:solidFill>
              </a:rPr>
              <a:t> </a:t>
            </a:r>
            <a:r>
              <a:rPr sz="2200" dirty="0">
                <a:solidFill>
                  <a:srgbClr val="000000"/>
                </a:solidFill>
              </a:rPr>
              <a:t>70%</a:t>
            </a:r>
            <a:r>
              <a:rPr sz="2200" spc="-25" dirty="0">
                <a:solidFill>
                  <a:srgbClr val="000000"/>
                </a:solidFill>
              </a:rPr>
              <a:t> </a:t>
            </a:r>
            <a:r>
              <a:rPr sz="2200" dirty="0">
                <a:solidFill>
                  <a:srgbClr val="000000"/>
                </a:solidFill>
              </a:rPr>
              <a:t>of</a:t>
            </a:r>
            <a:r>
              <a:rPr sz="2200" spc="30" dirty="0">
                <a:solidFill>
                  <a:srgbClr val="000000"/>
                </a:solidFill>
              </a:rPr>
              <a:t> </a:t>
            </a:r>
            <a:r>
              <a:rPr sz="2200" dirty="0">
                <a:solidFill>
                  <a:srgbClr val="000000"/>
                </a:solidFill>
              </a:rPr>
              <a:t>us</a:t>
            </a:r>
            <a:r>
              <a:rPr sz="2200" spc="-25" dirty="0">
                <a:solidFill>
                  <a:srgbClr val="000000"/>
                </a:solidFill>
              </a:rPr>
              <a:t> are </a:t>
            </a:r>
            <a:r>
              <a:rPr sz="2200" dirty="0">
                <a:solidFill>
                  <a:srgbClr val="000000"/>
                </a:solidFill>
              </a:rPr>
              <a:t>‘left</a:t>
            </a:r>
            <a:r>
              <a:rPr sz="2200" spc="-30" dirty="0">
                <a:solidFill>
                  <a:srgbClr val="000000"/>
                </a:solidFill>
              </a:rPr>
              <a:t> </a:t>
            </a:r>
            <a:r>
              <a:rPr sz="2200" dirty="0">
                <a:solidFill>
                  <a:srgbClr val="000000"/>
                </a:solidFill>
              </a:rPr>
              <a:t>shifted’</a:t>
            </a:r>
            <a:r>
              <a:rPr sz="2200" spc="-5" dirty="0">
                <a:solidFill>
                  <a:srgbClr val="000000"/>
                </a:solidFill>
              </a:rPr>
              <a:t> </a:t>
            </a:r>
            <a:r>
              <a:rPr sz="2200" dirty="0">
                <a:solidFill>
                  <a:srgbClr val="000000"/>
                </a:solidFill>
              </a:rPr>
              <a:t>(Ian</a:t>
            </a:r>
            <a:r>
              <a:rPr sz="2200" spc="-35" dirty="0">
                <a:solidFill>
                  <a:srgbClr val="000000"/>
                </a:solidFill>
              </a:rPr>
              <a:t> </a:t>
            </a:r>
            <a:r>
              <a:rPr sz="2200" spc="-10" dirty="0">
                <a:solidFill>
                  <a:srgbClr val="000000"/>
                </a:solidFill>
              </a:rPr>
              <a:t>McGilchrist)</a:t>
            </a:r>
            <a:endParaRPr sz="2200" dirty="0"/>
          </a:p>
          <a:p>
            <a:pPr marL="12700" marR="140970">
              <a:lnSpc>
                <a:spcPts val="2110"/>
              </a:lnSpc>
              <a:spcBef>
                <a:spcPts val="1390"/>
              </a:spcBef>
            </a:pPr>
            <a:r>
              <a:rPr sz="2200" dirty="0">
                <a:solidFill>
                  <a:srgbClr val="000000"/>
                </a:solidFill>
              </a:rPr>
              <a:t>Linear/Square</a:t>
            </a:r>
            <a:r>
              <a:rPr sz="2200" spc="-60" dirty="0">
                <a:solidFill>
                  <a:srgbClr val="000000"/>
                </a:solidFill>
              </a:rPr>
              <a:t> </a:t>
            </a:r>
            <a:r>
              <a:rPr sz="2200" dirty="0">
                <a:solidFill>
                  <a:srgbClr val="000000"/>
                </a:solidFill>
              </a:rPr>
              <a:t>(prefers</a:t>
            </a:r>
            <a:r>
              <a:rPr sz="2200" spc="-65" dirty="0">
                <a:solidFill>
                  <a:srgbClr val="000000"/>
                </a:solidFill>
              </a:rPr>
              <a:t> </a:t>
            </a:r>
            <a:r>
              <a:rPr sz="2200" spc="-10" dirty="0">
                <a:solidFill>
                  <a:srgbClr val="000000"/>
                </a:solidFill>
              </a:rPr>
              <a:t>rectangular trays)</a:t>
            </a:r>
            <a:endParaRPr sz="2200" dirty="0"/>
          </a:p>
          <a:p>
            <a:pPr marL="12700">
              <a:lnSpc>
                <a:spcPct val="100000"/>
              </a:lnSpc>
              <a:spcBef>
                <a:spcPts val="885"/>
              </a:spcBef>
            </a:pPr>
            <a:r>
              <a:rPr sz="2200" dirty="0">
                <a:solidFill>
                  <a:srgbClr val="000000"/>
                </a:solidFill>
              </a:rPr>
              <a:t>Language</a:t>
            </a:r>
            <a:r>
              <a:rPr sz="2200" spc="-130" dirty="0">
                <a:solidFill>
                  <a:srgbClr val="000000"/>
                </a:solidFill>
              </a:rPr>
              <a:t> </a:t>
            </a:r>
            <a:r>
              <a:rPr sz="2200" spc="-10" dirty="0">
                <a:solidFill>
                  <a:srgbClr val="000000"/>
                </a:solidFill>
              </a:rPr>
              <a:t>Center</a:t>
            </a:r>
            <a:endParaRPr sz="2200" dirty="0"/>
          </a:p>
        </p:txBody>
      </p:sp>
      <p:sp>
        <p:nvSpPr>
          <p:cNvPr id="4" name="object 4"/>
          <p:cNvSpPr txBox="1"/>
          <p:nvPr/>
        </p:nvSpPr>
        <p:spPr>
          <a:xfrm>
            <a:off x="6355251" y="2333148"/>
            <a:ext cx="4415155" cy="3541395"/>
          </a:xfrm>
          <a:prstGeom prst="rect">
            <a:avLst/>
          </a:prstGeom>
        </p:spPr>
        <p:txBody>
          <a:bodyPr vert="horz" wrap="square" lIns="0" tIns="13335" rIns="0" bIns="0" rtlCol="0">
            <a:spAutoFit/>
          </a:bodyPr>
          <a:lstStyle/>
          <a:p>
            <a:pPr marL="12700">
              <a:lnSpc>
                <a:spcPct val="100000"/>
              </a:lnSpc>
              <a:spcBef>
                <a:spcPts val="105"/>
              </a:spcBef>
            </a:pPr>
            <a:r>
              <a:rPr sz="2300" u="sng" dirty="0">
                <a:solidFill>
                  <a:srgbClr val="1CACE3"/>
                </a:solidFill>
                <a:uFill>
                  <a:solidFill>
                    <a:srgbClr val="1CACE3"/>
                  </a:solidFill>
                </a:uFill>
                <a:latin typeface="Tw Cen MT"/>
                <a:cs typeface="Tw Cen MT"/>
              </a:rPr>
              <a:t>Right</a:t>
            </a:r>
            <a:r>
              <a:rPr sz="2300" u="sng" spc="-5" dirty="0">
                <a:solidFill>
                  <a:srgbClr val="1CACE3"/>
                </a:solidFill>
                <a:uFill>
                  <a:solidFill>
                    <a:srgbClr val="1CACE3"/>
                  </a:solidFill>
                </a:uFill>
                <a:latin typeface="Tw Cen MT"/>
                <a:cs typeface="Tw Cen MT"/>
              </a:rPr>
              <a:t> </a:t>
            </a:r>
            <a:r>
              <a:rPr sz="2300" u="sng" spc="-10" dirty="0">
                <a:solidFill>
                  <a:srgbClr val="1CACE3"/>
                </a:solidFill>
                <a:uFill>
                  <a:solidFill>
                    <a:srgbClr val="1CACE3"/>
                  </a:solidFill>
                </a:uFill>
                <a:latin typeface="Tw Cen MT"/>
                <a:cs typeface="Tw Cen MT"/>
              </a:rPr>
              <a:t>Brain</a:t>
            </a:r>
            <a:endParaRPr sz="2300" dirty="0">
              <a:latin typeface="Tw Cen MT"/>
              <a:cs typeface="Tw Cen MT"/>
            </a:endParaRPr>
          </a:p>
          <a:p>
            <a:pPr marL="12700" marR="5080">
              <a:lnSpc>
                <a:spcPct val="70000"/>
              </a:lnSpc>
              <a:spcBef>
                <a:spcPts val="2195"/>
              </a:spcBef>
            </a:pPr>
            <a:r>
              <a:rPr sz="1700" dirty="0">
                <a:latin typeface="Tw Cen MT"/>
                <a:cs typeface="Tw Cen MT"/>
              </a:rPr>
              <a:t>Children</a:t>
            </a:r>
            <a:r>
              <a:rPr sz="1700" spc="-35" dirty="0">
                <a:latin typeface="Tw Cen MT"/>
                <a:cs typeface="Tw Cen MT"/>
              </a:rPr>
              <a:t> </a:t>
            </a:r>
            <a:r>
              <a:rPr sz="1700" dirty="0">
                <a:latin typeface="Tw Cen MT"/>
                <a:cs typeface="Tw Cen MT"/>
              </a:rPr>
              <a:t>tend</a:t>
            </a:r>
            <a:r>
              <a:rPr sz="1700" spc="-15" dirty="0">
                <a:latin typeface="Tw Cen MT"/>
                <a:cs typeface="Tw Cen MT"/>
              </a:rPr>
              <a:t> </a:t>
            </a:r>
            <a:r>
              <a:rPr sz="1700" dirty="0">
                <a:latin typeface="Tw Cen MT"/>
                <a:cs typeface="Tw Cen MT"/>
              </a:rPr>
              <a:t>to</a:t>
            </a:r>
            <a:r>
              <a:rPr sz="1700" spc="-25" dirty="0">
                <a:latin typeface="Tw Cen MT"/>
                <a:cs typeface="Tw Cen MT"/>
              </a:rPr>
              <a:t> </a:t>
            </a:r>
            <a:r>
              <a:rPr sz="1700" dirty="0">
                <a:latin typeface="Tw Cen MT"/>
                <a:cs typeface="Tw Cen MT"/>
              </a:rPr>
              <a:t>‘live’</a:t>
            </a:r>
            <a:r>
              <a:rPr sz="1700" spc="-20" dirty="0">
                <a:latin typeface="Tw Cen MT"/>
                <a:cs typeface="Tw Cen MT"/>
              </a:rPr>
              <a:t> </a:t>
            </a:r>
            <a:r>
              <a:rPr sz="1700" dirty="0">
                <a:latin typeface="Tw Cen MT"/>
                <a:cs typeface="Tw Cen MT"/>
              </a:rPr>
              <a:t>in</a:t>
            </a:r>
            <a:r>
              <a:rPr sz="1700" spc="-25" dirty="0">
                <a:latin typeface="Tw Cen MT"/>
                <a:cs typeface="Tw Cen MT"/>
              </a:rPr>
              <a:t> </a:t>
            </a:r>
            <a:r>
              <a:rPr sz="1700" dirty="0">
                <a:latin typeface="Tw Cen MT"/>
                <a:cs typeface="Tw Cen MT"/>
              </a:rPr>
              <a:t>the</a:t>
            </a:r>
            <a:r>
              <a:rPr sz="1700" spc="-15" dirty="0">
                <a:latin typeface="Tw Cen MT"/>
                <a:cs typeface="Tw Cen MT"/>
              </a:rPr>
              <a:t> </a:t>
            </a:r>
            <a:r>
              <a:rPr sz="1700" dirty="0">
                <a:latin typeface="Tw Cen MT"/>
                <a:cs typeface="Tw Cen MT"/>
              </a:rPr>
              <a:t>right</a:t>
            </a:r>
            <a:r>
              <a:rPr sz="1700" spc="-25" dirty="0">
                <a:latin typeface="Tw Cen MT"/>
                <a:cs typeface="Tw Cen MT"/>
              </a:rPr>
              <a:t> </a:t>
            </a:r>
            <a:r>
              <a:rPr sz="1700" dirty="0">
                <a:latin typeface="Tw Cen MT"/>
                <a:cs typeface="Tw Cen MT"/>
              </a:rPr>
              <a:t>brain;</a:t>
            </a:r>
            <a:r>
              <a:rPr sz="1700" spc="-30" dirty="0">
                <a:latin typeface="Tw Cen MT"/>
                <a:cs typeface="Tw Cen MT"/>
              </a:rPr>
              <a:t> </a:t>
            </a:r>
            <a:r>
              <a:rPr sz="1700" dirty="0">
                <a:latin typeface="Tw Cen MT"/>
                <a:cs typeface="Tw Cen MT"/>
              </a:rPr>
              <a:t>like</a:t>
            </a:r>
            <a:r>
              <a:rPr sz="1700" spc="-10" dirty="0">
                <a:latin typeface="Tw Cen MT"/>
                <a:cs typeface="Tw Cen MT"/>
              </a:rPr>
              <a:t> stories; </a:t>
            </a:r>
            <a:r>
              <a:rPr sz="1700" dirty="0">
                <a:latin typeface="Tw Cen MT"/>
                <a:cs typeface="Tw Cen MT"/>
              </a:rPr>
              <a:t>drawn</a:t>
            </a:r>
            <a:r>
              <a:rPr sz="1700" spc="-35" dirty="0">
                <a:latin typeface="Tw Cen MT"/>
                <a:cs typeface="Tw Cen MT"/>
              </a:rPr>
              <a:t> </a:t>
            </a:r>
            <a:r>
              <a:rPr sz="1700" dirty="0">
                <a:latin typeface="Tw Cen MT"/>
                <a:cs typeface="Tw Cen MT"/>
              </a:rPr>
              <a:t>to</a:t>
            </a:r>
            <a:r>
              <a:rPr sz="1700" spc="-35" dirty="0">
                <a:latin typeface="Tw Cen MT"/>
                <a:cs typeface="Tw Cen MT"/>
              </a:rPr>
              <a:t> </a:t>
            </a:r>
            <a:r>
              <a:rPr sz="1700" dirty="0">
                <a:latin typeface="Tw Cen MT"/>
                <a:cs typeface="Tw Cen MT"/>
              </a:rPr>
              <a:t>circles</a:t>
            </a:r>
            <a:r>
              <a:rPr sz="1700" spc="-55" dirty="0">
                <a:latin typeface="Tw Cen MT"/>
                <a:cs typeface="Tw Cen MT"/>
              </a:rPr>
              <a:t> </a:t>
            </a:r>
            <a:r>
              <a:rPr sz="1700" dirty="0">
                <a:latin typeface="Tw Cen MT"/>
                <a:cs typeface="Tw Cen MT"/>
              </a:rPr>
              <a:t>(round</a:t>
            </a:r>
            <a:r>
              <a:rPr sz="1700" spc="-30" dirty="0">
                <a:latin typeface="Tw Cen MT"/>
                <a:cs typeface="Tw Cen MT"/>
              </a:rPr>
              <a:t> </a:t>
            </a:r>
            <a:r>
              <a:rPr sz="1700" spc="-10" dirty="0">
                <a:latin typeface="Tw Cen MT"/>
                <a:cs typeface="Tw Cen MT"/>
              </a:rPr>
              <a:t>trays)</a:t>
            </a:r>
            <a:endParaRPr sz="1700" dirty="0">
              <a:latin typeface="Tw Cen MT"/>
              <a:cs typeface="Tw Cen MT"/>
            </a:endParaRPr>
          </a:p>
          <a:p>
            <a:pPr marL="12700">
              <a:lnSpc>
                <a:spcPts val="1735"/>
              </a:lnSpc>
              <a:spcBef>
                <a:spcPts val="790"/>
              </a:spcBef>
            </a:pPr>
            <a:r>
              <a:rPr sz="1700" dirty="0">
                <a:latin typeface="Tw Cen MT"/>
                <a:cs typeface="Tw Cen MT"/>
              </a:rPr>
              <a:t>Navajo</a:t>
            </a:r>
            <a:r>
              <a:rPr sz="1700" spc="-15" dirty="0">
                <a:latin typeface="Tw Cen MT"/>
                <a:cs typeface="Tw Cen MT"/>
              </a:rPr>
              <a:t> </a:t>
            </a:r>
            <a:r>
              <a:rPr sz="1700" dirty="0">
                <a:latin typeface="Tw Cen MT"/>
                <a:cs typeface="Tw Cen MT"/>
              </a:rPr>
              <a:t>Nation</a:t>
            </a:r>
            <a:r>
              <a:rPr sz="1700" spc="-5" dirty="0">
                <a:latin typeface="Tw Cen MT"/>
                <a:cs typeface="Tw Cen MT"/>
              </a:rPr>
              <a:t> </a:t>
            </a:r>
            <a:r>
              <a:rPr sz="1700" dirty="0">
                <a:latin typeface="Tw Cen MT"/>
                <a:cs typeface="Tw Cen MT"/>
              </a:rPr>
              <a:t>(look</a:t>
            </a:r>
            <a:r>
              <a:rPr sz="1700" spc="-5" dirty="0">
                <a:latin typeface="Tw Cen MT"/>
                <a:cs typeface="Tw Cen MT"/>
              </a:rPr>
              <a:t> </a:t>
            </a:r>
            <a:r>
              <a:rPr sz="1700" dirty="0">
                <a:latin typeface="Tw Cen MT"/>
                <a:cs typeface="Tw Cen MT"/>
              </a:rPr>
              <a:t>at</a:t>
            </a:r>
            <a:r>
              <a:rPr sz="1700" spc="-15" dirty="0">
                <a:latin typeface="Tw Cen MT"/>
                <a:cs typeface="Tw Cen MT"/>
              </a:rPr>
              <a:t> </a:t>
            </a:r>
            <a:r>
              <a:rPr sz="1700" dirty="0">
                <a:latin typeface="Tw Cen MT"/>
                <a:cs typeface="Tw Cen MT"/>
              </a:rPr>
              <a:t>world</a:t>
            </a:r>
            <a:r>
              <a:rPr sz="1700" spc="-20" dirty="0">
                <a:latin typeface="Tw Cen MT"/>
                <a:cs typeface="Tw Cen MT"/>
              </a:rPr>
              <a:t> </a:t>
            </a:r>
            <a:r>
              <a:rPr sz="1700" dirty="0">
                <a:latin typeface="Tw Cen MT"/>
                <a:cs typeface="Tw Cen MT"/>
              </a:rPr>
              <a:t>as</a:t>
            </a:r>
            <a:r>
              <a:rPr sz="1700" spc="-15" dirty="0">
                <a:latin typeface="Tw Cen MT"/>
                <a:cs typeface="Tw Cen MT"/>
              </a:rPr>
              <a:t> </a:t>
            </a:r>
            <a:r>
              <a:rPr sz="1700" dirty="0">
                <a:latin typeface="Tw Cen MT"/>
                <a:cs typeface="Tw Cen MT"/>
              </a:rPr>
              <a:t>a</a:t>
            </a:r>
            <a:r>
              <a:rPr sz="1700" spc="-10" dirty="0">
                <a:latin typeface="Tw Cen MT"/>
                <a:cs typeface="Tw Cen MT"/>
              </a:rPr>
              <a:t> </a:t>
            </a:r>
            <a:r>
              <a:rPr sz="1700" dirty="0">
                <a:latin typeface="Tw Cen MT"/>
                <a:cs typeface="Tw Cen MT"/>
              </a:rPr>
              <a:t>more</a:t>
            </a:r>
            <a:r>
              <a:rPr sz="1700" spc="-35" dirty="0">
                <a:latin typeface="Tw Cen MT"/>
                <a:cs typeface="Tw Cen MT"/>
              </a:rPr>
              <a:t> </a:t>
            </a:r>
            <a:r>
              <a:rPr sz="1700" spc="-10" dirty="0">
                <a:latin typeface="Tw Cen MT"/>
                <a:cs typeface="Tw Cen MT"/>
              </a:rPr>
              <a:t>circular-</a:t>
            </a:r>
            <a:endParaRPr sz="1700" dirty="0">
              <a:latin typeface="Tw Cen MT"/>
              <a:cs typeface="Tw Cen MT"/>
            </a:endParaRPr>
          </a:p>
          <a:p>
            <a:pPr marL="12700">
              <a:lnSpc>
                <a:spcPts val="1735"/>
              </a:lnSpc>
            </a:pPr>
            <a:r>
              <a:rPr sz="1700" dirty="0">
                <a:latin typeface="Tw Cen MT"/>
                <a:cs typeface="Tw Cen MT"/>
              </a:rPr>
              <a:t>tends</a:t>
            </a:r>
            <a:r>
              <a:rPr sz="1700" spc="-40" dirty="0">
                <a:latin typeface="Tw Cen MT"/>
                <a:cs typeface="Tw Cen MT"/>
              </a:rPr>
              <a:t> </a:t>
            </a:r>
            <a:r>
              <a:rPr sz="1700" dirty="0">
                <a:latin typeface="Tw Cen MT"/>
                <a:cs typeface="Tw Cen MT"/>
              </a:rPr>
              <a:t>to</a:t>
            </a:r>
            <a:r>
              <a:rPr sz="1700" spc="-40" dirty="0">
                <a:latin typeface="Tw Cen MT"/>
                <a:cs typeface="Tw Cen MT"/>
              </a:rPr>
              <a:t> </a:t>
            </a:r>
            <a:r>
              <a:rPr sz="1700" dirty="0">
                <a:latin typeface="Tw Cen MT"/>
                <a:cs typeface="Tw Cen MT"/>
              </a:rPr>
              <a:t>like</a:t>
            </a:r>
            <a:r>
              <a:rPr sz="1700" spc="-20" dirty="0">
                <a:latin typeface="Tw Cen MT"/>
                <a:cs typeface="Tw Cen MT"/>
              </a:rPr>
              <a:t> </a:t>
            </a:r>
            <a:r>
              <a:rPr sz="1700" dirty="0">
                <a:latin typeface="Tw Cen MT"/>
                <a:cs typeface="Tw Cen MT"/>
              </a:rPr>
              <a:t>round</a:t>
            </a:r>
            <a:r>
              <a:rPr sz="1700" spc="-35" dirty="0">
                <a:latin typeface="Tw Cen MT"/>
                <a:cs typeface="Tw Cen MT"/>
              </a:rPr>
              <a:t> </a:t>
            </a:r>
            <a:r>
              <a:rPr sz="1700" spc="-10" dirty="0">
                <a:latin typeface="Tw Cen MT"/>
                <a:cs typeface="Tw Cen MT"/>
              </a:rPr>
              <a:t>trays)</a:t>
            </a:r>
            <a:endParaRPr sz="1700" dirty="0">
              <a:latin typeface="Tw Cen MT"/>
              <a:cs typeface="Tw Cen MT"/>
            </a:endParaRPr>
          </a:p>
          <a:p>
            <a:pPr marL="12700">
              <a:lnSpc>
                <a:spcPct val="100000"/>
              </a:lnSpc>
              <a:spcBef>
                <a:spcPts val="795"/>
              </a:spcBef>
            </a:pPr>
            <a:r>
              <a:rPr sz="1700" dirty="0">
                <a:latin typeface="Tw Cen MT"/>
                <a:cs typeface="Tw Cen MT"/>
              </a:rPr>
              <a:t>Looks</a:t>
            </a:r>
            <a:r>
              <a:rPr sz="1700" spc="-15" dirty="0">
                <a:latin typeface="Tw Cen MT"/>
                <a:cs typeface="Tw Cen MT"/>
              </a:rPr>
              <a:t> </a:t>
            </a:r>
            <a:r>
              <a:rPr sz="1700" dirty="0">
                <a:latin typeface="Tw Cen MT"/>
                <a:cs typeface="Tw Cen MT"/>
              </a:rPr>
              <a:t>at</a:t>
            </a:r>
            <a:r>
              <a:rPr sz="1700" spc="-10" dirty="0">
                <a:latin typeface="Tw Cen MT"/>
                <a:cs typeface="Tw Cen MT"/>
              </a:rPr>
              <a:t> </a:t>
            </a:r>
            <a:r>
              <a:rPr sz="1700" dirty="0">
                <a:latin typeface="Tw Cen MT"/>
                <a:cs typeface="Tw Cen MT"/>
              </a:rPr>
              <a:t>world</a:t>
            </a:r>
            <a:r>
              <a:rPr sz="1700" spc="-15" dirty="0">
                <a:latin typeface="Tw Cen MT"/>
                <a:cs typeface="Tw Cen MT"/>
              </a:rPr>
              <a:t> </a:t>
            </a:r>
            <a:r>
              <a:rPr sz="1700" dirty="0">
                <a:latin typeface="Tw Cen MT"/>
                <a:cs typeface="Tw Cen MT"/>
              </a:rPr>
              <a:t>in</a:t>
            </a:r>
            <a:r>
              <a:rPr sz="1700" spc="5" dirty="0">
                <a:latin typeface="Tw Cen MT"/>
                <a:cs typeface="Tw Cen MT"/>
              </a:rPr>
              <a:t> </a:t>
            </a:r>
            <a:r>
              <a:rPr sz="1700" spc="-10" dirty="0">
                <a:latin typeface="Tw Cen MT"/>
                <a:cs typeface="Tw Cen MT"/>
              </a:rPr>
              <a:t>pictures</a:t>
            </a:r>
            <a:endParaRPr sz="1700" dirty="0">
              <a:latin typeface="Tw Cen MT"/>
              <a:cs typeface="Tw Cen MT"/>
            </a:endParaRPr>
          </a:p>
          <a:p>
            <a:pPr>
              <a:lnSpc>
                <a:spcPct val="100000"/>
              </a:lnSpc>
            </a:pPr>
            <a:endParaRPr sz="1700" dirty="0">
              <a:latin typeface="Tw Cen MT"/>
              <a:cs typeface="Tw Cen MT"/>
            </a:endParaRPr>
          </a:p>
          <a:p>
            <a:pPr>
              <a:lnSpc>
                <a:spcPct val="100000"/>
              </a:lnSpc>
              <a:spcBef>
                <a:spcPts val="520"/>
              </a:spcBef>
            </a:pPr>
            <a:endParaRPr sz="1700" dirty="0">
              <a:latin typeface="Tw Cen MT"/>
              <a:cs typeface="Tw Cen MT"/>
            </a:endParaRPr>
          </a:p>
          <a:p>
            <a:pPr marL="12700" marR="257175">
              <a:lnSpc>
                <a:spcPct val="70000"/>
              </a:lnSpc>
            </a:pPr>
            <a:r>
              <a:rPr sz="1700" u="sng" dirty="0">
                <a:solidFill>
                  <a:srgbClr val="B16B01"/>
                </a:solidFill>
                <a:uFill>
                  <a:solidFill>
                    <a:srgbClr val="B16B01"/>
                  </a:solidFill>
                </a:uFill>
                <a:latin typeface="Tw Cen MT"/>
                <a:cs typeface="Tw Cen MT"/>
                <a:hlinkClick r:id="rId2"/>
              </a:rPr>
              <a:t>The</a:t>
            </a:r>
            <a:r>
              <a:rPr sz="1700" u="sng" spc="-2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Heart</a:t>
            </a:r>
            <a:r>
              <a:rPr sz="1700" u="sng" spc="-20"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of</a:t>
            </a:r>
            <a:r>
              <a:rPr sz="1700" u="sng" spc="20" dirty="0">
                <a:solidFill>
                  <a:srgbClr val="B16B01"/>
                </a:solidFill>
                <a:uFill>
                  <a:solidFill>
                    <a:srgbClr val="B16B01"/>
                  </a:solidFill>
                </a:uFill>
                <a:latin typeface="Tw Cen MT"/>
                <a:cs typeface="Tw Cen MT"/>
                <a:hlinkClick r:id="rId2"/>
              </a:rPr>
              <a:t> </a:t>
            </a:r>
            <a:r>
              <a:rPr sz="1700" u="sng" spc="-10" dirty="0">
                <a:solidFill>
                  <a:srgbClr val="B16B01"/>
                </a:solidFill>
                <a:uFill>
                  <a:solidFill>
                    <a:srgbClr val="B16B01"/>
                  </a:solidFill>
                </a:uFill>
                <a:latin typeface="Tw Cen MT"/>
                <a:cs typeface="Tw Cen MT"/>
                <a:hlinkClick r:id="rId2"/>
              </a:rPr>
              <a:t>Trauma:</a:t>
            </a:r>
            <a:r>
              <a:rPr sz="1700" u="sng" spc="-1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Healing</a:t>
            </a:r>
            <a:r>
              <a:rPr sz="1700" u="sng" spc="-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the</a:t>
            </a:r>
            <a:r>
              <a:rPr sz="1700" u="sng" spc="-1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Brain</a:t>
            </a:r>
            <a:r>
              <a:rPr sz="1700" u="sng" spc="-1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in</a:t>
            </a:r>
            <a:r>
              <a:rPr sz="1700" u="sng" spc="-15" dirty="0">
                <a:solidFill>
                  <a:srgbClr val="B16B01"/>
                </a:solidFill>
                <a:uFill>
                  <a:solidFill>
                    <a:srgbClr val="B16B01"/>
                  </a:solidFill>
                </a:uFill>
                <a:latin typeface="Tw Cen MT"/>
                <a:cs typeface="Tw Cen MT"/>
                <a:hlinkClick r:id="rId2"/>
              </a:rPr>
              <a:t> </a:t>
            </a:r>
            <a:r>
              <a:rPr sz="1700" u="sng" spc="-25" dirty="0">
                <a:solidFill>
                  <a:srgbClr val="B16B01"/>
                </a:solidFill>
                <a:uFill>
                  <a:solidFill>
                    <a:srgbClr val="B16B01"/>
                  </a:solidFill>
                </a:uFill>
                <a:latin typeface="Tw Cen MT"/>
                <a:cs typeface="Tw Cen MT"/>
                <a:hlinkClick r:id="rId2"/>
              </a:rPr>
              <a:t>the</a:t>
            </a:r>
            <a:r>
              <a:rPr sz="1700" spc="-25" dirty="0">
                <a:solidFill>
                  <a:srgbClr val="B16B01"/>
                </a:solid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Context</a:t>
            </a:r>
            <a:r>
              <a:rPr sz="1700" u="sng" spc="-70"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of</a:t>
            </a:r>
            <a:r>
              <a:rPr sz="1700" u="sng" spc="-3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Interpersonal</a:t>
            </a:r>
            <a:r>
              <a:rPr sz="1700" u="sng" spc="-5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Relationships</a:t>
            </a:r>
            <a:r>
              <a:rPr sz="1700" u="sng" spc="-45" dirty="0">
                <a:solidFill>
                  <a:srgbClr val="B16B01"/>
                </a:solidFill>
                <a:uFill>
                  <a:solidFill>
                    <a:srgbClr val="B16B01"/>
                  </a:solidFill>
                </a:uFill>
                <a:latin typeface="Tw Cen MT"/>
                <a:cs typeface="Tw Cen MT"/>
                <a:hlinkClick r:id="rId2"/>
              </a:rPr>
              <a:t> </a:t>
            </a:r>
            <a:r>
              <a:rPr sz="1700" u="sng" dirty="0">
                <a:solidFill>
                  <a:srgbClr val="B16B01"/>
                </a:solidFill>
                <a:uFill>
                  <a:solidFill>
                    <a:srgbClr val="B16B01"/>
                  </a:solidFill>
                </a:uFill>
                <a:latin typeface="Tw Cen MT"/>
                <a:cs typeface="Tw Cen MT"/>
                <a:hlinkClick r:id="rId2"/>
              </a:rPr>
              <a:t>by</a:t>
            </a:r>
            <a:r>
              <a:rPr sz="1700" u="sng" spc="-70" dirty="0">
                <a:solidFill>
                  <a:srgbClr val="B16B01"/>
                </a:solidFill>
                <a:uFill>
                  <a:solidFill>
                    <a:srgbClr val="B16B01"/>
                  </a:solidFill>
                </a:uFill>
                <a:latin typeface="Tw Cen MT"/>
                <a:cs typeface="Tw Cen MT"/>
                <a:hlinkClick r:id="rId2"/>
              </a:rPr>
              <a:t> </a:t>
            </a:r>
            <a:r>
              <a:rPr sz="1700" u="sng" spc="-10" dirty="0">
                <a:solidFill>
                  <a:srgbClr val="B16B01"/>
                </a:solidFill>
                <a:uFill>
                  <a:solidFill>
                    <a:srgbClr val="B16B01"/>
                  </a:solidFill>
                </a:uFill>
                <a:latin typeface="Tw Cen MT"/>
                <a:cs typeface="Tw Cen MT"/>
                <a:hlinkClick r:id="rId2"/>
              </a:rPr>
              <a:t>Bonnie</a:t>
            </a:r>
            <a:r>
              <a:rPr sz="1700" spc="-10" dirty="0">
                <a:solidFill>
                  <a:srgbClr val="B16B01"/>
                </a:solidFill>
                <a:latin typeface="Tw Cen MT"/>
                <a:cs typeface="Tw Cen MT"/>
                <a:hlinkClick r:id="rId2"/>
              </a:rPr>
              <a:t> </a:t>
            </a:r>
            <a:r>
              <a:rPr sz="1700" u="sng" spc="-10" dirty="0">
                <a:solidFill>
                  <a:srgbClr val="B16B01"/>
                </a:solidFill>
                <a:uFill>
                  <a:solidFill>
                    <a:srgbClr val="B16B01"/>
                  </a:solidFill>
                </a:uFill>
                <a:latin typeface="Tw Cen MT"/>
                <a:cs typeface="Tw Cen MT"/>
                <a:hlinkClick r:id="rId2"/>
              </a:rPr>
              <a:t>Badenoch</a:t>
            </a:r>
            <a:endParaRPr sz="1700" dirty="0">
              <a:latin typeface="Tw Cen MT"/>
              <a:cs typeface="Tw Cen MT"/>
            </a:endParaRPr>
          </a:p>
          <a:p>
            <a:pPr marL="12700" marR="23495">
              <a:lnSpc>
                <a:spcPct val="70000"/>
              </a:lnSpc>
              <a:spcBef>
                <a:spcPts val="1405"/>
              </a:spcBef>
            </a:pPr>
            <a:r>
              <a:rPr sz="1700" u="sng" dirty="0">
                <a:solidFill>
                  <a:srgbClr val="B16B01"/>
                </a:solidFill>
                <a:uFill>
                  <a:solidFill>
                    <a:srgbClr val="B16B01"/>
                  </a:solidFill>
                </a:uFill>
                <a:latin typeface="Tw Cen MT"/>
                <a:cs typeface="Tw Cen MT"/>
                <a:hlinkClick r:id="rId3"/>
              </a:rPr>
              <a:t>Being</a:t>
            </a:r>
            <a:r>
              <a:rPr sz="1700" u="sng" spc="-30"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a</a:t>
            </a:r>
            <a:r>
              <a:rPr sz="1700" u="sng" spc="-25" dirty="0">
                <a:solidFill>
                  <a:srgbClr val="B16B01"/>
                </a:solidFill>
                <a:uFill>
                  <a:solidFill>
                    <a:srgbClr val="B16B01"/>
                  </a:solidFill>
                </a:uFill>
                <a:latin typeface="Tw Cen MT"/>
                <a:cs typeface="Tw Cen MT"/>
                <a:hlinkClick r:id="rId3"/>
              </a:rPr>
              <a:t> </a:t>
            </a:r>
            <a:r>
              <a:rPr sz="1700" u="sng" spc="-10" dirty="0">
                <a:solidFill>
                  <a:srgbClr val="B16B01"/>
                </a:solidFill>
                <a:uFill>
                  <a:solidFill>
                    <a:srgbClr val="B16B01"/>
                  </a:solidFill>
                </a:uFill>
                <a:latin typeface="Tw Cen MT"/>
                <a:cs typeface="Tw Cen MT"/>
                <a:hlinkClick r:id="rId3"/>
              </a:rPr>
              <a:t>Brain-</a:t>
            </a:r>
            <a:r>
              <a:rPr sz="1700" u="sng" dirty="0">
                <a:solidFill>
                  <a:srgbClr val="B16B01"/>
                </a:solidFill>
                <a:uFill>
                  <a:solidFill>
                    <a:srgbClr val="B16B01"/>
                  </a:solidFill>
                </a:uFill>
                <a:latin typeface="Tw Cen MT"/>
                <a:cs typeface="Tw Cen MT"/>
                <a:hlinkClick r:id="rId3"/>
              </a:rPr>
              <a:t>Wise</a:t>
            </a:r>
            <a:r>
              <a:rPr sz="1700" u="sng" spc="-35"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Therapist:</a:t>
            </a:r>
            <a:r>
              <a:rPr sz="1700" u="sng" spc="-15"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A</a:t>
            </a:r>
            <a:r>
              <a:rPr sz="1700" u="sng" spc="-25"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Practical</a:t>
            </a:r>
            <a:r>
              <a:rPr sz="1700" u="sng" spc="-35"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Guide</a:t>
            </a:r>
            <a:r>
              <a:rPr sz="1700" u="sng" spc="-20" dirty="0">
                <a:solidFill>
                  <a:srgbClr val="B16B01"/>
                </a:solidFill>
                <a:uFill>
                  <a:solidFill>
                    <a:srgbClr val="B16B01"/>
                  </a:solidFill>
                </a:uFill>
                <a:latin typeface="Tw Cen MT"/>
                <a:cs typeface="Tw Cen MT"/>
                <a:hlinkClick r:id="rId3"/>
              </a:rPr>
              <a:t> </a:t>
            </a:r>
            <a:r>
              <a:rPr sz="1700" u="sng" spc="-25" dirty="0">
                <a:solidFill>
                  <a:srgbClr val="B16B01"/>
                </a:solidFill>
                <a:uFill>
                  <a:solidFill>
                    <a:srgbClr val="B16B01"/>
                  </a:solidFill>
                </a:uFill>
                <a:latin typeface="Tw Cen MT"/>
                <a:cs typeface="Tw Cen MT"/>
                <a:hlinkClick r:id="rId3"/>
              </a:rPr>
              <a:t>to</a:t>
            </a:r>
            <a:r>
              <a:rPr sz="1700" spc="-25" dirty="0">
                <a:solidFill>
                  <a:srgbClr val="B16B01"/>
                </a:solid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Interpersonal</a:t>
            </a:r>
            <a:r>
              <a:rPr sz="1700" u="sng" spc="-70"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Neurobiology</a:t>
            </a:r>
            <a:r>
              <a:rPr sz="1700" u="sng" spc="-75"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by</a:t>
            </a:r>
            <a:r>
              <a:rPr sz="1700" u="sng" spc="-75" dirty="0">
                <a:solidFill>
                  <a:srgbClr val="B16B01"/>
                </a:solidFill>
                <a:uFill>
                  <a:solidFill>
                    <a:srgbClr val="B16B01"/>
                  </a:solidFill>
                </a:uFill>
                <a:latin typeface="Tw Cen MT"/>
                <a:cs typeface="Tw Cen MT"/>
                <a:hlinkClick r:id="rId3"/>
              </a:rPr>
              <a:t> </a:t>
            </a:r>
            <a:r>
              <a:rPr sz="1700" u="sng" dirty="0">
                <a:solidFill>
                  <a:srgbClr val="B16B01"/>
                </a:solidFill>
                <a:uFill>
                  <a:solidFill>
                    <a:srgbClr val="B16B01"/>
                  </a:solidFill>
                </a:uFill>
                <a:latin typeface="Tw Cen MT"/>
                <a:cs typeface="Tw Cen MT"/>
                <a:hlinkClick r:id="rId3"/>
              </a:rPr>
              <a:t>Bonnie</a:t>
            </a:r>
            <a:r>
              <a:rPr sz="1700" u="sng" spc="-75" dirty="0">
                <a:solidFill>
                  <a:srgbClr val="B16B01"/>
                </a:solidFill>
                <a:uFill>
                  <a:solidFill>
                    <a:srgbClr val="B16B01"/>
                  </a:solidFill>
                </a:uFill>
                <a:latin typeface="Tw Cen MT"/>
                <a:cs typeface="Tw Cen MT"/>
                <a:hlinkClick r:id="rId3"/>
              </a:rPr>
              <a:t> </a:t>
            </a:r>
            <a:r>
              <a:rPr sz="1700" u="sng" spc="-10" dirty="0">
                <a:solidFill>
                  <a:srgbClr val="B16B01"/>
                </a:solidFill>
                <a:uFill>
                  <a:solidFill>
                    <a:srgbClr val="B16B01"/>
                  </a:solidFill>
                </a:uFill>
                <a:latin typeface="Tw Cen MT"/>
                <a:cs typeface="Tw Cen MT"/>
                <a:hlinkClick r:id="rId3"/>
              </a:rPr>
              <a:t>Badenoch</a:t>
            </a:r>
            <a:endParaRPr sz="1700" dirty="0">
              <a:latin typeface="Tw Cen MT"/>
              <a:cs typeface="Tw Cen MT"/>
            </a:endParaRPr>
          </a:p>
        </p:txBody>
      </p:sp>
      <p:pic>
        <p:nvPicPr>
          <p:cNvPr id="5" name="object 5"/>
          <p:cNvPicPr/>
          <p:nvPr/>
        </p:nvPicPr>
        <p:blipFill>
          <a:blip r:embed="rId4" cstate="print"/>
          <a:stretch>
            <a:fillRect/>
          </a:stretch>
        </p:blipFill>
        <p:spPr>
          <a:xfrm>
            <a:off x="9526523" y="151981"/>
            <a:ext cx="2020824" cy="252221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899554" y="-292847"/>
            <a:ext cx="9372600" cy="1200416"/>
          </a:xfrm>
          <a:prstGeom prst="rect">
            <a:avLst/>
          </a:prstGeom>
        </p:spPr>
        <p:txBody>
          <a:bodyPr vert="horz" wrap="square" lIns="0" tIns="13335" rIns="0" bIns="0" rtlCol="0">
            <a:spAutoFit/>
          </a:bodyPr>
          <a:lstStyle/>
          <a:p>
            <a:pPr marL="288290">
              <a:lnSpc>
                <a:spcPct val="100000"/>
              </a:lnSpc>
              <a:spcBef>
                <a:spcPts val="105"/>
              </a:spcBef>
            </a:pPr>
            <a:r>
              <a:rPr spc="70" dirty="0"/>
              <a:t>IMPLICIT</a:t>
            </a:r>
            <a:r>
              <a:rPr spc="245" dirty="0"/>
              <a:t> </a:t>
            </a:r>
            <a:r>
              <a:rPr spc="65" dirty="0"/>
              <a:t>MEMORIES</a:t>
            </a:r>
          </a:p>
        </p:txBody>
      </p:sp>
      <p:sp>
        <p:nvSpPr>
          <p:cNvPr id="3" name="object 3"/>
          <p:cNvSpPr txBox="1">
            <a:spLocks noGrp="1"/>
          </p:cNvSpPr>
          <p:nvPr>
            <p:ph sz="half" idx="2"/>
          </p:nvPr>
        </p:nvSpPr>
        <p:spPr>
          <a:xfrm>
            <a:off x="449339" y="227540"/>
            <a:ext cx="5626469" cy="4668073"/>
          </a:xfrm>
          <a:prstGeom prst="rect">
            <a:avLst/>
          </a:prstGeom>
        </p:spPr>
        <p:txBody>
          <a:bodyPr vert="horz" wrap="square" lIns="0" tIns="13335" rIns="0" bIns="0" rtlCol="0">
            <a:spAutoFit/>
          </a:bodyPr>
          <a:lstStyle/>
          <a:p>
            <a:pPr marL="12700">
              <a:lnSpc>
                <a:spcPct val="100000"/>
              </a:lnSpc>
              <a:spcBef>
                <a:spcPts val="105"/>
              </a:spcBef>
            </a:pPr>
            <a:r>
              <a:rPr dirty="0"/>
              <a:t>Explicit</a:t>
            </a:r>
            <a:r>
              <a:rPr spc="-20" dirty="0"/>
              <a:t> </a:t>
            </a:r>
            <a:r>
              <a:rPr dirty="0"/>
              <a:t>vs.</a:t>
            </a:r>
            <a:r>
              <a:rPr spc="-20" dirty="0"/>
              <a:t> </a:t>
            </a:r>
            <a:r>
              <a:rPr spc="-10" dirty="0"/>
              <a:t>Implicit</a:t>
            </a:r>
          </a:p>
          <a:p>
            <a:pPr marL="12700">
              <a:lnSpc>
                <a:spcPct val="100000"/>
              </a:lnSpc>
              <a:spcBef>
                <a:spcPts val="1745"/>
              </a:spcBef>
            </a:pPr>
            <a:r>
              <a:rPr sz="2000" spc="-20" dirty="0">
                <a:solidFill>
                  <a:srgbClr val="000000"/>
                </a:solidFill>
              </a:rPr>
              <a:t>Two</a:t>
            </a:r>
            <a:r>
              <a:rPr sz="2000" spc="-40" dirty="0">
                <a:solidFill>
                  <a:srgbClr val="000000"/>
                </a:solidFill>
              </a:rPr>
              <a:t> </a:t>
            </a:r>
            <a:r>
              <a:rPr sz="2000" dirty="0">
                <a:solidFill>
                  <a:srgbClr val="000000"/>
                </a:solidFill>
              </a:rPr>
              <a:t>types</a:t>
            </a:r>
            <a:r>
              <a:rPr sz="2000" spc="-60" dirty="0">
                <a:solidFill>
                  <a:srgbClr val="000000"/>
                </a:solidFill>
              </a:rPr>
              <a:t> </a:t>
            </a:r>
            <a:r>
              <a:rPr sz="2000" dirty="0">
                <a:solidFill>
                  <a:srgbClr val="000000"/>
                </a:solidFill>
              </a:rPr>
              <a:t>of</a:t>
            </a:r>
            <a:r>
              <a:rPr sz="2000" spc="10" dirty="0">
                <a:solidFill>
                  <a:srgbClr val="000000"/>
                </a:solidFill>
              </a:rPr>
              <a:t> </a:t>
            </a:r>
            <a:r>
              <a:rPr sz="2000" spc="-10" dirty="0">
                <a:solidFill>
                  <a:srgbClr val="000000"/>
                </a:solidFill>
              </a:rPr>
              <a:t>memories</a:t>
            </a:r>
            <a:endParaRPr sz="2000" dirty="0"/>
          </a:p>
          <a:p>
            <a:pPr marL="186690" marR="729615" indent="-137795">
              <a:lnSpc>
                <a:spcPts val="1630"/>
              </a:lnSpc>
              <a:spcBef>
                <a:spcPts val="395"/>
              </a:spcBef>
            </a:pPr>
            <a:r>
              <a:rPr sz="1700" dirty="0">
                <a:latin typeface="Wingdings 3"/>
                <a:cs typeface="Wingdings 3"/>
              </a:rPr>
              <a:t></a:t>
            </a:r>
            <a:r>
              <a:rPr sz="1700" spc="155" dirty="0">
                <a:latin typeface="Times New Roman"/>
                <a:cs typeface="Times New Roman"/>
              </a:rPr>
              <a:t> </a:t>
            </a:r>
            <a:r>
              <a:rPr sz="1700" dirty="0">
                <a:solidFill>
                  <a:srgbClr val="000000"/>
                </a:solidFill>
              </a:rPr>
              <a:t>Explicit </a:t>
            </a:r>
            <a:r>
              <a:rPr sz="1700" spc="-10" dirty="0">
                <a:solidFill>
                  <a:srgbClr val="000000"/>
                </a:solidFill>
              </a:rPr>
              <a:t>memories—</a:t>
            </a:r>
            <a:r>
              <a:rPr sz="1700" dirty="0">
                <a:solidFill>
                  <a:srgbClr val="000000"/>
                </a:solidFill>
              </a:rPr>
              <a:t>gets</a:t>
            </a:r>
            <a:r>
              <a:rPr sz="1700" spc="-10" dirty="0">
                <a:solidFill>
                  <a:srgbClr val="000000"/>
                </a:solidFill>
              </a:rPr>
              <a:t> </a:t>
            </a:r>
            <a:r>
              <a:rPr sz="1700" dirty="0">
                <a:solidFill>
                  <a:srgbClr val="000000"/>
                </a:solidFill>
              </a:rPr>
              <a:t>encoded</a:t>
            </a:r>
            <a:r>
              <a:rPr sz="1700" spc="-10" dirty="0">
                <a:solidFill>
                  <a:srgbClr val="000000"/>
                </a:solidFill>
              </a:rPr>
              <a:t> </a:t>
            </a:r>
            <a:r>
              <a:rPr sz="1700" dirty="0">
                <a:solidFill>
                  <a:srgbClr val="000000"/>
                </a:solidFill>
              </a:rPr>
              <a:t>into</a:t>
            </a:r>
            <a:r>
              <a:rPr sz="1700" spc="15" dirty="0">
                <a:solidFill>
                  <a:srgbClr val="000000"/>
                </a:solidFill>
              </a:rPr>
              <a:t> </a:t>
            </a:r>
            <a:r>
              <a:rPr sz="1700" spc="-25" dirty="0">
                <a:solidFill>
                  <a:srgbClr val="000000"/>
                </a:solidFill>
              </a:rPr>
              <a:t>the </a:t>
            </a:r>
            <a:r>
              <a:rPr sz="1700" spc="-10" dirty="0">
                <a:solidFill>
                  <a:srgbClr val="000000"/>
                </a:solidFill>
              </a:rPr>
              <a:t>hippocampus</a:t>
            </a:r>
            <a:endParaRPr sz="1700" dirty="0">
              <a:latin typeface="Times New Roman"/>
              <a:cs typeface="Times New Roman"/>
            </a:endParaRPr>
          </a:p>
          <a:p>
            <a:pPr marL="48895">
              <a:lnSpc>
                <a:spcPts val="1835"/>
              </a:lnSpc>
              <a:spcBef>
                <a:spcPts val="209"/>
              </a:spcBef>
            </a:pPr>
            <a:r>
              <a:rPr sz="1700" dirty="0">
                <a:latin typeface="Wingdings 3"/>
                <a:cs typeface="Wingdings 3"/>
              </a:rPr>
              <a:t></a:t>
            </a:r>
            <a:r>
              <a:rPr sz="1700" spc="145" dirty="0">
                <a:latin typeface="Times New Roman"/>
                <a:cs typeface="Times New Roman"/>
              </a:rPr>
              <a:t> </a:t>
            </a:r>
            <a:r>
              <a:rPr sz="1700" dirty="0">
                <a:solidFill>
                  <a:srgbClr val="000000"/>
                </a:solidFill>
              </a:rPr>
              <a:t>Implicit</a:t>
            </a:r>
            <a:r>
              <a:rPr sz="1700" spc="-10" dirty="0">
                <a:solidFill>
                  <a:srgbClr val="000000"/>
                </a:solidFill>
              </a:rPr>
              <a:t> memories—</a:t>
            </a:r>
            <a:r>
              <a:rPr sz="1700" dirty="0">
                <a:solidFill>
                  <a:srgbClr val="000000"/>
                </a:solidFill>
              </a:rPr>
              <a:t>below</a:t>
            </a:r>
            <a:r>
              <a:rPr sz="1700" spc="-30" dirty="0">
                <a:solidFill>
                  <a:srgbClr val="000000"/>
                </a:solidFill>
              </a:rPr>
              <a:t> </a:t>
            </a:r>
            <a:r>
              <a:rPr sz="1700" dirty="0">
                <a:solidFill>
                  <a:srgbClr val="000000"/>
                </a:solidFill>
              </a:rPr>
              <a:t>level</a:t>
            </a:r>
            <a:r>
              <a:rPr sz="1700" spc="5" dirty="0">
                <a:solidFill>
                  <a:srgbClr val="000000"/>
                </a:solidFill>
              </a:rPr>
              <a:t> </a:t>
            </a:r>
            <a:r>
              <a:rPr sz="1700" dirty="0">
                <a:solidFill>
                  <a:srgbClr val="000000"/>
                </a:solidFill>
              </a:rPr>
              <a:t>of</a:t>
            </a:r>
            <a:r>
              <a:rPr sz="1700" spc="30" dirty="0">
                <a:solidFill>
                  <a:srgbClr val="000000"/>
                </a:solidFill>
              </a:rPr>
              <a:t> </a:t>
            </a:r>
            <a:r>
              <a:rPr sz="1700" spc="-10" dirty="0">
                <a:solidFill>
                  <a:srgbClr val="000000"/>
                </a:solidFill>
              </a:rPr>
              <a:t>consciousness</a:t>
            </a:r>
            <a:endParaRPr sz="1700" dirty="0">
              <a:latin typeface="Times New Roman"/>
              <a:cs typeface="Times New Roman"/>
            </a:endParaRPr>
          </a:p>
          <a:p>
            <a:pPr marL="186690">
              <a:lnSpc>
                <a:spcPts val="1835"/>
              </a:lnSpc>
            </a:pPr>
            <a:r>
              <a:rPr sz="1700" dirty="0">
                <a:solidFill>
                  <a:srgbClr val="000000"/>
                </a:solidFill>
              </a:rPr>
              <a:t>and</a:t>
            </a:r>
            <a:r>
              <a:rPr sz="1700" spc="-15" dirty="0">
                <a:solidFill>
                  <a:srgbClr val="000000"/>
                </a:solidFill>
              </a:rPr>
              <a:t> </a:t>
            </a:r>
            <a:r>
              <a:rPr sz="1700" dirty="0">
                <a:solidFill>
                  <a:srgbClr val="000000"/>
                </a:solidFill>
              </a:rPr>
              <a:t>in</a:t>
            </a:r>
            <a:r>
              <a:rPr sz="1700" spc="5" dirty="0">
                <a:solidFill>
                  <a:srgbClr val="000000"/>
                </a:solidFill>
              </a:rPr>
              <a:t> </a:t>
            </a:r>
            <a:r>
              <a:rPr sz="1700" dirty="0">
                <a:solidFill>
                  <a:srgbClr val="000000"/>
                </a:solidFill>
              </a:rPr>
              <a:t>our</a:t>
            </a:r>
            <a:r>
              <a:rPr sz="1700" spc="-15" dirty="0">
                <a:solidFill>
                  <a:srgbClr val="000000"/>
                </a:solidFill>
              </a:rPr>
              <a:t> </a:t>
            </a:r>
            <a:r>
              <a:rPr sz="1700" spc="-20" dirty="0">
                <a:solidFill>
                  <a:srgbClr val="000000"/>
                </a:solidFill>
              </a:rPr>
              <a:t>body</a:t>
            </a:r>
            <a:endParaRPr sz="1700" dirty="0"/>
          </a:p>
          <a:p>
            <a:pPr marL="231775">
              <a:lnSpc>
                <a:spcPct val="100000"/>
              </a:lnSpc>
              <a:spcBef>
                <a:spcPts val="300"/>
              </a:spcBef>
            </a:pPr>
            <a:r>
              <a:rPr sz="1300" dirty="0">
                <a:latin typeface="Wingdings 3"/>
                <a:cs typeface="Wingdings 3"/>
              </a:rPr>
              <a:t></a:t>
            </a:r>
            <a:r>
              <a:rPr sz="1300" spc="320" dirty="0">
                <a:latin typeface="Times New Roman"/>
                <a:cs typeface="Times New Roman"/>
              </a:rPr>
              <a:t> </a:t>
            </a:r>
            <a:r>
              <a:rPr sz="1300" spc="-10" dirty="0">
                <a:solidFill>
                  <a:srgbClr val="000000"/>
                </a:solidFill>
              </a:rPr>
              <a:t>Trauma</a:t>
            </a:r>
            <a:r>
              <a:rPr sz="1300" spc="-15" dirty="0">
                <a:solidFill>
                  <a:srgbClr val="000000"/>
                </a:solidFill>
              </a:rPr>
              <a:t> </a:t>
            </a:r>
            <a:r>
              <a:rPr sz="1300" dirty="0">
                <a:solidFill>
                  <a:srgbClr val="000000"/>
                </a:solidFill>
              </a:rPr>
              <a:t>(especially</a:t>
            </a:r>
            <a:r>
              <a:rPr sz="1300" spc="-40" dirty="0">
                <a:solidFill>
                  <a:srgbClr val="000000"/>
                </a:solidFill>
              </a:rPr>
              <a:t> </a:t>
            </a:r>
            <a:r>
              <a:rPr sz="1300" spc="-10" dirty="0">
                <a:solidFill>
                  <a:srgbClr val="000000"/>
                </a:solidFill>
              </a:rPr>
              <a:t>sever)</a:t>
            </a:r>
            <a:endParaRPr sz="1300" dirty="0">
              <a:latin typeface="Times New Roman"/>
              <a:cs typeface="Times New Roman"/>
            </a:endParaRPr>
          </a:p>
          <a:p>
            <a:pPr marL="231775">
              <a:lnSpc>
                <a:spcPct val="100000"/>
              </a:lnSpc>
              <a:spcBef>
                <a:spcPts val="290"/>
              </a:spcBef>
            </a:pPr>
            <a:r>
              <a:rPr sz="1300" dirty="0">
                <a:latin typeface="Wingdings 3"/>
                <a:cs typeface="Wingdings 3"/>
              </a:rPr>
              <a:t></a:t>
            </a:r>
            <a:r>
              <a:rPr sz="1300" spc="330" dirty="0">
                <a:latin typeface="Times New Roman"/>
                <a:cs typeface="Times New Roman"/>
              </a:rPr>
              <a:t> </a:t>
            </a:r>
            <a:r>
              <a:rPr sz="1300" dirty="0">
                <a:solidFill>
                  <a:srgbClr val="000000"/>
                </a:solidFill>
              </a:rPr>
              <a:t>Guides</a:t>
            </a:r>
            <a:r>
              <a:rPr sz="1300" spc="-15" dirty="0">
                <a:solidFill>
                  <a:srgbClr val="000000"/>
                </a:solidFill>
              </a:rPr>
              <a:t> </a:t>
            </a:r>
            <a:r>
              <a:rPr sz="1300" dirty="0">
                <a:solidFill>
                  <a:srgbClr val="000000"/>
                </a:solidFill>
              </a:rPr>
              <a:t>our</a:t>
            </a:r>
            <a:r>
              <a:rPr sz="1300" spc="-10" dirty="0">
                <a:solidFill>
                  <a:srgbClr val="000000"/>
                </a:solidFill>
              </a:rPr>
              <a:t> </a:t>
            </a:r>
            <a:r>
              <a:rPr sz="1300" dirty="0">
                <a:solidFill>
                  <a:srgbClr val="000000"/>
                </a:solidFill>
              </a:rPr>
              <a:t>ongoing</a:t>
            </a:r>
            <a:r>
              <a:rPr sz="1300" spc="-15" dirty="0">
                <a:solidFill>
                  <a:srgbClr val="000000"/>
                </a:solidFill>
              </a:rPr>
              <a:t> </a:t>
            </a:r>
            <a:r>
              <a:rPr sz="1300" dirty="0">
                <a:solidFill>
                  <a:srgbClr val="000000"/>
                </a:solidFill>
              </a:rPr>
              <a:t>perceptions</a:t>
            </a:r>
            <a:r>
              <a:rPr sz="1300" spc="-20" dirty="0">
                <a:solidFill>
                  <a:srgbClr val="000000"/>
                </a:solidFill>
              </a:rPr>
              <a:t> </a:t>
            </a:r>
            <a:r>
              <a:rPr sz="1300" dirty="0">
                <a:solidFill>
                  <a:srgbClr val="000000"/>
                </a:solidFill>
              </a:rPr>
              <a:t>and</a:t>
            </a:r>
            <a:r>
              <a:rPr sz="1300" spc="-30" dirty="0">
                <a:solidFill>
                  <a:srgbClr val="000000"/>
                </a:solidFill>
              </a:rPr>
              <a:t> </a:t>
            </a:r>
            <a:r>
              <a:rPr sz="1300" spc="-10" dirty="0">
                <a:solidFill>
                  <a:srgbClr val="000000"/>
                </a:solidFill>
              </a:rPr>
              <a:t>actions</a:t>
            </a:r>
            <a:endParaRPr sz="1300" dirty="0">
              <a:latin typeface="Times New Roman"/>
              <a:cs typeface="Times New Roman"/>
            </a:endParaRPr>
          </a:p>
          <a:p>
            <a:pPr marL="515620" marR="139700" indent="-137160">
              <a:lnSpc>
                <a:spcPts val="1250"/>
              </a:lnSpc>
              <a:spcBef>
                <a:spcPts val="590"/>
              </a:spcBef>
            </a:pPr>
            <a:r>
              <a:rPr sz="1300" dirty="0">
                <a:latin typeface="Wingdings 3"/>
                <a:cs typeface="Wingdings 3"/>
              </a:rPr>
              <a:t></a:t>
            </a:r>
            <a:r>
              <a:rPr sz="1300" spc="330" dirty="0">
                <a:latin typeface="Times New Roman"/>
                <a:cs typeface="Times New Roman"/>
              </a:rPr>
              <a:t> </a:t>
            </a:r>
            <a:r>
              <a:rPr sz="1300" dirty="0">
                <a:solidFill>
                  <a:srgbClr val="000000"/>
                </a:solidFill>
              </a:rPr>
              <a:t>Might</a:t>
            </a:r>
            <a:r>
              <a:rPr sz="1300" spc="-20" dirty="0">
                <a:solidFill>
                  <a:srgbClr val="000000"/>
                </a:solidFill>
              </a:rPr>
              <a:t> </a:t>
            </a:r>
            <a:r>
              <a:rPr sz="1300" dirty="0">
                <a:solidFill>
                  <a:srgbClr val="000000"/>
                </a:solidFill>
              </a:rPr>
              <a:t>attribute</a:t>
            </a:r>
            <a:r>
              <a:rPr sz="1300" spc="-15" dirty="0">
                <a:solidFill>
                  <a:srgbClr val="000000"/>
                </a:solidFill>
              </a:rPr>
              <a:t> </a:t>
            </a:r>
            <a:r>
              <a:rPr sz="1300" dirty="0">
                <a:solidFill>
                  <a:srgbClr val="000000"/>
                </a:solidFill>
              </a:rPr>
              <a:t>causation</a:t>
            </a:r>
            <a:r>
              <a:rPr sz="1300" spc="-15" dirty="0">
                <a:solidFill>
                  <a:srgbClr val="000000"/>
                </a:solidFill>
              </a:rPr>
              <a:t> </a:t>
            </a:r>
            <a:r>
              <a:rPr sz="1300" dirty="0">
                <a:solidFill>
                  <a:srgbClr val="000000"/>
                </a:solidFill>
              </a:rPr>
              <a:t>to</a:t>
            </a:r>
            <a:r>
              <a:rPr sz="1300" spc="-25" dirty="0">
                <a:solidFill>
                  <a:srgbClr val="000000"/>
                </a:solidFill>
              </a:rPr>
              <a:t> </a:t>
            </a:r>
            <a:r>
              <a:rPr sz="1300" dirty="0">
                <a:solidFill>
                  <a:srgbClr val="000000"/>
                </a:solidFill>
              </a:rPr>
              <a:t>something that</a:t>
            </a:r>
            <a:r>
              <a:rPr sz="1300" spc="-20" dirty="0">
                <a:solidFill>
                  <a:srgbClr val="000000"/>
                </a:solidFill>
              </a:rPr>
              <a:t> </a:t>
            </a:r>
            <a:r>
              <a:rPr sz="1300" dirty="0">
                <a:solidFill>
                  <a:srgbClr val="000000"/>
                </a:solidFill>
              </a:rPr>
              <a:t>is</a:t>
            </a:r>
            <a:r>
              <a:rPr sz="1300" spc="-30" dirty="0">
                <a:solidFill>
                  <a:srgbClr val="000000"/>
                </a:solidFill>
              </a:rPr>
              <a:t> </a:t>
            </a:r>
            <a:r>
              <a:rPr sz="1300" dirty="0">
                <a:solidFill>
                  <a:srgbClr val="000000"/>
                </a:solidFill>
              </a:rPr>
              <a:t>not</a:t>
            </a:r>
            <a:r>
              <a:rPr sz="1300" spc="-10" dirty="0">
                <a:solidFill>
                  <a:srgbClr val="000000"/>
                </a:solidFill>
              </a:rPr>
              <a:t> accurate </a:t>
            </a:r>
            <a:r>
              <a:rPr sz="1300" dirty="0">
                <a:solidFill>
                  <a:srgbClr val="000000"/>
                </a:solidFill>
              </a:rPr>
              <a:t>because</a:t>
            </a:r>
            <a:r>
              <a:rPr sz="1300" spc="-30" dirty="0">
                <a:solidFill>
                  <a:srgbClr val="000000"/>
                </a:solidFill>
              </a:rPr>
              <a:t> </a:t>
            </a:r>
            <a:r>
              <a:rPr sz="1300" dirty="0">
                <a:solidFill>
                  <a:srgbClr val="000000"/>
                </a:solidFill>
              </a:rPr>
              <a:t>of</a:t>
            </a:r>
            <a:r>
              <a:rPr sz="1300" spc="15" dirty="0">
                <a:solidFill>
                  <a:srgbClr val="000000"/>
                </a:solidFill>
              </a:rPr>
              <a:t> </a:t>
            </a:r>
            <a:r>
              <a:rPr sz="1300" dirty="0">
                <a:solidFill>
                  <a:srgbClr val="000000"/>
                </a:solidFill>
              </a:rPr>
              <a:t>a</a:t>
            </a:r>
            <a:r>
              <a:rPr sz="1300" spc="-25" dirty="0">
                <a:solidFill>
                  <a:srgbClr val="000000"/>
                </a:solidFill>
              </a:rPr>
              <a:t> </a:t>
            </a:r>
            <a:r>
              <a:rPr sz="1300" dirty="0">
                <a:solidFill>
                  <a:srgbClr val="000000"/>
                </a:solidFill>
              </a:rPr>
              <a:t>triggered</a:t>
            </a:r>
            <a:r>
              <a:rPr sz="1300" spc="-25" dirty="0">
                <a:solidFill>
                  <a:srgbClr val="000000"/>
                </a:solidFill>
              </a:rPr>
              <a:t> </a:t>
            </a:r>
            <a:r>
              <a:rPr sz="1300" dirty="0">
                <a:solidFill>
                  <a:srgbClr val="000000"/>
                </a:solidFill>
              </a:rPr>
              <a:t>implicit</a:t>
            </a:r>
            <a:r>
              <a:rPr sz="1300" spc="-35" dirty="0">
                <a:solidFill>
                  <a:srgbClr val="000000"/>
                </a:solidFill>
              </a:rPr>
              <a:t> </a:t>
            </a:r>
            <a:r>
              <a:rPr sz="1300" spc="-10" dirty="0">
                <a:solidFill>
                  <a:srgbClr val="000000"/>
                </a:solidFill>
              </a:rPr>
              <a:t>memory</a:t>
            </a:r>
            <a:endParaRPr sz="1300" dirty="0">
              <a:latin typeface="Times New Roman"/>
              <a:cs typeface="Times New Roman"/>
            </a:endParaRPr>
          </a:p>
          <a:p>
            <a:pPr marL="231775">
              <a:lnSpc>
                <a:spcPct val="100000"/>
              </a:lnSpc>
              <a:spcBef>
                <a:spcPts val="295"/>
              </a:spcBef>
            </a:pPr>
            <a:r>
              <a:rPr sz="1300" dirty="0">
                <a:latin typeface="Wingdings 3"/>
                <a:cs typeface="Wingdings 3"/>
              </a:rPr>
              <a:t></a:t>
            </a:r>
            <a:r>
              <a:rPr sz="1300" spc="325" dirty="0">
                <a:latin typeface="Times New Roman"/>
                <a:cs typeface="Times New Roman"/>
              </a:rPr>
              <a:t> </a:t>
            </a:r>
            <a:r>
              <a:rPr sz="1300" dirty="0">
                <a:solidFill>
                  <a:srgbClr val="000000"/>
                </a:solidFill>
              </a:rPr>
              <a:t>Formed</a:t>
            </a:r>
            <a:r>
              <a:rPr sz="1300" spc="-15" dirty="0">
                <a:solidFill>
                  <a:srgbClr val="000000"/>
                </a:solidFill>
              </a:rPr>
              <a:t> </a:t>
            </a:r>
            <a:r>
              <a:rPr sz="1300" dirty="0">
                <a:solidFill>
                  <a:srgbClr val="000000"/>
                </a:solidFill>
              </a:rPr>
              <a:t>below</a:t>
            </a:r>
            <a:r>
              <a:rPr sz="1300" spc="-30" dirty="0">
                <a:solidFill>
                  <a:srgbClr val="000000"/>
                </a:solidFill>
              </a:rPr>
              <a:t> </a:t>
            </a:r>
            <a:r>
              <a:rPr sz="1300" dirty="0">
                <a:solidFill>
                  <a:srgbClr val="000000"/>
                </a:solidFill>
              </a:rPr>
              <a:t>level</a:t>
            </a:r>
            <a:r>
              <a:rPr sz="1300" spc="-20" dirty="0">
                <a:solidFill>
                  <a:srgbClr val="000000"/>
                </a:solidFill>
              </a:rPr>
              <a:t> </a:t>
            </a:r>
            <a:r>
              <a:rPr sz="1300" dirty="0">
                <a:solidFill>
                  <a:srgbClr val="000000"/>
                </a:solidFill>
              </a:rPr>
              <a:t>of</a:t>
            </a:r>
            <a:r>
              <a:rPr sz="1300" spc="15" dirty="0">
                <a:solidFill>
                  <a:srgbClr val="000000"/>
                </a:solidFill>
              </a:rPr>
              <a:t> </a:t>
            </a:r>
            <a:r>
              <a:rPr sz="1300" spc="-10" dirty="0">
                <a:solidFill>
                  <a:srgbClr val="000000"/>
                </a:solidFill>
              </a:rPr>
              <a:t>consciousness</a:t>
            </a:r>
            <a:endParaRPr sz="1300" dirty="0">
              <a:latin typeface="Times New Roman"/>
              <a:cs typeface="Times New Roman"/>
            </a:endParaRPr>
          </a:p>
          <a:p>
            <a:pPr marL="515620" marR="288290" indent="-137160">
              <a:lnSpc>
                <a:spcPct val="80000"/>
              </a:lnSpc>
              <a:spcBef>
                <a:spcPts val="600"/>
              </a:spcBef>
            </a:pPr>
            <a:r>
              <a:rPr sz="1300" dirty="0">
                <a:latin typeface="Wingdings 3"/>
                <a:cs typeface="Wingdings 3"/>
              </a:rPr>
              <a:t></a:t>
            </a:r>
            <a:r>
              <a:rPr sz="1300" spc="305" dirty="0">
                <a:latin typeface="Times New Roman"/>
                <a:cs typeface="Times New Roman"/>
              </a:rPr>
              <a:t> </a:t>
            </a:r>
            <a:r>
              <a:rPr sz="1300" dirty="0">
                <a:solidFill>
                  <a:srgbClr val="000000"/>
                </a:solidFill>
              </a:rPr>
              <a:t>Behavioral</a:t>
            </a:r>
            <a:r>
              <a:rPr sz="1300" spc="-15" dirty="0">
                <a:solidFill>
                  <a:srgbClr val="000000"/>
                </a:solidFill>
              </a:rPr>
              <a:t> </a:t>
            </a:r>
            <a:r>
              <a:rPr sz="1300" dirty="0">
                <a:solidFill>
                  <a:srgbClr val="000000"/>
                </a:solidFill>
              </a:rPr>
              <a:t>impulses,</a:t>
            </a:r>
            <a:r>
              <a:rPr sz="1300" spc="-25" dirty="0">
                <a:solidFill>
                  <a:srgbClr val="000000"/>
                </a:solidFill>
              </a:rPr>
              <a:t> </a:t>
            </a:r>
            <a:r>
              <a:rPr sz="1300" dirty="0">
                <a:solidFill>
                  <a:srgbClr val="000000"/>
                </a:solidFill>
              </a:rPr>
              <a:t>affective</a:t>
            </a:r>
            <a:r>
              <a:rPr sz="1300" spc="-30" dirty="0">
                <a:solidFill>
                  <a:srgbClr val="000000"/>
                </a:solidFill>
              </a:rPr>
              <a:t> </a:t>
            </a:r>
            <a:r>
              <a:rPr sz="1300" spc="-10" dirty="0">
                <a:solidFill>
                  <a:srgbClr val="000000"/>
                </a:solidFill>
              </a:rPr>
              <a:t>experiences,</a:t>
            </a:r>
            <a:r>
              <a:rPr sz="1300" spc="-15" dirty="0">
                <a:solidFill>
                  <a:srgbClr val="000000"/>
                </a:solidFill>
              </a:rPr>
              <a:t> </a:t>
            </a:r>
            <a:r>
              <a:rPr sz="1300" spc="-10" dirty="0">
                <a:solidFill>
                  <a:srgbClr val="000000"/>
                </a:solidFill>
              </a:rPr>
              <a:t>perceptions, sensations</a:t>
            </a:r>
            <a:endParaRPr sz="1300" dirty="0">
              <a:latin typeface="Times New Roman"/>
              <a:cs typeface="Times New Roman"/>
            </a:endParaRPr>
          </a:p>
          <a:p>
            <a:pPr marL="231775">
              <a:lnSpc>
                <a:spcPct val="100000"/>
              </a:lnSpc>
              <a:spcBef>
                <a:spcPts val="290"/>
              </a:spcBef>
            </a:pPr>
            <a:r>
              <a:rPr sz="1300" dirty="0">
                <a:latin typeface="Wingdings 3"/>
                <a:cs typeface="Wingdings 3"/>
              </a:rPr>
              <a:t></a:t>
            </a:r>
            <a:r>
              <a:rPr sz="1300" spc="330" dirty="0">
                <a:latin typeface="Times New Roman"/>
                <a:cs typeface="Times New Roman"/>
              </a:rPr>
              <a:t> </a:t>
            </a:r>
            <a:r>
              <a:rPr sz="1300" dirty="0">
                <a:solidFill>
                  <a:srgbClr val="000000"/>
                </a:solidFill>
              </a:rPr>
              <a:t>Cluster</a:t>
            </a:r>
            <a:r>
              <a:rPr sz="1300" spc="5" dirty="0">
                <a:solidFill>
                  <a:srgbClr val="000000"/>
                </a:solidFill>
              </a:rPr>
              <a:t> </a:t>
            </a:r>
            <a:r>
              <a:rPr sz="1300" dirty="0">
                <a:solidFill>
                  <a:srgbClr val="000000"/>
                </a:solidFill>
              </a:rPr>
              <a:t>together to</a:t>
            </a:r>
            <a:r>
              <a:rPr sz="1300" spc="-30" dirty="0">
                <a:solidFill>
                  <a:srgbClr val="000000"/>
                </a:solidFill>
              </a:rPr>
              <a:t> </a:t>
            </a:r>
            <a:r>
              <a:rPr sz="1300" dirty="0">
                <a:solidFill>
                  <a:srgbClr val="000000"/>
                </a:solidFill>
              </a:rPr>
              <a:t>form</a:t>
            </a:r>
            <a:r>
              <a:rPr sz="1300" spc="-15" dirty="0">
                <a:solidFill>
                  <a:srgbClr val="000000"/>
                </a:solidFill>
              </a:rPr>
              <a:t> </a:t>
            </a:r>
            <a:r>
              <a:rPr sz="1300" dirty="0">
                <a:solidFill>
                  <a:srgbClr val="000000"/>
                </a:solidFill>
              </a:rPr>
              <a:t>mental</a:t>
            </a:r>
            <a:r>
              <a:rPr sz="1300" spc="-15" dirty="0">
                <a:solidFill>
                  <a:srgbClr val="000000"/>
                </a:solidFill>
              </a:rPr>
              <a:t> </a:t>
            </a:r>
            <a:r>
              <a:rPr sz="1300" spc="-10" dirty="0">
                <a:solidFill>
                  <a:srgbClr val="000000"/>
                </a:solidFill>
              </a:rPr>
              <a:t>models</a:t>
            </a:r>
            <a:endParaRPr sz="1300" dirty="0">
              <a:latin typeface="Times New Roman"/>
              <a:cs typeface="Times New Roman"/>
            </a:endParaRPr>
          </a:p>
          <a:p>
            <a:pPr marL="369570" marR="5080" indent="-137160">
              <a:lnSpc>
                <a:spcPct val="80000"/>
              </a:lnSpc>
              <a:spcBef>
                <a:spcPts val="600"/>
              </a:spcBef>
            </a:pPr>
            <a:r>
              <a:rPr sz="1300" dirty="0">
                <a:latin typeface="Wingdings 3"/>
                <a:cs typeface="Wingdings 3"/>
              </a:rPr>
              <a:t></a:t>
            </a:r>
            <a:r>
              <a:rPr sz="1300" spc="320" dirty="0">
                <a:latin typeface="Times New Roman"/>
                <a:cs typeface="Times New Roman"/>
              </a:rPr>
              <a:t> </a:t>
            </a:r>
            <a:r>
              <a:rPr sz="1300" dirty="0">
                <a:solidFill>
                  <a:srgbClr val="000000"/>
                </a:solidFill>
              </a:rPr>
              <a:t>Continuing</a:t>
            </a:r>
            <a:r>
              <a:rPr sz="1300" spc="10" dirty="0">
                <a:solidFill>
                  <a:srgbClr val="000000"/>
                </a:solidFill>
              </a:rPr>
              <a:t> </a:t>
            </a:r>
            <a:r>
              <a:rPr sz="1300" dirty="0">
                <a:solidFill>
                  <a:srgbClr val="000000"/>
                </a:solidFill>
              </a:rPr>
              <a:t>experiences</a:t>
            </a:r>
            <a:r>
              <a:rPr sz="1300" spc="-10" dirty="0">
                <a:solidFill>
                  <a:srgbClr val="000000"/>
                </a:solidFill>
              </a:rPr>
              <a:t> </a:t>
            </a:r>
            <a:r>
              <a:rPr sz="1300" dirty="0">
                <a:solidFill>
                  <a:srgbClr val="000000"/>
                </a:solidFill>
              </a:rPr>
              <a:t>prime</a:t>
            </a:r>
            <a:r>
              <a:rPr sz="1300" spc="-40" dirty="0">
                <a:solidFill>
                  <a:srgbClr val="000000"/>
                </a:solidFill>
              </a:rPr>
              <a:t> </a:t>
            </a:r>
            <a:r>
              <a:rPr sz="1300" dirty="0">
                <a:solidFill>
                  <a:srgbClr val="000000"/>
                </a:solidFill>
              </a:rPr>
              <a:t>the</a:t>
            </a:r>
            <a:r>
              <a:rPr sz="1300" spc="-20" dirty="0">
                <a:solidFill>
                  <a:srgbClr val="000000"/>
                </a:solidFill>
              </a:rPr>
              <a:t> </a:t>
            </a:r>
            <a:r>
              <a:rPr sz="1300" spc="-10" dirty="0">
                <a:solidFill>
                  <a:srgbClr val="000000"/>
                </a:solidFill>
              </a:rPr>
              <a:t>amygdala</a:t>
            </a:r>
            <a:r>
              <a:rPr sz="1300" spc="-65" dirty="0">
                <a:solidFill>
                  <a:srgbClr val="000000"/>
                </a:solidFill>
              </a:rPr>
              <a:t> </a:t>
            </a:r>
            <a:r>
              <a:rPr sz="1300" dirty="0">
                <a:solidFill>
                  <a:srgbClr val="000000"/>
                </a:solidFill>
              </a:rPr>
              <a:t>to</a:t>
            </a:r>
            <a:r>
              <a:rPr sz="1300" spc="-25" dirty="0">
                <a:solidFill>
                  <a:srgbClr val="000000"/>
                </a:solidFill>
              </a:rPr>
              <a:t> </a:t>
            </a:r>
            <a:r>
              <a:rPr sz="1300" dirty="0">
                <a:solidFill>
                  <a:srgbClr val="000000"/>
                </a:solidFill>
              </a:rPr>
              <a:t>anticipate</a:t>
            </a:r>
            <a:r>
              <a:rPr sz="1300" spc="-45" dirty="0">
                <a:solidFill>
                  <a:srgbClr val="000000"/>
                </a:solidFill>
              </a:rPr>
              <a:t> </a:t>
            </a:r>
            <a:r>
              <a:rPr sz="1300" spc="-25" dirty="0">
                <a:solidFill>
                  <a:srgbClr val="000000"/>
                </a:solidFill>
              </a:rPr>
              <a:t>how </a:t>
            </a:r>
            <a:r>
              <a:rPr sz="1300" dirty="0">
                <a:solidFill>
                  <a:srgbClr val="000000"/>
                </a:solidFill>
              </a:rPr>
              <a:t>life</a:t>
            </a:r>
            <a:r>
              <a:rPr sz="1300" spc="-15" dirty="0">
                <a:solidFill>
                  <a:srgbClr val="000000"/>
                </a:solidFill>
              </a:rPr>
              <a:t> </a:t>
            </a:r>
            <a:r>
              <a:rPr sz="1300" spc="-10" dirty="0">
                <a:solidFill>
                  <a:srgbClr val="000000"/>
                </a:solidFill>
              </a:rPr>
              <a:t>works.</a:t>
            </a:r>
            <a:endParaRPr sz="1300" dirty="0">
              <a:latin typeface="Times New Roman"/>
              <a:cs typeface="Times New Roman"/>
            </a:endParaRPr>
          </a:p>
          <a:p>
            <a:pPr marL="158750">
              <a:lnSpc>
                <a:spcPts val="1405"/>
              </a:lnSpc>
              <a:spcBef>
                <a:spcPts val="1295"/>
              </a:spcBef>
            </a:pPr>
            <a:r>
              <a:rPr sz="1300" dirty="0">
                <a:solidFill>
                  <a:srgbClr val="000000"/>
                </a:solidFill>
              </a:rPr>
              <a:t>Expressive</a:t>
            </a:r>
            <a:r>
              <a:rPr sz="1300" spc="-20" dirty="0">
                <a:solidFill>
                  <a:srgbClr val="000000"/>
                </a:solidFill>
              </a:rPr>
              <a:t> </a:t>
            </a:r>
            <a:r>
              <a:rPr sz="1300" dirty="0">
                <a:solidFill>
                  <a:srgbClr val="000000"/>
                </a:solidFill>
              </a:rPr>
              <a:t>therapy</a:t>
            </a:r>
            <a:r>
              <a:rPr sz="1300" spc="-40" dirty="0">
                <a:solidFill>
                  <a:srgbClr val="000000"/>
                </a:solidFill>
              </a:rPr>
              <a:t> </a:t>
            </a:r>
            <a:r>
              <a:rPr sz="1300" dirty="0">
                <a:solidFill>
                  <a:srgbClr val="000000"/>
                </a:solidFill>
              </a:rPr>
              <a:t>(like</a:t>
            </a:r>
            <a:r>
              <a:rPr sz="1300" spc="-35" dirty="0">
                <a:solidFill>
                  <a:srgbClr val="000000"/>
                </a:solidFill>
              </a:rPr>
              <a:t> </a:t>
            </a:r>
            <a:r>
              <a:rPr sz="1300" dirty="0">
                <a:solidFill>
                  <a:srgbClr val="000000"/>
                </a:solidFill>
              </a:rPr>
              <a:t>sandtray)</a:t>
            </a:r>
            <a:r>
              <a:rPr sz="1300" spc="-55" dirty="0">
                <a:solidFill>
                  <a:srgbClr val="000000"/>
                </a:solidFill>
              </a:rPr>
              <a:t> </a:t>
            </a:r>
            <a:r>
              <a:rPr sz="1300" dirty="0">
                <a:solidFill>
                  <a:srgbClr val="000000"/>
                </a:solidFill>
              </a:rPr>
              <a:t>might</a:t>
            </a:r>
            <a:r>
              <a:rPr sz="1300" spc="-45" dirty="0">
                <a:solidFill>
                  <a:srgbClr val="000000"/>
                </a:solidFill>
              </a:rPr>
              <a:t> </a:t>
            </a:r>
            <a:r>
              <a:rPr sz="1300" dirty="0">
                <a:solidFill>
                  <a:srgbClr val="000000"/>
                </a:solidFill>
              </a:rPr>
              <a:t>be</a:t>
            </a:r>
            <a:r>
              <a:rPr sz="1300" spc="-60" dirty="0">
                <a:solidFill>
                  <a:srgbClr val="000000"/>
                </a:solidFill>
              </a:rPr>
              <a:t> </a:t>
            </a:r>
            <a:r>
              <a:rPr sz="1300" dirty="0">
                <a:solidFill>
                  <a:srgbClr val="000000"/>
                </a:solidFill>
              </a:rPr>
              <a:t>needed</a:t>
            </a:r>
            <a:r>
              <a:rPr sz="1300" spc="-35" dirty="0">
                <a:solidFill>
                  <a:srgbClr val="000000"/>
                </a:solidFill>
              </a:rPr>
              <a:t> </a:t>
            </a:r>
            <a:r>
              <a:rPr sz="1300" dirty="0">
                <a:solidFill>
                  <a:srgbClr val="000000"/>
                </a:solidFill>
              </a:rPr>
              <a:t>in</a:t>
            </a:r>
            <a:r>
              <a:rPr sz="1300" spc="-45" dirty="0">
                <a:solidFill>
                  <a:srgbClr val="000000"/>
                </a:solidFill>
              </a:rPr>
              <a:t> </a:t>
            </a:r>
            <a:r>
              <a:rPr sz="1300" dirty="0">
                <a:solidFill>
                  <a:srgbClr val="000000"/>
                </a:solidFill>
              </a:rPr>
              <a:t>order</a:t>
            </a:r>
            <a:r>
              <a:rPr sz="1300" spc="-40" dirty="0">
                <a:solidFill>
                  <a:srgbClr val="000000"/>
                </a:solidFill>
              </a:rPr>
              <a:t> </a:t>
            </a:r>
            <a:r>
              <a:rPr sz="1300" spc="-25" dirty="0">
                <a:solidFill>
                  <a:srgbClr val="000000"/>
                </a:solidFill>
              </a:rPr>
              <a:t>to</a:t>
            </a:r>
            <a:endParaRPr sz="1300" dirty="0"/>
          </a:p>
          <a:p>
            <a:pPr marL="158750">
              <a:lnSpc>
                <a:spcPts val="1405"/>
              </a:lnSpc>
            </a:pPr>
            <a:r>
              <a:rPr sz="1300" dirty="0">
                <a:solidFill>
                  <a:srgbClr val="000000"/>
                </a:solidFill>
              </a:rPr>
              <a:t>heal</a:t>
            </a:r>
            <a:r>
              <a:rPr sz="1300" spc="-20" dirty="0">
                <a:solidFill>
                  <a:srgbClr val="000000"/>
                </a:solidFill>
              </a:rPr>
              <a:t> </a:t>
            </a:r>
            <a:r>
              <a:rPr sz="1300" dirty="0">
                <a:solidFill>
                  <a:srgbClr val="000000"/>
                </a:solidFill>
              </a:rPr>
              <a:t>the</a:t>
            </a:r>
            <a:r>
              <a:rPr sz="1300" spc="-25" dirty="0">
                <a:solidFill>
                  <a:srgbClr val="000000"/>
                </a:solidFill>
              </a:rPr>
              <a:t> </a:t>
            </a:r>
            <a:r>
              <a:rPr sz="1300" dirty="0">
                <a:solidFill>
                  <a:srgbClr val="000000"/>
                </a:solidFill>
              </a:rPr>
              <a:t>whole</a:t>
            </a:r>
            <a:r>
              <a:rPr sz="1300" spc="-20" dirty="0">
                <a:solidFill>
                  <a:srgbClr val="000000"/>
                </a:solidFill>
              </a:rPr>
              <a:t> body</a:t>
            </a:r>
            <a:endParaRPr sz="1300" dirty="0"/>
          </a:p>
        </p:txBody>
      </p:sp>
      <p:sp>
        <p:nvSpPr>
          <p:cNvPr id="4" name="object 4"/>
          <p:cNvSpPr txBox="1"/>
          <p:nvPr/>
        </p:nvSpPr>
        <p:spPr>
          <a:xfrm>
            <a:off x="6642121" y="1138552"/>
            <a:ext cx="4582795" cy="4415155"/>
          </a:xfrm>
          <a:prstGeom prst="rect">
            <a:avLst/>
          </a:prstGeom>
        </p:spPr>
        <p:txBody>
          <a:bodyPr vert="horz" wrap="square" lIns="0" tIns="213360" rIns="0" bIns="0" rtlCol="0">
            <a:spAutoFit/>
          </a:bodyPr>
          <a:lstStyle/>
          <a:p>
            <a:pPr marL="12700">
              <a:lnSpc>
                <a:spcPct val="100000"/>
              </a:lnSpc>
              <a:spcBef>
                <a:spcPts val="1680"/>
              </a:spcBef>
            </a:pPr>
            <a:r>
              <a:rPr sz="2300" dirty="0">
                <a:solidFill>
                  <a:srgbClr val="1CACE3"/>
                </a:solidFill>
                <a:latin typeface="Tw Cen MT"/>
                <a:cs typeface="Tw Cen MT"/>
              </a:rPr>
              <a:t>Split </a:t>
            </a:r>
            <a:r>
              <a:rPr sz="2300" spc="-10" dirty="0">
                <a:solidFill>
                  <a:srgbClr val="1CACE3"/>
                </a:solidFill>
                <a:latin typeface="Tw Cen MT"/>
                <a:cs typeface="Tw Cen MT"/>
              </a:rPr>
              <a:t>Brain</a:t>
            </a:r>
            <a:endParaRPr sz="2300" dirty="0">
              <a:latin typeface="Tw Cen MT"/>
              <a:cs typeface="Tw Cen MT"/>
            </a:endParaRPr>
          </a:p>
          <a:p>
            <a:pPr marL="12700" marR="76200">
              <a:lnSpc>
                <a:spcPct val="90000"/>
              </a:lnSpc>
              <a:spcBef>
                <a:spcPts val="1760"/>
              </a:spcBef>
            </a:pPr>
            <a:r>
              <a:rPr sz="2200" spc="-10" dirty="0">
                <a:latin typeface="Tw Cen MT"/>
                <a:cs typeface="Tw Cen MT"/>
              </a:rPr>
              <a:t>People</a:t>
            </a:r>
            <a:r>
              <a:rPr sz="2200" spc="-90" dirty="0">
                <a:latin typeface="Tw Cen MT"/>
                <a:cs typeface="Tw Cen MT"/>
              </a:rPr>
              <a:t> </a:t>
            </a:r>
            <a:r>
              <a:rPr sz="2200" dirty="0">
                <a:latin typeface="Tw Cen MT"/>
                <a:cs typeface="Tw Cen MT"/>
              </a:rPr>
              <a:t>who</a:t>
            </a:r>
            <a:r>
              <a:rPr sz="2200" spc="-75" dirty="0">
                <a:latin typeface="Tw Cen MT"/>
                <a:cs typeface="Tw Cen MT"/>
              </a:rPr>
              <a:t> </a:t>
            </a:r>
            <a:r>
              <a:rPr sz="2200" dirty="0">
                <a:latin typeface="Tw Cen MT"/>
                <a:cs typeface="Tw Cen MT"/>
              </a:rPr>
              <a:t>haven’t</a:t>
            </a:r>
            <a:r>
              <a:rPr sz="2200" spc="-60" dirty="0">
                <a:latin typeface="Tw Cen MT"/>
                <a:cs typeface="Tw Cen MT"/>
              </a:rPr>
              <a:t> </a:t>
            </a:r>
            <a:r>
              <a:rPr sz="2200" dirty="0">
                <a:latin typeface="Tw Cen MT"/>
                <a:cs typeface="Tw Cen MT"/>
              </a:rPr>
              <a:t>been</a:t>
            </a:r>
            <a:r>
              <a:rPr sz="2200" spc="-90" dirty="0">
                <a:latin typeface="Tw Cen MT"/>
                <a:cs typeface="Tw Cen MT"/>
              </a:rPr>
              <a:t> </a:t>
            </a:r>
            <a:r>
              <a:rPr sz="2200" dirty="0">
                <a:latin typeface="Tw Cen MT"/>
                <a:cs typeface="Tw Cen MT"/>
              </a:rPr>
              <a:t>able</a:t>
            </a:r>
            <a:r>
              <a:rPr sz="2200" spc="-70" dirty="0">
                <a:latin typeface="Tw Cen MT"/>
                <a:cs typeface="Tw Cen MT"/>
              </a:rPr>
              <a:t> </a:t>
            </a:r>
            <a:r>
              <a:rPr sz="2200" spc="-25" dirty="0">
                <a:latin typeface="Tw Cen MT"/>
                <a:cs typeface="Tw Cen MT"/>
              </a:rPr>
              <a:t>to </a:t>
            </a:r>
            <a:r>
              <a:rPr sz="2200" dirty="0">
                <a:latin typeface="Tw Cen MT"/>
                <a:cs typeface="Tw Cen MT"/>
              </a:rPr>
              <a:t>integrate</a:t>
            </a:r>
            <a:r>
              <a:rPr sz="2200" spc="-45" dirty="0">
                <a:latin typeface="Tw Cen MT"/>
                <a:cs typeface="Tw Cen MT"/>
              </a:rPr>
              <a:t> </a:t>
            </a:r>
            <a:r>
              <a:rPr sz="2200" dirty="0">
                <a:latin typeface="Tw Cen MT"/>
                <a:cs typeface="Tw Cen MT"/>
              </a:rPr>
              <a:t>their</a:t>
            </a:r>
            <a:r>
              <a:rPr sz="2200" spc="-50" dirty="0">
                <a:latin typeface="Tw Cen MT"/>
                <a:cs typeface="Tw Cen MT"/>
              </a:rPr>
              <a:t> </a:t>
            </a:r>
            <a:r>
              <a:rPr sz="2200" dirty="0">
                <a:latin typeface="Tw Cen MT"/>
                <a:cs typeface="Tw Cen MT"/>
              </a:rPr>
              <a:t>trauma</a:t>
            </a:r>
            <a:r>
              <a:rPr sz="2200" spc="-60" dirty="0">
                <a:latin typeface="Tw Cen MT"/>
                <a:cs typeface="Tw Cen MT"/>
              </a:rPr>
              <a:t> </a:t>
            </a:r>
            <a:r>
              <a:rPr sz="2200" dirty="0">
                <a:latin typeface="Tw Cen MT"/>
                <a:cs typeface="Tw Cen MT"/>
              </a:rPr>
              <a:t>(stays</a:t>
            </a:r>
            <a:r>
              <a:rPr sz="2200" spc="-45" dirty="0">
                <a:latin typeface="Tw Cen MT"/>
                <a:cs typeface="Tw Cen MT"/>
              </a:rPr>
              <a:t> </a:t>
            </a:r>
            <a:r>
              <a:rPr sz="2200" dirty="0">
                <a:latin typeface="Tw Cen MT"/>
                <a:cs typeface="Tw Cen MT"/>
              </a:rPr>
              <a:t>in</a:t>
            </a:r>
            <a:r>
              <a:rPr sz="2200" spc="-50" dirty="0">
                <a:latin typeface="Tw Cen MT"/>
                <a:cs typeface="Tw Cen MT"/>
              </a:rPr>
              <a:t> </a:t>
            </a:r>
            <a:r>
              <a:rPr sz="2200" dirty="0">
                <a:latin typeface="Tw Cen MT"/>
                <a:cs typeface="Tw Cen MT"/>
              </a:rPr>
              <a:t>the</a:t>
            </a:r>
            <a:r>
              <a:rPr sz="2200" spc="-55" dirty="0">
                <a:latin typeface="Tw Cen MT"/>
                <a:cs typeface="Tw Cen MT"/>
              </a:rPr>
              <a:t> </a:t>
            </a:r>
            <a:r>
              <a:rPr sz="2200" spc="-20" dirty="0">
                <a:latin typeface="Tw Cen MT"/>
                <a:cs typeface="Tw Cen MT"/>
              </a:rPr>
              <a:t>body </a:t>
            </a:r>
            <a:r>
              <a:rPr sz="2200" dirty="0">
                <a:latin typeface="Tw Cen MT"/>
                <a:cs typeface="Tw Cen MT"/>
              </a:rPr>
              <a:t>or</a:t>
            </a:r>
            <a:r>
              <a:rPr sz="2200" spc="-30" dirty="0">
                <a:latin typeface="Tw Cen MT"/>
                <a:cs typeface="Tw Cen MT"/>
              </a:rPr>
              <a:t> </a:t>
            </a:r>
            <a:r>
              <a:rPr sz="2200" dirty="0">
                <a:latin typeface="Tw Cen MT"/>
                <a:cs typeface="Tw Cen MT"/>
              </a:rPr>
              <a:t>the</a:t>
            </a:r>
            <a:r>
              <a:rPr sz="2200" spc="-30" dirty="0">
                <a:latin typeface="Tw Cen MT"/>
                <a:cs typeface="Tw Cen MT"/>
              </a:rPr>
              <a:t> </a:t>
            </a:r>
            <a:r>
              <a:rPr sz="2200" dirty="0">
                <a:latin typeface="Tw Cen MT"/>
                <a:cs typeface="Tw Cen MT"/>
              </a:rPr>
              <a:t>right</a:t>
            </a:r>
            <a:r>
              <a:rPr sz="2200" spc="-25" dirty="0">
                <a:latin typeface="Tw Cen MT"/>
                <a:cs typeface="Tw Cen MT"/>
              </a:rPr>
              <a:t> </a:t>
            </a:r>
            <a:r>
              <a:rPr sz="2200" dirty="0">
                <a:latin typeface="Tw Cen MT"/>
                <a:cs typeface="Tw Cen MT"/>
              </a:rPr>
              <a:t>side</a:t>
            </a:r>
            <a:r>
              <a:rPr sz="2200" spc="-20" dirty="0">
                <a:latin typeface="Tw Cen MT"/>
                <a:cs typeface="Tw Cen MT"/>
              </a:rPr>
              <a:t> </a:t>
            </a:r>
            <a:r>
              <a:rPr sz="2200" dirty="0">
                <a:latin typeface="Tw Cen MT"/>
                <a:cs typeface="Tw Cen MT"/>
              </a:rPr>
              <a:t>of</a:t>
            </a:r>
            <a:r>
              <a:rPr sz="2200" spc="35" dirty="0">
                <a:latin typeface="Tw Cen MT"/>
                <a:cs typeface="Tw Cen MT"/>
              </a:rPr>
              <a:t> </a:t>
            </a:r>
            <a:r>
              <a:rPr sz="2200" dirty="0">
                <a:latin typeface="Tw Cen MT"/>
                <a:cs typeface="Tw Cen MT"/>
              </a:rPr>
              <a:t>the</a:t>
            </a:r>
            <a:r>
              <a:rPr sz="2200" spc="-30" dirty="0">
                <a:latin typeface="Tw Cen MT"/>
                <a:cs typeface="Tw Cen MT"/>
              </a:rPr>
              <a:t> </a:t>
            </a:r>
            <a:r>
              <a:rPr sz="2200" dirty="0">
                <a:latin typeface="Tw Cen MT"/>
                <a:cs typeface="Tw Cen MT"/>
              </a:rPr>
              <a:t>brain)</a:t>
            </a:r>
            <a:r>
              <a:rPr sz="2200" spc="-25" dirty="0">
                <a:latin typeface="Tw Cen MT"/>
                <a:cs typeface="Tw Cen MT"/>
              </a:rPr>
              <a:t> </a:t>
            </a:r>
            <a:r>
              <a:rPr sz="2200" spc="-20" dirty="0">
                <a:latin typeface="Tw Cen MT"/>
                <a:cs typeface="Tw Cen MT"/>
              </a:rPr>
              <a:t>have </a:t>
            </a:r>
            <a:r>
              <a:rPr sz="2200" dirty="0">
                <a:latin typeface="Tw Cen MT"/>
                <a:cs typeface="Tw Cen MT"/>
              </a:rPr>
              <a:t>similar</a:t>
            </a:r>
            <a:r>
              <a:rPr sz="2200" spc="-10" dirty="0">
                <a:latin typeface="Tw Cen MT"/>
                <a:cs typeface="Tw Cen MT"/>
              </a:rPr>
              <a:t> </a:t>
            </a:r>
            <a:r>
              <a:rPr sz="2200" dirty="0">
                <a:latin typeface="Tw Cen MT"/>
                <a:cs typeface="Tw Cen MT"/>
              </a:rPr>
              <a:t>patterns</a:t>
            </a:r>
            <a:r>
              <a:rPr sz="2200" spc="-50" dirty="0">
                <a:latin typeface="Tw Cen MT"/>
                <a:cs typeface="Tw Cen MT"/>
              </a:rPr>
              <a:t> </a:t>
            </a:r>
            <a:r>
              <a:rPr sz="2200" dirty="0">
                <a:latin typeface="Tw Cen MT"/>
                <a:cs typeface="Tw Cen MT"/>
              </a:rPr>
              <a:t>to</a:t>
            </a:r>
            <a:r>
              <a:rPr sz="2200" spc="-35" dirty="0">
                <a:latin typeface="Tw Cen MT"/>
                <a:cs typeface="Tw Cen MT"/>
              </a:rPr>
              <a:t> </a:t>
            </a:r>
            <a:r>
              <a:rPr sz="2200" dirty="0">
                <a:latin typeface="Tw Cen MT"/>
                <a:cs typeface="Tw Cen MT"/>
              </a:rPr>
              <a:t>those</a:t>
            </a:r>
            <a:r>
              <a:rPr sz="2200" spc="-40" dirty="0">
                <a:latin typeface="Tw Cen MT"/>
                <a:cs typeface="Tw Cen MT"/>
              </a:rPr>
              <a:t> </a:t>
            </a:r>
            <a:r>
              <a:rPr sz="2200" dirty="0">
                <a:latin typeface="Tw Cen MT"/>
                <a:cs typeface="Tw Cen MT"/>
              </a:rPr>
              <a:t>who</a:t>
            </a:r>
            <a:r>
              <a:rPr sz="2200" spc="-40" dirty="0">
                <a:latin typeface="Tw Cen MT"/>
                <a:cs typeface="Tw Cen MT"/>
              </a:rPr>
              <a:t> </a:t>
            </a:r>
            <a:r>
              <a:rPr sz="2200" dirty="0">
                <a:latin typeface="Tw Cen MT"/>
                <a:cs typeface="Tw Cen MT"/>
              </a:rPr>
              <a:t>have</a:t>
            </a:r>
            <a:r>
              <a:rPr sz="2200" spc="-35" dirty="0">
                <a:latin typeface="Tw Cen MT"/>
                <a:cs typeface="Tw Cen MT"/>
              </a:rPr>
              <a:t> </a:t>
            </a:r>
            <a:r>
              <a:rPr sz="2200" spc="-25" dirty="0">
                <a:latin typeface="Tw Cen MT"/>
                <a:cs typeface="Tw Cen MT"/>
              </a:rPr>
              <a:t>had </a:t>
            </a:r>
            <a:r>
              <a:rPr sz="2200" dirty="0">
                <a:latin typeface="Tw Cen MT"/>
                <a:cs typeface="Tw Cen MT"/>
              </a:rPr>
              <a:t>split</a:t>
            </a:r>
            <a:r>
              <a:rPr sz="2200" spc="-30" dirty="0">
                <a:latin typeface="Tw Cen MT"/>
                <a:cs typeface="Tw Cen MT"/>
              </a:rPr>
              <a:t> </a:t>
            </a:r>
            <a:r>
              <a:rPr sz="2200" dirty="0">
                <a:latin typeface="Tw Cen MT"/>
                <a:cs typeface="Tw Cen MT"/>
              </a:rPr>
              <a:t>brain</a:t>
            </a:r>
            <a:r>
              <a:rPr sz="2200" spc="-45" dirty="0">
                <a:latin typeface="Tw Cen MT"/>
                <a:cs typeface="Tw Cen MT"/>
              </a:rPr>
              <a:t> </a:t>
            </a:r>
            <a:r>
              <a:rPr sz="2200" spc="-10" dirty="0">
                <a:latin typeface="Tw Cen MT"/>
                <a:cs typeface="Tw Cen MT"/>
              </a:rPr>
              <a:t>surgery.</a:t>
            </a:r>
            <a:endParaRPr sz="2200" dirty="0">
              <a:latin typeface="Tw Cen MT"/>
              <a:cs typeface="Tw Cen MT"/>
            </a:endParaRPr>
          </a:p>
          <a:p>
            <a:pPr marL="186055" marR="5080" indent="-137160">
              <a:lnSpc>
                <a:spcPct val="90000"/>
              </a:lnSpc>
              <a:spcBef>
                <a:spcPts val="425"/>
              </a:spcBef>
            </a:pPr>
            <a:r>
              <a:rPr sz="1800" dirty="0">
                <a:solidFill>
                  <a:srgbClr val="1CACE3"/>
                </a:solidFill>
                <a:latin typeface="Wingdings 3"/>
                <a:cs typeface="Wingdings 3"/>
              </a:rPr>
              <a:t></a:t>
            </a:r>
            <a:r>
              <a:rPr sz="1800" spc="70" dirty="0">
                <a:solidFill>
                  <a:srgbClr val="1CACE3"/>
                </a:solidFill>
                <a:latin typeface="Times New Roman"/>
                <a:cs typeface="Times New Roman"/>
              </a:rPr>
              <a:t> </a:t>
            </a:r>
            <a:r>
              <a:rPr sz="1800" dirty="0">
                <a:latin typeface="Tw Cen MT"/>
                <a:cs typeface="Tw Cen MT"/>
              </a:rPr>
              <a:t>The</a:t>
            </a:r>
            <a:r>
              <a:rPr sz="1800" spc="-30" dirty="0">
                <a:latin typeface="Tw Cen MT"/>
                <a:cs typeface="Tw Cen MT"/>
              </a:rPr>
              <a:t> </a:t>
            </a:r>
            <a:r>
              <a:rPr sz="1800" dirty="0">
                <a:latin typeface="Tw Cen MT"/>
                <a:cs typeface="Tw Cen MT"/>
              </a:rPr>
              <a:t>sandtray</a:t>
            </a:r>
            <a:r>
              <a:rPr sz="1800" spc="-65" dirty="0">
                <a:latin typeface="Tw Cen MT"/>
                <a:cs typeface="Tw Cen MT"/>
              </a:rPr>
              <a:t> </a:t>
            </a:r>
            <a:r>
              <a:rPr sz="1800" dirty="0">
                <a:latin typeface="Tw Cen MT"/>
                <a:cs typeface="Tw Cen MT"/>
              </a:rPr>
              <a:t>allows</a:t>
            </a:r>
            <a:r>
              <a:rPr sz="1800" spc="-30" dirty="0">
                <a:latin typeface="Tw Cen MT"/>
                <a:cs typeface="Tw Cen MT"/>
              </a:rPr>
              <a:t> </a:t>
            </a:r>
            <a:r>
              <a:rPr sz="1800" dirty="0">
                <a:latin typeface="Tw Cen MT"/>
                <a:cs typeface="Tw Cen MT"/>
              </a:rPr>
              <a:t>the</a:t>
            </a:r>
            <a:r>
              <a:rPr sz="1800" spc="-25" dirty="0">
                <a:latin typeface="Tw Cen MT"/>
                <a:cs typeface="Tw Cen MT"/>
              </a:rPr>
              <a:t> </a:t>
            </a:r>
            <a:r>
              <a:rPr sz="1800" dirty="0">
                <a:latin typeface="Tw Cen MT"/>
                <a:cs typeface="Tw Cen MT"/>
              </a:rPr>
              <a:t>images</a:t>
            </a:r>
            <a:r>
              <a:rPr sz="1800" spc="-30" dirty="0">
                <a:latin typeface="Tw Cen MT"/>
                <a:cs typeface="Tw Cen MT"/>
              </a:rPr>
              <a:t> </a:t>
            </a:r>
            <a:r>
              <a:rPr sz="1800" dirty="0">
                <a:latin typeface="Tw Cen MT"/>
                <a:cs typeface="Tw Cen MT"/>
              </a:rPr>
              <a:t>from</a:t>
            </a:r>
            <a:r>
              <a:rPr sz="1800" spc="-20" dirty="0">
                <a:latin typeface="Tw Cen MT"/>
                <a:cs typeface="Tw Cen MT"/>
              </a:rPr>
              <a:t> </a:t>
            </a:r>
            <a:r>
              <a:rPr sz="1800" dirty="0">
                <a:latin typeface="Tw Cen MT"/>
                <a:cs typeface="Tw Cen MT"/>
              </a:rPr>
              <a:t>right</a:t>
            </a:r>
            <a:r>
              <a:rPr sz="1800" spc="-45" dirty="0">
                <a:latin typeface="Tw Cen MT"/>
                <a:cs typeface="Tw Cen MT"/>
              </a:rPr>
              <a:t> </a:t>
            </a:r>
            <a:r>
              <a:rPr sz="1800" spc="-20" dirty="0">
                <a:latin typeface="Tw Cen MT"/>
                <a:cs typeface="Tw Cen MT"/>
              </a:rPr>
              <a:t>side </a:t>
            </a:r>
            <a:r>
              <a:rPr sz="1800" dirty="0">
                <a:latin typeface="Tw Cen MT"/>
                <a:cs typeface="Tw Cen MT"/>
              </a:rPr>
              <a:t>of</a:t>
            </a:r>
            <a:r>
              <a:rPr sz="1800" spc="35" dirty="0">
                <a:latin typeface="Tw Cen MT"/>
                <a:cs typeface="Tw Cen MT"/>
              </a:rPr>
              <a:t> </a:t>
            </a:r>
            <a:r>
              <a:rPr sz="1800" dirty="0">
                <a:latin typeface="Tw Cen MT"/>
                <a:cs typeface="Tw Cen MT"/>
              </a:rPr>
              <a:t>the</a:t>
            </a:r>
            <a:r>
              <a:rPr sz="1800" spc="-10" dirty="0">
                <a:latin typeface="Tw Cen MT"/>
                <a:cs typeface="Tw Cen MT"/>
              </a:rPr>
              <a:t> </a:t>
            </a:r>
            <a:r>
              <a:rPr sz="1800" dirty="0">
                <a:latin typeface="Tw Cen MT"/>
                <a:cs typeface="Tw Cen MT"/>
              </a:rPr>
              <a:t>brain</a:t>
            </a:r>
            <a:r>
              <a:rPr sz="1800" spc="-30" dirty="0">
                <a:latin typeface="Tw Cen MT"/>
                <a:cs typeface="Tw Cen MT"/>
              </a:rPr>
              <a:t> </a:t>
            </a:r>
            <a:r>
              <a:rPr sz="1800" dirty="0">
                <a:latin typeface="Tw Cen MT"/>
                <a:cs typeface="Tw Cen MT"/>
              </a:rPr>
              <a:t>to</a:t>
            </a:r>
            <a:r>
              <a:rPr sz="1800" spc="-10" dirty="0">
                <a:latin typeface="Tw Cen MT"/>
                <a:cs typeface="Tw Cen MT"/>
              </a:rPr>
              <a:t> </a:t>
            </a:r>
            <a:r>
              <a:rPr sz="1800" dirty="0">
                <a:latin typeface="Tw Cen MT"/>
                <a:cs typeface="Tw Cen MT"/>
              </a:rPr>
              <a:t>move</a:t>
            </a:r>
            <a:r>
              <a:rPr sz="1800" spc="-15" dirty="0">
                <a:latin typeface="Tw Cen MT"/>
                <a:cs typeface="Tw Cen MT"/>
              </a:rPr>
              <a:t> </a:t>
            </a:r>
            <a:r>
              <a:rPr sz="1800" dirty="0">
                <a:latin typeface="Tw Cen MT"/>
                <a:cs typeface="Tw Cen MT"/>
              </a:rPr>
              <a:t>to</a:t>
            </a:r>
            <a:r>
              <a:rPr sz="1800" spc="-5" dirty="0">
                <a:latin typeface="Tw Cen MT"/>
                <a:cs typeface="Tw Cen MT"/>
              </a:rPr>
              <a:t> </a:t>
            </a:r>
            <a:r>
              <a:rPr sz="1800" dirty="0">
                <a:latin typeface="Tw Cen MT"/>
                <a:cs typeface="Tw Cen MT"/>
              </a:rPr>
              <a:t>the</a:t>
            </a:r>
            <a:r>
              <a:rPr sz="1800" spc="-10" dirty="0">
                <a:latin typeface="Tw Cen MT"/>
                <a:cs typeface="Tw Cen MT"/>
              </a:rPr>
              <a:t> </a:t>
            </a:r>
            <a:r>
              <a:rPr sz="1800" dirty="0">
                <a:latin typeface="Tw Cen MT"/>
                <a:cs typeface="Tw Cen MT"/>
              </a:rPr>
              <a:t>left</a:t>
            </a:r>
            <a:r>
              <a:rPr sz="1800" spc="-15" dirty="0">
                <a:latin typeface="Tw Cen MT"/>
                <a:cs typeface="Tw Cen MT"/>
              </a:rPr>
              <a:t> </a:t>
            </a:r>
            <a:r>
              <a:rPr sz="1800" dirty="0">
                <a:latin typeface="Tw Cen MT"/>
                <a:cs typeface="Tw Cen MT"/>
              </a:rPr>
              <a:t>side</a:t>
            </a:r>
            <a:r>
              <a:rPr sz="1800" spc="-5" dirty="0">
                <a:latin typeface="Tw Cen MT"/>
                <a:cs typeface="Tw Cen MT"/>
              </a:rPr>
              <a:t> </a:t>
            </a:r>
            <a:r>
              <a:rPr sz="1800" spc="-10" dirty="0">
                <a:latin typeface="Tw Cen MT"/>
                <a:cs typeface="Tw Cen MT"/>
              </a:rPr>
              <a:t>(language). </a:t>
            </a:r>
            <a:r>
              <a:rPr sz="1800" dirty="0">
                <a:latin typeface="Tw Cen MT"/>
                <a:cs typeface="Tw Cen MT"/>
              </a:rPr>
              <a:t>When</a:t>
            </a:r>
            <a:r>
              <a:rPr sz="1800" spc="-25" dirty="0">
                <a:latin typeface="Tw Cen MT"/>
                <a:cs typeface="Tw Cen MT"/>
              </a:rPr>
              <a:t> </a:t>
            </a:r>
            <a:r>
              <a:rPr sz="1800" dirty="0">
                <a:latin typeface="Tw Cen MT"/>
                <a:cs typeface="Tw Cen MT"/>
              </a:rPr>
              <a:t>you</a:t>
            </a:r>
            <a:r>
              <a:rPr sz="1800" spc="-25" dirty="0">
                <a:latin typeface="Tw Cen MT"/>
                <a:cs typeface="Tw Cen MT"/>
              </a:rPr>
              <a:t> </a:t>
            </a:r>
            <a:r>
              <a:rPr sz="1800" dirty="0">
                <a:latin typeface="Tw Cen MT"/>
                <a:cs typeface="Tw Cen MT"/>
              </a:rPr>
              <a:t>process</a:t>
            </a:r>
            <a:r>
              <a:rPr sz="1800" spc="-40" dirty="0">
                <a:latin typeface="Tw Cen MT"/>
                <a:cs typeface="Tw Cen MT"/>
              </a:rPr>
              <a:t> </a:t>
            </a:r>
            <a:r>
              <a:rPr sz="1800" dirty="0">
                <a:latin typeface="Tw Cen MT"/>
                <a:cs typeface="Tw Cen MT"/>
              </a:rPr>
              <a:t>the</a:t>
            </a:r>
            <a:r>
              <a:rPr sz="1800" spc="-35" dirty="0">
                <a:latin typeface="Tw Cen MT"/>
                <a:cs typeface="Tw Cen MT"/>
              </a:rPr>
              <a:t> </a:t>
            </a:r>
            <a:r>
              <a:rPr sz="1800" dirty="0">
                <a:latin typeface="Tw Cen MT"/>
                <a:cs typeface="Tw Cen MT"/>
              </a:rPr>
              <a:t>tray</a:t>
            </a:r>
            <a:r>
              <a:rPr sz="1800" spc="-45" dirty="0">
                <a:latin typeface="Tw Cen MT"/>
                <a:cs typeface="Tw Cen MT"/>
              </a:rPr>
              <a:t> </a:t>
            </a:r>
            <a:r>
              <a:rPr sz="1800" dirty="0">
                <a:latin typeface="Tw Cen MT"/>
                <a:cs typeface="Tw Cen MT"/>
              </a:rPr>
              <a:t>with</a:t>
            </a:r>
            <a:r>
              <a:rPr sz="1800" spc="-20" dirty="0">
                <a:latin typeface="Tw Cen MT"/>
                <a:cs typeface="Tw Cen MT"/>
              </a:rPr>
              <a:t> </a:t>
            </a:r>
            <a:r>
              <a:rPr sz="1800" dirty="0">
                <a:latin typeface="Tw Cen MT"/>
                <a:cs typeface="Tw Cen MT"/>
              </a:rPr>
              <a:t>the</a:t>
            </a:r>
            <a:r>
              <a:rPr sz="1800" spc="-35" dirty="0">
                <a:latin typeface="Tw Cen MT"/>
                <a:cs typeface="Tw Cen MT"/>
              </a:rPr>
              <a:t> </a:t>
            </a:r>
            <a:r>
              <a:rPr sz="1800" dirty="0">
                <a:latin typeface="Tw Cen MT"/>
                <a:cs typeface="Tw Cen MT"/>
              </a:rPr>
              <a:t>client,</a:t>
            </a:r>
            <a:r>
              <a:rPr sz="1800" spc="-25" dirty="0">
                <a:latin typeface="Tw Cen MT"/>
                <a:cs typeface="Tw Cen MT"/>
              </a:rPr>
              <a:t> </a:t>
            </a:r>
            <a:r>
              <a:rPr sz="1800" spc="-10" dirty="0">
                <a:latin typeface="Tw Cen MT"/>
                <a:cs typeface="Tw Cen MT"/>
              </a:rPr>
              <a:t>clients </a:t>
            </a:r>
            <a:r>
              <a:rPr sz="1800" dirty="0">
                <a:latin typeface="Tw Cen MT"/>
                <a:cs typeface="Tw Cen MT"/>
              </a:rPr>
              <a:t>get</a:t>
            </a:r>
            <a:r>
              <a:rPr sz="1800" spc="-25" dirty="0">
                <a:latin typeface="Tw Cen MT"/>
                <a:cs typeface="Tw Cen MT"/>
              </a:rPr>
              <a:t> </a:t>
            </a:r>
            <a:r>
              <a:rPr sz="1800" dirty="0">
                <a:latin typeface="Tw Cen MT"/>
                <a:cs typeface="Tw Cen MT"/>
              </a:rPr>
              <a:t>better</a:t>
            </a:r>
            <a:r>
              <a:rPr sz="1800" spc="-35" dirty="0">
                <a:latin typeface="Tw Cen MT"/>
                <a:cs typeface="Tw Cen MT"/>
              </a:rPr>
              <a:t> </a:t>
            </a:r>
            <a:r>
              <a:rPr sz="1800" dirty="0">
                <a:latin typeface="Tw Cen MT"/>
                <a:cs typeface="Tw Cen MT"/>
              </a:rPr>
              <a:t>faster</a:t>
            </a:r>
            <a:r>
              <a:rPr sz="1800" spc="-40" dirty="0">
                <a:latin typeface="Tw Cen MT"/>
                <a:cs typeface="Tw Cen MT"/>
              </a:rPr>
              <a:t> </a:t>
            </a:r>
            <a:r>
              <a:rPr sz="1800" dirty="0">
                <a:latin typeface="Tw Cen MT"/>
                <a:cs typeface="Tw Cen MT"/>
              </a:rPr>
              <a:t>because</a:t>
            </a:r>
            <a:r>
              <a:rPr sz="1800" spc="-40" dirty="0">
                <a:latin typeface="Tw Cen MT"/>
                <a:cs typeface="Tw Cen MT"/>
              </a:rPr>
              <a:t> </a:t>
            </a:r>
            <a:r>
              <a:rPr sz="1800" dirty="0">
                <a:latin typeface="Tw Cen MT"/>
                <a:cs typeface="Tw Cen MT"/>
              </a:rPr>
              <a:t>they</a:t>
            </a:r>
            <a:r>
              <a:rPr sz="1800" spc="-40" dirty="0">
                <a:latin typeface="Tw Cen MT"/>
                <a:cs typeface="Tw Cen MT"/>
              </a:rPr>
              <a:t> </a:t>
            </a:r>
            <a:r>
              <a:rPr sz="1800" dirty="0">
                <a:latin typeface="Tw Cen MT"/>
                <a:cs typeface="Tw Cen MT"/>
              </a:rPr>
              <a:t>are</a:t>
            </a:r>
            <a:r>
              <a:rPr sz="1800" spc="-20" dirty="0">
                <a:latin typeface="Tw Cen MT"/>
                <a:cs typeface="Tw Cen MT"/>
              </a:rPr>
              <a:t> </a:t>
            </a:r>
            <a:r>
              <a:rPr sz="1800" dirty="0">
                <a:latin typeface="Tw Cen MT"/>
                <a:cs typeface="Tw Cen MT"/>
              </a:rPr>
              <a:t>using</a:t>
            </a:r>
            <a:r>
              <a:rPr sz="1800" spc="-25" dirty="0">
                <a:latin typeface="Tw Cen MT"/>
                <a:cs typeface="Tw Cen MT"/>
              </a:rPr>
              <a:t> </a:t>
            </a:r>
            <a:r>
              <a:rPr sz="1800" spc="-10" dirty="0">
                <a:latin typeface="Tw Cen MT"/>
                <a:cs typeface="Tw Cen MT"/>
              </a:rPr>
              <a:t>their </a:t>
            </a:r>
            <a:r>
              <a:rPr sz="1800" dirty="0">
                <a:latin typeface="Tw Cen MT"/>
                <a:cs typeface="Tw Cen MT"/>
              </a:rPr>
              <a:t>whole</a:t>
            </a:r>
            <a:r>
              <a:rPr sz="1800" spc="-35" dirty="0">
                <a:latin typeface="Tw Cen MT"/>
                <a:cs typeface="Tw Cen MT"/>
              </a:rPr>
              <a:t> </a:t>
            </a:r>
            <a:r>
              <a:rPr sz="1800" spc="-10" dirty="0">
                <a:latin typeface="Tw Cen MT"/>
                <a:cs typeface="Tw Cen MT"/>
              </a:rPr>
              <a:t>brain.</a:t>
            </a:r>
            <a:endParaRPr sz="1800" dirty="0">
              <a:latin typeface="Tw Cen MT"/>
              <a:cs typeface="Tw Cen MT"/>
            </a:endParaRPr>
          </a:p>
          <a:p>
            <a:pPr marL="186055" marR="115570" indent="-137160">
              <a:lnSpc>
                <a:spcPts val="1939"/>
              </a:lnSpc>
              <a:spcBef>
                <a:spcPts val="630"/>
              </a:spcBef>
            </a:pPr>
            <a:r>
              <a:rPr sz="1800" dirty="0">
                <a:solidFill>
                  <a:srgbClr val="1CACE3"/>
                </a:solidFill>
                <a:latin typeface="Wingdings 3"/>
                <a:cs typeface="Wingdings 3"/>
              </a:rPr>
              <a:t></a:t>
            </a:r>
            <a:r>
              <a:rPr sz="1800" spc="90" dirty="0">
                <a:solidFill>
                  <a:srgbClr val="1CACE3"/>
                </a:solidFill>
                <a:latin typeface="Times New Roman"/>
                <a:cs typeface="Times New Roman"/>
              </a:rPr>
              <a:t> </a:t>
            </a:r>
            <a:r>
              <a:rPr sz="1800" dirty="0">
                <a:latin typeface="Tw Cen MT"/>
                <a:cs typeface="Tw Cen MT"/>
              </a:rPr>
              <a:t>Bruce</a:t>
            </a:r>
            <a:r>
              <a:rPr sz="1800" spc="-15" dirty="0">
                <a:latin typeface="Tw Cen MT"/>
                <a:cs typeface="Tw Cen MT"/>
              </a:rPr>
              <a:t> </a:t>
            </a:r>
            <a:r>
              <a:rPr sz="1800" spc="-10" dirty="0">
                <a:latin typeface="Tw Cen MT"/>
                <a:cs typeface="Tw Cen MT"/>
              </a:rPr>
              <a:t>Perry </a:t>
            </a:r>
            <a:r>
              <a:rPr sz="1800" dirty="0">
                <a:latin typeface="Tw Cen MT"/>
                <a:cs typeface="Tw Cen MT"/>
              </a:rPr>
              <a:t>&amp;</a:t>
            </a:r>
            <a:r>
              <a:rPr sz="1800" spc="-10" dirty="0">
                <a:latin typeface="Tw Cen MT"/>
                <a:cs typeface="Tw Cen MT"/>
              </a:rPr>
              <a:t> </a:t>
            </a:r>
            <a:r>
              <a:rPr sz="1800" dirty="0">
                <a:latin typeface="Tw Cen MT"/>
                <a:cs typeface="Tw Cen MT"/>
              </a:rPr>
              <a:t>the</a:t>
            </a:r>
            <a:r>
              <a:rPr sz="1800" spc="-15" dirty="0">
                <a:latin typeface="Tw Cen MT"/>
                <a:cs typeface="Tw Cen MT"/>
              </a:rPr>
              <a:t> </a:t>
            </a:r>
            <a:r>
              <a:rPr sz="1800" dirty="0">
                <a:latin typeface="Tw Cen MT"/>
                <a:cs typeface="Tw Cen MT"/>
              </a:rPr>
              <a:t>nested</a:t>
            </a:r>
            <a:r>
              <a:rPr sz="1800" spc="-25" dirty="0">
                <a:latin typeface="Tw Cen MT"/>
                <a:cs typeface="Tw Cen MT"/>
              </a:rPr>
              <a:t> </a:t>
            </a:r>
            <a:r>
              <a:rPr sz="1800" dirty="0">
                <a:latin typeface="Tw Cen MT"/>
                <a:cs typeface="Tw Cen MT"/>
              </a:rPr>
              <a:t>brain</a:t>
            </a:r>
            <a:r>
              <a:rPr sz="1800" spc="-25" dirty="0">
                <a:latin typeface="Tw Cen MT"/>
                <a:cs typeface="Tw Cen MT"/>
              </a:rPr>
              <a:t> </a:t>
            </a:r>
            <a:r>
              <a:rPr sz="1800" dirty="0">
                <a:latin typeface="Tw Cen MT"/>
                <a:cs typeface="Tw Cen MT"/>
              </a:rPr>
              <a:t>(brain</a:t>
            </a:r>
            <a:r>
              <a:rPr sz="1800" spc="-40" dirty="0">
                <a:latin typeface="Tw Cen MT"/>
                <a:cs typeface="Tw Cen MT"/>
              </a:rPr>
              <a:t> </a:t>
            </a:r>
            <a:r>
              <a:rPr sz="1800" spc="-10" dirty="0">
                <a:latin typeface="Tw Cen MT"/>
                <a:cs typeface="Tw Cen MT"/>
              </a:rPr>
              <a:t>develops </a:t>
            </a:r>
            <a:r>
              <a:rPr sz="1800" dirty="0">
                <a:latin typeface="Tw Cen MT"/>
                <a:cs typeface="Tw Cen MT"/>
              </a:rPr>
              <a:t>in</a:t>
            </a:r>
            <a:r>
              <a:rPr sz="1800" spc="-10" dirty="0">
                <a:latin typeface="Tw Cen MT"/>
                <a:cs typeface="Tw Cen MT"/>
              </a:rPr>
              <a:t> </a:t>
            </a:r>
            <a:r>
              <a:rPr sz="1800" dirty="0">
                <a:latin typeface="Tw Cen MT"/>
                <a:cs typeface="Tw Cen MT"/>
              </a:rPr>
              <a:t>sequence:</a:t>
            </a:r>
            <a:r>
              <a:rPr sz="1800" spc="-50" dirty="0">
                <a:latin typeface="Tw Cen MT"/>
                <a:cs typeface="Tw Cen MT"/>
              </a:rPr>
              <a:t> </a:t>
            </a:r>
            <a:r>
              <a:rPr sz="1800" dirty="0">
                <a:latin typeface="Tw Cen MT"/>
                <a:cs typeface="Tw Cen MT"/>
              </a:rPr>
              <a:t>brain</a:t>
            </a:r>
            <a:r>
              <a:rPr sz="1800" spc="-30" dirty="0">
                <a:latin typeface="Tw Cen MT"/>
                <a:cs typeface="Tw Cen MT"/>
              </a:rPr>
              <a:t> </a:t>
            </a:r>
            <a:r>
              <a:rPr sz="1800" dirty="0">
                <a:latin typeface="Tw Cen MT"/>
                <a:cs typeface="Tw Cen MT"/>
              </a:rPr>
              <a:t>stem, diecephalon,</a:t>
            </a:r>
            <a:r>
              <a:rPr sz="1800" spc="-45" dirty="0">
                <a:latin typeface="Tw Cen MT"/>
                <a:cs typeface="Tw Cen MT"/>
              </a:rPr>
              <a:t> </a:t>
            </a:r>
            <a:r>
              <a:rPr sz="1800" spc="-10" dirty="0">
                <a:latin typeface="Tw Cen MT"/>
                <a:cs typeface="Tw Cen MT"/>
              </a:rPr>
              <a:t>limbic, neocortex)—</a:t>
            </a:r>
            <a:r>
              <a:rPr sz="1800" dirty="0">
                <a:latin typeface="Tw Cen MT"/>
                <a:cs typeface="Tw Cen MT"/>
              </a:rPr>
              <a:t>you</a:t>
            </a:r>
            <a:r>
              <a:rPr sz="1800" spc="-25" dirty="0">
                <a:latin typeface="Tw Cen MT"/>
                <a:cs typeface="Tw Cen MT"/>
              </a:rPr>
              <a:t> </a:t>
            </a:r>
            <a:r>
              <a:rPr sz="1800" dirty="0">
                <a:latin typeface="Tw Cen MT"/>
                <a:cs typeface="Tw Cen MT"/>
              </a:rPr>
              <a:t>can</a:t>
            </a:r>
            <a:r>
              <a:rPr sz="1800" spc="-20" dirty="0">
                <a:latin typeface="Tw Cen MT"/>
                <a:cs typeface="Tw Cen MT"/>
              </a:rPr>
              <a:t> </a:t>
            </a:r>
            <a:r>
              <a:rPr sz="1800" dirty="0">
                <a:latin typeface="Tw Cen MT"/>
                <a:cs typeface="Tw Cen MT"/>
              </a:rPr>
              <a:t>only</a:t>
            </a:r>
            <a:r>
              <a:rPr sz="1800" spc="10" dirty="0">
                <a:latin typeface="Tw Cen MT"/>
                <a:cs typeface="Tw Cen MT"/>
              </a:rPr>
              <a:t> </a:t>
            </a:r>
            <a:r>
              <a:rPr sz="1800" dirty="0">
                <a:latin typeface="Tw Cen MT"/>
                <a:cs typeface="Tw Cen MT"/>
              </a:rPr>
              <a:t>regulate</a:t>
            </a:r>
            <a:r>
              <a:rPr sz="1800" spc="-15" dirty="0">
                <a:latin typeface="Tw Cen MT"/>
                <a:cs typeface="Tw Cen MT"/>
              </a:rPr>
              <a:t> </a:t>
            </a:r>
            <a:r>
              <a:rPr sz="1800" spc="-20" dirty="0">
                <a:latin typeface="Tw Cen MT"/>
                <a:cs typeface="Tw Cen MT"/>
              </a:rPr>
              <a:t>down</a:t>
            </a:r>
            <a:endParaRPr sz="1800" dirty="0">
              <a:latin typeface="Tw Cen MT"/>
              <a:cs typeface="Tw Cen M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92747" y="-245035"/>
            <a:ext cx="9372600" cy="1200416"/>
          </a:xfrm>
          <a:prstGeom prst="rect">
            <a:avLst/>
          </a:prstGeom>
        </p:spPr>
        <p:txBody>
          <a:bodyPr vert="horz" wrap="square" lIns="0" tIns="13335" rIns="0" bIns="0" rtlCol="0">
            <a:spAutoFit/>
          </a:bodyPr>
          <a:lstStyle/>
          <a:p>
            <a:pPr marL="288290">
              <a:lnSpc>
                <a:spcPct val="100000"/>
              </a:lnSpc>
              <a:spcBef>
                <a:spcPts val="105"/>
              </a:spcBef>
            </a:pPr>
            <a:r>
              <a:rPr spc="85" dirty="0"/>
              <a:t>CO-</a:t>
            </a:r>
            <a:r>
              <a:rPr spc="55" dirty="0"/>
              <a:t>REGULATION</a:t>
            </a:r>
            <a:r>
              <a:rPr spc="254" dirty="0"/>
              <a:t> </a:t>
            </a:r>
            <a:r>
              <a:rPr dirty="0"/>
              <a:t>IN</a:t>
            </a:r>
            <a:r>
              <a:rPr spc="240" dirty="0"/>
              <a:t> </a:t>
            </a:r>
            <a:r>
              <a:rPr spc="60" dirty="0"/>
              <a:t>THE</a:t>
            </a:r>
            <a:r>
              <a:rPr spc="215" dirty="0"/>
              <a:t> </a:t>
            </a:r>
            <a:r>
              <a:rPr spc="45" dirty="0"/>
              <a:t>SAND</a:t>
            </a:r>
          </a:p>
        </p:txBody>
      </p:sp>
      <p:sp>
        <p:nvSpPr>
          <p:cNvPr id="3" name="object 3"/>
          <p:cNvSpPr txBox="1"/>
          <p:nvPr/>
        </p:nvSpPr>
        <p:spPr>
          <a:xfrm>
            <a:off x="392747" y="1197948"/>
            <a:ext cx="10593705" cy="3453765"/>
          </a:xfrm>
          <a:prstGeom prst="rect">
            <a:avLst/>
          </a:prstGeom>
        </p:spPr>
        <p:txBody>
          <a:bodyPr vert="horz" wrap="square" lIns="0" tIns="157480" rIns="0" bIns="0" rtlCol="0">
            <a:spAutoFit/>
          </a:bodyPr>
          <a:lstStyle/>
          <a:p>
            <a:pPr marL="111125" indent="-106045">
              <a:lnSpc>
                <a:spcPct val="100000"/>
              </a:lnSpc>
              <a:spcBef>
                <a:spcPts val="1240"/>
              </a:spcBef>
              <a:buClr>
                <a:srgbClr val="1CACE3"/>
              </a:buClr>
              <a:buSzPct val="95454"/>
              <a:buFont typeface="Arial"/>
              <a:buChar char="•"/>
              <a:tabLst>
                <a:tab pos="111125" algn="l"/>
              </a:tabLst>
            </a:pPr>
            <a:r>
              <a:rPr sz="2200" spc="-55" dirty="0">
                <a:latin typeface="Tw Cen MT"/>
                <a:cs typeface="Tw Cen MT"/>
              </a:rPr>
              <a:t>We</a:t>
            </a:r>
            <a:r>
              <a:rPr sz="2200" spc="-50" dirty="0">
                <a:latin typeface="Tw Cen MT"/>
                <a:cs typeface="Tw Cen MT"/>
              </a:rPr>
              <a:t> </a:t>
            </a:r>
            <a:r>
              <a:rPr sz="2200" dirty="0">
                <a:latin typeface="Tw Cen MT"/>
                <a:cs typeface="Tw Cen MT"/>
              </a:rPr>
              <a:t>learn</a:t>
            </a:r>
            <a:r>
              <a:rPr sz="2200" spc="-45" dirty="0">
                <a:latin typeface="Tw Cen MT"/>
                <a:cs typeface="Tw Cen MT"/>
              </a:rPr>
              <a:t> </a:t>
            </a:r>
            <a:r>
              <a:rPr sz="2200" dirty="0">
                <a:latin typeface="Tw Cen MT"/>
                <a:cs typeface="Tw Cen MT"/>
              </a:rPr>
              <a:t>how</a:t>
            </a:r>
            <a:r>
              <a:rPr sz="2200" spc="-55" dirty="0">
                <a:latin typeface="Tw Cen MT"/>
                <a:cs typeface="Tw Cen MT"/>
              </a:rPr>
              <a:t> </a:t>
            </a:r>
            <a:r>
              <a:rPr sz="2200" dirty="0">
                <a:latin typeface="Tw Cen MT"/>
                <a:cs typeface="Tw Cen MT"/>
              </a:rPr>
              <a:t>to</a:t>
            </a:r>
            <a:r>
              <a:rPr sz="2200" spc="-50" dirty="0">
                <a:latin typeface="Tw Cen MT"/>
                <a:cs typeface="Tw Cen MT"/>
              </a:rPr>
              <a:t> </a:t>
            </a:r>
            <a:r>
              <a:rPr sz="2200" spc="-20" dirty="0">
                <a:latin typeface="Tw Cen MT"/>
                <a:cs typeface="Tw Cen MT"/>
              </a:rPr>
              <a:t>self-</a:t>
            </a:r>
            <a:r>
              <a:rPr sz="2200" dirty="0">
                <a:latin typeface="Tw Cen MT"/>
                <a:cs typeface="Tw Cen MT"/>
              </a:rPr>
              <a:t>regulate</a:t>
            </a:r>
            <a:r>
              <a:rPr sz="2200" spc="-10" dirty="0">
                <a:latin typeface="Tw Cen MT"/>
                <a:cs typeface="Tw Cen MT"/>
              </a:rPr>
              <a:t> </a:t>
            </a:r>
            <a:r>
              <a:rPr sz="2200" dirty="0">
                <a:latin typeface="Tw Cen MT"/>
                <a:cs typeface="Tw Cen MT"/>
              </a:rPr>
              <a:t>through</a:t>
            </a:r>
            <a:r>
              <a:rPr sz="2200" spc="-40" dirty="0">
                <a:latin typeface="Tw Cen MT"/>
                <a:cs typeface="Tw Cen MT"/>
              </a:rPr>
              <a:t> </a:t>
            </a:r>
            <a:r>
              <a:rPr sz="2200" dirty="0">
                <a:latin typeface="Tw Cen MT"/>
                <a:cs typeface="Tw Cen MT"/>
              </a:rPr>
              <a:t>our</a:t>
            </a:r>
            <a:r>
              <a:rPr sz="2200" spc="-50" dirty="0">
                <a:latin typeface="Tw Cen MT"/>
                <a:cs typeface="Tw Cen MT"/>
              </a:rPr>
              <a:t> </a:t>
            </a:r>
            <a:r>
              <a:rPr sz="2200" dirty="0">
                <a:latin typeface="Tw Cen MT"/>
                <a:cs typeface="Tw Cen MT"/>
              </a:rPr>
              <a:t>relationships</a:t>
            </a:r>
            <a:r>
              <a:rPr sz="2200" spc="-20" dirty="0">
                <a:latin typeface="Tw Cen MT"/>
                <a:cs typeface="Tw Cen MT"/>
              </a:rPr>
              <a:t> </a:t>
            </a:r>
            <a:r>
              <a:rPr sz="2200" dirty="0">
                <a:latin typeface="Tw Cen MT"/>
                <a:cs typeface="Tw Cen MT"/>
              </a:rPr>
              <a:t>with</a:t>
            </a:r>
            <a:r>
              <a:rPr sz="2200" spc="-40" dirty="0">
                <a:latin typeface="Tw Cen MT"/>
                <a:cs typeface="Tw Cen MT"/>
              </a:rPr>
              <a:t> </a:t>
            </a:r>
            <a:r>
              <a:rPr sz="2200" spc="-10" dirty="0">
                <a:latin typeface="Tw Cen MT"/>
                <a:cs typeface="Tw Cen MT"/>
              </a:rPr>
              <a:t>others</a:t>
            </a:r>
            <a:endParaRPr sz="2200" dirty="0">
              <a:latin typeface="Tw Cen MT"/>
              <a:cs typeface="Tw Cen MT"/>
            </a:endParaRPr>
          </a:p>
          <a:p>
            <a:pPr marL="104139" marR="236220" indent="-99060">
              <a:lnSpc>
                <a:spcPct val="90100"/>
              </a:lnSpc>
              <a:spcBef>
                <a:spcPts val="1400"/>
              </a:spcBef>
              <a:buSzPct val="95454"/>
              <a:buFont typeface="Arial"/>
              <a:buChar char="•"/>
              <a:tabLst>
                <a:tab pos="104139" algn="l"/>
                <a:tab pos="111125" algn="l"/>
              </a:tabLst>
            </a:pPr>
            <a:r>
              <a:rPr sz="2200" dirty="0">
                <a:solidFill>
                  <a:srgbClr val="1CACE3"/>
                </a:solidFill>
                <a:latin typeface="Tw Cen MT"/>
                <a:cs typeface="Tw Cen MT"/>
              </a:rPr>
              <a:t>	</a:t>
            </a:r>
            <a:r>
              <a:rPr sz="2200" dirty="0">
                <a:latin typeface="Tw Cen MT"/>
                <a:cs typeface="Tw Cen MT"/>
              </a:rPr>
              <a:t>When</a:t>
            </a:r>
            <a:r>
              <a:rPr sz="2200" spc="-70" dirty="0">
                <a:latin typeface="Tw Cen MT"/>
                <a:cs typeface="Tw Cen MT"/>
              </a:rPr>
              <a:t> </a:t>
            </a:r>
            <a:r>
              <a:rPr sz="2200" dirty="0">
                <a:latin typeface="Tw Cen MT"/>
                <a:cs typeface="Tw Cen MT"/>
              </a:rPr>
              <a:t>we</a:t>
            </a:r>
            <a:r>
              <a:rPr sz="2200" spc="-55" dirty="0">
                <a:latin typeface="Tw Cen MT"/>
                <a:cs typeface="Tw Cen MT"/>
              </a:rPr>
              <a:t> </a:t>
            </a:r>
            <a:r>
              <a:rPr sz="2200" spc="-20" dirty="0">
                <a:latin typeface="Tw Cen MT"/>
                <a:cs typeface="Tw Cen MT"/>
              </a:rPr>
              <a:t>co-</a:t>
            </a:r>
            <a:r>
              <a:rPr sz="2200" dirty="0">
                <a:latin typeface="Tw Cen MT"/>
                <a:cs typeface="Tw Cen MT"/>
              </a:rPr>
              <a:t>regulate</a:t>
            </a:r>
            <a:r>
              <a:rPr sz="2200" spc="-35" dirty="0">
                <a:latin typeface="Tw Cen MT"/>
                <a:cs typeface="Tw Cen MT"/>
              </a:rPr>
              <a:t> </a:t>
            </a:r>
            <a:r>
              <a:rPr sz="2200" dirty="0">
                <a:latin typeface="Tw Cen MT"/>
                <a:cs typeface="Tw Cen MT"/>
              </a:rPr>
              <a:t>with</a:t>
            </a:r>
            <a:r>
              <a:rPr sz="2200" spc="-40" dirty="0">
                <a:latin typeface="Tw Cen MT"/>
                <a:cs typeface="Tw Cen MT"/>
              </a:rPr>
              <a:t> </a:t>
            </a:r>
            <a:r>
              <a:rPr sz="2200" dirty="0">
                <a:latin typeface="Tw Cen MT"/>
                <a:cs typeface="Tw Cen MT"/>
              </a:rPr>
              <a:t>our</a:t>
            </a:r>
            <a:r>
              <a:rPr sz="2200" spc="-55" dirty="0">
                <a:latin typeface="Tw Cen MT"/>
                <a:cs typeface="Tw Cen MT"/>
              </a:rPr>
              <a:t> </a:t>
            </a:r>
            <a:r>
              <a:rPr sz="2200" dirty="0">
                <a:latin typeface="Tw Cen MT"/>
                <a:cs typeface="Tw Cen MT"/>
              </a:rPr>
              <a:t>clients,</a:t>
            </a:r>
            <a:r>
              <a:rPr sz="2200" spc="-20" dirty="0">
                <a:latin typeface="Tw Cen MT"/>
                <a:cs typeface="Tw Cen MT"/>
              </a:rPr>
              <a:t> </a:t>
            </a:r>
            <a:r>
              <a:rPr sz="2200" dirty="0">
                <a:latin typeface="Tw Cen MT"/>
                <a:cs typeface="Tw Cen MT"/>
              </a:rPr>
              <a:t>(provide</a:t>
            </a:r>
            <a:r>
              <a:rPr sz="2200" spc="-45" dirty="0">
                <a:latin typeface="Tw Cen MT"/>
                <a:cs typeface="Tw Cen MT"/>
              </a:rPr>
              <a:t> </a:t>
            </a:r>
            <a:r>
              <a:rPr sz="2200" dirty="0">
                <a:latin typeface="Tw Cen MT"/>
                <a:cs typeface="Tw Cen MT"/>
              </a:rPr>
              <a:t>them</a:t>
            </a:r>
            <a:r>
              <a:rPr sz="2200" spc="-70" dirty="0">
                <a:latin typeface="Tw Cen MT"/>
                <a:cs typeface="Tw Cen MT"/>
              </a:rPr>
              <a:t> </a:t>
            </a:r>
            <a:r>
              <a:rPr sz="2200" dirty="0">
                <a:latin typeface="Tw Cen MT"/>
                <a:cs typeface="Tw Cen MT"/>
              </a:rPr>
              <a:t>with</a:t>
            </a:r>
            <a:r>
              <a:rPr sz="2200" spc="-65" dirty="0">
                <a:latin typeface="Tw Cen MT"/>
                <a:cs typeface="Tw Cen MT"/>
              </a:rPr>
              <a:t> </a:t>
            </a:r>
            <a:r>
              <a:rPr sz="2200" dirty="0">
                <a:latin typeface="Tw Cen MT"/>
                <a:cs typeface="Tw Cen MT"/>
              </a:rPr>
              <a:t>the</a:t>
            </a:r>
            <a:r>
              <a:rPr sz="2200" spc="-40" dirty="0">
                <a:latin typeface="Tw Cen MT"/>
                <a:cs typeface="Tw Cen MT"/>
              </a:rPr>
              <a:t> </a:t>
            </a:r>
            <a:r>
              <a:rPr sz="2200" dirty="0">
                <a:latin typeface="Tw Cen MT"/>
                <a:cs typeface="Tw Cen MT"/>
              </a:rPr>
              <a:t>neuroception</a:t>
            </a:r>
            <a:r>
              <a:rPr sz="2200" spc="-30" dirty="0">
                <a:latin typeface="Tw Cen MT"/>
                <a:cs typeface="Tw Cen MT"/>
              </a:rPr>
              <a:t> </a:t>
            </a:r>
            <a:r>
              <a:rPr sz="2200" dirty="0">
                <a:latin typeface="Tw Cen MT"/>
                <a:cs typeface="Tw Cen MT"/>
              </a:rPr>
              <a:t>of</a:t>
            </a:r>
            <a:r>
              <a:rPr sz="2200" spc="-10" dirty="0">
                <a:latin typeface="Tw Cen MT"/>
                <a:cs typeface="Tw Cen MT"/>
              </a:rPr>
              <a:t> safety,</a:t>
            </a:r>
            <a:r>
              <a:rPr sz="2200" spc="-40" dirty="0">
                <a:latin typeface="Tw Cen MT"/>
                <a:cs typeface="Tw Cen MT"/>
              </a:rPr>
              <a:t> </a:t>
            </a:r>
            <a:r>
              <a:rPr sz="2200" spc="-10" dirty="0">
                <a:latin typeface="Tw Cen MT"/>
                <a:cs typeface="Tw Cen MT"/>
              </a:rPr>
              <a:t>Daniel </a:t>
            </a:r>
            <a:r>
              <a:rPr sz="2200" dirty="0">
                <a:latin typeface="Tw Cen MT"/>
                <a:cs typeface="Tw Cen MT"/>
              </a:rPr>
              <a:t>Siegel</a:t>
            </a:r>
            <a:r>
              <a:rPr sz="2200" spc="-35" dirty="0">
                <a:latin typeface="Tw Cen MT"/>
                <a:cs typeface="Tw Cen MT"/>
              </a:rPr>
              <a:t> </a:t>
            </a:r>
            <a:r>
              <a:rPr sz="2200" dirty="0">
                <a:latin typeface="Tw Cen MT"/>
                <a:cs typeface="Tw Cen MT"/>
              </a:rPr>
              <a:t>calls</a:t>
            </a:r>
            <a:r>
              <a:rPr sz="2200" spc="-25" dirty="0">
                <a:latin typeface="Tw Cen MT"/>
                <a:cs typeface="Tw Cen MT"/>
              </a:rPr>
              <a:t> </a:t>
            </a:r>
            <a:r>
              <a:rPr sz="2200" dirty="0">
                <a:latin typeface="Tw Cen MT"/>
                <a:cs typeface="Tw Cen MT"/>
              </a:rPr>
              <a:t>this</a:t>
            </a:r>
            <a:r>
              <a:rPr sz="2200" spc="-25" dirty="0">
                <a:latin typeface="Tw Cen MT"/>
                <a:cs typeface="Tw Cen MT"/>
              </a:rPr>
              <a:t> </a:t>
            </a:r>
            <a:r>
              <a:rPr sz="2200" i="1" dirty="0">
                <a:latin typeface="Tw Cen MT"/>
                <a:cs typeface="Tw Cen MT"/>
              </a:rPr>
              <a:t>the</a:t>
            </a:r>
            <a:r>
              <a:rPr sz="2200" i="1" spc="-40" dirty="0">
                <a:latin typeface="Tw Cen MT"/>
                <a:cs typeface="Tw Cen MT"/>
              </a:rPr>
              <a:t> </a:t>
            </a:r>
            <a:r>
              <a:rPr sz="2200" i="1" spc="-10" dirty="0">
                <a:latin typeface="Tw Cen MT"/>
                <a:cs typeface="Tw Cen MT"/>
              </a:rPr>
              <a:t>window</a:t>
            </a:r>
            <a:r>
              <a:rPr sz="2200" i="1" spc="-45" dirty="0">
                <a:latin typeface="Tw Cen MT"/>
                <a:cs typeface="Tw Cen MT"/>
              </a:rPr>
              <a:t> </a:t>
            </a:r>
            <a:r>
              <a:rPr sz="2200" i="1" dirty="0">
                <a:latin typeface="Tw Cen MT"/>
                <a:cs typeface="Tw Cen MT"/>
              </a:rPr>
              <a:t>of</a:t>
            </a:r>
            <a:r>
              <a:rPr sz="2200" i="1" spc="120" dirty="0">
                <a:latin typeface="Tw Cen MT"/>
                <a:cs typeface="Tw Cen MT"/>
              </a:rPr>
              <a:t> </a:t>
            </a:r>
            <a:r>
              <a:rPr sz="2200" i="1" dirty="0">
                <a:latin typeface="Tw Cen MT"/>
                <a:cs typeface="Tw Cen MT"/>
              </a:rPr>
              <a:t>tolerance</a:t>
            </a:r>
            <a:r>
              <a:rPr sz="2200" dirty="0">
                <a:latin typeface="Tw Cen MT"/>
                <a:cs typeface="Tw Cen MT"/>
              </a:rPr>
              <a:t>)</a:t>
            </a:r>
            <a:r>
              <a:rPr sz="2200" spc="-15" dirty="0">
                <a:latin typeface="Tw Cen MT"/>
                <a:cs typeface="Tw Cen MT"/>
              </a:rPr>
              <a:t> </a:t>
            </a:r>
            <a:r>
              <a:rPr sz="2200" dirty="0">
                <a:latin typeface="Tw Cen MT"/>
                <a:cs typeface="Tw Cen MT"/>
              </a:rPr>
              <a:t>they</a:t>
            </a:r>
            <a:r>
              <a:rPr sz="2200" spc="-45" dirty="0">
                <a:latin typeface="Tw Cen MT"/>
                <a:cs typeface="Tw Cen MT"/>
              </a:rPr>
              <a:t> </a:t>
            </a:r>
            <a:r>
              <a:rPr sz="2200" dirty="0">
                <a:latin typeface="Tw Cen MT"/>
                <a:cs typeface="Tw Cen MT"/>
              </a:rPr>
              <a:t>can</a:t>
            </a:r>
            <a:r>
              <a:rPr sz="2200" spc="-35" dirty="0">
                <a:latin typeface="Tw Cen MT"/>
                <a:cs typeface="Tw Cen MT"/>
              </a:rPr>
              <a:t> </a:t>
            </a:r>
            <a:r>
              <a:rPr sz="2200" dirty="0">
                <a:latin typeface="Tw Cen MT"/>
                <a:cs typeface="Tw Cen MT"/>
              </a:rPr>
              <a:t>take</a:t>
            </a:r>
            <a:r>
              <a:rPr sz="2200" spc="-40" dirty="0">
                <a:latin typeface="Tw Cen MT"/>
                <a:cs typeface="Tw Cen MT"/>
              </a:rPr>
              <a:t> </a:t>
            </a:r>
            <a:r>
              <a:rPr sz="2200" dirty="0">
                <a:latin typeface="Tw Cen MT"/>
                <a:cs typeface="Tw Cen MT"/>
              </a:rPr>
              <a:t>it</a:t>
            </a:r>
            <a:r>
              <a:rPr sz="2200" spc="-30" dirty="0">
                <a:latin typeface="Tw Cen MT"/>
                <a:cs typeface="Tw Cen MT"/>
              </a:rPr>
              <a:t> </a:t>
            </a:r>
            <a:r>
              <a:rPr sz="2200" dirty="0">
                <a:latin typeface="Tw Cen MT"/>
                <a:cs typeface="Tw Cen MT"/>
              </a:rPr>
              <a:t>with</a:t>
            </a:r>
            <a:r>
              <a:rPr sz="2200" spc="-30" dirty="0">
                <a:latin typeface="Tw Cen MT"/>
                <a:cs typeface="Tw Cen MT"/>
              </a:rPr>
              <a:t> </a:t>
            </a:r>
            <a:r>
              <a:rPr sz="2200" dirty="0">
                <a:latin typeface="Tw Cen MT"/>
                <a:cs typeface="Tw Cen MT"/>
              </a:rPr>
              <a:t>them</a:t>
            </a:r>
            <a:r>
              <a:rPr sz="2200" spc="-40" dirty="0">
                <a:latin typeface="Tw Cen MT"/>
                <a:cs typeface="Tw Cen MT"/>
              </a:rPr>
              <a:t> </a:t>
            </a:r>
            <a:r>
              <a:rPr sz="2200" dirty="0">
                <a:latin typeface="Tw Cen MT"/>
                <a:cs typeface="Tw Cen MT"/>
              </a:rPr>
              <a:t>and</a:t>
            </a:r>
            <a:r>
              <a:rPr sz="2200" spc="-45" dirty="0">
                <a:latin typeface="Tw Cen MT"/>
                <a:cs typeface="Tw Cen MT"/>
              </a:rPr>
              <a:t> </a:t>
            </a:r>
            <a:r>
              <a:rPr sz="2200" dirty="0">
                <a:latin typeface="Tw Cen MT"/>
                <a:cs typeface="Tw Cen MT"/>
              </a:rPr>
              <a:t>draw</a:t>
            </a:r>
            <a:r>
              <a:rPr sz="2200" spc="-35" dirty="0">
                <a:latin typeface="Tw Cen MT"/>
                <a:cs typeface="Tw Cen MT"/>
              </a:rPr>
              <a:t> </a:t>
            </a:r>
            <a:r>
              <a:rPr sz="2200" dirty="0">
                <a:latin typeface="Tw Cen MT"/>
                <a:cs typeface="Tw Cen MT"/>
              </a:rPr>
              <a:t>on</a:t>
            </a:r>
            <a:r>
              <a:rPr sz="2200" spc="-40" dirty="0">
                <a:latin typeface="Tw Cen MT"/>
                <a:cs typeface="Tw Cen MT"/>
              </a:rPr>
              <a:t> </a:t>
            </a:r>
            <a:r>
              <a:rPr sz="2200" dirty="0">
                <a:latin typeface="Tw Cen MT"/>
                <a:cs typeface="Tw Cen MT"/>
              </a:rPr>
              <a:t>it</a:t>
            </a:r>
            <a:r>
              <a:rPr sz="2200" spc="-40" dirty="0">
                <a:latin typeface="Tw Cen MT"/>
                <a:cs typeface="Tw Cen MT"/>
              </a:rPr>
              <a:t> </a:t>
            </a:r>
            <a:r>
              <a:rPr sz="2200" dirty="0">
                <a:latin typeface="Tw Cen MT"/>
                <a:cs typeface="Tw Cen MT"/>
              </a:rPr>
              <a:t>when</a:t>
            </a:r>
            <a:r>
              <a:rPr sz="2200" spc="-50" dirty="0">
                <a:latin typeface="Tw Cen MT"/>
                <a:cs typeface="Tw Cen MT"/>
              </a:rPr>
              <a:t> </a:t>
            </a:r>
            <a:r>
              <a:rPr sz="2200" spc="-20" dirty="0">
                <a:latin typeface="Tw Cen MT"/>
                <a:cs typeface="Tw Cen MT"/>
              </a:rPr>
              <a:t>they </a:t>
            </a:r>
            <a:r>
              <a:rPr sz="2200" dirty="0">
                <a:latin typeface="Tw Cen MT"/>
                <a:cs typeface="Tw Cen MT"/>
              </a:rPr>
              <a:t>are</a:t>
            </a:r>
            <a:r>
              <a:rPr sz="2200" spc="-25" dirty="0">
                <a:latin typeface="Tw Cen MT"/>
                <a:cs typeface="Tw Cen MT"/>
              </a:rPr>
              <a:t> </a:t>
            </a:r>
            <a:r>
              <a:rPr sz="2200" spc="-10" dirty="0">
                <a:latin typeface="Tw Cen MT"/>
                <a:cs typeface="Tw Cen MT"/>
              </a:rPr>
              <a:t>alone.</a:t>
            </a:r>
            <a:endParaRPr sz="2200" dirty="0">
              <a:latin typeface="Tw Cen MT"/>
              <a:cs typeface="Tw Cen MT"/>
            </a:endParaRPr>
          </a:p>
          <a:p>
            <a:pPr marL="104139" marR="5080" indent="-99060">
              <a:lnSpc>
                <a:spcPts val="2380"/>
              </a:lnSpc>
              <a:spcBef>
                <a:spcPts val="1425"/>
              </a:spcBef>
              <a:buSzPct val="95454"/>
              <a:buFont typeface="Arial"/>
              <a:buChar char="•"/>
              <a:tabLst>
                <a:tab pos="104139" algn="l"/>
                <a:tab pos="111125" algn="l"/>
              </a:tabLst>
            </a:pPr>
            <a:r>
              <a:rPr sz="2200" dirty="0">
                <a:solidFill>
                  <a:srgbClr val="1CACE3"/>
                </a:solidFill>
                <a:latin typeface="Tw Cen MT"/>
                <a:cs typeface="Tw Cen MT"/>
              </a:rPr>
              <a:t>	</a:t>
            </a:r>
            <a:r>
              <a:rPr sz="2200" dirty="0">
                <a:latin typeface="Tw Cen MT"/>
                <a:cs typeface="Tw Cen MT"/>
              </a:rPr>
              <a:t>Social</a:t>
            </a:r>
            <a:r>
              <a:rPr sz="2200" spc="-40" dirty="0">
                <a:latin typeface="Tw Cen MT"/>
                <a:cs typeface="Tw Cen MT"/>
              </a:rPr>
              <a:t> </a:t>
            </a:r>
            <a:r>
              <a:rPr sz="2200" spc="-10" dirty="0">
                <a:latin typeface="Tw Cen MT"/>
                <a:cs typeface="Tw Cen MT"/>
              </a:rPr>
              <a:t>base-</a:t>
            </a:r>
            <a:r>
              <a:rPr sz="2200" dirty="0">
                <a:latin typeface="Tw Cen MT"/>
                <a:cs typeface="Tw Cen MT"/>
              </a:rPr>
              <a:t>line</a:t>
            </a:r>
            <a:r>
              <a:rPr sz="2200" spc="-20" dirty="0">
                <a:latin typeface="Tw Cen MT"/>
                <a:cs typeface="Tw Cen MT"/>
              </a:rPr>
              <a:t> </a:t>
            </a:r>
            <a:r>
              <a:rPr sz="2200" dirty="0">
                <a:latin typeface="Tw Cen MT"/>
                <a:cs typeface="Tw Cen MT"/>
              </a:rPr>
              <a:t>theory</a:t>
            </a:r>
            <a:r>
              <a:rPr sz="2200" spc="-40" dirty="0">
                <a:latin typeface="Tw Cen MT"/>
                <a:cs typeface="Tw Cen MT"/>
              </a:rPr>
              <a:t> </a:t>
            </a:r>
            <a:r>
              <a:rPr sz="2200" dirty="0">
                <a:latin typeface="Tw Cen MT"/>
                <a:cs typeface="Tw Cen MT"/>
              </a:rPr>
              <a:t>tells</a:t>
            </a:r>
            <a:r>
              <a:rPr sz="2200" spc="-35" dirty="0">
                <a:latin typeface="Tw Cen MT"/>
                <a:cs typeface="Tw Cen MT"/>
              </a:rPr>
              <a:t> </a:t>
            </a:r>
            <a:r>
              <a:rPr sz="2200" dirty="0">
                <a:latin typeface="Tw Cen MT"/>
                <a:cs typeface="Tw Cen MT"/>
              </a:rPr>
              <a:t>us</a:t>
            </a:r>
            <a:r>
              <a:rPr sz="2200" spc="-40" dirty="0">
                <a:latin typeface="Tw Cen MT"/>
                <a:cs typeface="Tw Cen MT"/>
              </a:rPr>
              <a:t> </a:t>
            </a:r>
            <a:r>
              <a:rPr sz="2200" dirty="0">
                <a:latin typeface="Tw Cen MT"/>
                <a:cs typeface="Tw Cen MT"/>
              </a:rPr>
              <a:t>that</a:t>
            </a:r>
            <a:r>
              <a:rPr sz="2200" spc="-40" dirty="0">
                <a:latin typeface="Tw Cen MT"/>
                <a:cs typeface="Tw Cen MT"/>
              </a:rPr>
              <a:t> </a:t>
            </a:r>
            <a:r>
              <a:rPr sz="2200" dirty="0">
                <a:latin typeface="Tw Cen MT"/>
                <a:cs typeface="Tw Cen MT"/>
              </a:rPr>
              <a:t>we</a:t>
            </a:r>
            <a:r>
              <a:rPr sz="2200" spc="-40" dirty="0">
                <a:latin typeface="Tw Cen MT"/>
                <a:cs typeface="Tw Cen MT"/>
              </a:rPr>
              <a:t> </a:t>
            </a:r>
            <a:r>
              <a:rPr sz="2200" dirty="0">
                <a:latin typeface="Tw Cen MT"/>
                <a:cs typeface="Tw Cen MT"/>
              </a:rPr>
              <a:t>can</a:t>
            </a:r>
            <a:r>
              <a:rPr sz="2200" spc="-25" dirty="0">
                <a:latin typeface="Tw Cen MT"/>
                <a:cs typeface="Tw Cen MT"/>
              </a:rPr>
              <a:t> </a:t>
            </a:r>
            <a:r>
              <a:rPr sz="2200" dirty="0">
                <a:latin typeface="Tw Cen MT"/>
                <a:cs typeface="Tw Cen MT"/>
              </a:rPr>
              <a:t>do</a:t>
            </a:r>
            <a:r>
              <a:rPr sz="2200" spc="-50" dirty="0">
                <a:latin typeface="Tw Cen MT"/>
                <a:cs typeface="Tw Cen MT"/>
              </a:rPr>
              <a:t> </a:t>
            </a:r>
            <a:r>
              <a:rPr sz="2200" dirty="0">
                <a:latin typeface="Tw Cen MT"/>
                <a:cs typeface="Tw Cen MT"/>
              </a:rPr>
              <a:t>harder</a:t>
            </a:r>
            <a:r>
              <a:rPr sz="2200" spc="-30" dirty="0">
                <a:latin typeface="Tw Cen MT"/>
                <a:cs typeface="Tw Cen MT"/>
              </a:rPr>
              <a:t> </a:t>
            </a:r>
            <a:r>
              <a:rPr sz="2200" dirty="0">
                <a:latin typeface="Tw Cen MT"/>
                <a:cs typeface="Tw Cen MT"/>
              </a:rPr>
              <a:t>things</a:t>
            </a:r>
            <a:r>
              <a:rPr sz="2200" spc="-25" dirty="0">
                <a:latin typeface="Tw Cen MT"/>
                <a:cs typeface="Tw Cen MT"/>
              </a:rPr>
              <a:t> </a:t>
            </a:r>
            <a:r>
              <a:rPr sz="2200" dirty="0">
                <a:latin typeface="Tw Cen MT"/>
                <a:cs typeface="Tw Cen MT"/>
              </a:rPr>
              <a:t>when</a:t>
            </a:r>
            <a:r>
              <a:rPr sz="2200" spc="-45" dirty="0">
                <a:latin typeface="Tw Cen MT"/>
                <a:cs typeface="Tw Cen MT"/>
              </a:rPr>
              <a:t> </a:t>
            </a:r>
            <a:r>
              <a:rPr sz="2200" dirty="0">
                <a:latin typeface="Tw Cen MT"/>
                <a:cs typeface="Tw Cen MT"/>
              </a:rPr>
              <a:t>we</a:t>
            </a:r>
            <a:r>
              <a:rPr sz="2200" spc="-40" dirty="0">
                <a:latin typeface="Tw Cen MT"/>
                <a:cs typeface="Tw Cen MT"/>
              </a:rPr>
              <a:t> </a:t>
            </a:r>
            <a:r>
              <a:rPr sz="2200" dirty="0">
                <a:latin typeface="Tw Cen MT"/>
                <a:cs typeface="Tw Cen MT"/>
              </a:rPr>
              <a:t>have</a:t>
            </a:r>
            <a:r>
              <a:rPr sz="2200" spc="-40" dirty="0">
                <a:latin typeface="Tw Cen MT"/>
                <a:cs typeface="Tw Cen MT"/>
              </a:rPr>
              <a:t> </a:t>
            </a:r>
            <a:r>
              <a:rPr sz="2200" dirty="0">
                <a:latin typeface="Tw Cen MT"/>
                <a:cs typeface="Tw Cen MT"/>
              </a:rPr>
              <a:t>someone</a:t>
            </a:r>
            <a:r>
              <a:rPr sz="2200" spc="-50" dirty="0">
                <a:latin typeface="Tw Cen MT"/>
                <a:cs typeface="Tw Cen MT"/>
              </a:rPr>
              <a:t> </a:t>
            </a:r>
            <a:r>
              <a:rPr sz="2200" dirty="0">
                <a:latin typeface="Tw Cen MT"/>
                <a:cs typeface="Tw Cen MT"/>
              </a:rPr>
              <a:t>with</a:t>
            </a:r>
            <a:r>
              <a:rPr sz="2200" spc="-35" dirty="0">
                <a:latin typeface="Tw Cen MT"/>
                <a:cs typeface="Tw Cen MT"/>
              </a:rPr>
              <a:t> </a:t>
            </a:r>
            <a:r>
              <a:rPr sz="2200" dirty="0">
                <a:latin typeface="Tw Cen MT"/>
                <a:cs typeface="Tw Cen MT"/>
              </a:rPr>
              <a:t>us</a:t>
            </a:r>
            <a:r>
              <a:rPr sz="2200" spc="-40" dirty="0">
                <a:latin typeface="Tw Cen MT"/>
                <a:cs typeface="Tw Cen MT"/>
              </a:rPr>
              <a:t> </a:t>
            </a:r>
            <a:r>
              <a:rPr sz="2200" spc="-25" dirty="0">
                <a:latin typeface="Tw Cen MT"/>
                <a:cs typeface="Tw Cen MT"/>
              </a:rPr>
              <a:t>as </a:t>
            </a:r>
            <a:r>
              <a:rPr sz="2200" spc="-10" dirty="0">
                <a:latin typeface="Tw Cen MT"/>
                <a:cs typeface="Tw Cen MT"/>
              </a:rPr>
              <a:t>support.</a:t>
            </a:r>
            <a:endParaRPr sz="2200" dirty="0">
              <a:latin typeface="Tw Cen MT"/>
              <a:cs typeface="Tw Cen MT"/>
            </a:endParaRPr>
          </a:p>
          <a:p>
            <a:pPr marL="104139" marR="140335" indent="-99060">
              <a:lnSpc>
                <a:spcPts val="2380"/>
              </a:lnSpc>
              <a:spcBef>
                <a:spcPts val="1400"/>
              </a:spcBef>
              <a:buSzPct val="95454"/>
              <a:buFont typeface="Arial"/>
              <a:buChar char="•"/>
              <a:tabLst>
                <a:tab pos="104139" algn="l"/>
                <a:tab pos="111125" algn="l"/>
              </a:tabLst>
            </a:pPr>
            <a:r>
              <a:rPr sz="2200" dirty="0">
                <a:solidFill>
                  <a:srgbClr val="1CACE3"/>
                </a:solidFill>
                <a:latin typeface="Tw Cen MT"/>
                <a:cs typeface="Tw Cen MT"/>
              </a:rPr>
              <a:t>	</a:t>
            </a:r>
            <a:r>
              <a:rPr sz="2200" dirty="0">
                <a:latin typeface="Tw Cen MT"/>
                <a:cs typeface="Tw Cen MT"/>
              </a:rPr>
              <a:t>In</a:t>
            </a:r>
            <a:r>
              <a:rPr sz="2200" spc="-50" dirty="0">
                <a:latin typeface="Tw Cen MT"/>
                <a:cs typeface="Tw Cen MT"/>
              </a:rPr>
              <a:t> </a:t>
            </a:r>
            <a:r>
              <a:rPr sz="2200" spc="-20" dirty="0">
                <a:latin typeface="Tw Cen MT"/>
                <a:cs typeface="Tw Cen MT"/>
              </a:rPr>
              <a:t>sandtray,</a:t>
            </a:r>
            <a:r>
              <a:rPr sz="2200" spc="-40" dirty="0">
                <a:latin typeface="Tw Cen MT"/>
                <a:cs typeface="Tw Cen MT"/>
              </a:rPr>
              <a:t> </a:t>
            </a:r>
            <a:r>
              <a:rPr sz="2200" dirty="0">
                <a:latin typeface="Tw Cen MT"/>
                <a:cs typeface="Tw Cen MT"/>
              </a:rPr>
              <a:t>when</a:t>
            </a:r>
            <a:r>
              <a:rPr sz="2200" spc="-60" dirty="0">
                <a:latin typeface="Tw Cen MT"/>
                <a:cs typeface="Tw Cen MT"/>
              </a:rPr>
              <a:t> </a:t>
            </a:r>
            <a:r>
              <a:rPr sz="2200" dirty="0">
                <a:latin typeface="Tw Cen MT"/>
                <a:cs typeface="Tw Cen MT"/>
              </a:rPr>
              <a:t>trauma</a:t>
            </a:r>
            <a:r>
              <a:rPr sz="2200" spc="-60" dirty="0">
                <a:latin typeface="Tw Cen MT"/>
                <a:cs typeface="Tw Cen MT"/>
              </a:rPr>
              <a:t> </a:t>
            </a:r>
            <a:r>
              <a:rPr sz="2200" dirty="0">
                <a:latin typeface="Tw Cen MT"/>
                <a:cs typeface="Tw Cen MT"/>
              </a:rPr>
              <a:t>or</a:t>
            </a:r>
            <a:r>
              <a:rPr sz="2200" spc="-60" dirty="0">
                <a:latin typeface="Tw Cen MT"/>
                <a:cs typeface="Tw Cen MT"/>
              </a:rPr>
              <a:t> </a:t>
            </a:r>
            <a:r>
              <a:rPr sz="2200" dirty="0">
                <a:latin typeface="Tw Cen MT"/>
                <a:cs typeface="Tw Cen MT"/>
              </a:rPr>
              <a:t>implicit</a:t>
            </a:r>
            <a:r>
              <a:rPr sz="2200" spc="-15" dirty="0">
                <a:latin typeface="Tw Cen MT"/>
                <a:cs typeface="Tw Cen MT"/>
              </a:rPr>
              <a:t> </a:t>
            </a:r>
            <a:r>
              <a:rPr sz="2200" dirty="0">
                <a:latin typeface="Tw Cen MT"/>
                <a:cs typeface="Tw Cen MT"/>
              </a:rPr>
              <a:t>memories,</a:t>
            </a:r>
            <a:r>
              <a:rPr sz="2200" spc="-50" dirty="0">
                <a:latin typeface="Tw Cen MT"/>
                <a:cs typeface="Tw Cen MT"/>
              </a:rPr>
              <a:t> </a:t>
            </a:r>
            <a:r>
              <a:rPr sz="2200" dirty="0">
                <a:latin typeface="Tw Cen MT"/>
                <a:cs typeface="Tw Cen MT"/>
              </a:rPr>
              <a:t>which</a:t>
            </a:r>
            <a:r>
              <a:rPr sz="2200" spc="-40" dirty="0">
                <a:latin typeface="Tw Cen MT"/>
                <a:cs typeface="Tw Cen MT"/>
              </a:rPr>
              <a:t> </a:t>
            </a:r>
            <a:r>
              <a:rPr sz="2200" dirty="0">
                <a:latin typeface="Tw Cen MT"/>
                <a:cs typeface="Tw Cen MT"/>
              </a:rPr>
              <a:t>were</a:t>
            </a:r>
            <a:r>
              <a:rPr sz="2200" spc="-55" dirty="0">
                <a:latin typeface="Tw Cen MT"/>
                <a:cs typeface="Tw Cen MT"/>
              </a:rPr>
              <a:t> </a:t>
            </a:r>
            <a:r>
              <a:rPr sz="2200" dirty="0">
                <a:latin typeface="Tw Cen MT"/>
                <a:cs typeface="Tw Cen MT"/>
              </a:rPr>
              <a:t>previously</a:t>
            </a:r>
            <a:r>
              <a:rPr sz="2200" spc="-40" dirty="0">
                <a:latin typeface="Tw Cen MT"/>
                <a:cs typeface="Tw Cen MT"/>
              </a:rPr>
              <a:t> </a:t>
            </a:r>
            <a:r>
              <a:rPr sz="2200" dirty="0">
                <a:latin typeface="Tw Cen MT"/>
                <a:cs typeface="Tw Cen MT"/>
              </a:rPr>
              <a:t>shutdown,</a:t>
            </a:r>
            <a:r>
              <a:rPr sz="2200" spc="-50" dirty="0">
                <a:latin typeface="Tw Cen MT"/>
                <a:cs typeface="Tw Cen MT"/>
              </a:rPr>
              <a:t> </a:t>
            </a:r>
            <a:r>
              <a:rPr sz="2200" dirty="0">
                <a:latin typeface="Tw Cen MT"/>
                <a:cs typeface="Tw Cen MT"/>
              </a:rPr>
              <a:t>we</a:t>
            </a:r>
            <a:r>
              <a:rPr sz="2200" spc="-65" dirty="0">
                <a:latin typeface="Tw Cen MT"/>
                <a:cs typeface="Tw Cen MT"/>
              </a:rPr>
              <a:t> </a:t>
            </a:r>
            <a:r>
              <a:rPr sz="2200" dirty="0">
                <a:latin typeface="Tw Cen MT"/>
                <a:cs typeface="Tw Cen MT"/>
              </a:rPr>
              <a:t>can</a:t>
            </a:r>
            <a:r>
              <a:rPr sz="2200" spc="-45" dirty="0">
                <a:latin typeface="Tw Cen MT"/>
                <a:cs typeface="Tw Cen MT"/>
              </a:rPr>
              <a:t> </a:t>
            </a:r>
            <a:r>
              <a:rPr sz="2200" spc="-10" dirty="0">
                <a:latin typeface="Tw Cen MT"/>
                <a:cs typeface="Tw Cen MT"/>
              </a:rPr>
              <a:t>stand </a:t>
            </a:r>
            <a:r>
              <a:rPr sz="2200" dirty="0">
                <a:latin typeface="Tw Cen MT"/>
                <a:cs typeface="Tw Cen MT"/>
              </a:rPr>
              <a:t>by</a:t>
            </a:r>
            <a:r>
              <a:rPr sz="2200" spc="-50" dirty="0">
                <a:latin typeface="Tw Cen MT"/>
                <a:cs typeface="Tw Cen MT"/>
              </a:rPr>
              <a:t> </a:t>
            </a:r>
            <a:r>
              <a:rPr sz="2200" dirty="0">
                <a:latin typeface="Tw Cen MT"/>
                <a:cs typeface="Tw Cen MT"/>
              </a:rPr>
              <a:t>our</a:t>
            </a:r>
            <a:r>
              <a:rPr sz="2200" spc="-50" dirty="0">
                <a:latin typeface="Tw Cen MT"/>
                <a:cs typeface="Tw Cen MT"/>
              </a:rPr>
              <a:t> </a:t>
            </a:r>
            <a:r>
              <a:rPr sz="2200" dirty="0">
                <a:latin typeface="Tw Cen MT"/>
                <a:cs typeface="Tw Cen MT"/>
              </a:rPr>
              <a:t>clients</a:t>
            </a:r>
            <a:r>
              <a:rPr sz="2200" spc="-35" dirty="0">
                <a:latin typeface="Tw Cen MT"/>
                <a:cs typeface="Tw Cen MT"/>
              </a:rPr>
              <a:t> </a:t>
            </a:r>
            <a:r>
              <a:rPr sz="2200" dirty="0">
                <a:latin typeface="Tw Cen MT"/>
                <a:cs typeface="Tw Cen MT"/>
              </a:rPr>
              <a:t>letting</a:t>
            </a:r>
            <a:r>
              <a:rPr sz="2200" spc="-30" dirty="0">
                <a:latin typeface="Tw Cen MT"/>
                <a:cs typeface="Tw Cen MT"/>
              </a:rPr>
              <a:t> </a:t>
            </a:r>
            <a:r>
              <a:rPr sz="2200" dirty="0">
                <a:latin typeface="Tw Cen MT"/>
                <a:cs typeface="Tw Cen MT"/>
              </a:rPr>
              <a:t>them</a:t>
            </a:r>
            <a:r>
              <a:rPr sz="2200" spc="-60" dirty="0">
                <a:latin typeface="Tw Cen MT"/>
                <a:cs typeface="Tw Cen MT"/>
              </a:rPr>
              <a:t> </a:t>
            </a:r>
            <a:r>
              <a:rPr sz="2200" dirty="0">
                <a:latin typeface="Tw Cen MT"/>
                <a:cs typeface="Tw Cen MT"/>
              </a:rPr>
              <a:t>know</a:t>
            </a:r>
            <a:r>
              <a:rPr sz="2200" spc="-55" dirty="0">
                <a:latin typeface="Tw Cen MT"/>
                <a:cs typeface="Tw Cen MT"/>
              </a:rPr>
              <a:t> </a:t>
            </a:r>
            <a:r>
              <a:rPr sz="2200" dirty="0">
                <a:latin typeface="Tw Cen MT"/>
                <a:cs typeface="Tw Cen MT"/>
              </a:rPr>
              <a:t>that</a:t>
            </a:r>
            <a:r>
              <a:rPr sz="2200" spc="-50" dirty="0">
                <a:latin typeface="Tw Cen MT"/>
                <a:cs typeface="Tw Cen MT"/>
              </a:rPr>
              <a:t> </a:t>
            </a:r>
            <a:r>
              <a:rPr sz="2200" dirty="0">
                <a:latin typeface="Tw Cen MT"/>
                <a:cs typeface="Tw Cen MT"/>
              </a:rPr>
              <a:t>they</a:t>
            </a:r>
            <a:r>
              <a:rPr sz="2200" spc="-50" dirty="0">
                <a:latin typeface="Tw Cen MT"/>
                <a:cs typeface="Tw Cen MT"/>
              </a:rPr>
              <a:t> </a:t>
            </a:r>
            <a:r>
              <a:rPr sz="2200" dirty="0">
                <a:latin typeface="Tw Cen MT"/>
                <a:cs typeface="Tw Cen MT"/>
              </a:rPr>
              <a:t>are</a:t>
            </a:r>
            <a:r>
              <a:rPr sz="2200" spc="-50" dirty="0">
                <a:latin typeface="Tw Cen MT"/>
                <a:cs typeface="Tw Cen MT"/>
              </a:rPr>
              <a:t> </a:t>
            </a:r>
            <a:r>
              <a:rPr sz="2200" dirty="0">
                <a:latin typeface="Tw Cen MT"/>
                <a:cs typeface="Tw Cen MT"/>
              </a:rPr>
              <a:t>safe</a:t>
            </a:r>
            <a:r>
              <a:rPr sz="2200" spc="-45" dirty="0">
                <a:latin typeface="Tw Cen MT"/>
                <a:cs typeface="Tw Cen MT"/>
              </a:rPr>
              <a:t> </a:t>
            </a:r>
            <a:r>
              <a:rPr sz="2200" dirty="0">
                <a:latin typeface="Tw Cen MT"/>
                <a:cs typeface="Tw Cen MT"/>
              </a:rPr>
              <a:t>and</a:t>
            </a:r>
            <a:r>
              <a:rPr sz="2200" spc="-40" dirty="0">
                <a:latin typeface="Tw Cen MT"/>
                <a:cs typeface="Tw Cen MT"/>
              </a:rPr>
              <a:t> </a:t>
            </a:r>
            <a:r>
              <a:rPr sz="2200" dirty="0">
                <a:latin typeface="Tw Cen MT"/>
                <a:cs typeface="Tw Cen MT"/>
              </a:rPr>
              <a:t>they</a:t>
            </a:r>
            <a:r>
              <a:rPr sz="2200" spc="-50" dirty="0">
                <a:latin typeface="Tw Cen MT"/>
                <a:cs typeface="Tw Cen MT"/>
              </a:rPr>
              <a:t> </a:t>
            </a:r>
            <a:r>
              <a:rPr sz="2200" dirty="0">
                <a:latin typeface="Tw Cen MT"/>
                <a:cs typeface="Tw Cen MT"/>
              </a:rPr>
              <a:t>are</a:t>
            </a:r>
            <a:r>
              <a:rPr sz="2200" spc="-55" dirty="0">
                <a:latin typeface="Tw Cen MT"/>
                <a:cs typeface="Tw Cen MT"/>
              </a:rPr>
              <a:t> </a:t>
            </a:r>
            <a:r>
              <a:rPr sz="2200" dirty="0">
                <a:latin typeface="Tw Cen MT"/>
                <a:cs typeface="Tw Cen MT"/>
              </a:rPr>
              <a:t>able</a:t>
            </a:r>
            <a:r>
              <a:rPr sz="2200" spc="-35" dirty="0">
                <a:latin typeface="Tw Cen MT"/>
                <a:cs typeface="Tw Cen MT"/>
              </a:rPr>
              <a:t> </a:t>
            </a:r>
            <a:r>
              <a:rPr sz="2200" dirty="0">
                <a:latin typeface="Tw Cen MT"/>
                <a:cs typeface="Tw Cen MT"/>
              </a:rPr>
              <a:t>to</a:t>
            </a:r>
            <a:r>
              <a:rPr sz="2200" spc="-45" dirty="0">
                <a:latin typeface="Tw Cen MT"/>
                <a:cs typeface="Tw Cen MT"/>
              </a:rPr>
              <a:t> </a:t>
            </a:r>
            <a:r>
              <a:rPr sz="2200" dirty="0">
                <a:latin typeface="Tw Cen MT"/>
                <a:cs typeface="Tw Cen MT"/>
              </a:rPr>
              <a:t>move</a:t>
            </a:r>
            <a:r>
              <a:rPr sz="2200" spc="-50" dirty="0">
                <a:latin typeface="Tw Cen MT"/>
                <a:cs typeface="Tw Cen MT"/>
              </a:rPr>
              <a:t> </a:t>
            </a:r>
            <a:r>
              <a:rPr sz="2200" spc="-10" dirty="0">
                <a:latin typeface="Tw Cen MT"/>
                <a:cs typeface="Tw Cen MT"/>
              </a:rPr>
              <a:t>forward</a:t>
            </a:r>
            <a:r>
              <a:rPr sz="2200" spc="-45" dirty="0">
                <a:latin typeface="Tw Cen MT"/>
                <a:cs typeface="Tw Cen MT"/>
              </a:rPr>
              <a:t> </a:t>
            </a:r>
            <a:r>
              <a:rPr sz="2200" dirty="0">
                <a:latin typeface="Tw Cen MT"/>
                <a:cs typeface="Tw Cen MT"/>
              </a:rPr>
              <a:t>in</a:t>
            </a:r>
            <a:r>
              <a:rPr sz="2200" spc="-45" dirty="0">
                <a:latin typeface="Tw Cen MT"/>
                <a:cs typeface="Tw Cen MT"/>
              </a:rPr>
              <a:t> </a:t>
            </a:r>
            <a:r>
              <a:rPr sz="2200" spc="-50" dirty="0">
                <a:latin typeface="Tw Cen MT"/>
                <a:cs typeface="Tw Cen MT"/>
              </a:rPr>
              <a:t>a </a:t>
            </a:r>
            <a:r>
              <a:rPr sz="2200" dirty="0">
                <a:latin typeface="Tw Cen MT"/>
                <a:cs typeface="Tw Cen MT"/>
              </a:rPr>
              <a:t>way</a:t>
            </a:r>
            <a:r>
              <a:rPr sz="2200" spc="-55" dirty="0">
                <a:latin typeface="Tw Cen MT"/>
                <a:cs typeface="Tw Cen MT"/>
              </a:rPr>
              <a:t> </a:t>
            </a:r>
            <a:r>
              <a:rPr sz="2200" dirty="0">
                <a:latin typeface="Tw Cen MT"/>
                <a:cs typeface="Tw Cen MT"/>
              </a:rPr>
              <a:t>(or</a:t>
            </a:r>
            <a:r>
              <a:rPr sz="2200" spc="-50" dirty="0">
                <a:latin typeface="Tw Cen MT"/>
                <a:cs typeface="Tw Cen MT"/>
              </a:rPr>
              <a:t> </a:t>
            </a:r>
            <a:r>
              <a:rPr sz="2200" dirty="0">
                <a:latin typeface="Tw Cen MT"/>
                <a:cs typeface="Tw Cen MT"/>
              </a:rPr>
              <a:t>at</a:t>
            </a:r>
            <a:r>
              <a:rPr sz="2200" spc="-55" dirty="0">
                <a:latin typeface="Tw Cen MT"/>
                <a:cs typeface="Tw Cen MT"/>
              </a:rPr>
              <a:t> </a:t>
            </a:r>
            <a:r>
              <a:rPr sz="2200" dirty="0">
                <a:latin typeface="Tw Cen MT"/>
                <a:cs typeface="Tw Cen MT"/>
              </a:rPr>
              <a:t>a</a:t>
            </a:r>
            <a:r>
              <a:rPr sz="2200" spc="-50" dirty="0">
                <a:latin typeface="Tw Cen MT"/>
                <a:cs typeface="Tw Cen MT"/>
              </a:rPr>
              <a:t> </a:t>
            </a:r>
            <a:r>
              <a:rPr sz="2200" dirty="0">
                <a:latin typeface="Tw Cen MT"/>
                <a:cs typeface="Tw Cen MT"/>
              </a:rPr>
              <a:t>pace)</a:t>
            </a:r>
            <a:r>
              <a:rPr sz="2200" spc="-40" dirty="0">
                <a:latin typeface="Tw Cen MT"/>
                <a:cs typeface="Tw Cen MT"/>
              </a:rPr>
              <a:t> </a:t>
            </a:r>
            <a:r>
              <a:rPr sz="2200" dirty="0">
                <a:latin typeface="Tw Cen MT"/>
                <a:cs typeface="Tw Cen MT"/>
              </a:rPr>
              <a:t>that</a:t>
            </a:r>
            <a:r>
              <a:rPr sz="2200" spc="-50" dirty="0">
                <a:latin typeface="Tw Cen MT"/>
                <a:cs typeface="Tw Cen MT"/>
              </a:rPr>
              <a:t> </a:t>
            </a:r>
            <a:r>
              <a:rPr sz="2200" dirty="0">
                <a:latin typeface="Tw Cen MT"/>
                <a:cs typeface="Tw Cen MT"/>
              </a:rPr>
              <a:t>they</a:t>
            </a:r>
            <a:r>
              <a:rPr sz="2200" spc="-50" dirty="0">
                <a:latin typeface="Tw Cen MT"/>
                <a:cs typeface="Tw Cen MT"/>
              </a:rPr>
              <a:t> </a:t>
            </a:r>
            <a:r>
              <a:rPr sz="2200" dirty="0">
                <a:latin typeface="Tw Cen MT"/>
                <a:cs typeface="Tw Cen MT"/>
              </a:rPr>
              <a:t>weren’t</a:t>
            </a:r>
            <a:r>
              <a:rPr sz="2200" spc="-40" dirty="0">
                <a:latin typeface="Tw Cen MT"/>
                <a:cs typeface="Tw Cen MT"/>
              </a:rPr>
              <a:t> </a:t>
            </a:r>
            <a:r>
              <a:rPr sz="2200" dirty="0">
                <a:latin typeface="Tw Cen MT"/>
                <a:cs typeface="Tw Cen MT"/>
              </a:rPr>
              <a:t>able</a:t>
            </a:r>
            <a:r>
              <a:rPr sz="2200" spc="-40" dirty="0">
                <a:latin typeface="Tw Cen MT"/>
                <a:cs typeface="Tw Cen MT"/>
              </a:rPr>
              <a:t> </a:t>
            </a:r>
            <a:r>
              <a:rPr sz="2200" dirty="0">
                <a:latin typeface="Tw Cen MT"/>
                <a:cs typeface="Tw Cen MT"/>
              </a:rPr>
              <a:t>to</a:t>
            </a:r>
            <a:r>
              <a:rPr sz="2200" spc="-45" dirty="0">
                <a:latin typeface="Tw Cen MT"/>
                <a:cs typeface="Tw Cen MT"/>
              </a:rPr>
              <a:t> </a:t>
            </a:r>
            <a:r>
              <a:rPr sz="2200" dirty="0">
                <a:latin typeface="Tw Cen MT"/>
                <a:cs typeface="Tw Cen MT"/>
              </a:rPr>
              <a:t>on</a:t>
            </a:r>
            <a:r>
              <a:rPr sz="2200" spc="-50" dirty="0">
                <a:latin typeface="Tw Cen MT"/>
                <a:cs typeface="Tw Cen MT"/>
              </a:rPr>
              <a:t> </a:t>
            </a:r>
            <a:r>
              <a:rPr sz="2200" dirty="0">
                <a:latin typeface="Tw Cen MT"/>
                <a:cs typeface="Tw Cen MT"/>
              </a:rPr>
              <a:t>their</a:t>
            </a:r>
            <a:r>
              <a:rPr sz="2200" spc="-40" dirty="0">
                <a:latin typeface="Tw Cen MT"/>
                <a:cs typeface="Tw Cen MT"/>
              </a:rPr>
              <a:t> </a:t>
            </a:r>
            <a:r>
              <a:rPr sz="2200" spc="-20" dirty="0">
                <a:latin typeface="Tw Cen MT"/>
                <a:cs typeface="Tw Cen MT"/>
              </a:rPr>
              <a:t>own.</a:t>
            </a:r>
            <a:endParaRPr sz="2200" dirty="0">
              <a:latin typeface="Tw Cen MT"/>
              <a:cs typeface="Tw Cen MT"/>
            </a:endParaRPr>
          </a:p>
        </p:txBody>
      </p:sp>
      <p:pic>
        <p:nvPicPr>
          <p:cNvPr id="4" name="object 4"/>
          <p:cNvPicPr/>
          <p:nvPr/>
        </p:nvPicPr>
        <p:blipFill>
          <a:blip r:embed="rId2" cstate="print"/>
          <a:stretch>
            <a:fillRect/>
          </a:stretch>
        </p:blipFill>
        <p:spPr>
          <a:xfrm>
            <a:off x="7620835" y="4446044"/>
            <a:ext cx="4514087" cy="236219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83789" y="-164965"/>
            <a:ext cx="9372600" cy="1200416"/>
          </a:xfrm>
          <a:prstGeom prst="rect">
            <a:avLst/>
          </a:prstGeom>
        </p:spPr>
        <p:txBody>
          <a:bodyPr vert="horz" wrap="square" lIns="0" tIns="13335" rIns="0" bIns="0" rtlCol="0">
            <a:spAutoFit/>
          </a:bodyPr>
          <a:lstStyle/>
          <a:p>
            <a:pPr marL="288290">
              <a:lnSpc>
                <a:spcPct val="100000"/>
              </a:lnSpc>
              <a:spcBef>
                <a:spcPts val="105"/>
              </a:spcBef>
            </a:pPr>
            <a:r>
              <a:rPr spc="70" dirty="0"/>
              <a:t>TECHNIQUES</a:t>
            </a:r>
            <a:r>
              <a:rPr spc="225" dirty="0"/>
              <a:t> </a:t>
            </a:r>
            <a:r>
              <a:rPr spc="65" dirty="0"/>
              <a:t>USED</a:t>
            </a:r>
            <a:r>
              <a:rPr spc="204" dirty="0"/>
              <a:t> </a:t>
            </a:r>
            <a:r>
              <a:rPr spc="60" dirty="0"/>
              <a:t>FOR</a:t>
            </a:r>
            <a:r>
              <a:rPr spc="195" dirty="0"/>
              <a:t> </a:t>
            </a:r>
            <a:r>
              <a:rPr spc="100" dirty="0"/>
              <a:t>C0-</a:t>
            </a:r>
            <a:r>
              <a:rPr spc="45" dirty="0"/>
              <a:t>REGULATION</a:t>
            </a:r>
          </a:p>
        </p:txBody>
      </p:sp>
      <p:sp>
        <p:nvSpPr>
          <p:cNvPr id="3" name="object 3"/>
          <p:cNvSpPr txBox="1"/>
          <p:nvPr/>
        </p:nvSpPr>
        <p:spPr>
          <a:xfrm>
            <a:off x="568871" y="1385237"/>
            <a:ext cx="4258310" cy="2034539"/>
          </a:xfrm>
          <a:prstGeom prst="rect">
            <a:avLst/>
          </a:prstGeom>
        </p:spPr>
        <p:txBody>
          <a:bodyPr vert="horz" wrap="square" lIns="0" tIns="13335" rIns="0" bIns="0" rtlCol="0">
            <a:spAutoFit/>
          </a:bodyPr>
          <a:lstStyle/>
          <a:p>
            <a:pPr marL="12700">
              <a:lnSpc>
                <a:spcPts val="2625"/>
              </a:lnSpc>
              <a:spcBef>
                <a:spcPts val="105"/>
              </a:spcBef>
            </a:pPr>
            <a:r>
              <a:rPr sz="2300" spc="-10" dirty="0">
                <a:solidFill>
                  <a:srgbClr val="1CACE3"/>
                </a:solidFill>
                <a:latin typeface="Tw Cen MT"/>
                <a:cs typeface="Tw Cen MT"/>
              </a:rPr>
              <a:t>Non-</a:t>
            </a:r>
            <a:r>
              <a:rPr sz="2300" dirty="0">
                <a:solidFill>
                  <a:srgbClr val="1CACE3"/>
                </a:solidFill>
                <a:latin typeface="Tw Cen MT"/>
                <a:cs typeface="Tw Cen MT"/>
              </a:rPr>
              <a:t>directive</a:t>
            </a:r>
            <a:r>
              <a:rPr sz="2300" spc="-95" dirty="0">
                <a:solidFill>
                  <a:srgbClr val="1CACE3"/>
                </a:solidFill>
                <a:latin typeface="Tw Cen MT"/>
                <a:cs typeface="Tw Cen MT"/>
              </a:rPr>
              <a:t> </a:t>
            </a:r>
            <a:r>
              <a:rPr sz="2300" dirty="0">
                <a:solidFill>
                  <a:srgbClr val="1CACE3"/>
                </a:solidFill>
                <a:latin typeface="Tw Cen MT"/>
                <a:cs typeface="Tw Cen MT"/>
              </a:rPr>
              <a:t>play</a:t>
            </a:r>
            <a:r>
              <a:rPr sz="2300" spc="-75" dirty="0">
                <a:solidFill>
                  <a:srgbClr val="1CACE3"/>
                </a:solidFill>
                <a:latin typeface="Tw Cen MT"/>
                <a:cs typeface="Tw Cen MT"/>
              </a:rPr>
              <a:t> </a:t>
            </a:r>
            <a:r>
              <a:rPr sz="2300" dirty="0">
                <a:solidFill>
                  <a:srgbClr val="1CACE3"/>
                </a:solidFill>
                <a:latin typeface="Tw Cen MT"/>
                <a:cs typeface="Tw Cen MT"/>
              </a:rPr>
              <a:t>therapy</a:t>
            </a:r>
            <a:r>
              <a:rPr sz="2300" spc="-80" dirty="0">
                <a:solidFill>
                  <a:srgbClr val="1CACE3"/>
                </a:solidFill>
                <a:latin typeface="Tw Cen MT"/>
                <a:cs typeface="Tw Cen MT"/>
              </a:rPr>
              <a:t> </a:t>
            </a:r>
            <a:r>
              <a:rPr sz="2300" spc="-10" dirty="0">
                <a:solidFill>
                  <a:srgbClr val="1CACE3"/>
                </a:solidFill>
                <a:latin typeface="Tw Cen MT"/>
                <a:cs typeface="Tw Cen MT"/>
              </a:rPr>
              <a:t>activities</a:t>
            </a:r>
            <a:endParaRPr sz="2300" dirty="0">
              <a:latin typeface="Tw Cen MT"/>
              <a:cs typeface="Tw Cen MT"/>
            </a:endParaRPr>
          </a:p>
          <a:p>
            <a:pPr marL="12700">
              <a:lnSpc>
                <a:spcPts val="2625"/>
              </a:lnSpc>
            </a:pPr>
            <a:r>
              <a:rPr sz="2300" dirty="0">
                <a:solidFill>
                  <a:srgbClr val="1CACE3"/>
                </a:solidFill>
                <a:latin typeface="Tw Cen MT"/>
                <a:cs typeface="Tw Cen MT"/>
              </a:rPr>
              <a:t>in</a:t>
            </a:r>
            <a:r>
              <a:rPr sz="2300" spc="-15" dirty="0">
                <a:solidFill>
                  <a:srgbClr val="1CACE3"/>
                </a:solidFill>
                <a:latin typeface="Tw Cen MT"/>
                <a:cs typeface="Tw Cen MT"/>
              </a:rPr>
              <a:t> </a:t>
            </a:r>
            <a:r>
              <a:rPr sz="2300" dirty="0">
                <a:solidFill>
                  <a:srgbClr val="1CACE3"/>
                </a:solidFill>
                <a:latin typeface="Tw Cen MT"/>
                <a:cs typeface="Tw Cen MT"/>
              </a:rPr>
              <a:t>the </a:t>
            </a:r>
            <a:r>
              <a:rPr sz="2300" spc="-20" dirty="0">
                <a:solidFill>
                  <a:srgbClr val="1CACE3"/>
                </a:solidFill>
                <a:latin typeface="Tw Cen MT"/>
                <a:cs typeface="Tw Cen MT"/>
              </a:rPr>
              <a:t>sand</a:t>
            </a:r>
            <a:endParaRPr sz="2300" dirty="0">
              <a:latin typeface="Tw Cen MT"/>
              <a:cs typeface="Tw Cen MT"/>
            </a:endParaRPr>
          </a:p>
          <a:p>
            <a:pPr marL="363855" indent="-97155">
              <a:lnSpc>
                <a:spcPts val="2280"/>
              </a:lnSpc>
              <a:spcBef>
                <a:spcPts val="1680"/>
              </a:spcBef>
              <a:buClr>
                <a:srgbClr val="1CACE3"/>
              </a:buClr>
              <a:buSzPct val="95000"/>
              <a:buFont typeface="Arial"/>
              <a:buChar char="•"/>
              <a:tabLst>
                <a:tab pos="363855" algn="l"/>
              </a:tabLst>
            </a:pPr>
            <a:r>
              <a:rPr sz="2000" spc="-10" dirty="0">
                <a:latin typeface="Tw Cen MT"/>
                <a:cs typeface="Tw Cen MT"/>
              </a:rPr>
              <a:t>Track</a:t>
            </a:r>
            <a:endParaRPr sz="2000" dirty="0">
              <a:latin typeface="Tw Cen MT"/>
              <a:cs typeface="Tw Cen MT"/>
            </a:endParaRPr>
          </a:p>
          <a:p>
            <a:pPr marL="363855" indent="-97155">
              <a:lnSpc>
                <a:spcPts val="2160"/>
              </a:lnSpc>
              <a:buClr>
                <a:srgbClr val="1CACE3"/>
              </a:buClr>
              <a:buSzPct val="95000"/>
              <a:buFont typeface="Arial"/>
              <a:buChar char="•"/>
              <a:tabLst>
                <a:tab pos="363855" algn="l"/>
              </a:tabLst>
            </a:pPr>
            <a:r>
              <a:rPr sz="2000" spc="-10" dirty="0">
                <a:latin typeface="Tw Cen MT"/>
                <a:cs typeface="Tw Cen MT"/>
              </a:rPr>
              <a:t>Reflect</a:t>
            </a:r>
            <a:endParaRPr sz="2000" dirty="0">
              <a:latin typeface="Tw Cen MT"/>
              <a:cs typeface="Tw Cen MT"/>
            </a:endParaRPr>
          </a:p>
          <a:p>
            <a:pPr marL="363855" indent="-97155">
              <a:lnSpc>
                <a:spcPts val="2160"/>
              </a:lnSpc>
              <a:buClr>
                <a:srgbClr val="1CACE3"/>
              </a:buClr>
              <a:buSzPct val="95000"/>
              <a:buFont typeface="Arial"/>
              <a:buChar char="•"/>
              <a:tabLst>
                <a:tab pos="363855" algn="l"/>
              </a:tabLst>
            </a:pPr>
            <a:r>
              <a:rPr sz="2000" spc="-10" dirty="0">
                <a:latin typeface="Tw Cen MT"/>
                <a:cs typeface="Tw Cen MT"/>
              </a:rPr>
              <a:t>Summarize</a:t>
            </a:r>
            <a:endParaRPr sz="2000" dirty="0">
              <a:latin typeface="Tw Cen MT"/>
              <a:cs typeface="Tw Cen MT"/>
            </a:endParaRPr>
          </a:p>
          <a:p>
            <a:pPr marL="363855" indent="-97155">
              <a:lnSpc>
                <a:spcPts val="2280"/>
              </a:lnSpc>
              <a:buClr>
                <a:srgbClr val="1CACE3"/>
              </a:buClr>
              <a:buSzPct val="95000"/>
              <a:buFont typeface="Arial"/>
              <a:buChar char="•"/>
              <a:tabLst>
                <a:tab pos="363855" algn="l"/>
              </a:tabLst>
            </a:pPr>
            <a:r>
              <a:rPr sz="2000" dirty="0">
                <a:latin typeface="Tw Cen MT"/>
                <a:cs typeface="Tw Cen MT"/>
              </a:rPr>
              <a:t>Provide</a:t>
            </a:r>
            <a:r>
              <a:rPr sz="2000" spc="-65" dirty="0">
                <a:latin typeface="Tw Cen MT"/>
                <a:cs typeface="Tw Cen MT"/>
              </a:rPr>
              <a:t> </a:t>
            </a:r>
            <a:r>
              <a:rPr sz="2000" dirty="0">
                <a:latin typeface="Tw Cen MT"/>
                <a:cs typeface="Tw Cen MT"/>
              </a:rPr>
              <a:t>feeling</a:t>
            </a:r>
            <a:r>
              <a:rPr sz="2000" spc="-60" dirty="0">
                <a:latin typeface="Tw Cen MT"/>
                <a:cs typeface="Tw Cen MT"/>
              </a:rPr>
              <a:t> </a:t>
            </a:r>
            <a:r>
              <a:rPr sz="2000" spc="-10" dirty="0">
                <a:latin typeface="Tw Cen MT"/>
                <a:cs typeface="Tw Cen MT"/>
              </a:rPr>
              <a:t>words</a:t>
            </a:r>
            <a:endParaRPr sz="2000" dirty="0">
              <a:latin typeface="Tw Cen MT"/>
              <a:cs typeface="Tw Cen MT"/>
            </a:endParaRPr>
          </a:p>
        </p:txBody>
      </p:sp>
      <p:sp>
        <p:nvSpPr>
          <p:cNvPr id="4" name="object 4"/>
          <p:cNvSpPr txBox="1"/>
          <p:nvPr/>
        </p:nvSpPr>
        <p:spPr>
          <a:xfrm>
            <a:off x="5940828" y="1035451"/>
            <a:ext cx="4555490" cy="4484370"/>
          </a:xfrm>
          <a:prstGeom prst="rect">
            <a:avLst/>
          </a:prstGeom>
        </p:spPr>
        <p:txBody>
          <a:bodyPr vert="horz" wrap="square" lIns="0" tIns="13335" rIns="0" bIns="0" rtlCol="0">
            <a:spAutoFit/>
          </a:bodyPr>
          <a:lstStyle/>
          <a:p>
            <a:pPr marL="104139">
              <a:lnSpc>
                <a:spcPct val="100000"/>
              </a:lnSpc>
              <a:spcBef>
                <a:spcPts val="105"/>
              </a:spcBef>
            </a:pPr>
            <a:r>
              <a:rPr sz="2300" spc="-20" dirty="0">
                <a:solidFill>
                  <a:srgbClr val="1CACE3"/>
                </a:solidFill>
                <a:latin typeface="Tw Cen MT"/>
                <a:cs typeface="Tw Cen MT"/>
              </a:rPr>
              <a:t>Tips</a:t>
            </a:r>
            <a:endParaRPr sz="2300" dirty="0">
              <a:latin typeface="Tw Cen MT"/>
              <a:cs typeface="Tw Cen MT"/>
            </a:endParaRPr>
          </a:p>
          <a:p>
            <a:pPr marL="103505" indent="-92075">
              <a:lnSpc>
                <a:spcPct val="100000"/>
              </a:lnSpc>
              <a:spcBef>
                <a:spcPts val="1590"/>
              </a:spcBef>
              <a:buClr>
                <a:srgbClr val="1CACE3"/>
              </a:buClr>
              <a:buSzPct val="94736"/>
              <a:buFont typeface="Arial"/>
              <a:buChar char="•"/>
              <a:tabLst>
                <a:tab pos="103505" algn="l"/>
              </a:tabLst>
            </a:pPr>
            <a:r>
              <a:rPr sz="1900" dirty="0">
                <a:latin typeface="Tw Cen MT"/>
                <a:cs typeface="Tw Cen MT"/>
              </a:rPr>
              <a:t>Have</a:t>
            </a:r>
            <a:r>
              <a:rPr sz="1900" spc="-30" dirty="0">
                <a:latin typeface="Tw Cen MT"/>
                <a:cs typeface="Tw Cen MT"/>
              </a:rPr>
              <a:t> </a:t>
            </a:r>
            <a:r>
              <a:rPr sz="1900" dirty="0">
                <a:latin typeface="Tw Cen MT"/>
                <a:cs typeface="Tw Cen MT"/>
              </a:rPr>
              <a:t>different</a:t>
            </a:r>
            <a:r>
              <a:rPr sz="1900" spc="-35" dirty="0">
                <a:latin typeface="Tw Cen MT"/>
                <a:cs typeface="Tw Cen MT"/>
              </a:rPr>
              <a:t> </a:t>
            </a:r>
            <a:r>
              <a:rPr sz="1900" dirty="0">
                <a:latin typeface="Tw Cen MT"/>
                <a:cs typeface="Tw Cen MT"/>
              </a:rPr>
              <a:t>sand</a:t>
            </a:r>
            <a:r>
              <a:rPr sz="1900" spc="-40" dirty="0">
                <a:latin typeface="Tw Cen MT"/>
                <a:cs typeface="Tw Cen MT"/>
              </a:rPr>
              <a:t> </a:t>
            </a:r>
            <a:r>
              <a:rPr sz="1900" dirty="0">
                <a:latin typeface="Tw Cen MT"/>
                <a:cs typeface="Tw Cen MT"/>
              </a:rPr>
              <a:t>options</a:t>
            </a:r>
            <a:r>
              <a:rPr sz="1900" spc="-35" dirty="0">
                <a:latin typeface="Tw Cen MT"/>
                <a:cs typeface="Tw Cen MT"/>
              </a:rPr>
              <a:t> </a:t>
            </a:r>
            <a:r>
              <a:rPr sz="1900" spc="-10" dirty="0">
                <a:latin typeface="Tw Cen MT"/>
                <a:cs typeface="Tw Cen MT"/>
              </a:rPr>
              <a:t>(non-</a:t>
            </a:r>
            <a:r>
              <a:rPr sz="1900" dirty="0">
                <a:latin typeface="Tw Cen MT"/>
                <a:cs typeface="Tw Cen MT"/>
              </a:rPr>
              <a:t>sand</a:t>
            </a:r>
            <a:r>
              <a:rPr sz="1900" spc="-15" dirty="0">
                <a:latin typeface="Tw Cen MT"/>
                <a:cs typeface="Tw Cen MT"/>
              </a:rPr>
              <a:t> </a:t>
            </a:r>
            <a:r>
              <a:rPr sz="1900" spc="-20" dirty="0">
                <a:latin typeface="Tw Cen MT"/>
                <a:cs typeface="Tw Cen MT"/>
              </a:rPr>
              <a:t>too)</a:t>
            </a:r>
            <a:endParaRPr sz="1900" dirty="0">
              <a:latin typeface="Tw Cen MT"/>
              <a:cs typeface="Tw Cen MT"/>
            </a:endParaRPr>
          </a:p>
          <a:p>
            <a:pPr marL="102870" marR="829310" indent="-92075">
              <a:lnSpc>
                <a:spcPts val="1820"/>
              </a:lnSpc>
              <a:spcBef>
                <a:spcPts val="1395"/>
              </a:spcBef>
              <a:buClr>
                <a:srgbClr val="1CACE3"/>
              </a:buClr>
              <a:buSzPct val="94736"/>
              <a:buFont typeface="Arial"/>
              <a:buChar char="•"/>
              <a:tabLst>
                <a:tab pos="104139" algn="l"/>
              </a:tabLst>
            </a:pPr>
            <a:r>
              <a:rPr sz="1900" spc="-35" dirty="0">
                <a:latin typeface="Tw Cen MT"/>
                <a:cs typeface="Tw Cen MT"/>
              </a:rPr>
              <a:t>Cover-</a:t>
            </a:r>
            <a:r>
              <a:rPr sz="1900" dirty="0">
                <a:latin typeface="Tw Cen MT"/>
                <a:cs typeface="Tw Cen MT"/>
              </a:rPr>
              <a:t>up some</a:t>
            </a:r>
            <a:r>
              <a:rPr sz="1900" spc="-15" dirty="0">
                <a:latin typeface="Tw Cen MT"/>
                <a:cs typeface="Tw Cen MT"/>
              </a:rPr>
              <a:t> </a:t>
            </a:r>
            <a:r>
              <a:rPr sz="1900" dirty="0">
                <a:latin typeface="Tw Cen MT"/>
                <a:cs typeface="Tw Cen MT"/>
              </a:rPr>
              <a:t>miniatures</a:t>
            </a:r>
            <a:r>
              <a:rPr sz="1900" spc="-5" dirty="0">
                <a:latin typeface="Tw Cen MT"/>
                <a:cs typeface="Tw Cen MT"/>
              </a:rPr>
              <a:t> </a:t>
            </a:r>
            <a:r>
              <a:rPr sz="1900" dirty="0">
                <a:latin typeface="Tw Cen MT"/>
                <a:cs typeface="Tw Cen MT"/>
              </a:rPr>
              <a:t>(can</a:t>
            </a:r>
            <a:r>
              <a:rPr sz="1900" spc="-30" dirty="0">
                <a:latin typeface="Tw Cen MT"/>
                <a:cs typeface="Tw Cen MT"/>
              </a:rPr>
              <a:t> </a:t>
            </a:r>
            <a:r>
              <a:rPr sz="1900" dirty="0">
                <a:latin typeface="Tw Cen MT"/>
                <a:cs typeface="Tw Cen MT"/>
              </a:rPr>
              <a:t>be</a:t>
            </a:r>
            <a:r>
              <a:rPr sz="1900" spc="-30" dirty="0">
                <a:latin typeface="Tw Cen MT"/>
                <a:cs typeface="Tw Cen MT"/>
              </a:rPr>
              <a:t> </a:t>
            </a:r>
            <a:r>
              <a:rPr sz="1900" spc="-25" dirty="0">
                <a:latin typeface="Tw Cen MT"/>
                <a:cs typeface="Tw Cen MT"/>
              </a:rPr>
              <a:t>too 	</a:t>
            </a:r>
            <a:r>
              <a:rPr sz="1900" spc="-10" dirty="0">
                <a:latin typeface="Tw Cen MT"/>
                <a:cs typeface="Tw Cen MT"/>
              </a:rPr>
              <a:t>stimulating)</a:t>
            </a:r>
            <a:endParaRPr sz="1900" dirty="0">
              <a:latin typeface="Tw Cen MT"/>
              <a:cs typeface="Tw Cen MT"/>
            </a:endParaRPr>
          </a:p>
          <a:p>
            <a:pPr marL="102870" marR="20955" indent="-92075">
              <a:lnSpc>
                <a:spcPct val="80000"/>
              </a:lnSpc>
              <a:spcBef>
                <a:spcPts val="1415"/>
              </a:spcBef>
              <a:buClr>
                <a:srgbClr val="1CACE3"/>
              </a:buClr>
              <a:buSzPct val="94736"/>
              <a:buFont typeface="Arial"/>
              <a:buChar char="•"/>
              <a:tabLst>
                <a:tab pos="104139" algn="l"/>
              </a:tabLst>
            </a:pPr>
            <a:r>
              <a:rPr sz="1900" dirty="0">
                <a:latin typeface="Tw Cen MT"/>
                <a:cs typeface="Tw Cen MT"/>
              </a:rPr>
              <a:t>Even</a:t>
            </a:r>
            <a:r>
              <a:rPr sz="1900" spc="-25" dirty="0">
                <a:latin typeface="Tw Cen MT"/>
                <a:cs typeface="Tw Cen MT"/>
              </a:rPr>
              <a:t> </a:t>
            </a:r>
            <a:r>
              <a:rPr sz="1900" dirty="0">
                <a:latin typeface="Tw Cen MT"/>
                <a:cs typeface="Tw Cen MT"/>
              </a:rPr>
              <a:t>if</a:t>
            </a:r>
            <a:r>
              <a:rPr sz="1900" spc="10" dirty="0">
                <a:latin typeface="Tw Cen MT"/>
                <a:cs typeface="Tw Cen MT"/>
              </a:rPr>
              <a:t> </a:t>
            </a:r>
            <a:r>
              <a:rPr sz="1900" dirty="0">
                <a:latin typeface="Tw Cen MT"/>
                <a:cs typeface="Tw Cen MT"/>
              </a:rPr>
              <a:t>the</a:t>
            </a:r>
            <a:r>
              <a:rPr sz="1900" spc="-50" dirty="0">
                <a:latin typeface="Tw Cen MT"/>
                <a:cs typeface="Tw Cen MT"/>
              </a:rPr>
              <a:t> </a:t>
            </a:r>
            <a:r>
              <a:rPr sz="1900" dirty="0">
                <a:latin typeface="Tw Cen MT"/>
                <a:cs typeface="Tw Cen MT"/>
              </a:rPr>
              <a:t>client</a:t>
            </a:r>
            <a:r>
              <a:rPr sz="1900" spc="-50" dirty="0">
                <a:latin typeface="Tw Cen MT"/>
                <a:cs typeface="Tw Cen MT"/>
              </a:rPr>
              <a:t> </a:t>
            </a:r>
            <a:r>
              <a:rPr sz="1900" dirty="0">
                <a:latin typeface="Tw Cen MT"/>
                <a:cs typeface="Tw Cen MT"/>
              </a:rPr>
              <a:t>is</a:t>
            </a:r>
            <a:r>
              <a:rPr sz="1900" spc="-45" dirty="0">
                <a:latin typeface="Tw Cen MT"/>
                <a:cs typeface="Tw Cen MT"/>
              </a:rPr>
              <a:t> </a:t>
            </a:r>
            <a:r>
              <a:rPr sz="1900" spc="-10" dirty="0">
                <a:latin typeface="Tw Cen MT"/>
                <a:cs typeface="Tw Cen MT"/>
              </a:rPr>
              <a:t>non-</a:t>
            </a:r>
            <a:r>
              <a:rPr sz="1900" dirty="0">
                <a:latin typeface="Tw Cen MT"/>
                <a:cs typeface="Tw Cen MT"/>
              </a:rPr>
              <a:t>verbal,</a:t>
            </a:r>
            <a:r>
              <a:rPr sz="1900" spc="-5" dirty="0">
                <a:latin typeface="Tw Cen MT"/>
                <a:cs typeface="Tw Cen MT"/>
              </a:rPr>
              <a:t> </a:t>
            </a:r>
            <a:r>
              <a:rPr sz="1900" dirty="0">
                <a:latin typeface="Tw Cen MT"/>
                <a:cs typeface="Tw Cen MT"/>
              </a:rPr>
              <a:t>it</a:t>
            </a:r>
            <a:r>
              <a:rPr sz="1900" spc="-55" dirty="0">
                <a:latin typeface="Tw Cen MT"/>
                <a:cs typeface="Tw Cen MT"/>
              </a:rPr>
              <a:t> </a:t>
            </a:r>
            <a:r>
              <a:rPr sz="1900" dirty="0">
                <a:latin typeface="Tw Cen MT"/>
                <a:cs typeface="Tw Cen MT"/>
              </a:rPr>
              <a:t>doesn’t</a:t>
            </a:r>
            <a:r>
              <a:rPr sz="1900" spc="-25" dirty="0">
                <a:latin typeface="Tw Cen MT"/>
                <a:cs typeface="Tw Cen MT"/>
              </a:rPr>
              <a:t> </a:t>
            </a:r>
            <a:r>
              <a:rPr sz="1900" spc="-20" dirty="0">
                <a:latin typeface="Tw Cen MT"/>
                <a:cs typeface="Tw Cen MT"/>
              </a:rPr>
              <a:t>mean 	</a:t>
            </a:r>
            <a:r>
              <a:rPr sz="1900" dirty="0">
                <a:latin typeface="Tw Cen MT"/>
                <a:cs typeface="Tw Cen MT"/>
              </a:rPr>
              <a:t>that</a:t>
            </a:r>
            <a:r>
              <a:rPr sz="1900" spc="-50" dirty="0">
                <a:latin typeface="Tw Cen MT"/>
                <a:cs typeface="Tw Cen MT"/>
              </a:rPr>
              <a:t> </a:t>
            </a:r>
            <a:r>
              <a:rPr sz="1900" dirty="0">
                <a:latin typeface="Tw Cen MT"/>
                <a:cs typeface="Tw Cen MT"/>
              </a:rPr>
              <a:t>shifts</a:t>
            </a:r>
            <a:r>
              <a:rPr sz="1900" spc="-40" dirty="0">
                <a:latin typeface="Tw Cen MT"/>
                <a:cs typeface="Tw Cen MT"/>
              </a:rPr>
              <a:t> </a:t>
            </a:r>
            <a:r>
              <a:rPr sz="1900" dirty="0">
                <a:latin typeface="Tw Cen MT"/>
                <a:cs typeface="Tw Cen MT"/>
              </a:rPr>
              <a:t>aren’t</a:t>
            </a:r>
            <a:r>
              <a:rPr sz="1900" spc="-25" dirty="0">
                <a:latin typeface="Tw Cen MT"/>
                <a:cs typeface="Tw Cen MT"/>
              </a:rPr>
              <a:t> </a:t>
            </a:r>
            <a:r>
              <a:rPr sz="1900" spc="-10" dirty="0">
                <a:latin typeface="Tw Cen MT"/>
                <a:cs typeface="Tw Cen MT"/>
              </a:rPr>
              <a:t>happening.</a:t>
            </a:r>
            <a:endParaRPr sz="1900" dirty="0">
              <a:latin typeface="Tw Cen MT"/>
              <a:cs typeface="Tw Cen MT"/>
            </a:endParaRPr>
          </a:p>
          <a:p>
            <a:pPr marL="102870" marR="961390" indent="-92075">
              <a:lnSpc>
                <a:spcPts val="1820"/>
              </a:lnSpc>
              <a:spcBef>
                <a:spcPts val="1390"/>
              </a:spcBef>
              <a:buClr>
                <a:srgbClr val="1CACE3"/>
              </a:buClr>
              <a:buSzPct val="94736"/>
              <a:buFont typeface="Arial"/>
              <a:buChar char="•"/>
              <a:tabLst>
                <a:tab pos="104139" algn="l"/>
              </a:tabLst>
            </a:pPr>
            <a:r>
              <a:rPr sz="1900" dirty="0">
                <a:latin typeface="Tw Cen MT"/>
                <a:cs typeface="Tw Cen MT"/>
              </a:rPr>
              <a:t>Progress</a:t>
            </a:r>
            <a:r>
              <a:rPr sz="1900" spc="-55" dirty="0">
                <a:latin typeface="Tw Cen MT"/>
                <a:cs typeface="Tw Cen MT"/>
              </a:rPr>
              <a:t> </a:t>
            </a:r>
            <a:r>
              <a:rPr sz="1900" dirty="0">
                <a:latin typeface="Tw Cen MT"/>
                <a:cs typeface="Tw Cen MT"/>
              </a:rPr>
              <a:t>happens</a:t>
            </a:r>
            <a:r>
              <a:rPr sz="1900" spc="-40" dirty="0">
                <a:latin typeface="Tw Cen MT"/>
                <a:cs typeface="Tw Cen MT"/>
              </a:rPr>
              <a:t> </a:t>
            </a:r>
            <a:r>
              <a:rPr sz="1900" dirty="0">
                <a:latin typeface="Tw Cen MT"/>
                <a:cs typeface="Tw Cen MT"/>
              </a:rPr>
              <a:t>below</a:t>
            </a:r>
            <a:r>
              <a:rPr sz="1900" spc="-60" dirty="0">
                <a:latin typeface="Tw Cen MT"/>
                <a:cs typeface="Tw Cen MT"/>
              </a:rPr>
              <a:t> </a:t>
            </a:r>
            <a:r>
              <a:rPr sz="1900" dirty="0">
                <a:latin typeface="Tw Cen MT"/>
                <a:cs typeface="Tw Cen MT"/>
              </a:rPr>
              <a:t>the</a:t>
            </a:r>
            <a:r>
              <a:rPr sz="1900" spc="-75" dirty="0">
                <a:latin typeface="Tw Cen MT"/>
                <a:cs typeface="Tw Cen MT"/>
              </a:rPr>
              <a:t> </a:t>
            </a:r>
            <a:r>
              <a:rPr sz="1900" dirty="0">
                <a:latin typeface="Tw Cen MT"/>
                <a:cs typeface="Tw Cen MT"/>
              </a:rPr>
              <a:t>level</a:t>
            </a:r>
            <a:r>
              <a:rPr sz="1900" spc="-60" dirty="0">
                <a:latin typeface="Tw Cen MT"/>
                <a:cs typeface="Tw Cen MT"/>
              </a:rPr>
              <a:t> </a:t>
            </a:r>
            <a:r>
              <a:rPr sz="1900" spc="-25" dirty="0">
                <a:latin typeface="Tw Cen MT"/>
                <a:cs typeface="Tw Cen MT"/>
              </a:rPr>
              <a:t>of 	</a:t>
            </a:r>
            <a:r>
              <a:rPr sz="1900" spc="-10" dirty="0">
                <a:latin typeface="Tw Cen MT"/>
                <a:cs typeface="Tw Cen MT"/>
              </a:rPr>
              <a:t>consciousness</a:t>
            </a:r>
            <a:endParaRPr sz="1900" dirty="0">
              <a:latin typeface="Tw Cen MT"/>
              <a:cs typeface="Tw Cen MT"/>
            </a:endParaRPr>
          </a:p>
          <a:p>
            <a:pPr marL="103505" indent="-92075">
              <a:lnSpc>
                <a:spcPct val="100000"/>
              </a:lnSpc>
              <a:spcBef>
                <a:spcPts val="969"/>
              </a:spcBef>
              <a:buClr>
                <a:srgbClr val="1CACE3"/>
              </a:buClr>
              <a:buSzPct val="94736"/>
              <a:buFont typeface="Arial"/>
              <a:buChar char="•"/>
              <a:tabLst>
                <a:tab pos="103505" algn="l"/>
              </a:tabLst>
            </a:pPr>
            <a:r>
              <a:rPr sz="1900" spc="-20" dirty="0">
                <a:latin typeface="Tw Cen MT"/>
                <a:cs typeface="Tw Cen MT"/>
              </a:rPr>
              <a:t>Trays</a:t>
            </a:r>
            <a:r>
              <a:rPr sz="1900" spc="-55" dirty="0">
                <a:latin typeface="Tw Cen MT"/>
                <a:cs typeface="Tw Cen MT"/>
              </a:rPr>
              <a:t> </a:t>
            </a:r>
            <a:r>
              <a:rPr sz="1900" dirty="0">
                <a:latin typeface="Tw Cen MT"/>
                <a:cs typeface="Tw Cen MT"/>
              </a:rPr>
              <a:t>may</a:t>
            </a:r>
            <a:r>
              <a:rPr sz="1900" spc="-75" dirty="0">
                <a:latin typeface="Tw Cen MT"/>
                <a:cs typeface="Tw Cen MT"/>
              </a:rPr>
              <a:t> </a:t>
            </a:r>
            <a:r>
              <a:rPr sz="1900" dirty="0">
                <a:latin typeface="Tw Cen MT"/>
                <a:cs typeface="Tw Cen MT"/>
              </a:rPr>
              <a:t>look</a:t>
            </a:r>
            <a:r>
              <a:rPr sz="1900" spc="-70" dirty="0">
                <a:latin typeface="Tw Cen MT"/>
                <a:cs typeface="Tw Cen MT"/>
              </a:rPr>
              <a:t> </a:t>
            </a:r>
            <a:r>
              <a:rPr sz="1900" dirty="0">
                <a:latin typeface="Tw Cen MT"/>
                <a:cs typeface="Tw Cen MT"/>
              </a:rPr>
              <a:t>like</a:t>
            </a:r>
            <a:r>
              <a:rPr sz="1900" spc="-80" dirty="0">
                <a:latin typeface="Tw Cen MT"/>
                <a:cs typeface="Tw Cen MT"/>
              </a:rPr>
              <a:t> </a:t>
            </a:r>
            <a:r>
              <a:rPr sz="1900" dirty="0">
                <a:latin typeface="Tw Cen MT"/>
                <a:cs typeface="Tw Cen MT"/>
              </a:rPr>
              <a:t>trays</a:t>
            </a:r>
            <a:r>
              <a:rPr sz="1900" spc="-60" dirty="0">
                <a:latin typeface="Tw Cen MT"/>
                <a:cs typeface="Tw Cen MT"/>
              </a:rPr>
              <a:t> </a:t>
            </a:r>
            <a:r>
              <a:rPr sz="1900" dirty="0">
                <a:latin typeface="Tw Cen MT"/>
                <a:cs typeface="Tw Cen MT"/>
              </a:rPr>
              <a:t>for</a:t>
            </a:r>
            <a:r>
              <a:rPr sz="1900" spc="-70" dirty="0">
                <a:latin typeface="Tw Cen MT"/>
                <a:cs typeface="Tw Cen MT"/>
              </a:rPr>
              <a:t> </a:t>
            </a:r>
            <a:r>
              <a:rPr sz="1900" spc="-10" dirty="0">
                <a:latin typeface="Tw Cen MT"/>
                <a:cs typeface="Tw Cen MT"/>
              </a:rPr>
              <a:t>younger</a:t>
            </a:r>
            <a:r>
              <a:rPr sz="1900" spc="-50" dirty="0">
                <a:latin typeface="Tw Cen MT"/>
                <a:cs typeface="Tw Cen MT"/>
              </a:rPr>
              <a:t> </a:t>
            </a:r>
            <a:r>
              <a:rPr sz="1900" spc="-10" dirty="0">
                <a:latin typeface="Tw Cen MT"/>
                <a:cs typeface="Tw Cen MT"/>
              </a:rPr>
              <a:t>children.</a:t>
            </a:r>
            <a:endParaRPr sz="1900" dirty="0">
              <a:latin typeface="Tw Cen MT"/>
              <a:cs typeface="Tw Cen MT"/>
            </a:endParaRPr>
          </a:p>
          <a:p>
            <a:pPr marL="102870" marR="10160" indent="-92075">
              <a:lnSpc>
                <a:spcPct val="80000"/>
              </a:lnSpc>
              <a:spcBef>
                <a:spcPts val="1395"/>
              </a:spcBef>
              <a:buClr>
                <a:srgbClr val="1CACE3"/>
              </a:buClr>
              <a:buSzPct val="94736"/>
              <a:buFont typeface="Arial"/>
              <a:buChar char="•"/>
              <a:tabLst>
                <a:tab pos="104139" algn="l"/>
              </a:tabLst>
            </a:pPr>
            <a:r>
              <a:rPr sz="1900" dirty="0">
                <a:latin typeface="Tw Cen MT"/>
                <a:cs typeface="Tw Cen MT"/>
              </a:rPr>
              <a:t>They</a:t>
            </a:r>
            <a:r>
              <a:rPr sz="1900" spc="-40" dirty="0">
                <a:latin typeface="Tw Cen MT"/>
                <a:cs typeface="Tw Cen MT"/>
              </a:rPr>
              <a:t> </a:t>
            </a:r>
            <a:r>
              <a:rPr sz="1900" dirty="0">
                <a:latin typeface="Tw Cen MT"/>
                <a:cs typeface="Tw Cen MT"/>
              </a:rPr>
              <a:t>may</a:t>
            </a:r>
            <a:r>
              <a:rPr sz="1900" spc="-40" dirty="0">
                <a:latin typeface="Tw Cen MT"/>
                <a:cs typeface="Tw Cen MT"/>
              </a:rPr>
              <a:t> </a:t>
            </a:r>
            <a:r>
              <a:rPr sz="1900" dirty="0">
                <a:latin typeface="Tw Cen MT"/>
                <a:cs typeface="Tw Cen MT"/>
              </a:rPr>
              <a:t>not</a:t>
            </a:r>
            <a:r>
              <a:rPr sz="1900" spc="-55" dirty="0">
                <a:latin typeface="Tw Cen MT"/>
                <a:cs typeface="Tw Cen MT"/>
              </a:rPr>
              <a:t> </a:t>
            </a:r>
            <a:r>
              <a:rPr sz="1900" dirty="0">
                <a:latin typeface="Tw Cen MT"/>
                <a:cs typeface="Tw Cen MT"/>
              </a:rPr>
              <a:t>want</a:t>
            </a:r>
            <a:r>
              <a:rPr sz="1900" spc="-40" dirty="0">
                <a:latin typeface="Tw Cen MT"/>
                <a:cs typeface="Tw Cen MT"/>
              </a:rPr>
              <a:t> </a:t>
            </a:r>
            <a:r>
              <a:rPr sz="1900" dirty="0">
                <a:latin typeface="Tw Cen MT"/>
                <a:cs typeface="Tw Cen MT"/>
              </a:rPr>
              <a:t>to</a:t>
            </a:r>
            <a:r>
              <a:rPr sz="1900" spc="-50" dirty="0">
                <a:latin typeface="Tw Cen MT"/>
                <a:cs typeface="Tw Cen MT"/>
              </a:rPr>
              <a:t> </a:t>
            </a:r>
            <a:r>
              <a:rPr sz="1900" dirty="0">
                <a:latin typeface="Tw Cen MT"/>
                <a:cs typeface="Tw Cen MT"/>
              </a:rPr>
              <a:t>work</a:t>
            </a:r>
            <a:r>
              <a:rPr sz="1900" spc="-30" dirty="0">
                <a:latin typeface="Tw Cen MT"/>
                <a:cs typeface="Tw Cen MT"/>
              </a:rPr>
              <a:t> </a:t>
            </a:r>
            <a:r>
              <a:rPr sz="1900" dirty="0">
                <a:latin typeface="Tw Cen MT"/>
                <a:cs typeface="Tw Cen MT"/>
              </a:rPr>
              <a:t>in</a:t>
            </a:r>
            <a:r>
              <a:rPr sz="1900" spc="-55" dirty="0">
                <a:latin typeface="Tw Cen MT"/>
                <a:cs typeface="Tw Cen MT"/>
              </a:rPr>
              <a:t> </a:t>
            </a:r>
            <a:r>
              <a:rPr sz="1900" dirty="0">
                <a:latin typeface="Tw Cen MT"/>
                <a:cs typeface="Tw Cen MT"/>
              </a:rPr>
              <a:t>the</a:t>
            </a:r>
            <a:r>
              <a:rPr sz="1900" spc="-45" dirty="0">
                <a:latin typeface="Tw Cen MT"/>
                <a:cs typeface="Tw Cen MT"/>
              </a:rPr>
              <a:t> </a:t>
            </a:r>
            <a:r>
              <a:rPr sz="1900" dirty="0">
                <a:latin typeface="Tw Cen MT"/>
                <a:cs typeface="Tw Cen MT"/>
              </a:rPr>
              <a:t>sand</a:t>
            </a:r>
            <a:r>
              <a:rPr sz="1900" spc="-30" dirty="0">
                <a:latin typeface="Tw Cen MT"/>
                <a:cs typeface="Tw Cen MT"/>
              </a:rPr>
              <a:t> </a:t>
            </a:r>
            <a:r>
              <a:rPr sz="1900" spc="-20" dirty="0">
                <a:latin typeface="Tw Cen MT"/>
                <a:cs typeface="Tw Cen MT"/>
              </a:rPr>
              <a:t>(may 	</a:t>
            </a:r>
            <a:r>
              <a:rPr sz="1900" dirty="0">
                <a:latin typeface="Tw Cen MT"/>
                <a:cs typeface="Tw Cen MT"/>
              </a:rPr>
              <a:t>want</a:t>
            </a:r>
            <a:r>
              <a:rPr sz="1900" spc="-50" dirty="0">
                <a:latin typeface="Tw Cen MT"/>
                <a:cs typeface="Tw Cen MT"/>
              </a:rPr>
              <a:t> </a:t>
            </a:r>
            <a:r>
              <a:rPr sz="1900" dirty="0">
                <a:latin typeface="Tw Cen MT"/>
                <a:cs typeface="Tw Cen MT"/>
              </a:rPr>
              <a:t>more</a:t>
            </a:r>
            <a:r>
              <a:rPr sz="1900" spc="-60" dirty="0">
                <a:latin typeface="Tw Cen MT"/>
                <a:cs typeface="Tw Cen MT"/>
              </a:rPr>
              <a:t> </a:t>
            </a:r>
            <a:r>
              <a:rPr sz="1900" dirty="0">
                <a:latin typeface="Tw Cen MT"/>
                <a:cs typeface="Tw Cen MT"/>
              </a:rPr>
              <a:t>room</a:t>
            </a:r>
            <a:r>
              <a:rPr sz="1900" spc="-55" dirty="0">
                <a:latin typeface="Tw Cen MT"/>
                <a:cs typeface="Tw Cen MT"/>
              </a:rPr>
              <a:t> </a:t>
            </a:r>
            <a:r>
              <a:rPr sz="1900" dirty="0">
                <a:latin typeface="Tw Cen MT"/>
                <a:cs typeface="Tw Cen MT"/>
              </a:rPr>
              <a:t>or</a:t>
            </a:r>
            <a:r>
              <a:rPr sz="1900" spc="-55" dirty="0">
                <a:latin typeface="Tw Cen MT"/>
                <a:cs typeface="Tw Cen MT"/>
              </a:rPr>
              <a:t> </a:t>
            </a:r>
            <a:r>
              <a:rPr sz="1900" dirty="0">
                <a:latin typeface="Tw Cen MT"/>
                <a:cs typeface="Tw Cen MT"/>
              </a:rPr>
              <a:t>dislike</a:t>
            </a:r>
            <a:r>
              <a:rPr sz="1900" spc="-55" dirty="0">
                <a:latin typeface="Tw Cen MT"/>
                <a:cs typeface="Tw Cen MT"/>
              </a:rPr>
              <a:t> </a:t>
            </a:r>
            <a:r>
              <a:rPr sz="1900" dirty="0">
                <a:latin typeface="Tw Cen MT"/>
                <a:cs typeface="Tw Cen MT"/>
              </a:rPr>
              <a:t>texture</a:t>
            </a:r>
            <a:r>
              <a:rPr sz="1900" spc="-45" dirty="0">
                <a:latin typeface="Tw Cen MT"/>
                <a:cs typeface="Tw Cen MT"/>
              </a:rPr>
              <a:t> </a:t>
            </a:r>
            <a:r>
              <a:rPr sz="1900" dirty="0">
                <a:latin typeface="Tw Cen MT"/>
                <a:cs typeface="Tw Cen MT"/>
              </a:rPr>
              <a:t>of</a:t>
            </a:r>
            <a:r>
              <a:rPr sz="1900" spc="-10" dirty="0">
                <a:latin typeface="Tw Cen MT"/>
                <a:cs typeface="Tw Cen MT"/>
              </a:rPr>
              <a:t> </a:t>
            </a:r>
            <a:r>
              <a:rPr sz="1900" dirty="0">
                <a:latin typeface="Tw Cen MT"/>
                <a:cs typeface="Tw Cen MT"/>
              </a:rPr>
              <a:t>the</a:t>
            </a:r>
            <a:r>
              <a:rPr sz="1900" spc="-45" dirty="0">
                <a:latin typeface="Tw Cen MT"/>
                <a:cs typeface="Tw Cen MT"/>
              </a:rPr>
              <a:t> </a:t>
            </a:r>
            <a:r>
              <a:rPr sz="1900" spc="-10" dirty="0">
                <a:latin typeface="Tw Cen MT"/>
                <a:cs typeface="Tw Cen MT"/>
              </a:rPr>
              <a:t>sand)</a:t>
            </a:r>
            <a:endParaRPr sz="1900" dirty="0">
              <a:latin typeface="Tw Cen MT"/>
              <a:cs typeface="Tw Cen MT"/>
            </a:endParaRPr>
          </a:p>
          <a:p>
            <a:pPr marL="103505" indent="-92075">
              <a:lnSpc>
                <a:spcPts val="2050"/>
              </a:lnSpc>
              <a:spcBef>
                <a:spcPts val="944"/>
              </a:spcBef>
              <a:buClr>
                <a:srgbClr val="1CACE3"/>
              </a:buClr>
              <a:buSzPct val="94736"/>
              <a:buFont typeface="Arial"/>
              <a:buChar char="•"/>
              <a:tabLst>
                <a:tab pos="103505" algn="l"/>
              </a:tabLst>
            </a:pPr>
            <a:r>
              <a:rPr sz="1900" dirty="0">
                <a:latin typeface="Tw Cen MT"/>
                <a:cs typeface="Tw Cen MT"/>
              </a:rPr>
              <a:t>Do</a:t>
            </a:r>
            <a:r>
              <a:rPr sz="1900" spc="-60" dirty="0">
                <a:latin typeface="Tw Cen MT"/>
                <a:cs typeface="Tw Cen MT"/>
              </a:rPr>
              <a:t> </a:t>
            </a:r>
            <a:r>
              <a:rPr sz="1900" dirty="0">
                <a:latin typeface="Tw Cen MT"/>
                <a:cs typeface="Tw Cen MT"/>
              </a:rPr>
              <a:t>not</a:t>
            </a:r>
            <a:r>
              <a:rPr sz="1900" spc="-70" dirty="0">
                <a:latin typeface="Tw Cen MT"/>
                <a:cs typeface="Tw Cen MT"/>
              </a:rPr>
              <a:t> </a:t>
            </a:r>
            <a:r>
              <a:rPr sz="1900" dirty="0">
                <a:latin typeface="Tw Cen MT"/>
                <a:cs typeface="Tw Cen MT"/>
              </a:rPr>
              <a:t>use</a:t>
            </a:r>
            <a:r>
              <a:rPr sz="1900" spc="-55" dirty="0">
                <a:latin typeface="Tw Cen MT"/>
                <a:cs typeface="Tw Cen MT"/>
              </a:rPr>
              <a:t> </a:t>
            </a:r>
            <a:r>
              <a:rPr sz="1900" dirty="0">
                <a:latin typeface="Tw Cen MT"/>
                <a:cs typeface="Tw Cen MT"/>
              </a:rPr>
              <a:t>regular</a:t>
            </a:r>
            <a:r>
              <a:rPr sz="1900" spc="-50" dirty="0">
                <a:latin typeface="Tw Cen MT"/>
                <a:cs typeface="Tw Cen MT"/>
              </a:rPr>
              <a:t> </a:t>
            </a:r>
            <a:r>
              <a:rPr sz="1900" dirty="0">
                <a:latin typeface="Tw Cen MT"/>
                <a:cs typeface="Tw Cen MT"/>
              </a:rPr>
              <a:t>nondirective.</a:t>
            </a:r>
            <a:r>
              <a:rPr sz="1900" spc="-50" dirty="0">
                <a:latin typeface="Tw Cen MT"/>
                <a:cs typeface="Tw Cen MT"/>
              </a:rPr>
              <a:t> </a:t>
            </a:r>
            <a:r>
              <a:rPr sz="1900" dirty="0">
                <a:latin typeface="Tw Cen MT"/>
                <a:cs typeface="Tw Cen MT"/>
              </a:rPr>
              <a:t>They</a:t>
            </a:r>
            <a:r>
              <a:rPr sz="1900" spc="-50" dirty="0">
                <a:latin typeface="Tw Cen MT"/>
                <a:cs typeface="Tw Cen MT"/>
              </a:rPr>
              <a:t> </a:t>
            </a:r>
            <a:r>
              <a:rPr sz="1900" spc="-10" dirty="0">
                <a:latin typeface="Tw Cen MT"/>
                <a:cs typeface="Tw Cen MT"/>
              </a:rPr>
              <a:t>might</a:t>
            </a:r>
            <a:endParaRPr sz="1900" dirty="0">
              <a:latin typeface="Tw Cen MT"/>
              <a:cs typeface="Tw Cen MT"/>
            </a:endParaRPr>
          </a:p>
          <a:p>
            <a:pPr marL="104139">
              <a:lnSpc>
                <a:spcPts val="2050"/>
              </a:lnSpc>
            </a:pPr>
            <a:r>
              <a:rPr sz="1900" dirty="0">
                <a:latin typeface="Tw Cen MT"/>
                <a:cs typeface="Tw Cen MT"/>
              </a:rPr>
              <a:t>need</a:t>
            </a:r>
            <a:r>
              <a:rPr sz="1900" spc="-45" dirty="0">
                <a:latin typeface="Tw Cen MT"/>
                <a:cs typeface="Tw Cen MT"/>
              </a:rPr>
              <a:t> </a:t>
            </a:r>
            <a:r>
              <a:rPr sz="1900" dirty="0">
                <a:latin typeface="Tw Cen MT"/>
                <a:cs typeface="Tw Cen MT"/>
              </a:rPr>
              <a:t>more</a:t>
            </a:r>
            <a:r>
              <a:rPr sz="1900" spc="-35" dirty="0">
                <a:latin typeface="Tw Cen MT"/>
                <a:cs typeface="Tw Cen MT"/>
              </a:rPr>
              <a:t> </a:t>
            </a:r>
            <a:r>
              <a:rPr sz="1900" dirty="0">
                <a:latin typeface="Tw Cen MT"/>
                <a:cs typeface="Tw Cen MT"/>
              </a:rPr>
              <a:t>concrete</a:t>
            </a:r>
            <a:r>
              <a:rPr sz="1900" spc="-55" dirty="0">
                <a:latin typeface="Tw Cen MT"/>
                <a:cs typeface="Tw Cen MT"/>
              </a:rPr>
              <a:t> </a:t>
            </a:r>
            <a:r>
              <a:rPr sz="1900" spc="-10" dirty="0">
                <a:latin typeface="Tw Cen MT"/>
                <a:cs typeface="Tw Cen MT"/>
              </a:rPr>
              <a:t>examples.</a:t>
            </a:r>
            <a:endParaRPr sz="1900" dirty="0">
              <a:latin typeface="Tw Cen MT"/>
              <a:cs typeface="Tw Cen MT"/>
            </a:endParaRPr>
          </a:p>
        </p:txBody>
      </p:sp>
      <p:sp>
        <p:nvSpPr>
          <p:cNvPr id="6" name="object 6"/>
          <p:cNvSpPr txBox="1"/>
          <p:nvPr/>
        </p:nvSpPr>
        <p:spPr>
          <a:xfrm>
            <a:off x="642679" y="3995547"/>
            <a:ext cx="4415155" cy="848360"/>
          </a:xfrm>
          <a:prstGeom prst="rect">
            <a:avLst/>
          </a:prstGeom>
        </p:spPr>
        <p:txBody>
          <a:bodyPr vert="horz" wrap="square" lIns="0" tIns="12700" rIns="0" bIns="0" rtlCol="0">
            <a:spAutoFit/>
          </a:bodyPr>
          <a:lstStyle/>
          <a:p>
            <a:pPr marL="12700" marR="5080">
              <a:lnSpc>
                <a:spcPct val="100000"/>
              </a:lnSpc>
              <a:spcBef>
                <a:spcPts val="100"/>
              </a:spcBef>
            </a:pPr>
            <a:r>
              <a:rPr sz="1800" dirty="0">
                <a:latin typeface="Tw Cen MT"/>
                <a:cs typeface="Tw Cen MT"/>
              </a:rPr>
              <a:t>**BE</a:t>
            </a:r>
            <a:r>
              <a:rPr sz="1800" spc="-30" dirty="0">
                <a:latin typeface="Tw Cen MT"/>
                <a:cs typeface="Tw Cen MT"/>
              </a:rPr>
              <a:t> </a:t>
            </a:r>
            <a:r>
              <a:rPr sz="1800" dirty="0">
                <a:latin typeface="Tw Cen MT"/>
                <a:cs typeface="Tw Cen MT"/>
              </a:rPr>
              <a:t>WITH,</a:t>
            </a:r>
            <a:r>
              <a:rPr sz="1800" spc="-35" dirty="0">
                <a:latin typeface="Tw Cen MT"/>
                <a:cs typeface="Tw Cen MT"/>
              </a:rPr>
              <a:t> </a:t>
            </a:r>
            <a:r>
              <a:rPr sz="1800" dirty="0">
                <a:latin typeface="Tw Cen MT"/>
                <a:cs typeface="Tw Cen MT"/>
              </a:rPr>
              <a:t>allowing</a:t>
            </a:r>
            <a:r>
              <a:rPr sz="1800" spc="-35" dirty="0">
                <a:latin typeface="Tw Cen MT"/>
                <a:cs typeface="Tw Cen MT"/>
              </a:rPr>
              <a:t> </a:t>
            </a:r>
            <a:r>
              <a:rPr sz="1800" dirty="0">
                <a:latin typeface="Tw Cen MT"/>
                <a:cs typeface="Tw Cen MT"/>
              </a:rPr>
              <a:t>client’s</a:t>
            </a:r>
            <a:r>
              <a:rPr sz="1800" spc="-30" dirty="0">
                <a:latin typeface="Tw Cen MT"/>
                <a:cs typeface="Tw Cen MT"/>
              </a:rPr>
              <a:t> </a:t>
            </a:r>
            <a:r>
              <a:rPr sz="1800" dirty="0">
                <a:latin typeface="Tw Cen MT"/>
                <a:cs typeface="Tw Cen MT"/>
              </a:rPr>
              <a:t>nervous</a:t>
            </a:r>
            <a:r>
              <a:rPr sz="1800" spc="-50" dirty="0">
                <a:latin typeface="Tw Cen MT"/>
                <a:cs typeface="Tw Cen MT"/>
              </a:rPr>
              <a:t> </a:t>
            </a:r>
            <a:r>
              <a:rPr sz="1800" dirty="0">
                <a:latin typeface="Tw Cen MT"/>
                <a:cs typeface="Tw Cen MT"/>
              </a:rPr>
              <a:t>system</a:t>
            </a:r>
            <a:r>
              <a:rPr sz="1800" spc="-25" dirty="0">
                <a:latin typeface="Tw Cen MT"/>
                <a:cs typeface="Tw Cen MT"/>
              </a:rPr>
              <a:t> to </a:t>
            </a:r>
            <a:r>
              <a:rPr sz="1800" dirty="0">
                <a:latin typeface="Tw Cen MT"/>
                <a:cs typeface="Tw Cen MT"/>
              </a:rPr>
              <a:t>borrow</a:t>
            </a:r>
            <a:r>
              <a:rPr sz="1800" spc="-40" dirty="0">
                <a:latin typeface="Tw Cen MT"/>
                <a:cs typeface="Tw Cen MT"/>
              </a:rPr>
              <a:t> </a:t>
            </a:r>
            <a:r>
              <a:rPr sz="1800" dirty="0">
                <a:latin typeface="Tw Cen MT"/>
                <a:cs typeface="Tw Cen MT"/>
              </a:rPr>
              <a:t>yours</a:t>
            </a:r>
            <a:r>
              <a:rPr sz="1800" spc="-20" dirty="0">
                <a:latin typeface="Tw Cen MT"/>
                <a:cs typeface="Tw Cen MT"/>
              </a:rPr>
              <a:t> </a:t>
            </a:r>
            <a:r>
              <a:rPr sz="1800" dirty="0">
                <a:latin typeface="Tw Cen MT"/>
                <a:cs typeface="Tw Cen MT"/>
              </a:rPr>
              <a:t>and</a:t>
            </a:r>
            <a:r>
              <a:rPr sz="1800" spc="-35" dirty="0">
                <a:latin typeface="Tw Cen MT"/>
                <a:cs typeface="Tw Cen MT"/>
              </a:rPr>
              <a:t> </a:t>
            </a:r>
            <a:r>
              <a:rPr sz="1800" dirty="0">
                <a:latin typeface="Tw Cen MT"/>
                <a:cs typeface="Tw Cen MT"/>
              </a:rPr>
              <a:t>move</a:t>
            </a:r>
            <a:r>
              <a:rPr sz="1800" spc="-15" dirty="0">
                <a:latin typeface="Tw Cen MT"/>
                <a:cs typeface="Tw Cen MT"/>
              </a:rPr>
              <a:t> </a:t>
            </a:r>
            <a:r>
              <a:rPr sz="1800" dirty="0">
                <a:latin typeface="Tw Cen MT"/>
                <a:cs typeface="Tw Cen MT"/>
              </a:rPr>
              <a:t>into</a:t>
            </a:r>
            <a:r>
              <a:rPr sz="1800" spc="-15" dirty="0">
                <a:latin typeface="Tw Cen MT"/>
                <a:cs typeface="Tw Cen MT"/>
              </a:rPr>
              <a:t> </a:t>
            </a:r>
            <a:r>
              <a:rPr sz="1800" dirty="0">
                <a:latin typeface="Tw Cen MT"/>
                <a:cs typeface="Tw Cen MT"/>
              </a:rPr>
              <a:t>the</a:t>
            </a:r>
            <a:r>
              <a:rPr sz="1800" spc="-20" dirty="0">
                <a:latin typeface="Tw Cen MT"/>
                <a:cs typeface="Tw Cen MT"/>
              </a:rPr>
              <a:t> </a:t>
            </a:r>
            <a:r>
              <a:rPr sz="1800" dirty="0">
                <a:latin typeface="Tw Cen MT"/>
                <a:cs typeface="Tw Cen MT"/>
              </a:rPr>
              <a:t>green</a:t>
            </a:r>
            <a:r>
              <a:rPr sz="1800" spc="-30" dirty="0">
                <a:latin typeface="Tw Cen MT"/>
                <a:cs typeface="Tw Cen MT"/>
              </a:rPr>
              <a:t> </a:t>
            </a:r>
            <a:r>
              <a:rPr sz="1800" dirty="0">
                <a:latin typeface="Tw Cen MT"/>
                <a:cs typeface="Tw Cen MT"/>
              </a:rPr>
              <a:t>zone</a:t>
            </a:r>
            <a:r>
              <a:rPr sz="1800" spc="-25" dirty="0">
                <a:latin typeface="Tw Cen MT"/>
                <a:cs typeface="Tw Cen MT"/>
              </a:rPr>
              <a:t> </a:t>
            </a:r>
            <a:r>
              <a:rPr sz="1800" spc="-20" dirty="0">
                <a:latin typeface="Tw Cen MT"/>
                <a:cs typeface="Tw Cen MT"/>
              </a:rPr>
              <a:t>with </a:t>
            </a:r>
            <a:r>
              <a:rPr sz="1800" dirty="0">
                <a:latin typeface="Tw Cen MT"/>
                <a:cs typeface="Tw Cen MT"/>
              </a:rPr>
              <a:t>you!</a:t>
            </a:r>
            <a:r>
              <a:rPr sz="1800" spc="-25" dirty="0">
                <a:latin typeface="Tw Cen MT"/>
                <a:cs typeface="Tw Cen MT"/>
              </a:rPr>
              <a:t> </a:t>
            </a:r>
            <a:r>
              <a:rPr sz="1800" spc="-10" dirty="0">
                <a:latin typeface="Tw Cen MT"/>
                <a:cs typeface="Tw Cen MT"/>
              </a:rPr>
              <a:t>(Co-regulation)</a:t>
            </a:r>
            <a:endParaRPr sz="1800" dirty="0">
              <a:latin typeface="Tw Cen MT"/>
              <a:cs typeface="Tw Cen M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33577" y="0"/>
            <a:ext cx="9372600" cy="1200416"/>
          </a:xfrm>
          <a:prstGeom prst="rect">
            <a:avLst/>
          </a:prstGeom>
        </p:spPr>
        <p:txBody>
          <a:bodyPr vert="horz" wrap="square" lIns="0" tIns="13335" rIns="0" bIns="0" rtlCol="0">
            <a:spAutoFit/>
          </a:bodyPr>
          <a:lstStyle/>
          <a:p>
            <a:pPr marL="288290">
              <a:lnSpc>
                <a:spcPct val="100000"/>
              </a:lnSpc>
              <a:spcBef>
                <a:spcPts val="105"/>
              </a:spcBef>
            </a:pPr>
            <a:r>
              <a:rPr spc="70" dirty="0"/>
              <a:t>TYPES</a:t>
            </a:r>
            <a:r>
              <a:rPr spc="204" dirty="0"/>
              <a:t> </a:t>
            </a:r>
            <a:r>
              <a:rPr dirty="0"/>
              <a:t>OF</a:t>
            </a:r>
            <a:r>
              <a:rPr spc="254" dirty="0"/>
              <a:t> </a:t>
            </a:r>
            <a:r>
              <a:rPr spc="45" dirty="0"/>
              <a:t>SANDTRAY</a:t>
            </a:r>
            <a:r>
              <a:rPr spc="280" dirty="0"/>
              <a:t> </a:t>
            </a:r>
            <a:r>
              <a:rPr spc="65" dirty="0"/>
              <a:t>THERAPY</a:t>
            </a:r>
          </a:p>
        </p:txBody>
      </p:sp>
      <p:sp>
        <p:nvSpPr>
          <p:cNvPr id="3" name="object 3"/>
          <p:cNvSpPr txBox="1"/>
          <p:nvPr/>
        </p:nvSpPr>
        <p:spPr>
          <a:xfrm>
            <a:off x="1148588" y="2369007"/>
            <a:ext cx="4385945" cy="1739264"/>
          </a:xfrm>
          <a:prstGeom prst="rect">
            <a:avLst/>
          </a:prstGeom>
        </p:spPr>
        <p:txBody>
          <a:bodyPr vert="horz" wrap="square" lIns="0" tIns="13335" rIns="0" bIns="0" rtlCol="0">
            <a:spAutoFit/>
          </a:bodyPr>
          <a:lstStyle/>
          <a:p>
            <a:pPr marL="12700">
              <a:lnSpc>
                <a:spcPct val="100000"/>
              </a:lnSpc>
              <a:spcBef>
                <a:spcPts val="105"/>
              </a:spcBef>
            </a:pPr>
            <a:r>
              <a:rPr sz="2300" u="sng" spc="-10" dirty="0">
                <a:solidFill>
                  <a:srgbClr val="1CACE3"/>
                </a:solidFill>
                <a:uFill>
                  <a:solidFill>
                    <a:srgbClr val="1CACE3"/>
                  </a:solidFill>
                </a:uFill>
                <a:latin typeface="Tw Cen MT"/>
                <a:cs typeface="Tw Cen MT"/>
              </a:rPr>
              <a:t>Nondirective</a:t>
            </a:r>
            <a:endParaRPr sz="2300">
              <a:latin typeface="Tw Cen MT"/>
              <a:cs typeface="Tw Cen MT"/>
            </a:endParaRPr>
          </a:p>
          <a:p>
            <a:pPr marL="12700" algn="just">
              <a:lnSpc>
                <a:spcPct val="100000"/>
              </a:lnSpc>
              <a:spcBef>
                <a:spcPts val="1825"/>
              </a:spcBef>
            </a:pPr>
            <a:r>
              <a:rPr sz="2200" dirty="0">
                <a:latin typeface="Tw Cen MT"/>
                <a:cs typeface="Tw Cen MT"/>
              </a:rPr>
              <a:t>“Make</a:t>
            </a:r>
            <a:r>
              <a:rPr sz="2200" spc="-45" dirty="0">
                <a:latin typeface="Tw Cen MT"/>
                <a:cs typeface="Tw Cen MT"/>
              </a:rPr>
              <a:t> </a:t>
            </a:r>
            <a:r>
              <a:rPr sz="2200" dirty="0">
                <a:latin typeface="Tw Cen MT"/>
                <a:cs typeface="Tw Cen MT"/>
              </a:rPr>
              <a:t>a</a:t>
            </a:r>
            <a:r>
              <a:rPr sz="2200" spc="-65" dirty="0">
                <a:latin typeface="Tw Cen MT"/>
                <a:cs typeface="Tw Cen MT"/>
              </a:rPr>
              <a:t> </a:t>
            </a:r>
            <a:r>
              <a:rPr sz="2200" dirty="0">
                <a:latin typeface="Tw Cen MT"/>
                <a:cs typeface="Tw Cen MT"/>
              </a:rPr>
              <a:t>tray</a:t>
            </a:r>
            <a:r>
              <a:rPr sz="2200" spc="-55" dirty="0">
                <a:latin typeface="Tw Cen MT"/>
                <a:cs typeface="Tw Cen MT"/>
              </a:rPr>
              <a:t> </a:t>
            </a:r>
            <a:r>
              <a:rPr sz="2200" dirty="0">
                <a:latin typeface="Tw Cen MT"/>
                <a:cs typeface="Tw Cen MT"/>
              </a:rPr>
              <a:t>about</a:t>
            </a:r>
            <a:r>
              <a:rPr sz="2200" spc="-65" dirty="0">
                <a:latin typeface="Tw Cen MT"/>
                <a:cs typeface="Tw Cen MT"/>
              </a:rPr>
              <a:t> </a:t>
            </a:r>
            <a:r>
              <a:rPr sz="2200" dirty="0">
                <a:latin typeface="Tw Cen MT"/>
                <a:cs typeface="Tw Cen MT"/>
              </a:rPr>
              <a:t>your</a:t>
            </a:r>
            <a:r>
              <a:rPr sz="2200" spc="-75" dirty="0">
                <a:latin typeface="Tw Cen MT"/>
                <a:cs typeface="Tw Cen MT"/>
              </a:rPr>
              <a:t> </a:t>
            </a:r>
            <a:r>
              <a:rPr sz="2200" spc="-10" dirty="0">
                <a:latin typeface="Tw Cen MT"/>
                <a:cs typeface="Tw Cen MT"/>
              </a:rPr>
              <a:t>world.”</a:t>
            </a:r>
            <a:endParaRPr sz="2200">
              <a:latin typeface="Tw Cen MT"/>
              <a:cs typeface="Tw Cen MT"/>
            </a:endParaRPr>
          </a:p>
          <a:p>
            <a:pPr marL="186690" marR="5080" indent="-137795" algn="just">
              <a:lnSpc>
                <a:spcPts val="1939"/>
              </a:lnSpc>
              <a:spcBef>
                <a:spcPts val="455"/>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dirty="0">
                <a:latin typeface="Tw Cen MT"/>
                <a:cs typeface="Tw Cen MT"/>
              </a:rPr>
              <a:t>“No</a:t>
            </a:r>
            <a:r>
              <a:rPr sz="1800" spc="-20" dirty="0">
                <a:latin typeface="Tw Cen MT"/>
                <a:cs typeface="Tw Cen MT"/>
              </a:rPr>
              <a:t> </a:t>
            </a:r>
            <a:r>
              <a:rPr sz="1800" dirty="0">
                <a:latin typeface="Tw Cen MT"/>
                <a:cs typeface="Tw Cen MT"/>
              </a:rPr>
              <a:t>good</a:t>
            </a:r>
            <a:r>
              <a:rPr sz="1800" spc="-30" dirty="0">
                <a:latin typeface="Tw Cen MT"/>
                <a:cs typeface="Tw Cen MT"/>
              </a:rPr>
              <a:t> </a:t>
            </a:r>
            <a:r>
              <a:rPr sz="1800" dirty="0">
                <a:latin typeface="Tw Cen MT"/>
                <a:cs typeface="Tw Cen MT"/>
              </a:rPr>
              <a:t>or</a:t>
            </a:r>
            <a:r>
              <a:rPr sz="1800" spc="-10" dirty="0">
                <a:latin typeface="Tw Cen MT"/>
                <a:cs typeface="Tw Cen MT"/>
              </a:rPr>
              <a:t> </a:t>
            </a:r>
            <a:r>
              <a:rPr sz="1800" dirty="0">
                <a:latin typeface="Tw Cen MT"/>
                <a:cs typeface="Tw Cen MT"/>
              </a:rPr>
              <a:t>bad,</a:t>
            </a:r>
            <a:r>
              <a:rPr sz="1800" spc="-25" dirty="0">
                <a:latin typeface="Tw Cen MT"/>
                <a:cs typeface="Tw Cen MT"/>
              </a:rPr>
              <a:t> </a:t>
            </a:r>
            <a:r>
              <a:rPr sz="1800" dirty="0">
                <a:latin typeface="Tw Cen MT"/>
                <a:cs typeface="Tw Cen MT"/>
              </a:rPr>
              <a:t>right</a:t>
            </a:r>
            <a:r>
              <a:rPr sz="1800" spc="-25" dirty="0">
                <a:latin typeface="Tw Cen MT"/>
                <a:cs typeface="Tw Cen MT"/>
              </a:rPr>
              <a:t> </a:t>
            </a:r>
            <a:r>
              <a:rPr sz="1800" dirty="0">
                <a:latin typeface="Tw Cen MT"/>
                <a:cs typeface="Tw Cen MT"/>
              </a:rPr>
              <a:t>or</a:t>
            </a:r>
            <a:r>
              <a:rPr sz="1800" spc="-10" dirty="0">
                <a:latin typeface="Tw Cen MT"/>
                <a:cs typeface="Tw Cen MT"/>
              </a:rPr>
              <a:t> </a:t>
            </a:r>
            <a:r>
              <a:rPr sz="1800" dirty="0">
                <a:latin typeface="Tw Cen MT"/>
                <a:cs typeface="Tw Cen MT"/>
              </a:rPr>
              <a:t>wrong.</a:t>
            </a:r>
            <a:r>
              <a:rPr sz="1800" spc="-10" dirty="0">
                <a:latin typeface="Tw Cen MT"/>
                <a:cs typeface="Tw Cen MT"/>
              </a:rPr>
              <a:t> </a:t>
            </a:r>
            <a:r>
              <a:rPr sz="1800" dirty="0">
                <a:latin typeface="Tw Cen MT"/>
                <a:cs typeface="Tw Cen MT"/>
              </a:rPr>
              <a:t>I’m</a:t>
            </a:r>
            <a:r>
              <a:rPr sz="1800" spc="-10" dirty="0">
                <a:latin typeface="Tw Cen MT"/>
                <a:cs typeface="Tw Cen MT"/>
              </a:rPr>
              <a:t> </a:t>
            </a:r>
            <a:r>
              <a:rPr sz="1800" dirty="0">
                <a:latin typeface="Tw Cen MT"/>
                <a:cs typeface="Tw Cen MT"/>
              </a:rPr>
              <a:t>going</a:t>
            </a:r>
            <a:r>
              <a:rPr sz="1800" spc="-25" dirty="0">
                <a:latin typeface="Tw Cen MT"/>
                <a:cs typeface="Tw Cen MT"/>
              </a:rPr>
              <a:t> to </a:t>
            </a:r>
            <a:r>
              <a:rPr sz="1800" dirty="0">
                <a:latin typeface="Tw Cen MT"/>
                <a:cs typeface="Tw Cen MT"/>
              </a:rPr>
              <a:t>be</a:t>
            </a:r>
            <a:r>
              <a:rPr sz="1800" spc="-15" dirty="0">
                <a:latin typeface="Tw Cen MT"/>
                <a:cs typeface="Tw Cen MT"/>
              </a:rPr>
              <a:t> </a:t>
            </a:r>
            <a:r>
              <a:rPr sz="1800" dirty="0">
                <a:latin typeface="Tw Cen MT"/>
                <a:cs typeface="Tw Cen MT"/>
              </a:rPr>
              <a:t>sitting</a:t>
            </a:r>
            <a:r>
              <a:rPr sz="1800" spc="-30" dirty="0">
                <a:latin typeface="Tw Cen MT"/>
                <a:cs typeface="Tw Cen MT"/>
              </a:rPr>
              <a:t> </a:t>
            </a:r>
            <a:r>
              <a:rPr sz="1800" dirty="0">
                <a:latin typeface="Tw Cen MT"/>
                <a:cs typeface="Tw Cen MT"/>
              </a:rPr>
              <a:t>here</a:t>
            </a:r>
            <a:r>
              <a:rPr sz="1800" spc="-10" dirty="0">
                <a:latin typeface="Tw Cen MT"/>
                <a:cs typeface="Tw Cen MT"/>
              </a:rPr>
              <a:t> </a:t>
            </a:r>
            <a:r>
              <a:rPr sz="1800" dirty="0">
                <a:latin typeface="Tw Cen MT"/>
                <a:cs typeface="Tw Cen MT"/>
              </a:rPr>
              <a:t>and</a:t>
            </a:r>
            <a:r>
              <a:rPr sz="1800" spc="-30" dirty="0">
                <a:latin typeface="Tw Cen MT"/>
                <a:cs typeface="Tw Cen MT"/>
              </a:rPr>
              <a:t> </a:t>
            </a:r>
            <a:r>
              <a:rPr sz="1800" dirty="0">
                <a:latin typeface="Tw Cen MT"/>
                <a:cs typeface="Tw Cen MT"/>
              </a:rPr>
              <a:t>you</a:t>
            </a:r>
            <a:r>
              <a:rPr sz="1800" spc="-30" dirty="0">
                <a:latin typeface="Tw Cen MT"/>
                <a:cs typeface="Tw Cen MT"/>
              </a:rPr>
              <a:t> </a:t>
            </a:r>
            <a:r>
              <a:rPr sz="1800" dirty="0">
                <a:latin typeface="Tw Cen MT"/>
                <a:cs typeface="Tw Cen MT"/>
              </a:rPr>
              <a:t>just</a:t>
            </a:r>
            <a:r>
              <a:rPr sz="1800" spc="-10" dirty="0">
                <a:latin typeface="Tw Cen MT"/>
                <a:cs typeface="Tw Cen MT"/>
              </a:rPr>
              <a:t> </a:t>
            </a:r>
            <a:r>
              <a:rPr sz="1800" dirty="0">
                <a:latin typeface="Tw Cen MT"/>
                <a:cs typeface="Tw Cen MT"/>
              </a:rPr>
              <a:t>let</a:t>
            </a:r>
            <a:r>
              <a:rPr sz="1800" spc="470" dirty="0">
                <a:latin typeface="Tw Cen MT"/>
                <a:cs typeface="Tw Cen MT"/>
              </a:rPr>
              <a:t> </a:t>
            </a:r>
            <a:r>
              <a:rPr sz="1800" dirty="0">
                <a:latin typeface="Tw Cen MT"/>
                <a:cs typeface="Tw Cen MT"/>
              </a:rPr>
              <a:t>me</a:t>
            </a:r>
            <a:r>
              <a:rPr sz="1800" spc="-10" dirty="0">
                <a:latin typeface="Tw Cen MT"/>
                <a:cs typeface="Tw Cen MT"/>
              </a:rPr>
              <a:t> </a:t>
            </a:r>
            <a:r>
              <a:rPr sz="1800" dirty="0">
                <a:latin typeface="Tw Cen MT"/>
                <a:cs typeface="Tw Cen MT"/>
              </a:rPr>
              <a:t>know</a:t>
            </a:r>
            <a:r>
              <a:rPr sz="1800" spc="-35" dirty="0">
                <a:latin typeface="Tw Cen MT"/>
                <a:cs typeface="Tw Cen MT"/>
              </a:rPr>
              <a:t> </a:t>
            </a:r>
            <a:r>
              <a:rPr sz="1800" spc="-20" dirty="0">
                <a:latin typeface="Tw Cen MT"/>
                <a:cs typeface="Tw Cen MT"/>
              </a:rPr>
              <a:t>when </a:t>
            </a:r>
            <a:r>
              <a:rPr sz="1800" dirty="0">
                <a:latin typeface="Tw Cen MT"/>
                <a:cs typeface="Tw Cen MT"/>
              </a:rPr>
              <a:t>you</a:t>
            </a:r>
            <a:r>
              <a:rPr sz="1800" spc="-25" dirty="0">
                <a:latin typeface="Tw Cen MT"/>
                <a:cs typeface="Tw Cen MT"/>
              </a:rPr>
              <a:t> </a:t>
            </a:r>
            <a:r>
              <a:rPr sz="1800" dirty="0">
                <a:latin typeface="Tw Cen MT"/>
                <a:cs typeface="Tw Cen MT"/>
              </a:rPr>
              <a:t>are</a:t>
            </a:r>
            <a:r>
              <a:rPr sz="1800" spc="-25" dirty="0">
                <a:latin typeface="Tw Cen MT"/>
                <a:cs typeface="Tw Cen MT"/>
              </a:rPr>
              <a:t> </a:t>
            </a:r>
            <a:r>
              <a:rPr sz="1800" spc="-10" dirty="0">
                <a:latin typeface="Tw Cen MT"/>
                <a:cs typeface="Tw Cen MT"/>
              </a:rPr>
              <a:t>done.”</a:t>
            </a:r>
            <a:endParaRPr sz="1800">
              <a:latin typeface="Tw Cen MT"/>
              <a:cs typeface="Tw Cen MT"/>
            </a:endParaRPr>
          </a:p>
        </p:txBody>
      </p:sp>
      <p:sp>
        <p:nvSpPr>
          <p:cNvPr id="4" name="object 4"/>
          <p:cNvSpPr txBox="1"/>
          <p:nvPr/>
        </p:nvSpPr>
        <p:spPr>
          <a:xfrm>
            <a:off x="6116192" y="2369007"/>
            <a:ext cx="4345940" cy="1978660"/>
          </a:xfrm>
          <a:prstGeom prst="rect">
            <a:avLst/>
          </a:prstGeom>
        </p:spPr>
        <p:txBody>
          <a:bodyPr vert="horz" wrap="square" lIns="0" tIns="13335" rIns="0" bIns="0" rtlCol="0">
            <a:spAutoFit/>
          </a:bodyPr>
          <a:lstStyle/>
          <a:p>
            <a:pPr marL="12700">
              <a:lnSpc>
                <a:spcPct val="100000"/>
              </a:lnSpc>
              <a:spcBef>
                <a:spcPts val="105"/>
              </a:spcBef>
            </a:pPr>
            <a:r>
              <a:rPr sz="2300" u="sng" spc="-10" dirty="0">
                <a:solidFill>
                  <a:srgbClr val="1CACE3"/>
                </a:solidFill>
                <a:uFill>
                  <a:solidFill>
                    <a:srgbClr val="1CACE3"/>
                  </a:solidFill>
                </a:uFill>
                <a:latin typeface="Tw Cen MT"/>
                <a:cs typeface="Tw Cen MT"/>
              </a:rPr>
              <a:t>Directive</a:t>
            </a:r>
            <a:endParaRPr sz="2300">
              <a:latin typeface="Tw Cen MT"/>
              <a:cs typeface="Tw Cen MT"/>
            </a:endParaRPr>
          </a:p>
          <a:p>
            <a:pPr marL="12700">
              <a:lnSpc>
                <a:spcPct val="100000"/>
              </a:lnSpc>
              <a:spcBef>
                <a:spcPts val="1655"/>
              </a:spcBef>
            </a:pPr>
            <a:r>
              <a:rPr sz="2000" dirty="0">
                <a:latin typeface="Tw Cen MT"/>
                <a:cs typeface="Tw Cen MT"/>
              </a:rPr>
              <a:t>“Make</a:t>
            </a:r>
            <a:r>
              <a:rPr sz="2000" spc="-55" dirty="0">
                <a:latin typeface="Tw Cen MT"/>
                <a:cs typeface="Tw Cen MT"/>
              </a:rPr>
              <a:t> </a:t>
            </a:r>
            <a:r>
              <a:rPr sz="2000" dirty="0">
                <a:latin typeface="Tw Cen MT"/>
                <a:cs typeface="Tw Cen MT"/>
              </a:rPr>
              <a:t>a</a:t>
            </a:r>
            <a:r>
              <a:rPr sz="2000" spc="-35" dirty="0">
                <a:latin typeface="Tw Cen MT"/>
                <a:cs typeface="Tw Cen MT"/>
              </a:rPr>
              <a:t> </a:t>
            </a:r>
            <a:r>
              <a:rPr sz="2000" dirty="0">
                <a:latin typeface="Tw Cen MT"/>
                <a:cs typeface="Tw Cen MT"/>
              </a:rPr>
              <a:t>tray</a:t>
            </a:r>
            <a:r>
              <a:rPr sz="2000" spc="-70" dirty="0">
                <a:latin typeface="Tw Cen MT"/>
                <a:cs typeface="Tw Cen MT"/>
              </a:rPr>
              <a:t> </a:t>
            </a:r>
            <a:r>
              <a:rPr sz="2000" dirty="0">
                <a:latin typeface="Tw Cen MT"/>
                <a:cs typeface="Tw Cen MT"/>
              </a:rPr>
              <a:t>about</a:t>
            </a:r>
            <a:r>
              <a:rPr sz="2000" spc="-50" dirty="0">
                <a:latin typeface="Tw Cen MT"/>
                <a:cs typeface="Tw Cen MT"/>
              </a:rPr>
              <a:t> </a:t>
            </a:r>
            <a:r>
              <a:rPr sz="2000" dirty="0">
                <a:latin typeface="Tw Cen MT"/>
                <a:cs typeface="Tw Cen MT"/>
              </a:rPr>
              <a:t>your</a:t>
            </a:r>
            <a:r>
              <a:rPr sz="2000" spc="-65" dirty="0">
                <a:latin typeface="Tw Cen MT"/>
                <a:cs typeface="Tw Cen MT"/>
              </a:rPr>
              <a:t> </a:t>
            </a:r>
            <a:r>
              <a:rPr sz="2000" spc="-10" dirty="0">
                <a:latin typeface="Tw Cen MT"/>
                <a:cs typeface="Tw Cen MT"/>
              </a:rPr>
              <a:t>school.”</a:t>
            </a:r>
            <a:endParaRPr sz="2000">
              <a:latin typeface="Tw Cen MT"/>
              <a:cs typeface="Tw Cen MT"/>
            </a:endParaRPr>
          </a:p>
          <a:p>
            <a:pPr marL="12700">
              <a:lnSpc>
                <a:spcPct val="100000"/>
              </a:lnSpc>
              <a:spcBef>
                <a:spcPts val="925"/>
              </a:spcBef>
            </a:pPr>
            <a:r>
              <a:rPr sz="2000" dirty="0">
                <a:latin typeface="Tw Cen MT"/>
                <a:cs typeface="Tw Cen MT"/>
              </a:rPr>
              <a:t>“Make</a:t>
            </a:r>
            <a:r>
              <a:rPr sz="2000" spc="-60" dirty="0">
                <a:latin typeface="Tw Cen MT"/>
                <a:cs typeface="Tw Cen MT"/>
              </a:rPr>
              <a:t> </a:t>
            </a:r>
            <a:r>
              <a:rPr sz="2000" dirty="0">
                <a:latin typeface="Tw Cen MT"/>
                <a:cs typeface="Tw Cen MT"/>
              </a:rPr>
              <a:t>a</a:t>
            </a:r>
            <a:r>
              <a:rPr sz="2000" spc="-40" dirty="0">
                <a:latin typeface="Tw Cen MT"/>
                <a:cs typeface="Tw Cen MT"/>
              </a:rPr>
              <a:t> </a:t>
            </a:r>
            <a:r>
              <a:rPr sz="2000" dirty="0">
                <a:latin typeface="Tw Cen MT"/>
                <a:cs typeface="Tw Cen MT"/>
              </a:rPr>
              <a:t>tray</a:t>
            </a:r>
            <a:r>
              <a:rPr sz="2000" spc="-70" dirty="0">
                <a:latin typeface="Tw Cen MT"/>
                <a:cs typeface="Tw Cen MT"/>
              </a:rPr>
              <a:t> </a:t>
            </a:r>
            <a:r>
              <a:rPr sz="2000" dirty="0">
                <a:latin typeface="Tw Cen MT"/>
                <a:cs typeface="Tw Cen MT"/>
              </a:rPr>
              <a:t>about</a:t>
            </a:r>
            <a:r>
              <a:rPr sz="2000" spc="-55" dirty="0">
                <a:latin typeface="Tw Cen MT"/>
                <a:cs typeface="Tw Cen MT"/>
              </a:rPr>
              <a:t> </a:t>
            </a:r>
            <a:r>
              <a:rPr sz="2000" dirty="0">
                <a:latin typeface="Tw Cen MT"/>
                <a:cs typeface="Tw Cen MT"/>
              </a:rPr>
              <a:t>your</a:t>
            </a:r>
            <a:r>
              <a:rPr sz="2000" spc="-65" dirty="0">
                <a:latin typeface="Tw Cen MT"/>
                <a:cs typeface="Tw Cen MT"/>
              </a:rPr>
              <a:t> </a:t>
            </a:r>
            <a:r>
              <a:rPr sz="2000" dirty="0">
                <a:latin typeface="Tw Cen MT"/>
                <a:cs typeface="Tw Cen MT"/>
              </a:rPr>
              <a:t>home-</a:t>
            </a:r>
            <a:r>
              <a:rPr sz="2000" spc="-10" dirty="0">
                <a:latin typeface="Tw Cen MT"/>
                <a:cs typeface="Tw Cen MT"/>
              </a:rPr>
              <a:t>life.”</a:t>
            </a:r>
            <a:endParaRPr sz="2000">
              <a:latin typeface="Tw Cen MT"/>
              <a:cs typeface="Tw Cen MT"/>
            </a:endParaRPr>
          </a:p>
          <a:p>
            <a:pPr marL="12700" marR="5080">
              <a:lnSpc>
                <a:spcPts val="1920"/>
              </a:lnSpc>
              <a:spcBef>
                <a:spcPts val="1375"/>
              </a:spcBef>
            </a:pPr>
            <a:r>
              <a:rPr sz="2000" dirty="0">
                <a:latin typeface="Tw Cen MT"/>
                <a:cs typeface="Tw Cen MT"/>
              </a:rPr>
              <a:t>“Show</a:t>
            </a:r>
            <a:r>
              <a:rPr sz="2000" spc="-45" dirty="0">
                <a:latin typeface="Tw Cen MT"/>
                <a:cs typeface="Tw Cen MT"/>
              </a:rPr>
              <a:t> </a:t>
            </a:r>
            <a:r>
              <a:rPr sz="2000" dirty="0">
                <a:latin typeface="Tw Cen MT"/>
                <a:cs typeface="Tw Cen MT"/>
              </a:rPr>
              <a:t>me</a:t>
            </a:r>
            <a:r>
              <a:rPr sz="2000" spc="-20" dirty="0">
                <a:latin typeface="Tw Cen MT"/>
                <a:cs typeface="Tw Cen MT"/>
              </a:rPr>
              <a:t> </a:t>
            </a:r>
            <a:r>
              <a:rPr sz="2000" dirty="0">
                <a:latin typeface="Tw Cen MT"/>
                <a:cs typeface="Tw Cen MT"/>
              </a:rPr>
              <a:t>what</a:t>
            </a:r>
            <a:r>
              <a:rPr sz="2000" spc="-25" dirty="0">
                <a:latin typeface="Tw Cen MT"/>
                <a:cs typeface="Tw Cen MT"/>
              </a:rPr>
              <a:t> </a:t>
            </a:r>
            <a:r>
              <a:rPr sz="2000" dirty="0">
                <a:latin typeface="Tw Cen MT"/>
                <a:cs typeface="Tw Cen MT"/>
              </a:rPr>
              <a:t>your</a:t>
            </a:r>
            <a:r>
              <a:rPr sz="2000" spc="-55" dirty="0">
                <a:latin typeface="Tw Cen MT"/>
                <a:cs typeface="Tw Cen MT"/>
              </a:rPr>
              <a:t> </a:t>
            </a:r>
            <a:r>
              <a:rPr sz="2000" dirty="0">
                <a:latin typeface="Tw Cen MT"/>
                <a:cs typeface="Tw Cen MT"/>
              </a:rPr>
              <a:t>social</a:t>
            </a:r>
            <a:r>
              <a:rPr sz="2000" spc="-40" dirty="0">
                <a:latin typeface="Tw Cen MT"/>
                <a:cs typeface="Tw Cen MT"/>
              </a:rPr>
              <a:t> </a:t>
            </a:r>
            <a:r>
              <a:rPr sz="2000" dirty="0">
                <a:latin typeface="Tw Cen MT"/>
                <a:cs typeface="Tw Cen MT"/>
              </a:rPr>
              <a:t>life</a:t>
            </a:r>
            <a:r>
              <a:rPr sz="2000" spc="-50" dirty="0">
                <a:latin typeface="Tw Cen MT"/>
                <a:cs typeface="Tw Cen MT"/>
              </a:rPr>
              <a:t> </a:t>
            </a:r>
            <a:r>
              <a:rPr sz="2000" dirty="0">
                <a:latin typeface="Tw Cen MT"/>
                <a:cs typeface="Tw Cen MT"/>
              </a:rPr>
              <a:t>is</a:t>
            </a:r>
            <a:r>
              <a:rPr sz="2000" spc="-25" dirty="0">
                <a:latin typeface="Tw Cen MT"/>
                <a:cs typeface="Tw Cen MT"/>
              </a:rPr>
              <a:t> </a:t>
            </a:r>
            <a:r>
              <a:rPr sz="2000" dirty="0">
                <a:latin typeface="Tw Cen MT"/>
                <a:cs typeface="Tw Cen MT"/>
              </a:rPr>
              <a:t>like</a:t>
            </a:r>
            <a:r>
              <a:rPr sz="2000" spc="-55" dirty="0">
                <a:latin typeface="Tw Cen MT"/>
                <a:cs typeface="Tw Cen MT"/>
              </a:rPr>
              <a:t> </a:t>
            </a:r>
            <a:r>
              <a:rPr sz="2000" dirty="0">
                <a:latin typeface="Tw Cen MT"/>
                <a:cs typeface="Tw Cen MT"/>
              </a:rPr>
              <a:t>in</a:t>
            </a:r>
            <a:r>
              <a:rPr sz="2000" spc="-20" dirty="0">
                <a:latin typeface="Tw Cen MT"/>
                <a:cs typeface="Tw Cen MT"/>
              </a:rPr>
              <a:t> </a:t>
            </a:r>
            <a:r>
              <a:rPr sz="2000" spc="-25" dirty="0">
                <a:latin typeface="Tw Cen MT"/>
                <a:cs typeface="Tw Cen MT"/>
              </a:rPr>
              <a:t>the </a:t>
            </a:r>
            <a:r>
              <a:rPr sz="2000" spc="-10" dirty="0">
                <a:latin typeface="Tw Cen MT"/>
                <a:cs typeface="Tw Cen MT"/>
              </a:rPr>
              <a:t>tray.”</a:t>
            </a:r>
            <a:endParaRPr sz="2000">
              <a:latin typeface="Tw Cen MT"/>
              <a:cs typeface="Tw Cen MT"/>
            </a:endParaRPr>
          </a:p>
        </p:txBody>
      </p:sp>
      <p:sp>
        <p:nvSpPr>
          <p:cNvPr id="5" name="object 5"/>
          <p:cNvSpPr txBox="1"/>
          <p:nvPr/>
        </p:nvSpPr>
        <p:spPr>
          <a:xfrm>
            <a:off x="2632844" y="4739923"/>
            <a:ext cx="8034020" cy="848360"/>
          </a:xfrm>
          <a:prstGeom prst="rect">
            <a:avLst/>
          </a:prstGeom>
        </p:spPr>
        <p:txBody>
          <a:bodyPr vert="horz" wrap="square" lIns="0" tIns="12700" rIns="0" bIns="0" rtlCol="0">
            <a:spAutoFit/>
          </a:bodyPr>
          <a:lstStyle/>
          <a:p>
            <a:pPr marL="12700">
              <a:lnSpc>
                <a:spcPct val="100000"/>
              </a:lnSpc>
              <a:spcBef>
                <a:spcPts val="100"/>
              </a:spcBef>
            </a:pPr>
            <a:r>
              <a:rPr sz="1800" dirty="0">
                <a:latin typeface="Tw Cen MT"/>
                <a:cs typeface="Tw Cen MT"/>
              </a:rPr>
              <a:t>Each</a:t>
            </a:r>
            <a:r>
              <a:rPr sz="1800" spc="-25" dirty="0">
                <a:latin typeface="Tw Cen MT"/>
                <a:cs typeface="Tw Cen MT"/>
              </a:rPr>
              <a:t> </a:t>
            </a:r>
            <a:r>
              <a:rPr sz="1800" dirty="0">
                <a:latin typeface="Tw Cen MT"/>
                <a:cs typeface="Tw Cen MT"/>
              </a:rPr>
              <a:t>is</a:t>
            </a:r>
            <a:r>
              <a:rPr sz="1800" spc="10" dirty="0">
                <a:latin typeface="Tw Cen MT"/>
                <a:cs typeface="Tw Cen MT"/>
              </a:rPr>
              <a:t> </a:t>
            </a:r>
            <a:r>
              <a:rPr sz="1800" dirty="0">
                <a:latin typeface="Tw Cen MT"/>
                <a:cs typeface="Tw Cen MT"/>
              </a:rPr>
              <a:t>just</a:t>
            </a:r>
            <a:r>
              <a:rPr sz="1800" spc="10" dirty="0">
                <a:latin typeface="Tw Cen MT"/>
                <a:cs typeface="Tw Cen MT"/>
              </a:rPr>
              <a:t> </a:t>
            </a:r>
            <a:r>
              <a:rPr sz="1800" dirty="0">
                <a:latin typeface="Tw Cen MT"/>
                <a:cs typeface="Tw Cen MT"/>
              </a:rPr>
              <a:t>a</a:t>
            </a:r>
            <a:r>
              <a:rPr sz="1800" spc="5" dirty="0">
                <a:latin typeface="Tw Cen MT"/>
                <a:cs typeface="Tw Cen MT"/>
              </a:rPr>
              <a:t> </a:t>
            </a:r>
            <a:r>
              <a:rPr sz="1800" dirty="0">
                <a:latin typeface="Tw Cen MT"/>
                <a:cs typeface="Tw Cen MT"/>
              </a:rPr>
              <a:t>different</a:t>
            </a:r>
            <a:r>
              <a:rPr sz="1800" spc="-10" dirty="0">
                <a:latin typeface="Tw Cen MT"/>
                <a:cs typeface="Tw Cen MT"/>
              </a:rPr>
              <a:t> </a:t>
            </a:r>
            <a:r>
              <a:rPr sz="1800" dirty="0">
                <a:latin typeface="Tw Cen MT"/>
                <a:cs typeface="Tw Cen MT"/>
              </a:rPr>
              <a:t>starting</a:t>
            </a:r>
            <a:r>
              <a:rPr sz="1800" spc="-15" dirty="0">
                <a:latin typeface="Tw Cen MT"/>
                <a:cs typeface="Tw Cen MT"/>
              </a:rPr>
              <a:t> </a:t>
            </a:r>
            <a:r>
              <a:rPr sz="1800" dirty="0">
                <a:latin typeface="Tw Cen MT"/>
                <a:cs typeface="Tw Cen MT"/>
              </a:rPr>
              <a:t>point</a:t>
            </a:r>
            <a:r>
              <a:rPr sz="1800" spc="-10" dirty="0">
                <a:latin typeface="Tw Cen MT"/>
                <a:cs typeface="Tw Cen MT"/>
              </a:rPr>
              <a:t> </a:t>
            </a:r>
            <a:r>
              <a:rPr sz="1800" dirty="0">
                <a:latin typeface="Tw Cen MT"/>
                <a:cs typeface="Tw Cen MT"/>
              </a:rPr>
              <a:t>in</a:t>
            </a:r>
            <a:r>
              <a:rPr sz="1800" spc="10" dirty="0">
                <a:latin typeface="Tw Cen MT"/>
                <a:cs typeface="Tw Cen MT"/>
              </a:rPr>
              <a:t> </a:t>
            </a:r>
            <a:r>
              <a:rPr sz="1800" dirty="0">
                <a:latin typeface="Tw Cen MT"/>
                <a:cs typeface="Tw Cen MT"/>
              </a:rPr>
              <a:t>the</a:t>
            </a:r>
            <a:r>
              <a:rPr sz="1800" spc="5" dirty="0">
                <a:latin typeface="Tw Cen MT"/>
                <a:cs typeface="Tw Cen MT"/>
              </a:rPr>
              <a:t> </a:t>
            </a:r>
            <a:r>
              <a:rPr sz="1800" spc="-10" dirty="0">
                <a:latin typeface="Tw Cen MT"/>
                <a:cs typeface="Tw Cen MT"/>
              </a:rPr>
              <a:t>tray.</a:t>
            </a:r>
            <a:endParaRPr sz="1800">
              <a:latin typeface="Tw Cen MT"/>
              <a:cs typeface="Tw Cen MT"/>
            </a:endParaRPr>
          </a:p>
          <a:p>
            <a:pPr>
              <a:lnSpc>
                <a:spcPct val="100000"/>
              </a:lnSpc>
              <a:spcBef>
                <a:spcPts val="195"/>
              </a:spcBef>
            </a:pPr>
            <a:endParaRPr sz="1800">
              <a:latin typeface="Tw Cen MT"/>
              <a:cs typeface="Tw Cen MT"/>
            </a:endParaRPr>
          </a:p>
          <a:p>
            <a:pPr marL="12700">
              <a:lnSpc>
                <a:spcPct val="100000"/>
              </a:lnSpc>
              <a:spcBef>
                <a:spcPts val="5"/>
              </a:spcBef>
            </a:pPr>
            <a:r>
              <a:rPr sz="1800" dirty="0">
                <a:latin typeface="Tw Cen MT"/>
                <a:cs typeface="Tw Cen MT"/>
              </a:rPr>
              <a:t>When</a:t>
            </a:r>
            <a:r>
              <a:rPr sz="1800" spc="-30" dirty="0">
                <a:latin typeface="Tw Cen MT"/>
                <a:cs typeface="Tw Cen MT"/>
              </a:rPr>
              <a:t> </a:t>
            </a:r>
            <a:r>
              <a:rPr sz="1800" dirty="0">
                <a:latin typeface="Tw Cen MT"/>
                <a:cs typeface="Tw Cen MT"/>
              </a:rPr>
              <a:t>you</a:t>
            </a:r>
            <a:r>
              <a:rPr sz="1800" spc="-25" dirty="0">
                <a:latin typeface="Tw Cen MT"/>
                <a:cs typeface="Tw Cen MT"/>
              </a:rPr>
              <a:t> </a:t>
            </a:r>
            <a:r>
              <a:rPr sz="1800" dirty="0">
                <a:latin typeface="Tw Cen MT"/>
                <a:cs typeface="Tw Cen MT"/>
              </a:rPr>
              <a:t>provide</a:t>
            </a:r>
            <a:r>
              <a:rPr sz="1800" spc="-40" dirty="0">
                <a:latin typeface="Tw Cen MT"/>
                <a:cs typeface="Tw Cen MT"/>
              </a:rPr>
              <a:t> </a:t>
            </a:r>
            <a:r>
              <a:rPr sz="1800" dirty="0">
                <a:latin typeface="Tw Cen MT"/>
                <a:cs typeface="Tw Cen MT"/>
              </a:rPr>
              <a:t>a</a:t>
            </a:r>
            <a:r>
              <a:rPr sz="1800" spc="-30" dirty="0">
                <a:latin typeface="Tw Cen MT"/>
                <a:cs typeface="Tw Cen MT"/>
              </a:rPr>
              <a:t> </a:t>
            </a:r>
            <a:r>
              <a:rPr sz="1800" dirty="0">
                <a:latin typeface="Tw Cen MT"/>
                <a:cs typeface="Tw Cen MT"/>
              </a:rPr>
              <a:t>client</a:t>
            </a:r>
            <a:r>
              <a:rPr sz="1800" spc="-30" dirty="0">
                <a:latin typeface="Tw Cen MT"/>
                <a:cs typeface="Tw Cen MT"/>
              </a:rPr>
              <a:t> </a:t>
            </a:r>
            <a:r>
              <a:rPr sz="1800" dirty="0">
                <a:latin typeface="Tw Cen MT"/>
                <a:cs typeface="Tw Cen MT"/>
              </a:rPr>
              <a:t>with</a:t>
            </a:r>
            <a:r>
              <a:rPr sz="1800" spc="-55" dirty="0">
                <a:latin typeface="Tw Cen MT"/>
                <a:cs typeface="Tw Cen MT"/>
              </a:rPr>
              <a:t> </a:t>
            </a:r>
            <a:r>
              <a:rPr sz="1800" dirty="0">
                <a:latin typeface="Tw Cen MT"/>
                <a:cs typeface="Tw Cen MT"/>
              </a:rPr>
              <a:t>neuroceptive</a:t>
            </a:r>
            <a:r>
              <a:rPr sz="1800" spc="-55" dirty="0">
                <a:latin typeface="Tw Cen MT"/>
                <a:cs typeface="Tw Cen MT"/>
              </a:rPr>
              <a:t> </a:t>
            </a:r>
            <a:r>
              <a:rPr sz="1800" spc="-10" dirty="0">
                <a:latin typeface="Tw Cen MT"/>
                <a:cs typeface="Tw Cen MT"/>
              </a:rPr>
              <a:t>safety,</a:t>
            </a:r>
            <a:r>
              <a:rPr sz="1800" spc="-35" dirty="0">
                <a:latin typeface="Tw Cen MT"/>
                <a:cs typeface="Tw Cen MT"/>
              </a:rPr>
              <a:t> </a:t>
            </a:r>
            <a:r>
              <a:rPr sz="1800" dirty="0">
                <a:latin typeface="Tw Cen MT"/>
                <a:cs typeface="Tw Cen MT"/>
              </a:rPr>
              <a:t>they</a:t>
            </a:r>
            <a:r>
              <a:rPr sz="1800" spc="-30" dirty="0">
                <a:latin typeface="Tw Cen MT"/>
                <a:cs typeface="Tw Cen MT"/>
              </a:rPr>
              <a:t> </a:t>
            </a:r>
            <a:r>
              <a:rPr sz="1800" dirty="0">
                <a:latin typeface="Tw Cen MT"/>
                <a:cs typeface="Tw Cen MT"/>
              </a:rPr>
              <a:t>will</a:t>
            </a:r>
            <a:r>
              <a:rPr sz="1800" spc="-20" dirty="0">
                <a:latin typeface="Tw Cen MT"/>
                <a:cs typeface="Tw Cen MT"/>
              </a:rPr>
              <a:t> </a:t>
            </a:r>
            <a:r>
              <a:rPr sz="1800" dirty="0">
                <a:latin typeface="Tw Cen MT"/>
                <a:cs typeface="Tw Cen MT"/>
              </a:rPr>
              <a:t>go</a:t>
            </a:r>
            <a:r>
              <a:rPr sz="1800" spc="-30" dirty="0">
                <a:latin typeface="Tw Cen MT"/>
                <a:cs typeface="Tw Cen MT"/>
              </a:rPr>
              <a:t> </a:t>
            </a:r>
            <a:r>
              <a:rPr sz="1800" dirty="0">
                <a:latin typeface="Tw Cen MT"/>
                <a:cs typeface="Tw Cen MT"/>
              </a:rPr>
              <a:t>where</a:t>
            </a:r>
            <a:r>
              <a:rPr sz="1800" spc="-30" dirty="0">
                <a:latin typeface="Tw Cen MT"/>
                <a:cs typeface="Tw Cen MT"/>
              </a:rPr>
              <a:t> </a:t>
            </a:r>
            <a:r>
              <a:rPr sz="1800" dirty="0">
                <a:latin typeface="Tw Cen MT"/>
                <a:cs typeface="Tw Cen MT"/>
              </a:rPr>
              <a:t>they</a:t>
            </a:r>
            <a:r>
              <a:rPr sz="1800" spc="-30" dirty="0">
                <a:latin typeface="Tw Cen MT"/>
                <a:cs typeface="Tw Cen MT"/>
              </a:rPr>
              <a:t> </a:t>
            </a:r>
            <a:r>
              <a:rPr sz="1800" dirty="0">
                <a:latin typeface="Tw Cen MT"/>
                <a:cs typeface="Tw Cen MT"/>
              </a:rPr>
              <a:t>need</a:t>
            </a:r>
            <a:r>
              <a:rPr sz="1800" spc="-25" dirty="0">
                <a:latin typeface="Tw Cen MT"/>
                <a:cs typeface="Tw Cen MT"/>
              </a:rPr>
              <a:t> </a:t>
            </a:r>
            <a:r>
              <a:rPr sz="1800" dirty="0">
                <a:latin typeface="Tw Cen MT"/>
                <a:cs typeface="Tw Cen MT"/>
              </a:rPr>
              <a:t>to</a:t>
            </a:r>
            <a:r>
              <a:rPr sz="1800" spc="-30" dirty="0">
                <a:latin typeface="Tw Cen MT"/>
                <a:cs typeface="Tw Cen MT"/>
              </a:rPr>
              <a:t> </a:t>
            </a:r>
            <a:r>
              <a:rPr sz="1800" spc="-25" dirty="0">
                <a:latin typeface="Tw Cen MT"/>
                <a:cs typeface="Tw Cen MT"/>
              </a:rPr>
              <a:t>go.</a:t>
            </a:r>
            <a:endParaRPr sz="1800">
              <a:latin typeface="Tw Cen MT"/>
              <a:cs typeface="Tw Cen MT"/>
            </a:endParaRPr>
          </a:p>
        </p:txBody>
      </p:sp>
      <p:pic>
        <p:nvPicPr>
          <p:cNvPr id="6" name="object 6"/>
          <p:cNvPicPr/>
          <p:nvPr/>
        </p:nvPicPr>
        <p:blipFill>
          <a:blip r:embed="rId2" cstate="print"/>
          <a:stretch>
            <a:fillRect/>
          </a:stretch>
        </p:blipFill>
        <p:spPr>
          <a:xfrm>
            <a:off x="7640319" y="267081"/>
            <a:ext cx="3684955" cy="3061208"/>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081405" y="105737"/>
            <a:ext cx="3519170" cy="788035"/>
          </a:xfrm>
          <a:prstGeom prst="rect">
            <a:avLst/>
          </a:prstGeom>
        </p:spPr>
        <p:txBody>
          <a:bodyPr vert="horz" wrap="square" lIns="0" tIns="13335" rIns="0" bIns="0" rtlCol="0">
            <a:spAutoFit/>
          </a:bodyPr>
          <a:lstStyle/>
          <a:p>
            <a:pPr marL="12700">
              <a:lnSpc>
                <a:spcPct val="100000"/>
              </a:lnSpc>
              <a:spcBef>
                <a:spcPts val="105"/>
              </a:spcBef>
            </a:pPr>
            <a:r>
              <a:rPr dirty="0"/>
              <a:t>SANDTRAY</a:t>
            </a:r>
            <a:r>
              <a:rPr spc="430" dirty="0"/>
              <a:t> </a:t>
            </a:r>
            <a:r>
              <a:rPr dirty="0"/>
              <a:t>BY</a:t>
            </a:r>
            <a:r>
              <a:rPr spc="400" dirty="0"/>
              <a:t> </a:t>
            </a:r>
            <a:r>
              <a:rPr spc="-25" dirty="0"/>
              <a:t>AGE</a:t>
            </a:r>
          </a:p>
        </p:txBody>
      </p:sp>
      <p:sp>
        <p:nvSpPr>
          <p:cNvPr id="3" name="object 3"/>
          <p:cNvSpPr txBox="1"/>
          <p:nvPr/>
        </p:nvSpPr>
        <p:spPr>
          <a:xfrm>
            <a:off x="4784914" y="410401"/>
            <a:ext cx="2662555" cy="330835"/>
          </a:xfrm>
          <a:prstGeom prst="rect">
            <a:avLst/>
          </a:prstGeom>
        </p:spPr>
        <p:txBody>
          <a:bodyPr vert="horz" wrap="square" lIns="0" tIns="13335" rIns="0" bIns="0" rtlCol="0">
            <a:spAutoFit/>
          </a:bodyPr>
          <a:lstStyle/>
          <a:p>
            <a:pPr marL="12700">
              <a:lnSpc>
                <a:spcPct val="100000"/>
              </a:lnSpc>
              <a:spcBef>
                <a:spcPts val="105"/>
              </a:spcBef>
            </a:pPr>
            <a:r>
              <a:rPr sz="2000" spc="60" dirty="0">
                <a:solidFill>
                  <a:srgbClr val="0D0D0D"/>
                </a:solidFill>
                <a:latin typeface="Tw Cen MT Condensed"/>
                <a:cs typeface="Tw Cen MT Condensed"/>
                <a:hlinkClick r:id="rId2"/>
              </a:rPr>
              <a:t>WWW.SOU</a:t>
            </a:r>
            <a:r>
              <a:rPr sz="2000" spc="60" dirty="0">
                <a:solidFill>
                  <a:srgbClr val="0D0D0D"/>
                </a:solidFill>
                <a:latin typeface="Tw Cen MT Condensed"/>
                <a:cs typeface="Tw Cen MT Condensed"/>
              </a:rPr>
              <a:t>THERNSANDTRAY.COM</a:t>
            </a:r>
            <a:endParaRPr sz="2000" dirty="0">
              <a:latin typeface="Tw Cen MT Condensed"/>
              <a:cs typeface="Tw Cen MT Condensed"/>
            </a:endParaRPr>
          </a:p>
        </p:txBody>
      </p:sp>
      <p:sp>
        <p:nvSpPr>
          <p:cNvPr id="4" name="object 4"/>
          <p:cNvSpPr txBox="1"/>
          <p:nvPr/>
        </p:nvSpPr>
        <p:spPr>
          <a:xfrm>
            <a:off x="1052288" y="632217"/>
            <a:ext cx="5113020" cy="4586605"/>
          </a:xfrm>
          <a:prstGeom prst="rect">
            <a:avLst/>
          </a:prstGeom>
        </p:spPr>
        <p:txBody>
          <a:bodyPr vert="horz" wrap="square" lIns="0" tIns="109220" rIns="0" bIns="0" rtlCol="0">
            <a:spAutoFit/>
          </a:bodyPr>
          <a:lstStyle/>
          <a:p>
            <a:pPr marL="103505">
              <a:lnSpc>
                <a:spcPct val="100000"/>
              </a:lnSpc>
              <a:spcBef>
                <a:spcPts val="860"/>
              </a:spcBef>
            </a:pPr>
            <a:r>
              <a:rPr sz="3700" i="1" dirty="0">
                <a:solidFill>
                  <a:srgbClr val="1CACE3"/>
                </a:solidFill>
                <a:latin typeface="Tw Cen MT"/>
                <a:cs typeface="Tw Cen MT"/>
              </a:rPr>
              <a:t>Tray</a:t>
            </a:r>
            <a:r>
              <a:rPr sz="3700" i="1" spc="-85" dirty="0">
                <a:solidFill>
                  <a:srgbClr val="1CACE3"/>
                </a:solidFill>
                <a:latin typeface="Tw Cen MT"/>
                <a:cs typeface="Tw Cen MT"/>
              </a:rPr>
              <a:t> </a:t>
            </a:r>
            <a:r>
              <a:rPr sz="3700" i="1" spc="-10" dirty="0">
                <a:solidFill>
                  <a:srgbClr val="1CACE3"/>
                </a:solidFill>
                <a:latin typeface="Tw Cen MT"/>
                <a:cs typeface="Tw Cen MT"/>
              </a:rPr>
              <a:t>Setup</a:t>
            </a:r>
            <a:endParaRPr sz="3700" dirty="0">
              <a:latin typeface="Tw Cen MT"/>
              <a:cs typeface="Tw Cen MT"/>
            </a:endParaRPr>
          </a:p>
          <a:p>
            <a:pPr marL="103505" marR="559435" indent="-91440">
              <a:lnSpc>
                <a:spcPct val="70000"/>
              </a:lnSpc>
              <a:spcBef>
                <a:spcPts val="969"/>
              </a:spcBef>
              <a:buClr>
                <a:srgbClr val="1CACE3"/>
              </a:buClr>
              <a:buFont typeface="Arial"/>
              <a:buChar char="•"/>
              <a:tabLst>
                <a:tab pos="103505" algn="l"/>
              </a:tabLst>
            </a:pPr>
            <a:r>
              <a:rPr sz="1700" u="sng" dirty="0">
                <a:uFill>
                  <a:solidFill>
                    <a:srgbClr val="000000"/>
                  </a:solidFill>
                </a:uFill>
                <a:latin typeface="Tw Cen MT"/>
                <a:cs typeface="Tw Cen MT"/>
              </a:rPr>
              <a:t>&lt;</a:t>
            </a:r>
            <a:r>
              <a:rPr sz="1700" dirty="0">
                <a:latin typeface="Tw Cen MT"/>
                <a:cs typeface="Tw Cen MT"/>
              </a:rPr>
              <a:t>3</a:t>
            </a:r>
            <a:r>
              <a:rPr sz="1700" spc="409" dirty="0">
                <a:latin typeface="Tw Cen MT"/>
                <a:cs typeface="Tw Cen MT"/>
              </a:rPr>
              <a:t> </a:t>
            </a:r>
            <a:r>
              <a:rPr sz="1700" dirty="0">
                <a:latin typeface="Tw Cen MT"/>
                <a:cs typeface="Tw Cen MT"/>
              </a:rPr>
              <a:t>Uncontained;</a:t>
            </a:r>
            <a:r>
              <a:rPr sz="1700" spc="-15" dirty="0">
                <a:latin typeface="Tw Cen MT"/>
                <a:cs typeface="Tw Cen MT"/>
              </a:rPr>
              <a:t> </a:t>
            </a:r>
            <a:r>
              <a:rPr sz="1700" dirty="0">
                <a:latin typeface="Tw Cen MT"/>
                <a:cs typeface="Tw Cen MT"/>
              </a:rPr>
              <a:t>track</a:t>
            </a:r>
            <a:r>
              <a:rPr sz="1700" spc="-35" dirty="0">
                <a:latin typeface="Tw Cen MT"/>
                <a:cs typeface="Tw Cen MT"/>
              </a:rPr>
              <a:t> </a:t>
            </a:r>
            <a:r>
              <a:rPr sz="1700" dirty="0">
                <a:latin typeface="Tw Cen MT"/>
                <a:cs typeface="Tw Cen MT"/>
              </a:rPr>
              <a:t>the</a:t>
            </a:r>
            <a:r>
              <a:rPr sz="1700" spc="-15" dirty="0">
                <a:latin typeface="Tw Cen MT"/>
                <a:cs typeface="Tw Cen MT"/>
              </a:rPr>
              <a:t> </a:t>
            </a:r>
            <a:r>
              <a:rPr sz="1700" dirty="0">
                <a:latin typeface="Tw Cen MT"/>
                <a:cs typeface="Tw Cen MT"/>
              </a:rPr>
              <a:t>progress</a:t>
            </a:r>
            <a:r>
              <a:rPr sz="1700" spc="-40" dirty="0">
                <a:latin typeface="Tw Cen MT"/>
                <a:cs typeface="Tw Cen MT"/>
              </a:rPr>
              <a:t> </a:t>
            </a:r>
            <a:r>
              <a:rPr sz="1700" dirty="0">
                <a:latin typeface="Tw Cen MT"/>
                <a:cs typeface="Tw Cen MT"/>
              </a:rPr>
              <a:t>rather</a:t>
            </a:r>
            <a:r>
              <a:rPr sz="1700" spc="-30" dirty="0">
                <a:latin typeface="Tw Cen MT"/>
                <a:cs typeface="Tw Cen MT"/>
              </a:rPr>
              <a:t> </a:t>
            </a:r>
            <a:r>
              <a:rPr sz="1700" dirty="0">
                <a:latin typeface="Tw Cen MT"/>
                <a:cs typeface="Tw Cen MT"/>
              </a:rPr>
              <a:t>than</a:t>
            </a:r>
            <a:r>
              <a:rPr sz="1700" spc="-20" dirty="0">
                <a:latin typeface="Tw Cen MT"/>
                <a:cs typeface="Tw Cen MT"/>
              </a:rPr>
              <a:t> </a:t>
            </a:r>
            <a:r>
              <a:rPr sz="1700" spc="-25" dirty="0">
                <a:latin typeface="Tw Cen MT"/>
                <a:cs typeface="Tw Cen MT"/>
              </a:rPr>
              <a:t>the </a:t>
            </a:r>
            <a:r>
              <a:rPr sz="1700" dirty="0">
                <a:latin typeface="Tw Cen MT"/>
                <a:cs typeface="Tw Cen MT"/>
              </a:rPr>
              <a:t>finished</a:t>
            </a:r>
            <a:r>
              <a:rPr sz="1700" spc="-40" dirty="0">
                <a:latin typeface="Tw Cen MT"/>
                <a:cs typeface="Tw Cen MT"/>
              </a:rPr>
              <a:t> </a:t>
            </a:r>
            <a:r>
              <a:rPr sz="1700" spc="-20" dirty="0">
                <a:latin typeface="Tw Cen MT"/>
                <a:cs typeface="Tw Cen MT"/>
              </a:rPr>
              <a:t>tray</a:t>
            </a:r>
            <a:endParaRPr sz="1700" dirty="0">
              <a:latin typeface="Tw Cen MT"/>
              <a:cs typeface="Tw Cen MT"/>
            </a:endParaRPr>
          </a:p>
          <a:p>
            <a:pPr marL="103505" indent="-90805">
              <a:lnSpc>
                <a:spcPct val="100000"/>
              </a:lnSpc>
              <a:spcBef>
                <a:spcPts val="790"/>
              </a:spcBef>
              <a:buClr>
                <a:srgbClr val="1CACE3"/>
              </a:buClr>
              <a:buFont typeface="Arial"/>
              <a:buChar char="•"/>
              <a:tabLst>
                <a:tab pos="103505" algn="l"/>
              </a:tabLst>
            </a:pPr>
            <a:r>
              <a:rPr sz="1700" dirty="0">
                <a:latin typeface="Tw Cen MT"/>
                <a:cs typeface="Tw Cen MT"/>
              </a:rPr>
              <a:t>4</a:t>
            </a:r>
            <a:r>
              <a:rPr sz="1700" spc="-30" dirty="0">
                <a:latin typeface="Tw Cen MT"/>
                <a:cs typeface="Tw Cen MT"/>
              </a:rPr>
              <a:t> </a:t>
            </a:r>
            <a:r>
              <a:rPr sz="1700" spc="-10" dirty="0">
                <a:latin typeface="Tw Cen MT"/>
                <a:cs typeface="Tw Cen MT"/>
              </a:rPr>
              <a:t>Ordering-</a:t>
            </a:r>
            <a:r>
              <a:rPr sz="1700" dirty="0">
                <a:latin typeface="Tw Cen MT"/>
                <a:cs typeface="Tw Cen MT"/>
              </a:rPr>
              <a:t>look</a:t>
            </a:r>
            <a:r>
              <a:rPr sz="1700" spc="-15" dirty="0">
                <a:latin typeface="Tw Cen MT"/>
                <a:cs typeface="Tw Cen MT"/>
              </a:rPr>
              <a:t> </a:t>
            </a:r>
            <a:r>
              <a:rPr sz="1700" dirty="0">
                <a:latin typeface="Tw Cen MT"/>
                <a:cs typeface="Tw Cen MT"/>
              </a:rPr>
              <a:t>for</a:t>
            </a:r>
            <a:r>
              <a:rPr sz="1700" spc="-30" dirty="0">
                <a:latin typeface="Tw Cen MT"/>
                <a:cs typeface="Tw Cen MT"/>
              </a:rPr>
              <a:t> </a:t>
            </a:r>
            <a:r>
              <a:rPr sz="1700" dirty="0">
                <a:latin typeface="Tw Cen MT"/>
                <a:cs typeface="Tw Cen MT"/>
              </a:rPr>
              <a:t>disruption,</a:t>
            </a:r>
            <a:r>
              <a:rPr sz="1700" spc="-15" dirty="0">
                <a:latin typeface="Tw Cen MT"/>
                <a:cs typeface="Tw Cen MT"/>
              </a:rPr>
              <a:t> </a:t>
            </a:r>
            <a:r>
              <a:rPr sz="1700" dirty="0">
                <a:latin typeface="Tw Cen MT"/>
                <a:cs typeface="Tw Cen MT"/>
              </a:rPr>
              <a:t>lining</a:t>
            </a:r>
            <a:r>
              <a:rPr sz="1700" spc="-5" dirty="0">
                <a:latin typeface="Tw Cen MT"/>
                <a:cs typeface="Tw Cen MT"/>
              </a:rPr>
              <a:t> </a:t>
            </a:r>
            <a:r>
              <a:rPr sz="1700" dirty="0">
                <a:latin typeface="Tw Cen MT"/>
                <a:cs typeface="Tw Cen MT"/>
              </a:rPr>
              <a:t>the</a:t>
            </a:r>
            <a:r>
              <a:rPr sz="1700" spc="-20" dirty="0">
                <a:latin typeface="Tw Cen MT"/>
                <a:cs typeface="Tw Cen MT"/>
              </a:rPr>
              <a:t> tray</a:t>
            </a:r>
            <a:endParaRPr sz="1700" dirty="0">
              <a:latin typeface="Tw Cen MT"/>
              <a:cs typeface="Tw Cen MT"/>
            </a:endParaRPr>
          </a:p>
          <a:p>
            <a:pPr marL="103505" indent="-90805">
              <a:lnSpc>
                <a:spcPct val="100000"/>
              </a:lnSpc>
              <a:spcBef>
                <a:spcPts val="795"/>
              </a:spcBef>
              <a:buClr>
                <a:srgbClr val="1CACE3"/>
              </a:buClr>
              <a:buFont typeface="Arial"/>
              <a:buChar char="•"/>
              <a:tabLst>
                <a:tab pos="103505" algn="l"/>
              </a:tabLst>
            </a:pPr>
            <a:r>
              <a:rPr sz="1700" dirty="0">
                <a:latin typeface="Tw Cen MT"/>
                <a:cs typeface="Tw Cen MT"/>
              </a:rPr>
              <a:t>5</a:t>
            </a:r>
            <a:r>
              <a:rPr sz="1700" spc="-10" dirty="0">
                <a:latin typeface="Tw Cen MT"/>
                <a:cs typeface="Tw Cen MT"/>
              </a:rPr>
              <a:t> </a:t>
            </a:r>
            <a:r>
              <a:rPr sz="1700" spc="-20" dirty="0">
                <a:latin typeface="Tw Cen MT"/>
                <a:cs typeface="Tw Cen MT"/>
              </a:rPr>
              <a:t>Order-</a:t>
            </a:r>
            <a:r>
              <a:rPr sz="1700" dirty="0">
                <a:latin typeface="Tw Cen MT"/>
                <a:cs typeface="Tw Cen MT"/>
              </a:rPr>
              <a:t>beginning</a:t>
            </a:r>
            <a:r>
              <a:rPr sz="1700" spc="5" dirty="0">
                <a:latin typeface="Tw Cen MT"/>
                <a:cs typeface="Tw Cen MT"/>
              </a:rPr>
              <a:t> </a:t>
            </a:r>
            <a:r>
              <a:rPr sz="1700" dirty="0">
                <a:latin typeface="Tw Cen MT"/>
                <a:cs typeface="Tw Cen MT"/>
              </a:rPr>
              <a:t>story </a:t>
            </a:r>
            <a:r>
              <a:rPr sz="1700" spc="-10" dirty="0">
                <a:latin typeface="Tw Cen MT"/>
                <a:cs typeface="Tw Cen MT"/>
              </a:rPr>
              <a:t>“magic”</a:t>
            </a:r>
            <a:endParaRPr sz="1700" dirty="0">
              <a:latin typeface="Tw Cen MT"/>
              <a:cs typeface="Tw Cen MT"/>
            </a:endParaRPr>
          </a:p>
          <a:p>
            <a:pPr marL="103505" indent="-90805">
              <a:lnSpc>
                <a:spcPct val="100000"/>
              </a:lnSpc>
              <a:spcBef>
                <a:spcPts val="780"/>
              </a:spcBef>
              <a:buClr>
                <a:srgbClr val="1CACE3"/>
              </a:buClr>
              <a:buFont typeface="Arial"/>
              <a:buChar char="•"/>
              <a:tabLst>
                <a:tab pos="103505" algn="l"/>
              </a:tabLst>
            </a:pPr>
            <a:r>
              <a:rPr sz="1700" spc="-10" dirty="0">
                <a:latin typeface="Tw Cen MT"/>
                <a:cs typeface="Tw Cen MT"/>
              </a:rPr>
              <a:t>6-</a:t>
            </a:r>
            <a:r>
              <a:rPr sz="1700" dirty="0">
                <a:latin typeface="Tw Cen MT"/>
                <a:cs typeface="Tw Cen MT"/>
              </a:rPr>
              <a:t>8</a:t>
            </a:r>
            <a:r>
              <a:rPr sz="1700" spc="-40" dirty="0">
                <a:latin typeface="Tw Cen MT"/>
                <a:cs typeface="Tw Cen MT"/>
              </a:rPr>
              <a:t> </a:t>
            </a:r>
            <a:r>
              <a:rPr sz="1700" dirty="0">
                <a:latin typeface="Tw Cen MT"/>
                <a:cs typeface="Tw Cen MT"/>
              </a:rPr>
              <a:t>Very</a:t>
            </a:r>
            <a:r>
              <a:rPr sz="1700" spc="-50" dirty="0">
                <a:latin typeface="Tw Cen MT"/>
                <a:cs typeface="Tw Cen MT"/>
              </a:rPr>
              <a:t> </a:t>
            </a:r>
            <a:r>
              <a:rPr sz="1700" spc="-10" dirty="0">
                <a:latin typeface="Tw Cen MT"/>
                <a:cs typeface="Tw Cen MT"/>
              </a:rPr>
              <a:t>busy-</a:t>
            </a:r>
            <a:r>
              <a:rPr sz="1700" dirty="0">
                <a:latin typeface="Tw Cen MT"/>
                <a:cs typeface="Tw Cen MT"/>
              </a:rPr>
              <a:t>’random’</a:t>
            </a:r>
            <a:r>
              <a:rPr sz="1700" spc="-30" dirty="0">
                <a:latin typeface="Tw Cen MT"/>
                <a:cs typeface="Tw Cen MT"/>
              </a:rPr>
              <a:t> </a:t>
            </a:r>
            <a:r>
              <a:rPr sz="1700" dirty="0">
                <a:latin typeface="Tw Cen MT"/>
                <a:cs typeface="Tw Cen MT"/>
              </a:rPr>
              <a:t>story</a:t>
            </a:r>
            <a:r>
              <a:rPr sz="1700" spc="-40" dirty="0">
                <a:latin typeface="Tw Cen MT"/>
                <a:cs typeface="Tw Cen MT"/>
              </a:rPr>
              <a:t> </a:t>
            </a:r>
            <a:r>
              <a:rPr sz="1700" spc="-10" dirty="0">
                <a:latin typeface="Tw Cen MT"/>
                <a:cs typeface="Tw Cen MT"/>
              </a:rPr>
              <a:t>telling</a:t>
            </a:r>
            <a:endParaRPr sz="1700" dirty="0">
              <a:latin typeface="Tw Cen MT"/>
              <a:cs typeface="Tw Cen MT"/>
            </a:endParaRPr>
          </a:p>
          <a:p>
            <a:pPr marL="103505" indent="-90805">
              <a:lnSpc>
                <a:spcPct val="100000"/>
              </a:lnSpc>
              <a:spcBef>
                <a:spcPts val="795"/>
              </a:spcBef>
              <a:buClr>
                <a:srgbClr val="1CACE3"/>
              </a:buClr>
              <a:buFont typeface="Arial"/>
              <a:buChar char="•"/>
              <a:tabLst>
                <a:tab pos="103505" algn="l"/>
              </a:tabLst>
            </a:pPr>
            <a:r>
              <a:rPr sz="1700" spc="-10" dirty="0">
                <a:latin typeface="Tw Cen MT"/>
                <a:cs typeface="Tw Cen MT"/>
              </a:rPr>
              <a:t>9-</a:t>
            </a:r>
            <a:r>
              <a:rPr sz="1700" dirty="0">
                <a:latin typeface="Tw Cen MT"/>
                <a:cs typeface="Tw Cen MT"/>
              </a:rPr>
              <a:t>10</a:t>
            </a:r>
            <a:r>
              <a:rPr sz="1700" spc="-35" dirty="0">
                <a:latin typeface="Tw Cen MT"/>
                <a:cs typeface="Tw Cen MT"/>
              </a:rPr>
              <a:t> </a:t>
            </a:r>
            <a:r>
              <a:rPr sz="1700" dirty="0">
                <a:latin typeface="Tw Cen MT"/>
                <a:cs typeface="Tw Cen MT"/>
              </a:rPr>
              <a:t>Sequential</a:t>
            </a:r>
            <a:r>
              <a:rPr sz="1700" spc="-20" dirty="0">
                <a:latin typeface="Tw Cen MT"/>
                <a:cs typeface="Tw Cen MT"/>
              </a:rPr>
              <a:t> </a:t>
            </a:r>
            <a:r>
              <a:rPr sz="1700" dirty="0">
                <a:latin typeface="Tw Cen MT"/>
                <a:cs typeface="Tw Cen MT"/>
              </a:rPr>
              <a:t>story</a:t>
            </a:r>
            <a:r>
              <a:rPr sz="1700" spc="-25" dirty="0">
                <a:latin typeface="Tw Cen MT"/>
                <a:cs typeface="Tw Cen MT"/>
              </a:rPr>
              <a:t> </a:t>
            </a:r>
            <a:r>
              <a:rPr sz="1700" dirty="0">
                <a:latin typeface="Tw Cen MT"/>
                <a:cs typeface="Tw Cen MT"/>
              </a:rPr>
              <a:t>telling;</a:t>
            </a:r>
            <a:r>
              <a:rPr sz="1700" spc="-15" dirty="0">
                <a:latin typeface="Tw Cen MT"/>
                <a:cs typeface="Tw Cen MT"/>
              </a:rPr>
              <a:t> </a:t>
            </a:r>
            <a:r>
              <a:rPr sz="1700" dirty="0">
                <a:latin typeface="Tw Cen MT"/>
                <a:cs typeface="Tw Cen MT"/>
              </a:rPr>
              <a:t>beginning</a:t>
            </a:r>
            <a:r>
              <a:rPr sz="1700" spc="-25" dirty="0">
                <a:latin typeface="Tw Cen MT"/>
                <a:cs typeface="Tw Cen MT"/>
              </a:rPr>
              <a:t> </a:t>
            </a:r>
            <a:r>
              <a:rPr sz="1700" dirty="0">
                <a:latin typeface="Tw Cen MT"/>
                <a:cs typeface="Tw Cen MT"/>
              </a:rPr>
              <a:t>abstract</a:t>
            </a:r>
            <a:r>
              <a:rPr sz="1700" spc="-35" dirty="0">
                <a:latin typeface="Tw Cen MT"/>
                <a:cs typeface="Tw Cen MT"/>
              </a:rPr>
              <a:t> </a:t>
            </a:r>
            <a:r>
              <a:rPr sz="1700" spc="-10" dirty="0">
                <a:latin typeface="Tw Cen MT"/>
                <a:cs typeface="Tw Cen MT"/>
              </a:rPr>
              <a:t>images</a:t>
            </a:r>
            <a:endParaRPr sz="1700" dirty="0">
              <a:latin typeface="Tw Cen MT"/>
              <a:cs typeface="Tw Cen MT"/>
            </a:endParaRPr>
          </a:p>
          <a:p>
            <a:pPr marL="103505" indent="-90805">
              <a:lnSpc>
                <a:spcPct val="100000"/>
              </a:lnSpc>
              <a:spcBef>
                <a:spcPts val="790"/>
              </a:spcBef>
              <a:buClr>
                <a:srgbClr val="1CACE3"/>
              </a:buClr>
              <a:buFont typeface="Arial"/>
              <a:buChar char="•"/>
              <a:tabLst>
                <a:tab pos="103505" algn="l"/>
              </a:tabLst>
            </a:pPr>
            <a:r>
              <a:rPr sz="1700" spc="-10" dirty="0">
                <a:latin typeface="Tw Cen MT"/>
                <a:cs typeface="Tw Cen MT"/>
              </a:rPr>
              <a:t>11-</a:t>
            </a:r>
            <a:r>
              <a:rPr sz="1700" dirty="0">
                <a:latin typeface="Tw Cen MT"/>
                <a:cs typeface="Tw Cen MT"/>
              </a:rPr>
              <a:t>14</a:t>
            </a:r>
            <a:r>
              <a:rPr sz="1700" spc="-20" dirty="0">
                <a:latin typeface="Tw Cen MT"/>
                <a:cs typeface="Tw Cen MT"/>
              </a:rPr>
              <a:t> </a:t>
            </a:r>
            <a:r>
              <a:rPr sz="1700" dirty="0">
                <a:latin typeface="Tw Cen MT"/>
                <a:cs typeface="Tw Cen MT"/>
              </a:rPr>
              <a:t>More</a:t>
            </a:r>
            <a:r>
              <a:rPr sz="1700" spc="-20" dirty="0">
                <a:latin typeface="Tw Cen MT"/>
                <a:cs typeface="Tw Cen MT"/>
              </a:rPr>
              <a:t> </a:t>
            </a:r>
            <a:r>
              <a:rPr sz="1700" dirty="0">
                <a:latin typeface="Tw Cen MT"/>
                <a:cs typeface="Tw Cen MT"/>
              </a:rPr>
              <a:t>static,</a:t>
            </a:r>
            <a:r>
              <a:rPr sz="1700" spc="5" dirty="0">
                <a:latin typeface="Tw Cen MT"/>
                <a:cs typeface="Tw Cen MT"/>
              </a:rPr>
              <a:t> </a:t>
            </a:r>
            <a:r>
              <a:rPr sz="1700" dirty="0">
                <a:latin typeface="Tw Cen MT"/>
                <a:cs typeface="Tw Cen MT"/>
              </a:rPr>
              <a:t>ordering</a:t>
            </a:r>
            <a:r>
              <a:rPr sz="1700" spc="-20" dirty="0">
                <a:latin typeface="Tw Cen MT"/>
                <a:cs typeface="Tw Cen MT"/>
              </a:rPr>
              <a:t> </a:t>
            </a:r>
            <a:r>
              <a:rPr sz="1700" dirty="0">
                <a:latin typeface="Tw Cen MT"/>
                <a:cs typeface="Tw Cen MT"/>
              </a:rPr>
              <a:t>stories,</a:t>
            </a:r>
            <a:r>
              <a:rPr sz="1700" spc="-10" dirty="0">
                <a:latin typeface="Tw Cen MT"/>
                <a:cs typeface="Tw Cen MT"/>
              </a:rPr>
              <a:t> </a:t>
            </a:r>
            <a:r>
              <a:rPr sz="1700" dirty="0">
                <a:latin typeface="Tw Cen MT"/>
                <a:cs typeface="Tw Cen MT"/>
              </a:rPr>
              <a:t>lack</a:t>
            </a:r>
            <a:r>
              <a:rPr sz="1700" spc="-15" dirty="0">
                <a:latin typeface="Tw Cen MT"/>
                <a:cs typeface="Tw Cen MT"/>
              </a:rPr>
              <a:t> </a:t>
            </a:r>
            <a:r>
              <a:rPr sz="1700" dirty="0">
                <a:latin typeface="Tw Cen MT"/>
                <a:cs typeface="Tw Cen MT"/>
              </a:rPr>
              <a:t>of</a:t>
            </a:r>
            <a:r>
              <a:rPr sz="1700" spc="25" dirty="0">
                <a:latin typeface="Tw Cen MT"/>
                <a:cs typeface="Tw Cen MT"/>
              </a:rPr>
              <a:t> </a:t>
            </a:r>
            <a:r>
              <a:rPr sz="1700" dirty="0">
                <a:latin typeface="Tw Cen MT"/>
                <a:cs typeface="Tw Cen MT"/>
              </a:rPr>
              <a:t>moving</a:t>
            </a:r>
            <a:r>
              <a:rPr sz="1700" spc="-15" dirty="0">
                <a:latin typeface="Tw Cen MT"/>
                <a:cs typeface="Tw Cen MT"/>
              </a:rPr>
              <a:t> </a:t>
            </a:r>
            <a:r>
              <a:rPr sz="1700" spc="-10" dirty="0">
                <a:latin typeface="Tw Cen MT"/>
                <a:cs typeface="Tw Cen MT"/>
              </a:rPr>
              <a:t>worlds</a:t>
            </a:r>
            <a:endParaRPr sz="1700" dirty="0">
              <a:latin typeface="Tw Cen MT"/>
              <a:cs typeface="Tw Cen MT"/>
            </a:endParaRPr>
          </a:p>
          <a:p>
            <a:pPr marL="103505" indent="-90805">
              <a:lnSpc>
                <a:spcPct val="100000"/>
              </a:lnSpc>
              <a:spcBef>
                <a:spcPts val="785"/>
              </a:spcBef>
              <a:buClr>
                <a:srgbClr val="1CACE3"/>
              </a:buClr>
              <a:buFont typeface="Arial"/>
              <a:buChar char="•"/>
              <a:tabLst>
                <a:tab pos="103505" algn="l"/>
              </a:tabLst>
            </a:pPr>
            <a:r>
              <a:rPr sz="1700" spc="-10" dirty="0">
                <a:latin typeface="Tw Cen MT"/>
                <a:cs typeface="Tw Cen MT"/>
              </a:rPr>
              <a:t>14-</a:t>
            </a:r>
            <a:r>
              <a:rPr sz="1700" dirty="0">
                <a:latin typeface="Tw Cen MT"/>
                <a:cs typeface="Tw Cen MT"/>
              </a:rPr>
              <a:t>18</a:t>
            </a:r>
            <a:r>
              <a:rPr sz="1700" spc="-35" dirty="0">
                <a:latin typeface="Tw Cen MT"/>
                <a:cs typeface="Tw Cen MT"/>
              </a:rPr>
              <a:t> </a:t>
            </a:r>
            <a:r>
              <a:rPr sz="1700" dirty="0">
                <a:latin typeface="Tw Cen MT"/>
                <a:cs typeface="Tw Cen MT"/>
              </a:rPr>
              <a:t>Resemble</a:t>
            </a:r>
            <a:r>
              <a:rPr sz="1700" spc="-30" dirty="0">
                <a:latin typeface="Tw Cen MT"/>
                <a:cs typeface="Tw Cen MT"/>
              </a:rPr>
              <a:t> </a:t>
            </a:r>
            <a:r>
              <a:rPr sz="1700" spc="-10" dirty="0">
                <a:latin typeface="Tw Cen MT"/>
                <a:cs typeface="Tw Cen MT"/>
              </a:rPr>
              <a:t>adults-journeys</a:t>
            </a:r>
            <a:endParaRPr sz="1700" dirty="0">
              <a:latin typeface="Tw Cen MT"/>
              <a:cs typeface="Tw Cen MT"/>
            </a:endParaRPr>
          </a:p>
          <a:p>
            <a:pPr marL="103505" indent="-90805">
              <a:lnSpc>
                <a:spcPct val="100000"/>
              </a:lnSpc>
              <a:spcBef>
                <a:spcPts val="790"/>
              </a:spcBef>
              <a:buClr>
                <a:srgbClr val="1CACE3"/>
              </a:buClr>
              <a:buFont typeface="Arial"/>
              <a:buChar char="•"/>
              <a:tabLst>
                <a:tab pos="103505" algn="l"/>
              </a:tabLst>
            </a:pPr>
            <a:r>
              <a:rPr sz="1700" spc="-10" dirty="0">
                <a:latin typeface="Tw Cen MT"/>
                <a:cs typeface="Tw Cen MT"/>
              </a:rPr>
              <a:t>18-</a:t>
            </a:r>
            <a:r>
              <a:rPr sz="1700" dirty="0">
                <a:latin typeface="Tw Cen MT"/>
                <a:cs typeface="Tw Cen MT"/>
              </a:rPr>
              <a:t>25</a:t>
            </a:r>
            <a:r>
              <a:rPr sz="1700" spc="-55" dirty="0">
                <a:latin typeface="Tw Cen MT"/>
                <a:cs typeface="Tw Cen MT"/>
              </a:rPr>
              <a:t> </a:t>
            </a:r>
            <a:r>
              <a:rPr sz="1700" spc="-10" dirty="0">
                <a:latin typeface="Tw Cen MT"/>
                <a:cs typeface="Tw Cen MT"/>
              </a:rPr>
              <a:t>Journeys,</a:t>
            </a:r>
            <a:r>
              <a:rPr sz="1700" spc="-50" dirty="0">
                <a:latin typeface="Tw Cen MT"/>
                <a:cs typeface="Tw Cen MT"/>
              </a:rPr>
              <a:t> </a:t>
            </a:r>
            <a:r>
              <a:rPr sz="1700" dirty="0">
                <a:latin typeface="Tw Cen MT"/>
                <a:cs typeface="Tw Cen MT"/>
              </a:rPr>
              <a:t>gatherings,</a:t>
            </a:r>
            <a:r>
              <a:rPr sz="1700" spc="-25" dirty="0">
                <a:latin typeface="Tw Cen MT"/>
                <a:cs typeface="Tw Cen MT"/>
              </a:rPr>
              <a:t> </a:t>
            </a:r>
            <a:r>
              <a:rPr sz="1700" spc="-10" dirty="0">
                <a:latin typeface="Tw Cen MT"/>
                <a:cs typeface="Tw Cen MT"/>
              </a:rPr>
              <a:t>centering</a:t>
            </a:r>
            <a:endParaRPr sz="1700" dirty="0">
              <a:latin typeface="Tw Cen MT"/>
              <a:cs typeface="Tw Cen MT"/>
            </a:endParaRPr>
          </a:p>
          <a:p>
            <a:pPr marL="103505" indent="-90805">
              <a:lnSpc>
                <a:spcPct val="100000"/>
              </a:lnSpc>
              <a:spcBef>
                <a:spcPts val="790"/>
              </a:spcBef>
              <a:buClr>
                <a:srgbClr val="1CACE3"/>
              </a:buClr>
              <a:buFont typeface="Arial"/>
              <a:buChar char="•"/>
              <a:tabLst>
                <a:tab pos="103505" algn="l"/>
              </a:tabLst>
            </a:pPr>
            <a:r>
              <a:rPr sz="1700" spc="-10" dirty="0">
                <a:latin typeface="Tw Cen MT"/>
                <a:cs typeface="Tw Cen MT"/>
              </a:rPr>
              <a:t>25+Journeys,</a:t>
            </a:r>
            <a:r>
              <a:rPr sz="1700" spc="-55" dirty="0">
                <a:latin typeface="Tw Cen MT"/>
                <a:cs typeface="Tw Cen MT"/>
              </a:rPr>
              <a:t> </a:t>
            </a:r>
            <a:r>
              <a:rPr sz="1700" dirty="0">
                <a:latin typeface="Tw Cen MT"/>
                <a:cs typeface="Tw Cen MT"/>
              </a:rPr>
              <a:t>gatherings,</a:t>
            </a:r>
            <a:r>
              <a:rPr sz="1700" spc="-30" dirty="0">
                <a:latin typeface="Tw Cen MT"/>
                <a:cs typeface="Tw Cen MT"/>
              </a:rPr>
              <a:t> </a:t>
            </a:r>
            <a:r>
              <a:rPr sz="1700" dirty="0">
                <a:latin typeface="Tw Cen MT"/>
                <a:cs typeface="Tw Cen MT"/>
              </a:rPr>
              <a:t>mounds</a:t>
            </a:r>
            <a:r>
              <a:rPr sz="1700" spc="-50" dirty="0">
                <a:latin typeface="Tw Cen MT"/>
                <a:cs typeface="Tw Cen MT"/>
              </a:rPr>
              <a:t> </a:t>
            </a:r>
            <a:r>
              <a:rPr sz="1700" dirty="0">
                <a:latin typeface="Tw Cen MT"/>
                <a:cs typeface="Tw Cen MT"/>
              </a:rPr>
              <a:t>and</a:t>
            </a:r>
            <a:r>
              <a:rPr sz="1700" spc="-45" dirty="0">
                <a:latin typeface="Tw Cen MT"/>
                <a:cs typeface="Tw Cen MT"/>
              </a:rPr>
              <a:t> </a:t>
            </a:r>
            <a:r>
              <a:rPr sz="1700" spc="-10" dirty="0">
                <a:latin typeface="Tw Cen MT"/>
                <a:cs typeface="Tw Cen MT"/>
              </a:rPr>
              <a:t>voids</a:t>
            </a:r>
            <a:endParaRPr sz="1700" dirty="0">
              <a:latin typeface="Tw Cen MT"/>
              <a:cs typeface="Tw Cen MT"/>
            </a:endParaRPr>
          </a:p>
          <a:p>
            <a:pPr marL="103505" indent="-90805">
              <a:lnSpc>
                <a:spcPts val="1735"/>
              </a:lnSpc>
              <a:spcBef>
                <a:spcPts val="780"/>
              </a:spcBef>
              <a:buClr>
                <a:srgbClr val="1CACE3"/>
              </a:buClr>
              <a:buFont typeface="Arial"/>
              <a:buChar char="•"/>
              <a:tabLst>
                <a:tab pos="103505" algn="l"/>
              </a:tabLst>
            </a:pPr>
            <a:r>
              <a:rPr sz="1700" dirty="0">
                <a:latin typeface="Tw Cen MT"/>
                <a:cs typeface="Tw Cen MT"/>
              </a:rPr>
              <a:t>50+</a:t>
            </a:r>
            <a:r>
              <a:rPr sz="1700" spc="-30" dirty="0">
                <a:latin typeface="Tw Cen MT"/>
                <a:cs typeface="Tw Cen MT"/>
              </a:rPr>
              <a:t> </a:t>
            </a:r>
            <a:r>
              <a:rPr sz="1700" spc="-10" dirty="0">
                <a:latin typeface="Tw Cen MT"/>
                <a:cs typeface="Tw Cen MT"/>
              </a:rPr>
              <a:t>Journeys,</a:t>
            </a:r>
            <a:r>
              <a:rPr sz="1700" spc="-40" dirty="0">
                <a:latin typeface="Tw Cen MT"/>
                <a:cs typeface="Tw Cen MT"/>
              </a:rPr>
              <a:t> </a:t>
            </a:r>
            <a:r>
              <a:rPr sz="1700" dirty="0">
                <a:latin typeface="Tw Cen MT"/>
                <a:cs typeface="Tw Cen MT"/>
              </a:rPr>
              <a:t>quests,</a:t>
            </a:r>
            <a:r>
              <a:rPr sz="1700" spc="-25" dirty="0">
                <a:latin typeface="Tw Cen MT"/>
                <a:cs typeface="Tw Cen MT"/>
              </a:rPr>
              <a:t> </a:t>
            </a:r>
            <a:r>
              <a:rPr sz="1700" dirty="0">
                <a:latin typeface="Tw Cen MT"/>
                <a:cs typeface="Tw Cen MT"/>
              </a:rPr>
              <a:t>centering,</a:t>
            </a:r>
            <a:r>
              <a:rPr sz="1700" spc="-30" dirty="0">
                <a:latin typeface="Tw Cen MT"/>
                <a:cs typeface="Tw Cen MT"/>
              </a:rPr>
              <a:t> </a:t>
            </a:r>
            <a:r>
              <a:rPr sz="1700" dirty="0">
                <a:latin typeface="Tw Cen MT"/>
                <a:cs typeface="Tw Cen MT"/>
              </a:rPr>
              <a:t>meeting</a:t>
            </a:r>
            <a:r>
              <a:rPr sz="1700" spc="-25" dirty="0">
                <a:latin typeface="Tw Cen MT"/>
                <a:cs typeface="Tw Cen MT"/>
              </a:rPr>
              <a:t> </a:t>
            </a:r>
            <a:r>
              <a:rPr sz="1700" dirty="0">
                <a:latin typeface="Tw Cen MT"/>
                <a:cs typeface="Tw Cen MT"/>
              </a:rPr>
              <a:t>of ego</a:t>
            </a:r>
            <a:r>
              <a:rPr sz="1700" spc="-35" dirty="0">
                <a:latin typeface="Tw Cen MT"/>
                <a:cs typeface="Tw Cen MT"/>
              </a:rPr>
              <a:t> </a:t>
            </a:r>
            <a:r>
              <a:rPr sz="1700" spc="-25" dirty="0">
                <a:latin typeface="Tw Cen MT"/>
                <a:cs typeface="Tw Cen MT"/>
              </a:rPr>
              <a:t>and</a:t>
            </a:r>
            <a:endParaRPr sz="1700" dirty="0">
              <a:latin typeface="Tw Cen MT"/>
              <a:cs typeface="Tw Cen MT"/>
            </a:endParaRPr>
          </a:p>
          <a:p>
            <a:pPr marL="103505">
              <a:lnSpc>
                <a:spcPts val="1735"/>
              </a:lnSpc>
            </a:pPr>
            <a:r>
              <a:rPr sz="1700" dirty="0">
                <a:latin typeface="Tw Cen MT"/>
                <a:cs typeface="Tw Cen MT"/>
              </a:rPr>
              <a:t>divine,</a:t>
            </a:r>
            <a:r>
              <a:rPr sz="1700" spc="-75" dirty="0">
                <a:latin typeface="Tw Cen MT"/>
                <a:cs typeface="Tw Cen MT"/>
              </a:rPr>
              <a:t> </a:t>
            </a:r>
            <a:r>
              <a:rPr sz="1700" dirty="0">
                <a:latin typeface="Tw Cen MT"/>
                <a:cs typeface="Tw Cen MT"/>
              </a:rPr>
              <a:t>obstacles,</a:t>
            </a:r>
            <a:r>
              <a:rPr sz="1700" spc="-95" dirty="0">
                <a:latin typeface="Tw Cen MT"/>
                <a:cs typeface="Tw Cen MT"/>
              </a:rPr>
              <a:t> </a:t>
            </a:r>
            <a:r>
              <a:rPr sz="1700" spc="-10" dirty="0">
                <a:latin typeface="Tw Cen MT"/>
                <a:cs typeface="Tw Cen MT"/>
              </a:rPr>
              <a:t>scarcity</a:t>
            </a:r>
            <a:endParaRPr sz="1700" dirty="0">
              <a:latin typeface="Tw Cen MT"/>
              <a:cs typeface="Tw Cen MT"/>
            </a:endParaRPr>
          </a:p>
        </p:txBody>
      </p:sp>
      <p:sp>
        <p:nvSpPr>
          <p:cNvPr id="5" name="object 5"/>
          <p:cNvSpPr txBox="1"/>
          <p:nvPr/>
        </p:nvSpPr>
        <p:spPr>
          <a:xfrm>
            <a:off x="6411839" y="985112"/>
            <a:ext cx="1423035" cy="635000"/>
          </a:xfrm>
          <a:prstGeom prst="rect">
            <a:avLst/>
          </a:prstGeom>
        </p:spPr>
        <p:txBody>
          <a:bodyPr vert="horz" wrap="square" lIns="0" tIns="12065" rIns="0" bIns="0" rtlCol="0">
            <a:spAutoFit/>
          </a:bodyPr>
          <a:lstStyle/>
          <a:p>
            <a:pPr marL="12700">
              <a:lnSpc>
                <a:spcPct val="100000"/>
              </a:lnSpc>
              <a:spcBef>
                <a:spcPts val="95"/>
              </a:spcBef>
            </a:pPr>
            <a:r>
              <a:rPr sz="4000" i="1" spc="-10" dirty="0">
                <a:solidFill>
                  <a:srgbClr val="1CACE3"/>
                </a:solidFill>
                <a:latin typeface="Tw Cen MT"/>
                <a:cs typeface="Tw Cen MT"/>
              </a:rPr>
              <a:t>Figures</a:t>
            </a:r>
            <a:endParaRPr sz="4000">
              <a:latin typeface="Tw Cen MT"/>
              <a:cs typeface="Tw Cen MT"/>
            </a:endParaRPr>
          </a:p>
        </p:txBody>
      </p:sp>
      <p:sp>
        <p:nvSpPr>
          <p:cNvPr id="6" name="object 6"/>
          <p:cNvSpPr txBox="1"/>
          <p:nvPr/>
        </p:nvSpPr>
        <p:spPr>
          <a:xfrm>
            <a:off x="6278152" y="1808569"/>
            <a:ext cx="4861560" cy="3935729"/>
          </a:xfrm>
          <a:prstGeom prst="rect">
            <a:avLst/>
          </a:prstGeom>
        </p:spPr>
        <p:txBody>
          <a:bodyPr vert="horz" wrap="square" lIns="0" tIns="81280" rIns="0" bIns="0" rtlCol="0">
            <a:spAutoFit/>
          </a:bodyPr>
          <a:lstStyle/>
          <a:p>
            <a:pPr marL="102235" marR="53975" indent="-90170">
              <a:lnSpc>
                <a:spcPct val="70000"/>
              </a:lnSpc>
              <a:spcBef>
                <a:spcPts val="640"/>
              </a:spcBef>
              <a:buClr>
                <a:srgbClr val="1CACE3"/>
              </a:buClr>
              <a:buFont typeface="Arial"/>
              <a:buChar char="•"/>
              <a:tabLst>
                <a:tab pos="103505" algn="l"/>
              </a:tabLst>
            </a:pPr>
            <a:r>
              <a:rPr sz="1500" u="sng" dirty="0">
                <a:uFill>
                  <a:solidFill>
                    <a:srgbClr val="000000"/>
                  </a:solidFill>
                </a:uFill>
                <a:latin typeface="Tw Cen MT"/>
                <a:cs typeface="Tw Cen MT"/>
              </a:rPr>
              <a:t>&lt;</a:t>
            </a:r>
            <a:r>
              <a:rPr sz="1500" dirty="0">
                <a:latin typeface="Tw Cen MT"/>
                <a:cs typeface="Tw Cen MT"/>
              </a:rPr>
              <a:t>3</a:t>
            </a:r>
            <a:r>
              <a:rPr sz="1500" spc="-60" dirty="0">
                <a:latin typeface="Tw Cen MT"/>
                <a:cs typeface="Tw Cen MT"/>
              </a:rPr>
              <a:t> </a:t>
            </a:r>
            <a:r>
              <a:rPr sz="1500" dirty="0">
                <a:latin typeface="Tw Cen MT"/>
                <a:cs typeface="Tw Cen MT"/>
              </a:rPr>
              <a:t>Sharks,</a:t>
            </a:r>
            <a:r>
              <a:rPr sz="1500" spc="-50" dirty="0">
                <a:latin typeface="Tw Cen MT"/>
                <a:cs typeface="Tw Cen MT"/>
              </a:rPr>
              <a:t> </a:t>
            </a:r>
            <a:r>
              <a:rPr sz="1500" dirty="0">
                <a:latin typeface="Tw Cen MT"/>
                <a:cs typeface="Tw Cen MT"/>
              </a:rPr>
              <a:t>monsters,</a:t>
            </a:r>
            <a:r>
              <a:rPr sz="1500" spc="-60" dirty="0">
                <a:latin typeface="Tw Cen MT"/>
                <a:cs typeface="Tw Cen MT"/>
              </a:rPr>
              <a:t> </a:t>
            </a:r>
            <a:r>
              <a:rPr sz="1500" dirty="0">
                <a:latin typeface="Tw Cen MT"/>
                <a:cs typeface="Tw Cen MT"/>
              </a:rPr>
              <a:t>babies,</a:t>
            </a:r>
            <a:r>
              <a:rPr sz="1500" spc="-65" dirty="0">
                <a:latin typeface="Tw Cen MT"/>
                <a:cs typeface="Tw Cen MT"/>
              </a:rPr>
              <a:t> </a:t>
            </a:r>
            <a:r>
              <a:rPr sz="1500" dirty="0">
                <a:latin typeface="Tw Cen MT"/>
                <a:cs typeface="Tw Cen MT"/>
              </a:rPr>
              <a:t>parents;</a:t>
            </a:r>
            <a:r>
              <a:rPr sz="1500" spc="-45" dirty="0">
                <a:latin typeface="Tw Cen MT"/>
                <a:cs typeface="Tw Cen MT"/>
              </a:rPr>
              <a:t> </a:t>
            </a:r>
            <a:r>
              <a:rPr sz="1500" dirty="0">
                <a:latin typeface="Tw Cen MT"/>
                <a:cs typeface="Tw Cen MT"/>
              </a:rPr>
              <a:t>anything</a:t>
            </a:r>
            <a:r>
              <a:rPr sz="1500" spc="-35" dirty="0">
                <a:latin typeface="Tw Cen MT"/>
                <a:cs typeface="Tw Cen MT"/>
              </a:rPr>
              <a:t> </a:t>
            </a:r>
            <a:r>
              <a:rPr sz="1500" dirty="0">
                <a:latin typeface="Tw Cen MT"/>
                <a:cs typeface="Tw Cen MT"/>
              </a:rPr>
              <a:t>they</a:t>
            </a:r>
            <a:r>
              <a:rPr sz="1500" spc="-40" dirty="0">
                <a:latin typeface="Tw Cen MT"/>
                <a:cs typeface="Tw Cen MT"/>
              </a:rPr>
              <a:t> </a:t>
            </a:r>
            <a:r>
              <a:rPr sz="1500" dirty="0">
                <a:latin typeface="Tw Cen MT"/>
                <a:cs typeface="Tw Cen MT"/>
              </a:rPr>
              <a:t>can</a:t>
            </a:r>
            <a:r>
              <a:rPr sz="1500" spc="-40" dirty="0">
                <a:latin typeface="Tw Cen MT"/>
                <a:cs typeface="Tw Cen MT"/>
              </a:rPr>
              <a:t> </a:t>
            </a:r>
            <a:r>
              <a:rPr sz="1500" spc="-10" dirty="0">
                <a:latin typeface="Tw Cen MT"/>
                <a:cs typeface="Tw Cen MT"/>
              </a:rPr>
              <a:t>reach 	</a:t>
            </a:r>
            <a:r>
              <a:rPr sz="1500" dirty="0">
                <a:latin typeface="Tw Cen MT"/>
                <a:cs typeface="Tw Cen MT"/>
              </a:rPr>
              <a:t>off</a:t>
            </a:r>
            <a:r>
              <a:rPr sz="1500" spc="15" dirty="0">
                <a:latin typeface="Tw Cen MT"/>
                <a:cs typeface="Tw Cen MT"/>
              </a:rPr>
              <a:t> </a:t>
            </a:r>
            <a:r>
              <a:rPr sz="1500" dirty="0">
                <a:latin typeface="Tw Cen MT"/>
                <a:cs typeface="Tw Cen MT"/>
              </a:rPr>
              <a:t>the</a:t>
            </a:r>
            <a:r>
              <a:rPr sz="1500" spc="-20" dirty="0">
                <a:latin typeface="Tw Cen MT"/>
                <a:cs typeface="Tw Cen MT"/>
              </a:rPr>
              <a:t> </a:t>
            </a:r>
            <a:r>
              <a:rPr sz="1500" spc="-10" dirty="0">
                <a:latin typeface="Tw Cen MT"/>
                <a:cs typeface="Tw Cen MT"/>
              </a:rPr>
              <a:t>shelf</a:t>
            </a:r>
            <a:endParaRPr sz="1500" dirty="0">
              <a:latin typeface="Tw Cen MT"/>
              <a:cs typeface="Tw Cen MT"/>
            </a:endParaRPr>
          </a:p>
          <a:p>
            <a:pPr marL="102870" indent="-90170">
              <a:lnSpc>
                <a:spcPts val="1530"/>
              </a:lnSpc>
              <a:spcBef>
                <a:spcPts val="850"/>
              </a:spcBef>
              <a:buClr>
                <a:srgbClr val="1CACE3"/>
              </a:buClr>
              <a:buFont typeface="Arial"/>
              <a:buChar char="•"/>
              <a:tabLst>
                <a:tab pos="102870" algn="l"/>
              </a:tabLst>
            </a:pPr>
            <a:r>
              <a:rPr sz="1500" dirty="0">
                <a:latin typeface="Tw Cen MT"/>
                <a:cs typeface="Tw Cen MT"/>
              </a:rPr>
              <a:t>4</a:t>
            </a:r>
            <a:r>
              <a:rPr sz="1500" spc="-25" dirty="0">
                <a:latin typeface="Tw Cen MT"/>
                <a:cs typeface="Tw Cen MT"/>
              </a:rPr>
              <a:t> </a:t>
            </a:r>
            <a:r>
              <a:rPr sz="1500" dirty="0">
                <a:latin typeface="Tw Cen MT"/>
                <a:cs typeface="Tw Cen MT"/>
              </a:rPr>
              <a:t>Categories</a:t>
            </a:r>
            <a:r>
              <a:rPr sz="1500" spc="-50" dirty="0">
                <a:latin typeface="Tw Cen MT"/>
                <a:cs typeface="Tw Cen MT"/>
              </a:rPr>
              <a:t> </a:t>
            </a:r>
            <a:r>
              <a:rPr sz="1500" dirty="0">
                <a:latin typeface="Tw Cen MT"/>
                <a:cs typeface="Tw Cen MT"/>
              </a:rPr>
              <a:t>of</a:t>
            </a:r>
            <a:r>
              <a:rPr sz="1500" spc="35" dirty="0">
                <a:latin typeface="Tw Cen MT"/>
                <a:cs typeface="Tw Cen MT"/>
              </a:rPr>
              <a:t> </a:t>
            </a:r>
            <a:r>
              <a:rPr sz="1500" dirty="0">
                <a:latin typeface="Tw Cen MT"/>
                <a:cs typeface="Tw Cen MT"/>
              </a:rPr>
              <a:t>figures,</a:t>
            </a:r>
            <a:r>
              <a:rPr sz="1500" spc="-45" dirty="0">
                <a:latin typeface="Tw Cen MT"/>
                <a:cs typeface="Tw Cen MT"/>
              </a:rPr>
              <a:t> </a:t>
            </a:r>
            <a:r>
              <a:rPr sz="1500" dirty="0">
                <a:latin typeface="Tw Cen MT"/>
                <a:cs typeface="Tw Cen MT"/>
              </a:rPr>
              <a:t>farm</a:t>
            </a:r>
            <a:r>
              <a:rPr sz="1500" spc="-25" dirty="0">
                <a:latin typeface="Tw Cen MT"/>
                <a:cs typeface="Tw Cen MT"/>
              </a:rPr>
              <a:t> </a:t>
            </a:r>
            <a:r>
              <a:rPr sz="1500" dirty="0">
                <a:latin typeface="Tw Cen MT"/>
                <a:cs typeface="Tw Cen MT"/>
              </a:rPr>
              <a:t>animals,</a:t>
            </a:r>
            <a:r>
              <a:rPr sz="1500" spc="-25" dirty="0">
                <a:latin typeface="Tw Cen MT"/>
                <a:cs typeface="Tw Cen MT"/>
              </a:rPr>
              <a:t> </a:t>
            </a:r>
            <a:r>
              <a:rPr sz="1500" dirty="0">
                <a:latin typeface="Tw Cen MT"/>
                <a:cs typeface="Tw Cen MT"/>
              </a:rPr>
              <a:t>family</a:t>
            </a:r>
            <a:r>
              <a:rPr sz="1500" spc="-15" dirty="0">
                <a:latin typeface="Tw Cen MT"/>
                <a:cs typeface="Tw Cen MT"/>
              </a:rPr>
              <a:t> </a:t>
            </a:r>
            <a:r>
              <a:rPr sz="1500" dirty="0">
                <a:latin typeface="Tw Cen MT"/>
                <a:cs typeface="Tw Cen MT"/>
              </a:rPr>
              <a:t>figures,</a:t>
            </a:r>
            <a:r>
              <a:rPr sz="1500" spc="-45" dirty="0">
                <a:latin typeface="Tw Cen MT"/>
                <a:cs typeface="Tw Cen MT"/>
              </a:rPr>
              <a:t> </a:t>
            </a:r>
            <a:r>
              <a:rPr sz="1500" spc="-10" dirty="0">
                <a:latin typeface="Tw Cen MT"/>
                <a:cs typeface="Tw Cen MT"/>
              </a:rPr>
              <a:t>babies,</a:t>
            </a:r>
            <a:endParaRPr sz="1500" dirty="0">
              <a:latin typeface="Tw Cen MT"/>
              <a:cs typeface="Tw Cen MT"/>
            </a:endParaRPr>
          </a:p>
          <a:p>
            <a:pPr marL="103505">
              <a:lnSpc>
                <a:spcPts val="1530"/>
              </a:lnSpc>
            </a:pPr>
            <a:r>
              <a:rPr sz="1500" spc="-10" dirty="0">
                <a:latin typeface="Tw Cen MT"/>
                <a:cs typeface="Tw Cen MT"/>
              </a:rPr>
              <a:t>houses</a:t>
            </a:r>
            <a:endParaRPr sz="1500" dirty="0">
              <a:latin typeface="Tw Cen MT"/>
              <a:cs typeface="Tw Cen MT"/>
            </a:endParaRPr>
          </a:p>
          <a:p>
            <a:pPr marL="102870" indent="-90170">
              <a:lnSpc>
                <a:spcPct val="100000"/>
              </a:lnSpc>
              <a:spcBef>
                <a:spcPts val="865"/>
              </a:spcBef>
              <a:buClr>
                <a:srgbClr val="1CACE3"/>
              </a:buClr>
              <a:buFont typeface="Arial"/>
              <a:buChar char="•"/>
              <a:tabLst>
                <a:tab pos="102870" algn="l"/>
              </a:tabLst>
            </a:pPr>
            <a:r>
              <a:rPr sz="1500" dirty="0">
                <a:latin typeface="Tw Cen MT"/>
                <a:cs typeface="Tw Cen MT"/>
              </a:rPr>
              <a:t>5</a:t>
            </a:r>
            <a:r>
              <a:rPr sz="1500" spc="-35" dirty="0">
                <a:latin typeface="Tw Cen MT"/>
                <a:cs typeface="Tw Cen MT"/>
              </a:rPr>
              <a:t> </a:t>
            </a:r>
            <a:r>
              <a:rPr sz="1500" dirty="0">
                <a:latin typeface="Tw Cen MT"/>
                <a:cs typeface="Tw Cen MT"/>
              </a:rPr>
              <a:t>Fantasy</a:t>
            </a:r>
            <a:r>
              <a:rPr sz="1500" spc="-25" dirty="0">
                <a:latin typeface="Tw Cen MT"/>
                <a:cs typeface="Tw Cen MT"/>
              </a:rPr>
              <a:t> </a:t>
            </a:r>
            <a:r>
              <a:rPr sz="1500" dirty="0">
                <a:latin typeface="Tw Cen MT"/>
                <a:cs typeface="Tw Cen MT"/>
              </a:rPr>
              <a:t>figures,</a:t>
            </a:r>
            <a:r>
              <a:rPr sz="1500" spc="-55" dirty="0">
                <a:latin typeface="Tw Cen MT"/>
                <a:cs typeface="Tw Cen MT"/>
              </a:rPr>
              <a:t> </a:t>
            </a:r>
            <a:r>
              <a:rPr sz="1500" dirty="0">
                <a:latin typeface="Tw Cen MT"/>
                <a:cs typeface="Tw Cen MT"/>
              </a:rPr>
              <a:t>babies,</a:t>
            </a:r>
            <a:r>
              <a:rPr sz="1500" spc="-45" dirty="0">
                <a:latin typeface="Tw Cen MT"/>
                <a:cs typeface="Tw Cen MT"/>
              </a:rPr>
              <a:t> </a:t>
            </a:r>
            <a:r>
              <a:rPr sz="1500" spc="-10" dirty="0">
                <a:latin typeface="Tw Cen MT"/>
                <a:cs typeface="Tw Cen MT"/>
              </a:rPr>
              <a:t>houses</a:t>
            </a:r>
            <a:endParaRPr sz="1500" dirty="0">
              <a:latin typeface="Tw Cen MT"/>
              <a:cs typeface="Tw Cen MT"/>
            </a:endParaRPr>
          </a:p>
          <a:p>
            <a:pPr marL="102870" indent="-90170">
              <a:lnSpc>
                <a:spcPct val="100000"/>
              </a:lnSpc>
              <a:spcBef>
                <a:spcPts val="865"/>
              </a:spcBef>
              <a:buClr>
                <a:srgbClr val="1CACE3"/>
              </a:buClr>
              <a:buFont typeface="Arial"/>
              <a:buChar char="•"/>
              <a:tabLst>
                <a:tab pos="102870" algn="l"/>
              </a:tabLst>
            </a:pPr>
            <a:r>
              <a:rPr sz="1500" spc="-10" dirty="0">
                <a:latin typeface="Tw Cen MT"/>
                <a:cs typeface="Tw Cen MT"/>
              </a:rPr>
              <a:t>6-</a:t>
            </a:r>
            <a:r>
              <a:rPr sz="1500" dirty="0">
                <a:latin typeface="Tw Cen MT"/>
                <a:cs typeface="Tw Cen MT"/>
              </a:rPr>
              <a:t>8</a:t>
            </a:r>
            <a:r>
              <a:rPr sz="1500" spc="-25" dirty="0">
                <a:latin typeface="Tw Cen MT"/>
                <a:cs typeface="Tw Cen MT"/>
              </a:rPr>
              <a:t> </a:t>
            </a:r>
            <a:r>
              <a:rPr sz="1500" dirty="0">
                <a:latin typeface="Tw Cen MT"/>
                <a:cs typeface="Tw Cen MT"/>
              </a:rPr>
              <a:t>Cars,</a:t>
            </a:r>
            <a:r>
              <a:rPr sz="1500" spc="-50" dirty="0">
                <a:latin typeface="Tw Cen MT"/>
                <a:cs typeface="Tw Cen MT"/>
              </a:rPr>
              <a:t> </a:t>
            </a:r>
            <a:r>
              <a:rPr sz="1500" spc="-10" dirty="0">
                <a:latin typeface="Tw Cen MT"/>
                <a:cs typeface="Tw Cen MT"/>
              </a:rPr>
              <a:t>weddings,</a:t>
            </a:r>
            <a:r>
              <a:rPr sz="1500" spc="-45" dirty="0">
                <a:latin typeface="Tw Cen MT"/>
                <a:cs typeface="Tw Cen MT"/>
              </a:rPr>
              <a:t> </a:t>
            </a:r>
            <a:r>
              <a:rPr sz="1500" spc="-10" dirty="0">
                <a:latin typeface="Tw Cen MT"/>
                <a:cs typeface="Tw Cen MT"/>
              </a:rPr>
              <a:t>fantasy,</a:t>
            </a:r>
            <a:r>
              <a:rPr sz="1500" spc="-30" dirty="0">
                <a:latin typeface="Tw Cen MT"/>
                <a:cs typeface="Tw Cen MT"/>
              </a:rPr>
              <a:t> </a:t>
            </a:r>
            <a:r>
              <a:rPr sz="1500" dirty="0">
                <a:latin typeface="Tw Cen MT"/>
                <a:cs typeface="Tw Cen MT"/>
              </a:rPr>
              <a:t>ego</a:t>
            </a:r>
            <a:r>
              <a:rPr sz="1500" spc="-30" dirty="0">
                <a:latin typeface="Tw Cen MT"/>
                <a:cs typeface="Tw Cen MT"/>
              </a:rPr>
              <a:t> </a:t>
            </a:r>
            <a:r>
              <a:rPr sz="1500" dirty="0">
                <a:latin typeface="Tw Cen MT"/>
                <a:cs typeface="Tw Cen MT"/>
              </a:rPr>
              <a:t>figures,</a:t>
            </a:r>
            <a:r>
              <a:rPr sz="1500" spc="-45" dirty="0">
                <a:latin typeface="Tw Cen MT"/>
                <a:cs typeface="Tw Cen MT"/>
              </a:rPr>
              <a:t> </a:t>
            </a:r>
            <a:r>
              <a:rPr sz="1500" dirty="0">
                <a:latin typeface="Tw Cen MT"/>
                <a:cs typeface="Tw Cen MT"/>
              </a:rPr>
              <a:t>setting</a:t>
            </a:r>
            <a:r>
              <a:rPr sz="1500" spc="-10" dirty="0">
                <a:latin typeface="Tw Cen MT"/>
                <a:cs typeface="Tw Cen MT"/>
              </a:rPr>
              <a:t> fires</a:t>
            </a:r>
            <a:endParaRPr sz="1500" dirty="0">
              <a:latin typeface="Tw Cen MT"/>
              <a:cs typeface="Tw Cen MT"/>
            </a:endParaRPr>
          </a:p>
          <a:p>
            <a:pPr marL="102870" indent="-90170">
              <a:lnSpc>
                <a:spcPct val="100000"/>
              </a:lnSpc>
              <a:spcBef>
                <a:spcPts val="855"/>
              </a:spcBef>
              <a:buClr>
                <a:srgbClr val="1CACE3"/>
              </a:buClr>
              <a:buFont typeface="Arial"/>
              <a:buChar char="•"/>
              <a:tabLst>
                <a:tab pos="102870" algn="l"/>
              </a:tabLst>
            </a:pPr>
            <a:r>
              <a:rPr sz="1500" spc="-10" dirty="0">
                <a:latin typeface="Tw Cen MT"/>
                <a:cs typeface="Tw Cen MT"/>
              </a:rPr>
              <a:t>9-</a:t>
            </a:r>
            <a:r>
              <a:rPr sz="1500" dirty="0">
                <a:latin typeface="Tw Cen MT"/>
                <a:cs typeface="Tw Cen MT"/>
              </a:rPr>
              <a:t>10</a:t>
            </a:r>
            <a:r>
              <a:rPr sz="1500" spc="-55" dirty="0">
                <a:latin typeface="Tw Cen MT"/>
                <a:cs typeface="Tw Cen MT"/>
              </a:rPr>
              <a:t> </a:t>
            </a:r>
            <a:r>
              <a:rPr sz="1500" dirty="0">
                <a:latin typeface="Tw Cen MT"/>
                <a:cs typeface="Tw Cen MT"/>
              </a:rPr>
              <a:t>Knights,</a:t>
            </a:r>
            <a:r>
              <a:rPr sz="1500" spc="-55" dirty="0">
                <a:latin typeface="Tw Cen MT"/>
                <a:cs typeface="Tw Cen MT"/>
              </a:rPr>
              <a:t> </a:t>
            </a:r>
            <a:r>
              <a:rPr sz="1500" dirty="0">
                <a:latin typeface="Tw Cen MT"/>
                <a:cs typeface="Tw Cen MT"/>
              </a:rPr>
              <a:t>soldiers,</a:t>
            </a:r>
            <a:r>
              <a:rPr sz="1500" spc="-65" dirty="0">
                <a:latin typeface="Tw Cen MT"/>
                <a:cs typeface="Tw Cen MT"/>
              </a:rPr>
              <a:t> </a:t>
            </a:r>
            <a:r>
              <a:rPr sz="1500" dirty="0">
                <a:latin typeface="Tw Cen MT"/>
                <a:cs typeface="Tw Cen MT"/>
              </a:rPr>
              <a:t>horses,</a:t>
            </a:r>
            <a:r>
              <a:rPr sz="1500" spc="-70" dirty="0">
                <a:latin typeface="Tw Cen MT"/>
                <a:cs typeface="Tw Cen MT"/>
              </a:rPr>
              <a:t> </a:t>
            </a:r>
            <a:r>
              <a:rPr sz="1500" spc="-10" dirty="0">
                <a:latin typeface="Tw Cen MT"/>
                <a:cs typeface="Tw Cen MT"/>
              </a:rPr>
              <a:t>family,</a:t>
            </a:r>
            <a:r>
              <a:rPr sz="1500" spc="-40" dirty="0">
                <a:latin typeface="Tw Cen MT"/>
                <a:cs typeface="Tw Cen MT"/>
              </a:rPr>
              <a:t> </a:t>
            </a:r>
            <a:r>
              <a:rPr sz="1500" spc="-10" dirty="0">
                <a:latin typeface="Tw Cen MT"/>
                <a:cs typeface="Tw Cen MT"/>
              </a:rPr>
              <a:t>constellations</a:t>
            </a:r>
            <a:endParaRPr sz="1500" dirty="0">
              <a:latin typeface="Tw Cen MT"/>
              <a:cs typeface="Tw Cen MT"/>
            </a:endParaRPr>
          </a:p>
          <a:p>
            <a:pPr marL="102870" indent="-90170">
              <a:lnSpc>
                <a:spcPct val="100000"/>
              </a:lnSpc>
              <a:spcBef>
                <a:spcPts val="860"/>
              </a:spcBef>
              <a:buClr>
                <a:srgbClr val="1CACE3"/>
              </a:buClr>
              <a:buFont typeface="Arial"/>
              <a:buChar char="•"/>
              <a:tabLst>
                <a:tab pos="102870" algn="l"/>
              </a:tabLst>
            </a:pPr>
            <a:r>
              <a:rPr sz="1500" spc="-10" dirty="0">
                <a:latin typeface="Tw Cen MT"/>
                <a:cs typeface="Tw Cen MT"/>
              </a:rPr>
              <a:t>11-</a:t>
            </a:r>
            <a:r>
              <a:rPr sz="1500" dirty="0">
                <a:latin typeface="Tw Cen MT"/>
                <a:cs typeface="Tw Cen MT"/>
              </a:rPr>
              <a:t>14</a:t>
            </a:r>
            <a:r>
              <a:rPr sz="1500" spc="-35" dirty="0">
                <a:latin typeface="Tw Cen MT"/>
                <a:cs typeface="Tw Cen MT"/>
              </a:rPr>
              <a:t> </a:t>
            </a:r>
            <a:r>
              <a:rPr sz="1500" dirty="0">
                <a:latin typeface="Tw Cen MT"/>
                <a:cs typeface="Tw Cen MT"/>
              </a:rPr>
              <a:t>Mythic</a:t>
            </a:r>
            <a:r>
              <a:rPr sz="1500" spc="-20" dirty="0">
                <a:latin typeface="Tw Cen MT"/>
                <a:cs typeface="Tw Cen MT"/>
              </a:rPr>
              <a:t> </a:t>
            </a:r>
            <a:r>
              <a:rPr sz="1500" spc="-10" dirty="0">
                <a:latin typeface="Tw Cen MT"/>
                <a:cs typeface="Tw Cen MT"/>
              </a:rPr>
              <a:t>fantasy,</a:t>
            </a:r>
            <a:r>
              <a:rPr sz="1500" spc="-25" dirty="0">
                <a:latin typeface="Tw Cen MT"/>
                <a:cs typeface="Tw Cen MT"/>
              </a:rPr>
              <a:t> </a:t>
            </a:r>
            <a:r>
              <a:rPr sz="1500" spc="-10" dirty="0">
                <a:latin typeface="Tw Cen MT"/>
                <a:cs typeface="Tw Cen MT"/>
              </a:rPr>
              <a:t>dungeons,</a:t>
            </a:r>
            <a:r>
              <a:rPr sz="1500" spc="-50" dirty="0">
                <a:latin typeface="Tw Cen MT"/>
                <a:cs typeface="Tw Cen MT"/>
              </a:rPr>
              <a:t> </a:t>
            </a:r>
            <a:r>
              <a:rPr sz="1500" spc="-10" dirty="0">
                <a:latin typeface="Tw Cen MT"/>
                <a:cs typeface="Tw Cen MT"/>
              </a:rPr>
              <a:t>princesses</a:t>
            </a:r>
            <a:endParaRPr sz="1500" dirty="0">
              <a:latin typeface="Tw Cen MT"/>
              <a:cs typeface="Tw Cen MT"/>
            </a:endParaRPr>
          </a:p>
          <a:p>
            <a:pPr marL="102870" indent="-90170">
              <a:lnSpc>
                <a:spcPct val="100000"/>
              </a:lnSpc>
              <a:spcBef>
                <a:spcPts val="869"/>
              </a:spcBef>
              <a:buClr>
                <a:srgbClr val="1CACE3"/>
              </a:buClr>
              <a:buFont typeface="Arial"/>
              <a:buChar char="•"/>
              <a:tabLst>
                <a:tab pos="102870" algn="l"/>
              </a:tabLst>
            </a:pPr>
            <a:r>
              <a:rPr sz="1500" spc="-10" dirty="0">
                <a:latin typeface="Tw Cen MT"/>
                <a:cs typeface="Tw Cen MT"/>
              </a:rPr>
              <a:t>14-</a:t>
            </a:r>
            <a:r>
              <a:rPr sz="1500" dirty="0">
                <a:latin typeface="Tw Cen MT"/>
                <a:cs typeface="Tw Cen MT"/>
              </a:rPr>
              <a:t>18</a:t>
            </a:r>
            <a:r>
              <a:rPr sz="1500" spc="-5" dirty="0">
                <a:latin typeface="Tw Cen MT"/>
                <a:cs typeface="Tw Cen MT"/>
              </a:rPr>
              <a:t> </a:t>
            </a:r>
            <a:r>
              <a:rPr sz="1500" spc="-10" dirty="0">
                <a:latin typeface="Tw Cen MT"/>
                <a:cs typeface="Tw Cen MT"/>
              </a:rPr>
              <a:t>All—</a:t>
            </a:r>
            <a:r>
              <a:rPr sz="1500" dirty="0">
                <a:latin typeface="Tw Cen MT"/>
                <a:cs typeface="Tw Cen MT"/>
              </a:rPr>
              <a:t>more</a:t>
            </a:r>
            <a:r>
              <a:rPr sz="1500" spc="10" dirty="0">
                <a:latin typeface="Tw Cen MT"/>
                <a:cs typeface="Tw Cen MT"/>
              </a:rPr>
              <a:t> </a:t>
            </a:r>
            <a:r>
              <a:rPr sz="1500" spc="-10" dirty="0">
                <a:latin typeface="Tw Cen MT"/>
                <a:cs typeface="Tw Cen MT"/>
              </a:rPr>
              <a:t>abstract</a:t>
            </a:r>
            <a:endParaRPr sz="1500" dirty="0">
              <a:latin typeface="Tw Cen MT"/>
              <a:cs typeface="Tw Cen MT"/>
            </a:endParaRPr>
          </a:p>
          <a:p>
            <a:pPr marL="102235" marR="203835" indent="-90170">
              <a:lnSpc>
                <a:spcPct val="70000"/>
              </a:lnSpc>
              <a:spcBef>
                <a:spcPts val="1390"/>
              </a:spcBef>
              <a:buClr>
                <a:srgbClr val="1CACE3"/>
              </a:buClr>
              <a:buFont typeface="Arial"/>
              <a:buChar char="•"/>
              <a:tabLst>
                <a:tab pos="103505" algn="l"/>
              </a:tabLst>
            </a:pPr>
            <a:r>
              <a:rPr sz="1500" spc="-10" dirty="0">
                <a:latin typeface="Tw Cen MT"/>
                <a:cs typeface="Tw Cen MT"/>
              </a:rPr>
              <a:t>18-</a:t>
            </a:r>
            <a:r>
              <a:rPr sz="1500" dirty="0">
                <a:latin typeface="Tw Cen MT"/>
                <a:cs typeface="Tw Cen MT"/>
              </a:rPr>
              <a:t>25</a:t>
            </a:r>
            <a:r>
              <a:rPr sz="1500" spc="-15" dirty="0">
                <a:latin typeface="Tw Cen MT"/>
                <a:cs typeface="Tw Cen MT"/>
              </a:rPr>
              <a:t> </a:t>
            </a:r>
            <a:r>
              <a:rPr sz="1500" dirty="0">
                <a:latin typeface="Tw Cen MT"/>
                <a:cs typeface="Tw Cen MT"/>
              </a:rPr>
              <a:t>Ideal</a:t>
            </a:r>
            <a:r>
              <a:rPr sz="1500" spc="-5" dirty="0">
                <a:latin typeface="Tw Cen MT"/>
                <a:cs typeface="Tw Cen MT"/>
              </a:rPr>
              <a:t> </a:t>
            </a:r>
            <a:r>
              <a:rPr sz="1500" spc="-10" dirty="0">
                <a:latin typeface="Tw Cen MT"/>
                <a:cs typeface="Tw Cen MT"/>
              </a:rPr>
              <a:t>masculine,</a:t>
            </a:r>
            <a:r>
              <a:rPr sz="1500" spc="-5" dirty="0">
                <a:latin typeface="Tw Cen MT"/>
                <a:cs typeface="Tw Cen MT"/>
              </a:rPr>
              <a:t> </a:t>
            </a:r>
            <a:r>
              <a:rPr sz="1500" spc="-10" dirty="0">
                <a:latin typeface="Tw Cen MT"/>
                <a:cs typeface="Tw Cen MT"/>
              </a:rPr>
              <a:t>feminine, </a:t>
            </a:r>
            <a:r>
              <a:rPr sz="1500" dirty="0">
                <a:latin typeface="Tw Cen MT"/>
                <a:cs typeface="Tw Cen MT"/>
              </a:rPr>
              <a:t>churches,</a:t>
            </a:r>
            <a:r>
              <a:rPr sz="1500" spc="-15" dirty="0">
                <a:latin typeface="Tw Cen MT"/>
                <a:cs typeface="Tw Cen MT"/>
              </a:rPr>
              <a:t> </a:t>
            </a:r>
            <a:r>
              <a:rPr sz="1500" dirty="0">
                <a:latin typeface="Tw Cen MT"/>
                <a:cs typeface="Tw Cen MT"/>
              </a:rPr>
              <a:t>temples,</a:t>
            </a:r>
            <a:r>
              <a:rPr sz="1500" spc="-20" dirty="0">
                <a:latin typeface="Tw Cen MT"/>
                <a:cs typeface="Tw Cen MT"/>
              </a:rPr>
              <a:t> </a:t>
            </a:r>
            <a:r>
              <a:rPr sz="1500" spc="-10" dirty="0">
                <a:latin typeface="Tw Cen MT"/>
                <a:cs typeface="Tw Cen MT"/>
              </a:rPr>
              <a:t>wedding 	</a:t>
            </a:r>
            <a:r>
              <a:rPr sz="1500" dirty="0">
                <a:latin typeface="Tw Cen MT"/>
                <a:cs typeface="Tw Cen MT"/>
              </a:rPr>
              <a:t>items,</a:t>
            </a:r>
            <a:r>
              <a:rPr sz="1500" spc="-70" dirty="0">
                <a:latin typeface="Tw Cen MT"/>
                <a:cs typeface="Tw Cen MT"/>
              </a:rPr>
              <a:t> </a:t>
            </a:r>
            <a:r>
              <a:rPr sz="1500" spc="-10" dirty="0">
                <a:latin typeface="Tw Cen MT"/>
                <a:cs typeface="Tw Cen MT"/>
              </a:rPr>
              <a:t>couples</a:t>
            </a:r>
            <a:endParaRPr sz="1500" dirty="0">
              <a:latin typeface="Tw Cen MT"/>
              <a:cs typeface="Tw Cen MT"/>
            </a:endParaRPr>
          </a:p>
          <a:p>
            <a:pPr marL="102235" marR="5080" indent="-90170">
              <a:lnSpc>
                <a:spcPct val="70000"/>
              </a:lnSpc>
              <a:spcBef>
                <a:spcPts val="1405"/>
              </a:spcBef>
              <a:buClr>
                <a:srgbClr val="1CACE3"/>
              </a:buClr>
              <a:buFont typeface="Arial"/>
              <a:buChar char="•"/>
              <a:tabLst>
                <a:tab pos="103505" algn="l"/>
              </a:tabLst>
            </a:pPr>
            <a:r>
              <a:rPr sz="1500" dirty="0">
                <a:latin typeface="Tw Cen MT"/>
                <a:cs typeface="Tw Cen MT"/>
              </a:rPr>
              <a:t>25+</a:t>
            </a:r>
            <a:r>
              <a:rPr sz="1500" spc="-30" dirty="0">
                <a:latin typeface="Tw Cen MT"/>
                <a:cs typeface="Tw Cen MT"/>
              </a:rPr>
              <a:t> </a:t>
            </a:r>
            <a:r>
              <a:rPr sz="1500" dirty="0">
                <a:latin typeface="Tw Cen MT"/>
                <a:cs typeface="Tw Cen MT"/>
              </a:rPr>
              <a:t>Babies,</a:t>
            </a:r>
            <a:r>
              <a:rPr sz="1500" spc="-45" dirty="0">
                <a:latin typeface="Tw Cen MT"/>
                <a:cs typeface="Tw Cen MT"/>
              </a:rPr>
              <a:t> </a:t>
            </a:r>
            <a:r>
              <a:rPr sz="1500" dirty="0">
                <a:latin typeface="Tw Cen MT"/>
                <a:cs typeface="Tw Cen MT"/>
              </a:rPr>
              <a:t>children,</a:t>
            </a:r>
            <a:r>
              <a:rPr sz="1500" spc="-25" dirty="0">
                <a:latin typeface="Tw Cen MT"/>
                <a:cs typeface="Tw Cen MT"/>
              </a:rPr>
              <a:t> </a:t>
            </a:r>
            <a:r>
              <a:rPr sz="1500" dirty="0">
                <a:latin typeface="Tw Cen MT"/>
                <a:cs typeface="Tw Cen MT"/>
              </a:rPr>
              <a:t>eggs,</a:t>
            </a:r>
            <a:r>
              <a:rPr sz="1500" spc="-35" dirty="0">
                <a:latin typeface="Tw Cen MT"/>
                <a:cs typeface="Tw Cen MT"/>
              </a:rPr>
              <a:t> </a:t>
            </a:r>
            <a:r>
              <a:rPr sz="1500" dirty="0">
                <a:latin typeface="Tw Cen MT"/>
                <a:cs typeface="Tw Cen MT"/>
              </a:rPr>
              <a:t>mother</a:t>
            </a:r>
            <a:r>
              <a:rPr sz="1500" spc="-10" dirty="0">
                <a:latin typeface="Tw Cen MT"/>
                <a:cs typeface="Tw Cen MT"/>
              </a:rPr>
              <a:t> </a:t>
            </a:r>
            <a:r>
              <a:rPr sz="1500" dirty="0">
                <a:latin typeface="Tw Cen MT"/>
                <a:cs typeface="Tw Cen MT"/>
              </a:rPr>
              <a:t>and</a:t>
            </a:r>
            <a:r>
              <a:rPr sz="1500" spc="-20" dirty="0">
                <a:latin typeface="Tw Cen MT"/>
                <a:cs typeface="Tw Cen MT"/>
              </a:rPr>
              <a:t> </a:t>
            </a:r>
            <a:r>
              <a:rPr sz="1500" dirty="0">
                <a:latin typeface="Tw Cen MT"/>
                <a:cs typeface="Tw Cen MT"/>
              </a:rPr>
              <a:t>child,</a:t>
            </a:r>
            <a:r>
              <a:rPr sz="1500" spc="-25" dirty="0">
                <a:latin typeface="Tw Cen MT"/>
                <a:cs typeface="Tw Cen MT"/>
              </a:rPr>
              <a:t> </a:t>
            </a:r>
            <a:r>
              <a:rPr sz="1500" dirty="0">
                <a:latin typeface="Tw Cen MT"/>
                <a:cs typeface="Tw Cen MT"/>
              </a:rPr>
              <a:t>father</a:t>
            </a:r>
            <a:r>
              <a:rPr sz="1500" spc="-15" dirty="0">
                <a:latin typeface="Tw Cen MT"/>
                <a:cs typeface="Tw Cen MT"/>
              </a:rPr>
              <a:t> </a:t>
            </a:r>
            <a:r>
              <a:rPr sz="1500" dirty="0">
                <a:latin typeface="Tw Cen MT"/>
                <a:cs typeface="Tw Cen MT"/>
              </a:rPr>
              <a:t>and</a:t>
            </a:r>
            <a:r>
              <a:rPr sz="1500" spc="-15" dirty="0">
                <a:latin typeface="Tw Cen MT"/>
                <a:cs typeface="Tw Cen MT"/>
              </a:rPr>
              <a:t> </a:t>
            </a:r>
            <a:r>
              <a:rPr sz="1500" spc="-10" dirty="0">
                <a:latin typeface="Tw Cen MT"/>
                <a:cs typeface="Tw Cen MT"/>
              </a:rPr>
              <a:t>child, 	</a:t>
            </a:r>
            <a:r>
              <a:rPr sz="1500" dirty="0">
                <a:latin typeface="Tw Cen MT"/>
                <a:cs typeface="Tw Cen MT"/>
              </a:rPr>
              <a:t>gardens,</a:t>
            </a:r>
            <a:r>
              <a:rPr sz="1500" spc="-85" dirty="0">
                <a:latin typeface="Tw Cen MT"/>
                <a:cs typeface="Tw Cen MT"/>
              </a:rPr>
              <a:t> </a:t>
            </a:r>
            <a:r>
              <a:rPr sz="1500" dirty="0">
                <a:latin typeface="Tw Cen MT"/>
                <a:cs typeface="Tw Cen MT"/>
              </a:rPr>
              <a:t>treasures,</a:t>
            </a:r>
            <a:r>
              <a:rPr sz="1500" spc="-80" dirty="0">
                <a:latin typeface="Tw Cen MT"/>
                <a:cs typeface="Tw Cen MT"/>
              </a:rPr>
              <a:t> </a:t>
            </a:r>
            <a:r>
              <a:rPr sz="1500" spc="-10" dirty="0">
                <a:latin typeface="Tw Cen MT"/>
                <a:cs typeface="Tw Cen MT"/>
              </a:rPr>
              <a:t>families</a:t>
            </a:r>
            <a:endParaRPr sz="1500" dirty="0">
              <a:latin typeface="Tw Cen MT"/>
              <a:cs typeface="Tw Cen MT"/>
            </a:endParaRPr>
          </a:p>
          <a:p>
            <a:pPr marL="102870" indent="-90170">
              <a:lnSpc>
                <a:spcPct val="100000"/>
              </a:lnSpc>
              <a:spcBef>
                <a:spcPts val="865"/>
              </a:spcBef>
              <a:buClr>
                <a:srgbClr val="1CACE3"/>
              </a:buClr>
              <a:buFont typeface="Arial"/>
              <a:buChar char="•"/>
              <a:tabLst>
                <a:tab pos="102870" algn="l"/>
              </a:tabLst>
            </a:pPr>
            <a:r>
              <a:rPr sz="1500" dirty="0">
                <a:latin typeface="Tw Cen MT"/>
                <a:cs typeface="Tw Cen MT"/>
              </a:rPr>
              <a:t>50+</a:t>
            </a:r>
            <a:r>
              <a:rPr sz="1500" spc="-55" dirty="0">
                <a:latin typeface="Tw Cen MT"/>
                <a:cs typeface="Tw Cen MT"/>
              </a:rPr>
              <a:t> </a:t>
            </a:r>
            <a:r>
              <a:rPr sz="1500" spc="-10" dirty="0">
                <a:latin typeface="Tw Cen MT"/>
                <a:cs typeface="Tw Cen MT"/>
              </a:rPr>
              <a:t>Mystery,</a:t>
            </a:r>
            <a:r>
              <a:rPr sz="1500" spc="-55" dirty="0">
                <a:latin typeface="Tw Cen MT"/>
                <a:cs typeface="Tw Cen MT"/>
              </a:rPr>
              <a:t> </a:t>
            </a:r>
            <a:r>
              <a:rPr sz="1500" dirty="0">
                <a:latin typeface="Tw Cen MT"/>
                <a:cs typeface="Tw Cen MT"/>
              </a:rPr>
              <a:t>unknown,</a:t>
            </a:r>
            <a:r>
              <a:rPr sz="1500" spc="-30" dirty="0">
                <a:latin typeface="Tw Cen MT"/>
                <a:cs typeface="Tw Cen MT"/>
              </a:rPr>
              <a:t> </a:t>
            </a:r>
            <a:r>
              <a:rPr sz="1500" dirty="0">
                <a:latin typeface="Tw Cen MT"/>
                <a:cs typeface="Tw Cen MT"/>
              </a:rPr>
              <a:t>hidden</a:t>
            </a:r>
            <a:r>
              <a:rPr sz="1500" spc="-35" dirty="0">
                <a:latin typeface="Tw Cen MT"/>
                <a:cs typeface="Tw Cen MT"/>
              </a:rPr>
              <a:t> </a:t>
            </a:r>
            <a:r>
              <a:rPr sz="1500" dirty="0">
                <a:latin typeface="Tw Cen MT"/>
                <a:cs typeface="Tw Cen MT"/>
              </a:rPr>
              <a:t>spiritual</a:t>
            </a:r>
            <a:r>
              <a:rPr sz="1500" spc="-50" dirty="0">
                <a:latin typeface="Tw Cen MT"/>
                <a:cs typeface="Tw Cen MT"/>
              </a:rPr>
              <a:t> </a:t>
            </a:r>
            <a:r>
              <a:rPr sz="1500" spc="-10" dirty="0">
                <a:latin typeface="Tw Cen MT"/>
                <a:cs typeface="Tw Cen MT"/>
              </a:rPr>
              <a:t>figures</a:t>
            </a:r>
            <a:endParaRPr sz="1500" dirty="0">
              <a:latin typeface="Tw Cen MT"/>
              <a:cs typeface="Tw Cen M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94566" y="-125506"/>
            <a:ext cx="9372600" cy="1200416"/>
          </a:xfrm>
          <a:prstGeom prst="rect">
            <a:avLst/>
          </a:prstGeom>
        </p:spPr>
        <p:txBody>
          <a:bodyPr vert="horz" wrap="square" lIns="0" tIns="13335" rIns="0" bIns="0" rtlCol="0">
            <a:spAutoFit/>
          </a:bodyPr>
          <a:lstStyle/>
          <a:p>
            <a:pPr marL="12700">
              <a:lnSpc>
                <a:spcPct val="100000"/>
              </a:lnSpc>
              <a:spcBef>
                <a:spcPts val="105"/>
              </a:spcBef>
            </a:pPr>
            <a:r>
              <a:rPr spc="45" dirty="0"/>
              <a:t>SANDTRAY</a:t>
            </a:r>
            <a:r>
              <a:rPr spc="245" dirty="0"/>
              <a:t> </a:t>
            </a:r>
            <a:r>
              <a:rPr spc="60" dirty="0"/>
              <a:t>WITH</a:t>
            </a:r>
            <a:r>
              <a:rPr spc="215" dirty="0"/>
              <a:t> </a:t>
            </a:r>
            <a:r>
              <a:rPr spc="75" dirty="0"/>
              <a:t>PRESCHOOL</a:t>
            </a:r>
            <a:r>
              <a:rPr spc="275" dirty="0"/>
              <a:t> </a:t>
            </a:r>
            <a:r>
              <a:rPr sz="3600" dirty="0"/>
              <a:t>(PAM</a:t>
            </a:r>
            <a:r>
              <a:rPr sz="3600" spc="210" dirty="0"/>
              <a:t> </a:t>
            </a:r>
            <a:r>
              <a:rPr sz="3600" spc="40" dirty="0"/>
              <a:t>DYSON)</a:t>
            </a:r>
            <a:endParaRPr sz="3600" dirty="0"/>
          </a:p>
        </p:txBody>
      </p:sp>
      <p:sp>
        <p:nvSpPr>
          <p:cNvPr id="3" name="object 3"/>
          <p:cNvSpPr txBox="1"/>
          <p:nvPr/>
        </p:nvSpPr>
        <p:spPr>
          <a:xfrm>
            <a:off x="1069196" y="970563"/>
            <a:ext cx="5171440" cy="4283710"/>
          </a:xfrm>
          <a:prstGeom prst="rect">
            <a:avLst/>
          </a:prstGeom>
        </p:spPr>
        <p:txBody>
          <a:bodyPr vert="horz" wrap="square" lIns="0" tIns="13335" rIns="0" bIns="0" rtlCol="0">
            <a:spAutoFit/>
          </a:bodyPr>
          <a:lstStyle/>
          <a:p>
            <a:pPr marL="104139">
              <a:lnSpc>
                <a:spcPts val="2645"/>
              </a:lnSpc>
              <a:spcBef>
                <a:spcPts val="105"/>
              </a:spcBef>
            </a:pPr>
            <a:r>
              <a:rPr sz="2300" dirty="0">
                <a:solidFill>
                  <a:srgbClr val="1CACE3"/>
                </a:solidFill>
                <a:latin typeface="Tw Cen MT"/>
                <a:cs typeface="Tw Cen MT"/>
              </a:rPr>
              <a:t>Preschool</a:t>
            </a:r>
            <a:r>
              <a:rPr sz="2300" spc="55" dirty="0">
                <a:solidFill>
                  <a:srgbClr val="1CACE3"/>
                </a:solidFill>
                <a:latin typeface="Tw Cen MT"/>
                <a:cs typeface="Tw Cen MT"/>
              </a:rPr>
              <a:t> </a:t>
            </a:r>
            <a:r>
              <a:rPr sz="2300" spc="-25" dirty="0">
                <a:solidFill>
                  <a:srgbClr val="1CACE3"/>
                </a:solidFill>
                <a:latin typeface="Tw Cen MT"/>
                <a:cs typeface="Tw Cen MT"/>
              </a:rPr>
              <a:t>Age</a:t>
            </a:r>
            <a:endParaRPr sz="2300" dirty="0">
              <a:latin typeface="Tw Cen MT"/>
              <a:cs typeface="Tw Cen MT"/>
            </a:endParaRPr>
          </a:p>
          <a:p>
            <a:pPr marL="104139">
              <a:lnSpc>
                <a:spcPts val="2285"/>
              </a:lnSpc>
            </a:pPr>
            <a:r>
              <a:rPr sz="2000" dirty="0">
                <a:solidFill>
                  <a:srgbClr val="1CACE3"/>
                </a:solidFill>
                <a:latin typeface="Tw Cen MT"/>
                <a:cs typeface="Tw Cen MT"/>
              </a:rPr>
              <a:t>(Chronological</a:t>
            </a:r>
            <a:r>
              <a:rPr sz="2000" spc="-75" dirty="0">
                <a:solidFill>
                  <a:srgbClr val="1CACE3"/>
                </a:solidFill>
                <a:latin typeface="Tw Cen MT"/>
                <a:cs typeface="Tw Cen MT"/>
              </a:rPr>
              <a:t> </a:t>
            </a:r>
            <a:r>
              <a:rPr sz="2000" dirty="0">
                <a:solidFill>
                  <a:srgbClr val="1CACE3"/>
                </a:solidFill>
                <a:latin typeface="Tw Cen MT"/>
                <a:cs typeface="Tw Cen MT"/>
              </a:rPr>
              <a:t>or</a:t>
            </a:r>
            <a:r>
              <a:rPr sz="2000" spc="-55" dirty="0">
                <a:solidFill>
                  <a:srgbClr val="1CACE3"/>
                </a:solidFill>
                <a:latin typeface="Tw Cen MT"/>
                <a:cs typeface="Tw Cen MT"/>
              </a:rPr>
              <a:t> </a:t>
            </a:r>
            <a:r>
              <a:rPr sz="2000" spc="-10" dirty="0">
                <a:solidFill>
                  <a:srgbClr val="1CACE3"/>
                </a:solidFill>
                <a:latin typeface="Tw Cen MT"/>
                <a:cs typeface="Tw Cen MT"/>
              </a:rPr>
              <a:t>Developmental)</a:t>
            </a:r>
            <a:endParaRPr sz="2000" dirty="0">
              <a:latin typeface="Tw Cen MT"/>
              <a:cs typeface="Tw Cen MT"/>
            </a:endParaRPr>
          </a:p>
          <a:p>
            <a:pPr marL="103505" indent="-90805">
              <a:lnSpc>
                <a:spcPct val="100000"/>
              </a:lnSpc>
              <a:spcBef>
                <a:spcPts val="1080"/>
              </a:spcBef>
              <a:buClr>
                <a:srgbClr val="1CACE3"/>
              </a:buClr>
              <a:buSzPct val="94444"/>
              <a:buFont typeface="Arial"/>
              <a:buChar char="•"/>
              <a:tabLst>
                <a:tab pos="103505" algn="l"/>
              </a:tabLst>
            </a:pPr>
            <a:r>
              <a:rPr sz="1800" spc="-10" dirty="0">
                <a:latin typeface="Tw Cen MT"/>
                <a:cs typeface="Tw Cen MT"/>
              </a:rPr>
              <a:t>Always</a:t>
            </a:r>
            <a:r>
              <a:rPr sz="1800" spc="-20" dirty="0">
                <a:latin typeface="Tw Cen MT"/>
                <a:cs typeface="Tw Cen MT"/>
              </a:rPr>
              <a:t> </a:t>
            </a:r>
            <a:r>
              <a:rPr sz="1800" dirty="0">
                <a:latin typeface="Tw Cen MT"/>
                <a:cs typeface="Tw Cen MT"/>
              </a:rPr>
              <a:t>have</a:t>
            </a:r>
            <a:r>
              <a:rPr sz="1800" spc="-40" dirty="0">
                <a:latin typeface="Tw Cen MT"/>
                <a:cs typeface="Tw Cen MT"/>
              </a:rPr>
              <a:t> </a:t>
            </a:r>
            <a:r>
              <a:rPr sz="1800" dirty="0">
                <a:latin typeface="Tw Cen MT"/>
                <a:cs typeface="Tw Cen MT"/>
              </a:rPr>
              <a:t>a</a:t>
            </a:r>
            <a:r>
              <a:rPr sz="1800" spc="-20" dirty="0">
                <a:latin typeface="Tw Cen MT"/>
                <a:cs typeface="Tw Cen MT"/>
              </a:rPr>
              <a:t> </a:t>
            </a:r>
            <a:r>
              <a:rPr sz="1800" dirty="0">
                <a:latin typeface="Tw Cen MT"/>
                <a:cs typeface="Tw Cen MT"/>
              </a:rPr>
              <a:t>mat</a:t>
            </a:r>
            <a:r>
              <a:rPr sz="1800" spc="-20" dirty="0">
                <a:latin typeface="Tw Cen MT"/>
                <a:cs typeface="Tw Cen MT"/>
              </a:rPr>
              <a:t> </a:t>
            </a:r>
            <a:r>
              <a:rPr sz="1800" dirty="0">
                <a:latin typeface="Tw Cen MT"/>
                <a:cs typeface="Tw Cen MT"/>
              </a:rPr>
              <a:t>on</a:t>
            </a:r>
            <a:r>
              <a:rPr sz="1800" spc="-20" dirty="0">
                <a:latin typeface="Tw Cen MT"/>
                <a:cs typeface="Tw Cen MT"/>
              </a:rPr>
              <a:t> </a:t>
            </a:r>
            <a:r>
              <a:rPr sz="1800" dirty="0">
                <a:latin typeface="Tw Cen MT"/>
                <a:cs typeface="Tw Cen MT"/>
              </a:rPr>
              <a:t>the</a:t>
            </a:r>
            <a:r>
              <a:rPr sz="1800" spc="-15" dirty="0">
                <a:latin typeface="Tw Cen MT"/>
                <a:cs typeface="Tw Cen MT"/>
              </a:rPr>
              <a:t> </a:t>
            </a:r>
            <a:r>
              <a:rPr sz="1800" spc="-10" dirty="0">
                <a:latin typeface="Tw Cen MT"/>
                <a:cs typeface="Tw Cen MT"/>
              </a:rPr>
              <a:t>floor</a:t>
            </a:r>
            <a:endParaRPr sz="1800" dirty="0">
              <a:latin typeface="Tw Cen MT"/>
              <a:cs typeface="Tw Cen MT"/>
            </a:endParaRPr>
          </a:p>
          <a:p>
            <a:pPr marL="103505" indent="-90805">
              <a:lnSpc>
                <a:spcPct val="100000"/>
              </a:lnSpc>
              <a:spcBef>
                <a:spcPts val="1175"/>
              </a:spcBef>
              <a:buClr>
                <a:srgbClr val="1CACE3"/>
              </a:buClr>
              <a:buSzPct val="94444"/>
              <a:buFont typeface="Arial"/>
              <a:buChar char="•"/>
              <a:tabLst>
                <a:tab pos="103505" algn="l"/>
              </a:tabLst>
            </a:pPr>
            <a:r>
              <a:rPr sz="1800" dirty="0">
                <a:latin typeface="Tw Cen MT"/>
                <a:cs typeface="Tw Cen MT"/>
              </a:rPr>
              <a:t>Put</a:t>
            </a:r>
            <a:r>
              <a:rPr sz="1800" spc="-5" dirty="0">
                <a:latin typeface="Tw Cen MT"/>
                <a:cs typeface="Tw Cen MT"/>
              </a:rPr>
              <a:t> </a:t>
            </a:r>
            <a:r>
              <a:rPr sz="1800" dirty="0">
                <a:latin typeface="Tw Cen MT"/>
                <a:cs typeface="Tw Cen MT"/>
              </a:rPr>
              <a:t>tray</a:t>
            </a:r>
            <a:r>
              <a:rPr sz="1800" spc="-30" dirty="0">
                <a:latin typeface="Tw Cen MT"/>
                <a:cs typeface="Tw Cen MT"/>
              </a:rPr>
              <a:t> </a:t>
            </a:r>
            <a:r>
              <a:rPr sz="1800" dirty="0">
                <a:latin typeface="Tw Cen MT"/>
                <a:cs typeface="Tw Cen MT"/>
              </a:rPr>
              <a:t>right</a:t>
            </a:r>
            <a:r>
              <a:rPr sz="1800" spc="-10" dirty="0">
                <a:latin typeface="Tw Cen MT"/>
                <a:cs typeface="Tw Cen MT"/>
              </a:rPr>
              <a:t> </a:t>
            </a:r>
            <a:r>
              <a:rPr sz="1800" dirty="0">
                <a:latin typeface="Tw Cen MT"/>
                <a:cs typeface="Tw Cen MT"/>
              </a:rPr>
              <a:t>on</a:t>
            </a:r>
            <a:r>
              <a:rPr sz="1800" spc="-10" dirty="0">
                <a:latin typeface="Tw Cen MT"/>
                <a:cs typeface="Tw Cen MT"/>
              </a:rPr>
              <a:t> </a:t>
            </a:r>
            <a:r>
              <a:rPr sz="1800" dirty="0">
                <a:latin typeface="Tw Cen MT"/>
                <a:cs typeface="Tw Cen MT"/>
              </a:rPr>
              <a:t>the</a:t>
            </a:r>
            <a:r>
              <a:rPr sz="1800" spc="-10" dirty="0">
                <a:latin typeface="Tw Cen MT"/>
                <a:cs typeface="Tw Cen MT"/>
              </a:rPr>
              <a:t> </a:t>
            </a:r>
            <a:r>
              <a:rPr sz="1800" dirty="0">
                <a:latin typeface="Tw Cen MT"/>
                <a:cs typeface="Tw Cen MT"/>
              </a:rPr>
              <a:t>floor</a:t>
            </a:r>
            <a:r>
              <a:rPr sz="1800" spc="-10" dirty="0">
                <a:latin typeface="Tw Cen MT"/>
                <a:cs typeface="Tw Cen MT"/>
              </a:rPr>
              <a:t> </a:t>
            </a:r>
            <a:r>
              <a:rPr sz="1800" dirty="0">
                <a:latin typeface="Tw Cen MT"/>
                <a:cs typeface="Tw Cen MT"/>
              </a:rPr>
              <a:t>(set</a:t>
            </a:r>
            <a:r>
              <a:rPr sz="1800" spc="-5" dirty="0">
                <a:latin typeface="Tw Cen MT"/>
                <a:cs typeface="Tw Cen MT"/>
              </a:rPr>
              <a:t> </a:t>
            </a:r>
            <a:r>
              <a:rPr sz="1800" dirty="0">
                <a:latin typeface="Tw Cen MT"/>
                <a:cs typeface="Tw Cen MT"/>
              </a:rPr>
              <a:t>rules—no</a:t>
            </a:r>
            <a:r>
              <a:rPr sz="1800" spc="-10" dirty="0">
                <a:latin typeface="Tw Cen MT"/>
                <a:cs typeface="Tw Cen MT"/>
              </a:rPr>
              <a:t> feet)</a:t>
            </a:r>
            <a:endParaRPr sz="1800" dirty="0">
              <a:latin typeface="Tw Cen MT"/>
              <a:cs typeface="Tw Cen MT"/>
            </a:endParaRPr>
          </a:p>
          <a:p>
            <a:pPr marL="103505" indent="-90805">
              <a:lnSpc>
                <a:spcPct val="100000"/>
              </a:lnSpc>
              <a:spcBef>
                <a:spcPts val="1190"/>
              </a:spcBef>
              <a:buClr>
                <a:srgbClr val="1CACE3"/>
              </a:buClr>
              <a:buSzPct val="94444"/>
              <a:buFont typeface="Arial"/>
              <a:buChar char="•"/>
              <a:tabLst>
                <a:tab pos="103505" algn="l"/>
              </a:tabLst>
            </a:pPr>
            <a:r>
              <a:rPr sz="1800" spc="-10" dirty="0">
                <a:latin typeface="Tw Cen MT"/>
                <a:cs typeface="Tw Cen MT"/>
              </a:rPr>
              <a:t>Wood</a:t>
            </a:r>
            <a:r>
              <a:rPr sz="1800" spc="-45" dirty="0">
                <a:latin typeface="Tw Cen MT"/>
                <a:cs typeface="Tw Cen MT"/>
              </a:rPr>
              <a:t> </a:t>
            </a:r>
            <a:r>
              <a:rPr sz="1800" dirty="0">
                <a:latin typeface="Tw Cen MT"/>
                <a:cs typeface="Tw Cen MT"/>
              </a:rPr>
              <a:t>or</a:t>
            </a:r>
            <a:r>
              <a:rPr sz="1800" spc="-40" dirty="0">
                <a:latin typeface="Tw Cen MT"/>
                <a:cs typeface="Tw Cen MT"/>
              </a:rPr>
              <a:t> </a:t>
            </a:r>
            <a:r>
              <a:rPr sz="1800" dirty="0">
                <a:latin typeface="Tw Cen MT"/>
                <a:cs typeface="Tw Cen MT"/>
              </a:rPr>
              <a:t>plastic</a:t>
            </a:r>
            <a:r>
              <a:rPr sz="1800" spc="-65" dirty="0">
                <a:latin typeface="Tw Cen MT"/>
                <a:cs typeface="Tw Cen MT"/>
              </a:rPr>
              <a:t> </a:t>
            </a:r>
            <a:r>
              <a:rPr sz="1800" dirty="0">
                <a:latin typeface="Tw Cen MT"/>
                <a:cs typeface="Tw Cen MT"/>
              </a:rPr>
              <a:t>tray</a:t>
            </a:r>
            <a:r>
              <a:rPr sz="1800" spc="-40" dirty="0">
                <a:latin typeface="Tw Cen MT"/>
                <a:cs typeface="Tw Cen MT"/>
              </a:rPr>
              <a:t> </a:t>
            </a:r>
            <a:r>
              <a:rPr sz="1800" dirty="0">
                <a:latin typeface="Tw Cen MT"/>
                <a:cs typeface="Tw Cen MT"/>
              </a:rPr>
              <a:t>is</a:t>
            </a:r>
            <a:r>
              <a:rPr sz="1800" spc="-40" dirty="0">
                <a:latin typeface="Tw Cen MT"/>
                <a:cs typeface="Tw Cen MT"/>
              </a:rPr>
              <a:t> </a:t>
            </a:r>
            <a:r>
              <a:rPr sz="1800" dirty="0">
                <a:latin typeface="Tw Cen MT"/>
                <a:cs typeface="Tw Cen MT"/>
              </a:rPr>
              <a:t>okay</a:t>
            </a:r>
            <a:r>
              <a:rPr sz="1800" spc="-55" dirty="0">
                <a:latin typeface="Tw Cen MT"/>
                <a:cs typeface="Tw Cen MT"/>
              </a:rPr>
              <a:t> </a:t>
            </a:r>
            <a:r>
              <a:rPr sz="1800" dirty="0">
                <a:latin typeface="Tw Cen MT"/>
                <a:cs typeface="Tw Cen MT"/>
              </a:rPr>
              <a:t>(Don’t</a:t>
            </a:r>
            <a:r>
              <a:rPr sz="1800" spc="-40" dirty="0">
                <a:latin typeface="Tw Cen MT"/>
                <a:cs typeface="Tw Cen MT"/>
              </a:rPr>
              <a:t> </a:t>
            </a:r>
            <a:r>
              <a:rPr sz="1800" dirty="0">
                <a:latin typeface="Tw Cen MT"/>
                <a:cs typeface="Tw Cen MT"/>
              </a:rPr>
              <a:t>use</a:t>
            </a:r>
            <a:r>
              <a:rPr sz="1800" spc="-40" dirty="0">
                <a:latin typeface="Tw Cen MT"/>
                <a:cs typeface="Tw Cen MT"/>
              </a:rPr>
              <a:t> </a:t>
            </a:r>
            <a:r>
              <a:rPr sz="1800" dirty="0">
                <a:latin typeface="Tw Cen MT"/>
                <a:cs typeface="Tw Cen MT"/>
              </a:rPr>
              <a:t>expensive</a:t>
            </a:r>
            <a:r>
              <a:rPr sz="1800" spc="-50" dirty="0">
                <a:latin typeface="Tw Cen MT"/>
                <a:cs typeface="Tw Cen MT"/>
              </a:rPr>
              <a:t> </a:t>
            </a:r>
            <a:r>
              <a:rPr sz="1800" spc="-10" dirty="0">
                <a:latin typeface="Tw Cen MT"/>
                <a:cs typeface="Tw Cen MT"/>
              </a:rPr>
              <a:t>sand)</a:t>
            </a:r>
            <a:endParaRPr sz="1800" dirty="0">
              <a:latin typeface="Tw Cen MT"/>
              <a:cs typeface="Tw Cen MT"/>
            </a:endParaRPr>
          </a:p>
          <a:p>
            <a:pPr marL="103505" indent="-90805">
              <a:lnSpc>
                <a:spcPct val="100000"/>
              </a:lnSpc>
              <a:spcBef>
                <a:spcPts val="1190"/>
              </a:spcBef>
              <a:buClr>
                <a:srgbClr val="1CACE3"/>
              </a:buClr>
              <a:buSzPct val="94444"/>
              <a:buFont typeface="Arial"/>
              <a:buChar char="•"/>
              <a:tabLst>
                <a:tab pos="103505" algn="l"/>
              </a:tabLst>
            </a:pPr>
            <a:r>
              <a:rPr sz="1800" dirty="0">
                <a:latin typeface="Tw Cen MT"/>
                <a:cs typeface="Tw Cen MT"/>
              </a:rPr>
              <a:t>Be</a:t>
            </a:r>
            <a:r>
              <a:rPr sz="1800" spc="-5" dirty="0">
                <a:latin typeface="Tw Cen MT"/>
                <a:cs typeface="Tw Cen MT"/>
              </a:rPr>
              <a:t> </a:t>
            </a:r>
            <a:r>
              <a:rPr sz="1800" dirty="0">
                <a:latin typeface="Tw Cen MT"/>
                <a:cs typeface="Tw Cen MT"/>
              </a:rPr>
              <a:t>comfortable</a:t>
            </a:r>
            <a:r>
              <a:rPr sz="1800" spc="-35" dirty="0">
                <a:latin typeface="Tw Cen MT"/>
                <a:cs typeface="Tw Cen MT"/>
              </a:rPr>
              <a:t> </a:t>
            </a:r>
            <a:r>
              <a:rPr sz="1800" dirty="0">
                <a:latin typeface="Tw Cen MT"/>
                <a:cs typeface="Tw Cen MT"/>
              </a:rPr>
              <a:t>with</a:t>
            </a:r>
            <a:r>
              <a:rPr sz="1800" spc="-5" dirty="0">
                <a:latin typeface="Tw Cen MT"/>
                <a:cs typeface="Tw Cen MT"/>
              </a:rPr>
              <a:t> </a:t>
            </a:r>
            <a:r>
              <a:rPr sz="1800" dirty="0">
                <a:latin typeface="Tw Cen MT"/>
                <a:cs typeface="Tw Cen MT"/>
              </a:rPr>
              <a:t>the</a:t>
            </a:r>
            <a:r>
              <a:rPr sz="1800" spc="-10" dirty="0">
                <a:latin typeface="Tw Cen MT"/>
                <a:cs typeface="Tw Cen MT"/>
              </a:rPr>
              <a:t> </a:t>
            </a:r>
            <a:r>
              <a:rPr sz="1800" spc="-20" dirty="0">
                <a:latin typeface="Tw Cen MT"/>
                <a:cs typeface="Tw Cen MT"/>
              </a:rPr>
              <a:t>mess</a:t>
            </a:r>
            <a:endParaRPr sz="1800" dirty="0">
              <a:latin typeface="Tw Cen MT"/>
              <a:cs typeface="Tw Cen MT"/>
            </a:endParaRPr>
          </a:p>
          <a:p>
            <a:pPr marL="104139" marR="106680" indent="-91440">
              <a:lnSpc>
                <a:spcPts val="1939"/>
              </a:lnSpc>
              <a:spcBef>
                <a:spcPts val="1425"/>
              </a:spcBef>
              <a:buClr>
                <a:srgbClr val="1CACE3"/>
              </a:buClr>
              <a:buSzPct val="94444"/>
              <a:buFont typeface="Arial"/>
              <a:buChar char="•"/>
              <a:tabLst>
                <a:tab pos="104139" algn="l"/>
              </a:tabLst>
            </a:pPr>
            <a:r>
              <a:rPr sz="1800" dirty="0">
                <a:latin typeface="Tw Cen MT"/>
                <a:cs typeface="Tw Cen MT"/>
              </a:rPr>
              <a:t>Provide</a:t>
            </a:r>
            <a:r>
              <a:rPr sz="1800" spc="-75" dirty="0">
                <a:latin typeface="Tw Cen MT"/>
                <a:cs typeface="Tw Cen MT"/>
              </a:rPr>
              <a:t> </a:t>
            </a:r>
            <a:r>
              <a:rPr sz="1800" dirty="0">
                <a:latin typeface="Tw Cen MT"/>
                <a:cs typeface="Tw Cen MT"/>
              </a:rPr>
              <a:t>buckets,</a:t>
            </a:r>
            <a:r>
              <a:rPr sz="1800" spc="-100" dirty="0">
                <a:latin typeface="Tw Cen MT"/>
                <a:cs typeface="Tw Cen MT"/>
              </a:rPr>
              <a:t> </a:t>
            </a:r>
            <a:r>
              <a:rPr sz="1800" dirty="0">
                <a:latin typeface="Tw Cen MT"/>
                <a:cs typeface="Tw Cen MT"/>
              </a:rPr>
              <a:t>rakes,</a:t>
            </a:r>
            <a:r>
              <a:rPr sz="1800" spc="-75" dirty="0">
                <a:latin typeface="Tw Cen MT"/>
                <a:cs typeface="Tw Cen MT"/>
              </a:rPr>
              <a:t> </a:t>
            </a:r>
            <a:r>
              <a:rPr sz="1800" dirty="0">
                <a:latin typeface="Tw Cen MT"/>
                <a:cs typeface="Tw Cen MT"/>
              </a:rPr>
              <a:t>funnels,</a:t>
            </a:r>
            <a:r>
              <a:rPr sz="1800" spc="-80" dirty="0">
                <a:latin typeface="Tw Cen MT"/>
                <a:cs typeface="Tw Cen MT"/>
              </a:rPr>
              <a:t> </a:t>
            </a:r>
            <a:r>
              <a:rPr sz="1800" dirty="0">
                <a:latin typeface="Tw Cen MT"/>
                <a:cs typeface="Tw Cen MT"/>
              </a:rPr>
              <a:t>sifters,</a:t>
            </a:r>
            <a:r>
              <a:rPr sz="1800" spc="-70" dirty="0">
                <a:latin typeface="Tw Cen MT"/>
                <a:cs typeface="Tw Cen MT"/>
              </a:rPr>
              <a:t> </a:t>
            </a:r>
            <a:r>
              <a:rPr sz="1800" dirty="0">
                <a:latin typeface="Tw Cen MT"/>
                <a:cs typeface="Tw Cen MT"/>
              </a:rPr>
              <a:t>large</a:t>
            </a:r>
            <a:r>
              <a:rPr sz="1800" spc="-70" dirty="0">
                <a:latin typeface="Tw Cen MT"/>
                <a:cs typeface="Tw Cen MT"/>
              </a:rPr>
              <a:t> </a:t>
            </a:r>
            <a:r>
              <a:rPr sz="1800" spc="-10" dirty="0">
                <a:latin typeface="Tw Cen MT"/>
                <a:cs typeface="Tw Cen MT"/>
              </a:rPr>
              <a:t>miniatures </a:t>
            </a:r>
            <a:r>
              <a:rPr sz="1800" dirty="0">
                <a:latin typeface="Tw Cen MT"/>
                <a:cs typeface="Tw Cen MT"/>
              </a:rPr>
              <a:t>(in</a:t>
            </a:r>
            <a:r>
              <a:rPr sz="1800" spc="-10" dirty="0">
                <a:latin typeface="Tw Cen MT"/>
                <a:cs typeface="Tw Cen MT"/>
              </a:rPr>
              <a:t> </a:t>
            </a:r>
            <a:r>
              <a:rPr sz="1800" dirty="0">
                <a:latin typeface="Tw Cen MT"/>
                <a:cs typeface="Tw Cen MT"/>
              </a:rPr>
              <a:t>case</a:t>
            </a:r>
            <a:r>
              <a:rPr sz="1800" spc="-25" dirty="0">
                <a:latin typeface="Tw Cen MT"/>
                <a:cs typeface="Tw Cen MT"/>
              </a:rPr>
              <a:t> </a:t>
            </a:r>
            <a:r>
              <a:rPr sz="1800" dirty="0">
                <a:latin typeface="Tw Cen MT"/>
                <a:cs typeface="Tw Cen MT"/>
              </a:rPr>
              <a:t>of</a:t>
            </a:r>
            <a:r>
              <a:rPr sz="1800" spc="55" dirty="0">
                <a:latin typeface="Tw Cen MT"/>
                <a:cs typeface="Tw Cen MT"/>
              </a:rPr>
              <a:t> </a:t>
            </a:r>
            <a:r>
              <a:rPr sz="1800" spc="-10" dirty="0">
                <a:latin typeface="Tw Cen MT"/>
                <a:cs typeface="Tw Cen MT"/>
              </a:rPr>
              <a:t>dumping)</a:t>
            </a:r>
            <a:endParaRPr sz="1800" dirty="0">
              <a:latin typeface="Tw Cen MT"/>
              <a:cs typeface="Tw Cen MT"/>
            </a:endParaRPr>
          </a:p>
          <a:p>
            <a:pPr marL="103505" indent="-90805">
              <a:lnSpc>
                <a:spcPct val="100000"/>
              </a:lnSpc>
              <a:spcBef>
                <a:spcPts val="1165"/>
              </a:spcBef>
              <a:buClr>
                <a:srgbClr val="1CACE3"/>
              </a:buClr>
              <a:buSzPct val="94444"/>
              <a:buFont typeface="Arial"/>
              <a:buChar char="•"/>
              <a:tabLst>
                <a:tab pos="103505" algn="l"/>
              </a:tabLst>
            </a:pPr>
            <a:r>
              <a:rPr sz="1800" spc="-10" dirty="0">
                <a:latin typeface="Tw Cen MT"/>
                <a:cs typeface="Tw Cen MT"/>
              </a:rPr>
              <a:t>Non-directive</a:t>
            </a:r>
            <a:endParaRPr sz="1800" dirty="0">
              <a:latin typeface="Tw Cen MT"/>
              <a:cs typeface="Tw Cen MT"/>
            </a:endParaRPr>
          </a:p>
          <a:p>
            <a:pPr marL="103505" indent="-90805">
              <a:lnSpc>
                <a:spcPct val="100000"/>
              </a:lnSpc>
              <a:spcBef>
                <a:spcPts val="1190"/>
              </a:spcBef>
              <a:buClr>
                <a:srgbClr val="1CACE3"/>
              </a:buClr>
              <a:buSzPct val="94444"/>
              <a:buFont typeface="Arial"/>
              <a:buChar char="•"/>
              <a:tabLst>
                <a:tab pos="103505" algn="l"/>
              </a:tabLst>
            </a:pPr>
            <a:r>
              <a:rPr sz="1800" dirty="0">
                <a:latin typeface="Tw Cen MT"/>
                <a:cs typeface="Tw Cen MT"/>
              </a:rPr>
              <a:t>Don’t</a:t>
            </a:r>
            <a:r>
              <a:rPr sz="1800" spc="-15" dirty="0">
                <a:latin typeface="Tw Cen MT"/>
                <a:cs typeface="Tw Cen MT"/>
              </a:rPr>
              <a:t> </a:t>
            </a:r>
            <a:r>
              <a:rPr sz="1800" dirty="0">
                <a:latin typeface="Tw Cen MT"/>
                <a:cs typeface="Tw Cen MT"/>
              </a:rPr>
              <a:t>take</a:t>
            </a:r>
            <a:r>
              <a:rPr sz="1800" spc="-35" dirty="0">
                <a:latin typeface="Tw Cen MT"/>
                <a:cs typeface="Tw Cen MT"/>
              </a:rPr>
              <a:t> </a:t>
            </a:r>
            <a:r>
              <a:rPr sz="1800" dirty="0">
                <a:latin typeface="Tw Cen MT"/>
                <a:cs typeface="Tw Cen MT"/>
              </a:rPr>
              <a:t>notes</a:t>
            </a:r>
            <a:r>
              <a:rPr sz="1800" spc="-15" dirty="0">
                <a:latin typeface="Tw Cen MT"/>
                <a:cs typeface="Tw Cen MT"/>
              </a:rPr>
              <a:t> </a:t>
            </a:r>
            <a:r>
              <a:rPr sz="1800" dirty="0">
                <a:latin typeface="Tw Cen MT"/>
                <a:cs typeface="Tw Cen MT"/>
              </a:rPr>
              <a:t>during</a:t>
            </a:r>
            <a:r>
              <a:rPr sz="1800" spc="-30" dirty="0">
                <a:latin typeface="Tw Cen MT"/>
                <a:cs typeface="Tw Cen MT"/>
              </a:rPr>
              <a:t> </a:t>
            </a:r>
            <a:r>
              <a:rPr sz="1800" spc="-10" dirty="0">
                <a:latin typeface="Tw Cen MT"/>
                <a:cs typeface="Tw Cen MT"/>
              </a:rPr>
              <a:t>session—</a:t>
            </a:r>
            <a:r>
              <a:rPr sz="1800" dirty="0">
                <a:latin typeface="Tw Cen MT"/>
                <a:cs typeface="Tw Cen MT"/>
              </a:rPr>
              <a:t>stay</a:t>
            </a:r>
            <a:r>
              <a:rPr sz="1800" spc="-35" dirty="0">
                <a:latin typeface="Tw Cen MT"/>
                <a:cs typeface="Tw Cen MT"/>
              </a:rPr>
              <a:t> </a:t>
            </a:r>
            <a:r>
              <a:rPr sz="1800" dirty="0">
                <a:latin typeface="Tw Cen MT"/>
                <a:cs typeface="Tw Cen MT"/>
              </a:rPr>
              <a:t>focused</a:t>
            </a:r>
            <a:r>
              <a:rPr sz="1800" spc="-30" dirty="0">
                <a:latin typeface="Tw Cen MT"/>
                <a:cs typeface="Tw Cen MT"/>
              </a:rPr>
              <a:t> </a:t>
            </a:r>
            <a:r>
              <a:rPr sz="1800" dirty="0">
                <a:latin typeface="Tw Cen MT"/>
                <a:cs typeface="Tw Cen MT"/>
              </a:rPr>
              <a:t>on</a:t>
            </a:r>
            <a:r>
              <a:rPr sz="1800" spc="-10" dirty="0">
                <a:latin typeface="Tw Cen MT"/>
                <a:cs typeface="Tw Cen MT"/>
              </a:rPr>
              <a:t> child</a:t>
            </a:r>
            <a:endParaRPr sz="1800" dirty="0">
              <a:latin typeface="Tw Cen MT"/>
              <a:cs typeface="Tw Cen MT"/>
            </a:endParaRPr>
          </a:p>
          <a:p>
            <a:pPr marL="103505" indent="-90805">
              <a:lnSpc>
                <a:spcPct val="100000"/>
              </a:lnSpc>
              <a:spcBef>
                <a:spcPts val="1175"/>
              </a:spcBef>
              <a:buClr>
                <a:srgbClr val="1CACE3"/>
              </a:buClr>
              <a:buSzPct val="94444"/>
              <a:buFont typeface="Arial"/>
              <a:buChar char="•"/>
              <a:tabLst>
                <a:tab pos="103505" algn="l"/>
              </a:tabLst>
            </a:pPr>
            <a:r>
              <a:rPr sz="1800" dirty="0">
                <a:latin typeface="Tw Cen MT"/>
                <a:cs typeface="Tw Cen MT"/>
              </a:rPr>
              <a:t>Meet</a:t>
            </a:r>
            <a:r>
              <a:rPr sz="1800" spc="-10" dirty="0">
                <a:latin typeface="Tw Cen MT"/>
                <a:cs typeface="Tw Cen MT"/>
              </a:rPr>
              <a:t> </a:t>
            </a:r>
            <a:r>
              <a:rPr sz="1800" dirty="0">
                <a:latin typeface="Tw Cen MT"/>
                <a:cs typeface="Tw Cen MT"/>
              </a:rPr>
              <a:t>them</a:t>
            </a:r>
            <a:r>
              <a:rPr sz="1800" spc="-15" dirty="0">
                <a:latin typeface="Tw Cen MT"/>
                <a:cs typeface="Tw Cen MT"/>
              </a:rPr>
              <a:t> </a:t>
            </a:r>
            <a:r>
              <a:rPr sz="1800" dirty="0">
                <a:latin typeface="Tw Cen MT"/>
                <a:cs typeface="Tw Cen MT"/>
              </a:rPr>
              <a:t>where</a:t>
            </a:r>
            <a:r>
              <a:rPr sz="1800" spc="-15" dirty="0">
                <a:latin typeface="Tw Cen MT"/>
                <a:cs typeface="Tw Cen MT"/>
              </a:rPr>
              <a:t> </a:t>
            </a:r>
            <a:r>
              <a:rPr sz="1800" dirty="0">
                <a:latin typeface="Tw Cen MT"/>
                <a:cs typeface="Tw Cen MT"/>
              </a:rPr>
              <a:t>they</a:t>
            </a:r>
            <a:r>
              <a:rPr sz="1800" spc="-15" dirty="0">
                <a:latin typeface="Tw Cen MT"/>
                <a:cs typeface="Tw Cen MT"/>
              </a:rPr>
              <a:t> </a:t>
            </a:r>
            <a:r>
              <a:rPr sz="1800" dirty="0">
                <a:latin typeface="Tw Cen MT"/>
                <a:cs typeface="Tw Cen MT"/>
              </a:rPr>
              <a:t>are</a:t>
            </a:r>
            <a:r>
              <a:rPr sz="1800" spc="-20" dirty="0">
                <a:latin typeface="Tw Cen MT"/>
                <a:cs typeface="Tw Cen MT"/>
              </a:rPr>
              <a:t> </a:t>
            </a:r>
            <a:r>
              <a:rPr sz="1800" spc="-25" dirty="0">
                <a:latin typeface="Tw Cen MT"/>
                <a:cs typeface="Tw Cen MT"/>
              </a:rPr>
              <a:t>at</a:t>
            </a:r>
            <a:endParaRPr sz="1800" dirty="0">
              <a:latin typeface="Tw Cen MT"/>
              <a:cs typeface="Tw Cen MT"/>
            </a:endParaRPr>
          </a:p>
        </p:txBody>
      </p:sp>
      <p:sp>
        <p:nvSpPr>
          <p:cNvPr id="4" name="object 4"/>
          <p:cNvSpPr txBox="1"/>
          <p:nvPr/>
        </p:nvSpPr>
        <p:spPr>
          <a:xfrm>
            <a:off x="6616169" y="1239206"/>
            <a:ext cx="5196840" cy="4603248"/>
          </a:xfrm>
          <a:prstGeom prst="rect">
            <a:avLst/>
          </a:prstGeom>
        </p:spPr>
        <p:txBody>
          <a:bodyPr vert="horz" wrap="square" lIns="0" tIns="13335" rIns="0" bIns="0" rtlCol="0">
            <a:spAutoFit/>
          </a:bodyPr>
          <a:lstStyle/>
          <a:p>
            <a:pPr marL="104139">
              <a:lnSpc>
                <a:spcPct val="100000"/>
              </a:lnSpc>
              <a:spcBef>
                <a:spcPts val="105"/>
              </a:spcBef>
            </a:pPr>
            <a:r>
              <a:rPr sz="2300" spc="-10" dirty="0">
                <a:solidFill>
                  <a:srgbClr val="1CACE3"/>
                </a:solidFill>
                <a:latin typeface="Tw Cen MT"/>
                <a:cs typeface="Tw Cen MT"/>
              </a:rPr>
              <a:t>Minitures</a:t>
            </a:r>
            <a:endParaRPr sz="2300" dirty="0">
              <a:latin typeface="Tw Cen MT"/>
              <a:cs typeface="Tw Cen MT"/>
            </a:endParaRPr>
          </a:p>
          <a:p>
            <a:pPr marL="111125" indent="-106045">
              <a:lnSpc>
                <a:spcPct val="100000"/>
              </a:lnSpc>
              <a:spcBef>
                <a:spcPts val="1870"/>
              </a:spcBef>
              <a:buClr>
                <a:srgbClr val="1CACE3"/>
              </a:buClr>
              <a:buSzPct val="95454"/>
              <a:buFont typeface="Arial"/>
              <a:buChar char="•"/>
              <a:tabLst>
                <a:tab pos="111125" algn="l"/>
              </a:tabLst>
            </a:pPr>
            <a:r>
              <a:rPr sz="2200" dirty="0">
                <a:latin typeface="Tw Cen MT"/>
                <a:cs typeface="Tw Cen MT"/>
              </a:rPr>
              <a:t>Animals</a:t>
            </a:r>
            <a:r>
              <a:rPr sz="2200" spc="-60" dirty="0">
                <a:latin typeface="Tw Cen MT"/>
                <a:cs typeface="Tw Cen MT"/>
              </a:rPr>
              <a:t> </a:t>
            </a:r>
            <a:r>
              <a:rPr sz="2200" dirty="0">
                <a:latin typeface="Tw Cen MT"/>
                <a:cs typeface="Tw Cen MT"/>
              </a:rPr>
              <a:t>(farm,</a:t>
            </a:r>
            <a:r>
              <a:rPr sz="2200" spc="-60" dirty="0">
                <a:latin typeface="Tw Cen MT"/>
                <a:cs typeface="Tw Cen MT"/>
              </a:rPr>
              <a:t> </a:t>
            </a:r>
            <a:r>
              <a:rPr sz="2200" spc="-10" dirty="0">
                <a:latin typeface="Tw Cen MT"/>
                <a:cs typeface="Tw Cen MT"/>
              </a:rPr>
              <a:t>exotic,</a:t>
            </a:r>
            <a:r>
              <a:rPr sz="2200" spc="-60" dirty="0">
                <a:latin typeface="Tw Cen MT"/>
                <a:cs typeface="Tw Cen MT"/>
              </a:rPr>
              <a:t> </a:t>
            </a:r>
            <a:r>
              <a:rPr sz="2200" dirty="0">
                <a:latin typeface="Tw Cen MT"/>
                <a:cs typeface="Tw Cen MT"/>
              </a:rPr>
              <a:t>sea/ocean,</a:t>
            </a:r>
            <a:r>
              <a:rPr sz="2200" spc="-60" dirty="0">
                <a:latin typeface="Tw Cen MT"/>
                <a:cs typeface="Tw Cen MT"/>
              </a:rPr>
              <a:t> </a:t>
            </a:r>
            <a:r>
              <a:rPr sz="2200" spc="-10" dirty="0">
                <a:latin typeface="Tw Cen MT"/>
                <a:cs typeface="Tw Cen MT"/>
              </a:rPr>
              <a:t>pets)</a:t>
            </a:r>
            <a:endParaRPr sz="2200" dirty="0">
              <a:latin typeface="Tw Cen MT"/>
              <a:cs typeface="Tw Cen MT"/>
            </a:endParaRPr>
          </a:p>
          <a:p>
            <a:pPr marL="323850">
              <a:lnSpc>
                <a:spcPct val="100000"/>
              </a:lnSpc>
              <a:spcBef>
                <a:spcPts val="35"/>
              </a:spcBef>
            </a:pPr>
            <a:r>
              <a:rPr sz="1600" dirty="0">
                <a:solidFill>
                  <a:srgbClr val="1CACE3"/>
                </a:solidFill>
                <a:latin typeface="Wingdings 3"/>
                <a:cs typeface="Wingdings 3"/>
              </a:rPr>
              <a:t></a:t>
            </a:r>
            <a:r>
              <a:rPr sz="1600" spc="165" dirty="0">
                <a:solidFill>
                  <a:srgbClr val="1CACE3"/>
                </a:solidFill>
                <a:latin typeface="Times New Roman"/>
                <a:cs typeface="Times New Roman"/>
              </a:rPr>
              <a:t> </a:t>
            </a:r>
            <a:r>
              <a:rPr sz="1600" dirty="0">
                <a:latin typeface="Tw Cen MT"/>
                <a:cs typeface="Tw Cen MT"/>
              </a:rPr>
              <a:t>Different</a:t>
            </a:r>
            <a:r>
              <a:rPr sz="1600" spc="-15" dirty="0">
                <a:latin typeface="Tw Cen MT"/>
                <a:cs typeface="Tw Cen MT"/>
              </a:rPr>
              <a:t> </a:t>
            </a:r>
            <a:r>
              <a:rPr sz="1600" spc="-20" dirty="0">
                <a:latin typeface="Tw Cen MT"/>
                <a:cs typeface="Tw Cen MT"/>
              </a:rPr>
              <a:t>sizes</a:t>
            </a:r>
            <a:endParaRPr sz="1600" dirty="0">
              <a:latin typeface="Tw Cen MT"/>
              <a:cs typeface="Tw Cen MT"/>
            </a:endParaRPr>
          </a:p>
          <a:p>
            <a:pPr marL="323850">
              <a:lnSpc>
                <a:spcPct val="100000"/>
              </a:lnSpc>
              <a:spcBef>
                <a:spcPts val="215"/>
              </a:spcBef>
            </a:pPr>
            <a:r>
              <a:rPr sz="1600" dirty="0">
                <a:solidFill>
                  <a:srgbClr val="1CACE3"/>
                </a:solidFill>
                <a:latin typeface="Wingdings 3"/>
                <a:cs typeface="Wingdings 3"/>
              </a:rPr>
              <a:t></a:t>
            </a:r>
            <a:r>
              <a:rPr sz="1600" spc="210" dirty="0">
                <a:solidFill>
                  <a:srgbClr val="1CACE3"/>
                </a:solidFill>
                <a:latin typeface="Times New Roman"/>
                <a:cs typeface="Times New Roman"/>
              </a:rPr>
              <a:t> </a:t>
            </a:r>
            <a:r>
              <a:rPr sz="1600" spc="-10" dirty="0">
                <a:latin typeface="Tw Cen MT"/>
                <a:cs typeface="Tw Cen MT"/>
              </a:rPr>
              <a:t>Families</a:t>
            </a:r>
            <a:endParaRPr sz="1600" dirty="0">
              <a:latin typeface="Tw Cen MT"/>
              <a:cs typeface="Tw Cen MT"/>
            </a:endParaRPr>
          </a:p>
          <a:p>
            <a:pPr marL="277495" lvl="1" indent="-136525">
              <a:lnSpc>
                <a:spcPct val="100000"/>
              </a:lnSpc>
              <a:spcBef>
                <a:spcPts val="165"/>
              </a:spcBef>
              <a:buClr>
                <a:srgbClr val="1CACE3"/>
              </a:buClr>
              <a:buFont typeface="Arial"/>
              <a:buChar char="•"/>
              <a:tabLst>
                <a:tab pos="277495" algn="l"/>
              </a:tabLst>
            </a:pPr>
            <a:r>
              <a:rPr sz="1800" spc="-10" dirty="0">
                <a:latin typeface="Tw Cen MT"/>
                <a:cs typeface="Tw Cen MT"/>
              </a:rPr>
              <a:t>Construction</a:t>
            </a:r>
            <a:endParaRPr sz="1800" dirty="0">
              <a:latin typeface="Tw Cen MT"/>
              <a:cs typeface="Tw Cen MT"/>
            </a:endParaRPr>
          </a:p>
          <a:p>
            <a:pPr marL="277495" lvl="1" indent="-136525">
              <a:lnSpc>
                <a:spcPct val="100000"/>
              </a:lnSpc>
              <a:spcBef>
                <a:spcPts val="165"/>
              </a:spcBef>
              <a:buClr>
                <a:srgbClr val="1CACE3"/>
              </a:buClr>
              <a:buFont typeface="Arial"/>
              <a:buChar char="•"/>
              <a:tabLst>
                <a:tab pos="277495" algn="l"/>
              </a:tabLst>
            </a:pPr>
            <a:r>
              <a:rPr sz="1800" dirty="0">
                <a:latin typeface="Tw Cen MT"/>
                <a:cs typeface="Tw Cen MT"/>
              </a:rPr>
              <a:t>Stones,</a:t>
            </a:r>
            <a:r>
              <a:rPr sz="1800" spc="-55" dirty="0">
                <a:latin typeface="Tw Cen MT"/>
                <a:cs typeface="Tw Cen MT"/>
              </a:rPr>
              <a:t> </a:t>
            </a:r>
            <a:r>
              <a:rPr sz="1800" dirty="0">
                <a:latin typeface="Tw Cen MT"/>
                <a:cs typeface="Tw Cen MT"/>
              </a:rPr>
              <a:t>Gems,</a:t>
            </a:r>
            <a:r>
              <a:rPr sz="1800" spc="-50" dirty="0">
                <a:latin typeface="Tw Cen MT"/>
                <a:cs typeface="Tw Cen MT"/>
              </a:rPr>
              <a:t> </a:t>
            </a:r>
            <a:r>
              <a:rPr sz="1800" spc="-20" dirty="0">
                <a:latin typeface="Tw Cen MT"/>
                <a:cs typeface="Tw Cen MT"/>
              </a:rPr>
              <a:t>Rocks</a:t>
            </a:r>
            <a:endParaRPr sz="1800" dirty="0">
              <a:latin typeface="Tw Cen MT"/>
              <a:cs typeface="Tw Cen MT"/>
            </a:endParaRPr>
          </a:p>
          <a:p>
            <a:pPr lvl="1">
              <a:lnSpc>
                <a:spcPct val="100000"/>
              </a:lnSpc>
              <a:buFont typeface="Arial"/>
              <a:buChar char="•"/>
            </a:pPr>
            <a:endParaRPr sz="1800" dirty="0">
              <a:latin typeface="Tw Cen MT"/>
              <a:cs typeface="Tw Cen MT"/>
            </a:endParaRPr>
          </a:p>
          <a:p>
            <a:pPr lvl="1">
              <a:lnSpc>
                <a:spcPct val="100000"/>
              </a:lnSpc>
              <a:spcBef>
                <a:spcPts val="1270"/>
              </a:spcBef>
              <a:buFont typeface="Arial"/>
              <a:buChar char="•"/>
            </a:pPr>
            <a:endParaRPr sz="1800" dirty="0">
              <a:latin typeface="Tw Cen MT"/>
              <a:cs typeface="Tw Cen MT"/>
            </a:endParaRPr>
          </a:p>
          <a:p>
            <a:pPr marL="277495" marR="5080" lvl="1" indent="-137160">
              <a:lnSpc>
                <a:spcPts val="2690"/>
              </a:lnSpc>
              <a:spcBef>
                <a:spcPts val="5"/>
              </a:spcBef>
              <a:buClr>
                <a:srgbClr val="1CACE3"/>
              </a:buClr>
              <a:buFont typeface="Arial"/>
              <a:buChar char="•"/>
              <a:tabLst>
                <a:tab pos="277495" algn="l"/>
              </a:tabLst>
            </a:pPr>
            <a:r>
              <a:rPr sz="2800" i="1" dirty="0">
                <a:latin typeface="Tw Cen MT"/>
                <a:cs typeface="Tw Cen MT"/>
              </a:rPr>
              <a:t>Play</a:t>
            </a:r>
            <a:r>
              <a:rPr sz="2800" i="1" spc="-65" dirty="0">
                <a:latin typeface="Tw Cen MT"/>
                <a:cs typeface="Tw Cen MT"/>
              </a:rPr>
              <a:t> </a:t>
            </a:r>
            <a:r>
              <a:rPr sz="2800" i="1" dirty="0">
                <a:latin typeface="Tw Cen MT"/>
                <a:cs typeface="Tw Cen MT"/>
              </a:rPr>
              <a:t>is</a:t>
            </a:r>
            <a:r>
              <a:rPr sz="2800" i="1" spc="-70" dirty="0">
                <a:latin typeface="Tw Cen MT"/>
                <a:cs typeface="Tw Cen MT"/>
              </a:rPr>
              <a:t> </a:t>
            </a:r>
            <a:r>
              <a:rPr sz="2800" i="1" dirty="0">
                <a:latin typeface="Tw Cen MT"/>
                <a:cs typeface="Tw Cen MT"/>
              </a:rPr>
              <a:t>how</a:t>
            </a:r>
            <a:r>
              <a:rPr sz="2800" i="1" spc="-70" dirty="0">
                <a:latin typeface="Tw Cen MT"/>
                <a:cs typeface="Tw Cen MT"/>
              </a:rPr>
              <a:t> </a:t>
            </a:r>
            <a:r>
              <a:rPr sz="2800" i="1" dirty="0">
                <a:latin typeface="Tw Cen MT"/>
                <a:cs typeface="Tw Cen MT"/>
              </a:rPr>
              <a:t>kids</a:t>
            </a:r>
            <a:r>
              <a:rPr sz="2800" i="1" spc="-60" dirty="0">
                <a:latin typeface="Tw Cen MT"/>
                <a:cs typeface="Tw Cen MT"/>
              </a:rPr>
              <a:t> </a:t>
            </a:r>
            <a:r>
              <a:rPr sz="2800" i="1" dirty="0">
                <a:latin typeface="Tw Cen MT"/>
                <a:cs typeface="Tw Cen MT"/>
              </a:rPr>
              <a:t>process</a:t>
            </a:r>
            <a:r>
              <a:rPr sz="2800" i="1" spc="-75" dirty="0">
                <a:latin typeface="Tw Cen MT"/>
                <a:cs typeface="Tw Cen MT"/>
              </a:rPr>
              <a:t> </a:t>
            </a:r>
            <a:r>
              <a:rPr sz="2800" i="1" dirty="0">
                <a:latin typeface="Tw Cen MT"/>
                <a:cs typeface="Tw Cen MT"/>
              </a:rPr>
              <a:t>their</a:t>
            </a:r>
            <a:r>
              <a:rPr sz="2800" i="1" spc="-50" dirty="0">
                <a:latin typeface="Tw Cen MT"/>
                <a:cs typeface="Tw Cen MT"/>
              </a:rPr>
              <a:t> </a:t>
            </a:r>
            <a:r>
              <a:rPr sz="2800" i="1" spc="-10" dirty="0">
                <a:latin typeface="Tw Cen MT"/>
                <a:cs typeface="Tw Cen MT"/>
              </a:rPr>
              <a:t>world! </a:t>
            </a:r>
            <a:r>
              <a:rPr sz="2800" i="1" dirty="0">
                <a:latin typeface="Tw Cen MT"/>
                <a:cs typeface="Tw Cen MT"/>
              </a:rPr>
              <a:t>Trust</a:t>
            </a:r>
            <a:r>
              <a:rPr sz="2800" i="1" spc="-60" dirty="0">
                <a:latin typeface="Tw Cen MT"/>
                <a:cs typeface="Tw Cen MT"/>
              </a:rPr>
              <a:t> </a:t>
            </a:r>
            <a:r>
              <a:rPr sz="2800" i="1" dirty="0">
                <a:latin typeface="Tw Cen MT"/>
                <a:cs typeface="Tw Cen MT"/>
              </a:rPr>
              <a:t>the</a:t>
            </a:r>
            <a:r>
              <a:rPr sz="2800" i="1" spc="-40" dirty="0">
                <a:latin typeface="Tw Cen MT"/>
                <a:cs typeface="Tw Cen MT"/>
              </a:rPr>
              <a:t> </a:t>
            </a:r>
            <a:r>
              <a:rPr sz="2800" i="1" spc="-10" dirty="0">
                <a:latin typeface="Tw Cen MT"/>
                <a:cs typeface="Tw Cen MT"/>
              </a:rPr>
              <a:t>process.</a:t>
            </a:r>
            <a:endParaRPr sz="2800" dirty="0">
              <a:latin typeface="Tw Cen MT"/>
              <a:cs typeface="Tw Cen MT"/>
            </a:endParaRPr>
          </a:p>
          <a:p>
            <a:pPr marL="277495" marR="1106805" indent="-137160">
              <a:lnSpc>
                <a:spcPct val="80000"/>
              </a:lnSpc>
              <a:spcBef>
                <a:spcPts val="620"/>
              </a:spcBef>
            </a:pPr>
            <a:r>
              <a:rPr sz="2800" spc="-10" dirty="0">
                <a:solidFill>
                  <a:srgbClr val="1CACE3"/>
                </a:solidFill>
                <a:latin typeface="Wingdings 3"/>
                <a:cs typeface="Wingdings 3"/>
              </a:rPr>
              <a:t></a:t>
            </a:r>
            <a:r>
              <a:rPr sz="2800" spc="-430" dirty="0">
                <a:solidFill>
                  <a:srgbClr val="1CACE3"/>
                </a:solidFill>
                <a:latin typeface="Times New Roman"/>
                <a:cs typeface="Times New Roman"/>
              </a:rPr>
              <a:t> </a:t>
            </a:r>
            <a:r>
              <a:rPr sz="2800" i="1" dirty="0">
                <a:latin typeface="Tw Cen MT"/>
                <a:cs typeface="Tw Cen MT"/>
              </a:rPr>
              <a:t>Track</a:t>
            </a:r>
            <a:r>
              <a:rPr sz="2800" i="1" spc="-85" dirty="0">
                <a:latin typeface="Tw Cen MT"/>
                <a:cs typeface="Tw Cen MT"/>
              </a:rPr>
              <a:t> </a:t>
            </a:r>
            <a:r>
              <a:rPr sz="2800" i="1" dirty="0">
                <a:latin typeface="Tw Cen MT"/>
                <a:cs typeface="Tw Cen MT"/>
              </a:rPr>
              <a:t>and</a:t>
            </a:r>
            <a:r>
              <a:rPr sz="2800" i="1" spc="-50" dirty="0">
                <a:latin typeface="Tw Cen MT"/>
                <a:cs typeface="Tw Cen MT"/>
              </a:rPr>
              <a:t> </a:t>
            </a:r>
            <a:r>
              <a:rPr sz="2800" i="1" dirty="0">
                <a:latin typeface="Tw Cen MT"/>
                <a:cs typeface="Tw Cen MT"/>
              </a:rPr>
              <a:t>summarize</a:t>
            </a:r>
            <a:r>
              <a:rPr sz="2800" i="1" spc="-50" dirty="0">
                <a:latin typeface="Tw Cen MT"/>
                <a:cs typeface="Tw Cen MT"/>
              </a:rPr>
              <a:t> </a:t>
            </a:r>
            <a:r>
              <a:rPr sz="2800" i="1" spc="-35" dirty="0">
                <a:latin typeface="Tw Cen MT"/>
                <a:cs typeface="Tw Cen MT"/>
              </a:rPr>
              <a:t>what’s </a:t>
            </a:r>
            <a:r>
              <a:rPr sz="2800" i="1" dirty="0">
                <a:latin typeface="Tw Cen MT"/>
                <a:cs typeface="Tw Cen MT"/>
              </a:rPr>
              <a:t>happening</a:t>
            </a:r>
            <a:r>
              <a:rPr sz="2800" i="1" spc="-65" dirty="0">
                <a:latin typeface="Tw Cen MT"/>
                <a:cs typeface="Tw Cen MT"/>
              </a:rPr>
              <a:t> </a:t>
            </a:r>
            <a:r>
              <a:rPr sz="2800" i="1" dirty="0">
                <a:latin typeface="Tw Cen MT"/>
                <a:cs typeface="Tw Cen MT"/>
              </a:rPr>
              <a:t>in</a:t>
            </a:r>
            <a:r>
              <a:rPr sz="2800" i="1" spc="-45" dirty="0">
                <a:latin typeface="Tw Cen MT"/>
                <a:cs typeface="Tw Cen MT"/>
              </a:rPr>
              <a:t> </a:t>
            </a:r>
            <a:r>
              <a:rPr sz="2800" i="1" dirty="0">
                <a:latin typeface="Tw Cen MT"/>
                <a:cs typeface="Tw Cen MT"/>
              </a:rPr>
              <a:t>the</a:t>
            </a:r>
            <a:r>
              <a:rPr sz="2800" i="1" spc="-50" dirty="0">
                <a:latin typeface="Tw Cen MT"/>
                <a:cs typeface="Tw Cen MT"/>
              </a:rPr>
              <a:t> </a:t>
            </a:r>
            <a:r>
              <a:rPr sz="2800" i="1" spc="-20" dirty="0">
                <a:latin typeface="Tw Cen MT"/>
                <a:cs typeface="Tw Cen MT"/>
              </a:rPr>
              <a:t>tray.</a:t>
            </a:r>
            <a:r>
              <a:rPr lang="en-GB" sz="2800" i="1" spc="-20" dirty="0">
                <a:latin typeface="Tw Cen MT"/>
                <a:cs typeface="Tw Cen MT"/>
              </a:rPr>
              <a:t>summarise</a:t>
            </a:r>
            <a:endParaRPr sz="2800" dirty="0">
              <a:latin typeface="Tw Cen MT"/>
              <a:cs typeface="Tw Cen MT"/>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45920" y="262964"/>
            <a:ext cx="9372600" cy="1200416"/>
          </a:xfrm>
          <a:prstGeom prst="rect">
            <a:avLst/>
          </a:prstGeom>
        </p:spPr>
        <p:txBody>
          <a:bodyPr vert="horz" wrap="square" lIns="0" tIns="13335" rIns="0" bIns="0" rtlCol="0">
            <a:spAutoFit/>
          </a:bodyPr>
          <a:lstStyle/>
          <a:p>
            <a:pPr marL="288290">
              <a:lnSpc>
                <a:spcPct val="100000"/>
              </a:lnSpc>
              <a:spcBef>
                <a:spcPts val="105"/>
              </a:spcBef>
            </a:pPr>
            <a:r>
              <a:rPr spc="55" dirty="0"/>
              <a:t>WORKING</a:t>
            </a:r>
            <a:r>
              <a:rPr spc="225" dirty="0"/>
              <a:t> </a:t>
            </a:r>
            <a:r>
              <a:rPr spc="60" dirty="0"/>
              <a:t>WITH</a:t>
            </a:r>
            <a:r>
              <a:rPr spc="220" dirty="0"/>
              <a:t> </a:t>
            </a:r>
            <a:r>
              <a:rPr spc="65" dirty="0"/>
              <a:t>CHILDREN</a:t>
            </a:r>
          </a:p>
        </p:txBody>
      </p:sp>
      <p:sp>
        <p:nvSpPr>
          <p:cNvPr id="3" name="object 3"/>
          <p:cNvSpPr txBox="1"/>
          <p:nvPr/>
        </p:nvSpPr>
        <p:spPr>
          <a:xfrm>
            <a:off x="295745" y="1918447"/>
            <a:ext cx="5877950" cy="4832349"/>
          </a:xfrm>
          <a:prstGeom prst="rect">
            <a:avLst/>
          </a:prstGeom>
          <a:solidFill>
            <a:schemeClr val="accent1">
              <a:lumMod val="60000"/>
              <a:lumOff val="40000"/>
            </a:schemeClr>
          </a:solidFill>
        </p:spPr>
        <p:txBody>
          <a:bodyPr vert="horz" wrap="square" lIns="0" tIns="12700" rIns="0" bIns="0" rtlCol="0">
            <a:spAutoFit/>
          </a:bodyPr>
          <a:lstStyle/>
          <a:p>
            <a:pPr marL="12700">
              <a:lnSpc>
                <a:spcPts val="2035"/>
              </a:lnSpc>
              <a:spcBef>
                <a:spcPts val="100"/>
              </a:spcBef>
            </a:pPr>
            <a:r>
              <a:rPr sz="2000" dirty="0">
                <a:latin typeface="Tw Cen MT"/>
                <a:cs typeface="Tw Cen MT"/>
              </a:rPr>
              <a:t>Playing</a:t>
            </a:r>
            <a:r>
              <a:rPr sz="2000" spc="-25" dirty="0">
                <a:latin typeface="Tw Cen MT"/>
                <a:cs typeface="Tw Cen MT"/>
              </a:rPr>
              <a:t> </a:t>
            </a:r>
            <a:r>
              <a:rPr sz="2000" i="1" dirty="0">
                <a:latin typeface="Tw Cen MT"/>
                <a:cs typeface="Tw Cen MT"/>
              </a:rPr>
              <a:t>IS</a:t>
            </a:r>
            <a:r>
              <a:rPr sz="2000" i="1" spc="-20" dirty="0">
                <a:latin typeface="Tw Cen MT"/>
                <a:cs typeface="Tw Cen MT"/>
              </a:rPr>
              <a:t> </a:t>
            </a:r>
            <a:r>
              <a:rPr sz="2000" dirty="0">
                <a:latin typeface="Tw Cen MT"/>
                <a:cs typeface="Tw Cen MT"/>
              </a:rPr>
              <a:t>the</a:t>
            </a:r>
            <a:r>
              <a:rPr sz="2000" spc="-15" dirty="0">
                <a:latin typeface="Tw Cen MT"/>
                <a:cs typeface="Tw Cen MT"/>
              </a:rPr>
              <a:t> </a:t>
            </a:r>
            <a:r>
              <a:rPr sz="2000" spc="-10" dirty="0">
                <a:latin typeface="Tw Cen MT"/>
                <a:cs typeface="Tw Cen MT"/>
              </a:rPr>
              <a:t>therapy</a:t>
            </a:r>
            <a:endParaRPr sz="2000" dirty="0">
              <a:latin typeface="Tw Cen MT"/>
              <a:cs typeface="Tw Cen MT"/>
            </a:endParaRPr>
          </a:p>
          <a:p>
            <a:pPr marL="48895">
              <a:lnSpc>
                <a:spcPts val="2010"/>
              </a:lnSpc>
            </a:pPr>
            <a:r>
              <a:rPr sz="2000" dirty="0">
                <a:solidFill>
                  <a:srgbClr val="1CACE3"/>
                </a:solidFill>
                <a:latin typeface="Wingdings 3"/>
                <a:cs typeface="Wingdings 3"/>
              </a:rPr>
              <a:t></a:t>
            </a:r>
            <a:r>
              <a:rPr sz="2000" spc="90" dirty="0">
                <a:solidFill>
                  <a:srgbClr val="1CACE3"/>
                </a:solidFill>
                <a:latin typeface="Times New Roman"/>
                <a:cs typeface="Times New Roman"/>
              </a:rPr>
              <a:t> </a:t>
            </a:r>
            <a:r>
              <a:rPr sz="2000" dirty="0">
                <a:latin typeface="Tw Cen MT"/>
                <a:cs typeface="Tw Cen MT"/>
              </a:rPr>
              <a:t>This</a:t>
            </a:r>
            <a:r>
              <a:rPr sz="2000" spc="-15" dirty="0">
                <a:latin typeface="Tw Cen MT"/>
                <a:cs typeface="Tw Cen MT"/>
              </a:rPr>
              <a:t> </a:t>
            </a:r>
            <a:r>
              <a:rPr sz="2000" dirty="0">
                <a:latin typeface="Tw Cen MT"/>
                <a:cs typeface="Tw Cen MT"/>
              </a:rPr>
              <a:t>is</a:t>
            </a:r>
            <a:r>
              <a:rPr sz="2000" spc="-10" dirty="0">
                <a:latin typeface="Tw Cen MT"/>
                <a:cs typeface="Tw Cen MT"/>
              </a:rPr>
              <a:t> </a:t>
            </a:r>
            <a:r>
              <a:rPr sz="2000" dirty="0">
                <a:latin typeface="Tw Cen MT"/>
                <a:cs typeface="Tw Cen MT"/>
              </a:rPr>
              <a:t>how</a:t>
            </a:r>
            <a:r>
              <a:rPr sz="2000" spc="-25" dirty="0">
                <a:latin typeface="Tw Cen MT"/>
                <a:cs typeface="Tw Cen MT"/>
              </a:rPr>
              <a:t> </a:t>
            </a:r>
            <a:r>
              <a:rPr sz="2000" dirty="0">
                <a:latin typeface="Tw Cen MT"/>
                <a:cs typeface="Tw Cen MT"/>
              </a:rPr>
              <a:t>children</a:t>
            </a:r>
            <a:r>
              <a:rPr sz="2000" spc="-35" dirty="0">
                <a:latin typeface="Tw Cen MT"/>
                <a:cs typeface="Tw Cen MT"/>
              </a:rPr>
              <a:t> </a:t>
            </a:r>
            <a:r>
              <a:rPr sz="2000" dirty="0">
                <a:latin typeface="Tw Cen MT"/>
                <a:cs typeface="Tw Cen MT"/>
              </a:rPr>
              <a:t>process</a:t>
            </a:r>
            <a:r>
              <a:rPr sz="2000" spc="-20" dirty="0">
                <a:latin typeface="Tw Cen MT"/>
                <a:cs typeface="Tw Cen MT"/>
              </a:rPr>
              <a:t> </a:t>
            </a:r>
            <a:r>
              <a:rPr sz="2000" dirty="0">
                <a:latin typeface="Tw Cen MT"/>
                <a:cs typeface="Tw Cen MT"/>
              </a:rPr>
              <a:t>their</a:t>
            </a:r>
            <a:r>
              <a:rPr sz="2000" spc="-15" dirty="0">
                <a:latin typeface="Tw Cen MT"/>
                <a:cs typeface="Tw Cen MT"/>
              </a:rPr>
              <a:t> </a:t>
            </a:r>
            <a:r>
              <a:rPr sz="2000" spc="-10" dirty="0">
                <a:latin typeface="Tw Cen MT"/>
                <a:cs typeface="Tw Cen MT"/>
              </a:rPr>
              <a:t>feelings</a:t>
            </a:r>
            <a:endParaRPr sz="2000" dirty="0">
              <a:latin typeface="Tw Cen MT"/>
              <a:cs typeface="Tw Cen MT"/>
            </a:endParaRPr>
          </a:p>
          <a:p>
            <a:pPr marL="48895">
              <a:lnSpc>
                <a:spcPts val="2115"/>
              </a:lnSpc>
            </a:pPr>
            <a:r>
              <a:rPr sz="2000" dirty="0">
                <a:solidFill>
                  <a:srgbClr val="1CACE3"/>
                </a:solidFill>
                <a:latin typeface="Wingdings 3"/>
                <a:cs typeface="Wingdings 3"/>
              </a:rPr>
              <a:t></a:t>
            </a:r>
            <a:r>
              <a:rPr sz="2000" spc="75" dirty="0">
                <a:solidFill>
                  <a:srgbClr val="1CACE3"/>
                </a:solidFill>
                <a:latin typeface="Times New Roman"/>
                <a:cs typeface="Times New Roman"/>
              </a:rPr>
              <a:t> </a:t>
            </a:r>
            <a:r>
              <a:rPr sz="2000" spc="-10" dirty="0">
                <a:latin typeface="Tw Cen MT"/>
                <a:cs typeface="Tw Cen MT"/>
              </a:rPr>
              <a:t>You</a:t>
            </a:r>
            <a:r>
              <a:rPr sz="2000" spc="-30" dirty="0">
                <a:latin typeface="Tw Cen MT"/>
                <a:cs typeface="Tw Cen MT"/>
              </a:rPr>
              <a:t> </a:t>
            </a:r>
            <a:r>
              <a:rPr sz="2000" dirty="0">
                <a:latin typeface="Tw Cen MT"/>
                <a:cs typeface="Tw Cen MT"/>
              </a:rPr>
              <a:t>are</a:t>
            </a:r>
            <a:r>
              <a:rPr sz="2000" spc="-30" dirty="0">
                <a:latin typeface="Tw Cen MT"/>
                <a:cs typeface="Tw Cen MT"/>
              </a:rPr>
              <a:t> </a:t>
            </a:r>
            <a:r>
              <a:rPr sz="2000" dirty="0">
                <a:latin typeface="Tw Cen MT"/>
                <a:cs typeface="Tw Cen MT"/>
              </a:rPr>
              <a:t>holding</a:t>
            </a:r>
            <a:r>
              <a:rPr sz="2000" spc="-40" dirty="0">
                <a:latin typeface="Tw Cen MT"/>
                <a:cs typeface="Tw Cen MT"/>
              </a:rPr>
              <a:t> </a:t>
            </a:r>
            <a:r>
              <a:rPr sz="2000" dirty="0">
                <a:latin typeface="Tw Cen MT"/>
                <a:cs typeface="Tw Cen MT"/>
              </a:rPr>
              <a:t>the</a:t>
            </a:r>
            <a:r>
              <a:rPr sz="2000" spc="-30" dirty="0">
                <a:latin typeface="Tw Cen MT"/>
                <a:cs typeface="Tw Cen MT"/>
              </a:rPr>
              <a:t> </a:t>
            </a:r>
            <a:r>
              <a:rPr sz="2000" dirty="0">
                <a:latin typeface="Tw Cen MT"/>
                <a:cs typeface="Tw Cen MT"/>
              </a:rPr>
              <a:t>‘free</a:t>
            </a:r>
            <a:r>
              <a:rPr sz="2000" spc="-30" dirty="0">
                <a:latin typeface="Tw Cen MT"/>
                <a:cs typeface="Tw Cen MT"/>
              </a:rPr>
              <a:t> </a:t>
            </a:r>
            <a:r>
              <a:rPr sz="2000" dirty="0">
                <a:latin typeface="Tw Cen MT"/>
                <a:cs typeface="Tw Cen MT"/>
              </a:rPr>
              <a:t>&amp;</a:t>
            </a:r>
            <a:r>
              <a:rPr sz="2000" spc="-30" dirty="0">
                <a:latin typeface="Tw Cen MT"/>
                <a:cs typeface="Tw Cen MT"/>
              </a:rPr>
              <a:t> </a:t>
            </a:r>
            <a:r>
              <a:rPr sz="2000" dirty="0">
                <a:latin typeface="Tw Cen MT"/>
                <a:cs typeface="Tw Cen MT"/>
              </a:rPr>
              <a:t>protected</a:t>
            </a:r>
            <a:r>
              <a:rPr sz="2000" spc="-50" dirty="0">
                <a:latin typeface="Tw Cen MT"/>
                <a:cs typeface="Tw Cen MT"/>
              </a:rPr>
              <a:t> </a:t>
            </a:r>
            <a:r>
              <a:rPr sz="2000" spc="-10" dirty="0">
                <a:latin typeface="Tw Cen MT"/>
                <a:cs typeface="Tw Cen MT"/>
              </a:rPr>
              <a:t>space’</a:t>
            </a:r>
            <a:endParaRPr sz="2000" dirty="0">
              <a:latin typeface="Tw Cen MT"/>
              <a:cs typeface="Tw Cen MT"/>
            </a:endParaRPr>
          </a:p>
          <a:p>
            <a:pPr marL="48895">
              <a:lnSpc>
                <a:spcPts val="2110"/>
              </a:lnSpc>
            </a:pPr>
            <a:r>
              <a:rPr sz="2000" dirty="0">
                <a:solidFill>
                  <a:srgbClr val="1CACE3"/>
                </a:solidFill>
                <a:latin typeface="Wingdings 3"/>
                <a:cs typeface="Wingdings 3"/>
              </a:rPr>
              <a:t></a:t>
            </a:r>
            <a:r>
              <a:rPr sz="2000" spc="85" dirty="0">
                <a:solidFill>
                  <a:srgbClr val="1CACE3"/>
                </a:solidFill>
                <a:latin typeface="Times New Roman"/>
                <a:cs typeface="Times New Roman"/>
              </a:rPr>
              <a:t> </a:t>
            </a:r>
            <a:r>
              <a:rPr sz="2000" dirty="0">
                <a:latin typeface="Tw Cen MT"/>
                <a:cs typeface="Tw Cen MT"/>
              </a:rPr>
              <a:t>Children</a:t>
            </a:r>
            <a:r>
              <a:rPr sz="2000" spc="-30" dirty="0">
                <a:latin typeface="Tw Cen MT"/>
                <a:cs typeface="Tw Cen MT"/>
              </a:rPr>
              <a:t> </a:t>
            </a:r>
            <a:r>
              <a:rPr sz="2000" dirty="0">
                <a:latin typeface="Tw Cen MT"/>
                <a:cs typeface="Tw Cen MT"/>
              </a:rPr>
              <a:t>often</a:t>
            </a:r>
            <a:r>
              <a:rPr sz="2000" spc="-15" dirty="0">
                <a:latin typeface="Tw Cen MT"/>
                <a:cs typeface="Tw Cen MT"/>
              </a:rPr>
              <a:t> </a:t>
            </a:r>
            <a:r>
              <a:rPr sz="2000" dirty="0">
                <a:latin typeface="Tw Cen MT"/>
                <a:cs typeface="Tw Cen MT"/>
              </a:rPr>
              <a:t>have</a:t>
            </a:r>
            <a:r>
              <a:rPr sz="2000" spc="-20" dirty="0">
                <a:latin typeface="Tw Cen MT"/>
                <a:cs typeface="Tw Cen MT"/>
              </a:rPr>
              <a:t> </a:t>
            </a:r>
            <a:r>
              <a:rPr sz="2000" dirty="0">
                <a:latin typeface="Tw Cen MT"/>
                <a:cs typeface="Tw Cen MT"/>
              </a:rPr>
              <a:t>moving</a:t>
            </a:r>
            <a:r>
              <a:rPr sz="2000" spc="-30" dirty="0">
                <a:latin typeface="Tw Cen MT"/>
                <a:cs typeface="Tw Cen MT"/>
              </a:rPr>
              <a:t> </a:t>
            </a:r>
            <a:r>
              <a:rPr sz="2000" spc="-10" dirty="0">
                <a:latin typeface="Tw Cen MT"/>
                <a:cs typeface="Tw Cen MT"/>
              </a:rPr>
              <a:t>worlds</a:t>
            </a:r>
            <a:endParaRPr sz="2000" dirty="0">
              <a:latin typeface="Tw Cen MT"/>
              <a:cs typeface="Tw Cen MT"/>
            </a:endParaRPr>
          </a:p>
          <a:p>
            <a:pPr marL="48895">
              <a:lnSpc>
                <a:spcPts val="2110"/>
              </a:lnSpc>
            </a:pPr>
            <a:r>
              <a:rPr sz="2000" dirty="0">
                <a:solidFill>
                  <a:srgbClr val="1CACE3"/>
                </a:solidFill>
                <a:latin typeface="Wingdings 3"/>
                <a:cs typeface="Wingdings 3"/>
              </a:rPr>
              <a:t></a:t>
            </a:r>
            <a:r>
              <a:rPr sz="2000" spc="80" dirty="0">
                <a:solidFill>
                  <a:srgbClr val="1CACE3"/>
                </a:solidFill>
                <a:latin typeface="Times New Roman"/>
                <a:cs typeface="Times New Roman"/>
              </a:rPr>
              <a:t> </a:t>
            </a:r>
            <a:r>
              <a:rPr sz="2000" dirty="0">
                <a:latin typeface="Tw Cen MT"/>
                <a:cs typeface="Tw Cen MT"/>
              </a:rPr>
              <a:t>Use</a:t>
            </a:r>
            <a:r>
              <a:rPr sz="2000" spc="-20" dirty="0">
                <a:latin typeface="Tw Cen MT"/>
                <a:cs typeface="Tw Cen MT"/>
              </a:rPr>
              <a:t> </a:t>
            </a:r>
            <a:r>
              <a:rPr sz="2000" dirty="0">
                <a:latin typeface="Tw Cen MT"/>
                <a:cs typeface="Tw Cen MT"/>
              </a:rPr>
              <a:t>reflection,</a:t>
            </a:r>
            <a:r>
              <a:rPr sz="2000" spc="-30" dirty="0">
                <a:latin typeface="Tw Cen MT"/>
                <a:cs typeface="Tw Cen MT"/>
              </a:rPr>
              <a:t> </a:t>
            </a:r>
            <a:r>
              <a:rPr sz="2000" dirty="0">
                <a:latin typeface="Tw Cen MT"/>
                <a:cs typeface="Tw Cen MT"/>
              </a:rPr>
              <a:t>not</a:t>
            </a:r>
            <a:r>
              <a:rPr sz="2000" spc="-25" dirty="0">
                <a:latin typeface="Tw Cen MT"/>
                <a:cs typeface="Tw Cen MT"/>
              </a:rPr>
              <a:t> </a:t>
            </a:r>
            <a:r>
              <a:rPr sz="2000" spc="-10" dirty="0">
                <a:latin typeface="Tw Cen MT"/>
                <a:cs typeface="Tw Cen MT"/>
              </a:rPr>
              <a:t>interpretation</a:t>
            </a:r>
            <a:endParaRPr sz="2000" dirty="0">
              <a:latin typeface="Tw Cen MT"/>
              <a:cs typeface="Tw Cen MT"/>
            </a:endParaRPr>
          </a:p>
          <a:p>
            <a:pPr marL="186690" marR="224154" indent="-137795">
              <a:lnSpc>
                <a:spcPct val="70000"/>
              </a:lnSpc>
              <a:spcBef>
                <a:spcPts val="620"/>
              </a:spcBef>
            </a:pPr>
            <a:r>
              <a:rPr sz="2000" dirty="0">
                <a:solidFill>
                  <a:srgbClr val="1CACE3"/>
                </a:solidFill>
                <a:latin typeface="Wingdings 3"/>
                <a:cs typeface="Wingdings 3"/>
              </a:rPr>
              <a:t></a:t>
            </a:r>
            <a:r>
              <a:rPr sz="2000" spc="95" dirty="0">
                <a:solidFill>
                  <a:srgbClr val="1CACE3"/>
                </a:solidFill>
                <a:latin typeface="Times New Roman"/>
                <a:cs typeface="Times New Roman"/>
              </a:rPr>
              <a:t> </a:t>
            </a:r>
            <a:r>
              <a:rPr sz="2000" dirty="0">
                <a:latin typeface="Tw Cen MT"/>
                <a:cs typeface="Tw Cen MT"/>
              </a:rPr>
              <a:t>Every</a:t>
            </a:r>
            <a:r>
              <a:rPr sz="2000" spc="-10" dirty="0">
                <a:latin typeface="Tw Cen MT"/>
                <a:cs typeface="Tw Cen MT"/>
              </a:rPr>
              <a:t> </a:t>
            </a:r>
            <a:r>
              <a:rPr sz="2000" dirty="0">
                <a:latin typeface="Tw Cen MT"/>
                <a:cs typeface="Tw Cen MT"/>
              </a:rPr>
              <a:t>child</a:t>
            </a:r>
            <a:r>
              <a:rPr sz="2000" spc="-25" dirty="0">
                <a:latin typeface="Tw Cen MT"/>
                <a:cs typeface="Tw Cen MT"/>
              </a:rPr>
              <a:t> </a:t>
            </a:r>
            <a:r>
              <a:rPr sz="2000" dirty="0">
                <a:latin typeface="Tw Cen MT"/>
                <a:cs typeface="Tw Cen MT"/>
              </a:rPr>
              <a:t>has</a:t>
            </a:r>
            <a:r>
              <a:rPr sz="2000" spc="-10" dirty="0">
                <a:latin typeface="Tw Cen MT"/>
                <a:cs typeface="Tw Cen MT"/>
              </a:rPr>
              <a:t> </a:t>
            </a:r>
            <a:r>
              <a:rPr sz="2000" dirty="0">
                <a:latin typeface="Tw Cen MT"/>
                <a:cs typeface="Tw Cen MT"/>
              </a:rPr>
              <a:t>within</a:t>
            </a:r>
            <a:r>
              <a:rPr sz="2000" spc="-10" dirty="0">
                <a:latin typeface="Tw Cen MT"/>
                <a:cs typeface="Tw Cen MT"/>
              </a:rPr>
              <a:t> </a:t>
            </a:r>
            <a:r>
              <a:rPr sz="2000" dirty="0">
                <a:latin typeface="Tw Cen MT"/>
                <a:cs typeface="Tw Cen MT"/>
              </a:rPr>
              <a:t>them</a:t>
            </a:r>
            <a:r>
              <a:rPr sz="2000" spc="-20" dirty="0">
                <a:latin typeface="Tw Cen MT"/>
                <a:cs typeface="Tw Cen MT"/>
              </a:rPr>
              <a:t> </a:t>
            </a:r>
            <a:r>
              <a:rPr sz="2000" dirty="0">
                <a:latin typeface="Tw Cen MT"/>
                <a:cs typeface="Tw Cen MT"/>
              </a:rPr>
              <a:t>the</a:t>
            </a:r>
            <a:r>
              <a:rPr sz="2000" spc="-10" dirty="0">
                <a:latin typeface="Tw Cen MT"/>
                <a:cs typeface="Tw Cen MT"/>
              </a:rPr>
              <a:t> </a:t>
            </a:r>
            <a:r>
              <a:rPr sz="2000" dirty="0">
                <a:latin typeface="Tw Cen MT"/>
                <a:cs typeface="Tw Cen MT"/>
              </a:rPr>
              <a:t>ability</a:t>
            </a:r>
            <a:r>
              <a:rPr sz="2000" spc="-10" dirty="0">
                <a:latin typeface="Tw Cen MT"/>
                <a:cs typeface="Tw Cen MT"/>
              </a:rPr>
              <a:t> </a:t>
            </a:r>
            <a:r>
              <a:rPr sz="2000" dirty="0">
                <a:latin typeface="Tw Cen MT"/>
                <a:cs typeface="Tw Cen MT"/>
              </a:rPr>
              <a:t>to</a:t>
            </a:r>
            <a:r>
              <a:rPr sz="2000" spc="-20" dirty="0">
                <a:latin typeface="Tw Cen MT"/>
                <a:cs typeface="Tw Cen MT"/>
              </a:rPr>
              <a:t> grow </a:t>
            </a:r>
            <a:r>
              <a:rPr sz="2000" dirty="0">
                <a:latin typeface="Tw Cen MT"/>
                <a:cs typeface="Tw Cen MT"/>
              </a:rPr>
              <a:t>and</a:t>
            </a:r>
            <a:r>
              <a:rPr sz="2000" spc="-45" dirty="0">
                <a:latin typeface="Tw Cen MT"/>
                <a:cs typeface="Tw Cen MT"/>
              </a:rPr>
              <a:t> </a:t>
            </a:r>
            <a:r>
              <a:rPr sz="2000" dirty="0">
                <a:latin typeface="Tw Cen MT"/>
                <a:cs typeface="Tw Cen MT"/>
              </a:rPr>
              <a:t>actualize</a:t>
            </a:r>
            <a:r>
              <a:rPr sz="2000" spc="-55" dirty="0">
                <a:latin typeface="Tw Cen MT"/>
                <a:cs typeface="Tw Cen MT"/>
              </a:rPr>
              <a:t> </a:t>
            </a:r>
            <a:r>
              <a:rPr sz="2000" dirty="0">
                <a:latin typeface="Tw Cen MT"/>
                <a:cs typeface="Tw Cen MT"/>
              </a:rPr>
              <a:t>the</a:t>
            </a:r>
            <a:r>
              <a:rPr sz="2000" spc="-30" dirty="0">
                <a:latin typeface="Tw Cen MT"/>
                <a:cs typeface="Tw Cen MT"/>
              </a:rPr>
              <a:t> </a:t>
            </a:r>
            <a:r>
              <a:rPr sz="2000" dirty="0">
                <a:latin typeface="Tw Cen MT"/>
                <a:cs typeface="Tw Cen MT"/>
              </a:rPr>
              <a:t>way</a:t>
            </a:r>
            <a:r>
              <a:rPr sz="2000" spc="-30" dirty="0">
                <a:latin typeface="Tw Cen MT"/>
                <a:cs typeface="Tw Cen MT"/>
              </a:rPr>
              <a:t> </a:t>
            </a:r>
            <a:r>
              <a:rPr sz="2000" dirty="0">
                <a:latin typeface="Tw Cen MT"/>
                <a:cs typeface="Tw Cen MT"/>
              </a:rPr>
              <a:t>they</a:t>
            </a:r>
            <a:r>
              <a:rPr sz="2000" spc="-25" dirty="0">
                <a:latin typeface="Tw Cen MT"/>
                <a:cs typeface="Tw Cen MT"/>
              </a:rPr>
              <a:t> </a:t>
            </a:r>
            <a:r>
              <a:rPr sz="2000" dirty="0">
                <a:latin typeface="Tw Cen MT"/>
                <a:cs typeface="Tw Cen MT"/>
              </a:rPr>
              <a:t>are</a:t>
            </a:r>
            <a:r>
              <a:rPr sz="2000" spc="-40" dirty="0">
                <a:latin typeface="Tw Cen MT"/>
                <a:cs typeface="Tw Cen MT"/>
              </a:rPr>
              <a:t> </a:t>
            </a:r>
            <a:r>
              <a:rPr sz="2000" dirty="0">
                <a:latin typeface="Tw Cen MT"/>
                <a:cs typeface="Tw Cen MT"/>
              </a:rPr>
              <a:t>meant</a:t>
            </a:r>
            <a:r>
              <a:rPr sz="2000" spc="-25" dirty="0">
                <a:latin typeface="Tw Cen MT"/>
                <a:cs typeface="Tw Cen MT"/>
              </a:rPr>
              <a:t> to.</a:t>
            </a:r>
            <a:endParaRPr sz="2000" dirty="0">
              <a:latin typeface="Tw Cen MT"/>
              <a:cs typeface="Tw Cen MT"/>
            </a:endParaRPr>
          </a:p>
          <a:p>
            <a:pPr marL="48895">
              <a:lnSpc>
                <a:spcPts val="2090"/>
              </a:lnSpc>
            </a:pPr>
            <a:r>
              <a:rPr sz="2000" dirty="0">
                <a:solidFill>
                  <a:srgbClr val="1CACE3"/>
                </a:solidFill>
                <a:latin typeface="Wingdings 3"/>
                <a:cs typeface="Wingdings 3"/>
              </a:rPr>
              <a:t></a:t>
            </a:r>
            <a:r>
              <a:rPr sz="2000" spc="105" dirty="0">
                <a:solidFill>
                  <a:srgbClr val="1CACE3"/>
                </a:solidFill>
                <a:latin typeface="Times New Roman"/>
                <a:cs typeface="Times New Roman"/>
              </a:rPr>
              <a:t> </a:t>
            </a:r>
            <a:r>
              <a:rPr sz="2000" dirty="0">
                <a:latin typeface="Tw Cen MT"/>
                <a:cs typeface="Tw Cen MT"/>
              </a:rPr>
              <a:t>Goals of</a:t>
            </a:r>
            <a:r>
              <a:rPr sz="2000" spc="40" dirty="0">
                <a:latin typeface="Tw Cen MT"/>
                <a:cs typeface="Tw Cen MT"/>
              </a:rPr>
              <a:t> </a:t>
            </a:r>
            <a:r>
              <a:rPr sz="2000" spc="-10" dirty="0">
                <a:latin typeface="Tw Cen MT"/>
                <a:cs typeface="Tw Cen MT"/>
              </a:rPr>
              <a:t>treatment</a:t>
            </a:r>
            <a:endParaRPr sz="2000" dirty="0">
              <a:latin typeface="Tw Cen MT"/>
              <a:cs typeface="Tw Cen MT"/>
            </a:endParaRPr>
          </a:p>
          <a:p>
            <a:pPr marL="369570" marR="584200" indent="-137160">
              <a:lnSpc>
                <a:spcPct val="70000"/>
              </a:lnSpc>
              <a:spcBef>
                <a:spcPts val="625"/>
              </a:spcBef>
            </a:pPr>
            <a:r>
              <a:rPr sz="2000" dirty="0">
                <a:solidFill>
                  <a:srgbClr val="1CACE3"/>
                </a:solidFill>
                <a:latin typeface="Wingdings 3"/>
                <a:cs typeface="Wingdings 3"/>
              </a:rPr>
              <a:t></a:t>
            </a:r>
            <a:r>
              <a:rPr sz="2000" spc="85" dirty="0">
                <a:solidFill>
                  <a:srgbClr val="1CACE3"/>
                </a:solidFill>
                <a:latin typeface="Times New Roman"/>
                <a:cs typeface="Times New Roman"/>
              </a:rPr>
              <a:t> </a:t>
            </a:r>
            <a:r>
              <a:rPr sz="2000" spc="-10" dirty="0">
                <a:latin typeface="Tw Cen MT"/>
                <a:cs typeface="Tw Cen MT"/>
              </a:rPr>
              <a:t>Self-</a:t>
            </a:r>
            <a:r>
              <a:rPr sz="2000" dirty="0">
                <a:latin typeface="Tw Cen MT"/>
                <a:cs typeface="Tw Cen MT"/>
              </a:rPr>
              <a:t>control</a:t>
            </a:r>
            <a:r>
              <a:rPr sz="2000" spc="-20" dirty="0">
                <a:latin typeface="Tw Cen MT"/>
                <a:cs typeface="Tw Cen MT"/>
              </a:rPr>
              <a:t> </a:t>
            </a:r>
            <a:r>
              <a:rPr sz="2000" dirty="0">
                <a:latin typeface="Tw Cen MT"/>
                <a:cs typeface="Tw Cen MT"/>
              </a:rPr>
              <a:t>and</a:t>
            </a:r>
            <a:r>
              <a:rPr sz="2000" spc="-30" dirty="0">
                <a:latin typeface="Tw Cen MT"/>
                <a:cs typeface="Tw Cen MT"/>
              </a:rPr>
              <a:t> </a:t>
            </a:r>
            <a:r>
              <a:rPr sz="2000" dirty="0">
                <a:latin typeface="Tw Cen MT"/>
                <a:cs typeface="Tw Cen MT"/>
              </a:rPr>
              <a:t>responsible</a:t>
            </a:r>
            <a:r>
              <a:rPr sz="2000" spc="-35" dirty="0">
                <a:latin typeface="Tw Cen MT"/>
                <a:cs typeface="Tw Cen MT"/>
              </a:rPr>
              <a:t> </a:t>
            </a:r>
            <a:r>
              <a:rPr sz="2000" dirty="0">
                <a:latin typeface="Tw Cen MT"/>
                <a:cs typeface="Tw Cen MT"/>
              </a:rPr>
              <a:t>freedom</a:t>
            </a:r>
            <a:r>
              <a:rPr sz="2000" spc="-15" dirty="0">
                <a:latin typeface="Tw Cen MT"/>
                <a:cs typeface="Tw Cen MT"/>
              </a:rPr>
              <a:t> </a:t>
            </a:r>
            <a:r>
              <a:rPr sz="2000" spc="-25" dirty="0">
                <a:latin typeface="Tw Cen MT"/>
                <a:cs typeface="Tw Cen MT"/>
              </a:rPr>
              <a:t>of </a:t>
            </a:r>
            <a:r>
              <a:rPr sz="2000" spc="-10" dirty="0">
                <a:latin typeface="Tw Cen MT"/>
                <a:cs typeface="Tw Cen MT"/>
              </a:rPr>
              <a:t>expression</a:t>
            </a:r>
            <a:endParaRPr sz="2000" dirty="0">
              <a:latin typeface="Tw Cen MT"/>
              <a:cs typeface="Tw Cen MT"/>
            </a:endParaRPr>
          </a:p>
          <a:p>
            <a:pPr marL="231775">
              <a:lnSpc>
                <a:spcPts val="2090"/>
              </a:lnSpc>
            </a:pPr>
            <a:r>
              <a:rPr sz="2000" dirty="0">
                <a:solidFill>
                  <a:srgbClr val="1CACE3"/>
                </a:solidFill>
                <a:latin typeface="Wingdings 3"/>
                <a:cs typeface="Wingdings 3"/>
              </a:rPr>
              <a:t></a:t>
            </a:r>
            <a:r>
              <a:rPr sz="2000" spc="60" dirty="0">
                <a:solidFill>
                  <a:srgbClr val="1CACE3"/>
                </a:solidFill>
                <a:latin typeface="Times New Roman"/>
                <a:cs typeface="Times New Roman"/>
              </a:rPr>
              <a:t> </a:t>
            </a:r>
            <a:r>
              <a:rPr sz="2000" dirty="0">
                <a:latin typeface="Tw Cen MT"/>
                <a:cs typeface="Tw Cen MT"/>
              </a:rPr>
              <a:t>Respect</a:t>
            </a:r>
            <a:r>
              <a:rPr sz="2000" spc="-60" dirty="0">
                <a:latin typeface="Tw Cen MT"/>
                <a:cs typeface="Tw Cen MT"/>
              </a:rPr>
              <a:t> </a:t>
            </a:r>
            <a:r>
              <a:rPr sz="2000" dirty="0">
                <a:latin typeface="Tw Cen MT"/>
                <a:cs typeface="Tw Cen MT"/>
              </a:rPr>
              <a:t>for</a:t>
            </a:r>
            <a:r>
              <a:rPr sz="2000" spc="-35" dirty="0">
                <a:latin typeface="Tw Cen MT"/>
                <a:cs typeface="Tw Cen MT"/>
              </a:rPr>
              <a:t> </a:t>
            </a:r>
            <a:r>
              <a:rPr sz="2000" spc="-10" dirty="0">
                <a:latin typeface="Tw Cen MT"/>
                <a:cs typeface="Tw Cen MT"/>
              </a:rPr>
              <a:t>themselves</a:t>
            </a:r>
            <a:endParaRPr sz="2000" dirty="0">
              <a:latin typeface="Tw Cen MT"/>
              <a:cs typeface="Tw Cen MT"/>
            </a:endParaRPr>
          </a:p>
          <a:p>
            <a:pPr marL="231775">
              <a:lnSpc>
                <a:spcPts val="2110"/>
              </a:lnSpc>
            </a:pPr>
            <a:r>
              <a:rPr sz="2000" dirty="0">
                <a:solidFill>
                  <a:srgbClr val="1CACE3"/>
                </a:solidFill>
                <a:latin typeface="Wingdings 3"/>
                <a:cs typeface="Wingdings 3"/>
              </a:rPr>
              <a:t></a:t>
            </a:r>
            <a:r>
              <a:rPr sz="2000" spc="85" dirty="0">
                <a:solidFill>
                  <a:srgbClr val="1CACE3"/>
                </a:solidFill>
                <a:latin typeface="Times New Roman"/>
                <a:cs typeface="Times New Roman"/>
              </a:rPr>
              <a:t> </a:t>
            </a:r>
            <a:r>
              <a:rPr sz="2000" dirty="0">
                <a:latin typeface="Tw Cen MT"/>
                <a:cs typeface="Tw Cen MT"/>
              </a:rPr>
              <a:t>Their</a:t>
            </a:r>
            <a:r>
              <a:rPr sz="2000" spc="-15" dirty="0">
                <a:latin typeface="Tw Cen MT"/>
                <a:cs typeface="Tw Cen MT"/>
              </a:rPr>
              <a:t> </a:t>
            </a:r>
            <a:r>
              <a:rPr sz="2000" dirty="0">
                <a:latin typeface="Tw Cen MT"/>
                <a:cs typeface="Tw Cen MT"/>
              </a:rPr>
              <a:t>feelings</a:t>
            </a:r>
            <a:r>
              <a:rPr sz="2000" spc="-10" dirty="0">
                <a:latin typeface="Tw Cen MT"/>
                <a:cs typeface="Tw Cen MT"/>
              </a:rPr>
              <a:t> </a:t>
            </a:r>
            <a:r>
              <a:rPr sz="2000" dirty="0">
                <a:latin typeface="Tw Cen MT"/>
                <a:cs typeface="Tw Cen MT"/>
              </a:rPr>
              <a:t>are</a:t>
            </a:r>
            <a:r>
              <a:rPr sz="2000" spc="-15" dirty="0">
                <a:latin typeface="Tw Cen MT"/>
                <a:cs typeface="Tw Cen MT"/>
              </a:rPr>
              <a:t> </a:t>
            </a:r>
            <a:r>
              <a:rPr sz="2000" spc="-10" dirty="0">
                <a:latin typeface="Tw Cen MT"/>
                <a:cs typeface="Tw Cen MT"/>
              </a:rPr>
              <a:t>acceptable</a:t>
            </a:r>
            <a:endParaRPr sz="2000" dirty="0">
              <a:latin typeface="Tw Cen MT"/>
              <a:cs typeface="Tw Cen MT"/>
            </a:endParaRPr>
          </a:p>
          <a:p>
            <a:pPr marL="369570" marR="280670" indent="-137160">
              <a:lnSpc>
                <a:spcPct val="70000"/>
              </a:lnSpc>
              <a:spcBef>
                <a:spcPts val="625"/>
              </a:spcBef>
            </a:pPr>
            <a:r>
              <a:rPr sz="2000" dirty="0">
                <a:solidFill>
                  <a:srgbClr val="1CACE3"/>
                </a:solidFill>
                <a:latin typeface="Wingdings 3"/>
                <a:cs typeface="Wingdings 3"/>
              </a:rPr>
              <a:t></a:t>
            </a:r>
            <a:r>
              <a:rPr sz="2000" spc="80" dirty="0">
                <a:solidFill>
                  <a:srgbClr val="1CACE3"/>
                </a:solidFill>
                <a:latin typeface="Times New Roman"/>
                <a:cs typeface="Times New Roman"/>
              </a:rPr>
              <a:t> </a:t>
            </a:r>
            <a:r>
              <a:rPr sz="2000" dirty="0">
                <a:latin typeface="Tw Cen MT"/>
                <a:cs typeface="Tw Cen MT"/>
              </a:rPr>
              <a:t>Responsible</a:t>
            </a:r>
            <a:r>
              <a:rPr sz="2000" spc="-40" dirty="0">
                <a:latin typeface="Tw Cen MT"/>
                <a:cs typeface="Tw Cen MT"/>
              </a:rPr>
              <a:t> </a:t>
            </a:r>
            <a:r>
              <a:rPr sz="2000" dirty="0">
                <a:latin typeface="Tw Cen MT"/>
                <a:cs typeface="Tw Cen MT"/>
              </a:rPr>
              <a:t>control</a:t>
            </a:r>
            <a:r>
              <a:rPr sz="2000" spc="-20" dirty="0">
                <a:latin typeface="Tw Cen MT"/>
                <a:cs typeface="Tw Cen MT"/>
              </a:rPr>
              <a:t> </a:t>
            </a:r>
            <a:r>
              <a:rPr sz="2000" dirty="0">
                <a:latin typeface="Tw Cen MT"/>
                <a:cs typeface="Tw Cen MT"/>
              </a:rPr>
              <a:t>of</a:t>
            </a:r>
            <a:r>
              <a:rPr sz="2000" spc="25" dirty="0">
                <a:latin typeface="Tw Cen MT"/>
                <a:cs typeface="Tw Cen MT"/>
              </a:rPr>
              <a:t> </a:t>
            </a:r>
            <a:r>
              <a:rPr sz="2000" dirty="0">
                <a:latin typeface="Tw Cen MT"/>
                <a:cs typeface="Tw Cen MT"/>
              </a:rPr>
              <a:t>their</a:t>
            </a:r>
            <a:r>
              <a:rPr sz="2000" spc="-25" dirty="0">
                <a:latin typeface="Tw Cen MT"/>
                <a:cs typeface="Tw Cen MT"/>
              </a:rPr>
              <a:t> </a:t>
            </a:r>
            <a:r>
              <a:rPr sz="2000" dirty="0">
                <a:latin typeface="Tw Cen MT"/>
                <a:cs typeface="Tw Cen MT"/>
              </a:rPr>
              <a:t>feelings</a:t>
            </a:r>
            <a:r>
              <a:rPr sz="2000" spc="-25" dirty="0">
                <a:latin typeface="Tw Cen MT"/>
                <a:cs typeface="Tw Cen MT"/>
              </a:rPr>
              <a:t> </a:t>
            </a:r>
            <a:r>
              <a:rPr sz="2000" spc="-10" dirty="0">
                <a:latin typeface="Tw Cen MT"/>
                <a:cs typeface="Tw Cen MT"/>
              </a:rPr>
              <a:t>assume </a:t>
            </a:r>
            <a:r>
              <a:rPr sz="2000" dirty="0">
                <a:latin typeface="Tw Cen MT"/>
                <a:cs typeface="Tw Cen MT"/>
              </a:rPr>
              <a:t>responsibility</a:t>
            </a:r>
            <a:r>
              <a:rPr sz="2000" spc="-35" dirty="0">
                <a:latin typeface="Tw Cen MT"/>
                <a:cs typeface="Tw Cen MT"/>
              </a:rPr>
              <a:t> </a:t>
            </a:r>
            <a:r>
              <a:rPr sz="2000" dirty="0">
                <a:latin typeface="Tw Cen MT"/>
                <a:cs typeface="Tw Cen MT"/>
              </a:rPr>
              <a:t>for</a:t>
            </a:r>
            <a:r>
              <a:rPr sz="2000" spc="-35" dirty="0">
                <a:latin typeface="Tw Cen MT"/>
                <a:cs typeface="Tw Cen MT"/>
              </a:rPr>
              <a:t> </a:t>
            </a:r>
            <a:r>
              <a:rPr sz="2000" dirty="0">
                <a:latin typeface="Tw Cen MT"/>
                <a:cs typeface="Tw Cen MT"/>
              </a:rPr>
              <a:t>the</a:t>
            </a:r>
            <a:r>
              <a:rPr sz="2000" spc="-45" dirty="0">
                <a:latin typeface="Tw Cen MT"/>
                <a:cs typeface="Tw Cen MT"/>
              </a:rPr>
              <a:t> </a:t>
            </a:r>
            <a:r>
              <a:rPr sz="2000" spc="-10" dirty="0">
                <a:latin typeface="Tw Cen MT"/>
                <a:cs typeface="Tw Cen MT"/>
              </a:rPr>
              <a:t>self.</a:t>
            </a:r>
            <a:endParaRPr sz="2000" dirty="0">
              <a:latin typeface="Tw Cen MT"/>
              <a:cs typeface="Tw Cen MT"/>
            </a:endParaRPr>
          </a:p>
          <a:p>
            <a:pPr marL="186690" marR="135255" indent="-137795">
              <a:lnSpc>
                <a:spcPct val="70000"/>
              </a:lnSpc>
              <a:spcBef>
                <a:spcPts val="605"/>
              </a:spcBef>
            </a:pPr>
            <a:r>
              <a:rPr sz="2000" dirty="0">
                <a:solidFill>
                  <a:srgbClr val="1CACE3"/>
                </a:solidFill>
                <a:latin typeface="Wingdings 3"/>
                <a:cs typeface="Wingdings 3"/>
              </a:rPr>
              <a:t></a:t>
            </a:r>
            <a:r>
              <a:rPr sz="2000" spc="105" dirty="0">
                <a:solidFill>
                  <a:srgbClr val="1CACE3"/>
                </a:solidFill>
                <a:latin typeface="Times New Roman"/>
                <a:cs typeface="Times New Roman"/>
              </a:rPr>
              <a:t> </a:t>
            </a:r>
            <a:r>
              <a:rPr sz="2000" dirty="0">
                <a:latin typeface="Tw Cen MT"/>
                <a:cs typeface="Tw Cen MT"/>
              </a:rPr>
              <a:t>Often,</a:t>
            </a:r>
            <a:r>
              <a:rPr sz="2000" spc="-10" dirty="0">
                <a:latin typeface="Tw Cen MT"/>
                <a:cs typeface="Tw Cen MT"/>
              </a:rPr>
              <a:t> </a:t>
            </a:r>
            <a:r>
              <a:rPr sz="2000" dirty="0">
                <a:latin typeface="Tw Cen MT"/>
                <a:cs typeface="Tw Cen MT"/>
              </a:rPr>
              <a:t>when</a:t>
            </a:r>
            <a:r>
              <a:rPr sz="2000" spc="-5" dirty="0">
                <a:latin typeface="Tw Cen MT"/>
                <a:cs typeface="Tw Cen MT"/>
              </a:rPr>
              <a:t> </a:t>
            </a:r>
            <a:r>
              <a:rPr sz="2000" dirty="0">
                <a:latin typeface="Tw Cen MT"/>
                <a:cs typeface="Tw Cen MT"/>
              </a:rPr>
              <a:t>children</a:t>
            </a:r>
            <a:r>
              <a:rPr sz="2000" spc="-15" dirty="0">
                <a:latin typeface="Tw Cen MT"/>
                <a:cs typeface="Tw Cen MT"/>
              </a:rPr>
              <a:t> </a:t>
            </a:r>
            <a:r>
              <a:rPr sz="2000" dirty="0">
                <a:latin typeface="Tw Cen MT"/>
                <a:cs typeface="Tw Cen MT"/>
              </a:rPr>
              <a:t>leave</a:t>
            </a:r>
            <a:r>
              <a:rPr sz="2000" spc="-5" dirty="0">
                <a:latin typeface="Tw Cen MT"/>
                <a:cs typeface="Tw Cen MT"/>
              </a:rPr>
              <a:t> </a:t>
            </a:r>
            <a:r>
              <a:rPr sz="2000" dirty="0">
                <a:latin typeface="Tw Cen MT"/>
                <a:cs typeface="Tw Cen MT"/>
              </a:rPr>
              <a:t>the</a:t>
            </a:r>
            <a:r>
              <a:rPr sz="2000" spc="-5" dirty="0">
                <a:latin typeface="Tw Cen MT"/>
                <a:cs typeface="Tw Cen MT"/>
              </a:rPr>
              <a:t> </a:t>
            </a:r>
            <a:r>
              <a:rPr sz="2000" dirty="0">
                <a:latin typeface="Tw Cen MT"/>
                <a:cs typeface="Tw Cen MT"/>
              </a:rPr>
              <a:t>office </a:t>
            </a:r>
            <a:r>
              <a:rPr sz="2000" spc="-10" dirty="0">
                <a:latin typeface="Tw Cen MT"/>
                <a:cs typeface="Tw Cen MT"/>
              </a:rPr>
              <a:t>after </a:t>
            </a:r>
            <a:r>
              <a:rPr sz="2000" dirty="0">
                <a:latin typeface="Tw Cen MT"/>
                <a:cs typeface="Tw Cen MT"/>
              </a:rPr>
              <a:t>using</a:t>
            </a:r>
            <a:r>
              <a:rPr sz="2000" spc="-30" dirty="0">
                <a:latin typeface="Tw Cen MT"/>
                <a:cs typeface="Tw Cen MT"/>
              </a:rPr>
              <a:t> </a:t>
            </a:r>
            <a:r>
              <a:rPr sz="2000" dirty="0">
                <a:latin typeface="Tw Cen MT"/>
                <a:cs typeface="Tw Cen MT"/>
              </a:rPr>
              <a:t>the</a:t>
            </a:r>
            <a:r>
              <a:rPr sz="2000" spc="-30" dirty="0">
                <a:latin typeface="Tw Cen MT"/>
                <a:cs typeface="Tw Cen MT"/>
              </a:rPr>
              <a:t> </a:t>
            </a:r>
            <a:r>
              <a:rPr sz="2000" spc="-10" dirty="0">
                <a:latin typeface="Tw Cen MT"/>
                <a:cs typeface="Tw Cen MT"/>
              </a:rPr>
              <a:t>sandtray,</a:t>
            </a:r>
            <a:r>
              <a:rPr sz="2000" spc="-55" dirty="0">
                <a:latin typeface="Tw Cen MT"/>
                <a:cs typeface="Tw Cen MT"/>
              </a:rPr>
              <a:t> </a:t>
            </a:r>
            <a:r>
              <a:rPr sz="2000" dirty="0">
                <a:latin typeface="Tw Cen MT"/>
                <a:cs typeface="Tw Cen MT"/>
              </a:rPr>
              <a:t>children</a:t>
            </a:r>
            <a:r>
              <a:rPr sz="2000" spc="-40" dirty="0">
                <a:latin typeface="Tw Cen MT"/>
                <a:cs typeface="Tw Cen MT"/>
              </a:rPr>
              <a:t> </a:t>
            </a:r>
            <a:r>
              <a:rPr sz="2000" dirty="0">
                <a:latin typeface="Tw Cen MT"/>
                <a:cs typeface="Tw Cen MT"/>
              </a:rPr>
              <a:t>will</a:t>
            </a:r>
            <a:r>
              <a:rPr sz="2000" spc="-5" dirty="0">
                <a:latin typeface="Tw Cen MT"/>
                <a:cs typeface="Tw Cen MT"/>
              </a:rPr>
              <a:t> </a:t>
            </a:r>
            <a:r>
              <a:rPr sz="2000" dirty="0">
                <a:latin typeface="Tw Cen MT"/>
                <a:cs typeface="Tw Cen MT"/>
              </a:rPr>
              <a:t>verbalize</a:t>
            </a:r>
            <a:r>
              <a:rPr sz="2000" spc="-45" dirty="0">
                <a:latin typeface="Tw Cen MT"/>
                <a:cs typeface="Tw Cen MT"/>
              </a:rPr>
              <a:t> </a:t>
            </a:r>
            <a:r>
              <a:rPr sz="2000" spc="-20" dirty="0">
                <a:latin typeface="Tw Cen MT"/>
                <a:cs typeface="Tw Cen MT"/>
              </a:rPr>
              <a:t>what </a:t>
            </a:r>
            <a:r>
              <a:rPr sz="2000" dirty="0">
                <a:latin typeface="Tw Cen MT"/>
                <a:cs typeface="Tw Cen MT"/>
              </a:rPr>
              <a:t>they</a:t>
            </a:r>
            <a:r>
              <a:rPr sz="2000" spc="-40" dirty="0">
                <a:latin typeface="Tw Cen MT"/>
                <a:cs typeface="Tw Cen MT"/>
              </a:rPr>
              <a:t> </a:t>
            </a:r>
            <a:r>
              <a:rPr sz="2000" dirty="0">
                <a:latin typeface="Tw Cen MT"/>
                <a:cs typeface="Tw Cen MT"/>
              </a:rPr>
              <a:t>were</a:t>
            </a:r>
            <a:r>
              <a:rPr sz="2000" spc="-35" dirty="0">
                <a:latin typeface="Tw Cen MT"/>
                <a:cs typeface="Tw Cen MT"/>
              </a:rPr>
              <a:t> </a:t>
            </a:r>
            <a:r>
              <a:rPr sz="2000" spc="-10" dirty="0">
                <a:latin typeface="Tw Cen MT"/>
                <a:cs typeface="Tw Cen MT"/>
              </a:rPr>
              <a:t>processing</a:t>
            </a:r>
            <a:r>
              <a:rPr sz="2000" spc="-60" dirty="0">
                <a:latin typeface="Tw Cen MT"/>
                <a:cs typeface="Tw Cen MT"/>
              </a:rPr>
              <a:t> </a:t>
            </a:r>
            <a:r>
              <a:rPr sz="2000" dirty="0">
                <a:latin typeface="Tw Cen MT"/>
                <a:cs typeface="Tw Cen MT"/>
              </a:rPr>
              <a:t>non-verbally</a:t>
            </a:r>
            <a:r>
              <a:rPr sz="2000" spc="-50" dirty="0">
                <a:latin typeface="Tw Cen MT"/>
                <a:cs typeface="Tw Cen MT"/>
              </a:rPr>
              <a:t> </a:t>
            </a:r>
            <a:r>
              <a:rPr sz="2000" dirty="0">
                <a:latin typeface="Tw Cen MT"/>
                <a:cs typeface="Tw Cen MT"/>
              </a:rPr>
              <a:t>in</a:t>
            </a:r>
            <a:r>
              <a:rPr sz="2000" spc="-30" dirty="0">
                <a:latin typeface="Tw Cen MT"/>
                <a:cs typeface="Tw Cen MT"/>
              </a:rPr>
              <a:t> </a:t>
            </a:r>
            <a:r>
              <a:rPr sz="2000" spc="-25" dirty="0">
                <a:latin typeface="Tw Cen MT"/>
                <a:cs typeface="Tw Cen MT"/>
              </a:rPr>
              <a:t>the </a:t>
            </a:r>
            <a:r>
              <a:rPr sz="2000" spc="-10" dirty="0">
                <a:latin typeface="Tw Cen MT"/>
                <a:cs typeface="Tw Cen MT"/>
              </a:rPr>
              <a:t>sandtray.</a:t>
            </a:r>
            <a:endParaRPr sz="2000" dirty="0">
              <a:latin typeface="Tw Cen MT"/>
              <a:cs typeface="Tw Cen MT"/>
            </a:endParaRPr>
          </a:p>
          <a:p>
            <a:pPr marL="48895">
              <a:lnSpc>
                <a:spcPts val="1820"/>
              </a:lnSpc>
            </a:pPr>
            <a:r>
              <a:rPr sz="2000" dirty="0">
                <a:solidFill>
                  <a:srgbClr val="1CACE3"/>
                </a:solidFill>
                <a:latin typeface="Wingdings 3"/>
                <a:cs typeface="Wingdings 3"/>
              </a:rPr>
              <a:t></a:t>
            </a:r>
            <a:r>
              <a:rPr sz="2000" spc="85" dirty="0">
                <a:solidFill>
                  <a:srgbClr val="1CACE3"/>
                </a:solidFill>
                <a:latin typeface="Times New Roman"/>
                <a:cs typeface="Times New Roman"/>
              </a:rPr>
              <a:t> </a:t>
            </a:r>
            <a:r>
              <a:rPr sz="2000" spc="-10" dirty="0">
                <a:latin typeface="Tw Cen MT"/>
                <a:cs typeface="Tw Cen MT"/>
              </a:rPr>
              <a:t>You</a:t>
            </a:r>
            <a:r>
              <a:rPr sz="2000" spc="-25" dirty="0">
                <a:latin typeface="Tw Cen MT"/>
                <a:cs typeface="Tw Cen MT"/>
              </a:rPr>
              <a:t> </a:t>
            </a:r>
            <a:r>
              <a:rPr sz="2000" dirty="0">
                <a:latin typeface="Tw Cen MT"/>
                <a:cs typeface="Tw Cen MT"/>
              </a:rPr>
              <a:t>may</a:t>
            </a:r>
            <a:r>
              <a:rPr sz="2000" spc="-20" dirty="0">
                <a:latin typeface="Tw Cen MT"/>
                <a:cs typeface="Tw Cen MT"/>
              </a:rPr>
              <a:t> </a:t>
            </a:r>
            <a:r>
              <a:rPr sz="2000" dirty="0">
                <a:latin typeface="Tw Cen MT"/>
                <a:cs typeface="Tw Cen MT"/>
              </a:rPr>
              <a:t>not</a:t>
            </a:r>
            <a:r>
              <a:rPr sz="2000" spc="-40" dirty="0">
                <a:latin typeface="Tw Cen MT"/>
                <a:cs typeface="Tw Cen MT"/>
              </a:rPr>
              <a:t> </a:t>
            </a:r>
            <a:r>
              <a:rPr sz="2000" dirty="0">
                <a:latin typeface="Tw Cen MT"/>
                <a:cs typeface="Tw Cen MT"/>
              </a:rPr>
              <a:t>get</a:t>
            </a:r>
            <a:r>
              <a:rPr sz="2000" spc="-20" dirty="0">
                <a:latin typeface="Tw Cen MT"/>
                <a:cs typeface="Tw Cen MT"/>
              </a:rPr>
              <a:t> </a:t>
            </a:r>
            <a:r>
              <a:rPr sz="2000" dirty="0">
                <a:latin typeface="Tw Cen MT"/>
                <a:cs typeface="Tw Cen MT"/>
              </a:rPr>
              <a:t>feedback</a:t>
            </a:r>
            <a:r>
              <a:rPr sz="2000" spc="-45" dirty="0">
                <a:latin typeface="Tw Cen MT"/>
                <a:cs typeface="Tw Cen MT"/>
              </a:rPr>
              <a:t> </a:t>
            </a:r>
            <a:r>
              <a:rPr sz="2000" dirty="0">
                <a:latin typeface="Tw Cen MT"/>
                <a:cs typeface="Tw Cen MT"/>
              </a:rPr>
              <a:t>but</a:t>
            </a:r>
            <a:r>
              <a:rPr sz="2000" spc="-40" dirty="0">
                <a:latin typeface="Tw Cen MT"/>
                <a:cs typeface="Tw Cen MT"/>
              </a:rPr>
              <a:t> </a:t>
            </a:r>
            <a:r>
              <a:rPr sz="2000" spc="-10" dirty="0">
                <a:latin typeface="Tw Cen MT"/>
                <a:cs typeface="Tw Cen MT"/>
              </a:rPr>
              <a:t>teachers/parents</a:t>
            </a:r>
            <a:endParaRPr sz="2000" dirty="0">
              <a:latin typeface="Tw Cen MT"/>
              <a:cs typeface="Tw Cen MT"/>
            </a:endParaRPr>
          </a:p>
          <a:p>
            <a:pPr marL="186690">
              <a:lnSpc>
                <a:spcPts val="1630"/>
              </a:lnSpc>
            </a:pPr>
            <a:r>
              <a:rPr dirty="0">
                <a:latin typeface="Tw Cen MT"/>
                <a:cs typeface="Tw Cen MT"/>
              </a:rPr>
              <a:t>notice</a:t>
            </a:r>
            <a:r>
              <a:rPr spc="-55" dirty="0">
                <a:latin typeface="Tw Cen MT"/>
                <a:cs typeface="Tw Cen MT"/>
              </a:rPr>
              <a:t> </a:t>
            </a:r>
            <a:r>
              <a:rPr dirty="0">
                <a:latin typeface="Tw Cen MT"/>
                <a:cs typeface="Tw Cen MT"/>
              </a:rPr>
              <a:t>that</a:t>
            </a:r>
            <a:r>
              <a:rPr spc="-55" dirty="0">
                <a:latin typeface="Tw Cen MT"/>
                <a:cs typeface="Tw Cen MT"/>
              </a:rPr>
              <a:t> </a:t>
            </a:r>
            <a:r>
              <a:rPr dirty="0">
                <a:latin typeface="Tw Cen MT"/>
                <a:cs typeface="Tw Cen MT"/>
              </a:rPr>
              <a:t>students/client</a:t>
            </a:r>
            <a:r>
              <a:rPr spc="-20" dirty="0">
                <a:latin typeface="Tw Cen MT"/>
                <a:cs typeface="Tw Cen MT"/>
              </a:rPr>
              <a:t> </a:t>
            </a:r>
            <a:r>
              <a:rPr dirty="0">
                <a:latin typeface="Tw Cen MT"/>
                <a:cs typeface="Tw Cen MT"/>
              </a:rPr>
              <a:t>is</a:t>
            </a:r>
            <a:r>
              <a:rPr spc="-55" dirty="0">
                <a:latin typeface="Tw Cen MT"/>
                <a:cs typeface="Tw Cen MT"/>
              </a:rPr>
              <a:t> </a:t>
            </a:r>
            <a:r>
              <a:rPr dirty="0">
                <a:latin typeface="Tw Cen MT"/>
                <a:cs typeface="Tw Cen MT"/>
              </a:rPr>
              <a:t>getting</a:t>
            </a:r>
            <a:r>
              <a:rPr spc="-40" dirty="0">
                <a:latin typeface="Tw Cen MT"/>
                <a:cs typeface="Tw Cen MT"/>
              </a:rPr>
              <a:t> </a:t>
            </a:r>
            <a:r>
              <a:rPr spc="-10" dirty="0">
                <a:latin typeface="Tw Cen MT"/>
                <a:cs typeface="Tw Cen MT"/>
              </a:rPr>
              <a:t>better.</a:t>
            </a:r>
            <a:endParaRPr dirty="0">
              <a:latin typeface="Tw Cen MT"/>
              <a:cs typeface="Tw Cen MT"/>
            </a:endParaRPr>
          </a:p>
        </p:txBody>
      </p:sp>
      <p:sp>
        <p:nvSpPr>
          <p:cNvPr id="4" name="object 4"/>
          <p:cNvSpPr txBox="1"/>
          <p:nvPr/>
        </p:nvSpPr>
        <p:spPr>
          <a:xfrm>
            <a:off x="6807685" y="1134632"/>
            <a:ext cx="4938395" cy="4327723"/>
          </a:xfrm>
          <a:prstGeom prst="rect">
            <a:avLst/>
          </a:prstGeom>
          <a:solidFill>
            <a:schemeClr val="accent1">
              <a:lumMod val="60000"/>
              <a:lumOff val="40000"/>
            </a:schemeClr>
          </a:solidFill>
        </p:spPr>
        <p:txBody>
          <a:bodyPr vert="horz" wrap="square" lIns="0" tIns="34925" rIns="0" bIns="0" rtlCol="0">
            <a:spAutoFit/>
          </a:bodyPr>
          <a:lstStyle/>
          <a:p>
            <a:pPr marL="12700">
              <a:lnSpc>
                <a:spcPct val="100000"/>
              </a:lnSpc>
              <a:spcBef>
                <a:spcPts val="275"/>
              </a:spcBef>
            </a:pPr>
            <a:r>
              <a:rPr sz="1800" dirty="0">
                <a:latin typeface="Tw Cen MT"/>
                <a:cs typeface="Tw Cen MT"/>
              </a:rPr>
              <a:t>Children</a:t>
            </a:r>
            <a:r>
              <a:rPr sz="1800" spc="-35" dirty="0">
                <a:latin typeface="Tw Cen MT"/>
                <a:cs typeface="Tw Cen MT"/>
              </a:rPr>
              <a:t> </a:t>
            </a:r>
            <a:r>
              <a:rPr sz="1800" dirty="0">
                <a:latin typeface="Tw Cen MT"/>
                <a:cs typeface="Tw Cen MT"/>
              </a:rPr>
              <a:t>may</a:t>
            </a:r>
            <a:r>
              <a:rPr sz="1800" spc="-25" dirty="0">
                <a:latin typeface="Tw Cen MT"/>
                <a:cs typeface="Tw Cen MT"/>
              </a:rPr>
              <a:t> </a:t>
            </a:r>
            <a:r>
              <a:rPr sz="1800" dirty="0">
                <a:latin typeface="Tw Cen MT"/>
                <a:cs typeface="Tw Cen MT"/>
              </a:rPr>
              <a:t>want</a:t>
            </a:r>
            <a:r>
              <a:rPr sz="1800" spc="-20" dirty="0">
                <a:latin typeface="Tw Cen MT"/>
                <a:cs typeface="Tw Cen MT"/>
              </a:rPr>
              <a:t> </a:t>
            </a:r>
            <a:r>
              <a:rPr sz="1800" dirty="0">
                <a:latin typeface="Tw Cen MT"/>
                <a:cs typeface="Tw Cen MT"/>
              </a:rPr>
              <a:t>you</a:t>
            </a:r>
            <a:r>
              <a:rPr sz="1800" spc="-25" dirty="0">
                <a:latin typeface="Tw Cen MT"/>
                <a:cs typeface="Tw Cen MT"/>
              </a:rPr>
              <a:t> </a:t>
            </a:r>
            <a:r>
              <a:rPr sz="1800" dirty="0">
                <a:latin typeface="Tw Cen MT"/>
                <a:cs typeface="Tw Cen MT"/>
              </a:rPr>
              <a:t>to</a:t>
            </a:r>
            <a:r>
              <a:rPr sz="1800" spc="-20" dirty="0">
                <a:latin typeface="Tw Cen MT"/>
                <a:cs typeface="Tw Cen MT"/>
              </a:rPr>
              <a:t> </a:t>
            </a:r>
            <a:r>
              <a:rPr sz="1800" dirty="0">
                <a:latin typeface="Tw Cen MT"/>
                <a:cs typeface="Tw Cen MT"/>
              </a:rPr>
              <a:t>join</a:t>
            </a:r>
            <a:r>
              <a:rPr sz="1800" spc="-20" dirty="0">
                <a:latin typeface="Tw Cen MT"/>
                <a:cs typeface="Tw Cen MT"/>
              </a:rPr>
              <a:t> </a:t>
            </a:r>
            <a:r>
              <a:rPr sz="1800" dirty="0">
                <a:latin typeface="Tw Cen MT"/>
                <a:cs typeface="Tw Cen MT"/>
              </a:rPr>
              <a:t>them</a:t>
            </a:r>
            <a:r>
              <a:rPr sz="1800" spc="-30" dirty="0">
                <a:latin typeface="Tw Cen MT"/>
                <a:cs typeface="Tw Cen MT"/>
              </a:rPr>
              <a:t> </a:t>
            </a:r>
            <a:r>
              <a:rPr sz="1800" dirty="0">
                <a:latin typeface="Tw Cen MT"/>
                <a:cs typeface="Tw Cen MT"/>
              </a:rPr>
              <a:t>in</a:t>
            </a:r>
            <a:r>
              <a:rPr sz="1800" spc="-25" dirty="0">
                <a:latin typeface="Tw Cen MT"/>
                <a:cs typeface="Tw Cen MT"/>
              </a:rPr>
              <a:t> </a:t>
            </a:r>
            <a:r>
              <a:rPr sz="1800" dirty="0">
                <a:latin typeface="Tw Cen MT"/>
                <a:cs typeface="Tw Cen MT"/>
              </a:rPr>
              <a:t>the</a:t>
            </a:r>
            <a:r>
              <a:rPr sz="1800" spc="-15" dirty="0">
                <a:latin typeface="Tw Cen MT"/>
                <a:cs typeface="Tw Cen MT"/>
              </a:rPr>
              <a:t> </a:t>
            </a:r>
            <a:r>
              <a:rPr sz="1800" spc="-10" dirty="0">
                <a:latin typeface="Tw Cen MT"/>
                <a:cs typeface="Tw Cen MT"/>
              </a:rPr>
              <a:t>sandtray</a:t>
            </a:r>
            <a:endParaRPr sz="1800" dirty="0">
              <a:latin typeface="Tw Cen MT"/>
              <a:cs typeface="Tw Cen MT"/>
            </a:endParaRPr>
          </a:p>
          <a:p>
            <a:pPr marL="48895">
              <a:lnSpc>
                <a:spcPts val="2055"/>
              </a:lnSpc>
              <a:spcBef>
                <a:spcPts val="180"/>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Children</a:t>
            </a:r>
            <a:r>
              <a:rPr sz="1800" spc="-30" dirty="0">
                <a:latin typeface="Tw Cen MT"/>
                <a:cs typeface="Tw Cen MT"/>
              </a:rPr>
              <a:t> </a:t>
            </a:r>
            <a:r>
              <a:rPr sz="1800" dirty="0">
                <a:latin typeface="Tw Cen MT"/>
                <a:cs typeface="Tw Cen MT"/>
              </a:rPr>
              <a:t>feel</a:t>
            </a:r>
            <a:r>
              <a:rPr sz="1800" spc="-15" dirty="0">
                <a:latin typeface="Tw Cen MT"/>
                <a:cs typeface="Tw Cen MT"/>
              </a:rPr>
              <a:t> </a:t>
            </a:r>
            <a:r>
              <a:rPr sz="1800" dirty="0">
                <a:latin typeface="Tw Cen MT"/>
                <a:cs typeface="Tw Cen MT"/>
              </a:rPr>
              <a:t>safe</a:t>
            </a:r>
            <a:r>
              <a:rPr sz="1800" spc="-15" dirty="0">
                <a:latin typeface="Tw Cen MT"/>
                <a:cs typeface="Tw Cen MT"/>
              </a:rPr>
              <a:t> </a:t>
            </a:r>
            <a:r>
              <a:rPr sz="1800" dirty="0">
                <a:latin typeface="Tw Cen MT"/>
                <a:cs typeface="Tw Cen MT"/>
              </a:rPr>
              <a:t>enough</a:t>
            </a:r>
            <a:r>
              <a:rPr sz="1800" spc="-30" dirty="0">
                <a:latin typeface="Tw Cen MT"/>
                <a:cs typeface="Tw Cen MT"/>
              </a:rPr>
              <a:t> </a:t>
            </a:r>
            <a:r>
              <a:rPr sz="1800" dirty="0">
                <a:latin typeface="Tw Cen MT"/>
                <a:cs typeface="Tw Cen MT"/>
              </a:rPr>
              <a:t>to</a:t>
            </a:r>
            <a:r>
              <a:rPr sz="1800" spc="-15" dirty="0">
                <a:latin typeface="Tw Cen MT"/>
                <a:cs typeface="Tw Cen MT"/>
              </a:rPr>
              <a:t> </a:t>
            </a:r>
            <a:r>
              <a:rPr sz="1800" dirty="0">
                <a:latin typeface="Tw Cen MT"/>
                <a:cs typeface="Tw Cen MT"/>
              </a:rPr>
              <a:t>invite</a:t>
            </a:r>
            <a:r>
              <a:rPr sz="1800" spc="-15" dirty="0">
                <a:latin typeface="Tw Cen MT"/>
                <a:cs typeface="Tw Cen MT"/>
              </a:rPr>
              <a:t> </a:t>
            </a:r>
            <a:r>
              <a:rPr sz="1800" dirty="0">
                <a:latin typeface="Tw Cen MT"/>
                <a:cs typeface="Tw Cen MT"/>
              </a:rPr>
              <a:t>you</a:t>
            </a:r>
            <a:r>
              <a:rPr sz="1800" spc="-20" dirty="0">
                <a:latin typeface="Tw Cen MT"/>
                <a:cs typeface="Tw Cen MT"/>
              </a:rPr>
              <a:t> </a:t>
            </a:r>
            <a:r>
              <a:rPr sz="1800" dirty="0">
                <a:latin typeface="Tw Cen MT"/>
                <a:cs typeface="Tw Cen MT"/>
              </a:rPr>
              <a:t>into</a:t>
            </a:r>
            <a:r>
              <a:rPr sz="1800" spc="-20" dirty="0">
                <a:latin typeface="Tw Cen MT"/>
                <a:cs typeface="Tw Cen MT"/>
              </a:rPr>
              <a:t> </a:t>
            </a:r>
            <a:r>
              <a:rPr sz="1800" spc="-10" dirty="0">
                <a:latin typeface="Tw Cen MT"/>
                <a:cs typeface="Tw Cen MT"/>
              </a:rPr>
              <a:t>their</a:t>
            </a:r>
            <a:endParaRPr sz="1800" dirty="0">
              <a:latin typeface="Tw Cen MT"/>
              <a:cs typeface="Tw Cen MT"/>
            </a:endParaRPr>
          </a:p>
          <a:p>
            <a:pPr marL="186055">
              <a:lnSpc>
                <a:spcPts val="2055"/>
              </a:lnSpc>
            </a:pPr>
            <a:r>
              <a:rPr sz="1800" spc="-10" dirty="0">
                <a:latin typeface="Tw Cen MT"/>
                <a:cs typeface="Tw Cen MT"/>
              </a:rPr>
              <a:t>world</a:t>
            </a:r>
            <a:endParaRPr sz="1800" dirty="0">
              <a:latin typeface="Tw Cen MT"/>
              <a:cs typeface="Tw Cen MT"/>
            </a:endParaRPr>
          </a:p>
          <a:p>
            <a:pPr marL="48895">
              <a:lnSpc>
                <a:spcPct val="100000"/>
              </a:lnSpc>
              <a:spcBef>
                <a:spcPts val="385"/>
              </a:spcBef>
            </a:pPr>
            <a:r>
              <a:rPr sz="1800" dirty="0">
                <a:solidFill>
                  <a:srgbClr val="1CACE3"/>
                </a:solidFill>
                <a:latin typeface="Wingdings 3"/>
                <a:cs typeface="Wingdings 3"/>
              </a:rPr>
              <a:t></a:t>
            </a:r>
            <a:r>
              <a:rPr sz="1800" spc="90" dirty="0">
                <a:solidFill>
                  <a:srgbClr val="1CACE3"/>
                </a:solidFill>
                <a:latin typeface="Times New Roman"/>
                <a:cs typeface="Times New Roman"/>
              </a:rPr>
              <a:t> </a:t>
            </a:r>
            <a:r>
              <a:rPr sz="1800" dirty="0">
                <a:latin typeface="Tw Cen MT"/>
                <a:cs typeface="Tw Cen MT"/>
              </a:rPr>
              <a:t>This</a:t>
            </a:r>
            <a:r>
              <a:rPr sz="1800" spc="-15" dirty="0">
                <a:latin typeface="Tw Cen MT"/>
                <a:cs typeface="Tw Cen MT"/>
              </a:rPr>
              <a:t> </a:t>
            </a:r>
            <a:r>
              <a:rPr sz="1800" dirty="0">
                <a:latin typeface="Tw Cen MT"/>
                <a:cs typeface="Tw Cen MT"/>
              </a:rPr>
              <a:t>may</a:t>
            </a:r>
            <a:r>
              <a:rPr sz="1800" spc="-15" dirty="0">
                <a:latin typeface="Tw Cen MT"/>
                <a:cs typeface="Tw Cen MT"/>
              </a:rPr>
              <a:t> </a:t>
            </a:r>
            <a:r>
              <a:rPr sz="1800" dirty="0">
                <a:latin typeface="Tw Cen MT"/>
                <a:cs typeface="Tw Cen MT"/>
              </a:rPr>
              <a:t>be</a:t>
            </a:r>
            <a:r>
              <a:rPr sz="1800" spc="-10" dirty="0">
                <a:latin typeface="Tw Cen MT"/>
                <a:cs typeface="Tw Cen MT"/>
              </a:rPr>
              <a:t> </a:t>
            </a:r>
            <a:r>
              <a:rPr sz="1800" dirty="0">
                <a:latin typeface="Tw Cen MT"/>
                <a:cs typeface="Tw Cen MT"/>
              </a:rPr>
              <a:t>an</a:t>
            </a:r>
            <a:r>
              <a:rPr sz="1800" spc="-10" dirty="0">
                <a:latin typeface="Tw Cen MT"/>
                <a:cs typeface="Tw Cen MT"/>
              </a:rPr>
              <a:t> </a:t>
            </a:r>
            <a:r>
              <a:rPr sz="1800" dirty="0">
                <a:latin typeface="Tw Cen MT"/>
                <a:cs typeface="Tw Cen MT"/>
              </a:rPr>
              <a:t>attachment</a:t>
            </a:r>
            <a:r>
              <a:rPr sz="1800" spc="440" dirty="0">
                <a:latin typeface="Tw Cen MT"/>
                <a:cs typeface="Tw Cen MT"/>
              </a:rPr>
              <a:t> </a:t>
            </a:r>
            <a:r>
              <a:rPr sz="1800" dirty="0">
                <a:latin typeface="Tw Cen MT"/>
                <a:cs typeface="Tw Cen MT"/>
              </a:rPr>
              <a:t>exercise</a:t>
            </a:r>
            <a:r>
              <a:rPr sz="1800" spc="-15" dirty="0">
                <a:latin typeface="Tw Cen MT"/>
                <a:cs typeface="Tw Cen MT"/>
              </a:rPr>
              <a:t> </a:t>
            </a:r>
            <a:r>
              <a:rPr sz="1800" dirty="0">
                <a:latin typeface="Tw Cen MT"/>
                <a:cs typeface="Tw Cen MT"/>
              </a:rPr>
              <a:t>for</a:t>
            </a:r>
            <a:r>
              <a:rPr sz="1800" spc="-10" dirty="0">
                <a:latin typeface="Tw Cen MT"/>
                <a:cs typeface="Tw Cen MT"/>
              </a:rPr>
              <a:t> children</a:t>
            </a:r>
            <a:endParaRPr sz="1800" dirty="0">
              <a:latin typeface="Tw Cen MT"/>
              <a:cs typeface="Tw Cen MT"/>
            </a:endParaRPr>
          </a:p>
          <a:p>
            <a:pPr marL="48895">
              <a:lnSpc>
                <a:spcPct val="100000"/>
              </a:lnSpc>
              <a:spcBef>
                <a:spcPts val="385"/>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dirty="0">
                <a:latin typeface="Tw Cen MT"/>
                <a:cs typeface="Tw Cen MT"/>
              </a:rPr>
              <a:t>Hide</a:t>
            </a:r>
            <a:r>
              <a:rPr sz="1800" spc="-10" dirty="0">
                <a:latin typeface="Tw Cen MT"/>
                <a:cs typeface="Tw Cen MT"/>
              </a:rPr>
              <a:t> </a:t>
            </a:r>
            <a:r>
              <a:rPr sz="1800" dirty="0">
                <a:latin typeface="Tw Cen MT"/>
                <a:cs typeface="Tw Cen MT"/>
              </a:rPr>
              <a:t>&amp; Seek</a:t>
            </a:r>
            <a:r>
              <a:rPr sz="1800" spc="-10" dirty="0">
                <a:latin typeface="Tw Cen MT"/>
                <a:cs typeface="Tw Cen MT"/>
              </a:rPr>
              <a:t> </a:t>
            </a:r>
            <a:r>
              <a:rPr sz="1800" dirty="0">
                <a:latin typeface="Tw Cen MT"/>
                <a:cs typeface="Tw Cen MT"/>
              </a:rPr>
              <a:t>(use</a:t>
            </a:r>
            <a:r>
              <a:rPr sz="1800" spc="-5" dirty="0">
                <a:latin typeface="Tw Cen MT"/>
                <a:cs typeface="Tw Cen MT"/>
              </a:rPr>
              <a:t> </a:t>
            </a:r>
            <a:r>
              <a:rPr sz="1800" dirty="0">
                <a:latin typeface="Tw Cen MT"/>
                <a:cs typeface="Tw Cen MT"/>
              </a:rPr>
              <a:t>whisper</a:t>
            </a:r>
            <a:r>
              <a:rPr sz="1800" spc="-10" dirty="0">
                <a:latin typeface="Tw Cen MT"/>
                <a:cs typeface="Tw Cen MT"/>
              </a:rPr>
              <a:t> technique)</a:t>
            </a:r>
            <a:endParaRPr sz="1800" dirty="0">
              <a:latin typeface="Tw Cen MT"/>
              <a:cs typeface="Tw Cen MT"/>
            </a:endParaRPr>
          </a:p>
          <a:p>
            <a:pPr marL="231775">
              <a:lnSpc>
                <a:spcPct val="100000"/>
              </a:lnSpc>
              <a:spcBef>
                <a:spcPts val="384"/>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spc="-20" dirty="0">
                <a:latin typeface="Tw Cen MT"/>
                <a:cs typeface="Tw Cen MT"/>
              </a:rPr>
              <a:t>“Okay,</a:t>
            </a:r>
            <a:r>
              <a:rPr sz="1800" spc="-40" dirty="0">
                <a:latin typeface="Tw Cen MT"/>
                <a:cs typeface="Tw Cen MT"/>
              </a:rPr>
              <a:t> </a:t>
            </a:r>
            <a:r>
              <a:rPr sz="1800" dirty="0">
                <a:latin typeface="Tw Cen MT"/>
                <a:cs typeface="Tw Cen MT"/>
              </a:rPr>
              <a:t>where</a:t>
            </a:r>
            <a:r>
              <a:rPr sz="1800" spc="-5" dirty="0">
                <a:latin typeface="Tw Cen MT"/>
                <a:cs typeface="Tw Cen MT"/>
              </a:rPr>
              <a:t> </a:t>
            </a:r>
            <a:r>
              <a:rPr sz="1800" dirty="0">
                <a:latin typeface="Tw Cen MT"/>
                <a:cs typeface="Tw Cen MT"/>
              </a:rPr>
              <a:t>should</a:t>
            </a:r>
            <a:r>
              <a:rPr sz="1800" spc="-25" dirty="0">
                <a:latin typeface="Tw Cen MT"/>
                <a:cs typeface="Tw Cen MT"/>
              </a:rPr>
              <a:t> </a:t>
            </a:r>
            <a:r>
              <a:rPr sz="1800" dirty="0">
                <a:latin typeface="Tw Cen MT"/>
                <a:cs typeface="Tw Cen MT"/>
              </a:rPr>
              <a:t>I</a:t>
            </a:r>
            <a:r>
              <a:rPr sz="1800" spc="-5" dirty="0">
                <a:latin typeface="Tw Cen MT"/>
                <a:cs typeface="Tw Cen MT"/>
              </a:rPr>
              <a:t> </a:t>
            </a:r>
            <a:r>
              <a:rPr sz="1800" spc="-10" dirty="0">
                <a:latin typeface="Tw Cen MT"/>
                <a:cs typeface="Tw Cen MT"/>
              </a:rPr>
              <a:t>look?”</a:t>
            </a:r>
            <a:endParaRPr sz="1800" dirty="0">
              <a:latin typeface="Tw Cen MT"/>
              <a:cs typeface="Tw Cen MT"/>
            </a:endParaRPr>
          </a:p>
          <a:p>
            <a:pPr marL="231775">
              <a:lnSpc>
                <a:spcPct val="100000"/>
              </a:lnSpc>
              <a:spcBef>
                <a:spcPts val="385"/>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Child</a:t>
            </a:r>
            <a:r>
              <a:rPr sz="1800" spc="-15" dirty="0">
                <a:latin typeface="Tw Cen MT"/>
                <a:cs typeface="Tw Cen MT"/>
              </a:rPr>
              <a:t> </a:t>
            </a:r>
            <a:r>
              <a:rPr sz="1800" dirty="0">
                <a:latin typeface="Tw Cen MT"/>
                <a:cs typeface="Tw Cen MT"/>
              </a:rPr>
              <a:t>stays</a:t>
            </a:r>
            <a:r>
              <a:rPr sz="1800" spc="-40" dirty="0">
                <a:latin typeface="Tw Cen MT"/>
                <a:cs typeface="Tw Cen MT"/>
              </a:rPr>
              <a:t> </a:t>
            </a:r>
            <a:r>
              <a:rPr sz="1800" dirty="0">
                <a:latin typeface="Tw Cen MT"/>
                <a:cs typeface="Tw Cen MT"/>
              </a:rPr>
              <a:t>in</a:t>
            </a:r>
            <a:r>
              <a:rPr sz="1800" spc="-5" dirty="0">
                <a:latin typeface="Tw Cen MT"/>
                <a:cs typeface="Tw Cen MT"/>
              </a:rPr>
              <a:t> </a:t>
            </a:r>
            <a:r>
              <a:rPr sz="1800" spc="-10" dirty="0">
                <a:latin typeface="Tw Cen MT"/>
                <a:cs typeface="Tw Cen MT"/>
              </a:rPr>
              <a:t>control</a:t>
            </a:r>
            <a:endParaRPr sz="1800" dirty="0">
              <a:latin typeface="Tw Cen MT"/>
              <a:cs typeface="Tw Cen MT"/>
            </a:endParaRPr>
          </a:p>
          <a:p>
            <a:pPr marL="48895">
              <a:lnSpc>
                <a:spcPct val="100000"/>
              </a:lnSpc>
              <a:spcBef>
                <a:spcPts val="384"/>
              </a:spcBef>
            </a:pPr>
            <a:r>
              <a:rPr sz="1800" dirty="0">
                <a:solidFill>
                  <a:srgbClr val="1CACE3"/>
                </a:solidFill>
                <a:latin typeface="Wingdings 3"/>
                <a:cs typeface="Wingdings 3"/>
              </a:rPr>
              <a:t></a:t>
            </a:r>
            <a:r>
              <a:rPr sz="1800" spc="75" dirty="0">
                <a:solidFill>
                  <a:srgbClr val="1CACE3"/>
                </a:solidFill>
                <a:latin typeface="Times New Roman"/>
                <a:cs typeface="Times New Roman"/>
              </a:rPr>
              <a:t> </a:t>
            </a:r>
            <a:r>
              <a:rPr sz="1800" dirty="0">
                <a:latin typeface="Tw Cen MT"/>
                <a:cs typeface="Tw Cen MT"/>
              </a:rPr>
              <a:t>Don’t</a:t>
            </a:r>
            <a:r>
              <a:rPr sz="1800" spc="-20" dirty="0">
                <a:latin typeface="Tw Cen MT"/>
                <a:cs typeface="Tw Cen MT"/>
              </a:rPr>
              <a:t> </a:t>
            </a:r>
            <a:r>
              <a:rPr sz="1800" dirty="0">
                <a:latin typeface="Tw Cen MT"/>
                <a:cs typeface="Tw Cen MT"/>
              </a:rPr>
              <a:t>take</a:t>
            </a:r>
            <a:r>
              <a:rPr sz="1800" spc="-40" dirty="0">
                <a:latin typeface="Tw Cen MT"/>
                <a:cs typeface="Tw Cen MT"/>
              </a:rPr>
              <a:t> </a:t>
            </a:r>
            <a:r>
              <a:rPr sz="1800" dirty="0">
                <a:latin typeface="Tw Cen MT"/>
                <a:cs typeface="Tw Cen MT"/>
              </a:rPr>
              <a:t>over</a:t>
            </a:r>
            <a:r>
              <a:rPr sz="1800" spc="-25" dirty="0">
                <a:latin typeface="Tw Cen MT"/>
                <a:cs typeface="Tw Cen MT"/>
              </a:rPr>
              <a:t> </a:t>
            </a:r>
            <a:r>
              <a:rPr sz="1800" dirty="0">
                <a:latin typeface="Tw Cen MT"/>
                <a:cs typeface="Tw Cen MT"/>
              </a:rPr>
              <a:t>the</a:t>
            </a:r>
            <a:r>
              <a:rPr sz="1800" spc="-20" dirty="0">
                <a:latin typeface="Tw Cen MT"/>
                <a:cs typeface="Tw Cen MT"/>
              </a:rPr>
              <a:t> tray!</a:t>
            </a:r>
            <a:endParaRPr sz="1800" dirty="0">
              <a:latin typeface="Tw Cen MT"/>
              <a:cs typeface="Tw Cen MT"/>
            </a:endParaRPr>
          </a:p>
          <a:p>
            <a:pPr marL="231775">
              <a:lnSpc>
                <a:spcPct val="100000"/>
              </a:lnSpc>
              <a:spcBef>
                <a:spcPts val="380"/>
              </a:spcBef>
            </a:pPr>
            <a:r>
              <a:rPr sz="1800" dirty="0">
                <a:solidFill>
                  <a:srgbClr val="1CACE3"/>
                </a:solidFill>
                <a:latin typeface="Wingdings 3"/>
                <a:cs typeface="Wingdings 3"/>
              </a:rPr>
              <a:t></a:t>
            </a:r>
            <a:r>
              <a:rPr sz="1800" spc="105" dirty="0">
                <a:solidFill>
                  <a:srgbClr val="1CACE3"/>
                </a:solidFill>
                <a:latin typeface="Times New Roman"/>
                <a:cs typeface="Times New Roman"/>
              </a:rPr>
              <a:t> </a:t>
            </a:r>
            <a:r>
              <a:rPr sz="1800" dirty="0">
                <a:latin typeface="Tw Cen MT"/>
                <a:cs typeface="Tw Cen MT"/>
              </a:rPr>
              <a:t>Child directed</a:t>
            </a:r>
            <a:r>
              <a:rPr sz="1800" spc="-30" dirty="0">
                <a:latin typeface="Tw Cen MT"/>
                <a:cs typeface="Tw Cen MT"/>
              </a:rPr>
              <a:t> </a:t>
            </a:r>
            <a:r>
              <a:rPr sz="1800" dirty="0">
                <a:latin typeface="Tw Cen MT"/>
                <a:cs typeface="Tw Cen MT"/>
              </a:rPr>
              <a:t>“What</a:t>
            </a:r>
            <a:r>
              <a:rPr sz="1800" spc="-20" dirty="0">
                <a:latin typeface="Tw Cen MT"/>
                <a:cs typeface="Tw Cen MT"/>
              </a:rPr>
              <a:t> </a:t>
            </a:r>
            <a:r>
              <a:rPr sz="1800" dirty="0">
                <a:latin typeface="Tw Cen MT"/>
                <a:cs typeface="Tw Cen MT"/>
              </a:rPr>
              <a:t>should</a:t>
            </a:r>
            <a:r>
              <a:rPr sz="1800" spc="-15" dirty="0">
                <a:latin typeface="Tw Cen MT"/>
                <a:cs typeface="Tw Cen MT"/>
              </a:rPr>
              <a:t> </a:t>
            </a:r>
            <a:r>
              <a:rPr sz="1800" dirty="0">
                <a:latin typeface="Tw Cen MT"/>
                <a:cs typeface="Tw Cen MT"/>
              </a:rPr>
              <a:t>I</a:t>
            </a:r>
            <a:r>
              <a:rPr sz="1800" spc="5" dirty="0">
                <a:latin typeface="Tw Cen MT"/>
                <a:cs typeface="Tw Cen MT"/>
              </a:rPr>
              <a:t> </a:t>
            </a:r>
            <a:r>
              <a:rPr sz="1800" dirty="0">
                <a:latin typeface="Tw Cen MT"/>
                <a:cs typeface="Tw Cen MT"/>
              </a:rPr>
              <a:t>do</a:t>
            </a:r>
            <a:r>
              <a:rPr sz="1800" spc="-5" dirty="0">
                <a:latin typeface="Tw Cen MT"/>
                <a:cs typeface="Tw Cen MT"/>
              </a:rPr>
              <a:t> </a:t>
            </a:r>
            <a:r>
              <a:rPr sz="1800" spc="-10" dirty="0">
                <a:latin typeface="Tw Cen MT"/>
                <a:cs typeface="Tw Cen MT"/>
              </a:rPr>
              <a:t>now?”</a:t>
            </a:r>
            <a:endParaRPr sz="1800" dirty="0">
              <a:latin typeface="Tw Cen MT"/>
              <a:cs typeface="Tw Cen MT"/>
            </a:endParaRPr>
          </a:p>
          <a:p>
            <a:pPr marL="48895">
              <a:lnSpc>
                <a:spcPct val="100000"/>
              </a:lnSpc>
              <a:spcBef>
                <a:spcPts val="385"/>
              </a:spcBef>
              <a:tabLst>
                <a:tab pos="250190" algn="l"/>
              </a:tabLst>
            </a:pPr>
            <a:r>
              <a:rPr sz="1800" spc="-50" dirty="0">
                <a:solidFill>
                  <a:srgbClr val="1CACE3"/>
                </a:solidFill>
                <a:latin typeface="Wingdings 3"/>
                <a:cs typeface="Wingdings 3"/>
              </a:rPr>
              <a:t></a:t>
            </a:r>
            <a:r>
              <a:rPr sz="1800" dirty="0">
                <a:solidFill>
                  <a:srgbClr val="1CACE3"/>
                </a:solidFill>
                <a:latin typeface="Times New Roman"/>
                <a:cs typeface="Times New Roman"/>
              </a:rPr>
              <a:t>	</a:t>
            </a:r>
            <a:r>
              <a:rPr sz="1800" spc="-10" dirty="0">
                <a:latin typeface="Tw Cen MT"/>
                <a:cs typeface="Tw Cen MT"/>
              </a:rPr>
              <a:t>Miniatures</a:t>
            </a:r>
            <a:endParaRPr sz="1800" dirty="0">
              <a:latin typeface="Tw Cen MT"/>
              <a:cs typeface="Tw Cen MT"/>
            </a:endParaRPr>
          </a:p>
          <a:p>
            <a:pPr marL="369570" marR="5080" indent="-137795">
              <a:lnSpc>
                <a:spcPct val="90100"/>
              </a:lnSpc>
              <a:spcBef>
                <a:spcPts val="600"/>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animals</a:t>
            </a:r>
            <a:r>
              <a:rPr sz="1800" spc="-15" dirty="0">
                <a:latin typeface="Tw Cen MT"/>
                <a:cs typeface="Tw Cen MT"/>
              </a:rPr>
              <a:t> </a:t>
            </a:r>
            <a:r>
              <a:rPr sz="1800" dirty="0">
                <a:latin typeface="Tw Cen MT"/>
                <a:cs typeface="Tw Cen MT"/>
              </a:rPr>
              <a:t>of</a:t>
            </a:r>
            <a:r>
              <a:rPr sz="1800" spc="30" dirty="0">
                <a:latin typeface="Tw Cen MT"/>
                <a:cs typeface="Tw Cen MT"/>
              </a:rPr>
              <a:t> </a:t>
            </a:r>
            <a:r>
              <a:rPr sz="1800" dirty="0">
                <a:latin typeface="Tw Cen MT"/>
                <a:cs typeface="Tw Cen MT"/>
              </a:rPr>
              <a:t>all</a:t>
            </a:r>
            <a:r>
              <a:rPr sz="1800" spc="-20" dirty="0">
                <a:latin typeface="Tw Cen MT"/>
                <a:cs typeface="Tw Cen MT"/>
              </a:rPr>
              <a:t> </a:t>
            </a:r>
            <a:r>
              <a:rPr sz="1800" dirty="0">
                <a:latin typeface="Tw Cen MT"/>
                <a:cs typeface="Tw Cen MT"/>
              </a:rPr>
              <a:t>sorts</a:t>
            </a:r>
            <a:r>
              <a:rPr sz="1800" spc="-15" dirty="0">
                <a:latin typeface="Tw Cen MT"/>
                <a:cs typeface="Tw Cen MT"/>
              </a:rPr>
              <a:t> </a:t>
            </a:r>
            <a:r>
              <a:rPr sz="1800" dirty="0">
                <a:latin typeface="Tw Cen MT"/>
                <a:cs typeface="Tw Cen MT"/>
              </a:rPr>
              <a:t>(families),</a:t>
            </a:r>
            <a:r>
              <a:rPr sz="1800" spc="-15" dirty="0">
                <a:latin typeface="Tw Cen MT"/>
                <a:cs typeface="Tw Cen MT"/>
              </a:rPr>
              <a:t> </a:t>
            </a:r>
            <a:r>
              <a:rPr sz="1800" dirty="0">
                <a:latin typeface="Tw Cen MT"/>
                <a:cs typeface="Tw Cen MT"/>
              </a:rPr>
              <a:t>dragons</a:t>
            </a:r>
            <a:r>
              <a:rPr sz="1800" spc="-50" dirty="0">
                <a:latin typeface="Tw Cen MT"/>
                <a:cs typeface="Tw Cen MT"/>
              </a:rPr>
              <a:t> &amp; </a:t>
            </a:r>
            <a:r>
              <a:rPr sz="1800" dirty="0">
                <a:latin typeface="Tw Cen MT"/>
                <a:cs typeface="Tw Cen MT"/>
              </a:rPr>
              <a:t>dinosaurs,</a:t>
            </a:r>
            <a:r>
              <a:rPr sz="1800" spc="-60" dirty="0">
                <a:latin typeface="Tw Cen MT"/>
                <a:cs typeface="Tw Cen MT"/>
              </a:rPr>
              <a:t> </a:t>
            </a:r>
            <a:r>
              <a:rPr sz="1800" spc="-10" dirty="0">
                <a:latin typeface="Tw Cen MT"/>
                <a:cs typeface="Tw Cen MT"/>
              </a:rPr>
              <a:t>vehicles,</a:t>
            </a:r>
            <a:r>
              <a:rPr sz="1800" spc="-45" dirty="0">
                <a:latin typeface="Tw Cen MT"/>
                <a:cs typeface="Tw Cen MT"/>
              </a:rPr>
              <a:t> </a:t>
            </a:r>
            <a:r>
              <a:rPr sz="1800" dirty="0">
                <a:latin typeface="Tw Cen MT"/>
                <a:cs typeface="Tw Cen MT"/>
              </a:rPr>
              <a:t>stones,</a:t>
            </a:r>
            <a:r>
              <a:rPr sz="1800" spc="-35" dirty="0">
                <a:latin typeface="Tw Cen MT"/>
                <a:cs typeface="Tw Cen MT"/>
              </a:rPr>
              <a:t> </a:t>
            </a:r>
            <a:r>
              <a:rPr sz="1800" dirty="0">
                <a:latin typeface="Tw Cen MT"/>
                <a:cs typeface="Tw Cen MT"/>
              </a:rPr>
              <a:t>gems,</a:t>
            </a:r>
            <a:r>
              <a:rPr sz="1800" spc="-50" dirty="0">
                <a:latin typeface="Tw Cen MT"/>
                <a:cs typeface="Tw Cen MT"/>
              </a:rPr>
              <a:t> </a:t>
            </a:r>
            <a:r>
              <a:rPr sz="1800" dirty="0">
                <a:latin typeface="Tw Cen MT"/>
                <a:cs typeface="Tw Cen MT"/>
              </a:rPr>
              <a:t>fantasy</a:t>
            </a:r>
            <a:r>
              <a:rPr sz="1800" spc="-60" dirty="0">
                <a:latin typeface="Tw Cen MT"/>
                <a:cs typeface="Tw Cen MT"/>
              </a:rPr>
              <a:t> </a:t>
            </a:r>
            <a:r>
              <a:rPr sz="1800" dirty="0">
                <a:latin typeface="Tw Cen MT"/>
                <a:cs typeface="Tw Cen MT"/>
              </a:rPr>
              <a:t>figures</a:t>
            </a:r>
            <a:r>
              <a:rPr sz="1800" spc="-45" dirty="0">
                <a:latin typeface="Tw Cen MT"/>
                <a:cs typeface="Tw Cen MT"/>
              </a:rPr>
              <a:t> </a:t>
            </a:r>
            <a:r>
              <a:rPr sz="1800" spc="-50" dirty="0">
                <a:latin typeface="Tw Cen MT"/>
                <a:cs typeface="Tw Cen MT"/>
              </a:rPr>
              <a:t>&amp; </a:t>
            </a:r>
            <a:r>
              <a:rPr sz="1800" dirty="0">
                <a:latin typeface="Tw Cen MT"/>
                <a:cs typeface="Tw Cen MT"/>
              </a:rPr>
              <a:t>people</a:t>
            </a:r>
            <a:r>
              <a:rPr sz="1800" spc="-10" dirty="0">
                <a:latin typeface="Tw Cen MT"/>
                <a:cs typeface="Tw Cen MT"/>
              </a:rPr>
              <a:t> </a:t>
            </a:r>
            <a:r>
              <a:rPr sz="1800" dirty="0">
                <a:latin typeface="Tw Cen MT"/>
                <a:cs typeface="Tw Cen MT"/>
              </a:rPr>
              <a:t>(older</a:t>
            </a:r>
            <a:r>
              <a:rPr sz="1800" spc="-20" dirty="0">
                <a:latin typeface="Tw Cen MT"/>
                <a:cs typeface="Tw Cen MT"/>
              </a:rPr>
              <a:t> </a:t>
            </a:r>
            <a:r>
              <a:rPr sz="1800" spc="-10" dirty="0">
                <a:latin typeface="Tw Cen MT"/>
                <a:cs typeface="Tw Cen MT"/>
              </a:rPr>
              <a:t>children)</a:t>
            </a:r>
            <a:endParaRPr sz="1800" dirty="0">
              <a:latin typeface="Tw Cen MT"/>
              <a:cs typeface="Tw Cen MT"/>
            </a:endParaRPr>
          </a:p>
          <a:p>
            <a:pPr marL="48895">
              <a:lnSpc>
                <a:spcPct val="100000"/>
              </a:lnSpc>
              <a:spcBef>
                <a:spcPts val="384"/>
              </a:spcBef>
            </a:pPr>
            <a:r>
              <a:rPr sz="1800" dirty="0">
                <a:solidFill>
                  <a:srgbClr val="1CACE3"/>
                </a:solidFill>
                <a:latin typeface="Wingdings 3"/>
                <a:cs typeface="Wingdings 3"/>
              </a:rPr>
              <a:t></a:t>
            </a:r>
            <a:r>
              <a:rPr sz="1800" spc="105" dirty="0">
                <a:solidFill>
                  <a:srgbClr val="1CACE3"/>
                </a:solidFill>
                <a:latin typeface="Times New Roman"/>
                <a:cs typeface="Times New Roman"/>
              </a:rPr>
              <a:t> </a:t>
            </a:r>
            <a:r>
              <a:rPr sz="1800" dirty="0">
                <a:latin typeface="Tw Cen MT"/>
                <a:cs typeface="Tw Cen MT"/>
              </a:rPr>
              <a:t>Gary Landreth—</a:t>
            </a:r>
            <a:r>
              <a:rPr lang="en-GB" sz="1800" dirty="0">
                <a:latin typeface="Tw Cen MT"/>
                <a:cs typeface="Tw Cen MT"/>
              </a:rPr>
              <a:t>child-</a:t>
            </a:r>
            <a:r>
              <a:rPr lang="en-GB" sz="1800" dirty="0" err="1">
                <a:latin typeface="Tw Cen MT"/>
                <a:cs typeface="Tw Cen MT"/>
              </a:rPr>
              <a:t>centered</a:t>
            </a:r>
            <a:r>
              <a:rPr sz="1800" spc="-25" dirty="0">
                <a:latin typeface="Tw Cen MT"/>
                <a:cs typeface="Tw Cen MT"/>
              </a:rPr>
              <a:t> </a:t>
            </a:r>
            <a:r>
              <a:rPr sz="1800" dirty="0">
                <a:latin typeface="Tw Cen MT"/>
                <a:cs typeface="Tw Cen MT"/>
              </a:rPr>
              <a:t>play</a:t>
            </a:r>
            <a:r>
              <a:rPr sz="1800" spc="5" dirty="0">
                <a:latin typeface="Tw Cen MT"/>
                <a:cs typeface="Tw Cen MT"/>
              </a:rPr>
              <a:t> </a:t>
            </a:r>
            <a:r>
              <a:rPr sz="1800" spc="-10" dirty="0">
                <a:latin typeface="Tw Cen MT"/>
                <a:cs typeface="Tw Cen MT"/>
              </a:rPr>
              <a:t>therapy</a:t>
            </a:r>
            <a:endParaRPr sz="1800" dirty="0">
              <a:latin typeface="Tw Cen MT"/>
              <a:cs typeface="Tw Cen MT"/>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09295" y="-185433"/>
            <a:ext cx="9372600" cy="1200416"/>
          </a:xfrm>
          <a:prstGeom prst="rect">
            <a:avLst/>
          </a:prstGeom>
        </p:spPr>
        <p:txBody>
          <a:bodyPr vert="horz" wrap="square" lIns="0" tIns="13335" rIns="0" bIns="0" rtlCol="0">
            <a:spAutoFit/>
          </a:bodyPr>
          <a:lstStyle/>
          <a:p>
            <a:pPr marL="288290">
              <a:lnSpc>
                <a:spcPct val="100000"/>
              </a:lnSpc>
              <a:spcBef>
                <a:spcPts val="105"/>
              </a:spcBef>
            </a:pPr>
            <a:r>
              <a:rPr spc="45" dirty="0"/>
              <a:t>SANDTRAY</a:t>
            </a:r>
            <a:r>
              <a:rPr spc="240" dirty="0"/>
              <a:t> </a:t>
            </a:r>
            <a:r>
              <a:rPr spc="60" dirty="0"/>
              <a:t>WITH</a:t>
            </a:r>
            <a:r>
              <a:rPr spc="225" dirty="0"/>
              <a:t> </a:t>
            </a:r>
            <a:r>
              <a:rPr spc="50" dirty="0"/>
              <a:t>TEENS</a:t>
            </a:r>
          </a:p>
        </p:txBody>
      </p:sp>
      <p:sp>
        <p:nvSpPr>
          <p:cNvPr id="3" name="object 3"/>
          <p:cNvSpPr txBox="1"/>
          <p:nvPr/>
        </p:nvSpPr>
        <p:spPr>
          <a:xfrm>
            <a:off x="994090" y="1148939"/>
            <a:ext cx="4516755" cy="4006850"/>
          </a:xfrm>
          <a:prstGeom prst="rect">
            <a:avLst/>
          </a:prstGeom>
        </p:spPr>
        <p:txBody>
          <a:bodyPr vert="horz" wrap="square" lIns="0" tIns="13335" rIns="0" bIns="0" rtlCol="0">
            <a:spAutoFit/>
          </a:bodyPr>
          <a:lstStyle/>
          <a:p>
            <a:pPr marL="104139">
              <a:lnSpc>
                <a:spcPct val="100000"/>
              </a:lnSpc>
              <a:spcBef>
                <a:spcPts val="105"/>
              </a:spcBef>
            </a:pPr>
            <a:r>
              <a:rPr sz="2300" u="sng" spc="-10" dirty="0">
                <a:solidFill>
                  <a:srgbClr val="1CACE3"/>
                </a:solidFill>
                <a:uFill>
                  <a:solidFill>
                    <a:srgbClr val="1CACE3"/>
                  </a:solidFill>
                </a:uFill>
                <a:latin typeface="Tw Cen MT"/>
                <a:cs typeface="Tw Cen MT"/>
              </a:rPr>
              <a:t>Teens</a:t>
            </a:r>
            <a:endParaRPr sz="2300" dirty="0">
              <a:latin typeface="Tw Cen MT"/>
              <a:cs typeface="Tw Cen MT"/>
            </a:endParaRPr>
          </a:p>
          <a:p>
            <a:pPr marL="111125" indent="-106045">
              <a:lnSpc>
                <a:spcPct val="100000"/>
              </a:lnSpc>
              <a:spcBef>
                <a:spcPts val="1764"/>
              </a:spcBef>
              <a:buClr>
                <a:srgbClr val="1CACE3"/>
              </a:buClr>
              <a:buSzPct val="95454"/>
              <a:buFont typeface="Arial"/>
              <a:buChar char="•"/>
              <a:tabLst>
                <a:tab pos="111125" algn="l"/>
              </a:tabLst>
            </a:pPr>
            <a:r>
              <a:rPr sz="2200" spc="-25" dirty="0">
                <a:latin typeface="Tw Cen MT"/>
                <a:cs typeface="Tw Cen MT"/>
              </a:rPr>
              <a:t>Teen</a:t>
            </a:r>
            <a:r>
              <a:rPr sz="2200" spc="-60" dirty="0">
                <a:latin typeface="Tw Cen MT"/>
                <a:cs typeface="Tw Cen MT"/>
              </a:rPr>
              <a:t> </a:t>
            </a:r>
            <a:r>
              <a:rPr sz="2200" dirty="0">
                <a:latin typeface="Tw Cen MT"/>
                <a:cs typeface="Tw Cen MT"/>
              </a:rPr>
              <a:t>are</a:t>
            </a:r>
            <a:r>
              <a:rPr sz="2200" spc="-45" dirty="0">
                <a:latin typeface="Tw Cen MT"/>
                <a:cs typeface="Tw Cen MT"/>
              </a:rPr>
              <a:t> </a:t>
            </a:r>
            <a:r>
              <a:rPr sz="2200" dirty="0">
                <a:latin typeface="Tw Cen MT"/>
                <a:cs typeface="Tw Cen MT"/>
              </a:rPr>
              <a:t>not</a:t>
            </a:r>
            <a:r>
              <a:rPr sz="2200" spc="-45" dirty="0">
                <a:latin typeface="Tw Cen MT"/>
                <a:cs typeface="Tw Cen MT"/>
              </a:rPr>
              <a:t> </a:t>
            </a:r>
            <a:r>
              <a:rPr sz="2200" spc="-10" dirty="0">
                <a:latin typeface="Tw Cen MT"/>
                <a:cs typeface="Tw Cen MT"/>
              </a:rPr>
              <a:t>adults!</a:t>
            </a:r>
            <a:endParaRPr sz="2200" dirty="0">
              <a:latin typeface="Tw Cen MT"/>
              <a:cs typeface="Tw Cen MT"/>
            </a:endParaRPr>
          </a:p>
          <a:p>
            <a:pPr marL="111125" indent="-106045">
              <a:lnSpc>
                <a:spcPct val="100000"/>
              </a:lnSpc>
              <a:spcBef>
                <a:spcPts val="1140"/>
              </a:spcBef>
              <a:buClr>
                <a:srgbClr val="1CACE3"/>
              </a:buClr>
              <a:buSzPct val="95454"/>
              <a:buFont typeface="Arial"/>
              <a:buChar char="•"/>
              <a:tabLst>
                <a:tab pos="111125" algn="l"/>
              </a:tabLst>
            </a:pPr>
            <a:r>
              <a:rPr sz="2200" dirty="0">
                <a:latin typeface="Tw Cen MT"/>
                <a:cs typeface="Tw Cen MT"/>
              </a:rPr>
              <a:t>Prefrontal</a:t>
            </a:r>
            <a:r>
              <a:rPr sz="2200" spc="-55" dirty="0">
                <a:latin typeface="Tw Cen MT"/>
                <a:cs typeface="Tw Cen MT"/>
              </a:rPr>
              <a:t> </a:t>
            </a:r>
            <a:r>
              <a:rPr sz="2200" dirty="0">
                <a:latin typeface="Tw Cen MT"/>
                <a:cs typeface="Tw Cen MT"/>
              </a:rPr>
              <a:t>cortex</a:t>
            </a:r>
            <a:r>
              <a:rPr sz="2200" spc="-80" dirty="0">
                <a:latin typeface="Tw Cen MT"/>
                <a:cs typeface="Tw Cen MT"/>
              </a:rPr>
              <a:t> </a:t>
            </a:r>
            <a:r>
              <a:rPr sz="2200" dirty="0">
                <a:latin typeface="Tw Cen MT"/>
                <a:cs typeface="Tw Cen MT"/>
              </a:rPr>
              <a:t>isn’t</a:t>
            </a:r>
            <a:r>
              <a:rPr sz="2200" spc="-50" dirty="0">
                <a:latin typeface="Tw Cen MT"/>
                <a:cs typeface="Tw Cen MT"/>
              </a:rPr>
              <a:t> </a:t>
            </a:r>
            <a:r>
              <a:rPr sz="2200" dirty="0">
                <a:latin typeface="Tw Cen MT"/>
                <a:cs typeface="Tw Cen MT"/>
              </a:rPr>
              <a:t>mature</a:t>
            </a:r>
            <a:r>
              <a:rPr sz="2200" spc="-65" dirty="0">
                <a:latin typeface="Tw Cen MT"/>
                <a:cs typeface="Tw Cen MT"/>
              </a:rPr>
              <a:t> </a:t>
            </a:r>
            <a:r>
              <a:rPr sz="2200" dirty="0">
                <a:latin typeface="Tw Cen MT"/>
                <a:cs typeface="Tw Cen MT"/>
              </a:rPr>
              <a:t>until</a:t>
            </a:r>
            <a:r>
              <a:rPr sz="2200" spc="-70" dirty="0">
                <a:latin typeface="Tw Cen MT"/>
                <a:cs typeface="Tw Cen MT"/>
              </a:rPr>
              <a:t> </a:t>
            </a:r>
            <a:r>
              <a:rPr sz="2200" spc="-25" dirty="0">
                <a:latin typeface="Tw Cen MT"/>
                <a:cs typeface="Tw Cen MT"/>
              </a:rPr>
              <a:t>25.</a:t>
            </a:r>
            <a:endParaRPr sz="2200" dirty="0">
              <a:latin typeface="Tw Cen MT"/>
              <a:cs typeface="Tw Cen MT"/>
            </a:endParaRPr>
          </a:p>
          <a:p>
            <a:pPr marL="104139" marR="1139190" indent="-99060">
              <a:lnSpc>
                <a:spcPts val="2380"/>
              </a:lnSpc>
              <a:spcBef>
                <a:spcPts val="1425"/>
              </a:spcBef>
              <a:buSzPct val="95454"/>
              <a:buFont typeface="Arial"/>
              <a:buChar char="•"/>
              <a:tabLst>
                <a:tab pos="104139" algn="l"/>
                <a:tab pos="111125" algn="l"/>
              </a:tabLst>
            </a:pPr>
            <a:r>
              <a:rPr sz="2200" dirty="0">
                <a:solidFill>
                  <a:srgbClr val="1CACE3"/>
                </a:solidFill>
                <a:latin typeface="Tw Cen MT"/>
                <a:cs typeface="Tw Cen MT"/>
              </a:rPr>
              <a:t>	</a:t>
            </a:r>
            <a:r>
              <a:rPr sz="2200" spc="-20" dirty="0">
                <a:latin typeface="Tw Cen MT"/>
                <a:cs typeface="Tw Cen MT"/>
              </a:rPr>
              <a:t>Teens</a:t>
            </a:r>
            <a:r>
              <a:rPr sz="2200" spc="-50" dirty="0">
                <a:latin typeface="Tw Cen MT"/>
                <a:cs typeface="Tw Cen MT"/>
              </a:rPr>
              <a:t> </a:t>
            </a:r>
            <a:r>
              <a:rPr sz="2200" dirty="0">
                <a:latin typeface="Tw Cen MT"/>
                <a:cs typeface="Tw Cen MT"/>
              </a:rPr>
              <a:t>want</a:t>
            </a:r>
            <a:r>
              <a:rPr sz="2200" spc="-65" dirty="0">
                <a:latin typeface="Tw Cen MT"/>
                <a:cs typeface="Tw Cen MT"/>
              </a:rPr>
              <a:t> </a:t>
            </a:r>
            <a:r>
              <a:rPr sz="2200" dirty="0">
                <a:latin typeface="Tw Cen MT"/>
                <a:cs typeface="Tw Cen MT"/>
              </a:rPr>
              <a:t>to</a:t>
            </a:r>
            <a:r>
              <a:rPr sz="2200" spc="-65" dirty="0">
                <a:latin typeface="Tw Cen MT"/>
                <a:cs typeface="Tw Cen MT"/>
              </a:rPr>
              <a:t> </a:t>
            </a:r>
            <a:r>
              <a:rPr sz="2200" dirty="0">
                <a:latin typeface="Tw Cen MT"/>
                <a:cs typeface="Tw Cen MT"/>
              </a:rPr>
              <a:t>feel</a:t>
            </a:r>
            <a:r>
              <a:rPr sz="2200" spc="-55" dirty="0">
                <a:latin typeface="Tw Cen MT"/>
                <a:cs typeface="Tw Cen MT"/>
              </a:rPr>
              <a:t> </a:t>
            </a:r>
            <a:r>
              <a:rPr sz="2200" dirty="0">
                <a:latin typeface="Tw Cen MT"/>
                <a:cs typeface="Tw Cen MT"/>
              </a:rPr>
              <a:t>heard</a:t>
            </a:r>
            <a:r>
              <a:rPr sz="2200" spc="-60" dirty="0">
                <a:latin typeface="Tw Cen MT"/>
                <a:cs typeface="Tw Cen MT"/>
              </a:rPr>
              <a:t> </a:t>
            </a:r>
            <a:r>
              <a:rPr sz="2200" spc="-25" dirty="0">
                <a:latin typeface="Tw Cen MT"/>
                <a:cs typeface="Tw Cen MT"/>
              </a:rPr>
              <a:t>and </a:t>
            </a:r>
            <a:r>
              <a:rPr sz="2200" spc="-10" dirty="0">
                <a:latin typeface="Tw Cen MT"/>
                <a:cs typeface="Tw Cen MT"/>
              </a:rPr>
              <a:t>understood</a:t>
            </a:r>
            <a:endParaRPr sz="2200" dirty="0">
              <a:latin typeface="Tw Cen MT"/>
              <a:cs typeface="Tw Cen MT"/>
            </a:endParaRPr>
          </a:p>
          <a:p>
            <a:pPr marL="111125" indent="-106045">
              <a:lnSpc>
                <a:spcPct val="100000"/>
              </a:lnSpc>
              <a:spcBef>
                <a:spcPts val="1100"/>
              </a:spcBef>
              <a:buClr>
                <a:srgbClr val="1CACE3"/>
              </a:buClr>
              <a:buSzPct val="95454"/>
              <a:buFont typeface="Arial"/>
              <a:buChar char="•"/>
              <a:tabLst>
                <a:tab pos="111125" algn="l"/>
              </a:tabLst>
            </a:pPr>
            <a:r>
              <a:rPr sz="2200" dirty="0">
                <a:latin typeface="Tw Cen MT"/>
                <a:cs typeface="Tw Cen MT"/>
              </a:rPr>
              <a:t>Can</a:t>
            </a:r>
            <a:r>
              <a:rPr sz="2200" spc="-60" dirty="0">
                <a:latin typeface="Tw Cen MT"/>
                <a:cs typeface="Tw Cen MT"/>
              </a:rPr>
              <a:t> </a:t>
            </a:r>
            <a:r>
              <a:rPr sz="2200" dirty="0">
                <a:latin typeface="Tw Cen MT"/>
                <a:cs typeface="Tw Cen MT"/>
              </a:rPr>
              <a:t>use</a:t>
            </a:r>
            <a:r>
              <a:rPr sz="2200" spc="-45" dirty="0">
                <a:latin typeface="Tw Cen MT"/>
                <a:cs typeface="Tw Cen MT"/>
              </a:rPr>
              <a:t> </a:t>
            </a:r>
            <a:r>
              <a:rPr sz="2200" dirty="0">
                <a:latin typeface="Tw Cen MT"/>
                <a:cs typeface="Tw Cen MT"/>
              </a:rPr>
              <a:t>directive</a:t>
            </a:r>
            <a:r>
              <a:rPr sz="2200" spc="-10" dirty="0">
                <a:latin typeface="Tw Cen MT"/>
                <a:cs typeface="Tw Cen MT"/>
              </a:rPr>
              <a:t> </a:t>
            </a:r>
            <a:r>
              <a:rPr sz="2200" dirty="0">
                <a:latin typeface="Tw Cen MT"/>
                <a:cs typeface="Tw Cen MT"/>
              </a:rPr>
              <a:t>or</a:t>
            </a:r>
            <a:r>
              <a:rPr sz="2200" spc="-55" dirty="0">
                <a:latin typeface="Tw Cen MT"/>
                <a:cs typeface="Tw Cen MT"/>
              </a:rPr>
              <a:t> </a:t>
            </a:r>
            <a:r>
              <a:rPr sz="2200" spc="-20" dirty="0">
                <a:latin typeface="Tw Cen MT"/>
                <a:cs typeface="Tw Cen MT"/>
              </a:rPr>
              <a:t>non-</a:t>
            </a:r>
            <a:r>
              <a:rPr sz="2200" dirty="0">
                <a:latin typeface="Tw Cen MT"/>
                <a:cs typeface="Tw Cen MT"/>
              </a:rPr>
              <a:t>directive</a:t>
            </a:r>
            <a:r>
              <a:rPr sz="2200" spc="-20" dirty="0">
                <a:latin typeface="Tw Cen MT"/>
                <a:cs typeface="Tw Cen MT"/>
              </a:rPr>
              <a:t> tray</a:t>
            </a:r>
            <a:endParaRPr sz="2200" dirty="0">
              <a:latin typeface="Tw Cen MT"/>
              <a:cs typeface="Tw Cen MT"/>
            </a:endParaRPr>
          </a:p>
          <a:p>
            <a:pPr marL="104139" marR="5080" indent="-99060">
              <a:lnSpc>
                <a:spcPts val="2380"/>
              </a:lnSpc>
              <a:spcBef>
                <a:spcPts val="1440"/>
              </a:spcBef>
              <a:buSzPct val="95454"/>
              <a:buFont typeface="Arial"/>
              <a:buChar char="•"/>
              <a:tabLst>
                <a:tab pos="104139" algn="l"/>
                <a:tab pos="111125" algn="l"/>
              </a:tabLst>
            </a:pPr>
            <a:r>
              <a:rPr sz="2200" dirty="0">
                <a:solidFill>
                  <a:srgbClr val="1CACE3"/>
                </a:solidFill>
                <a:latin typeface="Tw Cen MT"/>
                <a:cs typeface="Tw Cen MT"/>
              </a:rPr>
              <a:t>	</a:t>
            </a:r>
            <a:r>
              <a:rPr sz="2200" spc="-20" dirty="0">
                <a:latin typeface="Tw Cen MT"/>
                <a:cs typeface="Tw Cen MT"/>
              </a:rPr>
              <a:t>Teens</a:t>
            </a:r>
            <a:r>
              <a:rPr sz="2200" spc="-45" dirty="0">
                <a:latin typeface="Tw Cen MT"/>
                <a:cs typeface="Tw Cen MT"/>
              </a:rPr>
              <a:t> </a:t>
            </a:r>
            <a:r>
              <a:rPr sz="2200" dirty="0">
                <a:latin typeface="Tw Cen MT"/>
                <a:cs typeface="Tw Cen MT"/>
              </a:rPr>
              <a:t>are</a:t>
            </a:r>
            <a:r>
              <a:rPr sz="2200" spc="-50" dirty="0">
                <a:latin typeface="Tw Cen MT"/>
                <a:cs typeface="Tw Cen MT"/>
              </a:rPr>
              <a:t> </a:t>
            </a:r>
            <a:r>
              <a:rPr sz="2200" dirty="0">
                <a:latin typeface="Tw Cen MT"/>
                <a:cs typeface="Tw Cen MT"/>
              </a:rPr>
              <a:t>often</a:t>
            </a:r>
            <a:r>
              <a:rPr sz="2200" spc="-60" dirty="0">
                <a:latin typeface="Tw Cen MT"/>
                <a:cs typeface="Tw Cen MT"/>
              </a:rPr>
              <a:t> </a:t>
            </a:r>
            <a:r>
              <a:rPr sz="2200" dirty="0">
                <a:latin typeface="Tw Cen MT"/>
                <a:cs typeface="Tw Cen MT"/>
              </a:rPr>
              <a:t>very</a:t>
            </a:r>
            <a:r>
              <a:rPr sz="2200" spc="-50" dirty="0">
                <a:latin typeface="Tw Cen MT"/>
                <a:cs typeface="Tw Cen MT"/>
              </a:rPr>
              <a:t> </a:t>
            </a:r>
            <a:r>
              <a:rPr sz="2200" dirty="0">
                <a:latin typeface="Tw Cen MT"/>
                <a:cs typeface="Tw Cen MT"/>
              </a:rPr>
              <a:t>concrete</a:t>
            </a:r>
            <a:r>
              <a:rPr sz="2200" spc="-25" dirty="0">
                <a:latin typeface="Tw Cen MT"/>
                <a:cs typeface="Tw Cen MT"/>
              </a:rPr>
              <a:t> </a:t>
            </a:r>
            <a:r>
              <a:rPr sz="2200" dirty="0">
                <a:latin typeface="Tw Cen MT"/>
                <a:cs typeface="Tw Cen MT"/>
              </a:rPr>
              <a:t>but</a:t>
            </a:r>
            <a:r>
              <a:rPr sz="2200" spc="-55" dirty="0">
                <a:latin typeface="Tw Cen MT"/>
                <a:cs typeface="Tw Cen MT"/>
              </a:rPr>
              <a:t> </a:t>
            </a:r>
            <a:r>
              <a:rPr sz="2200" spc="-10" dirty="0">
                <a:latin typeface="Tw Cen MT"/>
                <a:cs typeface="Tw Cen MT"/>
              </a:rPr>
              <a:t>might </a:t>
            </a:r>
            <a:r>
              <a:rPr sz="2200" dirty="0">
                <a:latin typeface="Tw Cen MT"/>
                <a:cs typeface="Tw Cen MT"/>
              </a:rPr>
              <a:t>have</a:t>
            </a:r>
            <a:r>
              <a:rPr sz="2200" spc="-55" dirty="0">
                <a:latin typeface="Tw Cen MT"/>
                <a:cs typeface="Tw Cen MT"/>
              </a:rPr>
              <a:t> </a:t>
            </a:r>
            <a:r>
              <a:rPr sz="2200" dirty="0">
                <a:latin typeface="Tw Cen MT"/>
                <a:cs typeface="Tw Cen MT"/>
              </a:rPr>
              <a:t>one</a:t>
            </a:r>
            <a:r>
              <a:rPr sz="2200" spc="-50" dirty="0">
                <a:latin typeface="Tw Cen MT"/>
                <a:cs typeface="Tw Cen MT"/>
              </a:rPr>
              <a:t> </a:t>
            </a:r>
            <a:r>
              <a:rPr sz="2200" dirty="0">
                <a:latin typeface="Tw Cen MT"/>
                <a:cs typeface="Tw Cen MT"/>
              </a:rPr>
              <a:t>or</a:t>
            </a:r>
            <a:r>
              <a:rPr sz="2200" spc="-50" dirty="0">
                <a:latin typeface="Tw Cen MT"/>
                <a:cs typeface="Tw Cen MT"/>
              </a:rPr>
              <a:t> </a:t>
            </a:r>
            <a:r>
              <a:rPr sz="2200" dirty="0">
                <a:latin typeface="Tw Cen MT"/>
                <a:cs typeface="Tw Cen MT"/>
              </a:rPr>
              <a:t>two</a:t>
            </a:r>
            <a:r>
              <a:rPr sz="2200" spc="-50" dirty="0">
                <a:latin typeface="Tw Cen MT"/>
                <a:cs typeface="Tw Cen MT"/>
              </a:rPr>
              <a:t> </a:t>
            </a:r>
            <a:r>
              <a:rPr sz="2200" dirty="0">
                <a:latin typeface="Tw Cen MT"/>
                <a:cs typeface="Tw Cen MT"/>
              </a:rPr>
              <a:t>abstract</a:t>
            </a:r>
            <a:r>
              <a:rPr sz="2200" spc="-35" dirty="0">
                <a:latin typeface="Tw Cen MT"/>
                <a:cs typeface="Tw Cen MT"/>
              </a:rPr>
              <a:t> </a:t>
            </a:r>
            <a:r>
              <a:rPr sz="2200" spc="-10" dirty="0">
                <a:latin typeface="Tw Cen MT"/>
                <a:cs typeface="Tw Cen MT"/>
              </a:rPr>
              <a:t>theme.</a:t>
            </a:r>
            <a:endParaRPr sz="2200" dirty="0">
              <a:latin typeface="Tw Cen MT"/>
              <a:cs typeface="Tw Cen MT"/>
            </a:endParaRPr>
          </a:p>
          <a:p>
            <a:pPr marL="278130" marR="191770" indent="-137795">
              <a:lnSpc>
                <a:spcPts val="1939"/>
              </a:lnSpc>
              <a:spcBef>
                <a:spcPts val="415"/>
              </a:spcBef>
            </a:pPr>
            <a:r>
              <a:rPr sz="1800" dirty="0">
                <a:solidFill>
                  <a:srgbClr val="1CACE3"/>
                </a:solidFill>
                <a:latin typeface="Wingdings 3"/>
                <a:cs typeface="Wingdings 3"/>
              </a:rPr>
              <a:t></a:t>
            </a:r>
            <a:r>
              <a:rPr sz="1800" spc="90" dirty="0">
                <a:solidFill>
                  <a:srgbClr val="1CACE3"/>
                </a:solidFill>
                <a:latin typeface="Times New Roman"/>
                <a:cs typeface="Times New Roman"/>
              </a:rPr>
              <a:t> </a:t>
            </a:r>
            <a:r>
              <a:rPr sz="1800" spc="-25" dirty="0">
                <a:latin typeface="Tw Cen MT"/>
                <a:cs typeface="Tw Cen MT"/>
              </a:rPr>
              <a:t>Take</a:t>
            </a:r>
            <a:r>
              <a:rPr sz="1800" spc="-30" dirty="0">
                <a:latin typeface="Tw Cen MT"/>
                <a:cs typeface="Tw Cen MT"/>
              </a:rPr>
              <a:t> </a:t>
            </a:r>
            <a:r>
              <a:rPr sz="1800" dirty="0">
                <a:latin typeface="Tw Cen MT"/>
                <a:cs typeface="Tw Cen MT"/>
              </a:rPr>
              <a:t>note</a:t>
            </a:r>
            <a:r>
              <a:rPr sz="1800" spc="-15" dirty="0">
                <a:latin typeface="Tw Cen MT"/>
                <a:cs typeface="Tw Cen MT"/>
              </a:rPr>
              <a:t> </a:t>
            </a:r>
            <a:r>
              <a:rPr sz="1800" dirty="0">
                <a:latin typeface="Tw Cen MT"/>
                <a:cs typeface="Tw Cen MT"/>
              </a:rPr>
              <a:t>of</a:t>
            </a:r>
            <a:r>
              <a:rPr sz="1800" spc="30" dirty="0">
                <a:latin typeface="Tw Cen MT"/>
                <a:cs typeface="Tw Cen MT"/>
              </a:rPr>
              <a:t> </a:t>
            </a:r>
            <a:r>
              <a:rPr sz="1800" dirty="0">
                <a:latin typeface="Tw Cen MT"/>
                <a:cs typeface="Tw Cen MT"/>
              </a:rPr>
              <a:t>the</a:t>
            </a:r>
            <a:r>
              <a:rPr sz="1800" spc="-15" dirty="0">
                <a:latin typeface="Tw Cen MT"/>
                <a:cs typeface="Tw Cen MT"/>
              </a:rPr>
              <a:t> </a:t>
            </a:r>
            <a:r>
              <a:rPr sz="1800" dirty="0">
                <a:latin typeface="Tw Cen MT"/>
                <a:cs typeface="Tw Cen MT"/>
              </a:rPr>
              <a:t>abstract,</a:t>
            </a:r>
            <a:r>
              <a:rPr sz="1800" spc="-40" dirty="0">
                <a:latin typeface="Tw Cen MT"/>
                <a:cs typeface="Tw Cen MT"/>
              </a:rPr>
              <a:t> </a:t>
            </a:r>
            <a:r>
              <a:rPr sz="1800" dirty="0">
                <a:latin typeface="Tw Cen MT"/>
                <a:cs typeface="Tw Cen MT"/>
              </a:rPr>
              <a:t>“I</a:t>
            </a:r>
            <a:r>
              <a:rPr sz="1800" spc="-20" dirty="0">
                <a:latin typeface="Tw Cen MT"/>
                <a:cs typeface="Tw Cen MT"/>
              </a:rPr>
              <a:t> </a:t>
            </a:r>
            <a:r>
              <a:rPr sz="1800" dirty="0">
                <a:latin typeface="Tw Cen MT"/>
                <a:cs typeface="Tw Cen MT"/>
              </a:rPr>
              <a:t>noticed</a:t>
            </a:r>
            <a:r>
              <a:rPr sz="1800" spc="-30" dirty="0">
                <a:latin typeface="Tw Cen MT"/>
                <a:cs typeface="Tw Cen MT"/>
              </a:rPr>
              <a:t> </a:t>
            </a:r>
            <a:r>
              <a:rPr sz="1800" dirty="0">
                <a:latin typeface="Tw Cen MT"/>
                <a:cs typeface="Tw Cen MT"/>
              </a:rPr>
              <a:t>that</a:t>
            </a:r>
            <a:r>
              <a:rPr sz="1800" spc="-25" dirty="0">
                <a:latin typeface="Tw Cen MT"/>
                <a:cs typeface="Tw Cen MT"/>
              </a:rPr>
              <a:t> you </a:t>
            </a:r>
            <a:r>
              <a:rPr sz="1800" dirty="0">
                <a:latin typeface="Tw Cen MT"/>
                <a:cs typeface="Tw Cen MT"/>
              </a:rPr>
              <a:t>said…tell</a:t>
            </a:r>
            <a:r>
              <a:rPr sz="1800" spc="-20" dirty="0">
                <a:latin typeface="Tw Cen MT"/>
                <a:cs typeface="Tw Cen MT"/>
              </a:rPr>
              <a:t> </a:t>
            </a:r>
            <a:r>
              <a:rPr sz="1800" dirty="0">
                <a:latin typeface="Tw Cen MT"/>
                <a:cs typeface="Tw Cen MT"/>
              </a:rPr>
              <a:t>me</a:t>
            </a:r>
            <a:r>
              <a:rPr sz="1800" spc="-10" dirty="0">
                <a:latin typeface="Tw Cen MT"/>
                <a:cs typeface="Tw Cen MT"/>
              </a:rPr>
              <a:t> </a:t>
            </a:r>
            <a:r>
              <a:rPr sz="1800" dirty="0">
                <a:latin typeface="Tw Cen MT"/>
                <a:cs typeface="Tw Cen MT"/>
              </a:rPr>
              <a:t>more</a:t>
            </a:r>
            <a:r>
              <a:rPr sz="1800" spc="-15" dirty="0">
                <a:latin typeface="Tw Cen MT"/>
                <a:cs typeface="Tw Cen MT"/>
              </a:rPr>
              <a:t> </a:t>
            </a:r>
            <a:r>
              <a:rPr sz="1800" dirty="0">
                <a:latin typeface="Tw Cen MT"/>
                <a:cs typeface="Tw Cen MT"/>
              </a:rPr>
              <a:t>about</a:t>
            </a:r>
            <a:r>
              <a:rPr sz="1800" spc="-25" dirty="0">
                <a:latin typeface="Tw Cen MT"/>
                <a:cs typeface="Tw Cen MT"/>
              </a:rPr>
              <a:t> </a:t>
            </a:r>
            <a:r>
              <a:rPr sz="1800" spc="-10" dirty="0">
                <a:latin typeface="Tw Cen MT"/>
                <a:cs typeface="Tw Cen MT"/>
              </a:rPr>
              <a:t>that.”</a:t>
            </a:r>
            <a:endParaRPr sz="1800" dirty="0">
              <a:latin typeface="Tw Cen MT"/>
              <a:cs typeface="Tw Cen MT"/>
            </a:endParaRPr>
          </a:p>
        </p:txBody>
      </p:sp>
      <p:sp>
        <p:nvSpPr>
          <p:cNvPr id="4" name="object 4"/>
          <p:cNvSpPr txBox="1"/>
          <p:nvPr/>
        </p:nvSpPr>
        <p:spPr>
          <a:xfrm>
            <a:off x="6116192" y="1763588"/>
            <a:ext cx="2387600" cy="4100195"/>
          </a:xfrm>
          <a:prstGeom prst="rect">
            <a:avLst/>
          </a:prstGeom>
        </p:spPr>
        <p:txBody>
          <a:bodyPr vert="horz" wrap="square" lIns="0" tIns="189865" rIns="0" bIns="0" rtlCol="0">
            <a:spAutoFit/>
          </a:bodyPr>
          <a:lstStyle/>
          <a:p>
            <a:pPr marL="12700">
              <a:lnSpc>
                <a:spcPct val="100000"/>
              </a:lnSpc>
              <a:spcBef>
                <a:spcPts val="1495"/>
              </a:spcBef>
            </a:pPr>
            <a:r>
              <a:rPr sz="2300" u="sng" spc="-10" dirty="0">
                <a:solidFill>
                  <a:srgbClr val="1CACE3"/>
                </a:solidFill>
                <a:uFill>
                  <a:solidFill>
                    <a:srgbClr val="1CACE3"/>
                  </a:solidFill>
                </a:uFill>
                <a:latin typeface="Tw Cen MT"/>
                <a:cs typeface="Tw Cen MT"/>
              </a:rPr>
              <a:t>Minitures</a:t>
            </a:r>
            <a:endParaRPr sz="2300">
              <a:latin typeface="Tw Cen MT"/>
              <a:cs typeface="Tw Cen MT"/>
            </a:endParaRPr>
          </a:p>
          <a:p>
            <a:pPr marL="12700">
              <a:lnSpc>
                <a:spcPct val="100000"/>
              </a:lnSpc>
              <a:spcBef>
                <a:spcPts val="1325"/>
              </a:spcBef>
            </a:pPr>
            <a:r>
              <a:rPr sz="2200" dirty="0">
                <a:latin typeface="Tw Cen MT"/>
                <a:cs typeface="Tw Cen MT"/>
              </a:rPr>
              <a:t>Some</a:t>
            </a:r>
            <a:r>
              <a:rPr sz="2200" spc="-25" dirty="0">
                <a:latin typeface="Tw Cen MT"/>
                <a:cs typeface="Tw Cen MT"/>
              </a:rPr>
              <a:t> </a:t>
            </a:r>
            <a:r>
              <a:rPr sz="2200" spc="-10" dirty="0">
                <a:latin typeface="Tw Cen MT"/>
                <a:cs typeface="Tw Cen MT"/>
              </a:rPr>
              <a:t>animals</a:t>
            </a:r>
            <a:endParaRPr sz="2200">
              <a:latin typeface="Tw Cen MT"/>
              <a:cs typeface="Tw Cen MT"/>
            </a:endParaRPr>
          </a:p>
          <a:p>
            <a:pPr marL="48895">
              <a:lnSpc>
                <a:spcPct val="100000"/>
              </a:lnSpc>
              <a:spcBef>
                <a:spcPts val="204"/>
              </a:spcBef>
            </a:pPr>
            <a:r>
              <a:rPr sz="1800" dirty="0">
                <a:solidFill>
                  <a:srgbClr val="1CACE3"/>
                </a:solidFill>
                <a:latin typeface="Wingdings 3"/>
                <a:cs typeface="Wingdings 3"/>
              </a:rPr>
              <a:t></a:t>
            </a:r>
            <a:r>
              <a:rPr sz="1800" spc="45" dirty="0">
                <a:solidFill>
                  <a:srgbClr val="1CACE3"/>
                </a:solidFill>
                <a:latin typeface="Times New Roman"/>
                <a:cs typeface="Times New Roman"/>
              </a:rPr>
              <a:t> </a:t>
            </a:r>
            <a:r>
              <a:rPr sz="1800" dirty="0">
                <a:latin typeface="Tw Cen MT"/>
                <a:cs typeface="Tw Cen MT"/>
              </a:rPr>
              <a:t>Families,</a:t>
            </a:r>
            <a:r>
              <a:rPr sz="1800" spc="-50" dirty="0">
                <a:latin typeface="Tw Cen MT"/>
                <a:cs typeface="Tw Cen MT"/>
              </a:rPr>
              <a:t> </a:t>
            </a:r>
            <a:r>
              <a:rPr sz="1800" spc="-10" dirty="0">
                <a:latin typeface="Tw Cen MT"/>
                <a:cs typeface="Tw Cen MT"/>
              </a:rPr>
              <a:t>smaller</a:t>
            </a:r>
            <a:endParaRPr sz="1800">
              <a:latin typeface="Tw Cen MT"/>
              <a:cs typeface="Tw Cen MT"/>
            </a:endParaRPr>
          </a:p>
          <a:p>
            <a:pPr marL="12700">
              <a:lnSpc>
                <a:spcPct val="100000"/>
              </a:lnSpc>
              <a:spcBef>
                <a:spcPts val="1320"/>
              </a:spcBef>
            </a:pPr>
            <a:r>
              <a:rPr sz="2200" dirty="0">
                <a:latin typeface="Tw Cen MT"/>
                <a:cs typeface="Tw Cen MT"/>
              </a:rPr>
              <a:t>Fantasy</a:t>
            </a:r>
            <a:r>
              <a:rPr sz="2200" spc="-80" dirty="0">
                <a:latin typeface="Tw Cen MT"/>
                <a:cs typeface="Tw Cen MT"/>
              </a:rPr>
              <a:t> </a:t>
            </a:r>
            <a:r>
              <a:rPr sz="2200" spc="-10" dirty="0">
                <a:latin typeface="Tw Cen MT"/>
                <a:cs typeface="Tw Cen MT"/>
              </a:rPr>
              <a:t>figures</a:t>
            </a:r>
            <a:endParaRPr sz="2200">
              <a:latin typeface="Tw Cen MT"/>
              <a:cs typeface="Tw Cen MT"/>
            </a:endParaRPr>
          </a:p>
          <a:p>
            <a:pPr marL="48895">
              <a:lnSpc>
                <a:spcPct val="100000"/>
              </a:lnSpc>
              <a:spcBef>
                <a:spcPts val="210"/>
              </a:spcBef>
            </a:pPr>
            <a:r>
              <a:rPr sz="1800" dirty="0">
                <a:solidFill>
                  <a:srgbClr val="1CACE3"/>
                </a:solidFill>
                <a:latin typeface="Wingdings 3"/>
                <a:cs typeface="Wingdings 3"/>
              </a:rPr>
              <a:t></a:t>
            </a:r>
            <a:r>
              <a:rPr sz="1800" spc="70" dirty="0">
                <a:solidFill>
                  <a:srgbClr val="1CACE3"/>
                </a:solidFill>
                <a:latin typeface="Times New Roman"/>
                <a:cs typeface="Times New Roman"/>
              </a:rPr>
              <a:t> </a:t>
            </a:r>
            <a:r>
              <a:rPr sz="1800" dirty="0">
                <a:latin typeface="Tw Cen MT"/>
                <a:cs typeface="Tw Cen MT"/>
              </a:rPr>
              <a:t>Medieval</a:t>
            </a:r>
            <a:r>
              <a:rPr sz="1800" spc="-45" dirty="0">
                <a:latin typeface="Tw Cen MT"/>
                <a:cs typeface="Tw Cen MT"/>
              </a:rPr>
              <a:t> </a:t>
            </a:r>
            <a:r>
              <a:rPr sz="1800" spc="-10" dirty="0">
                <a:latin typeface="Tw Cen MT"/>
                <a:cs typeface="Tw Cen MT"/>
              </a:rPr>
              <a:t>themed</a:t>
            </a:r>
            <a:endParaRPr sz="1800">
              <a:latin typeface="Tw Cen MT"/>
              <a:cs typeface="Tw Cen MT"/>
            </a:endParaRPr>
          </a:p>
          <a:p>
            <a:pPr marL="48895">
              <a:lnSpc>
                <a:spcPct val="100000"/>
              </a:lnSpc>
              <a:spcBef>
                <a:spcPts val="384"/>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Branded</a:t>
            </a:r>
            <a:r>
              <a:rPr sz="1800" spc="-40" dirty="0">
                <a:latin typeface="Tw Cen MT"/>
                <a:cs typeface="Tw Cen MT"/>
              </a:rPr>
              <a:t> </a:t>
            </a:r>
            <a:r>
              <a:rPr sz="1800" dirty="0">
                <a:latin typeface="Tw Cen MT"/>
                <a:cs typeface="Tw Cen MT"/>
              </a:rPr>
              <a:t>or</a:t>
            </a:r>
            <a:r>
              <a:rPr sz="1800" spc="-20" dirty="0">
                <a:latin typeface="Tw Cen MT"/>
                <a:cs typeface="Tw Cen MT"/>
              </a:rPr>
              <a:t> </a:t>
            </a:r>
            <a:r>
              <a:rPr sz="1800" spc="-25" dirty="0">
                <a:latin typeface="Tw Cen MT"/>
                <a:cs typeface="Tw Cen MT"/>
              </a:rPr>
              <a:t>not</a:t>
            </a:r>
            <a:endParaRPr sz="1800">
              <a:latin typeface="Tw Cen MT"/>
              <a:cs typeface="Tw Cen MT"/>
            </a:endParaRPr>
          </a:p>
          <a:p>
            <a:pPr marL="48895">
              <a:lnSpc>
                <a:spcPct val="100000"/>
              </a:lnSpc>
              <a:spcBef>
                <a:spcPts val="380"/>
              </a:spcBef>
            </a:pPr>
            <a:r>
              <a:rPr sz="1800" spc="-10" dirty="0">
                <a:latin typeface="Tw Cen MT"/>
                <a:cs typeface="Tw Cen MT"/>
              </a:rPr>
              <a:t>People</a:t>
            </a:r>
            <a:endParaRPr sz="1800">
              <a:latin typeface="Tw Cen MT"/>
              <a:cs typeface="Tw Cen MT"/>
            </a:endParaRPr>
          </a:p>
          <a:p>
            <a:pPr marL="48895">
              <a:lnSpc>
                <a:spcPct val="100000"/>
              </a:lnSpc>
              <a:spcBef>
                <a:spcPts val="390"/>
              </a:spcBef>
            </a:pPr>
            <a:r>
              <a:rPr sz="1800" dirty="0">
                <a:solidFill>
                  <a:srgbClr val="1CACE3"/>
                </a:solidFill>
                <a:latin typeface="Wingdings 3"/>
                <a:cs typeface="Wingdings 3"/>
              </a:rPr>
              <a:t></a:t>
            </a:r>
            <a:r>
              <a:rPr sz="1800" spc="95" dirty="0">
                <a:solidFill>
                  <a:srgbClr val="1CACE3"/>
                </a:solidFill>
                <a:latin typeface="Times New Roman"/>
                <a:cs typeface="Times New Roman"/>
              </a:rPr>
              <a:t> </a:t>
            </a:r>
            <a:r>
              <a:rPr sz="1800" spc="-10" dirty="0">
                <a:latin typeface="Tw Cen MT"/>
                <a:cs typeface="Tw Cen MT"/>
              </a:rPr>
              <a:t>Multigenerational</a:t>
            </a:r>
            <a:endParaRPr sz="1800">
              <a:latin typeface="Tw Cen MT"/>
              <a:cs typeface="Tw Cen MT"/>
            </a:endParaRPr>
          </a:p>
          <a:p>
            <a:pPr marL="48895" marR="5080">
              <a:lnSpc>
                <a:spcPct val="117800"/>
              </a:lnSpc>
            </a:pPr>
            <a:r>
              <a:rPr sz="1800" dirty="0">
                <a:solidFill>
                  <a:srgbClr val="1CACE3"/>
                </a:solidFill>
                <a:latin typeface="Wingdings 3"/>
                <a:cs typeface="Wingdings 3"/>
              </a:rPr>
              <a:t></a:t>
            </a:r>
            <a:r>
              <a:rPr sz="1800" spc="70" dirty="0">
                <a:solidFill>
                  <a:srgbClr val="1CACE3"/>
                </a:solidFill>
                <a:latin typeface="Times New Roman"/>
                <a:cs typeface="Times New Roman"/>
              </a:rPr>
              <a:t> </a:t>
            </a:r>
            <a:r>
              <a:rPr sz="1800" spc="-10" dirty="0">
                <a:latin typeface="Tw Cen MT"/>
                <a:cs typeface="Tw Cen MT"/>
              </a:rPr>
              <a:t>Various</a:t>
            </a:r>
            <a:r>
              <a:rPr sz="1800" spc="-50" dirty="0">
                <a:latin typeface="Tw Cen MT"/>
                <a:cs typeface="Tw Cen MT"/>
              </a:rPr>
              <a:t> </a:t>
            </a:r>
            <a:r>
              <a:rPr sz="1800" dirty="0">
                <a:latin typeface="Tw Cen MT"/>
                <a:cs typeface="Tw Cen MT"/>
              </a:rPr>
              <a:t>races</a:t>
            </a:r>
            <a:r>
              <a:rPr sz="1800" spc="-45" dirty="0">
                <a:latin typeface="Tw Cen MT"/>
                <a:cs typeface="Tw Cen MT"/>
              </a:rPr>
              <a:t> </a:t>
            </a:r>
            <a:r>
              <a:rPr sz="1800" dirty="0">
                <a:latin typeface="Tw Cen MT"/>
                <a:cs typeface="Tw Cen MT"/>
              </a:rPr>
              <a:t>or</a:t>
            </a:r>
            <a:r>
              <a:rPr sz="1800" spc="-25" dirty="0">
                <a:latin typeface="Tw Cen MT"/>
                <a:cs typeface="Tw Cen MT"/>
              </a:rPr>
              <a:t> </a:t>
            </a:r>
            <a:r>
              <a:rPr sz="1800" spc="-10" dirty="0">
                <a:latin typeface="Tw Cen MT"/>
                <a:cs typeface="Tw Cen MT"/>
              </a:rPr>
              <a:t>generic Buildings</a:t>
            </a:r>
            <a:endParaRPr sz="1800">
              <a:latin typeface="Tw Cen MT"/>
              <a:cs typeface="Tw Cen MT"/>
            </a:endParaRPr>
          </a:p>
          <a:p>
            <a:pPr marL="48895">
              <a:lnSpc>
                <a:spcPct val="100000"/>
              </a:lnSpc>
              <a:spcBef>
                <a:spcPts val="380"/>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Houses,</a:t>
            </a:r>
            <a:r>
              <a:rPr sz="1800" spc="-20" dirty="0">
                <a:latin typeface="Tw Cen MT"/>
                <a:cs typeface="Tw Cen MT"/>
              </a:rPr>
              <a:t> </a:t>
            </a:r>
            <a:r>
              <a:rPr sz="1800" dirty="0">
                <a:latin typeface="Tw Cen MT"/>
                <a:cs typeface="Tw Cen MT"/>
              </a:rPr>
              <a:t>school,</a:t>
            </a:r>
            <a:r>
              <a:rPr sz="1800" spc="-20" dirty="0">
                <a:latin typeface="Tw Cen MT"/>
                <a:cs typeface="Tw Cen MT"/>
              </a:rPr>
              <a:t> </a:t>
            </a:r>
            <a:r>
              <a:rPr sz="1800" spc="-10" dirty="0">
                <a:latin typeface="Tw Cen MT"/>
                <a:cs typeface="Tw Cen MT"/>
              </a:rPr>
              <a:t>church</a:t>
            </a:r>
            <a:endParaRPr sz="1800">
              <a:latin typeface="Tw Cen MT"/>
              <a:cs typeface="Tw Cen MT"/>
            </a:endParaRPr>
          </a:p>
        </p:txBody>
      </p:sp>
      <p:pic>
        <p:nvPicPr>
          <p:cNvPr id="5" name="object 5"/>
          <p:cNvPicPr/>
          <p:nvPr/>
        </p:nvPicPr>
        <p:blipFill>
          <a:blip r:embed="rId2" cstate="print"/>
          <a:stretch>
            <a:fillRect/>
          </a:stretch>
        </p:blipFill>
        <p:spPr>
          <a:xfrm>
            <a:off x="7940040" y="1014983"/>
            <a:ext cx="3427476" cy="256946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51432" y="105155"/>
            <a:ext cx="6012180" cy="788035"/>
          </a:xfrm>
          <a:prstGeom prst="rect">
            <a:avLst/>
          </a:prstGeom>
        </p:spPr>
        <p:txBody>
          <a:bodyPr vert="horz" wrap="square" lIns="0" tIns="13335" rIns="0" bIns="0" rtlCol="0">
            <a:spAutoFit/>
          </a:bodyPr>
          <a:lstStyle/>
          <a:p>
            <a:pPr marL="12700">
              <a:lnSpc>
                <a:spcPct val="100000"/>
              </a:lnSpc>
              <a:spcBef>
                <a:spcPts val="105"/>
              </a:spcBef>
            </a:pPr>
            <a:r>
              <a:rPr spc="60" dirty="0"/>
              <a:t>USING</a:t>
            </a:r>
            <a:r>
              <a:rPr spc="240" dirty="0"/>
              <a:t> </a:t>
            </a:r>
            <a:r>
              <a:rPr spc="45" dirty="0"/>
              <a:t>SANDTRAYS</a:t>
            </a:r>
            <a:r>
              <a:rPr spc="275" dirty="0"/>
              <a:t> </a:t>
            </a:r>
            <a:r>
              <a:rPr dirty="0"/>
              <a:t>IN</a:t>
            </a:r>
            <a:r>
              <a:rPr spc="215" dirty="0"/>
              <a:t> </a:t>
            </a:r>
            <a:r>
              <a:rPr dirty="0"/>
              <a:t>A</a:t>
            </a:r>
            <a:r>
              <a:rPr spc="210" dirty="0"/>
              <a:t> </a:t>
            </a:r>
            <a:r>
              <a:rPr spc="45" dirty="0"/>
              <a:t>GROUP</a:t>
            </a:r>
          </a:p>
        </p:txBody>
      </p:sp>
      <p:sp>
        <p:nvSpPr>
          <p:cNvPr id="3" name="object 3"/>
          <p:cNvSpPr txBox="1"/>
          <p:nvPr/>
        </p:nvSpPr>
        <p:spPr>
          <a:xfrm>
            <a:off x="152401" y="1356547"/>
            <a:ext cx="5483411" cy="5203027"/>
          </a:xfrm>
          <a:prstGeom prst="rect">
            <a:avLst/>
          </a:prstGeom>
          <a:solidFill>
            <a:schemeClr val="accent2">
              <a:lumMod val="75000"/>
            </a:schemeClr>
          </a:solidFill>
        </p:spPr>
        <p:txBody>
          <a:bodyPr vert="horz" wrap="square" lIns="0" tIns="192405" rIns="0" bIns="0" rtlCol="0">
            <a:spAutoFit/>
          </a:bodyPr>
          <a:lstStyle/>
          <a:p>
            <a:pPr marL="104139">
              <a:lnSpc>
                <a:spcPct val="100000"/>
              </a:lnSpc>
              <a:spcBef>
                <a:spcPts val="1515"/>
              </a:spcBef>
            </a:pPr>
            <a:r>
              <a:rPr sz="2800" u="sng" dirty="0">
                <a:solidFill>
                  <a:schemeClr val="bg1"/>
                </a:solidFill>
                <a:uFill>
                  <a:solidFill>
                    <a:srgbClr val="1CACE3"/>
                  </a:solidFill>
                </a:uFill>
                <a:latin typeface="Tw Cen MT"/>
                <a:cs typeface="Tw Cen MT"/>
              </a:rPr>
              <a:t>What</a:t>
            </a:r>
            <a:r>
              <a:rPr sz="2800" u="sng" spc="-50" dirty="0">
                <a:solidFill>
                  <a:schemeClr val="bg1"/>
                </a:solidFill>
                <a:uFill>
                  <a:solidFill>
                    <a:srgbClr val="1CACE3"/>
                  </a:solidFill>
                </a:uFill>
                <a:latin typeface="Tw Cen MT"/>
                <a:cs typeface="Tw Cen MT"/>
              </a:rPr>
              <a:t> </a:t>
            </a:r>
            <a:r>
              <a:rPr sz="2800" u="sng" dirty="0">
                <a:solidFill>
                  <a:schemeClr val="bg1"/>
                </a:solidFill>
                <a:uFill>
                  <a:solidFill>
                    <a:srgbClr val="1CACE3"/>
                  </a:solidFill>
                </a:uFill>
                <a:latin typeface="Tw Cen MT"/>
                <a:cs typeface="Tw Cen MT"/>
              </a:rPr>
              <a:t>do</a:t>
            </a:r>
            <a:r>
              <a:rPr sz="2800" u="sng" spc="-30" dirty="0">
                <a:solidFill>
                  <a:schemeClr val="bg1"/>
                </a:solidFill>
                <a:uFill>
                  <a:solidFill>
                    <a:srgbClr val="1CACE3"/>
                  </a:solidFill>
                </a:uFill>
                <a:latin typeface="Tw Cen MT"/>
                <a:cs typeface="Tw Cen MT"/>
              </a:rPr>
              <a:t> </a:t>
            </a:r>
            <a:r>
              <a:rPr sz="2800" u="sng" dirty="0">
                <a:solidFill>
                  <a:schemeClr val="bg1"/>
                </a:solidFill>
                <a:uFill>
                  <a:solidFill>
                    <a:srgbClr val="1CACE3"/>
                  </a:solidFill>
                </a:uFill>
                <a:latin typeface="Tw Cen MT"/>
                <a:cs typeface="Tw Cen MT"/>
              </a:rPr>
              <a:t>you</a:t>
            </a:r>
            <a:r>
              <a:rPr sz="2800" u="sng" spc="-45" dirty="0">
                <a:solidFill>
                  <a:schemeClr val="bg1"/>
                </a:solidFill>
                <a:uFill>
                  <a:solidFill>
                    <a:srgbClr val="1CACE3"/>
                  </a:solidFill>
                </a:uFill>
                <a:latin typeface="Tw Cen MT"/>
                <a:cs typeface="Tw Cen MT"/>
              </a:rPr>
              <a:t> </a:t>
            </a:r>
            <a:r>
              <a:rPr sz="2800" u="sng" spc="-20" dirty="0">
                <a:solidFill>
                  <a:schemeClr val="bg1"/>
                </a:solidFill>
                <a:uFill>
                  <a:solidFill>
                    <a:srgbClr val="1CACE3"/>
                  </a:solidFill>
                </a:uFill>
                <a:latin typeface="Tw Cen MT"/>
                <a:cs typeface="Tw Cen MT"/>
              </a:rPr>
              <a:t>need?</a:t>
            </a:r>
            <a:endParaRPr sz="2800" dirty="0">
              <a:solidFill>
                <a:schemeClr val="bg1"/>
              </a:solidFill>
              <a:latin typeface="Tw Cen MT"/>
              <a:cs typeface="Tw Cen MT"/>
            </a:endParaRPr>
          </a:p>
          <a:p>
            <a:pPr marL="104139" marR="5080" indent="-91440">
              <a:lnSpc>
                <a:spcPct val="70000"/>
              </a:lnSpc>
              <a:spcBef>
                <a:spcPts val="1660"/>
              </a:spcBef>
              <a:buClr>
                <a:srgbClr val="1CACE3"/>
              </a:buClr>
              <a:buFont typeface="Arial"/>
              <a:buChar char="•"/>
              <a:tabLst>
                <a:tab pos="104139" algn="l"/>
              </a:tabLst>
            </a:pPr>
            <a:r>
              <a:rPr sz="2000" dirty="0">
                <a:solidFill>
                  <a:schemeClr val="bg1"/>
                </a:solidFill>
                <a:latin typeface="Tw Cen MT"/>
                <a:cs typeface="Tw Cen MT"/>
              </a:rPr>
              <a:t>Already</a:t>
            </a:r>
            <a:r>
              <a:rPr sz="2000" spc="-25" dirty="0">
                <a:solidFill>
                  <a:schemeClr val="bg1"/>
                </a:solidFill>
                <a:latin typeface="Tw Cen MT"/>
                <a:cs typeface="Tw Cen MT"/>
              </a:rPr>
              <a:t> </a:t>
            </a:r>
            <a:r>
              <a:rPr sz="2000" dirty="0">
                <a:solidFill>
                  <a:schemeClr val="bg1"/>
                </a:solidFill>
                <a:latin typeface="Tw Cen MT"/>
                <a:cs typeface="Tw Cen MT"/>
              </a:rPr>
              <a:t>established</a:t>
            </a:r>
            <a:r>
              <a:rPr sz="2000" spc="-10" dirty="0">
                <a:solidFill>
                  <a:schemeClr val="bg1"/>
                </a:solidFill>
                <a:latin typeface="Tw Cen MT"/>
                <a:cs typeface="Tw Cen MT"/>
              </a:rPr>
              <a:t> </a:t>
            </a:r>
            <a:r>
              <a:rPr sz="2000" dirty="0">
                <a:solidFill>
                  <a:schemeClr val="bg1"/>
                </a:solidFill>
                <a:latin typeface="Tw Cen MT"/>
                <a:cs typeface="Tw Cen MT"/>
              </a:rPr>
              <a:t>group</a:t>
            </a:r>
            <a:r>
              <a:rPr sz="2000" spc="-15" dirty="0">
                <a:solidFill>
                  <a:schemeClr val="bg1"/>
                </a:solidFill>
                <a:latin typeface="Tw Cen MT"/>
                <a:cs typeface="Tw Cen MT"/>
              </a:rPr>
              <a:t> </a:t>
            </a:r>
            <a:r>
              <a:rPr sz="2000" dirty="0">
                <a:solidFill>
                  <a:schemeClr val="bg1"/>
                </a:solidFill>
                <a:latin typeface="Tw Cen MT"/>
                <a:cs typeface="Tw Cen MT"/>
              </a:rPr>
              <a:t>w/feelings</a:t>
            </a:r>
            <a:r>
              <a:rPr sz="2000" spc="-25" dirty="0">
                <a:solidFill>
                  <a:schemeClr val="bg1"/>
                </a:solidFill>
                <a:latin typeface="Tw Cen MT"/>
                <a:cs typeface="Tw Cen MT"/>
              </a:rPr>
              <a:t> </a:t>
            </a:r>
            <a:r>
              <a:rPr sz="2000" dirty="0">
                <a:solidFill>
                  <a:schemeClr val="bg1"/>
                </a:solidFill>
                <a:latin typeface="Tw Cen MT"/>
                <a:cs typeface="Tw Cen MT"/>
              </a:rPr>
              <a:t>of</a:t>
            </a:r>
            <a:r>
              <a:rPr sz="2000" spc="20" dirty="0">
                <a:solidFill>
                  <a:schemeClr val="bg1"/>
                </a:solidFill>
                <a:latin typeface="Tw Cen MT"/>
                <a:cs typeface="Tw Cen MT"/>
              </a:rPr>
              <a:t> </a:t>
            </a:r>
            <a:r>
              <a:rPr sz="2000" dirty="0">
                <a:solidFill>
                  <a:schemeClr val="bg1"/>
                </a:solidFill>
                <a:latin typeface="Tw Cen MT"/>
                <a:cs typeface="Tw Cen MT"/>
              </a:rPr>
              <a:t>safety</a:t>
            </a:r>
            <a:r>
              <a:rPr sz="2000" spc="-20" dirty="0">
                <a:solidFill>
                  <a:schemeClr val="bg1"/>
                </a:solidFill>
                <a:latin typeface="Tw Cen MT"/>
                <a:cs typeface="Tw Cen MT"/>
              </a:rPr>
              <a:t> </a:t>
            </a:r>
            <a:r>
              <a:rPr sz="2000" spc="-30" dirty="0">
                <a:solidFill>
                  <a:schemeClr val="bg1"/>
                </a:solidFill>
                <a:latin typeface="Tw Cen MT"/>
                <a:cs typeface="Tw Cen MT"/>
              </a:rPr>
              <a:t>(3-</a:t>
            </a:r>
            <a:r>
              <a:rPr sz="2000" spc="-50" dirty="0">
                <a:solidFill>
                  <a:schemeClr val="bg1"/>
                </a:solidFill>
                <a:latin typeface="Tw Cen MT"/>
                <a:cs typeface="Tw Cen MT"/>
              </a:rPr>
              <a:t>5 </a:t>
            </a:r>
            <a:r>
              <a:rPr sz="2000" spc="-10" dirty="0">
                <a:solidFill>
                  <a:schemeClr val="bg1"/>
                </a:solidFill>
                <a:latin typeface="Tw Cen MT"/>
                <a:cs typeface="Tw Cen MT"/>
              </a:rPr>
              <a:t>students)</a:t>
            </a:r>
            <a:endParaRPr sz="2000" dirty="0">
              <a:solidFill>
                <a:schemeClr val="bg1"/>
              </a:solidFill>
              <a:latin typeface="Tw Cen MT"/>
              <a:cs typeface="Tw Cen MT"/>
            </a:endParaRPr>
          </a:p>
          <a:p>
            <a:pPr marL="103505" indent="-90805">
              <a:lnSpc>
                <a:spcPts val="1989"/>
              </a:lnSpc>
              <a:spcBef>
                <a:spcPts val="790"/>
              </a:spcBef>
              <a:buClr>
                <a:srgbClr val="1CACE3"/>
              </a:buClr>
              <a:buFont typeface="Arial"/>
              <a:buChar char="•"/>
              <a:tabLst>
                <a:tab pos="103505" algn="l"/>
              </a:tabLst>
            </a:pPr>
            <a:r>
              <a:rPr sz="2000" spc="-10" dirty="0">
                <a:solidFill>
                  <a:schemeClr val="bg1"/>
                </a:solidFill>
                <a:latin typeface="Tw Cen MT"/>
                <a:cs typeface="Tw Cen MT"/>
              </a:rPr>
              <a:t>Trays</a:t>
            </a:r>
            <a:r>
              <a:rPr sz="2000" spc="-20" dirty="0">
                <a:solidFill>
                  <a:schemeClr val="bg1"/>
                </a:solidFill>
                <a:latin typeface="Tw Cen MT"/>
                <a:cs typeface="Tw Cen MT"/>
              </a:rPr>
              <a:t> </a:t>
            </a:r>
            <a:r>
              <a:rPr sz="2000" dirty="0">
                <a:solidFill>
                  <a:schemeClr val="bg1"/>
                </a:solidFill>
                <a:latin typeface="Tw Cen MT"/>
                <a:cs typeface="Tw Cen MT"/>
              </a:rPr>
              <a:t>for</a:t>
            </a:r>
            <a:r>
              <a:rPr sz="2000" spc="-20" dirty="0">
                <a:solidFill>
                  <a:schemeClr val="bg1"/>
                </a:solidFill>
                <a:latin typeface="Tw Cen MT"/>
                <a:cs typeface="Tw Cen MT"/>
              </a:rPr>
              <a:t> </a:t>
            </a:r>
            <a:r>
              <a:rPr sz="2000" dirty="0">
                <a:solidFill>
                  <a:schemeClr val="bg1"/>
                </a:solidFill>
                <a:latin typeface="Tw Cen MT"/>
                <a:cs typeface="Tw Cen MT"/>
              </a:rPr>
              <a:t>each</a:t>
            </a:r>
            <a:r>
              <a:rPr sz="2000" spc="-20" dirty="0">
                <a:solidFill>
                  <a:schemeClr val="bg1"/>
                </a:solidFill>
                <a:latin typeface="Tw Cen MT"/>
                <a:cs typeface="Tw Cen MT"/>
              </a:rPr>
              <a:t> </a:t>
            </a:r>
            <a:r>
              <a:rPr sz="2000" dirty="0">
                <a:solidFill>
                  <a:schemeClr val="bg1"/>
                </a:solidFill>
                <a:latin typeface="Tw Cen MT"/>
                <a:cs typeface="Tw Cen MT"/>
              </a:rPr>
              <a:t>participant</a:t>
            </a:r>
            <a:r>
              <a:rPr sz="2000" spc="-5" dirty="0">
                <a:solidFill>
                  <a:schemeClr val="bg1"/>
                </a:solidFill>
                <a:latin typeface="Tw Cen MT"/>
                <a:cs typeface="Tw Cen MT"/>
              </a:rPr>
              <a:t> </a:t>
            </a:r>
            <a:r>
              <a:rPr sz="2000" dirty="0">
                <a:solidFill>
                  <a:schemeClr val="bg1"/>
                </a:solidFill>
                <a:latin typeface="Tw Cen MT"/>
                <a:cs typeface="Tw Cen MT"/>
              </a:rPr>
              <a:t>or</a:t>
            </a:r>
            <a:r>
              <a:rPr sz="2000" spc="-20" dirty="0">
                <a:solidFill>
                  <a:schemeClr val="bg1"/>
                </a:solidFill>
                <a:latin typeface="Tw Cen MT"/>
                <a:cs typeface="Tw Cen MT"/>
              </a:rPr>
              <a:t> </a:t>
            </a:r>
            <a:r>
              <a:rPr sz="2000" dirty="0">
                <a:solidFill>
                  <a:schemeClr val="bg1"/>
                </a:solidFill>
                <a:latin typeface="Tw Cen MT"/>
                <a:cs typeface="Tw Cen MT"/>
              </a:rPr>
              <a:t>one</a:t>
            </a:r>
            <a:r>
              <a:rPr sz="2000" spc="-10" dirty="0">
                <a:solidFill>
                  <a:schemeClr val="bg1"/>
                </a:solidFill>
                <a:latin typeface="Tw Cen MT"/>
                <a:cs typeface="Tw Cen MT"/>
              </a:rPr>
              <a:t> </a:t>
            </a:r>
            <a:r>
              <a:rPr sz="2000" dirty="0">
                <a:solidFill>
                  <a:schemeClr val="bg1"/>
                </a:solidFill>
                <a:latin typeface="Tw Cen MT"/>
                <a:cs typeface="Tw Cen MT"/>
              </a:rPr>
              <a:t>large</a:t>
            </a:r>
            <a:r>
              <a:rPr sz="2000" spc="-10" dirty="0">
                <a:solidFill>
                  <a:schemeClr val="bg1"/>
                </a:solidFill>
                <a:latin typeface="Tw Cen MT"/>
                <a:cs typeface="Tw Cen MT"/>
              </a:rPr>
              <a:t> </a:t>
            </a:r>
            <a:r>
              <a:rPr sz="2000" spc="-20" dirty="0">
                <a:solidFill>
                  <a:schemeClr val="bg1"/>
                </a:solidFill>
                <a:latin typeface="Tw Cen MT"/>
                <a:cs typeface="Tw Cen MT"/>
              </a:rPr>
              <a:t>tray</a:t>
            </a:r>
            <a:endParaRPr sz="2000" dirty="0">
              <a:solidFill>
                <a:schemeClr val="bg1"/>
              </a:solidFill>
              <a:latin typeface="Tw Cen MT"/>
              <a:cs typeface="Tw Cen MT"/>
            </a:endParaRPr>
          </a:p>
          <a:p>
            <a:pPr marL="276860" lvl="1" indent="-136525">
              <a:lnSpc>
                <a:spcPts val="1630"/>
              </a:lnSpc>
              <a:buClr>
                <a:srgbClr val="1CACE3"/>
              </a:buClr>
              <a:buFont typeface="Arial"/>
              <a:buChar char="•"/>
              <a:tabLst>
                <a:tab pos="276860" algn="l"/>
              </a:tabLst>
            </a:pPr>
            <a:r>
              <a:rPr dirty="0">
                <a:solidFill>
                  <a:schemeClr val="bg1"/>
                </a:solidFill>
                <a:latin typeface="Tw Cen MT"/>
                <a:cs typeface="Tw Cen MT"/>
              </a:rPr>
              <a:t>Try</a:t>
            </a:r>
            <a:r>
              <a:rPr spc="-20" dirty="0">
                <a:solidFill>
                  <a:schemeClr val="bg1"/>
                </a:solidFill>
                <a:latin typeface="Tw Cen MT"/>
                <a:cs typeface="Tw Cen MT"/>
              </a:rPr>
              <a:t> </a:t>
            </a:r>
            <a:r>
              <a:rPr dirty="0">
                <a:solidFill>
                  <a:schemeClr val="bg1"/>
                </a:solidFill>
                <a:latin typeface="Tw Cen MT"/>
                <a:cs typeface="Tw Cen MT"/>
              </a:rPr>
              <a:t>to</a:t>
            </a:r>
            <a:r>
              <a:rPr spc="-15" dirty="0">
                <a:solidFill>
                  <a:schemeClr val="bg1"/>
                </a:solidFill>
                <a:latin typeface="Tw Cen MT"/>
                <a:cs typeface="Tw Cen MT"/>
              </a:rPr>
              <a:t> </a:t>
            </a:r>
            <a:r>
              <a:rPr dirty="0">
                <a:solidFill>
                  <a:schemeClr val="bg1"/>
                </a:solidFill>
                <a:latin typeface="Tw Cen MT"/>
                <a:cs typeface="Tw Cen MT"/>
              </a:rPr>
              <a:t>have</a:t>
            </a:r>
            <a:r>
              <a:rPr spc="-15" dirty="0">
                <a:solidFill>
                  <a:schemeClr val="bg1"/>
                </a:solidFill>
                <a:latin typeface="Tw Cen MT"/>
                <a:cs typeface="Tw Cen MT"/>
              </a:rPr>
              <a:t> </a:t>
            </a:r>
            <a:r>
              <a:rPr dirty="0">
                <a:solidFill>
                  <a:schemeClr val="bg1"/>
                </a:solidFill>
                <a:latin typeface="Tw Cen MT"/>
                <a:cs typeface="Tw Cen MT"/>
              </a:rPr>
              <a:t>the</a:t>
            </a:r>
            <a:r>
              <a:rPr spc="-15" dirty="0">
                <a:solidFill>
                  <a:schemeClr val="bg1"/>
                </a:solidFill>
                <a:latin typeface="Tw Cen MT"/>
                <a:cs typeface="Tw Cen MT"/>
              </a:rPr>
              <a:t> </a:t>
            </a:r>
            <a:r>
              <a:rPr dirty="0">
                <a:solidFill>
                  <a:schemeClr val="bg1"/>
                </a:solidFill>
                <a:latin typeface="Tw Cen MT"/>
                <a:cs typeface="Tw Cen MT"/>
              </a:rPr>
              <a:t>same</a:t>
            </a:r>
            <a:r>
              <a:rPr spc="-15" dirty="0">
                <a:solidFill>
                  <a:schemeClr val="bg1"/>
                </a:solidFill>
                <a:latin typeface="Tw Cen MT"/>
                <a:cs typeface="Tw Cen MT"/>
              </a:rPr>
              <a:t> </a:t>
            </a:r>
            <a:r>
              <a:rPr dirty="0">
                <a:solidFill>
                  <a:schemeClr val="bg1"/>
                </a:solidFill>
                <a:latin typeface="Tw Cen MT"/>
                <a:cs typeface="Tw Cen MT"/>
              </a:rPr>
              <a:t>type</a:t>
            </a:r>
            <a:r>
              <a:rPr spc="-30" dirty="0">
                <a:solidFill>
                  <a:schemeClr val="bg1"/>
                </a:solidFill>
                <a:latin typeface="Tw Cen MT"/>
                <a:cs typeface="Tw Cen MT"/>
              </a:rPr>
              <a:t> </a:t>
            </a:r>
            <a:r>
              <a:rPr dirty="0">
                <a:solidFill>
                  <a:schemeClr val="bg1"/>
                </a:solidFill>
                <a:latin typeface="Tw Cen MT"/>
                <a:cs typeface="Tw Cen MT"/>
              </a:rPr>
              <a:t>of</a:t>
            </a:r>
            <a:r>
              <a:rPr spc="15" dirty="0">
                <a:solidFill>
                  <a:schemeClr val="bg1"/>
                </a:solidFill>
                <a:latin typeface="Tw Cen MT"/>
                <a:cs typeface="Tw Cen MT"/>
              </a:rPr>
              <a:t> </a:t>
            </a:r>
            <a:r>
              <a:rPr dirty="0">
                <a:solidFill>
                  <a:schemeClr val="bg1"/>
                </a:solidFill>
                <a:latin typeface="Tw Cen MT"/>
                <a:cs typeface="Tw Cen MT"/>
              </a:rPr>
              <a:t>sand</a:t>
            </a:r>
            <a:r>
              <a:rPr spc="-5" dirty="0">
                <a:solidFill>
                  <a:schemeClr val="bg1"/>
                </a:solidFill>
                <a:latin typeface="Tw Cen MT"/>
                <a:cs typeface="Tw Cen MT"/>
              </a:rPr>
              <a:t> </a:t>
            </a:r>
            <a:r>
              <a:rPr dirty="0">
                <a:solidFill>
                  <a:schemeClr val="bg1"/>
                </a:solidFill>
                <a:latin typeface="Tw Cen MT"/>
                <a:cs typeface="Tw Cen MT"/>
              </a:rPr>
              <a:t>in</a:t>
            </a:r>
            <a:r>
              <a:rPr spc="-5" dirty="0">
                <a:solidFill>
                  <a:schemeClr val="bg1"/>
                </a:solidFill>
                <a:latin typeface="Tw Cen MT"/>
                <a:cs typeface="Tw Cen MT"/>
              </a:rPr>
              <a:t> </a:t>
            </a:r>
            <a:r>
              <a:rPr dirty="0">
                <a:solidFill>
                  <a:schemeClr val="bg1"/>
                </a:solidFill>
                <a:latin typeface="Tw Cen MT"/>
                <a:cs typeface="Tw Cen MT"/>
              </a:rPr>
              <a:t>each</a:t>
            </a:r>
            <a:r>
              <a:rPr spc="-25" dirty="0">
                <a:solidFill>
                  <a:schemeClr val="bg1"/>
                </a:solidFill>
                <a:latin typeface="Tw Cen MT"/>
                <a:cs typeface="Tw Cen MT"/>
              </a:rPr>
              <a:t> </a:t>
            </a:r>
            <a:r>
              <a:rPr spc="-20" dirty="0">
                <a:solidFill>
                  <a:schemeClr val="bg1"/>
                </a:solidFill>
                <a:latin typeface="Tw Cen MT"/>
                <a:cs typeface="Tw Cen MT"/>
              </a:rPr>
              <a:t>tray</a:t>
            </a:r>
            <a:endParaRPr dirty="0">
              <a:solidFill>
                <a:schemeClr val="bg1"/>
              </a:solidFill>
              <a:latin typeface="Tw Cen MT"/>
              <a:cs typeface="Tw Cen MT"/>
            </a:endParaRPr>
          </a:p>
          <a:p>
            <a:pPr marL="103505" indent="-90805">
              <a:lnSpc>
                <a:spcPts val="1985"/>
              </a:lnSpc>
              <a:spcBef>
                <a:spcPts val="985"/>
              </a:spcBef>
              <a:buClr>
                <a:srgbClr val="1CACE3"/>
              </a:buClr>
              <a:buFont typeface="Arial"/>
              <a:buChar char="•"/>
              <a:tabLst>
                <a:tab pos="103505" algn="l"/>
              </a:tabLst>
            </a:pPr>
            <a:r>
              <a:rPr sz="2000" dirty="0">
                <a:solidFill>
                  <a:schemeClr val="bg1"/>
                </a:solidFill>
                <a:latin typeface="Tw Cen MT"/>
                <a:cs typeface="Tw Cen MT"/>
              </a:rPr>
              <a:t>Large</a:t>
            </a:r>
            <a:r>
              <a:rPr sz="2000" spc="-30" dirty="0">
                <a:solidFill>
                  <a:schemeClr val="bg1"/>
                </a:solidFill>
                <a:latin typeface="Tw Cen MT"/>
                <a:cs typeface="Tw Cen MT"/>
              </a:rPr>
              <a:t> </a:t>
            </a:r>
            <a:r>
              <a:rPr sz="2000" dirty="0">
                <a:solidFill>
                  <a:schemeClr val="bg1"/>
                </a:solidFill>
                <a:latin typeface="Tw Cen MT"/>
                <a:cs typeface="Tw Cen MT"/>
              </a:rPr>
              <a:t>selection</a:t>
            </a:r>
            <a:r>
              <a:rPr sz="2000" spc="-20" dirty="0">
                <a:solidFill>
                  <a:schemeClr val="bg1"/>
                </a:solidFill>
                <a:latin typeface="Tw Cen MT"/>
                <a:cs typeface="Tw Cen MT"/>
              </a:rPr>
              <a:t> </a:t>
            </a:r>
            <a:r>
              <a:rPr sz="2000" dirty="0">
                <a:solidFill>
                  <a:schemeClr val="bg1"/>
                </a:solidFill>
                <a:latin typeface="Tw Cen MT"/>
                <a:cs typeface="Tw Cen MT"/>
              </a:rPr>
              <a:t>of</a:t>
            </a:r>
            <a:r>
              <a:rPr sz="2000" spc="10" dirty="0">
                <a:solidFill>
                  <a:schemeClr val="bg1"/>
                </a:solidFill>
                <a:latin typeface="Tw Cen MT"/>
                <a:cs typeface="Tw Cen MT"/>
              </a:rPr>
              <a:t> </a:t>
            </a:r>
            <a:r>
              <a:rPr sz="2000" dirty="0">
                <a:solidFill>
                  <a:schemeClr val="bg1"/>
                </a:solidFill>
                <a:latin typeface="Tw Cen MT"/>
                <a:cs typeface="Tw Cen MT"/>
              </a:rPr>
              <a:t>miniatures</a:t>
            </a:r>
            <a:r>
              <a:rPr sz="2000" spc="-15" dirty="0">
                <a:solidFill>
                  <a:schemeClr val="bg1"/>
                </a:solidFill>
                <a:latin typeface="Tw Cen MT"/>
                <a:cs typeface="Tw Cen MT"/>
              </a:rPr>
              <a:t> </a:t>
            </a:r>
            <a:r>
              <a:rPr sz="2000" spc="-10" dirty="0">
                <a:solidFill>
                  <a:schemeClr val="bg1"/>
                </a:solidFill>
                <a:latin typeface="Tw Cen MT"/>
                <a:cs typeface="Tw Cen MT"/>
              </a:rPr>
              <a:t>w/duplicates</a:t>
            </a:r>
            <a:endParaRPr sz="2000" dirty="0">
              <a:solidFill>
                <a:schemeClr val="bg1"/>
              </a:solidFill>
              <a:latin typeface="Tw Cen MT"/>
              <a:cs typeface="Tw Cen MT"/>
            </a:endParaRPr>
          </a:p>
          <a:p>
            <a:pPr marL="276860" lvl="1" indent="-136525">
              <a:lnSpc>
                <a:spcPts val="1625"/>
              </a:lnSpc>
              <a:buClr>
                <a:srgbClr val="1CACE3"/>
              </a:buClr>
              <a:buFont typeface="Arial"/>
              <a:buChar char="•"/>
              <a:tabLst>
                <a:tab pos="276860" algn="l"/>
              </a:tabLst>
            </a:pPr>
            <a:r>
              <a:rPr dirty="0">
                <a:solidFill>
                  <a:schemeClr val="bg1"/>
                </a:solidFill>
                <a:latin typeface="Tw Cen MT"/>
                <a:cs typeface="Tw Cen MT"/>
              </a:rPr>
              <a:t>Consider</a:t>
            </a:r>
            <a:r>
              <a:rPr spc="-35" dirty="0">
                <a:solidFill>
                  <a:schemeClr val="bg1"/>
                </a:solidFill>
                <a:latin typeface="Tw Cen MT"/>
                <a:cs typeface="Tw Cen MT"/>
              </a:rPr>
              <a:t> </a:t>
            </a:r>
            <a:r>
              <a:rPr dirty="0">
                <a:solidFill>
                  <a:schemeClr val="bg1"/>
                </a:solidFill>
                <a:latin typeface="Tw Cen MT"/>
                <a:cs typeface="Tw Cen MT"/>
              </a:rPr>
              <a:t>a</a:t>
            </a:r>
            <a:r>
              <a:rPr spc="-10" dirty="0">
                <a:solidFill>
                  <a:schemeClr val="bg1"/>
                </a:solidFill>
                <a:latin typeface="Tw Cen MT"/>
                <a:cs typeface="Tw Cen MT"/>
              </a:rPr>
              <a:t> </a:t>
            </a:r>
            <a:r>
              <a:rPr dirty="0">
                <a:solidFill>
                  <a:schemeClr val="bg1"/>
                </a:solidFill>
                <a:latin typeface="Tw Cen MT"/>
                <a:cs typeface="Tw Cen MT"/>
              </a:rPr>
              <a:t>collection</a:t>
            </a:r>
            <a:r>
              <a:rPr spc="-30" dirty="0">
                <a:solidFill>
                  <a:schemeClr val="bg1"/>
                </a:solidFill>
                <a:latin typeface="Tw Cen MT"/>
                <a:cs typeface="Tw Cen MT"/>
              </a:rPr>
              <a:t> </a:t>
            </a:r>
            <a:r>
              <a:rPr dirty="0">
                <a:solidFill>
                  <a:schemeClr val="bg1"/>
                </a:solidFill>
                <a:latin typeface="Tw Cen MT"/>
                <a:cs typeface="Tw Cen MT"/>
              </a:rPr>
              <a:t>of</a:t>
            </a:r>
            <a:r>
              <a:rPr spc="20" dirty="0">
                <a:solidFill>
                  <a:schemeClr val="bg1"/>
                </a:solidFill>
                <a:latin typeface="Tw Cen MT"/>
                <a:cs typeface="Tw Cen MT"/>
              </a:rPr>
              <a:t> </a:t>
            </a:r>
            <a:r>
              <a:rPr dirty="0">
                <a:solidFill>
                  <a:schemeClr val="bg1"/>
                </a:solidFill>
                <a:latin typeface="Tw Cen MT"/>
                <a:cs typeface="Tw Cen MT"/>
              </a:rPr>
              <a:t>buttons</a:t>
            </a:r>
            <a:r>
              <a:rPr spc="-30" dirty="0">
                <a:solidFill>
                  <a:schemeClr val="bg1"/>
                </a:solidFill>
                <a:latin typeface="Tw Cen MT"/>
                <a:cs typeface="Tw Cen MT"/>
              </a:rPr>
              <a:t> </a:t>
            </a:r>
            <a:r>
              <a:rPr dirty="0">
                <a:solidFill>
                  <a:schemeClr val="bg1"/>
                </a:solidFill>
                <a:latin typeface="Tw Cen MT"/>
                <a:cs typeface="Tw Cen MT"/>
              </a:rPr>
              <a:t>or</a:t>
            </a:r>
            <a:r>
              <a:rPr spc="-15" dirty="0">
                <a:solidFill>
                  <a:schemeClr val="bg1"/>
                </a:solidFill>
                <a:latin typeface="Tw Cen MT"/>
                <a:cs typeface="Tw Cen MT"/>
              </a:rPr>
              <a:t> </a:t>
            </a:r>
            <a:r>
              <a:rPr spc="-10" dirty="0">
                <a:solidFill>
                  <a:schemeClr val="bg1"/>
                </a:solidFill>
                <a:latin typeface="Tw Cen MT"/>
                <a:cs typeface="Tw Cen MT"/>
              </a:rPr>
              <a:t>charms</a:t>
            </a:r>
            <a:endParaRPr dirty="0">
              <a:solidFill>
                <a:schemeClr val="bg1"/>
              </a:solidFill>
              <a:latin typeface="Tw Cen MT"/>
              <a:cs typeface="Tw Cen MT"/>
            </a:endParaRPr>
          </a:p>
          <a:p>
            <a:pPr marL="276860" marR="203200" lvl="1" indent="-136525">
              <a:lnSpc>
                <a:spcPct val="70000"/>
              </a:lnSpc>
              <a:spcBef>
                <a:spcPts val="600"/>
              </a:spcBef>
              <a:buClr>
                <a:srgbClr val="1CACE3"/>
              </a:buClr>
              <a:buFont typeface="Arial"/>
              <a:buChar char="•"/>
              <a:tabLst>
                <a:tab pos="278130" algn="l"/>
              </a:tabLst>
            </a:pPr>
            <a:r>
              <a:rPr dirty="0">
                <a:solidFill>
                  <a:schemeClr val="bg1"/>
                </a:solidFill>
                <a:latin typeface="Tw Cen MT"/>
                <a:cs typeface="Tw Cen MT"/>
              </a:rPr>
              <a:t>Or</a:t>
            </a:r>
            <a:r>
              <a:rPr spc="-40" dirty="0">
                <a:solidFill>
                  <a:schemeClr val="bg1"/>
                </a:solidFill>
                <a:latin typeface="Tw Cen MT"/>
                <a:cs typeface="Tw Cen MT"/>
              </a:rPr>
              <a:t> </a:t>
            </a:r>
            <a:r>
              <a:rPr dirty="0">
                <a:solidFill>
                  <a:schemeClr val="bg1"/>
                </a:solidFill>
                <a:latin typeface="Tw Cen MT"/>
                <a:cs typeface="Tw Cen MT"/>
              </a:rPr>
              <a:t>if</a:t>
            </a:r>
            <a:r>
              <a:rPr spc="20" dirty="0">
                <a:solidFill>
                  <a:schemeClr val="bg1"/>
                </a:solidFill>
                <a:latin typeface="Tw Cen MT"/>
                <a:cs typeface="Tw Cen MT"/>
              </a:rPr>
              <a:t> </a:t>
            </a:r>
            <a:r>
              <a:rPr dirty="0">
                <a:solidFill>
                  <a:schemeClr val="bg1"/>
                </a:solidFill>
                <a:latin typeface="Tw Cen MT"/>
                <a:cs typeface="Tw Cen MT"/>
              </a:rPr>
              <a:t>doing</a:t>
            </a:r>
            <a:r>
              <a:rPr spc="-30" dirty="0">
                <a:solidFill>
                  <a:schemeClr val="bg1"/>
                </a:solidFill>
                <a:latin typeface="Tw Cen MT"/>
                <a:cs typeface="Tw Cen MT"/>
              </a:rPr>
              <a:t> </a:t>
            </a:r>
            <a:r>
              <a:rPr dirty="0">
                <a:solidFill>
                  <a:schemeClr val="bg1"/>
                </a:solidFill>
                <a:latin typeface="Tw Cen MT"/>
                <a:cs typeface="Tw Cen MT"/>
              </a:rPr>
              <a:t>group</a:t>
            </a:r>
            <a:r>
              <a:rPr spc="-45" dirty="0">
                <a:solidFill>
                  <a:schemeClr val="bg1"/>
                </a:solidFill>
                <a:latin typeface="Tw Cen MT"/>
                <a:cs typeface="Tw Cen MT"/>
              </a:rPr>
              <a:t> </a:t>
            </a:r>
            <a:r>
              <a:rPr dirty="0">
                <a:solidFill>
                  <a:schemeClr val="bg1"/>
                </a:solidFill>
                <a:latin typeface="Tw Cen MT"/>
                <a:cs typeface="Tw Cen MT"/>
              </a:rPr>
              <a:t>co-regulation,</a:t>
            </a:r>
            <a:r>
              <a:rPr spc="-55" dirty="0">
                <a:solidFill>
                  <a:schemeClr val="bg1"/>
                </a:solidFill>
                <a:latin typeface="Tw Cen MT"/>
                <a:cs typeface="Tw Cen MT"/>
              </a:rPr>
              <a:t> </a:t>
            </a:r>
            <a:r>
              <a:rPr dirty="0">
                <a:solidFill>
                  <a:schemeClr val="bg1"/>
                </a:solidFill>
                <a:latin typeface="Tw Cen MT"/>
                <a:cs typeface="Tw Cen MT"/>
              </a:rPr>
              <a:t>have</a:t>
            </a:r>
            <a:r>
              <a:rPr spc="-25" dirty="0">
                <a:solidFill>
                  <a:schemeClr val="bg1"/>
                </a:solidFill>
                <a:latin typeface="Tw Cen MT"/>
                <a:cs typeface="Tw Cen MT"/>
              </a:rPr>
              <a:t> </a:t>
            </a:r>
            <a:r>
              <a:rPr dirty="0">
                <a:solidFill>
                  <a:schemeClr val="bg1"/>
                </a:solidFill>
                <a:latin typeface="Tw Cen MT"/>
                <a:cs typeface="Tw Cen MT"/>
              </a:rPr>
              <a:t>same</a:t>
            </a:r>
            <a:r>
              <a:rPr spc="-30" dirty="0">
                <a:solidFill>
                  <a:schemeClr val="bg1"/>
                </a:solidFill>
                <a:latin typeface="Tw Cen MT"/>
                <a:cs typeface="Tw Cen MT"/>
              </a:rPr>
              <a:t> </a:t>
            </a:r>
            <a:r>
              <a:rPr dirty="0">
                <a:solidFill>
                  <a:schemeClr val="bg1"/>
                </a:solidFill>
                <a:latin typeface="Tw Cen MT"/>
                <a:cs typeface="Tw Cen MT"/>
              </a:rPr>
              <a:t>implements</a:t>
            </a:r>
            <a:r>
              <a:rPr spc="-45" dirty="0">
                <a:solidFill>
                  <a:schemeClr val="bg1"/>
                </a:solidFill>
                <a:latin typeface="Tw Cen MT"/>
                <a:cs typeface="Tw Cen MT"/>
              </a:rPr>
              <a:t> </a:t>
            </a:r>
            <a:r>
              <a:rPr spc="-25" dirty="0">
                <a:solidFill>
                  <a:schemeClr val="bg1"/>
                </a:solidFill>
                <a:latin typeface="Tw Cen MT"/>
                <a:cs typeface="Tw Cen MT"/>
              </a:rPr>
              <a:t>for 	</a:t>
            </a:r>
            <a:r>
              <a:rPr dirty="0">
                <a:solidFill>
                  <a:schemeClr val="bg1"/>
                </a:solidFill>
                <a:latin typeface="Tw Cen MT"/>
                <a:cs typeface="Tw Cen MT"/>
              </a:rPr>
              <a:t>each</a:t>
            </a:r>
            <a:r>
              <a:rPr spc="25" dirty="0">
                <a:solidFill>
                  <a:schemeClr val="bg1"/>
                </a:solidFill>
                <a:latin typeface="Tw Cen MT"/>
                <a:cs typeface="Tw Cen MT"/>
              </a:rPr>
              <a:t> </a:t>
            </a:r>
            <a:r>
              <a:rPr spc="-10" dirty="0">
                <a:solidFill>
                  <a:schemeClr val="bg1"/>
                </a:solidFill>
                <a:latin typeface="Tw Cen MT"/>
                <a:cs typeface="Tw Cen MT"/>
              </a:rPr>
              <a:t>participant.</a:t>
            </a:r>
            <a:endParaRPr dirty="0">
              <a:solidFill>
                <a:schemeClr val="bg1"/>
              </a:solidFill>
              <a:latin typeface="Tw Cen MT"/>
              <a:cs typeface="Tw Cen MT"/>
            </a:endParaRPr>
          </a:p>
          <a:p>
            <a:pPr marL="103505" indent="-90805">
              <a:lnSpc>
                <a:spcPct val="100000"/>
              </a:lnSpc>
              <a:spcBef>
                <a:spcPts val="985"/>
              </a:spcBef>
              <a:buClr>
                <a:srgbClr val="1CACE3"/>
              </a:buClr>
              <a:buFont typeface="Arial"/>
              <a:buChar char="•"/>
              <a:tabLst>
                <a:tab pos="103505" algn="l"/>
              </a:tabLst>
            </a:pPr>
            <a:r>
              <a:rPr sz="2000" dirty="0">
                <a:solidFill>
                  <a:schemeClr val="bg1"/>
                </a:solidFill>
                <a:latin typeface="Tw Cen MT"/>
                <a:cs typeface="Tw Cen MT"/>
              </a:rPr>
              <a:t>Enough</a:t>
            </a:r>
            <a:r>
              <a:rPr sz="2000" spc="-15" dirty="0">
                <a:solidFill>
                  <a:schemeClr val="bg1"/>
                </a:solidFill>
                <a:latin typeface="Tw Cen MT"/>
                <a:cs typeface="Tw Cen MT"/>
              </a:rPr>
              <a:t> </a:t>
            </a:r>
            <a:r>
              <a:rPr sz="2000" dirty="0">
                <a:solidFill>
                  <a:schemeClr val="bg1"/>
                </a:solidFill>
                <a:latin typeface="Tw Cen MT"/>
                <a:cs typeface="Tw Cen MT"/>
              </a:rPr>
              <a:t>space</a:t>
            </a:r>
            <a:r>
              <a:rPr sz="2000" spc="-50" dirty="0">
                <a:solidFill>
                  <a:schemeClr val="bg1"/>
                </a:solidFill>
                <a:latin typeface="Tw Cen MT"/>
                <a:cs typeface="Tw Cen MT"/>
              </a:rPr>
              <a:t> </a:t>
            </a:r>
            <a:r>
              <a:rPr sz="2000" dirty="0">
                <a:solidFill>
                  <a:schemeClr val="bg1"/>
                </a:solidFill>
                <a:latin typeface="Tw Cen MT"/>
                <a:cs typeface="Tw Cen MT"/>
              </a:rPr>
              <a:t>to</a:t>
            </a:r>
            <a:r>
              <a:rPr sz="2000" spc="-35" dirty="0">
                <a:solidFill>
                  <a:schemeClr val="bg1"/>
                </a:solidFill>
                <a:latin typeface="Tw Cen MT"/>
                <a:cs typeface="Tw Cen MT"/>
              </a:rPr>
              <a:t> </a:t>
            </a:r>
            <a:r>
              <a:rPr sz="2000" dirty="0">
                <a:solidFill>
                  <a:schemeClr val="bg1"/>
                </a:solidFill>
                <a:latin typeface="Tw Cen MT"/>
                <a:cs typeface="Tw Cen MT"/>
              </a:rPr>
              <a:t>move</a:t>
            </a:r>
            <a:r>
              <a:rPr sz="2000" spc="-30" dirty="0">
                <a:solidFill>
                  <a:schemeClr val="bg1"/>
                </a:solidFill>
                <a:latin typeface="Tw Cen MT"/>
                <a:cs typeface="Tw Cen MT"/>
              </a:rPr>
              <a:t> </a:t>
            </a:r>
            <a:r>
              <a:rPr sz="2000" dirty="0">
                <a:solidFill>
                  <a:schemeClr val="bg1"/>
                </a:solidFill>
                <a:latin typeface="Tw Cen MT"/>
                <a:cs typeface="Tw Cen MT"/>
              </a:rPr>
              <a:t>around</a:t>
            </a:r>
            <a:r>
              <a:rPr sz="2000" spc="-25" dirty="0">
                <a:solidFill>
                  <a:schemeClr val="bg1"/>
                </a:solidFill>
                <a:latin typeface="Tw Cen MT"/>
                <a:cs typeface="Tw Cen MT"/>
              </a:rPr>
              <a:t> </a:t>
            </a:r>
            <a:r>
              <a:rPr sz="2000" dirty="0">
                <a:solidFill>
                  <a:schemeClr val="bg1"/>
                </a:solidFill>
                <a:latin typeface="Tw Cen MT"/>
                <a:cs typeface="Tw Cen MT"/>
              </a:rPr>
              <a:t>for</a:t>
            </a:r>
            <a:r>
              <a:rPr sz="2000" spc="-40" dirty="0">
                <a:solidFill>
                  <a:schemeClr val="bg1"/>
                </a:solidFill>
                <a:latin typeface="Tw Cen MT"/>
                <a:cs typeface="Tw Cen MT"/>
              </a:rPr>
              <a:t> </a:t>
            </a:r>
            <a:r>
              <a:rPr sz="2000" dirty="0">
                <a:solidFill>
                  <a:schemeClr val="bg1"/>
                </a:solidFill>
                <a:latin typeface="Tw Cen MT"/>
                <a:cs typeface="Tw Cen MT"/>
              </a:rPr>
              <a:t>miniature</a:t>
            </a:r>
            <a:r>
              <a:rPr sz="2000" spc="-25" dirty="0">
                <a:solidFill>
                  <a:schemeClr val="bg1"/>
                </a:solidFill>
                <a:latin typeface="Tw Cen MT"/>
                <a:cs typeface="Tw Cen MT"/>
              </a:rPr>
              <a:t> </a:t>
            </a:r>
            <a:r>
              <a:rPr sz="2000" spc="-10" dirty="0">
                <a:solidFill>
                  <a:schemeClr val="bg1"/>
                </a:solidFill>
                <a:latin typeface="Tw Cen MT"/>
                <a:cs typeface="Tw Cen MT"/>
              </a:rPr>
              <a:t>selection</a:t>
            </a:r>
            <a:endParaRPr sz="2000" dirty="0">
              <a:solidFill>
                <a:schemeClr val="bg1"/>
              </a:solidFill>
              <a:latin typeface="Tw Cen MT"/>
              <a:cs typeface="Tw Cen MT"/>
            </a:endParaRPr>
          </a:p>
          <a:p>
            <a:pPr marL="103505" indent="-90805">
              <a:lnSpc>
                <a:spcPct val="100000"/>
              </a:lnSpc>
              <a:spcBef>
                <a:spcPts val="790"/>
              </a:spcBef>
              <a:buClr>
                <a:srgbClr val="1CACE3"/>
              </a:buClr>
              <a:buFont typeface="Arial"/>
              <a:buChar char="•"/>
              <a:tabLst>
                <a:tab pos="103505" algn="l"/>
              </a:tabLst>
            </a:pPr>
            <a:r>
              <a:rPr sz="2000" dirty="0">
                <a:solidFill>
                  <a:schemeClr val="bg1"/>
                </a:solidFill>
                <a:latin typeface="Tw Cen MT"/>
                <a:cs typeface="Tw Cen MT"/>
              </a:rPr>
              <a:t>Enough</a:t>
            </a:r>
            <a:r>
              <a:rPr sz="2000" spc="-10" dirty="0">
                <a:solidFill>
                  <a:schemeClr val="bg1"/>
                </a:solidFill>
                <a:latin typeface="Tw Cen MT"/>
                <a:cs typeface="Tw Cen MT"/>
              </a:rPr>
              <a:t> </a:t>
            </a:r>
            <a:r>
              <a:rPr sz="2000" dirty="0">
                <a:solidFill>
                  <a:schemeClr val="bg1"/>
                </a:solidFill>
                <a:latin typeface="Tw Cen MT"/>
                <a:cs typeface="Tw Cen MT"/>
              </a:rPr>
              <a:t>time</a:t>
            </a:r>
            <a:r>
              <a:rPr sz="2000" spc="-20" dirty="0">
                <a:solidFill>
                  <a:schemeClr val="bg1"/>
                </a:solidFill>
                <a:latin typeface="Tw Cen MT"/>
                <a:cs typeface="Tw Cen MT"/>
              </a:rPr>
              <a:t> </a:t>
            </a:r>
            <a:r>
              <a:rPr sz="2000" dirty="0">
                <a:solidFill>
                  <a:schemeClr val="bg1"/>
                </a:solidFill>
                <a:latin typeface="Tw Cen MT"/>
                <a:cs typeface="Tw Cen MT"/>
              </a:rPr>
              <a:t>to</a:t>
            </a:r>
            <a:r>
              <a:rPr sz="2000" spc="-35" dirty="0">
                <a:solidFill>
                  <a:schemeClr val="bg1"/>
                </a:solidFill>
                <a:latin typeface="Tw Cen MT"/>
                <a:cs typeface="Tw Cen MT"/>
              </a:rPr>
              <a:t> </a:t>
            </a:r>
            <a:r>
              <a:rPr sz="2000" dirty="0">
                <a:solidFill>
                  <a:schemeClr val="bg1"/>
                </a:solidFill>
                <a:latin typeface="Tw Cen MT"/>
                <a:cs typeface="Tw Cen MT"/>
              </a:rPr>
              <a:t>process</a:t>
            </a:r>
            <a:r>
              <a:rPr sz="2000" spc="-35" dirty="0">
                <a:solidFill>
                  <a:schemeClr val="bg1"/>
                </a:solidFill>
                <a:latin typeface="Tw Cen MT"/>
                <a:cs typeface="Tw Cen MT"/>
              </a:rPr>
              <a:t> </a:t>
            </a:r>
            <a:r>
              <a:rPr sz="2000" dirty="0">
                <a:solidFill>
                  <a:schemeClr val="bg1"/>
                </a:solidFill>
                <a:latin typeface="Tw Cen MT"/>
                <a:cs typeface="Tw Cen MT"/>
              </a:rPr>
              <a:t>the</a:t>
            </a:r>
            <a:r>
              <a:rPr sz="2000" spc="-30" dirty="0">
                <a:solidFill>
                  <a:schemeClr val="bg1"/>
                </a:solidFill>
                <a:latin typeface="Tw Cen MT"/>
                <a:cs typeface="Tw Cen MT"/>
              </a:rPr>
              <a:t> </a:t>
            </a:r>
            <a:r>
              <a:rPr sz="2000" dirty="0">
                <a:solidFill>
                  <a:schemeClr val="bg1"/>
                </a:solidFill>
                <a:latin typeface="Tw Cen MT"/>
                <a:cs typeface="Tw Cen MT"/>
              </a:rPr>
              <a:t>trays</a:t>
            </a:r>
            <a:r>
              <a:rPr sz="2000" spc="-30" dirty="0">
                <a:solidFill>
                  <a:schemeClr val="bg1"/>
                </a:solidFill>
                <a:latin typeface="Tw Cen MT"/>
                <a:cs typeface="Tw Cen MT"/>
              </a:rPr>
              <a:t> </a:t>
            </a:r>
            <a:r>
              <a:rPr sz="2000" dirty="0">
                <a:solidFill>
                  <a:schemeClr val="bg1"/>
                </a:solidFill>
                <a:latin typeface="Tw Cen MT"/>
                <a:cs typeface="Tw Cen MT"/>
              </a:rPr>
              <a:t>after</a:t>
            </a:r>
            <a:r>
              <a:rPr sz="2000" spc="-25" dirty="0">
                <a:solidFill>
                  <a:schemeClr val="bg1"/>
                </a:solidFill>
                <a:latin typeface="Tw Cen MT"/>
                <a:cs typeface="Tw Cen MT"/>
              </a:rPr>
              <a:t> </a:t>
            </a:r>
            <a:r>
              <a:rPr sz="2000" spc="-10" dirty="0">
                <a:solidFill>
                  <a:schemeClr val="bg1"/>
                </a:solidFill>
                <a:latin typeface="Tw Cen MT"/>
                <a:cs typeface="Tw Cen MT"/>
              </a:rPr>
              <a:t>creation</a:t>
            </a:r>
            <a:endParaRPr sz="2000" dirty="0">
              <a:solidFill>
                <a:schemeClr val="bg1"/>
              </a:solidFill>
              <a:latin typeface="Tw Cen MT"/>
              <a:cs typeface="Tw Cen MT"/>
            </a:endParaRPr>
          </a:p>
          <a:p>
            <a:pPr marL="103505" indent="-90805">
              <a:lnSpc>
                <a:spcPct val="100000"/>
              </a:lnSpc>
              <a:spcBef>
                <a:spcPts val="795"/>
              </a:spcBef>
              <a:buClr>
                <a:srgbClr val="1CACE3"/>
              </a:buClr>
              <a:buFont typeface="Arial"/>
              <a:buChar char="•"/>
              <a:tabLst>
                <a:tab pos="103505" algn="l"/>
              </a:tabLst>
            </a:pPr>
            <a:r>
              <a:rPr sz="2000" dirty="0">
                <a:solidFill>
                  <a:schemeClr val="bg1"/>
                </a:solidFill>
                <a:latin typeface="Tw Cen MT"/>
                <a:cs typeface="Tw Cen MT"/>
              </a:rPr>
              <a:t>Only</a:t>
            </a:r>
            <a:r>
              <a:rPr sz="2000" spc="-15" dirty="0">
                <a:solidFill>
                  <a:schemeClr val="bg1"/>
                </a:solidFill>
                <a:latin typeface="Tw Cen MT"/>
                <a:cs typeface="Tw Cen MT"/>
              </a:rPr>
              <a:t> </a:t>
            </a:r>
            <a:r>
              <a:rPr sz="2000" dirty="0">
                <a:solidFill>
                  <a:schemeClr val="bg1"/>
                </a:solidFill>
                <a:latin typeface="Tw Cen MT"/>
                <a:cs typeface="Tw Cen MT"/>
              </a:rPr>
              <a:t>use</a:t>
            </a:r>
            <a:r>
              <a:rPr sz="2000" spc="-25" dirty="0">
                <a:solidFill>
                  <a:schemeClr val="bg1"/>
                </a:solidFill>
                <a:latin typeface="Tw Cen MT"/>
                <a:cs typeface="Tw Cen MT"/>
              </a:rPr>
              <a:t> </a:t>
            </a:r>
            <a:r>
              <a:rPr sz="2000" dirty="0">
                <a:solidFill>
                  <a:schemeClr val="bg1"/>
                </a:solidFill>
                <a:latin typeface="Tw Cen MT"/>
                <a:cs typeface="Tw Cen MT"/>
              </a:rPr>
              <a:t>with</a:t>
            </a:r>
            <a:r>
              <a:rPr sz="2000" spc="-10" dirty="0">
                <a:solidFill>
                  <a:schemeClr val="bg1"/>
                </a:solidFill>
                <a:latin typeface="Tw Cen MT"/>
                <a:cs typeface="Tw Cen MT"/>
              </a:rPr>
              <a:t> </a:t>
            </a:r>
            <a:r>
              <a:rPr sz="2000" dirty="0">
                <a:solidFill>
                  <a:schemeClr val="bg1"/>
                </a:solidFill>
                <a:latin typeface="Tw Cen MT"/>
                <a:cs typeface="Tw Cen MT"/>
              </a:rPr>
              <a:t>students</a:t>
            </a:r>
            <a:r>
              <a:rPr sz="2000" spc="-10" dirty="0">
                <a:solidFill>
                  <a:schemeClr val="bg1"/>
                </a:solidFill>
                <a:latin typeface="Tw Cen MT"/>
                <a:cs typeface="Tw Cen MT"/>
              </a:rPr>
              <a:t> </a:t>
            </a:r>
            <a:r>
              <a:rPr sz="2000" dirty="0">
                <a:solidFill>
                  <a:schemeClr val="bg1"/>
                </a:solidFill>
                <a:latin typeface="Tw Cen MT"/>
                <a:cs typeface="Tw Cen MT"/>
              </a:rPr>
              <a:t>who</a:t>
            </a:r>
            <a:r>
              <a:rPr sz="2000" spc="-15" dirty="0">
                <a:solidFill>
                  <a:schemeClr val="bg1"/>
                </a:solidFill>
                <a:latin typeface="Tw Cen MT"/>
                <a:cs typeface="Tw Cen MT"/>
              </a:rPr>
              <a:t> </a:t>
            </a:r>
            <a:r>
              <a:rPr sz="2000" dirty="0">
                <a:solidFill>
                  <a:schemeClr val="bg1"/>
                </a:solidFill>
                <a:latin typeface="Tw Cen MT"/>
                <a:cs typeface="Tw Cen MT"/>
              </a:rPr>
              <a:t>have</a:t>
            </a:r>
            <a:r>
              <a:rPr sz="2000" spc="-5" dirty="0">
                <a:solidFill>
                  <a:schemeClr val="bg1"/>
                </a:solidFill>
                <a:latin typeface="Tw Cen MT"/>
                <a:cs typeface="Tw Cen MT"/>
              </a:rPr>
              <a:t> </a:t>
            </a:r>
            <a:r>
              <a:rPr sz="2000" dirty="0">
                <a:solidFill>
                  <a:schemeClr val="bg1"/>
                </a:solidFill>
                <a:latin typeface="Tw Cen MT"/>
                <a:cs typeface="Tw Cen MT"/>
              </a:rPr>
              <a:t>good</a:t>
            </a:r>
            <a:r>
              <a:rPr sz="2000" spc="-25" dirty="0">
                <a:solidFill>
                  <a:schemeClr val="bg1"/>
                </a:solidFill>
                <a:latin typeface="Tw Cen MT"/>
                <a:cs typeface="Tw Cen MT"/>
              </a:rPr>
              <a:t> </a:t>
            </a:r>
            <a:r>
              <a:rPr sz="2000" dirty="0">
                <a:solidFill>
                  <a:schemeClr val="bg1"/>
                </a:solidFill>
                <a:latin typeface="Tw Cen MT"/>
                <a:cs typeface="Tw Cen MT"/>
              </a:rPr>
              <a:t>coping</a:t>
            </a:r>
            <a:r>
              <a:rPr sz="2000" spc="-20" dirty="0">
                <a:solidFill>
                  <a:schemeClr val="bg1"/>
                </a:solidFill>
                <a:latin typeface="Tw Cen MT"/>
                <a:cs typeface="Tw Cen MT"/>
              </a:rPr>
              <a:t> </a:t>
            </a:r>
            <a:r>
              <a:rPr sz="2000" spc="-10" dirty="0">
                <a:solidFill>
                  <a:schemeClr val="bg1"/>
                </a:solidFill>
                <a:latin typeface="Tw Cen MT"/>
                <a:cs typeface="Tw Cen MT"/>
              </a:rPr>
              <a:t>skills</a:t>
            </a:r>
            <a:endParaRPr sz="2000" dirty="0">
              <a:solidFill>
                <a:schemeClr val="bg1"/>
              </a:solidFill>
              <a:latin typeface="Tw Cen MT"/>
              <a:cs typeface="Tw Cen MT"/>
            </a:endParaRPr>
          </a:p>
          <a:p>
            <a:pPr marL="104139" marR="38100" indent="-91440">
              <a:lnSpc>
                <a:spcPct val="70000"/>
              </a:lnSpc>
              <a:spcBef>
                <a:spcPts val="1395"/>
              </a:spcBef>
              <a:buClr>
                <a:srgbClr val="1CACE3"/>
              </a:buClr>
              <a:buFont typeface="Arial"/>
              <a:buChar char="•"/>
              <a:tabLst>
                <a:tab pos="104139" algn="l"/>
              </a:tabLst>
            </a:pPr>
            <a:r>
              <a:rPr sz="2000" u="sng" dirty="0">
                <a:solidFill>
                  <a:schemeClr val="bg1"/>
                </a:solidFill>
                <a:uFill>
                  <a:solidFill>
                    <a:srgbClr val="000000"/>
                  </a:solidFill>
                </a:uFill>
                <a:latin typeface="Tw Cen MT"/>
                <a:cs typeface="Tw Cen MT"/>
              </a:rPr>
              <a:t>Group</a:t>
            </a:r>
            <a:r>
              <a:rPr sz="2000" u="sng" spc="-45" dirty="0">
                <a:solidFill>
                  <a:schemeClr val="bg1"/>
                </a:solidFill>
                <a:uFill>
                  <a:solidFill>
                    <a:srgbClr val="000000"/>
                  </a:solidFill>
                </a:uFill>
                <a:latin typeface="Tw Cen MT"/>
                <a:cs typeface="Tw Cen MT"/>
              </a:rPr>
              <a:t> </a:t>
            </a:r>
            <a:r>
              <a:rPr sz="2000" u="sng" spc="-10" dirty="0">
                <a:solidFill>
                  <a:schemeClr val="bg1"/>
                </a:solidFill>
                <a:uFill>
                  <a:solidFill>
                    <a:srgbClr val="000000"/>
                  </a:solidFill>
                </a:uFill>
                <a:latin typeface="Tw Cen MT"/>
                <a:cs typeface="Tw Cen MT"/>
              </a:rPr>
              <a:t>Tray</a:t>
            </a:r>
            <a:r>
              <a:rPr sz="2000" u="sng" spc="-45" dirty="0">
                <a:solidFill>
                  <a:schemeClr val="bg1"/>
                </a:solidFill>
                <a:uFill>
                  <a:solidFill>
                    <a:srgbClr val="000000"/>
                  </a:solidFill>
                </a:uFill>
                <a:latin typeface="Tw Cen MT"/>
                <a:cs typeface="Tw Cen MT"/>
              </a:rPr>
              <a:t> </a:t>
            </a:r>
            <a:r>
              <a:rPr sz="2000" u="sng" dirty="0">
                <a:solidFill>
                  <a:schemeClr val="bg1"/>
                </a:solidFill>
                <a:uFill>
                  <a:solidFill>
                    <a:srgbClr val="000000"/>
                  </a:solidFill>
                </a:uFill>
                <a:latin typeface="Tw Cen MT"/>
                <a:cs typeface="Tw Cen MT"/>
              </a:rPr>
              <a:t>Rules</a:t>
            </a:r>
            <a:r>
              <a:rPr sz="2000" dirty="0">
                <a:solidFill>
                  <a:schemeClr val="bg1"/>
                </a:solidFill>
                <a:latin typeface="Tw Cen MT"/>
                <a:cs typeface="Tw Cen MT"/>
              </a:rPr>
              <a:t>:</a:t>
            </a:r>
            <a:r>
              <a:rPr sz="2000" spc="-50" dirty="0">
                <a:solidFill>
                  <a:schemeClr val="bg1"/>
                </a:solidFill>
                <a:latin typeface="Tw Cen MT"/>
                <a:cs typeface="Tw Cen MT"/>
              </a:rPr>
              <a:t> </a:t>
            </a:r>
            <a:r>
              <a:rPr sz="2000" dirty="0">
                <a:solidFill>
                  <a:schemeClr val="bg1"/>
                </a:solidFill>
                <a:latin typeface="Tw Cen MT"/>
                <a:cs typeface="Tw Cen MT"/>
              </a:rPr>
              <a:t>Only</a:t>
            </a:r>
            <a:r>
              <a:rPr sz="2000" spc="-40" dirty="0">
                <a:solidFill>
                  <a:schemeClr val="bg1"/>
                </a:solidFill>
                <a:latin typeface="Tw Cen MT"/>
                <a:cs typeface="Tw Cen MT"/>
              </a:rPr>
              <a:t> </a:t>
            </a:r>
            <a:r>
              <a:rPr sz="2000" dirty="0">
                <a:solidFill>
                  <a:schemeClr val="bg1"/>
                </a:solidFill>
                <a:latin typeface="Tw Cen MT"/>
                <a:cs typeface="Tw Cen MT"/>
              </a:rPr>
              <a:t>work</a:t>
            </a:r>
            <a:r>
              <a:rPr sz="2000" spc="-50" dirty="0">
                <a:solidFill>
                  <a:schemeClr val="bg1"/>
                </a:solidFill>
                <a:latin typeface="Tw Cen MT"/>
                <a:cs typeface="Tw Cen MT"/>
              </a:rPr>
              <a:t> </a:t>
            </a:r>
            <a:r>
              <a:rPr sz="2000" dirty="0">
                <a:solidFill>
                  <a:schemeClr val="bg1"/>
                </a:solidFill>
                <a:latin typeface="Tw Cen MT"/>
                <a:cs typeface="Tw Cen MT"/>
              </a:rPr>
              <a:t>in</a:t>
            </a:r>
            <a:r>
              <a:rPr sz="2000" spc="-40" dirty="0">
                <a:solidFill>
                  <a:schemeClr val="bg1"/>
                </a:solidFill>
                <a:latin typeface="Tw Cen MT"/>
                <a:cs typeface="Tw Cen MT"/>
              </a:rPr>
              <a:t> </a:t>
            </a:r>
            <a:r>
              <a:rPr sz="2000" dirty="0">
                <a:solidFill>
                  <a:schemeClr val="bg1"/>
                </a:solidFill>
                <a:latin typeface="Tw Cen MT"/>
                <a:cs typeface="Tw Cen MT"/>
              </a:rPr>
              <a:t>your</a:t>
            </a:r>
            <a:r>
              <a:rPr sz="2000" spc="-55" dirty="0">
                <a:solidFill>
                  <a:schemeClr val="bg1"/>
                </a:solidFill>
                <a:latin typeface="Tw Cen MT"/>
                <a:cs typeface="Tw Cen MT"/>
              </a:rPr>
              <a:t> </a:t>
            </a:r>
            <a:r>
              <a:rPr sz="2000" dirty="0">
                <a:solidFill>
                  <a:schemeClr val="bg1"/>
                </a:solidFill>
                <a:latin typeface="Tw Cen MT"/>
                <a:cs typeface="Tw Cen MT"/>
              </a:rPr>
              <a:t>own</a:t>
            </a:r>
            <a:r>
              <a:rPr sz="2000" spc="-50" dirty="0">
                <a:solidFill>
                  <a:schemeClr val="bg1"/>
                </a:solidFill>
                <a:latin typeface="Tw Cen MT"/>
                <a:cs typeface="Tw Cen MT"/>
              </a:rPr>
              <a:t> </a:t>
            </a:r>
            <a:r>
              <a:rPr sz="2000" dirty="0">
                <a:solidFill>
                  <a:schemeClr val="bg1"/>
                </a:solidFill>
                <a:latin typeface="Tw Cen MT"/>
                <a:cs typeface="Tw Cen MT"/>
              </a:rPr>
              <a:t>tray;</a:t>
            </a:r>
            <a:r>
              <a:rPr sz="2000" spc="-55" dirty="0">
                <a:solidFill>
                  <a:schemeClr val="bg1"/>
                </a:solidFill>
                <a:latin typeface="Tw Cen MT"/>
                <a:cs typeface="Tw Cen MT"/>
              </a:rPr>
              <a:t> </a:t>
            </a:r>
            <a:r>
              <a:rPr sz="2000" spc="-10" dirty="0">
                <a:solidFill>
                  <a:schemeClr val="bg1"/>
                </a:solidFill>
                <a:latin typeface="Tw Cen MT"/>
                <a:cs typeface="Tw Cen MT"/>
              </a:rPr>
              <a:t>don’t </a:t>
            </a:r>
            <a:r>
              <a:rPr sz="2000" dirty="0">
                <a:solidFill>
                  <a:schemeClr val="bg1"/>
                </a:solidFill>
                <a:latin typeface="Tw Cen MT"/>
                <a:cs typeface="Tw Cen MT"/>
              </a:rPr>
              <a:t>touch</a:t>
            </a:r>
            <a:r>
              <a:rPr sz="2000" spc="-25" dirty="0">
                <a:solidFill>
                  <a:schemeClr val="bg1"/>
                </a:solidFill>
                <a:latin typeface="Tw Cen MT"/>
                <a:cs typeface="Tw Cen MT"/>
              </a:rPr>
              <a:t> </a:t>
            </a:r>
            <a:r>
              <a:rPr sz="2000" dirty="0">
                <a:solidFill>
                  <a:schemeClr val="bg1"/>
                </a:solidFill>
                <a:latin typeface="Tw Cen MT"/>
                <a:cs typeface="Tw Cen MT"/>
              </a:rPr>
              <a:t>anyone</a:t>
            </a:r>
            <a:r>
              <a:rPr sz="2000" spc="-20" dirty="0">
                <a:solidFill>
                  <a:schemeClr val="bg1"/>
                </a:solidFill>
                <a:latin typeface="Tw Cen MT"/>
                <a:cs typeface="Tw Cen MT"/>
              </a:rPr>
              <a:t> </a:t>
            </a:r>
            <a:r>
              <a:rPr sz="2000" dirty="0">
                <a:solidFill>
                  <a:schemeClr val="bg1"/>
                </a:solidFill>
                <a:latin typeface="Tw Cen MT"/>
                <a:cs typeface="Tw Cen MT"/>
              </a:rPr>
              <a:t>else’s</a:t>
            </a:r>
            <a:r>
              <a:rPr sz="2000" spc="-35" dirty="0">
                <a:solidFill>
                  <a:schemeClr val="bg1"/>
                </a:solidFill>
                <a:latin typeface="Tw Cen MT"/>
                <a:cs typeface="Tw Cen MT"/>
              </a:rPr>
              <a:t> </a:t>
            </a:r>
            <a:r>
              <a:rPr sz="2000" dirty="0">
                <a:solidFill>
                  <a:schemeClr val="bg1"/>
                </a:solidFill>
                <a:latin typeface="Tw Cen MT"/>
                <a:cs typeface="Tw Cen MT"/>
              </a:rPr>
              <a:t>sand</a:t>
            </a:r>
            <a:r>
              <a:rPr sz="2000" spc="-20" dirty="0">
                <a:solidFill>
                  <a:schemeClr val="bg1"/>
                </a:solidFill>
                <a:latin typeface="Tw Cen MT"/>
                <a:cs typeface="Tw Cen MT"/>
              </a:rPr>
              <a:t> </a:t>
            </a:r>
            <a:r>
              <a:rPr sz="2000" dirty="0">
                <a:solidFill>
                  <a:schemeClr val="bg1"/>
                </a:solidFill>
                <a:latin typeface="Tw Cen MT"/>
                <a:cs typeface="Tw Cen MT"/>
              </a:rPr>
              <a:t>or</a:t>
            </a:r>
            <a:r>
              <a:rPr sz="2000" spc="-25" dirty="0">
                <a:solidFill>
                  <a:schemeClr val="bg1"/>
                </a:solidFill>
                <a:latin typeface="Tw Cen MT"/>
                <a:cs typeface="Tw Cen MT"/>
              </a:rPr>
              <a:t> </a:t>
            </a:r>
            <a:r>
              <a:rPr sz="2000" dirty="0">
                <a:solidFill>
                  <a:schemeClr val="bg1"/>
                </a:solidFill>
                <a:latin typeface="Tw Cen MT"/>
                <a:cs typeface="Tw Cen MT"/>
              </a:rPr>
              <a:t>miniatures;</a:t>
            </a:r>
            <a:r>
              <a:rPr sz="2000" spc="-20" dirty="0">
                <a:solidFill>
                  <a:schemeClr val="bg1"/>
                </a:solidFill>
                <a:latin typeface="Tw Cen MT"/>
                <a:cs typeface="Tw Cen MT"/>
              </a:rPr>
              <a:t> </a:t>
            </a:r>
            <a:r>
              <a:rPr sz="2000" dirty="0">
                <a:solidFill>
                  <a:schemeClr val="bg1"/>
                </a:solidFill>
                <a:latin typeface="Tw Cen MT"/>
                <a:cs typeface="Tw Cen MT"/>
              </a:rPr>
              <a:t>be</a:t>
            </a:r>
            <a:r>
              <a:rPr sz="2000" spc="-25" dirty="0">
                <a:solidFill>
                  <a:schemeClr val="bg1"/>
                </a:solidFill>
                <a:latin typeface="Tw Cen MT"/>
                <a:cs typeface="Tw Cen MT"/>
              </a:rPr>
              <a:t> </a:t>
            </a:r>
            <a:r>
              <a:rPr sz="2000" spc="-10" dirty="0">
                <a:solidFill>
                  <a:schemeClr val="bg1"/>
                </a:solidFill>
                <a:latin typeface="Tw Cen MT"/>
                <a:cs typeface="Tw Cen MT"/>
              </a:rPr>
              <a:t>respectful </a:t>
            </a:r>
            <a:r>
              <a:rPr sz="2000" dirty="0">
                <a:solidFill>
                  <a:schemeClr val="bg1"/>
                </a:solidFill>
                <a:latin typeface="Tw Cen MT"/>
                <a:cs typeface="Tw Cen MT"/>
              </a:rPr>
              <a:t>of</a:t>
            </a:r>
            <a:r>
              <a:rPr sz="2000" spc="35" dirty="0">
                <a:solidFill>
                  <a:schemeClr val="bg1"/>
                </a:solidFill>
                <a:latin typeface="Tw Cen MT"/>
                <a:cs typeface="Tw Cen MT"/>
              </a:rPr>
              <a:t> </a:t>
            </a:r>
            <a:r>
              <a:rPr sz="2000" dirty="0">
                <a:solidFill>
                  <a:schemeClr val="bg1"/>
                </a:solidFill>
                <a:latin typeface="Tw Cen MT"/>
                <a:cs typeface="Tw Cen MT"/>
              </a:rPr>
              <a:t>each</a:t>
            </a:r>
            <a:r>
              <a:rPr sz="2000" spc="-10" dirty="0">
                <a:solidFill>
                  <a:schemeClr val="bg1"/>
                </a:solidFill>
                <a:latin typeface="Tw Cen MT"/>
                <a:cs typeface="Tw Cen MT"/>
              </a:rPr>
              <a:t> </a:t>
            </a:r>
            <a:r>
              <a:rPr sz="2000" dirty="0">
                <a:solidFill>
                  <a:schemeClr val="bg1"/>
                </a:solidFill>
                <a:latin typeface="Tw Cen MT"/>
                <a:cs typeface="Tw Cen MT"/>
              </a:rPr>
              <a:t>other</a:t>
            </a:r>
            <a:r>
              <a:rPr sz="2000" spc="15" dirty="0">
                <a:solidFill>
                  <a:schemeClr val="bg1"/>
                </a:solidFill>
                <a:latin typeface="Tw Cen MT"/>
                <a:cs typeface="Tw Cen MT"/>
              </a:rPr>
              <a:t> </a:t>
            </a:r>
            <a:r>
              <a:rPr sz="2000" dirty="0">
                <a:solidFill>
                  <a:schemeClr val="bg1"/>
                </a:solidFill>
                <a:latin typeface="Tw Cen MT"/>
                <a:cs typeface="Tw Cen MT"/>
              </a:rPr>
              <a:t>and</a:t>
            </a:r>
            <a:r>
              <a:rPr sz="2000" spc="-5" dirty="0">
                <a:solidFill>
                  <a:schemeClr val="bg1"/>
                </a:solidFill>
                <a:latin typeface="Tw Cen MT"/>
                <a:cs typeface="Tw Cen MT"/>
              </a:rPr>
              <a:t> </a:t>
            </a:r>
            <a:r>
              <a:rPr sz="2000" dirty="0">
                <a:solidFill>
                  <a:schemeClr val="bg1"/>
                </a:solidFill>
                <a:latin typeface="Tw Cen MT"/>
                <a:cs typeface="Tw Cen MT"/>
              </a:rPr>
              <a:t>their</a:t>
            </a:r>
            <a:r>
              <a:rPr sz="2000" spc="-5" dirty="0">
                <a:solidFill>
                  <a:schemeClr val="bg1"/>
                </a:solidFill>
                <a:latin typeface="Tw Cen MT"/>
                <a:cs typeface="Tw Cen MT"/>
              </a:rPr>
              <a:t> </a:t>
            </a:r>
            <a:r>
              <a:rPr sz="2000" dirty="0">
                <a:solidFill>
                  <a:schemeClr val="bg1"/>
                </a:solidFill>
                <a:latin typeface="Tw Cen MT"/>
                <a:cs typeface="Tw Cen MT"/>
              </a:rPr>
              <a:t>trays (no</a:t>
            </a:r>
            <a:r>
              <a:rPr sz="2000" spc="10" dirty="0">
                <a:solidFill>
                  <a:schemeClr val="bg1"/>
                </a:solidFill>
                <a:latin typeface="Tw Cen MT"/>
                <a:cs typeface="Tw Cen MT"/>
              </a:rPr>
              <a:t> </a:t>
            </a:r>
            <a:r>
              <a:rPr sz="2000" dirty="0">
                <a:solidFill>
                  <a:schemeClr val="bg1"/>
                </a:solidFill>
                <a:latin typeface="Tw Cen MT"/>
                <a:cs typeface="Tw Cen MT"/>
              </a:rPr>
              <a:t>comments</a:t>
            </a:r>
            <a:r>
              <a:rPr sz="2000" spc="-25" dirty="0">
                <a:solidFill>
                  <a:schemeClr val="bg1"/>
                </a:solidFill>
                <a:latin typeface="Tw Cen MT"/>
                <a:cs typeface="Tw Cen MT"/>
              </a:rPr>
              <a:t> </a:t>
            </a:r>
            <a:r>
              <a:rPr sz="2000" spc="-10" dirty="0">
                <a:solidFill>
                  <a:schemeClr val="bg1"/>
                </a:solidFill>
                <a:latin typeface="Tw Cen MT"/>
                <a:cs typeface="Tw Cen MT"/>
              </a:rPr>
              <a:t>about </a:t>
            </a:r>
            <a:r>
              <a:rPr sz="2000" dirty="0">
                <a:solidFill>
                  <a:schemeClr val="bg1"/>
                </a:solidFill>
                <a:latin typeface="Tw Cen MT"/>
                <a:cs typeface="Tw Cen MT"/>
              </a:rPr>
              <a:t>what</a:t>
            </a:r>
            <a:r>
              <a:rPr sz="2000" spc="-15" dirty="0">
                <a:solidFill>
                  <a:schemeClr val="bg1"/>
                </a:solidFill>
                <a:latin typeface="Tw Cen MT"/>
                <a:cs typeface="Tw Cen MT"/>
              </a:rPr>
              <a:t> </a:t>
            </a:r>
            <a:r>
              <a:rPr sz="2000" dirty="0">
                <a:solidFill>
                  <a:schemeClr val="bg1"/>
                </a:solidFill>
                <a:latin typeface="Tw Cen MT"/>
                <a:cs typeface="Tw Cen MT"/>
              </a:rPr>
              <a:t>should</a:t>
            </a:r>
            <a:r>
              <a:rPr sz="2000" spc="-20" dirty="0">
                <a:solidFill>
                  <a:schemeClr val="bg1"/>
                </a:solidFill>
                <a:latin typeface="Tw Cen MT"/>
                <a:cs typeface="Tw Cen MT"/>
              </a:rPr>
              <a:t> </a:t>
            </a:r>
            <a:r>
              <a:rPr sz="2000" dirty="0">
                <a:solidFill>
                  <a:schemeClr val="bg1"/>
                </a:solidFill>
                <a:latin typeface="Tw Cen MT"/>
                <a:cs typeface="Tw Cen MT"/>
              </a:rPr>
              <a:t>or</a:t>
            </a:r>
            <a:r>
              <a:rPr sz="2000" spc="-25" dirty="0">
                <a:solidFill>
                  <a:schemeClr val="bg1"/>
                </a:solidFill>
                <a:latin typeface="Tw Cen MT"/>
                <a:cs typeface="Tw Cen MT"/>
              </a:rPr>
              <a:t> </a:t>
            </a:r>
            <a:r>
              <a:rPr sz="2000" dirty="0">
                <a:solidFill>
                  <a:schemeClr val="bg1"/>
                </a:solidFill>
                <a:latin typeface="Tw Cen MT"/>
                <a:cs typeface="Tw Cen MT"/>
              </a:rPr>
              <a:t>shouldn’t</a:t>
            </a:r>
            <a:r>
              <a:rPr sz="2000" spc="10" dirty="0">
                <a:solidFill>
                  <a:schemeClr val="bg1"/>
                </a:solidFill>
                <a:latin typeface="Tw Cen MT"/>
                <a:cs typeface="Tw Cen MT"/>
              </a:rPr>
              <a:t> </a:t>
            </a:r>
            <a:r>
              <a:rPr sz="2000" dirty="0">
                <a:solidFill>
                  <a:schemeClr val="bg1"/>
                </a:solidFill>
                <a:latin typeface="Tw Cen MT"/>
                <a:cs typeface="Tw Cen MT"/>
              </a:rPr>
              <a:t>be</a:t>
            </a:r>
            <a:r>
              <a:rPr sz="2000" spc="-25" dirty="0">
                <a:solidFill>
                  <a:schemeClr val="bg1"/>
                </a:solidFill>
                <a:latin typeface="Tw Cen MT"/>
                <a:cs typeface="Tw Cen MT"/>
              </a:rPr>
              <a:t> </a:t>
            </a:r>
            <a:r>
              <a:rPr sz="2000" dirty="0">
                <a:solidFill>
                  <a:schemeClr val="bg1"/>
                </a:solidFill>
                <a:latin typeface="Tw Cen MT"/>
                <a:cs typeface="Tw Cen MT"/>
              </a:rPr>
              <a:t>in</a:t>
            </a:r>
            <a:r>
              <a:rPr sz="2000" spc="-10" dirty="0">
                <a:solidFill>
                  <a:schemeClr val="bg1"/>
                </a:solidFill>
                <a:latin typeface="Tw Cen MT"/>
                <a:cs typeface="Tw Cen MT"/>
              </a:rPr>
              <a:t> </a:t>
            </a:r>
            <a:r>
              <a:rPr sz="2000" dirty="0">
                <a:solidFill>
                  <a:schemeClr val="bg1"/>
                </a:solidFill>
                <a:latin typeface="Tw Cen MT"/>
                <a:cs typeface="Tw Cen MT"/>
              </a:rPr>
              <a:t>someone</a:t>
            </a:r>
            <a:r>
              <a:rPr sz="2000" spc="-25" dirty="0">
                <a:solidFill>
                  <a:schemeClr val="bg1"/>
                </a:solidFill>
                <a:latin typeface="Tw Cen MT"/>
                <a:cs typeface="Tw Cen MT"/>
              </a:rPr>
              <a:t> </a:t>
            </a:r>
            <a:r>
              <a:rPr sz="2000" dirty="0">
                <a:solidFill>
                  <a:schemeClr val="bg1"/>
                </a:solidFill>
                <a:latin typeface="Tw Cen MT"/>
                <a:cs typeface="Tw Cen MT"/>
              </a:rPr>
              <a:t>else’s</a:t>
            </a:r>
            <a:r>
              <a:rPr sz="2000" spc="-30" dirty="0">
                <a:solidFill>
                  <a:schemeClr val="bg1"/>
                </a:solidFill>
                <a:latin typeface="Tw Cen MT"/>
                <a:cs typeface="Tw Cen MT"/>
              </a:rPr>
              <a:t> </a:t>
            </a:r>
            <a:r>
              <a:rPr sz="2000" spc="-10" dirty="0">
                <a:solidFill>
                  <a:schemeClr val="bg1"/>
                </a:solidFill>
                <a:latin typeface="Tw Cen MT"/>
                <a:cs typeface="Tw Cen MT"/>
              </a:rPr>
              <a:t>tray).</a:t>
            </a:r>
            <a:endParaRPr sz="2000" dirty="0">
              <a:solidFill>
                <a:schemeClr val="bg1"/>
              </a:solidFill>
              <a:latin typeface="Tw Cen MT"/>
              <a:cs typeface="Tw Cen MT"/>
            </a:endParaRPr>
          </a:p>
        </p:txBody>
      </p:sp>
      <p:sp>
        <p:nvSpPr>
          <p:cNvPr id="4" name="object 4"/>
          <p:cNvSpPr txBox="1"/>
          <p:nvPr/>
        </p:nvSpPr>
        <p:spPr>
          <a:xfrm>
            <a:off x="6024498" y="1195196"/>
            <a:ext cx="4596130" cy="4921412"/>
          </a:xfrm>
          <a:prstGeom prst="rect">
            <a:avLst/>
          </a:prstGeom>
        </p:spPr>
        <p:txBody>
          <a:bodyPr vert="horz" wrap="square" lIns="0" tIns="13335" rIns="0" bIns="0" rtlCol="0">
            <a:spAutoFit/>
          </a:bodyPr>
          <a:lstStyle/>
          <a:p>
            <a:pPr marL="104139">
              <a:lnSpc>
                <a:spcPct val="100000"/>
              </a:lnSpc>
              <a:spcBef>
                <a:spcPts val="105"/>
              </a:spcBef>
            </a:pPr>
            <a:r>
              <a:rPr sz="2300" u="sng" dirty="0">
                <a:solidFill>
                  <a:srgbClr val="1CACE3"/>
                </a:solidFill>
                <a:uFill>
                  <a:solidFill>
                    <a:srgbClr val="1CACE3"/>
                  </a:solidFill>
                </a:uFill>
                <a:latin typeface="Tw Cen MT"/>
                <a:cs typeface="Tw Cen MT"/>
              </a:rPr>
              <a:t>What</a:t>
            </a:r>
            <a:r>
              <a:rPr sz="2300" u="sng" spc="-15" dirty="0">
                <a:solidFill>
                  <a:srgbClr val="1CACE3"/>
                </a:solidFill>
                <a:uFill>
                  <a:solidFill>
                    <a:srgbClr val="1CACE3"/>
                  </a:solidFill>
                </a:uFill>
                <a:latin typeface="Tw Cen MT"/>
                <a:cs typeface="Tw Cen MT"/>
              </a:rPr>
              <a:t> </a:t>
            </a:r>
            <a:r>
              <a:rPr sz="2300" u="sng" dirty="0">
                <a:solidFill>
                  <a:srgbClr val="1CACE3"/>
                </a:solidFill>
                <a:uFill>
                  <a:solidFill>
                    <a:srgbClr val="1CACE3"/>
                  </a:solidFill>
                </a:uFill>
                <a:latin typeface="Tw Cen MT"/>
                <a:cs typeface="Tw Cen MT"/>
              </a:rPr>
              <a:t>does</a:t>
            </a:r>
            <a:r>
              <a:rPr sz="2300" u="sng" spc="-15" dirty="0">
                <a:solidFill>
                  <a:srgbClr val="1CACE3"/>
                </a:solidFill>
                <a:uFill>
                  <a:solidFill>
                    <a:srgbClr val="1CACE3"/>
                  </a:solidFill>
                </a:uFill>
                <a:latin typeface="Tw Cen MT"/>
                <a:cs typeface="Tw Cen MT"/>
              </a:rPr>
              <a:t> </a:t>
            </a:r>
            <a:r>
              <a:rPr sz="2300" u="sng" dirty="0">
                <a:solidFill>
                  <a:srgbClr val="1CACE3"/>
                </a:solidFill>
                <a:uFill>
                  <a:solidFill>
                    <a:srgbClr val="1CACE3"/>
                  </a:solidFill>
                </a:uFill>
                <a:latin typeface="Tw Cen MT"/>
                <a:cs typeface="Tw Cen MT"/>
              </a:rPr>
              <a:t>it</a:t>
            </a:r>
            <a:r>
              <a:rPr sz="2300" u="sng" spc="-15" dirty="0">
                <a:solidFill>
                  <a:srgbClr val="1CACE3"/>
                </a:solidFill>
                <a:uFill>
                  <a:solidFill>
                    <a:srgbClr val="1CACE3"/>
                  </a:solidFill>
                </a:uFill>
                <a:latin typeface="Tw Cen MT"/>
                <a:cs typeface="Tw Cen MT"/>
              </a:rPr>
              <a:t> </a:t>
            </a:r>
            <a:r>
              <a:rPr sz="2300" u="sng" dirty="0">
                <a:solidFill>
                  <a:srgbClr val="1CACE3"/>
                </a:solidFill>
                <a:uFill>
                  <a:solidFill>
                    <a:srgbClr val="1CACE3"/>
                  </a:solidFill>
                </a:uFill>
                <a:latin typeface="Tw Cen MT"/>
                <a:cs typeface="Tw Cen MT"/>
              </a:rPr>
              <a:t>looks</a:t>
            </a:r>
            <a:r>
              <a:rPr sz="2300" u="sng" spc="-25" dirty="0">
                <a:solidFill>
                  <a:srgbClr val="1CACE3"/>
                </a:solidFill>
                <a:uFill>
                  <a:solidFill>
                    <a:srgbClr val="1CACE3"/>
                  </a:solidFill>
                </a:uFill>
                <a:latin typeface="Tw Cen MT"/>
                <a:cs typeface="Tw Cen MT"/>
              </a:rPr>
              <a:t> </a:t>
            </a:r>
            <a:r>
              <a:rPr sz="2300" u="sng" spc="-20" dirty="0">
                <a:solidFill>
                  <a:srgbClr val="1CACE3"/>
                </a:solidFill>
                <a:uFill>
                  <a:solidFill>
                    <a:srgbClr val="1CACE3"/>
                  </a:solidFill>
                </a:uFill>
                <a:latin typeface="Tw Cen MT"/>
                <a:cs typeface="Tw Cen MT"/>
              </a:rPr>
              <a:t>like</a:t>
            </a:r>
            <a:endParaRPr sz="2300" dirty="0">
              <a:latin typeface="Tw Cen MT"/>
              <a:cs typeface="Tw Cen MT"/>
            </a:endParaRPr>
          </a:p>
          <a:p>
            <a:pPr marL="104139" marR="5080" indent="-92075">
              <a:lnSpc>
                <a:spcPct val="70000"/>
              </a:lnSpc>
              <a:buClr>
                <a:srgbClr val="1CACE3"/>
              </a:buClr>
              <a:buFont typeface="Arial"/>
              <a:buChar char="•"/>
              <a:tabLst>
                <a:tab pos="104139" algn="l"/>
              </a:tabLst>
            </a:pPr>
            <a:endParaRPr lang="en-GB" sz="1700" dirty="0">
              <a:latin typeface="Tw Cen MT"/>
              <a:cs typeface="Tw Cen MT"/>
            </a:endParaRPr>
          </a:p>
          <a:p>
            <a:pPr marL="104139" marR="5080" indent="-92075">
              <a:lnSpc>
                <a:spcPct val="70000"/>
              </a:lnSpc>
              <a:buClr>
                <a:srgbClr val="1CACE3"/>
              </a:buClr>
              <a:buFont typeface="Arial"/>
              <a:buChar char="•"/>
              <a:tabLst>
                <a:tab pos="104139" algn="l"/>
              </a:tabLst>
            </a:pPr>
            <a:r>
              <a:rPr sz="1700" dirty="0">
                <a:latin typeface="Tw Cen MT"/>
                <a:cs typeface="Tw Cen MT"/>
              </a:rPr>
              <a:t>The</a:t>
            </a:r>
            <a:r>
              <a:rPr sz="1700" spc="-60" dirty="0">
                <a:latin typeface="Tw Cen MT"/>
                <a:cs typeface="Tw Cen MT"/>
              </a:rPr>
              <a:t> </a:t>
            </a:r>
            <a:r>
              <a:rPr sz="1700" dirty="0">
                <a:latin typeface="Tw Cen MT"/>
                <a:cs typeface="Tw Cen MT"/>
              </a:rPr>
              <a:t>week</a:t>
            </a:r>
            <a:r>
              <a:rPr sz="1700" spc="-50" dirty="0">
                <a:latin typeface="Tw Cen MT"/>
                <a:cs typeface="Tw Cen MT"/>
              </a:rPr>
              <a:t> </a:t>
            </a:r>
            <a:r>
              <a:rPr sz="1700" dirty="0">
                <a:latin typeface="Tw Cen MT"/>
                <a:cs typeface="Tw Cen MT"/>
              </a:rPr>
              <a:t>before,</a:t>
            </a:r>
            <a:r>
              <a:rPr sz="1700" spc="-55" dirty="0">
                <a:latin typeface="Tw Cen MT"/>
                <a:cs typeface="Tw Cen MT"/>
              </a:rPr>
              <a:t> </a:t>
            </a:r>
            <a:r>
              <a:rPr sz="1700" dirty="0">
                <a:latin typeface="Tw Cen MT"/>
                <a:cs typeface="Tw Cen MT"/>
              </a:rPr>
              <a:t>let</a:t>
            </a:r>
            <a:r>
              <a:rPr sz="1700" spc="-55" dirty="0">
                <a:latin typeface="Tw Cen MT"/>
                <a:cs typeface="Tw Cen MT"/>
              </a:rPr>
              <a:t> </a:t>
            </a:r>
            <a:r>
              <a:rPr sz="1700" dirty="0">
                <a:latin typeface="Tw Cen MT"/>
                <a:cs typeface="Tw Cen MT"/>
              </a:rPr>
              <a:t>students</a:t>
            </a:r>
            <a:r>
              <a:rPr sz="1700" spc="-40" dirty="0">
                <a:latin typeface="Tw Cen MT"/>
                <a:cs typeface="Tw Cen MT"/>
              </a:rPr>
              <a:t> </a:t>
            </a:r>
            <a:r>
              <a:rPr sz="1700" dirty="0">
                <a:latin typeface="Tw Cen MT"/>
                <a:cs typeface="Tw Cen MT"/>
              </a:rPr>
              <a:t>know</a:t>
            </a:r>
            <a:r>
              <a:rPr sz="1700" spc="-50" dirty="0">
                <a:latin typeface="Tw Cen MT"/>
                <a:cs typeface="Tw Cen MT"/>
              </a:rPr>
              <a:t> </a:t>
            </a:r>
            <a:r>
              <a:rPr sz="1700" dirty="0">
                <a:latin typeface="Tw Cen MT"/>
                <a:cs typeface="Tw Cen MT"/>
              </a:rPr>
              <a:t>that</a:t>
            </a:r>
            <a:r>
              <a:rPr sz="1700" spc="-35" dirty="0">
                <a:latin typeface="Tw Cen MT"/>
                <a:cs typeface="Tw Cen MT"/>
              </a:rPr>
              <a:t> </a:t>
            </a:r>
            <a:r>
              <a:rPr sz="1700" dirty="0">
                <a:latin typeface="Tw Cen MT"/>
                <a:cs typeface="Tw Cen MT"/>
              </a:rPr>
              <a:t>you</a:t>
            </a:r>
            <a:r>
              <a:rPr sz="1700" spc="-55" dirty="0">
                <a:latin typeface="Tw Cen MT"/>
                <a:cs typeface="Tw Cen MT"/>
              </a:rPr>
              <a:t> </a:t>
            </a:r>
            <a:r>
              <a:rPr sz="1700" spc="-25" dirty="0">
                <a:latin typeface="Tw Cen MT"/>
                <a:cs typeface="Tw Cen MT"/>
              </a:rPr>
              <a:t>are </a:t>
            </a:r>
            <a:r>
              <a:rPr sz="1700" dirty="0">
                <a:latin typeface="Tw Cen MT"/>
                <a:cs typeface="Tw Cen MT"/>
              </a:rPr>
              <a:t>going</a:t>
            </a:r>
            <a:r>
              <a:rPr sz="1700" spc="-30" dirty="0">
                <a:latin typeface="Tw Cen MT"/>
                <a:cs typeface="Tw Cen MT"/>
              </a:rPr>
              <a:t> </a:t>
            </a:r>
            <a:r>
              <a:rPr sz="1700" dirty="0">
                <a:latin typeface="Tw Cen MT"/>
                <a:cs typeface="Tw Cen MT"/>
              </a:rPr>
              <a:t>to</a:t>
            </a:r>
            <a:r>
              <a:rPr sz="1700" spc="-25" dirty="0">
                <a:latin typeface="Tw Cen MT"/>
                <a:cs typeface="Tw Cen MT"/>
              </a:rPr>
              <a:t> </a:t>
            </a:r>
            <a:r>
              <a:rPr sz="1700" dirty="0">
                <a:latin typeface="Tw Cen MT"/>
                <a:cs typeface="Tw Cen MT"/>
              </a:rPr>
              <a:t>try</a:t>
            </a:r>
            <a:r>
              <a:rPr sz="1700" spc="-25" dirty="0">
                <a:latin typeface="Tw Cen MT"/>
                <a:cs typeface="Tw Cen MT"/>
              </a:rPr>
              <a:t> </a:t>
            </a:r>
            <a:r>
              <a:rPr sz="1700" dirty="0">
                <a:latin typeface="Tw Cen MT"/>
                <a:cs typeface="Tw Cen MT"/>
              </a:rPr>
              <a:t>something</a:t>
            </a:r>
            <a:r>
              <a:rPr sz="1700" spc="-15" dirty="0">
                <a:latin typeface="Tw Cen MT"/>
                <a:cs typeface="Tw Cen MT"/>
              </a:rPr>
              <a:t> </a:t>
            </a:r>
            <a:r>
              <a:rPr sz="1700" dirty="0">
                <a:latin typeface="Tw Cen MT"/>
                <a:cs typeface="Tw Cen MT"/>
              </a:rPr>
              <a:t>new</a:t>
            </a:r>
            <a:r>
              <a:rPr sz="1700" spc="-20" dirty="0">
                <a:latin typeface="Tw Cen MT"/>
                <a:cs typeface="Tw Cen MT"/>
              </a:rPr>
              <a:t> </a:t>
            </a:r>
            <a:r>
              <a:rPr sz="1700" dirty="0">
                <a:latin typeface="Tw Cen MT"/>
                <a:cs typeface="Tw Cen MT"/>
              </a:rPr>
              <a:t>and</a:t>
            </a:r>
            <a:r>
              <a:rPr sz="1700" spc="-30" dirty="0">
                <a:latin typeface="Tw Cen MT"/>
                <a:cs typeface="Tw Cen MT"/>
              </a:rPr>
              <a:t> </a:t>
            </a:r>
            <a:r>
              <a:rPr sz="1700" dirty="0">
                <a:latin typeface="Tw Cen MT"/>
                <a:cs typeface="Tw Cen MT"/>
              </a:rPr>
              <a:t>different</a:t>
            </a:r>
            <a:r>
              <a:rPr sz="1700" spc="-15" dirty="0">
                <a:latin typeface="Tw Cen MT"/>
                <a:cs typeface="Tw Cen MT"/>
              </a:rPr>
              <a:t> </a:t>
            </a:r>
            <a:r>
              <a:rPr sz="1700" dirty="0">
                <a:latin typeface="Tw Cen MT"/>
                <a:cs typeface="Tw Cen MT"/>
              </a:rPr>
              <a:t>in</a:t>
            </a:r>
            <a:r>
              <a:rPr sz="1700" spc="-25" dirty="0">
                <a:latin typeface="Tw Cen MT"/>
                <a:cs typeface="Tw Cen MT"/>
              </a:rPr>
              <a:t> </a:t>
            </a:r>
            <a:r>
              <a:rPr sz="1700" dirty="0">
                <a:latin typeface="Tw Cen MT"/>
                <a:cs typeface="Tw Cen MT"/>
              </a:rPr>
              <a:t>the</a:t>
            </a:r>
            <a:r>
              <a:rPr sz="1700" spc="-25" dirty="0">
                <a:latin typeface="Tw Cen MT"/>
                <a:cs typeface="Tw Cen MT"/>
              </a:rPr>
              <a:t> </a:t>
            </a:r>
            <a:r>
              <a:rPr sz="1700" spc="-20" dirty="0">
                <a:latin typeface="Tw Cen MT"/>
                <a:cs typeface="Tw Cen MT"/>
              </a:rPr>
              <a:t>next </a:t>
            </a:r>
            <a:r>
              <a:rPr sz="1700" spc="-10" dirty="0">
                <a:latin typeface="Tw Cen MT"/>
                <a:cs typeface="Tw Cen MT"/>
              </a:rPr>
              <a:t>session.</a:t>
            </a:r>
            <a:endParaRPr sz="1700" dirty="0">
              <a:latin typeface="Tw Cen MT"/>
              <a:cs typeface="Tw Cen MT"/>
            </a:endParaRPr>
          </a:p>
          <a:p>
            <a:pPr marL="104139" marR="39370" indent="-92075">
              <a:lnSpc>
                <a:spcPct val="70000"/>
              </a:lnSpc>
              <a:spcBef>
                <a:spcPts val="1405"/>
              </a:spcBef>
              <a:buClr>
                <a:srgbClr val="1CACE3"/>
              </a:buClr>
              <a:buFont typeface="Arial"/>
              <a:buChar char="•"/>
              <a:tabLst>
                <a:tab pos="104139" algn="l"/>
              </a:tabLst>
            </a:pPr>
            <a:r>
              <a:rPr sz="1700" dirty="0">
                <a:latin typeface="Tw Cen MT"/>
                <a:cs typeface="Tw Cen MT"/>
              </a:rPr>
              <a:t>Have</a:t>
            </a:r>
            <a:r>
              <a:rPr sz="1700" spc="-30" dirty="0">
                <a:latin typeface="Tw Cen MT"/>
                <a:cs typeface="Tw Cen MT"/>
              </a:rPr>
              <a:t> </a:t>
            </a:r>
            <a:r>
              <a:rPr sz="1700" dirty="0">
                <a:latin typeface="Tw Cen MT"/>
                <a:cs typeface="Tw Cen MT"/>
              </a:rPr>
              <a:t>the</a:t>
            </a:r>
            <a:r>
              <a:rPr sz="1700" spc="-30" dirty="0">
                <a:latin typeface="Tw Cen MT"/>
                <a:cs typeface="Tw Cen MT"/>
              </a:rPr>
              <a:t> </a:t>
            </a:r>
            <a:r>
              <a:rPr sz="1700" dirty="0">
                <a:latin typeface="Tw Cen MT"/>
                <a:cs typeface="Tw Cen MT"/>
              </a:rPr>
              <a:t>table</a:t>
            </a:r>
            <a:r>
              <a:rPr sz="1700" spc="-15" dirty="0">
                <a:latin typeface="Tw Cen MT"/>
                <a:cs typeface="Tw Cen MT"/>
              </a:rPr>
              <a:t> </a:t>
            </a:r>
            <a:r>
              <a:rPr sz="1700" spc="-10" dirty="0">
                <a:latin typeface="Tw Cen MT"/>
                <a:cs typeface="Tw Cen MT"/>
              </a:rPr>
              <a:t>set-</a:t>
            </a:r>
            <a:r>
              <a:rPr sz="1700" dirty="0">
                <a:latin typeface="Tw Cen MT"/>
                <a:cs typeface="Tw Cen MT"/>
              </a:rPr>
              <a:t>up</a:t>
            </a:r>
            <a:r>
              <a:rPr sz="1700" spc="-30" dirty="0">
                <a:latin typeface="Tw Cen MT"/>
                <a:cs typeface="Tw Cen MT"/>
              </a:rPr>
              <a:t> </a:t>
            </a:r>
            <a:r>
              <a:rPr sz="1700" dirty="0">
                <a:latin typeface="Tw Cen MT"/>
                <a:cs typeface="Tw Cen MT"/>
              </a:rPr>
              <a:t>with</a:t>
            </a:r>
            <a:r>
              <a:rPr sz="1700" spc="-20" dirty="0">
                <a:latin typeface="Tw Cen MT"/>
                <a:cs typeface="Tw Cen MT"/>
              </a:rPr>
              <a:t> </a:t>
            </a:r>
            <a:r>
              <a:rPr sz="1700" dirty="0">
                <a:latin typeface="Tw Cen MT"/>
                <a:cs typeface="Tw Cen MT"/>
              </a:rPr>
              <a:t>the</a:t>
            </a:r>
            <a:r>
              <a:rPr sz="1700" spc="-30" dirty="0">
                <a:latin typeface="Tw Cen MT"/>
                <a:cs typeface="Tw Cen MT"/>
              </a:rPr>
              <a:t> </a:t>
            </a:r>
            <a:r>
              <a:rPr sz="1700" dirty="0">
                <a:latin typeface="Tw Cen MT"/>
                <a:cs typeface="Tw Cen MT"/>
              </a:rPr>
              <a:t>trays</a:t>
            </a:r>
            <a:r>
              <a:rPr sz="1700" spc="-25" dirty="0">
                <a:latin typeface="Tw Cen MT"/>
                <a:cs typeface="Tw Cen MT"/>
              </a:rPr>
              <a:t> </a:t>
            </a:r>
            <a:r>
              <a:rPr sz="1700" dirty="0">
                <a:latin typeface="Tw Cen MT"/>
                <a:cs typeface="Tw Cen MT"/>
              </a:rPr>
              <a:t>(covers</a:t>
            </a:r>
            <a:r>
              <a:rPr sz="1700" spc="-45" dirty="0">
                <a:latin typeface="Tw Cen MT"/>
                <a:cs typeface="Tw Cen MT"/>
              </a:rPr>
              <a:t> </a:t>
            </a:r>
            <a:r>
              <a:rPr sz="1700" dirty="0">
                <a:latin typeface="Tw Cen MT"/>
                <a:cs typeface="Tw Cen MT"/>
              </a:rPr>
              <a:t>on)</a:t>
            </a:r>
            <a:r>
              <a:rPr sz="1700" spc="-35" dirty="0">
                <a:latin typeface="Tw Cen MT"/>
                <a:cs typeface="Tw Cen MT"/>
              </a:rPr>
              <a:t> </a:t>
            </a:r>
            <a:r>
              <a:rPr sz="1700" spc="-25" dirty="0">
                <a:latin typeface="Tw Cen MT"/>
                <a:cs typeface="Tw Cen MT"/>
              </a:rPr>
              <a:t>and </a:t>
            </a:r>
            <a:r>
              <a:rPr sz="1700" dirty="0">
                <a:latin typeface="Tw Cen MT"/>
                <a:cs typeface="Tw Cen MT"/>
              </a:rPr>
              <a:t>miniatures</a:t>
            </a:r>
            <a:r>
              <a:rPr sz="1700" spc="-30" dirty="0">
                <a:latin typeface="Tw Cen MT"/>
                <a:cs typeface="Tw Cen MT"/>
              </a:rPr>
              <a:t> </a:t>
            </a:r>
            <a:r>
              <a:rPr sz="1700" dirty="0">
                <a:latin typeface="Tw Cen MT"/>
                <a:cs typeface="Tw Cen MT"/>
              </a:rPr>
              <a:t>ready</a:t>
            </a:r>
            <a:r>
              <a:rPr sz="1700" spc="-40" dirty="0">
                <a:latin typeface="Tw Cen MT"/>
                <a:cs typeface="Tw Cen MT"/>
              </a:rPr>
              <a:t> </a:t>
            </a:r>
            <a:r>
              <a:rPr sz="1700" dirty="0">
                <a:latin typeface="Tw Cen MT"/>
                <a:cs typeface="Tw Cen MT"/>
              </a:rPr>
              <a:t>to</a:t>
            </a:r>
            <a:r>
              <a:rPr sz="1700" spc="-40" dirty="0">
                <a:latin typeface="Tw Cen MT"/>
                <a:cs typeface="Tw Cen MT"/>
              </a:rPr>
              <a:t> </a:t>
            </a:r>
            <a:r>
              <a:rPr sz="1700" dirty="0">
                <a:latin typeface="Tw Cen MT"/>
                <a:cs typeface="Tw Cen MT"/>
              </a:rPr>
              <a:t>go</a:t>
            </a:r>
            <a:r>
              <a:rPr sz="1700" spc="-40" dirty="0">
                <a:latin typeface="Tw Cen MT"/>
                <a:cs typeface="Tw Cen MT"/>
              </a:rPr>
              <a:t> </a:t>
            </a:r>
            <a:r>
              <a:rPr sz="1700" dirty="0">
                <a:latin typeface="Tw Cen MT"/>
                <a:cs typeface="Tw Cen MT"/>
              </a:rPr>
              <a:t>before</a:t>
            </a:r>
            <a:r>
              <a:rPr sz="1700" spc="-45" dirty="0">
                <a:latin typeface="Tw Cen MT"/>
                <a:cs typeface="Tw Cen MT"/>
              </a:rPr>
              <a:t> </a:t>
            </a:r>
            <a:r>
              <a:rPr sz="1700" dirty="0">
                <a:latin typeface="Tw Cen MT"/>
                <a:cs typeface="Tw Cen MT"/>
              </a:rPr>
              <a:t>students</a:t>
            </a:r>
            <a:r>
              <a:rPr sz="1700" spc="-30" dirty="0">
                <a:latin typeface="Tw Cen MT"/>
                <a:cs typeface="Tw Cen MT"/>
              </a:rPr>
              <a:t> </a:t>
            </a:r>
            <a:r>
              <a:rPr sz="1700" spc="-10" dirty="0">
                <a:latin typeface="Tw Cen MT"/>
                <a:cs typeface="Tw Cen MT"/>
              </a:rPr>
              <a:t>arrive.</a:t>
            </a:r>
            <a:endParaRPr sz="1700" dirty="0">
              <a:latin typeface="Tw Cen MT"/>
              <a:cs typeface="Tw Cen MT"/>
            </a:endParaRPr>
          </a:p>
          <a:p>
            <a:pPr marL="102870" marR="100330" indent="-90805">
              <a:lnSpc>
                <a:spcPct val="70000"/>
              </a:lnSpc>
              <a:spcBef>
                <a:spcPts val="1400"/>
              </a:spcBef>
              <a:buClr>
                <a:srgbClr val="1CACE3"/>
              </a:buClr>
              <a:buFont typeface="Arial"/>
              <a:buChar char="•"/>
              <a:tabLst>
                <a:tab pos="104139" algn="l"/>
              </a:tabLst>
            </a:pPr>
            <a:r>
              <a:rPr sz="1700" spc="-20" dirty="0">
                <a:latin typeface="Tw Cen MT"/>
                <a:cs typeface="Tw Cen MT"/>
              </a:rPr>
              <a:t>“Today</a:t>
            </a:r>
            <a:r>
              <a:rPr sz="1700" spc="-30" dirty="0">
                <a:latin typeface="Tw Cen MT"/>
                <a:cs typeface="Tw Cen MT"/>
              </a:rPr>
              <a:t> </a:t>
            </a:r>
            <a:r>
              <a:rPr sz="1700" dirty="0">
                <a:latin typeface="Tw Cen MT"/>
                <a:cs typeface="Tw Cen MT"/>
              </a:rPr>
              <a:t>we</a:t>
            </a:r>
            <a:r>
              <a:rPr sz="1700" spc="-30" dirty="0">
                <a:latin typeface="Tw Cen MT"/>
                <a:cs typeface="Tw Cen MT"/>
              </a:rPr>
              <a:t> </a:t>
            </a:r>
            <a:r>
              <a:rPr sz="1700" dirty="0">
                <a:latin typeface="Tw Cen MT"/>
                <a:cs typeface="Tw Cen MT"/>
              </a:rPr>
              <a:t>are</a:t>
            </a:r>
            <a:r>
              <a:rPr sz="1700" spc="-30" dirty="0">
                <a:latin typeface="Tw Cen MT"/>
                <a:cs typeface="Tw Cen MT"/>
              </a:rPr>
              <a:t> </a:t>
            </a:r>
            <a:r>
              <a:rPr sz="1700" dirty="0">
                <a:latin typeface="Tw Cen MT"/>
                <a:cs typeface="Tw Cen MT"/>
              </a:rPr>
              <a:t>going</a:t>
            </a:r>
            <a:r>
              <a:rPr sz="1700" spc="-30" dirty="0">
                <a:latin typeface="Tw Cen MT"/>
                <a:cs typeface="Tw Cen MT"/>
              </a:rPr>
              <a:t> </a:t>
            </a:r>
            <a:r>
              <a:rPr sz="1700" dirty="0">
                <a:latin typeface="Tw Cen MT"/>
                <a:cs typeface="Tw Cen MT"/>
              </a:rPr>
              <a:t>to</a:t>
            </a:r>
            <a:r>
              <a:rPr sz="1700" spc="-25" dirty="0">
                <a:latin typeface="Tw Cen MT"/>
                <a:cs typeface="Tw Cen MT"/>
              </a:rPr>
              <a:t> </a:t>
            </a:r>
            <a:r>
              <a:rPr sz="1700" dirty="0">
                <a:latin typeface="Tw Cen MT"/>
                <a:cs typeface="Tw Cen MT"/>
              </a:rPr>
              <a:t>try</a:t>
            </a:r>
            <a:r>
              <a:rPr sz="1700" spc="-25" dirty="0">
                <a:latin typeface="Tw Cen MT"/>
                <a:cs typeface="Tw Cen MT"/>
              </a:rPr>
              <a:t> </a:t>
            </a:r>
            <a:r>
              <a:rPr sz="1700" dirty="0">
                <a:latin typeface="Tw Cen MT"/>
                <a:cs typeface="Tw Cen MT"/>
              </a:rPr>
              <a:t>something</a:t>
            </a:r>
            <a:r>
              <a:rPr sz="1700" spc="-15" dirty="0">
                <a:latin typeface="Tw Cen MT"/>
                <a:cs typeface="Tw Cen MT"/>
              </a:rPr>
              <a:t> </a:t>
            </a:r>
            <a:r>
              <a:rPr sz="1700" dirty="0">
                <a:latin typeface="Tw Cen MT"/>
                <a:cs typeface="Tw Cen MT"/>
              </a:rPr>
              <a:t>a</a:t>
            </a:r>
            <a:r>
              <a:rPr sz="1700" spc="-30" dirty="0">
                <a:latin typeface="Tw Cen MT"/>
                <a:cs typeface="Tw Cen MT"/>
              </a:rPr>
              <a:t> </a:t>
            </a:r>
            <a:r>
              <a:rPr sz="1700" spc="-10" dirty="0">
                <a:latin typeface="Tw Cen MT"/>
                <a:cs typeface="Tw Cen MT"/>
              </a:rPr>
              <a:t>little 	</a:t>
            </a:r>
            <a:r>
              <a:rPr sz="1700" dirty="0">
                <a:latin typeface="Tw Cen MT"/>
                <a:cs typeface="Tw Cen MT"/>
              </a:rPr>
              <a:t>different.</a:t>
            </a:r>
            <a:r>
              <a:rPr sz="1700" spc="-15" dirty="0">
                <a:latin typeface="Tw Cen MT"/>
                <a:cs typeface="Tw Cen MT"/>
              </a:rPr>
              <a:t> </a:t>
            </a:r>
            <a:r>
              <a:rPr sz="1700" dirty="0">
                <a:latin typeface="Tw Cen MT"/>
                <a:cs typeface="Tw Cen MT"/>
              </a:rPr>
              <a:t>Each</a:t>
            </a:r>
            <a:r>
              <a:rPr sz="1700" spc="-25" dirty="0">
                <a:latin typeface="Tw Cen MT"/>
                <a:cs typeface="Tw Cen MT"/>
              </a:rPr>
              <a:t> </a:t>
            </a:r>
            <a:r>
              <a:rPr sz="1700" dirty="0">
                <a:latin typeface="Tw Cen MT"/>
                <a:cs typeface="Tw Cen MT"/>
              </a:rPr>
              <a:t>of</a:t>
            </a:r>
            <a:r>
              <a:rPr sz="1700" spc="15" dirty="0">
                <a:latin typeface="Tw Cen MT"/>
                <a:cs typeface="Tw Cen MT"/>
              </a:rPr>
              <a:t> </a:t>
            </a:r>
            <a:r>
              <a:rPr sz="1700" dirty="0">
                <a:latin typeface="Tw Cen MT"/>
                <a:cs typeface="Tw Cen MT"/>
              </a:rPr>
              <a:t>you</a:t>
            </a:r>
            <a:r>
              <a:rPr sz="1700" spc="-25" dirty="0">
                <a:latin typeface="Tw Cen MT"/>
                <a:cs typeface="Tw Cen MT"/>
              </a:rPr>
              <a:t> </a:t>
            </a:r>
            <a:r>
              <a:rPr sz="1700" dirty="0">
                <a:latin typeface="Tw Cen MT"/>
                <a:cs typeface="Tw Cen MT"/>
              </a:rPr>
              <a:t>is</a:t>
            </a:r>
            <a:r>
              <a:rPr sz="1700" spc="-25" dirty="0">
                <a:latin typeface="Tw Cen MT"/>
                <a:cs typeface="Tw Cen MT"/>
              </a:rPr>
              <a:t> </a:t>
            </a:r>
            <a:r>
              <a:rPr sz="1700" dirty="0">
                <a:latin typeface="Tw Cen MT"/>
                <a:cs typeface="Tw Cen MT"/>
              </a:rPr>
              <a:t>going</a:t>
            </a:r>
            <a:r>
              <a:rPr sz="1700" spc="-25" dirty="0">
                <a:latin typeface="Tw Cen MT"/>
                <a:cs typeface="Tw Cen MT"/>
              </a:rPr>
              <a:t> </a:t>
            </a:r>
            <a:r>
              <a:rPr sz="1700" dirty="0">
                <a:latin typeface="Tw Cen MT"/>
                <a:cs typeface="Tw Cen MT"/>
              </a:rPr>
              <a:t>to</a:t>
            </a:r>
            <a:r>
              <a:rPr sz="1700" spc="-20" dirty="0">
                <a:latin typeface="Tw Cen MT"/>
                <a:cs typeface="Tw Cen MT"/>
              </a:rPr>
              <a:t> </a:t>
            </a:r>
            <a:r>
              <a:rPr sz="1700" dirty="0">
                <a:latin typeface="Tw Cen MT"/>
                <a:cs typeface="Tw Cen MT"/>
              </a:rPr>
              <a:t>use</a:t>
            </a:r>
            <a:r>
              <a:rPr sz="1700" spc="-25" dirty="0">
                <a:latin typeface="Tw Cen MT"/>
                <a:cs typeface="Tw Cen MT"/>
              </a:rPr>
              <a:t> </a:t>
            </a:r>
            <a:r>
              <a:rPr sz="1700" dirty="0">
                <a:latin typeface="Tw Cen MT"/>
                <a:cs typeface="Tw Cen MT"/>
              </a:rPr>
              <a:t>a</a:t>
            </a:r>
            <a:r>
              <a:rPr sz="1700" spc="-10" dirty="0">
                <a:latin typeface="Tw Cen MT"/>
                <a:cs typeface="Tw Cen MT"/>
              </a:rPr>
              <a:t> </a:t>
            </a:r>
            <a:r>
              <a:rPr sz="1700" dirty="0">
                <a:latin typeface="Tw Cen MT"/>
                <a:cs typeface="Tw Cen MT"/>
              </a:rPr>
              <a:t>sandtray</a:t>
            </a:r>
            <a:r>
              <a:rPr sz="1700" spc="-20" dirty="0">
                <a:latin typeface="Tw Cen MT"/>
                <a:cs typeface="Tw Cen MT"/>
              </a:rPr>
              <a:t> </a:t>
            </a:r>
            <a:r>
              <a:rPr sz="1700" spc="-25" dirty="0">
                <a:latin typeface="Tw Cen MT"/>
                <a:cs typeface="Tw Cen MT"/>
              </a:rPr>
              <a:t>to 	</a:t>
            </a:r>
            <a:r>
              <a:rPr sz="1700" dirty="0">
                <a:latin typeface="Tw Cen MT"/>
                <a:cs typeface="Tw Cen MT"/>
              </a:rPr>
              <a:t>create</a:t>
            </a:r>
            <a:r>
              <a:rPr sz="1700" spc="-45" dirty="0">
                <a:latin typeface="Tw Cen MT"/>
                <a:cs typeface="Tw Cen MT"/>
              </a:rPr>
              <a:t> </a:t>
            </a:r>
            <a:r>
              <a:rPr sz="1700" dirty="0">
                <a:latin typeface="Tw Cen MT"/>
                <a:cs typeface="Tw Cen MT"/>
              </a:rPr>
              <a:t>your</a:t>
            </a:r>
            <a:r>
              <a:rPr sz="1700" spc="-50" dirty="0">
                <a:latin typeface="Tw Cen MT"/>
                <a:cs typeface="Tw Cen MT"/>
              </a:rPr>
              <a:t> </a:t>
            </a:r>
            <a:r>
              <a:rPr sz="1700" dirty="0">
                <a:latin typeface="Tw Cen MT"/>
                <a:cs typeface="Tw Cen MT"/>
              </a:rPr>
              <a:t>world.</a:t>
            </a:r>
            <a:r>
              <a:rPr sz="1700" spc="-40" dirty="0">
                <a:latin typeface="Tw Cen MT"/>
                <a:cs typeface="Tw Cen MT"/>
              </a:rPr>
              <a:t> </a:t>
            </a:r>
            <a:r>
              <a:rPr sz="1700" spc="-20" dirty="0">
                <a:latin typeface="Tw Cen MT"/>
                <a:cs typeface="Tw Cen MT"/>
              </a:rPr>
              <a:t>You</a:t>
            </a:r>
            <a:r>
              <a:rPr sz="1700" spc="-40" dirty="0">
                <a:latin typeface="Tw Cen MT"/>
                <a:cs typeface="Tw Cen MT"/>
              </a:rPr>
              <a:t> </a:t>
            </a:r>
            <a:r>
              <a:rPr sz="1700" dirty="0">
                <a:latin typeface="Tw Cen MT"/>
                <a:cs typeface="Tw Cen MT"/>
              </a:rPr>
              <a:t>will</a:t>
            </a:r>
            <a:r>
              <a:rPr sz="1700" spc="-35" dirty="0">
                <a:latin typeface="Tw Cen MT"/>
                <a:cs typeface="Tw Cen MT"/>
              </a:rPr>
              <a:t> </a:t>
            </a:r>
            <a:r>
              <a:rPr sz="1700" dirty="0">
                <a:latin typeface="Tw Cen MT"/>
                <a:cs typeface="Tw Cen MT"/>
              </a:rPr>
              <a:t>have</a:t>
            </a:r>
            <a:r>
              <a:rPr sz="1700" spc="-25" dirty="0">
                <a:latin typeface="Tw Cen MT"/>
                <a:cs typeface="Tw Cen MT"/>
              </a:rPr>
              <a:t> </a:t>
            </a:r>
            <a:r>
              <a:rPr sz="1700" dirty="0">
                <a:latin typeface="Tw Cen MT"/>
                <a:cs typeface="Tw Cen MT"/>
              </a:rPr>
              <a:t>5-10</a:t>
            </a:r>
            <a:r>
              <a:rPr sz="1700" spc="-55" dirty="0">
                <a:latin typeface="Tw Cen MT"/>
                <a:cs typeface="Tw Cen MT"/>
              </a:rPr>
              <a:t> </a:t>
            </a:r>
            <a:r>
              <a:rPr sz="1700" dirty="0">
                <a:latin typeface="Tw Cen MT"/>
                <a:cs typeface="Tw Cen MT"/>
              </a:rPr>
              <a:t>minutes</a:t>
            </a:r>
            <a:r>
              <a:rPr sz="1700" spc="-30" dirty="0">
                <a:latin typeface="Tw Cen MT"/>
                <a:cs typeface="Tw Cen MT"/>
              </a:rPr>
              <a:t> </a:t>
            </a:r>
            <a:r>
              <a:rPr sz="1700" spc="-25" dirty="0">
                <a:latin typeface="Tw Cen MT"/>
                <a:cs typeface="Tw Cen MT"/>
              </a:rPr>
              <a:t>to 	</a:t>
            </a:r>
            <a:r>
              <a:rPr sz="1700" dirty="0">
                <a:latin typeface="Tw Cen MT"/>
                <a:cs typeface="Tw Cen MT"/>
              </a:rPr>
              <a:t>select</a:t>
            </a:r>
            <a:r>
              <a:rPr sz="1700" spc="-35" dirty="0">
                <a:latin typeface="Tw Cen MT"/>
                <a:cs typeface="Tw Cen MT"/>
              </a:rPr>
              <a:t> </a:t>
            </a:r>
            <a:r>
              <a:rPr sz="1700" dirty="0">
                <a:latin typeface="Tw Cen MT"/>
                <a:cs typeface="Tw Cen MT"/>
              </a:rPr>
              <a:t>miniatures</a:t>
            </a:r>
            <a:r>
              <a:rPr sz="1700" spc="-15" dirty="0">
                <a:latin typeface="Tw Cen MT"/>
                <a:cs typeface="Tw Cen MT"/>
              </a:rPr>
              <a:t> </a:t>
            </a:r>
            <a:r>
              <a:rPr sz="1700" dirty="0">
                <a:latin typeface="Tw Cen MT"/>
                <a:cs typeface="Tw Cen MT"/>
              </a:rPr>
              <a:t>to</a:t>
            </a:r>
            <a:r>
              <a:rPr sz="1700" spc="-20" dirty="0">
                <a:latin typeface="Tw Cen MT"/>
                <a:cs typeface="Tw Cen MT"/>
              </a:rPr>
              <a:t> </a:t>
            </a:r>
            <a:r>
              <a:rPr sz="1700" dirty="0">
                <a:latin typeface="Tw Cen MT"/>
                <a:cs typeface="Tw Cen MT"/>
              </a:rPr>
              <a:t>place</a:t>
            </a:r>
            <a:r>
              <a:rPr sz="1700" spc="-25" dirty="0">
                <a:latin typeface="Tw Cen MT"/>
                <a:cs typeface="Tw Cen MT"/>
              </a:rPr>
              <a:t> </a:t>
            </a:r>
            <a:r>
              <a:rPr sz="1700" dirty="0">
                <a:latin typeface="Tw Cen MT"/>
                <a:cs typeface="Tw Cen MT"/>
              </a:rPr>
              <a:t>in</a:t>
            </a:r>
            <a:r>
              <a:rPr sz="1700" spc="-10" dirty="0">
                <a:latin typeface="Tw Cen MT"/>
                <a:cs typeface="Tw Cen MT"/>
              </a:rPr>
              <a:t> </a:t>
            </a:r>
            <a:r>
              <a:rPr sz="1700" dirty="0">
                <a:latin typeface="Tw Cen MT"/>
                <a:cs typeface="Tw Cen MT"/>
              </a:rPr>
              <a:t>your</a:t>
            </a:r>
            <a:r>
              <a:rPr sz="1700" spc="-30" dirty="0">
                <a:latin typeface="Tw Cen MT"/>
                <a:cs typeface="Tw Cen MT"/>
              </a:rPr>
              <a:t> </a:t>
            </a:r>
            <a:r>
              <a:rPr sz="1700" dirty="0">
                <a:latin typeface="Tw Cen MT"/>
                <a:cs typeface="Tw Cen MT"/>
              </a:rPr>
              <a:t>world</a:t>
            </a:r>
            <a:r>
              <a:rPr sz="1700" spc="-30" dirty="0">
                <a:latin typeface="Tw Cen MT"/>
                <a:cs typeface="Tw Cen MT"/>
              </a:rPr>
              <a:t> </a:t>
            </a:r>
            <a:r>
              <a:rPr sz="1700" dirty="0">
                <a:latin typeface="Tw Cen MT"/>
                <a:cs typeface="Tw Cen MT"/>
              </a:rPr>
              <a:t>and</a:t>
            </a:r>
            <a:r>
              <a:rPr sz="1700" spc="-10" dirty="0">
                <a:latin typeface="Tw Cen MT"/>
                <a:cs typeface="Tw Cen MT"/>
              </a:rPr>
              <a:t> </a:t>
            </a:r>
            <a:r>
              <a:rPr sz="1700" spc="-20" dirty="0">
                <a:latin typeface="Tw Cen MT"/>
                <a:cs typeface="Tw Cen MT"/>
              </a:rPr>
              <a:t>when 	</a:t>
            </a:r>
            <a:r>
              <a:rPr sz="1700" dirty="0">
                <a:latin typeface="Tw Cen MT"/>
                <a:cs typeface="Tw Cen MT"/>
              </a:rPr>
              <a:t>you</a:t>
            </a:r>
            <a:r>
              <a:rPr sz="1700" spc="-40" dirty="0">
                <a:latin typeface="Tw Cen MT"/>
                <a:cs typeface="Tw Cen MT"/>
              </a:rPr>
              <a:t> </a:t>
            </a:r>
            <a:r>
              <a:rPr sz="1700" dirty="0">
                <a:latin typeface="Tw Cen MT"/>
                <a:cs typeface="Tw Cen MT"/>
              </a:rPr>
              <a:t>are</a:t>
            </a:r>
            <a:r>
              <a:rPr sz="1700" spc="-45" dirty="0">
                <a:latin typeface="Tw Cen MT"/>
                <a:cs typeface="Tw Cen MT"/>
              </a:rPr>
              <a:t> </a:t>
            </a:r>
            <a:r>
              <a:rPr sz="1700" dirty="0">
                <a:latin typeface="Tw Cen MT"/>
                <a:cs typeface="Tw Cen MT"/>
              </a:rPr>
              <a:t>done,</a:t>
            </a:r>
            <a:r>
              <a:rPr sz="1700" spc="-40" dirty="0">
                <a:latin typeface="Tw Cen MT"/>
                <a:cs typeface="Tw Cen MT"/>
              </a:rPr>
              <a:t> </a:t>
            </a:r>
            <a:r>
              <a:rPr sz="1700" dirty="0">
                <a:latin typeface="Tw Cen MT"/>
                <a:cs typeface="Tw Cen MT"/>
              </a:rPr>
              <a:t>those</a:t>
            </a:r>
            <a:r>
              <a:rPr sz="1700" spc="-30" dirty="0">
                <a:latin typeface="Tw Cen MT"/>
                <a:cs typeface="Tw Cen MT"/>
              </a:rPr>
              <a:t> </a:t>
            </a:r>
            <a:r>
              <a:rPr sz="1700" dirty="0">
                <a:latin typeface="Tw Cen MT"/>
                <a:cs typeface="Tw Cen MT"/>
              </a:rPr>
              <a:t>that</a:t>
            </a:r>
            <a:r>
              <a:rPr sz="1700" spc="-30" dirty="0">
                <a:latin typeface="Tw Cen MT"/>
                <a:cs typeface="Tw Cen MT"/>
              </a:rPr>
              <a:t> </a:t>
            </a:r>
            <a:r>
              <a:rPr sz="1700" dirty="0">
                <a:latin typeface="Tw Cen MT"/>
                <a:cs typeface="Tw Cen MT"/>
              </a:rPr>
              <a:t>would</a:t>
            </a:r>
            <a:r>
              <a:rPr sz="1700" spc="-45" dirty="0">
                <a:latin typeface="Tw Cen MT"/>
                <a:cs typeface="Tw Cen MT"/>
              </a:rPr>
              <a:t> </a:t>
            </a:r>
            <a:r>
              <a:rPr sz="1700" dirty="0">
                <a:latin typeface="Tw Cen MT"/>
                <a:cs typeface="Tw Cen MT"/>
              </a:rPr>
              <a:t>like</a:t>
            </a:r>
            <a:r>
              <a:rPr sz="1700" spc="-25" dirty="0">
                <a:latin typeface="Tw Cen MT"/>
                <a:cs typeface="Tw Cen MT"/>
              </a:rPr>
              <a:t> </a:t>
            </a:r>
            <a:r>
              <a:rPr sz="1700" dirty="0">
                <a:latin typeface="Tw Cen MT"/>
                <a:cs typeface="Tw Cen MT"/>
              </a:rPr>
              <a:t>to</a:t>
            </a:r>
            <a:r>
              <a:rPr sz="1700" spc="-40" dirty="0">
                <a:latin typeface="Tw Cen MT"/>
                <a:cs typeface="Tw Cen MT"/>
              </a:rPr>
              <a:t> </a:t>
            </a:r>
            <a:r>
              <a:rPr sz="1700" dirty="0">
                <a:latin typeface="Tw Cen MT"/>
                <a:cs typeface="Tw Cen MT"/>
              </a:rPr>
              <a:t>share</a:t>
            </a:r>
            <a:r>
              <a:rPr sz="1700" spc="-45" dirty="0">
                <a:latin typeface="Tw Cen MT"/>
                <a:cs typeface="Tw Cen MT"/>
              </a:rPr>
              <a:t> </a:t>
            </a:r>
            <a:r>
              <a:rPr sz="1700" spc="-10" dirty="0">
                <a:latin typeface="Tw Cen MT"/>
                <a:cs typeface="Tw Cen MT"/>
              </a:rPr>
              <a:t>their 	</a:t>
            </a:r>
            <a:r>
              <a:rPr sz="1700" dirty="0">
                <a:latin typeface="Tw Cen MT"/>
                <a:cs typeface="Tw Cen MT"/>
              </a:rPr>
              <a:t>world</a:t>
            </a:r>
            <a:r>
              <a:rPr sz="1700" spc="-20" dirty="0">
                <a:latin typeface="Tw Cen MT"/>
                <a:cs typeface="Tw Cen MT"/>
              </a:rPr>
              <a:t> </a:t>
            </a:r>
            <a:r>
              <a:rPr sz="1700" dirty="0">
                <a:latin typeface="Tw Cen MT"/>
                <a:cs typeface="Tw Cen MT"/>
              </a:rPr>
              <a:t>can</a:t>
            </a:r>
            <a:r>
              <a:rPr sz="1700" spc="-10" dirty="0">
                <a:latin typeface="Tw Cen MT"/>
                <a:cs typeface="Tw Cen MT"/>
              </a:rPr>
              <a:t> </a:t>
            </a:r>
            <a:r>
              <a:rPr sz="1700" dirty="0">
                <a:latin typeface="Tw Cen MT"/>
                <a:cs typeface="Tw Cen MT"/>
              </a:rPr>
              <a:t>do</a:t>
            </a:r>
            <a:r>
              <a:rPr sz="1700" spc="-25" dirty="0">
                <a:latin typeface="Tw Cen MT"/>
                <a:cs typeface="Tw Cen MT"/>
              </a:rPr>
              <a:t> </a:t>
            </a:r>
            <a:r>
              <a:rPr sz="1700" dirty="0">
                <a:latin typeface="Tw Cen MT"/>
                <a:cs typeface="Tw Cen MT"/>
              </a:rPr>
              <a:t>so</a:t>
            </a:r>
            <a:r>
              <a:rPr sz="1700" spc="-5" dirty="0">
                <a:latin typeface="Tw Cen MT"/>
                <a:cs typeface="Tw Cen MT"/>
              </a:rPr>
              <a:t> </a:t>
            </a:r>
            <a:r>
              <a:rPr sz="1700" dirty="0">
                <a:latin typeface="Tw Cen MT"/>
                <a:cs typeface="Tw Cen MT"/>
              </a:rPr>
              <a:t>with</a:t>
            </a:r>
            <a:r>
              <a:rPr sz="1700" spc="-15" dirty="0">
                <a:latin typeface="Tw Cen MT"/>
                <a:cs typeface="Tw Cen MT"/>
              </a:rPr>
              <a:t> </a:t>
            </a:r>
            <a:r>
              <a:rPr sz="1700" dirty="0">
                <a:latin typeface="Tw Cen MT"/>
                <a:cs typeface="Tw Cen MT"/>
              </a:rPr>
              <a:t>the</a:t>
            </a:r>
            <a:r>
              <a:rPr sz="1700" spc="5" dirty="0">
                <a:latin typeface="Tw Cen MT"/>
                <a:cs typeface="Tw Cen MT"/>
              </a:rPr>
              <a:t> </a:t>
            </a:r>
            <a:r>
              <a:rPr sz="1700" spc="-10" dirty="0">
                <a:latin typeface="Tw Cen MT"/>
                <a:cs typeface="Tw Cen MT"/>
              </a:rPr>
              <a:t>group.”</a:t>
            </a:r>
            <a:endParaRPr sz="1700" dirty="0">
              <a:latin typeface="Tw Cen MT"/>
              <a:cs typeface="Tw Cen MT"/>
            </a:endParaRPr>
          </a:p>
          <a:p>
            <a:pPr marL="104139" indent="-91440">
              <a:lnSpc>
                <a:spcPct val="100000"/>
              </a:lnSpc>
              <a:spcBef>
                <a:spcPts val="780"/>
              </a:spcBef>
              <a:buClr>
                <a:srgbClr val="1CACE3"/>
              </a:buClr>
              <a:buFont typeface="Arial"/>
              <a:buChar char="•"/>
              <a:tabLst>
                <a:tab pos="104139" algn="l"/>
              </a:tabLst>
            </a:pPr>
            <a:r>
              <a:rPr sz="1700" dirty="0">
                <a:latin typeface="Tw Cen MT"/>
                <a:cs typeface="Tw Cen MT"/>
              </a:rPr>
              <a:t>Notice</a:t>
            </a:r>
            <a:r>
              <a:rPr sz="1700" spc="-30" dirty="0">
                <a:latin typeface="Tw Cen MT"/>
                <a:cs typeface="Tw Cen MT"/>
              </a:rPr>
              <a:t> </a:t>
            </a:r>
            <a:r>
              <a:rPr sz="1700" dirty="0">
                <a:latin typeface="Tw Cen MT"/>
                <a:cs typeface="Tw Cen MT"/>
              </a:rPr>
              <a:t>similarities</a:t>
            </a:r>
            <a:r>
              <a:rPr sz="1700" spc="-10" dirty="0">
                <a:latin typeface="Tw Cen MT"/>
                <a:cs typeface="Tw Cen MT"/>
              </a:rPr>
              <a:t> </a:t>
            </a:r>
            <a:r>
              <a:rPr sz="1700" dirty="0">
                <a:latin typeface="Tw Cen MT"/>
                <a:cs typeface="Tw Cen MT"/>
              </a:rPr>
              <a:t>&amp;/or</a:t>
            </a:r>
            <a:r>
              <a:rPr sz="1700" spc="-25" dirty="0">
                <a:latin typeface="Tw Cen MT"/>
                <a:cs typeface="Tw Cen MT"/>
              </a:rPr>
              <a:t> </a:t>
            </a:r>
            <a:r>
              <a:rPr sz="1700" dirty="0">
                <a:latin typeface="Tw Cen MT"/>
                <a:cs typeface="Tw Cen MT"/>
              </a:rPr>
              <a:t>differences</a:t>
            </a:r>
            <a:r>
              <a:rPr sz="1700" spc="-40" dirty="0">
                <a:latin typeface="Tw Cen MT"/>
                <a:cs typeface="Tw Cen MT"/>
              </a:rPr>
              <a:t> </a:t>
            </a:r>
            <a:r>
              <a:rPr sz="1700" dirty="0">
                <a:latin typeface="Tw Cen MT"/>
                <a:cs typeface="Tw Cen MT"/>
              </a:rPr>
              <a:t>between</a:t>
            </a:r>
            <a:r>
              <a:rPr sz="1700" spc="-10" dirty="0">
                <a:latin typeface="Tw Cen MT"/>
                <a:cs typeface="Tw Cen MT"/>
              </a:rPr>
              <a:t> trays.</a:t>
            </a:r>
            <a:endParaRPr sz="1700" dirty="0">
              <a:latin typeface="Tw Cen MT"/>
              <a:cs typeface="Tw Cen MT"/>
            </a:endParaRPr>
          </a:p>
          <a:p>
            <a:pPr marL="104139" indent="-91440">
              <a:lnSpc>
                <a:spcPct val="100000"/>
              </a:lnSpc>
              <a:spcBef>
                <a:spcPts val="795"/>
              </a:spcBef>
              <a:buClr>
                <a:srgbClr val="1CACE3"/>
              </a:buClr>
              <a:buFont typeface="Arial"/>
              <a:buChar char="•"/>
              <a:tabLst>
                <a:tab pos="104139" algn="l"/>
              </a:tabLst>
            </a:pPr>
            <a:r>
              <a:rPr sz="1700" dirty="0">
                <a:latin typeface="Tw Cen MT"/>
                <a:cs typeface="Tw Cen MT"/>
              </a:rPr>
              <a:t>Ask</a:t>
            </a:r>
            <a:r>
              <a:rPr sz="1700" spc="-55" dirty="0">
                <a:latin typeface="Tw Cen MT"/>
                <a:cs typeface="Tw Cen MT"/>
              </a:rPr>
              <a:t> </a:t>
            </a:r>
            <a:r>
              <a:rPr sz="1700" dirty="0">
                <a:latin typeface="Tw Cen MT"/>
                <a:cs typeface="Tw Cen MT"/>
              </a:rPr>
              <a:t>student</a:t>
            </a:r>
            <a:r>
              <a:rPr sz="1700" spc="-20" dirty="0">
                <a:latin typeface="Tw Cen MT"/>
                <a:cs typeface="Tw Cen MT"/>
              </a:rPr>
              <a:t> </a:t>
            </a:r>
            <a:r>
              <a:rPr sz="1700" dirty="0">
                <a:latin typeface="Tw Cen MT"/>
                <a:cs typeface="Tw Cen MT"/>
              </a:rPr>
              <a:t>what</a:t>
            </a:r>
            <a:r>
              <a:rPr sz="1700" spc="-45" dirty="0">
                <a:latin typeface="Tw Cen MT"/>
                <a:cs typeface="Tw Cen MT"/>
              </a:rPr>
              <a:t> </a:t>
            </a:r>
            <a:r>
              <a:rPr sz="1700" dirty="0">
                <a:latin typeface="Tw Cen MT"/>
                <a:cs typeface="Tw Cen MT"/>
              </a:rPr>
              <a:t>they</a:t>
            </a:r>
            <a:r>
              <a:rPr sz="1700" spc="-30" dirty="0">
                <a:latin typeface="Tw Cen MT"/>
                <a:cs typeface="Tw Cen MT"/>
              </a:rPr>
              <a:t> </a:t>
            </a:r>
            <a:r>
              <a:rPr sz="1700" dirty="0">
                <a:latin typeface="Tw Cen MT"/>
                <a:cs typeface="Tw Cen MT"/>
              </a:rPr>
              <a:t>thought</a:t>
            </a:r>
            <a:r>
              <a:rPr sz="1700" spc="-20" dirty="0">
                <a:latin typeface="Tw Cen MT"/>
                <a:cs typeface="Tw Cen MT"/>
              </a:rPr>
              <a:t> </a:t>
            </a:r>
            <a:r>
              <a:rPr sz="1700" dirty="0">
                <a:latin typeface="Tw Cen MT"/>
                <a:cs typeface="Tw Cen MT"/>
              </a:rPr>
              <a:t>about</a:t>
            </a:r>
            <a:r>
              <a:rPr sz="1700" spc="-40" dirty="0">
                <a:latin typeface="Tw Cen MT"/>
                <a:cs typeface="Tw Cen MT"/>
              </a:rPr>
              <a:t> </a:t>
            </a:r>
            <a:r>
              <a:rPr sz="1700" dirty="0">
                <a:latin typeface="Tw Cen MT"/>
                <a:cs typeface="Tw Cen MT"/>
              </a:rPr>
              <a:t>this</a:t>
            </a:r>
            <a:r>
              <a:rPr sz="1700" spc="-40" dirty="0">
                <a:latin typeface="Tw Cen MT"/>
                <a:cs typeface="Tw Cen MT"/>
              </a:rPr>
              <a:t> </a:t>
            </a:r>
            <a:r>
              <a:rPr sz="1700" spc="-10" dirty="0">
                <a:latin typeface="Tw Cen MT"/>
                <a:cs typeface="Tw Cen MT"/>
              </a:rPr>
              <a:t>process.</a:t>
            </a:r>
            <a:endParaRPr sz="1700" dirty="0">
              <a:latin typeface="Tw Cen MT"/>
              <a:cs typeface="Tw Cen MT"/>
            </a:endParaRPr>
          </a:p>
          <a:p>
            <a:pPr marL="104139" marR="22860" indent="-92075">
              <a:lnSpc>
                <a:spcPct val="70000"/>
              </a:lnSpc>
              <a:spcBef>
                <a:spcPts val="1405"/>
              </a:spcBef>
              <a:buClr>
                <a:srgbClr val="1CACE3"/>
              </a:buClr>
              <a:buFont typeface="Arial"/>
              <a:buChar char="•"/>
              <a:tabLst>
                <a:tab pos="104139" algn="l"/>
              </a:tabLst>
            </a:pPr>
            <a:r>
              <a:rPr sz="1700" dirty="0">
                <a:latin typeface="Tw Cen MT"/>
                <a:cs typeface="Tw Cen MT"/>
              </a:rPr>
              <a:t>Thank</a:t>
            </a:r>
            <a:r>
              <a:rPr sz="1700" spc="-20" dirty="0">
                <a:latin typeface="Tw Cen MT"/>
                <a:cs typeface="Tw Cen MT"/>
              </a:rPr>
              <a:t> </a:t>
            </a:r>
            <a:r>
              <a:rPr sz="1700" dirty="0">
                <a:latin typeface="Tw Cen MT"/>
                <a:cs typeface="Tw Cen MT"/>
              </a:rPr>
              <a:t>students</a:t>
            </a:r>
            <a:r>
              <a:rPr sz="1700" spc="-25" dirty="0">
                <a:latin typeface="Tw Cen MT"/>
                <a:cs typeface="Tw Cen MT"/>
              </a:rPr>
              <a:t> </a:t>
            </a:r>
            <a:r>
              <a:rPr sz="1700" dirty="0">
                <a:latin typeface="Tw Cen MT"/>
                <a:cs typeface="Tw Cen MT"/>
              </a:rPr>
              <a:t>for</a:t>
            </a:r>
            <a:r>
              <a:rPr sz="1700" spc="-40" dirty="0">
                <a:latin typeface="Tw Cen MT"/>
                <a:cs typeface="Tw Cen MT"/>
              </a:rPr>
              <a:t> </a:t>
            </a:r>
            <a:r>
              <a:rPr sz="1700" dirty="0">
                <a:latin typeface="Tw Cen MT"/>
                <a:cs typeface="Tw Cen MT"/>
              </a:rPr>
              <a:t>sharing</a:t>
            </a:r>
            <a:r>
              <a:rPr sz="1700" spc="-30" dirty="0">
                <a:latin typeface="Tw Cen MT"/>
                <a:cs typeface="Tw Cen MT"/>
              </a:rPr>
              <a:t> </a:t>
            </a:r>
            <a:r>
              <a:rPr sz="1700" dirty="0">
                <a:latin typeface="Tw Cen MT"/>
                <a:cs typeface="Tw Cen MT"/>
              </a:rPr>
              <a:t>and</a:t>
            </a:r>
            <a:r>
              <a:rPr sz="1700" spc="-25" dirty="0">
                <a:latin typeface="Tw Cen MT"/>
                <a:cs typeface="Tw Cen MT"/>
              </a:rPr>
              <a:t> </a:t>
            </a:r>
            <a:r>
              <a:rPr sz="1700" dirty="0">
                <a:latin typeface="Tw Cen MT"/>
                <a:cs typeface="Tw Cen MT"/>
              </a:rPr>
              <a:t>let</a:t>
            </a:r>
            <a:r>
              <a:rPr sz="1700" spc="-40" dirty="0">
                <a:latin typeface="Tw Cen MT"/>
                <a:cs typeface="Tw Cen MT"/>
              </a:rPr>
              <a:t> </a:t>
            </a:r>
            <a:r>
              <a:rPr sz="1700" dirty="0">
                <a:latin typeface="Tw Cen MT"/>
                <a:cs typeface="Tw Cen MT"/>
              </a:rPr>
              <a:t>them</a:t>
            </a:r>
            <a:r>
              <a:rPr sz="1700" spc="-30" dirty="0">
                <a:latin typeface="Tw Cen MT"/>
                <a:cs typeface="Tw Cen MT"/>
              </a:rPr>
              <a:t> </a:t>
            </a:r>
            <a:r>
              <a:rPr sz="1700" dirty="0">
                <a:latin typeface="Tw Cen MT"/>
                <a:cs typeface="Tw Cen MT"/>
              </a:rPr>
              <a:t>know</a:t>
            </a:r>
            <a:r>
              <a:rPr sz="1700" spc="-30" dirty="0">
                <a:latin typeface="Tw Cen MT"/>
                <a:cs typeface="Tw Cen MT"/>
              </a:rPr>
              <a:t> </a:t>
            </a:r>
            <a:r>
              <a:rPr sz="1700" dirty="0">
                <a:latin typeface="Tw Cen MT"/>
                <a:cs typeface="Tw Cen MT"/>
              </a:rPr>
              <a:t>if</a:t>
            </a:r>
            <a:r>
              <a:rPr sz="1700" spc="5" dirty="0">
                <a:latin typeface="Tw Cen MT"/>
                <a:cs typeface="Tw Cen MT"/>
              </a:rPr>
              <a:t> </a:t>
            </a:r>
            <a:r>
              <a:rPr sz="1700" spc="-20" dirty="0">
                <a:latin typeface="Tw Cen MT"/>
                <a:cs typeface="Tw Cen MT"/>
              </a:rPr>
              <a:t>they </a:t>
            </a:r>
            <a:r>
              <a:rPr sz="1700" dirty="0">
                <a:latin typeface="Tw Cen MT"/>
                <a:cs typeface="Tw Cen MT"/>
              </a:rPr>
              <a:t>would</a:t>
            </a:r>
            <a:r>
              <a:rPr sz="1700" spc="-40" dirty="0">
                <a:latin typeface="Tw Cen MT"/>
                <a:cs typeface="Tw Cen MT"/>
              </a:rPr>
              <a:t> </a:t>
            </a:r>
            <a:r>
              <a:rPr sz="1700" dirty="0">
                <a:latin typeface="Tw Cen MT"/>
                <a:cs typeface="Tw Cen MT"/>
              </a:rPr>
              <a:t>like</a:t>
            </a:r>
            <a:r>
              <a:rPr sz="1700" spc="-5" dirty="0">
                <a:latin typeface="Tw Cen MT"/>
                <a:cs typeface="Tw Cen MT"/>
              </a:rPr>
              <a:t> </a:t>
            </a:r>
            <a:r>
              <a:rPr sz="1700" dirty="0">
                <a:latin typeface="Tw Cen MT"/>
                <a:cs typeface="Tw Cen MT"/>
              </a:rPr>
              <a:t>to</a:t>
            </a:r>
            <a:r>
              <a:rPr sz="1700" spc="-25" dirty="0">
                <a:latin typeface="Tw Cen MT"/>
                <a:cs typeface="Tw Cen MT"/>
              </a:rPr>
              <a:t> </a:t>
            </a:r>
            <a:r>
              <a:rPr sz="1700" dirty="0">
                <a:latin typeface="Tw Cen MT"/>
                <a:cs typeface="Tw Cen MT"/>
              </a:rPr>
              <a:t>come</a:t>
            </a:r>
            <a:r>
              <a:rPr sz="1700" spc="-40" dirty="0">
                <a:latin typeface="Tw Cen MT"/>
                <a:cs typeface="Tw Cen MT"/>
              </a:rPr>
              <a:t> </a:t>
            </a:r>
            <a:r>
              <a:rPr sz="1700" dirty="0">
                <a:latin typeface="Tw Cen MT"/>
                <a:cs typeface="Tw Cen MT"/>
              </a:rPr>
              <a:t>back</a:t>
            </a:r>
            <a:r>
              <a:rPr sz="1700" spc="-25" dirty="0">
                <a:latin typeface="Tw Cen MT"/>
                <a:cs typeface="Tw Cen MT"/>
              </a:rPr>
              <a:t> </a:t>
            </a:r>
            <a:r>
              <a:rPr sz="1700" dirty="0">
                <a:latin typeface="Tw Cen MT"/>
                <a:cs typeface="Tw Cen MT"/>
              </a:rPr>
              <a:t>to</a:t>
            </a:r>
            <a:r>
              <a:rPr sz="1700" spc="-20" dirty="0">
                <a:latin typeface="Tw Cen MT"/>
                <a:cs typeface="Tw Cen MT"/>
              </a:rPr>
              <a:t> </a:t>
            </a:r>
            <a:r>
              <a:rPr sz="1700" dirty="0">
                <a:latin typeface="Tw Cen MT"/>
                <a:cs typeface="Tw Cen MT"/>
              </a:rPr>
              <a:t>talk</a:t>
            </a:r>
            <a:r>
              <a:rPr sz="1700" spc="-15" dirty="0">
                <a:latin typeface="Tw Cen MT"/>
                <a:cs typeface="Tw Cen MT"/>
              </a:rPr>
              <a:t> </a:t>
            </a:r>
            <a:r>
              <a:rPr sz="1700" dirty="0">
                <a:latin typeface="Tw Cen MT"/>
                <a:cs typeface="Tw Cen MT"/>
              </a:rPr>
              <a:t>to</a:t>
            </a:r>
            <a:r>
              <a:rPr sz="1700" spc="440" dirty="0">
                <a:latin typeface="Tw Cen MT"/>
                <a:cs typeface="Tw Cen MT"/>
              </a:rPr>
              <a:t> </a:t>
            </a:r>
            <a:r>
              <a:rPr sz="1700" dirty="0">
                <a:latin typeface="Tw Cen MT"/>
                <a:cs typeface="Tw Cen MT"/>
              </a:rPr>
              <a:t>you</a:t>
            </a:r>
            <a:r>
              <a:rPr sz="1700" spc="-25" dirty="0">
                <a:latin typeface="Tw Cen MT"/>
                <a:cs typeface="Tw Cen MT"/>
              </a:rPr>
              <a:t> </a:t>
            </a:r>
            <a:r>
              <a:rPr sz="1700" spc="-10" dirty="0">
                <a:latin typeface="Tw Cen MT"/>
                <a:cs typeface="Tw Cen MT"/>
              </a:rPr>
              <a:t>individually </a:t>
            </a:r>
            <a:r>
              <a:rPr sz="1700" dirty="0">
                <a:latin typeface="Tw Cen MT"/>
                <a:cs typeface="Tw Cen MT"/>
              </a:rPr>
              <a:t>about</a:t>
            </a:r>
            <a:r>
              <a:rPr sz="1700" spc="-50" dirty="0">
                <a:latin typeface="Tw Cen MT"/>
                <a:cs typeface="Tw Cen MT"/>
              </a:rPr>
              <a:t> </a:t>
            </a:r>
            <a:r>
              <a:rPr sz="1700" dirty="0">
                <a:latin typeface="Tw Cen MT"/>
                <a:cs typeface="Tw Cen MT"/>
              </a:rPr>
              <a:t>their</a:t>
            </a:r>
            <a:r>
              <a:rPr sz="1700" spc="-55" dirty="0">
                <a:latin typeface="Tw Cen MT"/>
                <a:cs typeface="Tw Cen MT"/>
              </a:rPr>
              <a:t> </a:t>
            </a:r>
            <a:r>
              <a:rPr sz="1700" dirty="0">
                <a:latin typeface="Tw Cen MT"/>
                <a:cs typeface="Tw Cen MT"/>
              </a:rPr>
              <a:t>tray</a:t>
            </a:r>
            <a:r>
              <a:rPr sz="1700" spc="-55" dirty="0">
                <a:latin typeface="Tw Cen MT"/>
                <a:cs typeface="Tw Cen MT"/>
              </a:rPr>
              <a:t> </a:t>
            </a:r>
            <a:r>
              <a:rPr sz="1700" dirty="0">
                <a:latin typeface="Tw Cen MT"/>
                <a:cs typeface="Tw Cen MT"/>
              </a:rPr>
              <a:t>they</a:t>
            </a:r>
            <a:r>
              <a:rPr sz="1700" spc="-40" dirty="0">
                <a:latin typeface="Tw Cen MT"/>
                <a:cs typeface="Tw Cen MT"/>
              </a:rPr>
              <a:t> </a:t>
            </a:r>
            <a:r>
              <a:rPr sz="1700" spc="-20" dirty="0">
                <a:latin typeface="Tw Cen MT"/>
                <a:cs typeface="Tw Cen MT"/>
              </a:rPr>
              <a:t>can.</a:t>
            </a:r>
            <a:endParaRPr sz="1700" dirty="0">
              <a:latin typeface="Tw Cen MT"/>
              <a:cs typeface="Tw Cen MT"/>
            </a:endParaRPr>
          </a:p>
          <a:p>
            <a:pPr marL="104139" indent="-91440">
              <a:lnSpc>
                <a:spcPts val="1735"/>
              </a:lnSpc>
              <a:spcBef>
                <a:spcPts val="780"/>
              </a:spcBef>
              <a:buClr>
                <a:srgbClr val="1CACE3"/>
              </a:buClr>
              <a:buFont typeface="Arial"/>
              <a:buChar char="•"/>
              <a:tabLst>
                <a:tab pos="104139" algn="l"/>
              </a:tabLst>
            </a:pPr>
            <a:r>
              <a:rPr sz="1700" dirty="0">
                <a:latin typeface="Tw Cen MT"/>
                <a:cs typeface="Tw Cen MT"/>
              </a:rPr>
              <a:t>Either</a:t>
            </a:r>
            <a:r>
              <a:rPr sz="1700" spc="-10" dirty="0">
                <a:latin typeface="Tw Cen MT"/>
                <a:cs typeface="Tw Cen MT"/>
              </a:rPr>
              <a:t> </a:t>
            </a:r>
            <a:r>
              <a:rPr sz="1700" dirty="0">
                <a:latin typeface="Tw Cen MT"/>
                <a:cs typeface="Tw Cen MT"/>
              </a:rPr>
              <a:t>cover</a:t>
            </a:r>
            <a:r>
              <a:rPr sz="1700" spc="-30" dirty="0">
                <a:latin typeface="Tw Cen MT"/>
                <a:cs typeface="Tw Cen MT"/>
              </a:rPr>
              <a:t> </a:t>
            </a:r>
            <a:r>
              <a:rPr sz="1700" dirty="0">
                <a:latin typeface="Tw Cen MT"/>
                <a:cs typeface="Tw Cen MT"/>
              </a:rPr>
              <a:t>each</a:t>
            </a:r>
            <a:r>
              <a:rPr sz="1700" spc="-25" dirty="0">
                <a:latin typeface="Tw Cen MT"/>
                <a:cs typeface="Tw Cen MT"/>
              </a:rPr>
              <a:t> </a:t>
            </a:r>
            <a:r>
              <a:rPr sz="1700" dirty="0">
                <a:latin typeface="Tw Cen MT"/>
                <a:cs typeface="Tw Cen MT"/>
              </a:rPr>
              <a:t>tray</a:t>
            </a:r>
            <a:r>
              <a:rPr sz="1700" spc="-20" dirty="0">
                <a:latin typeface="Tw Cen MT"/>
                <a:cs typeface="Tw Cen MT"/>
              </a:rPr>
              <a:t> </a:t>
            </a:r>
            <a:r>
              <a:rPr sz="1700" dirty="0">
                <a:latin typeface="Tw Cen MT"/>
                <a:cs typeface="Tw Cen MT"/>
              </a:rPr>
              <a:t>with</a:t>
            </a:r>
            <a:r>
              <a:rPr sz="1700" spc="-20" dirty="0">
                <a:latin typeface="Tw Cen MT"/>
                <a:cs typeface="Tw Cen MT"/>
              </a:rPr>
              <a:t> </a:t>
            </a:r>
            <a:r>
              <a:rPr sz="1700" dirty="0">
                <a:latin typeface="Tw Cen MT"/>
                <a:cs typeface="Tw Cen MT"/>
              </a:rPr>
              <a:t>a</a:t>
            </a:r>
            <a:r>
              <a:rPr sz="1700" spc="-25" dirty="0">
                <a:latin typeface="Tw Cen MT"/>
                <a:cs typeface="Tw Cen MT"/>
              </a:rPr>
              <a:t> </a:t>
            </a:r>
            <a:r>
              <a:rPr sz="1700" dirty="0">
                <a:latin typeface="Tw Cen MT"/>
                <a:cs typeface="Tw Cen MT"/>
              </a:rPr>
              <a:t>cloth</a:t>
            </a:r>
            <a:r>
              <a:rPr sz="1700" spc="-20" dirty="0">
                <a:latin typeface="Tw Cen MT"/>
                <a:cs typeface="Tw Cen MT"/>
              </a:rPr>
              <a:t> </a:t>
            </a:r>
            <a:r>
              <a:rPr sz="1700" dirty="0">
                <a:latin typeface="Tw Cen MT"/>
                <a:cs typeface="Tw Cen MT"/>
              </a:rPr>
              <a:t>or</a:t>
            </a:r>
            <a:r>
              <a:rPr sz="1700" spc="-25" dirty="0">
                <a:latin typeface="Tw Cen MT"/>
                <a:cs typeface="Tw Cen MT"/>
              </a:rPr>
              <a:t> </a:t>
            </a:r>
            <a:r>
              <a:rPr sz="1700" dirty="0">
                <a:latin typeface="Tw Cen MT"/>
                <a:cs typeface="Tw Cen MT"/>
              </a:rPr>
              <a:t>have</a:t>
            </a:r>
            <a:r>
              <a:rPr sz="1700" spc="-5" dirty="0">
                <a:latin typeface="Tw Cen MT"/>
                <a:cs typeface="Tw Cen MT"/>
              </a:rPr>
              <a:t> </a:t>
            </a:r>
            <a:r>
              <a:rPr sz="1700" spc="-10" dirty="0">
                <a:latin typeface="Tw Cen MT"/>
                <a:cs typeface="Tw Cen MT"/>
              </a:rPr>
              <a:t>students</a:t>
            </a:r>
            <a:endParaRPr sz="1700" dirty="0">
              <a:latin typeface="Tw Cen MT"/>
              <a:cs typeface="Tw Cen MT"/>
            </a:endParaRPr>
          </a:p>
          <a:p>
            <a:pPr marL="104139">
              <a:lnSpc>
                <a:spcPts val="1735"/>
              </a:lnSpc>
            </a:pPr>
            <a:r>
              <a:rPr sz="1700" dirty="0">
                <a:latin typeface="Tw Cen MT"/>
                <a:cs typeface="Tw Cen MT"/>
              </a:rPr>
              <a:t>put</a:t>
            </a:r>
            <a:r>
              <a:rPr sz="1700" spc="-60" dirty="0">
                <a:latin typeface="Tw Cen MT"/>
                <a:cs typeface="Tw Cen MT"/>
              </a:rPr>
              <a:t> </a:t>
            </a:r>
            <a:r>
              <a:rPr sz="1700" dirty="0">
                <a:latin typeface="Tw Cen MT"/>
                <a:cs typeface="Tw Cen MT"/>
              </a:rPr>
              <a:t>miniatures</a:t>
            </a:r>
            <a:r>
              <a:rPr sz="1700" spc="-50" dirty="0">
                <a:latin typeface="Tw Cen MT"/>
                <a:cs typeface="Tw Cen MT"/>
              </a:rPr>
              <a:t> </a:t>
            </a:r>
            <a:r>
              <a:rPr sz="1700" dirty="0">
                <a:latin typeface="Tw Cen MT"/>
                <a:cs typeface="Tw Cen MT"/>
              </a:rPr>
              <a:t>away</a:t>
            </a:r>
            <a:r>
              <a:rPr sz="1700" spc="-60" dirty="0">
                <a:latin typeface="Tw Cen MT"/>
                <a:cs typeface="Tw Cen MT"/>
              </a:rPr>
              <a:t> </a:t>
            </a:r>
            <a:r>
              <a:rPr sz="1700" dirty="0">
                <a:latin typeface="Tw Cen MT"/>
                <a:cs typeface="Tw Cen MT"/>
              </a:rPr>
              <a:t>before</a:t>
            </a:r>
            <a:r>
              <a:rPr sz="1700" spc="-65" dirty="0">
                <a:latin typeface="Tw Cen MT"/>
                <a:cs typeface="Tw Cen MT"/>
              </a:rPr>
              <a:t> </a:t>
            </a:r>
            <a:r>
              <a:rPr sz="1700" dirty="0">
                <a:latin typeface="Tw Cen MT"/>
                <a:cs typeface="Tw Cen MT"/>
              </a:rPr>
              <a:t>they</a:t>
            </a:r>
            <a:r>
              <a:rPr sz="1700" spc="-50" dirty="0">
                <a:latin typeface="Tw Cen MT"/>
                <a:cs typeface="Tw Cen MT"/>
              </a:rPr>
              <a:t> </a:t>
            </a:r>
            <a:r>
              <a:rPr sz="1700" spc="-10" dirty="0">
                <a:latin typeface="Tw Cen MT"/>
                <a:cs typeface="Tw Cen MT"/>
              </a:rPr>
              <a:t>leave.</a:t>
            </a:r>
            <a:endParaRPr sz="1700" dirty="0">
              <a:latin typeface="Tw Cen MT"/>
              <a:cs typeface="Tw Cen MT"/>
            </a:endParaRPr>
          </a:p>
        </p:txBody>
      </p:sp>
      <p:pic>
        <p:nvPicPr>
          <p:cNvPr id="5" name="object 5"/>
          <p:cNvPicPr/>
          <p:nvPr/>
        </p:nvPicPr>
        <p:blipFill>
          <a:blip r:embed="rId2" cstate="print"/>
          <a:stretch>
            <a:fillRect/>
          </a:stretch>
        </p:blipFill>
        <p:spPr>
          <a:xfrm>
            <a:off x="9632217" y="0"/>
            <a:ext cx="2639568" cy="1979676"/>
          </a:xfrm>
          <a:prstGeom prst="rect">
            <a:avLst/>
          </a:prstGeom>
        </p:spPr>
      </p:pic>
      <p:pic>
        <p:nvPicPr>
          <p:cNvPr id="6" name="object 6"/>
          <p:cNvPicPr/>
          <p:nvPr/>
        </p:nvPicPr>
        <p:blipFill>
          <a:blip r:embed="rId3" cstate="print"/>
          <a:stretch>
            <a:fillRect/>
          </a:stretch>
        </p:blipFill>
        <p:spPr>
          <a:xfrm>
            <a:off x="10741153" y="4878325"/>
            <a:ext cx="1450847" cy="1933955"/>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61616" y="-125506"/>
            <a:ext cx="9372600" cy="1200416"/>
          </a:xfrm>
          <a:prstGeom prst="rect">
            <a:avLst/>
          </a:prstGeom>
        </p:spPr>
        <p:txBody>
          <a:bodyPr vert="horz" wrap="square" lIns="0" tIns="13335" rIns="0" bIns="0" rtlCol="0">
            <a:spAutoFit/>
          </a:bodyPr>
          <a:lstStyle/>
          <a:p>
            <a:pPr marL="288290">
              <a:lnSpc>
                <a:spcPct val="100000"/>
              </a:lnSpc>
              <a:spcBef>
                <a:spcPts val="105"/>
              </a:spcBef>
            </a:pPr>
            <a:r>
              <a:rPr dirty="0"/>
              <a:t>HOW</a:t>
            </a:r>
            <a:r>
              <a:rPr spc="235" dirty="0"/>
              <a:t> </a:t>
            </a:r>
            <a:r>
              <a:rPr dirty="0"/>
              <a:t>TO</a:t>
            </a:r>
            <a:r>
              <a:rPr spc="225" dirty="0"/>
              <a:t> </a:t>
            </a:r>
            <a:r>
              <a:rPr dirty="0"/>
              <a:t>START</a:t>
            </a:r>
            <a:r>
              <a:rPr spc="220" dirty="0"/>
              <a:t> </a:t>
            </a:r>
            <a:r>
              <a:rPr dirty="0"/>
              <a:t>&amp;</a:t>
            </a:r>
            <a:r>
              <a:rPr spc="229" dirty="0"/>
              <a:t> </a:t>
            </a:r>
            <a:r>
              <a:rPr spc="60" dirty="0"/>
              <a:t>END</a:t>
            </a:r>
            <a:r>
              <a:rPr spc="229" dirty="0"/>
              <a:t> </a:t>
            </a:r>
            <a:r>
              <a:rPr dirty="0"/>
              <a:t>A</a:t>
            </a:r>
            <a:r>
              <a:rPr spc="240" dirty="0"/>
              <a:t> </a:t>
            </a:r>
            <a:r>
              <a:rPr spc="65" dirty="0"/>
              <a:t>SESSION…</a:t>
            </a:r>
          </a:p>
        </p:txBody>
      </p:sp>
      <p:sp>
        <p:nvSpPr>
          <p:cNvPr id="3" name="object 3"/>
          <p:cNvSpPr txBox="1"/>
          <p:nvPr/>
        </p:nvSpPr>
        <p:spPr>
          <a:xfrm>
            <a:off x="973476" y="1368707"/>
            <a:ext cx="4549140" cy="3700145"/>
          </a:xfrm>
          <a:prstGeom prst="rect">
            <a:avLst/>
          </a:prstGeom>
        </p:spPr>
        <p:txBody>
          <a:bodyPr vert="horz" wrap="square" lIns="0" tIns="200660" rIns="0" bIns="0" rtlCol="0">
            <a:spAutoFit/>
          </a:bodyPr>
          <a:lstStyle/>
          <a:p>
            <a:pPr marL="104139">
              <a:lnSpc>
                <a:spcPct val="100000"/>
              </a:lnSpc>
              <a:spcBef>
                <a:spcPts val="1580"/>
              </a:spcBef>
            </a:pPr>
            <a:r>
              <a:rPr sz="2300" spc="-10" dirty="0">
                <a:solidFill>
                  <a:srgbClr val="1CACE3"/>
                </a:solidFill>
                <a:latin typeface="Tw Cen MT"/>
                <a:cs typeface="Tw Cen MT"/>
              </a:rPr>
              <a:t>Starting</a:t>
            </a:r>
            <a:endParaRPr sz="2300" dirty="0">
              <a:latin typeface="Tw Cen MT"/>
              <a:cs typeface="Tw Cen MT"/>
            </a:endParaRPr>
          </a:p>
          <a:p>
            <a:pPr marL="111125" indent="-106045">
              <a:lnSpc>
                <a:spcPct val="100000"/>
              </a:lnSpc>
              <a:spcBef>
                <a:spcPts val="1400"/>
              </a:spcBef>
              <a:buClr>
                <a:srgbClr val="1CACE3"/>
              </a:buClr>
              <a:buSzPct val="95454"/>
              <a:buFont typeface="Arial"/>
              <a:buChar char="•"/>
              <a:tabLst>
                <a:tab pos="111125" algn="l"/>
              </a:tabLst>
            </a:pPr>
            <a:r>
              <a:rPr sz="2200" dirty="0">
                <a:latin typeface="Tw Cen MT"/>
                <a:cs typeface="Tw Cen MT"/>
              </a:rPr>
              <a:t>Kids</a:t>
            </a:r>
            <a:r>
              <a:rPr sz="2200" spc="-45" dirty="0">
                <a:latin typeface="Tw Cen MT"/>
                <a:cs typeface="Tw Cen MT"/>
              </a:rPr>
              <a:t> </a:t>
            </a:r>
            <a:r>
              <a:rPr sz="2200" dirty="0">
                <a:latin typeface="Tw Cen MT"/>
                <a:cs typeface="Tw Cen MT"/>
              </a:rPr>
              <a:t>will</a:t>
            </a:r>
            <a:r>
              <a:rPr sz="2200" spc="-35" dirty="0">
                <a:latin typeface="Tw Cen MT"/>
                <a:cs typeface="Tw Cen MT"/>
              </a:rPr>
              <a:t> </a:t>
            </a:r>
            <a:r>
              <a:rPr sz="2200" dirty="0">
                <a:latin typeface="Tw Cen MT"/>
                <a:cs typeface="Tw Cen MT"/>
              </a:rPr>
              <a:t>generally</a:t>
            </a:r>
            <a:r>
              <a:rPr sz="2200" spc="-35" dirty="0">
                <a:latin typeface="Tw Cen MT"/>
                <a:cs typeface="Tw Cen MT"/>
              </a:rPr>
              <a:t> </a:t>
            </a:r>
            <a:r>
              <a:rPr sz="2200" dirty="0">
                <a:latin typeface="Tw Cen MT"/>
                <a:cs typeface="Tw Cen MT"/>
              </a:rPr>
              <a:t>just</a:t>
            </a:r>
            <a:r>
              <a:rPr sz="2200" spc="-40" dirty="0">
                <a:latin typeface="Tw Cen MT"/>
                <a:cs typeface="Tw Cen MT"/>
              </a:rPr>
              <a:t> </a:t>
            </a:r>
            <a:r>
              <a:rPr sz="2200" dirty="0">
                <a:latin typeface="Tw Cen MT"/>
                <a:cs typeface="Tw Cen MT"/>
              </a:rPr>
              <a:t>jump</a:t>
            </a:r>
            <a:r>
              <a:rPr sz="2200" spc="-45" dirty="0">
                <a:latin typeface="Tw Cen MT"/>
                <a:cs typeface="Tw Cen MT"/>
              </a:rPr>
              <a:t> </a:t>
            </a:r>
            <a:r>
              <a:rPr sz="2200" spc="-25" dirty="0">
                <a:latin typeface="Tw Cen MT"/>
                <a:cs typeface="Tw Cen MT"/>
              </a:rPr>
              <a:t>in.</a:t>
            </a:r>
            <a:endParaRPr sz="2200" dirty="0">
              <a:latin typeface="Tw Cen MT"/>
              <a:cs typeface="Tw Cen MT"/>
            </a:endParaRPr>
          </a:p>
          <a:p>
            <a:pPr marL="104139" marR="53975" indent="-99060">
              <a:lnSpc>
                <a:spcPts val="2380"/>
              </a:lnSpc>
              <a:spcBef>
                <a:spcPts val="1440"/>
              </a:spcBef>
              <a:buSzPct val="95454"/>
              <a:buFont typeface="Arial"/>
              <a:buChar char="•"/>
              <a:tabLst>
                <a:tab pos="104139" algn="l"/>
                <a:tab pos="111125" algn="l"/>
              </a:tabLst>
            </a:pPr>
            <a:r>
              <a:rPr sz="2200" dirty="0">
                <a:solidFill>
                  <a:srgbClr val="1CACE3"/>
                </a:solidFill>
                <a:latin typeface="Tw Cen MT"/>
                <a:cs typeface="Tw Cen MT"/>
              </a:rPr>
              <a:t>	</a:t>
            </a:r>
            <a:r>
              <a:rPr sz="2200" dirty="0">
                <a:latin typeface="Tw Cen MT"/>
                <a:cs typeface="Tw Cen MT"/>
              </a:rPr>
              <a:t>For</a:t>
            </a:r>
            <a:r>
              <a:rPr sz="2200" spc="-50" dirty="0">
                <a:latin typeface="Tw Cen MT"/>
                <a:cs typeface="Tw Cen MT"/>
              </a:rPr>
              <a:t> </a:t>
            </a:r>
            <a:r>
              <a:rPr sz="2200" dirty="0">
                <a:latin typeface="Tw Cen MT"/>
                <a:cs typeface="Tw Cen MT"/>
              </a:rPr>
              <a:t>older</a:t>
            </a:r>
            <a:r>
              <a:rPr sz="2200" spc="-55" dirty="0">
                <a:latin typeface="Tw Cen MT"/>
                <a:cs typeface="Tw Cen MT"/>
              </a:rPr>
              <a:t> </a:t>
            </a:r>
            <a:r>
              <a:rPr sz="2200" dirty="0">
                <a:latin typeface="Tw Cen MT"/>
                <a:cs typeface="Tw Cen MT"/>
              </a:rPr>
              <a:t>students</a:t>
            </a:r>
            <a:r>
              <a:rPr sz="2200" spc="-45" dirty="0">
                <a:latin typeface="Tw Cen MT"/>
                <a:cs typeface="Tw Cen MT"/>
              </a:rPr>
              <a:t> </a:t>
            </a:r>
            <a:r>
              <a:rPr sz="2200" dirty="0">
                <a:latin typeface="Tw Cen MT"/>
                <a:cs typeface="Tw Cen MT"/>
              </a:rPr>
              <a:t>or</a:t>
            </a:r>
            <a:r>
              <a:rPr sz="2200" spc="-55" dirty="0">
                <a:latin typeface="Tw Cen MT"/>
                <a:cs typeface="Tw Cen MT"/>
              </a:rPr>
              <a:t> </a:t>
            </a:r>
            <a:r>
              <a:rPr sz="2200" dirty="0">
                <a:latin typeface="Tw Cen MT"/>
                <a:cs typeface="Tw Cen MT"/>
              </a:rPr>
              <a:t>adults,</a:t>
            </a:r>
            <a:r>
              <a:rPr sz="2200" spc="-25" dirty="0">
                <a:latin typeface="Tw Cen MT"/>
                <a:cs typeface="Tw Cen MT"/>
              </a:rPr>
              <a:t> </a:t>
            </a:r>
            <a:r>
              <a:rPr sz="2200" dirty="0">
                <a:latin typeface="Tw Cen MT"/>
                <a:cs typeface="Tw Cen MT"/>
              </a:rPr>
              <a:t>explain</a:t>
            </a:r>
            <a:r>
              <a:rPr sz="2200" spc="-55" dirty="0">
                <a:latin typeface="Tw Cen MT"/>
                <a:cs typeface="Tw Cen MT"/>
              </a:rPr>
              <a:t> </a:t>
            </a:r>
            <a:r>
              <a:rPr sz="2200" spc="-25" dirty="0">
                <a:latin typeface="Tw Cen MT"/>
                <a:cs typeface="Tw Cen MT"/>
              </a:rPr>
              <a:t>to </a:t>
            </a:r>
            <a:r>
              <a:rPr sz="2200" dirty="0">
                <a:latin typeface="Tw Cen MT"/>
                <a:cs typeface="Tw Cen MT"/>
              </a:rPr>
              <a:t>them</a:t>
            </a:r>
            <a:r>
              <a:rPr sz="2200" spc="-55" dirty="0">
                <a:latin typeface="Tw Cen MT"/>
                <a:cs typeface="Tw Cen MT"/>
              </a:rPr>
              <a:t> </a:t>
            </a:r>
            <a:r>
              <a:rPr sz="2200" dirty="0">
                <a:latin typeface="Tw Cen MT"/>
                <a:cs typeface="Tw Cen MT"/>
              </a:rPr>
              <a:t>what</a:t>
            </a:r>
            <a:r>
              <a:rPr sz="2200" spc="-45" dirty="0">
                <a:latin typeface="Tw Cen MT"/>
                <a:cs typeface="Tw Cen MT"/>
              </a:rPr>
              <a:t> </a:t>
            </a:r>
            <a:r>
              <a:rPr sz="2200" dirty="0">
                <a:latin typeface="Tw Cen MT"/>
                <a:cs typeface="Tw Cen MT"/>
              </a:rPr>
              <a:t>sandtray</a:t>
            </a:r>
            <a:r>
              <a:rPr sz="2200" spc="-35" dirty="0">
                <a:latin typeface="Tw Cen MT"/>
                <a:cs typeface="Tw Cen MT"/>
              </a:rPr>
              <a:t> </a:t>
            </a:r>
            <a:r>
              <a:rPr sz="2200" dirty="0">
                <a:latin typeface="Tw Cen MT"/>
                <a:cs typeface="Tw Cen MT"/>
              </a:rPr>
              <a:t>is</a:t>
            </a:r>
            <a:r>
              <a:rPr sz="2200" spc="-25" dirty="0">
                <a:latin typeface="Tw Cen MT"/>
                <a:cs typeface="Tw Cen MT"/>
              </a:rPr>
              <a:t> </a:t>
            </a:r>
            <a:r>
              <a:rPr sz="2200" dirty="0">
                <a:latin typeface="Tw Cen MT"/>
                <a:cs typeface="Tw Cen MT"/>
              </a:rPr>
              <a:t>and</a:t>
            </a:r>
            <a:r>
              <a:rPr sz="2200" spc="-55" dirty="0">
                <a:latin typeface="Tw Cen MT"/>
                <a:cs typeface="Tw Cen MT"/>
              </a:rPr>
              <a:t> </a:t>
            </a:r>
            <a:r>
              <a:rPr sz="2200" dirty="0">
                <a:latin typeface="Tw Cen MT"/>
                <a:cs typeface="Tw Cen MT"/>
              </a:rPr>
              <a:t>how</a:t>
            </a:r>
            <a:r>
              <a:rPr sz="2200" spc="-65" dirty="0">
                <a:latin typeface="Tw Cen MT"/>
                <a:cs typeface="Tw Cen MT"/>
              </a:rPr>
              <a:t> </a:t>
            </a:r>
            <a:r>
              <a:rPr sz="2200" dirty="0">
                <a:latin typeface="Tw Cen MT"/>
                <a:cs typeface="Tw Cen MT"/>
              </a:rPr>
              <a:t>it</a:t>
            </a:r>
            <a:r>
              <a:rPr sz="2200" spc="-35" dirty="0">
                <a:latin typeface="Tw Cen MT"/>
                <a:cs typeface="Tw Cen MT"/>
              </a:rPr>
              <a:t> </a:t>
            </a:r>
            <a:r>
              <a:rPr sz="2200" spc="-10" dirty="0">
                <a:latin typeface="Tw Cen MT"/>
                <a:cs typeface="Tw Cen MT"/>
              </a:rPr>
              <a:t>works</a:t>
            </a:r>
            <a:endParaRPr sz="2200" dirty="0">
              <a:latin typeface="Tw Cen MT"/>
              <a:cs typeface="Tw Cen MT"/>
            </a:endParaRPr>
          </a:p>
          <a:p>
            <a:pPr marL="278130" marR="252729" indent="-137795">
              <a:lnSpc>
                <a:spcPts val="1939"/>
              </a:lnSpc>
              <a:spcBef>
                <a:spcPts val="415"/>
              </a:spcBef>
            </a:pPr>
            <a:r>
              <a:rPr sz="1800" dirty="0">
                <a:solidFill>
                  <a:srgbClr val="1CACE3"/>
                </a:solidFill>
                <a:latin typeface="Wingdings 3"/>
                <a:cs typeface="Wingdings 3"/>
              </a:rPr>
              <a:t></a:t>
            </a:r>
            <a:r>
              <a:rPr sz="1800" spc="90" dirty="0">
                <a:solidFill>
                  <a:srgbClr val="1CACE3"/>
                </a:solidFill>
                <a:latin typeface="Times New Roman"/>
                <a:cs typeface="Times New Roman"/>
              </a:rPr>
              <a:t> </a:t>
            </a:r>
            <a:r>
              <a:rPr sz="1800" dirty="0">
                <a:latin typeface="Tw Cen MT"/>
                <a:cs typeface="Tw Cen MT"/>
              </a:rPr>
              <a:t>It</a:t>
            </a:r>
            <a:r>
              <a:rPr sz="1800" spc="-15" dirty="0">
                <a:latin typeface="Tw Cen MT"/>
                <a:cs typeface="Tw Cen MT"/>
              </a:rPr>
              <a:t> </a:t>
            </a:r>
            <a:r>
              <a:rPr sz="1800" dirty="0">
                <a:latin typeface="Tw Cen MT"/>
                <a:cs typeface="Tw Cen MT"/>
              </a:rPr>
              <a:t>works</a:t>
            </a:r>
            <a:r>
              <a:rPr sz="1800" spc="-20" dirty="0">
                <a:latin typeface="Tw Cen MT"/>
                <a:cs typeface="Tw Cen MT"/>
              </a:rPr>
              <a:t> </a:t>
            </a:r>
            <a:r>
              <a:rPr sz="1800" dirty="0">
                <a:latin typeface="Tw Cen MT"/>
                <a:cs typeface="Tw Cen MT"/>
              </a:rPr>
              <a:t>with</a:t>
            </a:r>
            <a:r>
              <a:rPr sz="1800" spc="-10" dirty="0">
                <a:latin typeface="Tw Cen MT"/>
                <a:cs typeface="Tw Cen MT"/>
              </a:rPr>
              <a:t> </a:t>
            </a:r>
            <a:r>
              <a:rPr sz="1800" dirty="0">
                <a:latin typeface="Tw Cen MT"/>
                <a:cs typeface="Tw Cen MT"/>
              </a:rPr>
              <a:t>the</a:t>
            </a:r>
            <a:r>
              <a:rPr sz="1800" spc="-20" dirty="0">
                <a:latin typeface="Tw Cen MT"/>
                <a:cs typeface="Tw Cen MT"/>
              </a:rPr>
              <a:t> </a:t>
            </a:r>
            <a:r>
              <a:rPr sz="1800" dirty="0">
                <a:latin typeface="Tw Cen MT"/>
                <a:cs typeface="Tw Cen MT"/>
              </a:rPr>
              <a:t>whole</a:t>
            </a:r>
            <a:r>
              <a:rPr sz="1800" spc="-10" dirty="0">
                <a:latin typeface="Tw Cen MT"/>
                <a:cs typeface="Tw Cen MT"/>
              </a:rPr>
              <a:t> </a:t>
            </a:r>
            <a:r>
              <a:rPr sz="1800" dirty="0">
                <a:latin typeface="Tw Cen MT"/>
                <a:cs typeface="Tw Cen MT"/>
              </a:rPr>
              <a:t>brain</a:t>
            </a:r>
            <a:r>
              <a:rPr sz="1800" spc="-45" dirty="0">
                <a:latin typeface="Tw Cen MT"/>
                <a:cs typeface="Tw Cen MT"/>
              </a:rPr>
              <a:t> </a:t>
            </a:r>
            <a:r>
              <a:rPr sz="1800" dirty="0">
                <a:latin typeface="Tw Cen MT"/>
                <a:cs typeface="Tw Cen MT"/>
              </a:rPr>
              <a:t>so</a:t>
            </a:r>
            <a:r>
              <a:rPr sz="1800" spc="-10" dirty="0">
                <a:latin typeface="Tw Cen MT"/>
                <a:cs typeface="Tw Cen MT"/>
              </a:rPr>
              <a:t> </a:t>
            </a:r>
            <a:r>
              <a:rPr sz="1800" dirty="0">
                <a:latin typeface="Tw Cen MT"/>
                <a:cs typeface="Tw Cen MT"/>
              </a:rPr>
              <a:t>that</a:t>
            </a:r>
            <a:r>
              <a:rPr sz="1800" spc="-35" dirty="0">
                <a:latin typeface="Tw Cen MT"/>
                <a:cs typeface="Tw Cen MT"/>
              </a:rPr>
              <a:t> </a:t>
            </a:r>
            <a:r>
              <a:rPr sz="1800" dirty="0">
                <a:latin typeface="Tw Cen MT"/>
                <a:cs typeface="Tw Cen MT"/>
              </a:rPr>
              <a:t>you</a:t>
            </a:r>
            <a:r>
              <a:rPr sz="1800" spc="-15" dirty="0">
                <a:latin typeface="Tw Cen MT"/>
                <a:cs typeface="Tw Cen MT"/>
              </a:rPr>
              <a:t> </a:t>
            </a:r>
            <a:r>
              <a:rPr sz="1800" spc="-25" dirty="0">
                <a:latin typeface="Tw Cen MT"/>
                <a:cs typeface="Tw Cen MT"/>
              </a:rPr>
              <a:t>get </a:t>
            </a:r>
            <a:r>
              <a:rPr sz="1800" dirty="0">
                <a:latin typeface="Tw Cen MT"/>
                <a:cs typeface="Tw Cen MT"/>
              </a:rPr>
              <a:t>could</a:t>
            </a:r>
            <a:r>
              <a:rPr sz="1800" spc="-35" dirty="0">
                <a:latin typeface="Tw Cen MT"/>
                <a:cs typeface="Tw Cen MT"/>
              </a:rPr>
              <a:t> </a:t>
            </a:r>
            <a:r>
              <a:rPr sz="1800" dirty="0">
                <a:latin typeface="Tw Cen MT"/>
                <a:cs typeface="Tw Cen MT"/>
              </a:rPr>
              <a:t>feel</a:t>
            </a:r>
            <a:r>
              <a:rPr sz="1800" spc="-15" dirty="0">
                <a:latin typeface="Tw Cen MT"/>
                <a:cs typeface="Tw Cen MT"/>
              </a:rPr>
              <a:t> </a:t>
            </a:r>
            <a:r>
              <a:rPr sz="1800" dirty="0">
                <a:latin typeface="Tw Cen MT"/>
                <a:cs typeface="Tw Cen MT"/>
              </a:rPr>
              <a:t>better</a:t>
            </a:r>
            <a:r>
              <a:rPr sz="1800" spc="-30" dirty="0">
                <a:latin typeface="Tw Cen MT"/>
                <a:cs typeface="Tw Cen MT"/>
              </a:rPr>
              <a:t> </a:t>
            </a:r>
            <a:r>
              <a:rPr sz="1800" spc="-10" dirty="0">
                <a:latin typeface="Tw Cen MT"/>
                <a:cs typeface="Tw Cen MT"/>
              </a:rPr>
              <a:t>faster</a:t>
            </a:r>
            <a:endParaRPr sz="1800" dirty="0">
              <a:latin typeface="Tw Cen MT"/>
              <a:cs typeface="Tw Cen MT"/>
            </a:endParaRPr>
          </a:p>
          <a:p>
            <a:pPr marL="140335">
              <a:lnSpc>
                <a:spcPct val="100000"/>
              </a:lnSpc>
              <a:spcBef>
                <a:spcPts val="360"/>
              </a:spcBef>
            </a:pPr>
            <a:r>
              <a:rPr sz="1800" dirty="0">
                <a:solidFill>
                  <a:srgbClr val="1CACE3"/>
                </a:solidFill>
                <a:latin typeface="Wingdings 3"/>
                <a:cs typeface="Wingdings 3"/>
              </a:rPr>
              <a:t></a:t>
            </a:r>
            <a:r>
              <a:rPr sz="1800" spc="100" dirty="0">
                <a:solidFill>
                  <a:srgbClr val="1CACE3"/>
                </a:solidFill>
                <a:latin typeface="Times New Roman"/>
                <a:cs typeface="Times New Roman"/>
              </a:rPr>
              <a:t> </a:t>
            </a:r>
            <a:r>
              <a:rPr sz="1800" dirty="0">
                <a:latin typeface="Tw Cen MT"/>
                <a:cs typeface="Tw Cen MT"/>
              </a:rPr>
              <a:t>It</a:t>
            </a:r>
            <a:r>
              <a:rPr sz="1800" spc="-5" dirty="0">
                <a:latin typeface="Tw Cen MT"/>
                <a:cs typeface="Tw Cen MT"/>
              </a:rPr>
              <a:t> </a:t>
            </a:r>
            <a:r>
              <a:rPr sz="1800" dirty="0">
                <a:latin typeface="Tw Cen MT"/>
                <a:cs typeface="Tw Cen MT"/>
              </a:rPr>
              <a:t>can</a:t>
            </a:r>
            <a:r>
              <a:rPr sz="1800" spc="-30" dirty="0">
                <a:latin typeface="Tw Cen MT"/>
                <a:cs typeface="Tw Cen MT"/>
              </a:rPr>
              <a:t> </a:t>
            </a:r>
            <a:r>
              <a:rPr sz="1800" dirty="0">
                <a:latin typeface="Tw Cen MT"/>
                <a:cs typeface="Tw Cen MT"/>
              </a:rPr>
              <a:t>help</a:t>
            </a:r>
            <a:r>
              <a:rPr sz="1800" spc="-10" dirty="0">
                <a:latin typeface="Tw Cen MT"/>
                <a:cs typeface="Tw Cen MT"/>
              </a:rPr>
              <a:t> </a:t>
            </a:r>
            <a:r>
              <a:rPr sz="1800" dirty="0">
                <a:latin typeface="Tw Cen MT"/>
                <a:cs typeface="Tw Cen MT"/>
              </a:rPr>
              <a:t>me</a:t>
            </a:r>
            <a:r>
              <a:rPr sz="1800" spc="-5" dirty="0">
                <a:latin typeface="Tw Cen MT"/>
                <a:cs typeface="Tw Cen MT"/>
              </a:rPr>
              <a:t> </a:t>
            </a:r>
            <a:r>
              <a:rPr sz="1800" dirty="0">
                <a:latin typeface="Tw Cen MT"/>
                <a:cs typeface="Tw Cen MT"/>
              </a:rPr>
              <a:t>understand</a:t>
            </a:r>
            <a:r>
              <a:rPr sz="1800" spc="-25" dirty="0">
                <a:latin typeface="Tw Cen MT"/>
                <a:cs typeface="Tw Cen MT"/>
              </a:rPr>
              <a:t> </a:t>
            </a:r>
            <a:r>
              <a:rPr sz="1800" dirty="0">
                <a:latin typeface="Tw Cen MT"/>
                <a:cs typeface="Tw Cen MT"/>
              </a:rPr>
              <a:t>you</a:t>
            </a:r>
            <a:r>
              <a:rPr sz="1800" spc="-35" dirty="0">
                <a:latin typeface="Tw Cen MT"/>
                <a:cs typeface="Tw Cen MT"/>
              </a:rPr>
              <a:t> </a:t>
            </a:r>
            <a:r>
              <a:rPr sz="1800" spc="-10" dirty="0">
                <a:latin typeface="Tw Cen MT"/>
                <a:cs typeface="Tw Cen MT"/>
              </a:rPr>
              <a:t>better</a:t>
            </a:r>
            <a:endParaRPr sz="1800" dirty="0">
              <a:latin typeface="Tw Cen MT"/>
              <a:cs typeface="Tw Cen MT"/>
            </a:endParaRPr>
          </a:p>
          <a:p>
            <a:pPr marL="140335">
              <a:lnSpc>
                <a:spcPct val="100000"/>
              </a:lnSpc>
              <a:spcBef>
                <a:spcPts val="385"/>
              </a:spcBef>
            </a:pPr>
            <a:r>
              <a:rPr sz="1800" dirty="0">
                <a:solidFill>
                  <a:srgbClr val="1CACE3"/>
                </a:solidFill>
                <a:latin typeface="Wingdings 3"/>
                <a:cs typeface="Wingdings 3"/>
              </a:rPr>
              <a:t></a:t>
            </a:r>
            <a:r>
              <a:rPr sz="1800" spc="75" dirty="0">
                <a:solidFill>
                  <a:srgbClr val="1CACE3"/>
                </a:solidFill>
                <a:latin typeface="Times New Roman"/>
                <a:cs typeface="Times New Roman"/>
              </a:rPr>
              <a:t> </a:t>
            </a:r>
            <a:r>
              <a:rPr sz="1800" dirty="0">
                <a:latin typeface="Tw Cen MT"/>
                <a:cs typeface="Tw Cen MT"/>
              </a:rPr>
              <a:t>It</a:t>
            </a:r>
            <a:r>
              <a:rPr sz="1800" spc="-25" dirty="0">
                <a:latin typeface="Tw Cen MT"/>
                <a:cs typeface="Tw Cen MT"/>
              </a:rPr>
              <a:t> </a:t>
            </a:r>
            <a:r>
              <a:rPr sz="1800" dirty="0">
                <a:latin typeface="Tw Cen MT"/>
                <a:cs typeface="Tw Cen MT"/>
              </a:rPr>
              <a:t>can</a:t>
            </a:r>
            <a:r>
              <a:rPr sz="1800" spc="-55" dirty="0">
                <a:latin typeface="Tw Cen MT"/>
                <a:cs typeface="Tw Cen MT"/>
              </a:rPr>
              <a:t> </a:t>
            </a:r>
            <a:r>
              <a:rPr sz="1800" dirty="0">
                <a:latin typeface="Tw Cen MT"/>
                <a:cs typeface="Tw Cen MT"/>
              </a:rPr>
              <a:t>help</a:t>
            </a:r>
            <a:r>
              <a:rPr sz="1800" spc="-30" dirty="0">
                <a:latin typeface="Tw Cen MT"/>
                <a:cs typeface="Tw Cen MT"/>
              </a:rPr>
              <a:t> </a:t>
            </a:r>
            <a:r>
              <a:rPr sz="1800" dirty="0">
                <a:latin typeface="Tw Cen MT"/>
                <a:cs typeface="Tw Cen MT"/>
              </a:rPr>
              <a:t>you</a:t>
            </a:r>
            <a:r>
              <a:rPr sz="1800" spc="-30" dirty="0">
                <a:latin typeface="Tw Cen MT"/>
                <a:cs typeface="Tw Cen MT"/>
              </a:rPr>
              <a:t> </a:t>
            </a:r>
            <a:r>
              <a:rPr sz="1800" dirty="0">
                <a:latin typeface="Tw Cen MT"/>
                <a:cs typeface="Tw Cen MT"/>
              </a:rPr>
              <a:t>understand</a:t>
            </a:r>
            <a:r>
              <a:rPr sz="1800" spc="-65" dirty="0">
                <a:latin typeface="Tw Cen MT"/>
                <a:cs typeface="Tw Cen MT"/>
              </a:rPr>
              <a:t> </a:t>
            </a:r>
            <a:r>
              <a:rPr sz="1800" dirty="0">
                <a:latin typeface="Tw Cen MT"/>
                <a:cs typeface="Tw Cen MT"/>
              </a:rPr>
              <a:t>yourself</a:t>
            </a:r>
            <a:r>
              <a:rPr sz="1800" spc="15" dirty="0">
                <a:latin typeface="Tw Cen MT"/>
                <a:cs typeface="Tw Cen MT"/>
              </a:rPr>
              <a:t> </a:t>
            </a:r>
            <a:r>
              <a:rPr sz="1800" spc="-10" dirty="0">
                <a:latin typeface="Tw Cen MT"/>
                <a:cs typeface="Tw Cen MT"/>
              </a:rPr>
              <a:t>better</a:t>
            </a:r>
            <a:endParaRPr sz="1800" dirty="0">
              <a:latin typeface="Tw Cen MT"/>
              <a:cs typeface="Tw Cen MT"/>
            </a:endParaRPr>
          </a:p>
          <a:p>
            <a:pPr marL="140335">
              <a:lnSpc>
                <a:spcPct val="100000"/>
              </a:lnSpc>
              <a:spcBef>
                <a:spcPts val="385"/>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Let</a:t>
            </a:r>
            <a:r>
              <a:rPr sz="1800" spc="-15" dirty="0">
                <a:latin typeface="Tw Cen MT"/>
                <a:cs typeface="Tw Cen MT"/>
              </a:rPr>
              <a:t> </a:t>
            </a:r>
            <a:r>
              <a:rPr sz="1800" dirty="0">
                <a:latin typeface="Tw Cen MT"/>
                <a:cs typeface="Tw Cen MT"/>
              </a:rPr>
              <a:t>students</a:t>
            </a:r>
            <a:r>
              <a:rPr sz="1800" spc="-45" dirty="0">
                <a:latin typeface="Tw Cen MT"/>
                <a:cs typeface="Tw Cen MT"/>
              </a:rPr>
              <a:t> </a:t>
            </a:r>
            <a:r>
              <a:rPr sz="1800" dirty="0">
                <a:latin typeface="Tw Cen MT"/>
                <a:cs typeface="Tw Cen MT"/>
              </a:rPr>
              <a:t>know</a:t>
            </a:r>
            <a:r>
              <a:rPr sz="1800" spc="-20" dirty="0">
                <a:latin typeface="Tw Cen MT"/>
                <a:cs typeface="Tw Cen MT"/>
              </a:rPr>
              <a:t> </a:t>
            </a:r>
            <a:r>
              <a:rPr sz="1800" dirty="0">
                <a:latin typeface="Tw Cen MT"/>
                <a:cs typeface="Tw Cen MT"/>
              </a:rPr>
              <a:t>that</a:t>
            </a:r>
            <a:r>
              <a:rPr sz="1800" spc="-45" dirty="0">
                <a:latin typeface="Tw Cen MT"/>
                <a:cs typeface="Tw Cen MT"/>
              </a:rPr>
              <a:t> </a:t>
            </a:r>
            <a:r>
              <a:rPr sz="1800" dirty="0">
                <a:latin typeface="Tw Cen MT"/>
                <a:cs typeface="Tw Cen MT"/>
              </a:rPr>
              <a:t>it</a:t>
            </a:r>
            <a:r>
              <a:rPr sz="1800" spc="-15" dirty="0">
                <a:latin typeface="Tw Cen MT"/>
                <a:cs typeface="Tw Cen MT"/>
              </a:rPr>
              <a:t> </a:t>
            </a:r>
            <a:r>
              <a:rPr sz="1800" dirty="0">
                <a:latin typeface="Tw Cen MT"/>
                <a:cs typeface="Tw Cen MT"/>
              </a:rPr>
              <a:t>may</a:t>
            </a:r>
            <a:r>
              <a:rPr sz="1800" spc="-20" dirty="0">
                <a:latin typeface="Tw Cen MT"/>
                <a:cs typeface="Tw Cen MT"/>
              </a:rPr>
              <a:t> </a:t>
            </a:r>
            <a:r>
              <a:rPr sz="1800" dirty="0">
                <a:latin typeface="Tw Cen MT"/>
                <a:cs typeface="Tw Cen MT"/>
              </a:rPr>
              <a:t>feel</a:t>
            </a:r>
            <a:r>
              <a:rPr sz="1800" spc="-25" dirty="0">
                <a:latin typeface="Tw Cen MT"/>
                <a:cs typeface="Tw Cen MT"/>
              </a:rPr>
              <a:t> </a:t>
            </a:r>
            <a:r>
              <a:rPr sz="1800" dirty="0">
                <a:latin typeface="Tw Cen MT"/>
                <a:cs typeface="Tw Cen MT"/>
              </a:rPr>
              <a:t>weird</a:t>
            </a:r>
            <a:r>
              <a:rPr sz="1800" spc="-20" dirty="0">
                <a:latin typeface="Tw Cen MT"/>
                <a:cs typeface="Tw Cen MT"/>
              </a:rPr>
              <a:t> </a:t>
            </a:r>
            <a:r>
              <a:rPr sz="1800" dirty="0">
                <a:latin typeface="Tw Cen MT"/>
                <a:cs typeface="Tw Cen MT"/>
              </a:rPr>
              <a:t>at</a:t>
            </a:r>
            <a:r>
              <a:rPr sz="1800" spc="-15" dirty="0">
                <a:latin typeface="Tw Cen MT"/>
                <a:cs typeface="Tw Cen MT"/>
              </a:rPr>
              <a:t> </a:t>
            </a:r>
            <a:r>
              <a:rPr sz="1800" spc="-10" dirty="0">
                <a:latin typeface="Tw Cen MT"/>
                <a:cs typeface="Tw Cen MT"/>
              </a:rPr>
              <a:t>first</a:t>
            </a:r>
            <a:endParaRPr sz="1800" dirty="0">
              <a:latin typeface="Tw Cen MT"/>
              <a:cs typeface="Tw Cen MT"/>
            </a:endParaRPr>
          </a:p>
          <a:p>
            <a:pPr marL="140335">
              <a:lnSpc>
                <a:spcPct val="100000"/>
              </a:lnSpc>
              <a:spcBef>
                <a:spcPts val="385"/>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dirty="0">
                <a:latin typeface="Tw Cen MT"/>
                <a:cs typeface="Tw Cen MT"/>
              </a:rPr>
              <a:t>Give</a:t>
            </a:r>
            <a:r>
              <a:rPr sz="1800" spc="-20" dirty="0">
                <a:latin typeface="Tw Cen MT"/>
                <a:cs typeface="Tw Cen MT"/>
              </a:rPr>
              <a:t> </a:t>
            </a:r>
            <a:r>
              <a:rPr sz="1800" dirty="0">
                <a:latin typeface="Tw Cen MT"/>
                <a:cs typeface="Tw Cen MT"/>
              </a:rPr>
              <a:t>a</a:t>
            </a:r>
            <a:r>
              <a:rPr sz="1800" spc="-30" dirty="0">
                <a:latin typeface="Tw Cen MT"/>
                <a:cs typeface="Tw Cen MT"/>
              </a:rPr>
              <a:t> </a:t>
            </a:r>
            <a:r>
              <a:rPr sz="1800" spc="-10" dirty="0">
                <a:latin typeface="Tw Cen MT"/>
                <a:cs typeface="Tw Cen MT"/>
              </a:rPr>
              <a:t>directive</a:t>
            </a:r>
            <a:endParaRPr sz="1800" dirty="0">
              <a:latin typeface="Tw Cen MT"/>
              <a:cs typeface="Tw Cen MT"/>
            </a:endParaRPr>
          </a:p>
        </p:txBody>
      </p:sp>
      <p:sp>
        <p:nvSpPr>
          <p:cNvPr id="4" name="object 4"/>
          <p:cNvSpPr txBox="1"/>
          <p:nvPr/>
        </p:nvSpPr>
        <p:spPr>
          <a:xfrm>
            <a:off x="5874221" y="1189414"/>
            <a:ext cx="4622800" cy="4162425"/>
          </a:xfrm>
          <a:prstGeom prst="rect">
            <a:avLst/>
          </a:prstGeom>
        </p:spPr>
        <p:txBody>
          <a:bodyPr vert="horz" wrap="square" lIns="0" tIns="200660" rIns="0" bIns="0" rtlCol="0">
            <a:spAutoFit/>
          </a:bodyPr>
          <a:lstStyle/>
          <a:p>
            <a:pPr marL="12700">
              <a:lnSpc>
                <a:spcPct val="100000"/>
              </a:lnSpc>
              <a:spcBef>
                <a:spcPts val="1580"/>
              </a:spcBef>
            </a:pPr>
            <a:r>
              <a:rPr sz="2300" spc="-10" dirty="0">
                <a:solidFill>
                  <a:srgbClr val="1CACE3"/>
                </a:solidFill>
                <a:latin typeface="Tw Cen MT"/>
                <a:cs typeface="Tw Cen MT"/>
              </a:rPr>
              <a:t>Ending</a:t>
            </a:r>
            <a:endParaRPr sz="2300" dirty="0">
              <a:latin typeface="Tw Cen MT"/>
              <a:cs typeface="Tw Cen MT"/>
            </a:endParaRPr>
          </a:p>
          <a:p>
            <a:pPr marL="12700" marR="5080">
              <a:lnSpc>
                <a:spcPct val="90000"/>
              </a:lnSpc>
              <a:spcBef>
                <a:spcPts val="1664"/>
              </a:spcBef>
            </a:pPr>
            <a:r>
              <a:rPr sz="2200" dirty="0">
                <a:latin typeface="Tw Cen MT"/>
                <a:cs typeface="Tw Cen MT"/>
              </a:rPr>
              <a:t>“It</a:t>
            </a:r>
            <a:r>
              <a:rPr sz="2200" spc="-50" dirty="0">
                <a:latin typeface="Tw Cen MT"/>
                <a:cs typeface="Tw Cen MT"/>
              </a:rPr>
              <a:t> </a:t>
            </a:r>
            <a:r>
              <a:rPr sz="2200" dirty="0">
                <a:latin typeface="Tw Cen MT"/>
                <a:cs typeface="Tw Cen MT"/>
              </a:rPr>
              <a:t>seems</a:t>
            </a:r>
            <a:r>
              <a:rPr sz="2200" spc="-35" dirty="0">
                <a:latin typeface="Tw Cen MT"/>
                <a:cs typeface="Tw Cen MT"/>
              </a:rPr>
              <a:t> </a:t>
            </a:r>
            <a:r>
              <a:rPr sz="2200" dirty="0">
                <a:latin typeface="Tw Cen MT"/>
                <a:cs typeface="Tw Cen MT"/>
              </a:rPr>
              <a:t>like</a:t>
            </a:r>
            <a:r>
              <a:rPr sz="2200" spc="-35" dirty="0">
                <a:latin typeface="Tw Cen MT"/>
                <a:cs typeface="Tw Cen MT"/>
              </a:rPr>
              <a:t> </a:t>
            </a:r>
            <a:r>
              <a:rPr sz="2200" dirty="0">
                <a:latin typeface="Tw Cen MT"/>
                <a:cs typeface="Tw Cen MT"/>
              </a:rPr>
              <a:t>we</a:t>
            </a:r>
            <a:r>
              <a:rPr sz="2200" spc="-50" dirty="0">
                <a:latin typeface="Tw Cen MT"/>
                <a:cs typeface="Tw Cen MT"/>
              </a:rPr>
              <a:t> </a:t>
            </a:r>
            <a:r>
              <a:rPr sz="2200" dirty="0">
                <a:latin typeface="Tw Cen MT"/>
                <a:cs typeface="Tw Cen MT"/>
              </a:rPr>
              <a:t>are</a:t>
            </a:r>
            <a:r>
              <a:rPr sz="2200" spc="-45" dirty="0">
                <a:latin typeface="Tw Cen MT"/>
                <a:cs typeface="Tw Cen MT"/>
              </a:rPr>
              <a:t> </a:t>
            </a:r>
            <a:r>
              <a:rPr sz="2200" dirty="0">
                <a:latin typeface="Tw Cen MT"/>
                <a:cs typeface="Tw Cen MT"/>
              </a:rPr>
              <a:t>finished</a:t>
            </a:r>
            <a:r>
              <a:rPr sz="2200" spc="-15" dirty="0">
                <a:latin typeface="Tw Cen MT"/>
                <a:cs typeface="Tw Cen MT"/>
              </a:rPr>
              <a:t> </a:t>
            </a:r>
            <a:r>
              <a:rPr sz="2200" dirty="0">
                <a:latin typeface="Tw Cen MT"/>
                <a:cs typeface="Tw Cen MT"/>
              </a:rPr>
              <a:t>for</a:t>
            </a:r>
            <a:r>
              <a:rPr sz="2200" spc="-45" dirty="0">
                <a:latin typeface="Tw Cen MT"/>
                <a:cs typeface="Tw Cen MT"/>
              </a:rPr>
              <a:t> </a:t>
            </a:r>
            <a:r>
              <a:rPr sz="2200" spc="-10" dirty="0">
                <a:latin typeface="Tw Cen MT"/>
                <a:cs typeface="Tw Cen MT"/>
              </a:rPr>
              <a:t>today </a:t>
            </a:r>
            <a:r>
              <a:rPr sz="2200" dirty="0">
                <a:latin typeface="Tw Cen MT"/>
                <a:cs typeface="Tw Cen MT"/>
              </a:rPr>
              <a:t>but</a:t>
            </a:r>
            <a:r>
              <a:rPr sz="2200" spc="-45" dirty="0">
                <a:latin typeface="Tw Cen MT"/>
                <a:cs typeface="Tw Cen MT"/>
              </a:rPr>
              <a:t> </a:t>
            </a:r>
            <a:r>
              <a:rPr sz="2200" dirty="0">
                <a:latin typeface="Tw Cen MT"/>
                <a:cs typeface="Tw Cen MT"/>
              </a:rPr>
              <a:t>can</a:t>
            </a:r>
            <a:r>
              <a:rPr sz="2200" spc="-35" dirty="0">
                <a:latin typeface="Tw Cen MT"/>
                <a:cs typeface="Tw Cen MT"/>
              </a:rPr>
              <a:t> </a:t>
            </a:r>
            <a:r>
              <a:rPr sz="2200" dirty="0">
                <a:latin typeface="Tw Cen MT"/>
                <a:cs typeface="Tw Cen MT"/>
              </a:rPr>
              <a:t>you</a:t>
            </a:r>
            <a:r>
              <a:rPr sz="2200" spc="-40" dirty="0">
                <a:latin typeface="Tw Cen MT"/>
                <a:cs typeface="Tw Cen MT"/>
              </a:rPr>
              <a:t> </a:t>
            </a:r>
            <a:r>
              <a:rPr sz="2200" dirty="0">
                <a:latin typeface="Tw Cen MT"/>
                <a:cs typeface="Tw Cen MT"/>
              </a:rPr>
              <a:t>take</a:t>
            </a:r>
            <a:r>
              <a:rPr sz="2200" spc="-35" dirty="0">
                <a:latin typeface="Tw Cen MT"/>
                <a:cs typeface="Tw Cen MT"/>
              </a:rPr>
              <a:t> </a:t>
            </a:r>
            <a:r>
              <a:rPr sz="2200" dirty="0">
                <a:latin typeface="Tw Cen MT"/>
                <a:cs typeface="Tw Cen MT"/>
              </a:rPr>
              <a:t>one</a:t>
            </a:r>
            <a:r>
              <a:rPr sz="2200" spc="-45" dirty="0">
                <a:latin typeface="Tw Cen MT"/>
                <a:cs typeface="Tw Cen MT"/>
              </a:rPr>
              <a:t> </a:t>
            </a:r>
            <a:r>
              <a:rPr sz="2200" dirty="0">
                <a:latin typeface="Tw Cen MT"/>
                <a:cs typeface="Tw Cen MT"/>
              </a:rPr>
              <a:t>last</a:t>
            </a:r>
            <a:r>
              <a:rPr sz="2200" spc="-15" dirty="0">
                <a:latin typeface="Tw Cen MT"/>
                <a:cs typeface="Tw Cen MT"/>
              </a:rPr>
              <a:t> </a:t>
            </a:r>
            <a:r>
              <a:rPr sz="2200" dirty="0">
                <a:latin typeface="Tw Cen MT"/>
                <a:cs typeface="Tw Cen MT"/>
              </a:rPr>
              <a:t>look</a:t>
            </a:r>
            <a:r>
              <a:rPr sz="2200" spc="-45" dirty="0">
                <a:latin typeface="Tw Cen MT"/>
                <a:cs typeface="Tw Cen MT"/>
              </a:rPr>
              <a:t> </a:t>
            </a:r>
            <a:r>
              <a:rPr sz="2200" dirty="0">
                <a:latin typeface="Tw Cen MT"/>
                <a:cs typeface="Tw Cen MT"/>
              </a:rPr>
              <a:t>to</a:t>
            </a:r>
            <a:r>
              <a:rPr sz="2200" spc="-35" dirty="0">
                <a:latin typeface="Tw Cen MT"/>
                <a:cs typeface="Tw Cen MT"/>
              </a:rPr>
              <a:t> </a:t>
            </a:r>
            <a:r>
              <a:rPr sz="2200" dirty="0">
                <a:latin typeface="Tw Cen MT"/>
                <a:cs typeface="Tw Cen MT"/>
              </a:rPr>
              <a:t>see</a:t>
            </a:r>
            <a:r>
              <a:rPr sz="2200" spc="-45" dirty="0">
                <a:latin typeface="Tw Cen MT"/>
                <a:cs typeface="Tw Cen MT"/>
              </a:rPr>
              <a:t> </a:t>
            </a:r>
            <a:r>
              <a:rPr sz="2200" spc="-25" dirty="0">
                <a:latin typeface="Tw Cen MT"/>
                <a:cs typeface="Tw Cen MT"/>
              </a:rPr>
              <a:t>if </a:t>
            </a:r>
            <a:r>
              <a:rPr sz="2200" dirty="0">
                <a:latin typeface="Tw Cen MT"/>
                <a:cs typeface="Tw Cen MT"/>
              </a:rPr>
              <a:t>there</a:t>
            </a:r>
            <a:r>
              <a:rPr sz="2200" spc="-50" dirty="0">
                <a:latin typeface="Tw Cen MT"/>
                <a:cs typeface="Tw Cen MT"/>
              </a:rPr>
              <a:t> </a:t>
            </a:r>
            <a:r>
              <a:rPr sz="2200" dirty="0">
                <a:latin typeface="Tw Cen MT"/>
                <a:cs typeface="Tw Cen MT"/>
              </a:rPr>
              <a:t>is</a:t>
            </a:r>
            <a:r>
              <a:rPr sz="2200" spc="-25" dirty="0">
                <a:latin typeface="Tw Cen MT"/>
                <a:cs typeface="Tw Cen MT"/>
              </a:rPr>
              <a:t> </a:t>
            </a:r>
            <a:r>
              <a:rPr sz="2200" dirty="0">
                <a:latin typeface="Tw Cen MT"/>
                <a:cs typeface="Tw Cen MT"/>
              </a:rPr>
              <a:t>anything</a:t>
            </a:r>
            <a:r>
              <a:rPr sz="2200" spc="-35" dirty="0">
                <a:latin typeface="Tw Cen MT"/>
                <a:cs typeface="Tw Cen MT"/>
              </a:rPr>
              <a:t> </a:t>
            </a:r>
            <a:r>
              <a:rPr sz="2200" dirty="0">
                <a:latin typeface="Tw Cen MT"/>
                <a:cs typeface="Tw Cen MT"/>
              </a:rPr>
              <a:t>that</a:t>
            </a:r>
            <a:r>
              <a:rPr sz="2200" spc="-40" dirty="0">
                <a:latin typeface="Tw Cen MT"/>
                <a:cs typeface="Tw Cen MT"/>
              </a:rPr>
              <a:t> </a:t>
            </a:r>
            <a:r>
              <a:rPr sz="2200" dirty="0">
                <a:latin typeface="Tw Cen MT"/>
                <a:cs typeface="Tw Cen MT"/>
              </a:rPr>
              <a:t>needs</a:t>
            </a:r>
            <a:r>
              <a:rPr sz="2200" spc="-35" dirty="0">
                <a:latin typeface="Tw Cen MT"/>
                <a:cs typeface="Tw Cen MT"/>
              </a:rPr>
              <a:t> </a:t>
            </a:r>
            <a:r>
              <a:rPr sz="2200" dirty="0">
                <a:latin typeface="Tw Cen MT"/>
                <a:cs typeface="Tw Cen MT"/>
              </a:rPr>
              <a:t>to</a:t>
            </a:r>
            <a:r>
              <a:rPr sz="2200" spc="-40" dirty="0">
                <a:latin typeface="Tw Cen MT"/>
                <a:cs typeface="Tw Cen MT"/>
              </a:rPr>
              <a:t> </a:t>
            </a:r>
            <a:r>
              <a:rPr sz="2200" dirty="0">
                <a:latin typeface="Tw Cen MT"/>
                <a:cs typeface="Tw Cen MT"/>
              </a:rPr>
              <a:t>be</a:t>
            </a:r>
            <a:r>
              <a:rPr sz="2200" spc="-40" dirty="0">
                <a:latin typeface="Tw Cen MT"/>
                <a:cs typeface="Tw Cen MT"/>
              </a:rPr>
              <a:t> </a:t>
            </a:r>
            <a:r>
              <a:rPr sz="2200" spc="-10" dirty="0">
                <a:latin typeface="Tw Cen MT"/>
                <a:cs typeface="Tw Cen MT"/>
              </a:rPr>
              <a:t>moved, </a:t>
            </a:r>
            <a:r>
              <a:rPr sz="2200" dirty="0">
                <a:latin typeface="Tw Cen MT"/>
                <a:cs typeface="Tw Cen MT"/>
              </a:rPr>
              <a:t>added</a:t>
            </a:r>
            <a:r>
              <a:rPr sz="2200" spc="-40" dirty="0">
                <a:latin typeface="Tw Cen MT"/>
                <a:cs typeface="Tw Cen MT"/>
              </a:rPr>
              <a:t> </a:t>
            </a:r>
            <a:r>
              <a:rPr sz="2200" dirty="0">
                <a:latin typeface="Tw Cen MT"/>
                <a:cs typeface="Tw Cen MT"/>
              </a:rPr>
              <a:t>or</a:t>
            </a:r>
            <a:r>
              <a:rPr sz="2200" spc="-40" dirty="0">
                <a:latin typeface="Tw Cen MT"/>
                <a:cs typeface="Tw Cen MT"/>
              </a:rPr>
              <a:t> </a:t>
            </a:r>
            <a:r>
              <a:rPr sz="2200" dirty="0">
                <a:latin typeface="Tw Cen MT"/>
                <a:cs typeface="Tw Cen MT"/>
              </a:rPr>
              <a:t>taken</a:t>
            </a:r>
            <a:r>
              <a:rPr sz="2200" spc="-25" dirty="0">
                <a:latin typeface="Tw Cen MT"/>
                <a:cs typeface="Tw Cen MT"/>
              </a:rPr>
              <a:t> </a:t>
            </a:r>
            <a:r>
              <a:rPr sz="2200" dirty="0">
                <a:latin typeface="Tw Cen MT"/>
                <a:cs typeface="Tw Cen MT"/>
              </a:rPr>
              <a:t>out</a:t>
            </a:r>
            <a:r>
              <a:rPr sz="2200" spc="-35" dirty="0">
                <a:latin typeface="Tw Cen MT"/>
                <a:cs typeface="Tw Cen MT"/>
              </a:rPr>
              <a:t> </a:t>
            </a:r>
            <a:r>
              <a:rPr sz="2200" dirty="0">
                <a:latin typeface="Tw Cen MT"/>
                <a:cs typeface="Tw Cen MT"/>
              </a:rPr>
              <a:t>of</a:t>
            </a:r>
            <a:r>
              <a:rPr sz="2200" spc="25" dirty="0">
                <a:latin typeface="Tw Cen MT"/>
                <a:cs typeface="Tw Cen MT"/>
              </a:rPr>
              <a:t> </a:t>
            </a:r>
            <a:r>
              <a:rPr sz="2200" dirty="0">
                <a:latin typeface="Tw Cen MT"/>
                <a:cs typeface="Tw Cen MT"/>
              </a:rPr>
              <a:t>the</a:t>
            </a:r>
            <a:r>
              <a:rPr sz="2200" spc="-35" dirty="0">
                <a:latin typeface="Tw Cen MT"/>
                <a:cs typeface="Tw Cen MT"/>
              </a:rPr>
              <a:t> </a:t>
            </a:r>
            <a:r>
              <a:rPr sz="2200" spc="-10" dirty="0">
                <a:latin typeface="Tw Cen MT"/>
                <a:cs typeface="Tw Cen MT"/>
              </a:rPr>
              <a:t>tray.”</a:t>
            </a:r>
            <a:endParaRPr sz="2200" dirty="0">
              <a:latin typeface="Tw Cen MT"/>
              <a:cs typeface="Tw Cen MT"/>
            </a:endParaRPr>
          </a:p>
          <a:p>
            <a:pPr marL="12700">
              <a:lnSpc>
                <a:spcPct val="100000"/>
              </a:lnSpc>
              <a:spcBef>
                <a:spcPts val="1140"/>
              </a:spcBef>
            </a:pPr>
            <a:r>
              <a:rPr sz="2200" u="sng" spc="-10" dirty="0">
                <a:uFill>
                  <a:solidFill>
                    <a:srgbClr val="000000"/>
                  </a:solidFill>
                </a:uFill>
                <a:latin typeface="Tw Cen MT"/>
                <a:cs typeface="Tw Cen MT"/>
              </a:rPr>
              <a:t>Sessions</a:t>
            </a:r>
            <a:endParaRPr sz="2200" dirty="0">
              <a:latin typeface="Tw Cen MT"/>
              <a:cs typeface="Tw Cen MT"/>
            </a:endParaRPr>
          </a:p>
          <a:p>
            <a:pPr marL="48895">
              <a:lnSpc>
                <a:spcPct val="100000"/>
              </a:lnSpc>
              <a:spcBef>
                <a:spcPts val="209"/>
              </a:spcBef>
            </a:pPr>
            <a:r>
              <a:rPr sz="1800" dirty="0">
                <a:solidFill>
                  <a:srgbClr val="1CACE3"/>
                </a:solidFill>
                <a:latin typeface="Wingdings 3"/>
                <a:cs typeface="Wingdings 3"/>
              </a:rPr>
              <a:t></a:t>
            </a:r>
            <a:r>
              <a:rPr sz="1800" spc="70" dirty="0">
                <a:solidFill>
                  <a:srgbClr val="1CACE3"/>
                </a:solidFill>
                <a:latin typeface="Times New Roman"/>
                <a:cs typeface="Times New Roman"/>
              </a:rPr>
              <a:t> </a:t>
            </a:r>
            <a:r>
              <a:rPr sz="1800" dirty="0">
                <a:latin typeface="Tw Cen MT"/>
                <a:cs typeface="Tw Cen MT"/>
              </a:rPr>
              <a:t>Introduce</a:t>
            </a:r>
            <a:r>
              <a:rPr sz="1800" spc="-50" dirty="0">
                <a:latin typeface="Tw Cen MT"/>
                <a:cs typeface="Tw Cen MT"/>
              </a:rPr>
              <a:t> </a:t>
            </a:r>
            <a:r>
              <a:rPr sz="1800" spc="-10" dirty="0">
                <a:latin typeface="Tw Cen MT"/>
                <a:cs typeface="Tw Cen MT"/>
              </a:rPr>
              <a:t>sandtray</a:t>
            </a:r>
            <a:endParaRPr sz="1800" dirty="0">
              <a:latin typeface="Tw Cen MT"/>
              <a:cs typeface="Tw Cen MT"/>
            </a:endParaRPr>
          </a:p>
          <a:p>
            <a:pPr marL="48895">
              <a:lnSpc>
                <a:spcPct val="100000"/>
              </a:lnSpc>
              <a:spcBef>
                <a:spcPts val="385"/>
              </a:spcBef>
            </a:pPr>
            <a:r>
              <a:rPr sz="1800" dirty="0">
                <a:solidFill>
                  <a:srgbClr val="1CACE3"/>
                </a:solidFill>
                <a:latin typeface="Wingdings 3"/>
                <a:cs typeface="Wingdings 3"/>
              </a:rPr>
              <a:t></a:t>
            </a:r>
            <a:r>
              <a:rPr sz="1800" spc="85" dirty="0">
                <a:solidFill>
                  <a:srgbClr val="1CACE3"/>
                </a:solidFill>
                <a:latin typeface="Times New Roman"/>
                <a:cs typeface="Times New Roman"/>
              </a:rPr>
              <a:t> </a:t>
            </a:r>
            <a:r>
              <a:rPr sz="1800" spc="-10" dirty="0">
                <a:latin typeface="Tw Cen MT"/>
                <a:cs typeface="Tw Cen MT"/>
              </a:rPr>
              <a:t>15-</a:t>
            </a:r>
            <a:r>
              <a:rPr sz="1800" dirty="0">
                <a:latin typeface="Tw Cen MT"/>
                <a:cs typeface="Tw Cen MT"/>
              </a:rPr>
              <a:t>25</a:t>
            </a:r>
            <a:r>
              <a:rPr sz="1800" spc="-45" dirty="0">
                <a:latin typeface="Tw Cen MT"/>
                <a:cs typeface="Tw Cen MT"/>
              </a:rPr>
              <a:t> </a:t>
            </a:r>
            <a:r>
              <a:rPr sz="1800" dirty="0">
                <a:latin typeface="Tw Cen MT"/>
                <a:cs typeface="Tw Cen MT"/>
              </a:rPr>
              <a:t>min</a:t>
            </a:r>
            <a:r>
              <a:rPr sz="1800" spc="-15" dirty="0">
                <a:latin typeface="Tw Cen MT"/>
                <a:cs typeface="Tw Cen MT"/>
              </a:rPr>
              <a:t> </a:t>
            </a:r>
            <a:r>
              <a:rPr sz="1800" dirty="0">
                <a:latin typeface="Tw Cen MT"/>
                <a:cs typeface="Tw Cen MT"/>
              </a:rPr>
              <a:t>for</a:t>
            </a:r>
            <a:r>
              <a:rPr sz="1800" spc="-10" dirty="0">
                <a:latin typeface="Tw Cen MT"/>
                <a:cs typeface="Tw Cen MT"/>
              </a:rPr>
              <a:t> sandtray</a:t>
            </a:r>
            <a:endParaRPr sz="1800" dirty="0">
              <a:latin typeface="Tw Cen MT"/>
              <a:cs typeface="Tw Cen MT"/>
            </a:endParaRPr>
          </a:p>
          <a:p>
            <a:pPr marL="231775">
              <a:lnSpc>
                <a:spcPct val="100000"/>
              </a:lnSpc>
              <a:spcBef>
                <a:spcPts val="450"/>
              </a:spcBef>
            </a:pPr>
            <a:r>
              <a:rPr sz="1400" dirty="0">
                <a:solidFill>
                  <a:srgbClr val="1CACE3"/>
                </a:solidFill>
                <a:latin typeface="Wingdings 3"/>
                <a:cs typeface="Wingdings 3"/>
              </a:rPr>
              <a:t></a:t>
            </a:r>
            <a:r>
              <a:rPr sz="1400" spc="305" dirty="0">
                <a:solidFill>
                  <a:srgbClr val="1CACE3"/>
                </a:solidFill>
                <a:latin typeface="Times New Roman"/>
                <a:cs typeface="Times New Roman"/>
              </a:rPr>
              <a:t> </a:t>
            </a:r>
            <a:r>
              <a:rPr sz="1400" dirty="0">
                <a:latin typeface="Tw Cen MT"/>
                <a:cs typeface="Tw Cen MT"/>
              </a:rPr>
              <a:t>5-10</a:t>
            </a:r>
            <a:r>
              <a:rPr sz="1400" spc="-15" dirty="0">
                <a:latin typeface="Tw Cen MT"/>
                <a:cs typeface="Tw Cen MT"/>
              </a:rPr>
              <a:t> </a:t>
            </a:r>
            <a:r>
              <a:rPr sz="1400" dirty="0">
                <a:latin typeface="Tw Cen MT"/>
                <a:cs typeface="Tw Cen MT"/>
              </a:rPr>
              <a:t>min</a:t>
            </a:r>
            <a:r>
              <a:rPr sz="1400" spc="-5" dirty="0">
                <a:latin typeface="Tw Cen MT"/>
                <a:cs typeface="Tw Cen MT"/>
              </a:rPr>
              <a:t> </a:t>
            </a:r>
            <a:r>
              <a:rPr sz="1400" dirty="0">
                <a:latin typeface="Tw Cen MT"/>
                <a:cs typeface="Tw Cen MT"/>
              </a:rPr>
              <a:t>to</a:t>
            </a:r>
            <a:r>
              <a:rPr sz="1400" spc="-15" dirty="0">
                <a:latin typeface="Tw Cen MT"/>
                <a:cs typeface="Tw Cen MT"/>
              </a:rPr>
              <a:t> </a:t>
            </a:r>
            <a:r>
              <a:rPr sz="1400" spc="-20" dirty="0">
                <a:latin typeface="Tw Cen MT"/>
                <a:cs typeface="Tw Cen MT"/>
              </a:rPr>
              <a:t>build</a:t>
            </a:r>
            <a:endParaRPr sz="1400" dirty="0">
              <a:latin typeface="Tw Cen MT"/>
              <a:cs typeface="Tw Cen MT"/>
            </a:endParaRPr>
          </a:p>
          <a:p>
            <a:pPr marL="231775">
              <a:lnSpc>
                <a:spcPct val="100000"/>
              </a:lnSpc>
              <a:spcBef>
                <a:spcPts val="430"/>
              </a:spcBef>
            </a:pPr>
            <a:r>
              <a:rPr sz="1400" dirty="0">
                <a:solidFill>
                  <a:srgbClr val="1CACE3"/>
                </a:solidFill>
                <a:latin typeface="Wingdings 3"/>
                <a:cs typeface="Wingdings 3"/>
              </a:rPr>
              <a:t></a:t>
            </a:r>
            <a:r>
              <a:rPr sz="1400" spc="315" dirty="0">
                <a:solidFill>
                  <a:srgbClr val="1CACE3"/>
                </a:solidFill>
                <a:latin typeface="Times New Roman"/>
                <a:cs typeface="Times New Roman"/>
              </a:rPr>
              <a:t> </a:t>
            </a:r>
            <a:r>
              <a:rPr sz="1400" dirty="0">
                <a:latin typeface="Tw Cen MT"/>
                <a:cs typeface="Tw Cen MT"/>
              </a:rPr>
              <a:t>5-10</a:t>
            </a:r>
            <a:r>
              <a:rPr sz="1400" spc="-10" dirty="0">
                <a:latin typeface="Tw Cen MT"/>
                <a:cs typeface="Tw Cen MT"/>
              </a:rPr>
              <a:t> </a:t>
            </a:r>
            <a:r>
              <a:rPr sz="1400" dirty="0">
                <a:latin typeface="Tw Cen MT"/>
                <a:cs typeface="Tw Cen MT"/>
              </a:rPr>
              <a:t>to</a:t>
            </a:r>
            <a:r>
              <a:rPr sz="1400" spc="-20" dirty="0">
                <a:latin typeface="Tw Cen MT"/>
                <a:cs typeface="Tw Cen MT"/>
              </a:rPr>
              <a:t> </a:t>
            </a:r>
            <a:r>
              <a:rPr sz="1400" spc="-10" dirty="0">
                <a:latin typeface="Tw Cen MT"/>
                <a:cs typeface="Tw Cen MT"/>
              </a:rPr>
              <a:t>process/discuss</a:t>
            </a:r>
            <a:endParaRPr sz="1400" dirty="0">
              <a:latin typeface="Tw Cen MT"/>
              <a:cs typeface="Tw Cen MT"/>
            </a:endParaRPr>
          </a:p>
          <a:p>
            <a:pPr marL="231775">
              <a:lnSpc>
                <a:spcPct val="100000"/>
              </a:lnSpc>
              <a:spcBef>
                <a:spcPts val="430"/>
              </a:spcBef>
            </a:pPr>
            <a:r>
              <a:rPr sz="1400" dirty="0">
                <a:solidFill>
                  <a:srgbClr val="1CACE3"/>
                </a:solidFill>
                <a:latin typeface="Wingdings 3"/>
                <a:cs typeface="Wingdings 3"/>
              </a:rPr>
              <a:t></a:t>
            </a:r>
            <a:r>
              <a:rPr sz="1400" spc="305" dirty="0">
                <a:solidFill>
                  <a:srgbClr val="1CACE3"/>
                </a:solidFill>
                <a:latin typeface="Times New Roman"/>
                <a:cs typeface="Times New Roman"/>
              </a:rPr>
              <a:t> </a:t>
            </a:r>
            <a:r>
              <a:rPr sz="1400" dirty="0">
                <a:latin typeface="Tw Cen MT"/>
                <a:cs typeface="Tw Cen MT"/>
              </a:rPr>
              <a:t>5-</a:t>
            </a:r>
            <a:r>
              <a:rPr sz="1400" spc="-20" dirty="0">
                <a:latin typeface="Tw Cen MT"/>
                <a:cs typeface="Tw Cen MT"/>
              </a:rPr>
              <a:t> </a:t>
            </a:r>
            <a:r>
              <a:rPr sz="1400" dirty="0">
                <a:latin typeface="Tw Cen MT"/>
                <a:cs typeface="Tw Cen MT"/>
              </a:rPr>
              <a:t>min to</a:t>
            </a:r>
            <a:r>
              <a:rPr sz="1400" spc="-20" dirty="0">
                <a:latin typeface="Tw Cen MT"/>
                <a:cs typeface="Tw Cen MT"/>
              </a:rPr>
              <a:t> </a:t>
            </a:r>
            <a:r>
              <a:rPr sz="1400" dirty="0">
                <a:latin typeface="Tw Cen MT"/>
                <a:cs typeface="Tw Cen MT"/>
              </a:rPr>
              <a:t>wrap</a:t>
            </a:r>
            <a:r>
              <a:rPr sz="1400" spc="-15" dirty="0">
                <a:latin typeface="Tw Cen MT"/>
                <a:cs typeface="Tw Cen MT"/>
              </a:rPr>
              <a:t> </a:t>
            </a:r>
            <a:r>
              <a:rPr sz="1400" dirty="0">
                <a:latin typeface="Tw Cen MT"/>
                <a:cs typeface="Tw Cen MT"/>
              </a:rPr>
              <a:t>up</a:t>
            </a:r>
            <a:r>
              <a:rPr sz="1400" spc="-5" dirty="0">
                <a:latin typeface="Tw Cen MT"/>
                <a:cs typeface="Tw Cen MT"/>
              </a:rPr>
              <a:t> </a:t>
            </a:r>
            <a:r>
              <a:rPr sz="1400" spc="-10" dirty="0">
                <a:latin typeface="Tw Cen MT"/>
                <a:cs typeface="Tw Cen MT"/>
              </a:rPr>
              <a:t>session</a:t>
            </a:r>
            <a:endParaRPr sz="1400" dirty="0">
              <a:latin typeface="Tw Cen MT"/>
              <a:cs typeface="Tw Cen MT"/>
            </a:endParaRPr>
          </a:p>
          <a:p>
            <a:pPr marL="231775">
              <a:lnSpc>
                <a:spcPct val="100000"/>
              </a:lnSpc>
              <a:spcBef>
                <a:spcPts val="434"/>
              </a:spcBef>
            </a:pPr>
            <a:r>
              <a:rPr sz="1400" dirty="0">
                <a:solidFill>
                  <a:srgbClr val="1CACE3"/>
                </a:solidFill>
                <a:latin typeface="Wingdings 3"/>
                <a:cs typeface="Wingdings 3"/>
              </a:rPr>
              <a:t></a:t>
            </a:r>
            <a:r>
              <a:rPr sz="1400" spc="325" dirty="0">
                <a:solidFill>
                  <a:srgbClr val="1CACE3"/>
                </a:solidFill>
                <a:latin typeface="Times New Roman"/>
                <a:cs typeface="Times New Roman"/>
              </a:rPr>
              <a:t> </a:t>
            </a:r>
            <a:r>
              <a:rPr sz="1400" dirty="0">
                <a:latin typeface="Tw Cen MT"/>
                <a:cs typeface="Tw Cen MT"/>
              </a:rPr>
              <a:t>Cover</a:t>
            </a:r>
            <a:r>
              <a:rPr sz="1400" spc="-25" dirty="0">
                <a:latin typeface="Tw Cen MT"/>
                <a:cs typeface="Tw Cen MT"/>
              </a:rPr>
              <a:t> </a:t>
            </a:r>
            <a:r>
              <a:rPr sz="1400" dirty="0">
                <a:latin typeface="Tw Cen MT"/>
                <a:cs typeface="Tw Cen MT"/>
              </a:rPr>
              <a:t>tray</a:t>
            </a:r>
            <a:r>
              <a:rPr sz="1400" spc="-25" dirty="0">
                <a:latin typeface="Tw Cen MT"/>
                <a:cs typeface="Tw Cen MT"/>
              </a:rPr>
              <a:t> </a:t>
            </a:r>
            <a:r>
              <a:rPr sz="1400" dirty="0">
                <a:latin typeface="Tw Cen MT"/>
                <a:cs typeface="Tw Cen MT"/>
              </a:rPr>
              <a:t>or</a:t>
            </a:r>
            <a:r>
              <a:rPr sz="1400" spc="-10" dirty="0">
                <a:latin typeface="Tw Cen MT"/>
                <a:cs typeface="Tw Cen MT"/>
              </a:rPr>
              <a:t> clean-</a:t>
            </a:r>
            <a:r>
              <a:rPr sz="1400" spc="-25" dirty="0">
                <a:latin typeface="Tw Cen MT"/>
                <a:cs typeface="Tw Cen MT"/>
              </a:rPr>
              <a:t>up</a:t>
            </a:r>
            <a:endParaRPr sz="1400" dirty="0">
              <a:latin typeface="Tw Cen MT"/>
              <a:cs typeface="Tw Cen MT"/>
            </a:endParaRPr>
          </a:p>
        </p:txBody>
      </p:sp>
      <p:pic>
        <p:nvPicPr>
          <p:cNvPr id="5" name="object 5"/>
          <p:cNvPicPr/>
          <p:nvPr/>
        </p:nvPicPr>
        <p:blipFill>
          <a:blip r:embed="rId2" cstate="print"/>
          <a:stretch>
            <a:fillRect/>
          </a:stretch>
        </p:blipFill>
        <p:spPr>
          <a:xfrm>
            <a:off x="8855964" y="3750564"/>
            <a:ext cx="2778252" cy="2974848"/>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59440" y="-254575"/>
            <a:ext cx="9372600" cy="1200416"/>
          </a:xfrm>
          <a:prstGeom prst="rect">
            <a:avLst/>
          </a:prstGeom>
        </p:spPr>
        <p:txBody>
          <a:bodyPr vert="horz" wrap="square" lIns="0" tIns="13335" rIns="0" bIns="0" rtlCol="0">
            <a:spAutoFit/>
          </a:bodyPr>
          <a:lstStyle/>
          <a:p>
            <a:pPr marL="288290">
              <a:lnSpc>
                <a:spcPct val="100000"/>
              </a:lnSpc>
              <a:spcBef>
                <a:spcPts val="105"/>
              </a:spcBef>
            </a:pPr>
            <a:r>
              <a:rPr spc="55" dirty="0"/>
              <a:t>NOTICE</a:t>
            </a:r>
            <a:r>
              <a:rPr spc="225" dirty="0"/>
              <a:t> </a:t>
            </a:r>
            <a:r>
              <a:rPr dirty="0"/>
              <a:t>HOW</a:t>
            </a:r>
            <a:r>
              <a:rPr spc="254" dirty="0"/>
              <a:t> </a:t>
            </a:r>
            <a:r>
              <a:rPr spc="60" dirty="0"/>
              <a:t>THE</a:t>
            </a:r>
            <a:r>
              <a:rPr spc="220" dirty="0"/>
              <a:t> </a:t>
            </a:r>
            <a:r>
              <a:rPr spc="55" dirty="0"/>
              <a:t>MINIATURES</a:t>
            </a:r>
            <a:r>
              <a:rPr spc="240" dirty="0"/>
              <a:t> </a:t>
            </a:r>
            <a:r>
              <a:rPr spc="60" dirty="0"/>
              <a:t>ARE</a:t>
            </a:r>
            <a:r>
              <a:rPr spc="229" dirty="0"/>
              <a:t> </a:t>
            </a:r>
            <a:r>
              <a:rPr spc="45" dirty="0"/>
              <a:t>PLACED</a:t>
            </a:r>
          </a:p>
        </p:txBody>
      </p:sp>
      <p:sp>
        <p:nvSpPr>
          <p:cNvPr id="3" name="object 3"/>
          <p:cNvSpPr txBox="1"/>
          <p:nvPr/>
        </p:nvSpPr>
        <p:spPr>
          <a:xfrm>
            <a:off x="559440" y="1421700"/>
            <a:ext cx="4709160" cy="1368425"/>
          </a:xfrm>
          <a:prstGeom prst="rect">
            <a:avLst/>
          </a:prstGeom>
        </p:spPr>
        <p:txBody>
          <a:bodyPr vert="horz" wrap="square" lIns="0" tIns="102235" rIns="0" bIns="0" rtlCol="0">
            <a:spAutoFit/>
          </a:bodyPr>
          <a:lstStyle/>
          <a:p>
            <a:pPr marL="103505" indent="-92075">
              <a:lnSpc>
                <a:spcPct val="100000"/>
              </a:lnSpc>
              <a:spcBef>
                <a:spcPts val="805"/>
              </a:spcBef>
              <a:buClr>
                <a:srgbClr val="1CACE3"/>
              </a:buClr>
              <a:buSzPct val="94736"/>
              <a:buFont typeface="Arial"/>
              <a:buChar char="•"/>
              <a:tabLst>
                <a:tab pos="103505" algn="l"/>
              </a:tabLst>
            </a:pPr>
            <a:r>
              <a:rPr sz="1900" dirty="0" err="1">
                <a:latin typeface="Tw Cen MT"/>
                <a:cs typeface="Tw Cen MT"/>
              </a:rPr>
              <a:t>Centr</a:t>
            </a:r>
            <a:r>
              <a:rPr lang="en-GB" sz="1900" dirty="0">
                <a:latin typeface="Tw Cen MT"/>
                <a:cs typeface="Tw Cen MT"/>
              </a:rPr>
              <a:t>e</a:t>
            </a:r>
            <a:r>
              <a:rPr sz="1900" dirty="0">
                <a:latin typeface="Tw Cen MT"/>
                <a:cs typeface="Tw Cen MT"/>
              </a:rPr>
              <a:t>:</a:t>
            </a:r>
            <a:r>
              <a:rPr sz="1900" spc="-20" dirty="0">
                <a:latin typeface="Tw Cen MT"/>
                <a:cs typeface="Tw Cen MT"/>
              </a:rPr>
              <a:t> </a:t>
            </a:r>
            <a:r>
              <a:rPr sz="1900" dirty="0">
                <a:latin typeface="Tw Cen MT"/>
                <a:cs typeface="Tw Cen MT"/>
              </a:rPr>
              <a:t>self</a:t>
            </a:r>
            <a:r>
              <a:rPr sz="1900" spc="15" dirty="0">
                <a:latin typeface="Tw Cen MT"/>
                <a:cs typeface="Tw Cen MT"/>
              </a:rPr>
              <a:t> </a:t>
            </a:r>
            <a:r>
              <a:rPr sz="1900" dirty="0">
                <a:latin typeface="Tw Cen MT"/>
                <a:cs typeface="Tw Cen MT"/>
              </a:rPr>
              <a:t>or</a:t>
            </a:r>
            <a:r>
              <a:rPr sz="1900" spc="-25" dirty="0">
                <a:latin typeface="Tw Cen MT"/>
                <a:cs typeface="Tw Cen MT"/>
              </a:rPr>
              <a:t> </a:t>
            </a:r>
            <a:r>
              <a:rPr sz="1900" spc="-10" dirty="0">
                <a:latin typeface="Tw Cen MT"/>
                <a:cs typeface="Tw Cen MT"/>
              </a:rPr>
              <a:t>present</a:t>
            </a:r>
            <a:endParaRPr sz="1900" dirty="0">
              <a:latin typeface="Tw Cen MT"/>
              <a:cs typeface="Tw Cen MT"/>
            </a:endParaRPr>
          </a:p>
          <a:p>
            <a:pPr marL="103505" indent="-92075">
              <a:lnSpc>
                <a:spcPct val="100000"/>
              </a:lnSpc>
              <a:spcBef>
                <a:spcPts val="710"/>
              </a:spcBef>
              <a:buClr>
                <a:srgbClr val="1CACE3"/>
              </a:buClr>
              <a:buSzPct val="94736"/>
              <a:buFont typeface="Arial"/>
              <a:buChar char="•"/>
              <a:tabLst>
                <a:tab pos="103505" algn="l"/>
              </a:tabLst>
            </a:pPr>
            <a:r>
              <a:rPr sz="1900" dirty="0">
                <a:latin typeface="Tw Cen MT"/>
                <a:cs typeface="Tw Cen MT"/>
              </a:rPr>
              <a:t>Left:</a:t>
            </a:r>
            <a:r>
              <a:rPr sz="1900" spc="-10" dirty="0">
                <a:latin typeface="Tw Cen MT"/>
                <a:cs typeface="Tw Cen MT"/>
              </a:rPr>
              <a:t> </a:t>
            </a:r>
            <a:r>
              <a:rPr sz="1900" spc="-20" dirty="0">
                <a:latin typeface="Tw Cen MT"/>
                <a:cs typeface="Tw Cen MT"/>
              </a:rPr>
              <a:t>past</a:t>
            </a:r>
            <a:endParaRPr sz="1900" dirty="0">
              <a:latin typeface="Tw Cen MT"/>
              <a:cs typeface="Tw Cen MT"/>
            </a:endParaRPr>
          </a:p>
          <a:p>
            <a:pPr marL="103505" indent="-92075">
              <a:lnSpc>
                <a:spcPts val="1939"/>
              </a:lnSpc>
              <a:spcBef>
                <a:spcPts val="720"/>
              </a:spcBef>
              <a:buClr>
                <a:srgbClr val="1CACE3"/>
              </a:buClr>
              <a:buSzPct val="94736"/>
              <a:buFont typeface="Arial"/>
              <a:buChar char="•"/>
              <a:tabLst>
                <a:tab pos="103505" algn="l"/>
              </a:tabLst>
            </a:pPr>
            <a:r>
              <a:rPr sz="1900" dirty="0">
                <a:latin typeface="Tw Cen MT"/>
                <a:cs typeface="Tw Cen MT"/>
              </a:rPr>
              <a:t>Right:</a:t>
            </a:r>
            <a:r>
              <a:rPr sz="1900" spc="-25" dirty="0">
                <a:latin typeface="Tw Cen MT"/>
                <a:cs typeface="Tw Cen MT"/>
              </a:rPr>
              <a:t> </a:t>
            </a:r>
            <a:r>
              <a:rPr sz="1900" dirty="0">
                <a:latin typeface="Tw Cen MT"/>
                <a:cs typeface="Tw Cen MT"/>
              </a:rPr>
              <a:t>future</a:t>
            </a:r>
            <a:r>
              <a:rPr sz="1900" spc="-5" dirty="0">
                <a:latin typeface="Tw Cen MT"/>
                <a:cs typeface="Tw Cen MT"/>
              </a:rPr>
              <a:t> </a:t>
            </a:r>
            <a:r>
              <a:rPr sz="1900" spc="-20" dirty="0">
                <a:latin typeface="Tw Cen MT"/>
                <a:cs typeface="Tw Cen MT"/>
              </a:rPr>
              <a:t>(goals)—</a:t>
            </a:r>
            <a:r>
              <a:rPr sz="1900" dirty="0">
                <a:latin typeface="Tw Cen MT"/>
                <a:cs typeface="Tw Cen MT"/>
              </a:rPr>
              <a:t>opposite</a:t>
            </a:r>
            <a:r>
              <a:rPr sz="1900" spc="-15" dirty="0">
                <a:latin typeface="Tw Cen MT"/>
                <a:cs typeface="Tw Cen MT"/>
              </a:rPr>
              <a:t> </a:t>
            </a:r>
            <a:r>
              <a:rPr sz="1900" dirty="0">
                <a:latin typeface="Tw Cen MT"/>
                <a:cs typeface="Tw Cen MT"/>
              </a:rPr>
              <a:t>in</a:t>
            </a:r>
            <a:r>
              <a:rPr sz="1900" spc="-20" dirty="0">
                <a:latin typeface="Tw Cen MT"/>
                <a:cs typeface="Tw Cen MT"/>
              </a:rPr>
              <a:t> </a:t>
            </a:r>
            <a:r>
              <a:rPr sz="1900" dirty="0">
                <a:latin typeface="Tw Cen MT"/>
                <a:cs typeface="Tw Cen MT"/>
              </a:rPr>
              <a:t>cultures</a:t>
            </a:r>
            <a:r>
              <a:rPr sz="1900" spc="-25" dirty="0">
                <a:latin typeface="Tw Cen MT"/>
                <a:cs typeface="Tw Cen MT"/>
              </a:rPr>
              <a:t> </a:t>
            </a:r>
            <a:r>
              <a:rPr sz="1900" spc="-10" dirty="0">
                <a:latin typeface="Tw Cen MT"/>
                <a:cs typeface="Tw Cen MT"/>
              </a:rPr>
              <a:t>where</a:t>
            </a:r>
            <a:endParaRPr sz="1900" dirty="0">
              <a:latin typeface="Tw Cen MT"/>
              <a:cs typeface="Tw Cen MT"/>
            </a:endParaRPr>
          </a:p>
          <a:p>
            <a:pPr marL="104139">
              <a:lnSpc>
                <a:spcPts val="1939"/>
              </a:lnSpc>
            </a:pPr>
            <a:r>
              <a:rPr sz="1900" dirty="0">
                <a:latin typeface="Tw Cen MT"/>
                <a:cs typeface="Tw Cen MT"/>
              </a:rPr>
              <a:t>you</a:t>
            </a:r>
            <a:r>
              <a:rPr sz="1900" spc="-30" dirty="0">
                <a:latin typeface="Tw Cen MT"/>
                <a:cs typeface="Tw Cen MT"/>
              </a:rPr>
              <a:t> </a:t>
            </a:r>
            <a:r>
              <a:rPr sz="1900" dirty="0">
                <a:latin typeface="Tw Cen MT"/>
                <a:cs typeface="Tw Cen MT"/>
              </a:rPr>
              <a:t>read</a:t>
            </a:r>
            <a:r>
              <a:rPr sz="1900" spc="-25" dirty="0">
                <a:latin typeface="Tw Cen MT"/>
                <a:cs typeface="Tw Cen MT"/>
              </a:rPr>
              <a:t> </a:t>
            </a:r>
            <a:r>
              <a:rPr sz="1900" dirty="0">
                <a:latin typeface="Tw Cen MT"/>
                <a:cs typeface="Tw Cen MT"/>
              </a:rPr>
              <a:t>from</a:t>
            </a:r>
            <a:r>
              <a:rPr sz="1900" spc="-45" dirty="0">
                <a:latin typeface="Tw Cen MT"/>
                <a:cs typeface="Tw Cen MT"/>
              </a:rPr>
              <a:t> </a:t>
            </a:r>
            <a:r>
              <a:rPr sz="1900" dirty="0">
                <a:latin typeface="Tw Cen MT"/>
                <a:cs typeface="Tw Cen MT"/>
              </a:rPr>
              <a:t>right</a:t>
            </a:r>
            <a:r>
              <a:rPr sz="1900" spc="-30" dirty="0">
                <a:latin typeface="Tw Cen MT"/>
                <a:cs typeface="Tw Cen MT"/>
              </a:rPr>
              <a:t> </a:t>
            </a:r>
            <a:r>
              <a:rPr sz="1900" dirty="0">
                <a:latin typeface="Tw Cen MT"/>
                <a:cs typeface="Tw Cen MT"/>
              </a:rPr>
              <a:t>to</a:t>
            </a:r>
            <a:r>
              <a:rPr sz="1900" spc="-45" dirty="0">
                <a:latin typeface="Tw Cen MT"/>
                <a:cs typeface="Tw Cen MT"/>
              </a:rPr>
              <a:t> </a:t>
            </a:r>
            <a:r>
              <a:rPr sz="1900" spc="-20" dirty="0">
                <a:latin typeface="Tw Cen MT"/>
                <a:cs typeface="Tw Cen MT"/>
              </a:rPr>
              <a:t>left</a:t>
            </a:r>
            <a:endParaRPr sz="1900" dirty="0">
              <a:latin typeface="Tw Cen MT"/>
              <a:cs typeface="Tw Cen MT"/>
            </a:endParaRPr>
          </a:p>
        </p:txBody>
      </p:sp>
      <p:sp>
        <p:nvSpPr>
          <p:cNvPr id="4" name="object 4"/>
          <p:cNvSpPr txBox="1"/>
          <p:nvPr/>
        </p:nvSpPr>
        <p:spPr>
          <a:xfrm>
            <a:off x="2283302" y="3889603"/>
            <a:ext cx="4276090" cy="2131695"/>
          </a:xfrm>
          <a:prstGeom prst="rect">
            <a:avLst/>
          </a:prstGeom>
        </p:spPr>
        <p:txBody>
          <a:bodyPr vert="horz" wrap="square" lIns="0" tIns="103505" rIns="0" bIns="0" rtlCol="0">
            <a:spAutoFit/>
          </a:bodyPr>
          <a:lstStyle/>
          <a:p>
            <a:pPr marL="104139">
              <a:lnSpc>
                <a:spcPct val="100000"/>
              </a:lnSpc>
              <a:spcBef>
                <a:spcPts val="815"/>
              </a:spcBef>
            </a:pPr>
            <a:r>
              <a:rPr sz="1900" dirty="0">
                <a:latin typeface="Tw Cen MT"/>
                <a:cs typeface="Tw Cen MT"/>
              </a:rPr>
              <a:t>the</a:t>
            </a:r>
            <a:r>
              <a:rPr sz="1900" spc="-40" dirty="0">
                <a:latin typeface="Tw Cen MT"/>
                <a:cs typeface="Tw Cen MT"/>
              </a:rPr>
              <a:t> </a:t>
            </a:r>
            <a:r>
              <a:rPr sz="1900" dirty="0">
                <a:latin typeface="Tw Cen MT"/>
                <a:cs typeface="Tw Cen MT"/>
              </a:rPr>
              <a:t>client’s</a:t>
            </a:r>
            <a:r>
              <a:rPr sz="1900" spc="-60" dirty="0">
                <a:latin typeface="Tw Cen MT"/>
                <a:cs typeface="Tw Cen MT"/>
              </a:rPr>
              <a:t> </a:t>
            </a:r>
            <a:r>
              <a:rPr sz="1900" spc="-20" dirty="0">
                <a:latin typeface="Tw Cen MT"/>
                <a:cs typeface="Tw Cen MT"/>
              </a:rPr>
              <a:t>life</a:t>
            </a:r>
            <a:endParaRPr sz="1900" dirty="0">
              <a:latin typeface="Tw Cen MT"/>
              <a:cs typeface="Tw Cen MT"/>
            </a:endParaRPr>
          </a:p>
          <a:p>
            <a:pPr marL="103505" indent="-92075">
              <a:lnSpc>
                <a:spcPct val="100000"/>
              </a:lnSpc>
              <a:spcBef>
                <a:spcPts val="720"/>
              </a:spcBef>
              <a:buClr>
                <a:srgbClr val="1CACE3"/>
              </a:buClr>
              <a:buSzPct val="94736"/>
              <a:buFont typeface="Arial"/>
              <a:buChar char="•"/>
              <a:tabLst>
                <a:tab pos="103505" algn="l"/>
              </a:tabLst>
            </a:pPr>
            <a:r>
              <a:rPr sz="1900" dirty="0">
                <a:latin typeface="Tw Cen MT"/>
                <a:cs typeface="Tw Cen MT"/>
              </a:rPr>
              <a:t>Opposite</a:t>
            </a:r>
            <a:r>
              <a:rPr sz="1900" spc="-40" dirty="0">
                <a:latin typeface="Tw Cen MT"/>
                <a:cs typeface="Tw Cen MT"/>
              </a:rPr>
              <a:t> </a:t>
            </a:r>
            <a:r>
              <a:rPr sz="1900" dirty="0">
                <a:latin typeface="Tw Cen MT"/>
                <a:cs typeface="Tw Cen MT"/>
              </a:rPr>
              <a:t>corners:</a:t>
            </a:r>
            <a:r>
              <a:rPr sz="1900" spc="-35" dirty="0">
                <a:latin typeface="Tw Cen MT"/>
                <a:cs typeface="Tw Cen MT"/>
              </a:rPr>
              <a:t> </a:t>
            </a:r>
            <a:r>
              <a:rPr sz="1900" dirty="0">
                <a:latin typeface="Tw Cen MT"/>
                <a:cs typeface="Tw Cen MT"/>
              </a:rPr>
              <a:t>possible</a:t>
            </a:r>
            <a:r>
              <a:rPr sz="1900" spc="-45" dirty="0">
                <a:latin typeface="Tw Cen MT"/>
                <a:cs typeface="Tw Cen MT"/>
              </a:rPr>
              <a:t> </a:t>
            </a:r>
            <a:r>
              <a:rPr sz="1900" spc="-10" dirty="0">
                <a:latin typeface="Tw Cen MT"/>
                <a:cs typeface="Tw Cen MT"/>
              </a:rPr>
              <a:t>conflict</a:t>
            </a:r>
            <a:endParaRPr sz="1900" dirty="0">
              <a:latin typeface="Tw Cen MT"/>
              <a:cs typeface="Tw Cen MT"/>
            </a:endParaRPr>
          </a:p>
          <a:p>
            <a:pPr marL="104139" marR="316865" indent="-92710">
              <a:lnSpc>
                <a:spcPct val="70000"/>
              </a:lnSpc>
              <a:spcBef>
                <a:spcPts val="1410"/>
              </a:spcBef>
              <a:buClr>
                <a:srgbClr val="1CACE3"/>
              </a:buClr>
              <a:buSzPct val="94736"/>
              <a:buFont typeface="Arial"/>
              <a:buChar char="•"/>
              <a:tabLst>
                <a:tab pos="104139" algn="l"/>
              </a:tabLst>
            </a:pPr>
            <a:r>
              <a:rPr sz="1900" dirty="0">
                <a:latin typeface="Tw Cen MT"/>
                <a:cs typeface="Tw Cen MT"/>
              </a:rPr>
              <a:t>Buried</a:t>
            </a:r>
            <a:r>
              <a:rPr sz="1900" spc="-35" dirty="0">
                <a:latin typeface="Tw Cen MT"/>
                <a:cs typeface="Tw Cen MT"/>
              </a:rPr>
              <a:t> </a:t>
            </a:r>
            <a:r>
              <a:rPr sz="1900" dirty="0">
                <a:latin typeface="Tw Cen MT"/>
                <a:cs typeface="Tw Cen MT"/>
              </a:rPr>
              <a:t>Objects:</a:t>
            </a:r>
            <a:r>
              <a:rPr sz="1900" spc="-60" dirty="0">
                <a:latin typeface="Tw Cen MT"/>
                <a:cs typeface="Tw Cen MT"/>
              </a:rPr>
              <a:t> </a:t>
            </a:r>
            <a:r>
              <a:rPr sz="1900" dirty="0">
                <a:latin typeface="Tw Cen MT"/>
                <a:cs typeface="Tw Cen MT"/>
              </a:rPr>
              <a:t>possible</a:t>
            </a:r>
            <a:r>
              <a:rPr sz="1900" spc="-40" dirty="0">
                <a:latin typeface="Tw Cen MT"/>
                <a:cs typeface="Tw Cen MT"/>
              </a:rPr>
              <a:t> </a:t>
            </a:r>
            <a:r>
              <a:rPr sz="1900" dirty="0">
                <a:latin typeface="Tw Cen MT"/>
                <a:cs typeface="Tw Cen MT"/>
              </a:rPr>
              <a:t>secrets,</a:t>
            </a:r>
            <a:r>
              <a:rPr sz="1900" spc="-50" dirty="0">
                <a:latin typeface="Tw Cen MT"/>
                <a:cs typeface="Tw Cen MT"/>
              </a:rPr>
              <a:t> </a:t>
            </a:r>
            <a:r>
              <a:rPr sz="1900" spc="-10" dirty="0">
                <a:latin typeface="Tw Cen MT"/>
                <a:cs typeface="Tw Cen MT"/>
              </a:rPr>
              <a:t>conflict, </a:t>
            </a:r>
            <a:r>
              <a:rPr sz="1900" dirty="0">
                <a:latin typeface="Tw Cen MT"/>
                <a:cs typeface="Tw Cen MT"/>
              </a:rPr>
              <a:t>something</a:t>
            </a:r>
            <a:r>
              <a:rPr sz="1900" spc="-35" dirty="0">
                <a:latin typeface="Tw Cen MT"/>
                <a:cs typeface="Tw Cen MT"/>
              </a:rPr>
              <a:t> </a:t>
            </a:r>
            <a:r>
              <a:rPr sz="1900" dirty="0">
                <a:latin typeface="Tw Cen MT"/>
                <a:cs typeface="Tw Cen MT"/>
              </a:rPr>
              <a:t>not</a:t>
            </a:r>
            <a:r>
              <a:rPr sz="1900" spc="-50" dirty="0">
                <a:latin typeface="Tw Cen MT"/>
                <a:cs typeface="Tw Cen MT"/>
              </a:rPr>
              <a:t> </a:t>
            </a:r>
            <a:r>
              <a:rPr sz="1900" dirty="0">
                <a:latin typeface="Tw Cen MT"/>
                <a:cs typeface="Tw Cen MT"/>
              </a:rPr>
              <a:t>ready</a:t>
            </a:r>
            <a:r>
              <a:rPr sz="1900" spc="-35" dirty="0">
                <a:latin typeface="Tw Cen MT"/>
                <a:cs typeface="Tw Cen MT"/>
              </a:rPr>
              <a:t> </a:t>
            </a:r>
            <a:r>
              <a:rPr sz="1900" dirty="0">
                <a:latin typeface="Tw Cen MT"/>
                <a:cs typeface="Tw Cen MT"/>
              </a:rPr>
              <a:t>to</a:t>
            </a:r>
            <a:r>
              <a:rPr sz="1900" spc="-60" dirty="0">
                <a:latin typeface="Tw Cen MT"/>
                <a:cs typeface="Tw Cen MT"/>
              </a:rPr>
              <a:t> </a:t>
            </a:r>
            <a:r>
              <a:rPr sz="1900" spc="-25" dirty="0">
                <a:latin typeface="Tw Cen MT"/>
                <a:cs typeface="Tw Cen MT"/>
              </a:rPr>
              <a:t>see</a:t>
            </a:r>
            <a:endParaRPr sz="1900" dirty="0">
              <a:latin typeface="Tw Cen MT"/>
              <a:cs typeface="Tw Cen MT"/>
            </a:endParaRPr>
          </a:p>
          <a:p>
            <a:pPr marL="103505" indent="-92075">
              <a:lnSpc>
                <a:spcPct val="100000"/>
              </a:lnSpc>
              <a:spcBef>
                <a:spcPts val="705"/>
              </a:spcBef>
              <a:buClr>
                <a:srgbClr val="1CACE3"/>
              </a:buClr>
              <a:buSzPct val="94736"/>
              <a:buFont typeface="Arial"/>
              <a:buChar char="•"/>
              <a:tabLst>
                <a:tab pos="103505" algn="l"/>
              </a:tabLst>
            </a:pPr>
            <a:r>
              <a:rPr sz="1900" dirty="0">
                <a:latin typeface="Tw Cen MT"/>
                <a:cs typeface="Tw Cen MT"/>
              </a:rPr>
              <a:t>Objects</a:t>
            </a:r>
            <a:r>
              <a:rPr sz="1900" spc="-35" dirty="0">
                <a:latin typeface="Tw Cen MT"/>
                <a:cs typeface="Tw Cen MT"/>
              </a:rPr>
              <a:t> </a:t>
            </a:r>
            <a:r>
              <a:rPr sz="1900" dirty="0">
                <a:latin typeface="Tw Cen MT"/>
                <a:cs typeface="Tw Cen MT"/>
              </a:rPr>
              <a:t>facing</a:t>
            </a:r>
            <a:r>
              <a:rPr sz="1900" spc="-25" dirty="0">
                <a:latin typeface="Tw Cen MT"/>
                <a:cs typeface="Tw Cen MT"/>
              </a:rPr>
              <a:t> </a:t>
            </a:r>
            <a:r>
              <a:rPr sz="1900" dirty="0">
                <a:latin typeface="Tw Cen MT"/>
                <a:cs typeface="Tw Cen MT"/>
              </a:rPr>
              <a:t>client:</a:t>
            </a:r>
            <a:r>
              <a:rPr sz="1900" spc="-40" dirty="0">
                <a:latin typeface="Tw Cen MT"/>
                <a:cs typeface="Tw Cen MT"/>
              </a:rPr>
              <a:t> </a:t>
            </a:r>
            <a:r>
              <a:rPr sz="1900" dirty="0">
                <a:latin typeface="Tw Cen MT"/>
                <a:cs typeface="Tw Cen MT"/>
              </a:rPr>
              <a:t>less</a:t>
            </a:r>
            <a:r>
              <a:rPr sz="1900" spc="-25" dirty="0">
                <a:latin typeface="Tw Cen MT"/>
                <a:cs typeface="Tw Cen MT"/>
              </a:rPr>
              <a:t> </a:t>
            </a:r>
            <a:r>
              <a:rPr sz="1900" spc="-20" dirty="0">
                <a:latin typeface="Tw Cen MT"/>
                <a:cs typeface="Tw Cen MT"/>
              </a:rPr>
              <a:t>open</a:t>
            </a:r>
            <a:endParaRPr sz="1900" dirty="0">
              <a:latin typeface="Tw Cen MT"/>
              <a:cs typeface="Tw Cen MT"/>
            </a:endParaRPr>
          </a:p>
          <a:p>
            <a:pPr marL="103505" indent="-92075">
              <a:lnSpc>
                <a:spcPct val="100000"/>
              </a:lnSpc>
              <a:spcBef>
                <a:spcPts val="720"/>
              </a:spcBef>
              <a:buClr>
                <a:srgbClr val="1CACE3"/>
              </a:buClr>
              <a:buSzPct val="94736"/>
              <a:buFont typeface="Arial"/>
              <a:buChar char="•"/>
              <a:tabLst>
                <a:tab pos="103505" algn="l"/>
              </a:tabLst>
            </a:pPr>
            <a:r>
              <a:rPr sz="1900" dirty="0">
                <a:latin typeface="Tw Cen MT"/>
                <a:cs typeface="Tw Cen MT"/>
              </a:rPr>
              <a:t>Objects</a:t>
            </a:r>
            <a:r>
              <a:rPr sz="1900" spc="-50" dirty="0">
                <a:latin typeface="Tw Cen MT"/>
                <a:cs typeface="Tw Cen MT"/>
              </a:rPr>
              <a:t> </a:t>
            </a:r>
            <a:r>
              <a:rPr sz="1900" dirty="0">
                <a:latin typeface="Tw Cen MT"/>
                <a:cs typeface="Tw Cen MT"/>
              </a:rPr>
              <a:t>facing</a:t>
            </a:r>
            <a:r>
              <a:rPr sz="1900" spc="-40" dirty="0">
                <a:latin typeface="Tw Cen MT"/>
                <a:cs typeface="Tw Cen MT"/>
              </a:rPr>
              <a:t> </a:t>
            </a:r>
            <a:r>
              <a:rPr sz="1900" spc="-10" dirty="0">
                <a:latin typeface="Tw Cen MT"/>
                <a:cs typeface="Tw Cen MT"/>
              </a:rPr>
              <a:t>away:</a:t>
            </a:r>
            <a:r>
              <a:rPr sz="1900" spc="-45" dirty="0">
                <a:latin typeface="Tw Cen MT"/>
                <a:cs typeface="Tw Cen MT"/>
              </a:rPr>
              <a:t> </a:t>
            </a:r>
            <a:r>
              <a:rPr sz="1900" dirty="0">
                <a:latin typeface="Tw Cen MT"/>
                <a:cs typeface="Tw Cen MT"/>
              </a:rPr>
              <a:t>more</a:t>
            </a:r>
            <a:r>
              <a:rPr sz="1900" spc="-35" dirty="0">
                <a:latin typeface="Tw Cen MT"/>
                <a:cs typeface="Tw Cen MT"/>
              </a:rPr>
              <a:t> </a:t>
            </a:r>
            <a:r>
              <a:rPr sz="1900" dirty="0">
                <a:latin typeface="Tw Cen MT"/>
                <a:cs typeface="Tw Cen MT"/>
              </a:rPr>
              <a:t>open</a:t>
            </a:r>
            <a:r>
              <a:rPr sz="1900" spc="-30" dirty="0">
                <a:latin typeface="Tw Cen MT"/>
                <a:cs typeface="Tw Cen MT"/>
              </a:rPr>
              <a:t> </a:t>
            </a:r>
            <a:r>
              <a:rPr sz="1900" dirty="0">
                <a:latin typeface="Tw Cen MT"/>
                <a:cs typeface="Tw Cen MT"/>
              </a:rPr>
              <a:t>to</a:t>
            </a:r>
            <a:r>
              <a:rPr sz="1900" spc="-40" dirty="0">
                <a:latin typeface="Tw Cen MT"/>
                <a:cs typeface="Tw Cen MT"/>
              </a:rPr>
              <a:t> </a:t>
            </a:r>
            <a:r>
              <a:rPr sz="1900" spc="-10" dirty="0">
                <a:latin typeface="Tw Cen MT"/>
                <a:cs typeface="Tw Cen MT"/>
              </a:rPr>
              <a:t>sharing</a:t>
            </a:r>
            <a:endParaRPr sz="1900" dirty="0">
              <a:latin typeface="Tw Cen MT"/>
              <a:cs typeface="Tw Cen MT"/>
            </a:endParaRPr>
          </a:p>
        </p:txBody>
      </p:sp>
      <p:sp>
        <p:nvSpPr>
          <p:cNvPr id="5" name="object 5"/>
          <p:cNvSpPr txBox="1"/>
          <p:nvPr/>
        </p:nvSpPr>
        <p:spPr>
          <a:xfrm>
            <a:off x="559440" y="2906833"/>
            <a:ext cx="8054340" cy="314960"/>
          </a:xfrm>
          <a:prstGeom prst="rect">
            <a:avLst/>
          </a:prstGeom>
        </p:spPr>
        <p:txBody>
          <a:bodyPr vert="horz" wrap="square" lIns="0" tIns="12065" rIns="0" bIns="0" rtlCol="0">
            <a:spAutoFit/>
          </a:bodyPr>
          <a:lstStyle/>
          <a:p>
            <a:pPr marL="103505" indent="-92075">
              <a:lnSpc>
                <a:spcPct val="100000"/>
              </a:lnSpc>
              <a:spcBef>
                <a:spcPts val="95"/>
              </a:spcBef>
              <a:buClr>
                <a:srgbClr val="1CACE3"/>
              </a:buClr>
              <a:buSzPct val="94736"/>
              <a:buFont typeface="Arial"/>
              <a:buChar char="•"/>
              <a:tabLst>
                <a:tab pos="103505" algn="l"/>
                <a:tab pos="4827270" algn="l"/>
              </a:tabLst>
            </a:pPr>
            <a:r>
              <a:rPr sz="1900" spc="-20" dirty="0">
                <a:latin typeface="Tw Cen MT"/>
                <a:cs typeface="Tw Cen MT"/>
              </a:rPr>
              <a:t>Top:</a:t>
            </a:r>
            <a:r>
              <a:rPr sz="1900" spc="-60" dirty="0">
                <a:latin typeface="Tw Cen MT"/>
                <a:cs typeface="Tw Cen MT"/>
              </a:rPr>
              <a:t> </a:t>
            </a:r>
            <a:r>
              <a:rPr sz="1900" dirty="0">
                <a:latin typeface="Tw Cen MT"/>
                <a:cs typeface="Tw Cen MT"/>
              </a:rPr>
              <a:t>spiritual</a:t>
            </a:r>
            <a:r>
              <a:rPr sz="1900" spc="-70" dirty="0">
                <a:latin typeface="Tw Cen MT"/>
                <a:cs typeface="Tw Cen MT"/>
              </a:rPr>
              <a:t> </a:t>
            </a:r>
            <a:r>
              <a:rPr sz="1900" dirty="0">
                <a:latin typeface="Tw Cen MT"/>
                <a:cs typeface="Tw Cen MT"/>
              </a:rPr>
              <a:t>or</a:t>
            </a:r>
            <a:r>
              <a:rPr sz="1900" spc="-65" dirty="0">
                <a:latin typeface="Tw Cen MT"/>
                <a:cs typeface="Tw Cen MT"/>
              </a:rPr>
              <a:t> </a:t>
            </a:r>
            <a:r>
              <a:rPr sz="1900" spc="-20" dirty="0">
                <a:latin typeface="Tw Cen MT"/>
                <a:cs typeface="Tw Cen MT"/>
              </a:rPr>
              <a:t>power</a:t>
            </a:r>
            <a:r>
              <a:rPr sz="1900" dirty="0">
                <a:latin typeface="Tw Cen MT"/>
                <a:cs typeface="Tw Cen MT"/>
              </a:rPr>
              <a:t>	</a:t>
            </a:r>
            <a:r>
              <a:rPr sz="1900" dirty="0">
                <a:solidFill>
                  <a:srgbClr val="1CACE3"/>
                </a:solidFill>
                <a:latin typeface="Arial"/>
                <a:cs typeface="Arial"/>
              </a:rPr>
              <a:t>•</a:t>
            </a:r>
            <a:r>
              <a:rPr sz="1900" dirty="0">
                <a:latin typeface="Tw Cen MT"/>
                <a:cs typeface="Tw Cen MT"/>
              </a:rPr>
              <a:t>Fenced</a:t>
            </a:r>
            <a:r>
              <a:rPr sz="1900" spc="-10" dirty="0">
                <a:latin typeface="Tw Cen MT"/>
                <a:cs typeface="Tw Cen MT"/>
              </a:rPr>
              <a:t> </a:t>
            </a:r>
            <a:r>
              <a:rPr sz="1900" dirty="0">
                <a:latin typeface="Tw Cen MT"/>
                <a:cs typeface="Tw Cen MT"/>
              </a:rPr>
              <a:t>or</a:t>
            </a:r>
            <a:r>
              <a:rPr sz="1900" spc="-10" dirty="0">
                <a:latin typeface="Tw Cen MT"/>
                <a:cs typeface="Tw Cen MT"/>
              </a:rPr>
              <a:t> </a:t>
            </a:r>
            <a:r>
              <a:rPr sz="1900" dirty="0">
                <a:latin typeface="Tw Cen MT"/>
                <a:cs typeface="Tw Cen MT"/>
              </a:rPr>
              <a:t>closed</a:t>
            </a:r>
            <a:r>
              <a:rPr sz="1900" spc="-10" dirty="0">
                <a:latin typeface="Tw Cen MT"/>
                <a:cs typeface="Tw Cen MT"/>
              </a:rPr>
              <a:t> </a:t>
            </a:r>
            <a:r>
              <a:rPr sz="1900" dirty="0">
                <a:latin typeface="Tw Cen MT"/>
                <a:cs typeface="Tw Cen MT"/>
              </a:rPr>
              <a:t>world:</a:t>
            </a:r>
            <a:r>
              <a:rPr sz="1900" spc="-25" dirty="0">
                <a:latin typeface="Tw Cen MT"/>
                <a:cs typeface="Tw Cen MT"/>
              </a:rPr>
              <a:t> </a:t>
            </a:r>
            <a:r>
              <a:rPr sz="1900" spc="-10" dirty="0">
                <a:latin typeface="Tw Cen MT"/>
                <a:cs typeface="Tw Cen MT"/>
              </a:rPr>
              <a:t>possible</a:t>
            </a:r>
            <a:endParaRPr sz="1900" dirty="0">
              <a:latin typeface="Tw Cen MT"/>
              <a:cs typeface="Tw Cen MT"/>
            </a:endParaRPr>
          </a:p>
        </p:txBody>
      </p:sp>
      <p:sp>
        <p:nvSpPr>
          <p:cNvPr id="6" name="object 6"/>
          <p:cNvSpPr txBox="1"/>
          <p:nvPr/>
        </p:nvSpPr>
        <p:spPr>
          <a:xfrm>
            <a:off x="559440" y="3311030"/>
            <a:ext cx="9508490" cy="314960"/>
          </a:xfrm>
          <a:prstGeom prst="rect">
            <a:avLst/>
          </a:prstGeom>
        </p:spPr>
        <p:txBody>
          <a:bodyPr vert="horz" wrap="square" lIns="0" tIns="12065" rIns="0" bIns="0" rtlCol="0">
            <a:spAutoFit/>
          </a:bodyPr>
          <a:lstStyle/>
          <a:p>
            <a:pPr marL="128905" indent="-92075">
              <a:lnSpc>
                <a:spcPct val="100000"/>
              </a:lnSpc>
              <a:spcBef>
                <a:spcPts val="95"/>
              </a:spcBef>
              <a:buClr>
                <a:srgbClr val="1CACE3"/>
              </a:buClr>
              <a:buSzPct val="94736"/>
              <a:buFont typeface="Arial"/>
              <a:buChar char="•"/>
              <a:tabLst>
                <a:tab pos="128905" algn="l"/>
              </a:tabLst>
            </a:pPr>
            <a:r>
              <a:rPr sz="2850" baseline="-40935" dirty="0">
                <a:latin typeface="Tw Cen MT"/>
                <a:cs typeface="Tw Cen MT"/>
              </a:rPr>
              <a:t>Bottom:</a:t>
            </a:r>
            <a:r>
              <a:rPr sz="2850" spc="-82" baseline="-40935" dirty="0">
                <a:latin typeface="Tw Cen MT"/>
                <a:cs typeface="Tw Cen MT"/>
              </a:rPr>
              <a:t> </a:t>
            </a:r>
            <a:r>
              <a:rPr sz="2850" baseline="-40935" dirty="0">
                <a:latin typeface="Tw Cen MT"/>
                <a:cs typeface="Tw Cen MT"/>
              </a:rPr>
              <a:t>less</a:t>
            </a:r>
            <a:r>
              <a:rPr sz="2850" spc="-67" baseline="-40935" dirty="0">
                <a:latin typeface="Tw Cen MT"/>
                <a:cs typeface="Tw Cen MT"/>
              </a:rPr>
              <a:t> </a:t>
            </a:r>
            <a:r>
              <a:rPr sz="2850" baseline="-40935" dirty="0">
                <a:latin typeface="Tw Cen MT"/>
                <a:cs typeface="Tw Cen MT"/>
              </a:rPr>
              <a:t>power</a:t>
            </a:r>
            <a:r>
              <a:rPr sz="2850" spc="-44" baseline="-40935" dirty="0">
                <a:latin typeface="Tw Cen MT"/>
                <a:cs typeface="Tw Cen MT"/>
              </a:rPr>
              <a:t> </a:t>
            </a:r>
            <a:r>
              <a:rPr sz="2850" baseline="-40935" dirty="0">
                <a:latin typeface="Tw Cen MT"/>
                <a:cs typeface="Tw Cen MT"/>
              </a:rPr>
              <a:t>OR</a:t>
            </a:r>
            <a:r>
              <a:rPr sz="2850" spc="-67" baseline="-40935" dirty="0">
                <a:latin typeface="Tw Cen MT"/>
                <a:cs typeface="Tw Cen MT"/>
              </a:rPr>
              <a:t> </a:t>
            </a:r>
            <a:r>
              <a:rPr sz="2850" baseline="-40935" dirty="0">
                <a:latin typeface="Tw Cen MT"/>
                <a:cs typeface="Tw Cen MT"/>
              </a:rPr>
              <a:t>a</a:t>
            </a:r>
            <a:r>
              <a:rPr sz="2850" spc="-67" baseline="-40935" dirty="0">
                <a:latin typeface="Tw Cen MT"/>
                <a:cs typeface="Tw Cen MT"/>
              </a:rPr>
              <a:t> </a:t>
            </a:r>
            <a:r>
              <a:rPr sz="2850" baseline="-40935" dirty="0">
                <a:latin typeface="Tw Cen MT"/>
                <a:cs typeface="Tw Cen MT"/>
              </a:rPr>
              <a:t>more</a:t>
            </a:r>
            <a:r>
              <a:rPr sz="2850" spc="-67" baseline="-40935" dirty="0">
                <a:latin typeface="Tw Cen MT"/>
                <a:cs typeface="Tw Cen MT"/>
              </a:rPr>
              <a:t> </a:t>
            </a:r>
            <a:r>
              <a:rPr sz="2850" baseline="-40935" dirty="0">
                <a:latin typeface="Tw Cen MT"/>
                <a:cs typeface="Tw Cen MT"/>
              </a:rPr>
              <a:t>prominent</a:t>
            </a:r>
            <a:r>
              <a:rPr sz="2850" spc="-37" baseline="-40935" dirty="0">
                <a:latin typeface="Tw Cen MT"/>
                <a:cs typeface="Tw Cen MT"/>
              </a:rPr>
              <a:t> </a:t>
            </a:r>
            <a:r>
              <a:rPr sz="2850" baseline="-40935" dirty="0">
                <a:latin typeface="Tw Cen MT"/>
                <a:cs typeface="Tw Cen MT"/>
              </a:rPr>
              <a:t>issues</a:t>
            </a:r>
            <a:r>
              <a:rPr sz="2850" spc="-67" baseline="-40935" dirty="0">
                <a:latin typeface="Tw Cen MT"/>
                <a:cs typeface="Tw Cen MT"/>
              </a:rPr>
              <a:t> </a:t>
            </a:r>
            <a:r>
              <a:rPr sz="2850" baseline="-40935" dirty="0">
                <a:latin typeface="Tw Cen MT"/>
                <a:cs typeface="Tw Cen MT"/>
              </a:rPr>
              <a:t>in</a:t>
            </a:r>
            <a:r>
              <a:rPr sz="2850" spc="172" baseline="-40935" dirty="0">
                <a:latin typeface="Tw Cen MT"/>
                <a:cs typeface="Tw Cen MT"/>
              </a:rPr>
              <a:t> </a:t>
            </a:r>
            <a:r>
              <a:rPr sz="1900" dirty="0">
                <a:latin typeface="Tw Cen MT"/>
                <a:cs typeface="Tw Cen MT"/>
              </a:rPr>
              <a:t>compartmentalized</a:t>
            </a:r>
            <a:r>
              <a:rPr sz="1900" spc="-25" dirty="0">
                <a:latin typeface="Tw Cen MT"/>
                <a:cs typeface="Tw Cen MT"/>
              </a:rPr>
              <a:t> </a:t>
            </a:r>
            <a:r>
              <a:rPr sz="1900" dirty="0">
                <a:latin typeface="Tw Cen MT"/>
                <a:cs typeface="Tw Cen MT"/>
              </a:rPr>
              <a:t>or</a:t>
            </a:r>
            <a:r>
              <a:rPr sz="1900" spc="-45" dirty="0">
                <a:latin typeface="Tw Cen MT"/>
                <a:cs typeface="Tw Cen MT"/>
              </a:rPr>
              <a:t> </a:t>
            </a:r>
            <a:r>
              <a:rPr sz="1900" dirty="0">
                <a:latin typeface="Tw Cen MT"/>
                <a:cs typeface="Tw Cen MT"/>
              </a:rPr>
              <a:t>protected</a:t>
            </a:r>
            <a:r>
              <a:rPr sz="1900" spc="-50" dirty="0">
                <a:latin typeface="Tw Cen MT"/>
                <a:cs typeface="Tw Cen MT"/>
              </a:rPr>
              <a:t> </a:t>
            </a:r>
            <a:r>
              <a:rPr sz="1900" dirty="0">
                <a:latin typeface="Tw Cen MT"/>
                <a:cs typeface="Tw Cen MT"/>
              </a:rPr>
              <a:t>issues,</a:t>
            </a:r>
            <a:r>
              <a:rPr sz="1900" spc="-45" dirty="0">
                <a:latin typeface="Tw Cen MT"/>
                <a:cs typeface="Tw Cen MT"/>
              </a:rPr>
              <a:t> </a:t>
            </a:r>
            <a:r>
              <a:rPr sz="1900" dirty="0">
                <a:latin typeface="Tw Cen MT"/>
                <a:cs typeface="Tw Cen MT"/>
              </a:rPr>
              <a:t>rigid</a:t>
            </a:r>
            <a:r>
              <a:rPr sz="1900" spc="-50" dirty="0">
                <a:latin typeface="Tw Cen MT"/>
                <a:cs typeface="Tw Cen MT"/>
              </a:rPr>
              <a:t> </a:t>
            </a:r>
            <a:r>
              <a:rPr sz="1900" spc="-25" dirty="0">
                <a:latin typeface="Tw Cen MT"/>
                <a:cs typeface="Tw Cen MT"/>
              </a:rPr>
              <a:t>or</a:t>
            </a:r>
            <a:endParaRPr sz="1900" dirty="0">
              <a:latin typeface="Tw Cen MT"/>
              <a:cs typeface="Tw Cen MT"/>
            </a:endParaRPr>
          </a:p>
        </p:txBody>
      </p:sp>
      <p:sp>
        <p:nvSpPr>
          <p:cNvPr id="7" name="object 7"/>
          <p:cNvSpPr txBox="1"/>
          <p:nvPr/>
        </p:nvSpPr>
        <p:spPr>
          <a:xfrm>
            <a:off x="6559392" y="1205626"/>
            <a:ext cx="4573270" cy="1277620"/>
          </a:xfrm>
          <a:prstGeom prst="rect">
            <a:avLst/>
          </a:prstGeom>
        </p:spPr>
        <p:txBody>
          <a:bodyPr vert="horz" wrap="square" lIns="0" tIns="99060" rIns="0" bIns="0" rtlCol="0">
            <a:spAutoFit/>
          </a:bodyPr>
          <a:lstStyle/>
          <a:p>
            <a:pPr marL="103505" marR="5080" indent="-92710">
              <a:lnSpc>
                <a:spcPct val="70000"/>
              </a:lnSpc>
              <a:spcBef>
                <a:spcPts val="780"/>
              </a:spcBef>
              <a:buClr>
                <a:srgbClr val="1CACE3"/>
              </a:buClr>
              <a:buSzPct val="94736"/>
              <a:buFont typeface="Arial"/>
              <a:buChar char="•"/>
              <a:tabLst>
                <a:tab pos="103505" algn="l"/>
              </a:tabLst>
            </a:pPr>
            <a:r>
              <a:rPr sz="1900" dirty="0">
                <a:latin typeface="Tw Cen MT"/>
                <a:cs typeface="Tw Cen MT"/>
              </a:rPr>
              <a:t>Smaller</a:t>
            </a:r>
            <a:r>
              <a:rPr sz="1900" spc="-50" dirty="0">
                <a:latin typeface="Tw Cen MT"/>
                <a:cs typeface="Tw Cen MT"/>
              </a:rPr>
              <a:t> </a:t>
            </a:r>
            <a:r>
              <a:rPr sz="1900" dirty="0">
                <a:latin typeface="Tw Cen MT"/>
                <a:cs typeface="Tw Cen MT"/>
              </a:rPr>
              <a:t>trays</a:t>
            </a:r>
            <a:r>
              <a:rPr sz="1900" spc="-55" dirty="0">
                <a:latin typeface="Tw Cen MT"/>
                <a:cs typeface="Tw Cen MT"/>
              </a:rPr>
              <a:t> </a:t>
            </a:r>
            <a:r>
              <a:rPr sz="1900" dirty="0">
                <a:latin typeface="Tw Cen MT"/>
                <a:cs typeface="Tw Cen MT"/>
              </a:rPr>
              <a:t>usually</a:t>
            </a:r>
            <a:r>
              <a:rPr sz="1900" spc="-45" dirty="0">
                <a:latin typeface="Tw Cen MT"/>
                <a:cs typeface="Tw Cen MT"/>
              </a:rPr>
              <a:t> </a:t>
            </a:r>
            <a:r>
              <a:rPr sz="1900" dirty="0">
                <a:latin typeface="Tw Cen MT"/>
                <a:cs typeface="Tw Cen MT"/>
              </a:rPr>
              <a:t>represent</a:t>
            </a:r>
            <a:r>
              <a:rPr sz="1900" spc="-30" dirty="0">
                <a:latin typeface="Tw Cen MT"/>
                <a:cs typeface="Tw Cen MT"/>
              </a:rPr>
              <a:t> </a:t>
            </a:r>
            <a:r>
              <a:rPr sz="1900" dirty="0">
                <a:latin typeface="Tw Cen MT"/>
                <a:cs typeface="Tw Cen MT"/>
              </a:rPr>
              <a:t>just</a:t>
            </a:r>
            <a:r>
              <a:rPr sz="1900" spc="-55" dirty="0">
                <a:latin typeface="Tw Cen MT"/>
                <a:cs typeface="Tw Cen MT"/>
              </a:rPr>
              <a:t> </a:t>
            </a:r>
            <a:r>
              <a:rPr sz="1900" dirty="0">
                <a:latin typeface="Tw Cen MT"/>
                <a:cs typeface="Tw Cen MT"/>
              </a:rPr>
              <a:t>the</a:t>
            </a:r>
            <a:r>
              <a:rPr sz="1900" spc="-60" dirty="0">
                <a:latin typeface="Tw Cen MT"/>
                <a:cs typeface="Tw Cen MT"/>
              </a:rPr>
              <a:t> </a:t>
            </a:r>
            <a:r>
              <a:rPr sz="1900" spc="-10" dirty="0">
                <a:latin typeface="Tw Cen MT"/>
                <a:cs typeface="Tw Cen MT"/>
              </a:rPr>
              <a:t>present </a:t>
            </a:r>
            <a:r>
              <a:rPr sz="1900" spc="-20" dirty="0">
                <a:latin typeface="Tw Cen MT"/>
                <a:cs typeface="Tw Cen MT"/>
              </a:rPr>
              <a:t>time</a:t>
            </a:r>
            <a:endParaRPr sz="1900" dirty="0">
              <a:latin typeface="Tw Cen MT"/>
              <a:cs typeface="Tw Cen MT"/>
            </a:endParaRPr>
          </a:p>
          <a:p>
            <a:pPr marL="103505" indent="-92075">
              <a:lnSpc>
                <a:spcPct val="100000"/>
              </a:lnSpc>
              <a:spcBef>
                <a:spcPts val="705"/>
              </a:spcBef>
              <a:buClr>
                <a:srgbClr val="1CACE3"/>
              </a:buClr>
              <a:buSzPct val="94736"/>
              <a:buFont typeface="Arial"/>
              <a:buChar char="•"/>
              <a:tabLst>
                <a:tab pos="103505" algn="l"/>
              </a:tabLst>
            </a:pPr>
            <a:r>
              <a:rPr sz="1900" dirty="0">
                <a:latin typeface="Tw Cen MT"/>
                <a:cs typeface="Tw Cen MT"/>
              </a:rPr>
              <a:t>Empty</a:t>
            </a:r>
            <a:r>
              <a:rPr sz="1900" spc="-35" dirty="0">
                <a:latin typeface="Tw Cen MT"/>
                <a:cs typeface="Tw Cen MT"/>
              </a:rPr>
              <a:t> </a:t>
            </a:r>
            <a:r>
              <a:rPr sz="1900" dirty="0">
                <a:latin typeface="Tw Cen MT"/>
                <a:cs typeface="Tw Cen MT"/>
              </a:rPr>
              <a:t>world:</a:t>
            </a:r>
            <a:r>
              <a:rPr sz="1900" spc="-45" dirty="0">
                <a:latin typeface="Tw Cen MT"/>
                <a:cs typeface="Tw Cen MT"/>
              </a:rPr>
              <a:t> </a:t>
            </a:r>
            <a:r>
              <a:rPr sz="1900" dirty="0">
                <a:latin typeface="Tw Cen MT"/>
                <a:cs typeface="Tw Cen MT"/>
              </a:rPr>
              <a:t>sadness</a:t>
            </a:r>
            <a:r>
              <a:rPr sz="1900" spc="-20" dirty="0">
                <a:latin typeface="Tw Cen MT"/>
                <a:cs typeface="Tw Cen MT"/>
              </a:rPr>
              <a:t> </a:t>
            </a:r>
            <a:r>
              <a:rPr sz="1900" dirty="0">
                <a:latin typeface="Tw Cen MT"/>
                <a:cs typeface="Tw Cen MT"/>
              </a:rPr>
              <a:t>and</a:t>
            </a:r>
            <a:r>
              <a:rPr sz="1900" spc="-35" dirty="0">
                <a:latin typeface="Tw Cen MT"/>
                <a:cs typeface="Tw Cen MT"/>
              </a:rPr>
              <a:t> </a:t>
            </a:r>
            <a:r>
              <a:rPr sz="1900" spc="-10" dirty="0">
                <a:latin typeface="Tw Cen MT"/>
                <a:cs typeface="Tw Cen MT"/>
              </a:rPr>
              <a:t>depression</a:t>
            </a:r>
            <a:endParaRPr sz="1900" dirty="0">
              <a:latin typeface="Tw Cen MT"/>
              <a:cs typeface="Tw Cen MT"/>
            </a:endParaRPr>
          </a:p>
          <a:p>
            <a:pPr marL="103505" indent="-92075">
              <a:lnSpc>
                <a:spcPct val="100000"/>
              </a:lnSpc>
              <a:spcBef>
                <a:spcPts val="720"/>
              </a:spcBef>
              <a:buClr>
                <a:srgbClr val="1CACE3"/>
              </a:buClr>
              <a:buSzPct val="94736"/>
              <a:buFont typeface="Arial"/>
              <a:buChar char="•"/>
              <a:tabLst>
                <a:tab pos="103505" algn="l"/>
              </a:tabLst>
            </a:pPr>
            <a:r>
              <a:rPr sz="1900" dirty="0">
                <a:latin typeface="Tw Cen MT"/>
                <a:cs typeface="Tw Cen MT"/>
              </a:rPr>
              <a:t>Unpeopled</a:t>
            </a:r>
            <a:r>
              <a:rPr sz="1900" spc="-15" dirty="0">
                <a:latin typeface="Tw Cen MT"/>
                <a:cs typeface="Tw Cen MT"/>
              </a:rPr>
              <a:t> </a:t>
            </a:r>
            <a:r>
              <a:rPr sz="1900" dirty="0">
                <a:latin typeface="Tw Cen MT"/>
                <a:cs typeface="Tw Cen MT"/>
              </a:rPr>
              <a:t>world:</a:t>
            </a:r>
            <a:r>
              <a:rPr sz="1900" spc="-50" dirty="0">
                <a:latin typeface="Tw Cen MT"/>
                <a:cs typeface="Tw Cen MT"/>
              </a:rPr>
              <a:t> </a:t>
            </a:r>
            <a:r>
              <a:rPr sz="1900" dirty="0">
                <a:latin typeface="Tw Cen MT"/>
                <a:cs typeface="Tw Cen MT"/>
              </a:rPr>
              <a:t>possible</a:t>
            </a:r>
            <a:r>
              <a:rPr sz="1900" spc="-40" dirty="0">
                <a:latin typeface="Tw Cen MT"/>
                <a:cs typeface="Tw Cen MT"/>
              </a:rPr>
              <a:t> </a:t>
            </a:r>
            <a:r>
              <a:rPr sz="1900" dirty="0">
                <a:latin typeface="Tw Cen MT"/>
                <a:cs typeface="Tw Cen MT"/>
              </a:rPr>
              <a:t>pain</a:t>
            </a:r>
            <a:r>
              <a:rPr sz="1900" spc="-30" dirty="0">
                <a:latin typeface="Tw Cen MT"/>
                <a:cs typeface="Tw Cen MT"/>
              </a:rPr>
              <a:t> </a:t>
            </a:r>
            <a:r>
              <a:rPr sz="1900" dirty="0">
                <a:latin typeface="Tw Cen MT"/>
                <a:cs typeface="Tw Cen MT"/>
              </a:rPr>
              <a:t>or</a:t>
            </a:r>
            <a:r>
              <a:rPr sz="1900" spc="-40" dirty="0">
                <a:latin typeface="Tw Cen MT"/>
                <a:cs typeface="Tw Cen MT"/>
              </a:rPr>
              <a:t> </a:t>
            </a:r>
            <a:r>
              <a:rPr sz="1900" spc="-10" dirty="0">
                <a:latin typeface="Tw Cen MT"/>
                <a:cs typeface="Tw Cen MT"/>
              </a:rPr>
              <a:t>abuse</a:t>
            </a:r>
            <a:endParaRPr sz="1900" dirty="0">
              <a:latin typeface="Tw Cen MT"/>
              <a:cs typeface="Tw Cen MT"/>
            </a:endParaRPr>
          </a:p>
        </p:txBody>
      </p:sp>
      <p:sp>
        <p:nvSpPr>
          <p:cNvPr id="8" name="object 8"/>
          <p:cNvSpPr txBox="1"/>
          <p:nvPr/>
        </p:nvSpPr>
        <p:spPr>
          <a:xfrm>
            <a:off x="7031534" y="3827578"/>
            <a:ext cx="4697730" cy="1952625"/>
          </a:xfrm>
          <a:prstGeom prst="rect">
            <a:avLst/>
          </a:prstGeom>
        </p:spPr>
        <p:txBody>
          <a:bodyPr vert="horz" wrap="square" lIns="0" tIns="102235" rIns="0" bIns="0" rtlCol="0">
            <a:spAutoFit/>
          </a:bodyPr>
          <a:lstStyle/>
          <a:p>
            <a:pPr marL="103505">
              <a:lnSpc>
                <a:spcPct val="100000"/>
              </a:lnSpc>
              <a:spcBef>
                <a:spcPts val="805"/>
              </a:spcBef>
            </a:pPr>
            <a:r>
              <a:rPr sz="1900" dirty="0">
                <a:latin typeface="Tw Cen MT"/>
                <a:cs typeface="Tw Cen MT"/>
              </a:rPr>
              <a:t>schematic</a:t>
            </a:r>
            <a:r>
              <a:rPr sz="1900" spc="20" dirty="0">
                <a:latin typeface="Tw Cen MT"/>
                <a:cs typeface="Tw Cen MT"/>
              </a:rPr>
              <a:t> </a:t>
            </a:r>
            <a:r>
              <a:rPr sz="1900" spc="-20" dirty="0">
                <a:latin typeface="Tw Cen MT"/>
                <a:cs typeface="Tw Cen MT"/>
              </a:rPr>
              <a:t>world</a:t>
            </a:r>
            <a:endParaRPr sz="1900" dirty="0">
              <a:latin typeface="Tw Cen MT"/>
              <a:cs typeface="Tw Cen MT"/>
            </a:endParaRPr>
          </a:p>
          <a:p>
            <a:pPr marL="103505" indent="-92075">
              <a:lnSpc>
                <a:spcPct val="100000"/>
              </a:lnSpc>
              <a:spcBef>
                <a:spcPts val="710"/>
              </a:spcBef>
              <a:buClr>
                <a:srgbClr val="1CACE3"/>
              </a:buClr>
              <a:buSzPct val="94736"/>
              <a:buFont typeface="Arial"/>
              <a:buChar char="•"/>
              <a:tabLst>
                <a:tab pos="103505" algn="l"/>
              </a:tabLst>
            </a:pPr>
            <a:r>
              <a:rPr sz="1900" spc="-20" dirty="0">
                <a:latin typeface="Tw Cen MT"/>
                <a:cs typeface="Tw Cen MT"/>
              </a:rPr>
              <a:t>Rows:</a:t>
            </a:r>
            <a:r>
              <a:rPr sz="1900" spc="-50" dirty="0">
                <a:latin typeface="Tw Cen MT"/>
                <a:cs typeface="Tw Cen MT"/>
              </a:rPr>
              <a:t> </a:t>
            </a:r>
            <a:r>
              <a:rPr sz="1900" dirty="0">
                <a:latin typeface="Tw Cen MT"/>
                <a:cs typeface="Tw Cen MT"/>
              </a:rPr>
              <a:t>possible</a:t>
            </a:r>
            <a:r>
              <a:rPr sz="1900" spc="-50" dirty="0">
                <a:latin typeface="Tw Cen MT"/>
                <a:cs typeface="Tw Cen MT"/>
              </a:rPr>
              <a:t> </a:t>
            </a:r>
            <a:r>
              <a:rPr sz="1900" dirty="0">
                <a:latin typeface="Tw Cen MT"/>
                <a:cs typeface="Tw Cen MT"/>
              </a:rPr>
              <a:t>control</a:t>
            </a:r>
            <a:r>
              <a:rPr sz="1900" spc="-45" dirty="0">
                <a:latin typeface="Tw Cen MT"/>
                <a:cs typeface="Tw Cen MT"/>
              </a:rPr>
              <a:t> </a:t>
            </a:r>
            <a:r>
              <a:rPr sz="1900" dirty="0">
                <a:latin typeface="Tw Cen MT"/>
                <a:cs typeface="Tw Cen MT"/>
              </a:rPr>
              <a:t>or</a:t>
            </a:r>
            <a:r>
              <a:rPr sz="1900" spc="-45" dirty="0">
                <a:latin typeface="Tw Cen MT"/>
                <a:cs typeface="Tw Cen MT"/>
              </a:rPr>
              <a:t> </a:t>
            </a:r>
            <a:r>
              <a:rPr sz="1900" dirty="0">
                <a:latin typeface="Tw Cen MT"/>
                <a:cs typeface="Tw Cen MT"/>
              </a:rPr>
              <a:t>hiding</a:t>
            </a:r>
            <a:r>
              <a:rPr sz="1900" spc="-45" dirty="0">
                <a:latin typeface="Tw Cen MT"/>
                <a:cs typeface="Tw Cen MT"/>
              </a:rPr>
              <a:t> </a:t>
            </a:r>
            <a:r>
              <a:rPr sz="1900" spc="-10" dirty="0">
                <a:latin typeface="Tw Cen MT"/>
                <a:cs typeface="Tw Cen MT"/>
              </a:rPr>
              <a:t>abuse</a:t>
            </a:r>
            <a:endParaRPr sz="1900" dirty="0">
              <a:latin typeface="Tw Cen MT"/>
              <a:cs typeface="Tw Cen MT"/>
            </a:endParaRPr>
          </a:p>
          <a:p>
            <a:pPr marL="103505" marR="5080" indent="-92710">
              <a:lnSpc>
                <a:spcPct val="70000"/>
              </a:lnSpc>
              <a:spcBef>
                <a:spcPts val="1405"/>
              </a:spcBef>
              <a:buClr>
                <a:srgbClr val="1CACE3"/>
              </a:buClr>
              <a:buSzPct val="94736"/>
              <a:buFont typeface="Arial"/>
              <a:buChar char="•"/>
              <a:tabLst>
                <a:tab pos="103505" algn="l"/>
              </a:tabLst>
            </a:pPr>
            <a:r>
              <a:rPr sz="1900" spc="-10" dirty="0">
                <a:latin typeface="Tw Cen MT"/>
                <a:cs typeface="Tw Cen MT"/>
              </a:rPr>
              <a:t>Disorganized,</a:t>
            </a:r>
            <a:r>
              <a:rPr sz="1900" spc="-15" dirty="0">
                <a:latin typeface="Tw Cen MT"/>
                <a:cs typeface="Tw Cen MT"/>
              </a:rPr>
              <a:t> </a:t>
            </a:r>
            <a:r>
              <a:rPr sz="1900" dirty="0">
                <a:latin typeface="Tw Cen MT"/>
                <a:cs typeface="Tw Cen MT"/>
              </a:rPr>
              <a:t>incoherent</a:t>
            </a:r>
            <a:r>
              <a:rPr sz="1900" spc="-25" dirty="0">
                <a:latin typeface="Tw Cen MT"/>
                <a:cs typeface="Tw Cen MT"/>
              </a:rPr>
              <a:t> </a:t>
            </a:r>
            <a:r>
              <a:rPr sz="1900" dirty="0">
                <a:latin typeface="Tw Cen MT"/>
                <a:cs typeface="Tw Cen MT"/>
              </a:rPr>
              <a:t>world:</a:t>
            </a:r>
            <a:r>
              <a:rPr sz="1900" spc="-35" dirty="0">
                <a:latin typeface="Tw Cen MT"/>
                <a:cs typeface="Tw Cen MT"/>
              </a:rPr>
              <a:t> </a:t>
            </a:r>
            <a:r>
              <a:rPr sz="1900" dirty="0">
                <a:latin typeface="Tw Cen MT"/>
                <a:cs typeface="Tw Cen MT"/>
              </a:rPr>
              <a:t>possible</a:t>
            </a:r>
            <a:r>
              <a:rPr sz="1900" spc="-35" dirty="0">
                <a:latin typeface="Tw Cen MT"/>
                <a:cs typeface="Tw Cen MT"/>
              </a:rPr>
              <a:t> </a:t>
            </a:r>
            <a:r>
              <a:rPr sz="1900" dirty="0">
                <a:latin typeface="Tw Cen MT"/>
                <a:cs typeface="Tw Cen MT"/>
              </a:rPr>
              <a:t>lack</a:t>
            </a:r>
            <a:r>
              <a:rPr sz="1900" spc="-40" dirty="0">
                <a:latin typeface="Tw Cen MT"/>
                <a:cs typeface="Tw Cen MT"/>
              </a:rPr>
              <a:t> </a:t>
            </a:r>
            <a:r>
              <a:rPr sz="1900" spc="-25" dirty="0">
                <a:latin typeface="Tw Cen MT"/>
                <a:cs typeface="Tw Cen MT"/>
              </a:rPr>
              <a:t>of </a:t>
            </a:r>
            <a:r>
              <a:rPr sz="1900" dirty="0">
                <a:latin typeface="Tw Cen MT"/>
                <a:cs typeface="Tw Cen MT"/>
              </a:rPr>
              <a:t>control,</a:t>
            </a:r>
            <a:r>
              <a:rPr sz="1900" spc="-90" dirty="0">
                <a:latin typeface="Tw Cen MT"/>
                <a:cs typeface="Tw Cen MT"/>
              </a:rPr>
              <a:t> </a:t>
            </a:r>
            <a:r>
              <a:rPr sz="1900" spc="-10" dirty="0">
                <a:latin typeface="Tw Cen MT"/>
                <a:cs typeface="Tw Cen MT"/>
              </a:rPr>
              <a:t>chaos</a:t>
            </a:r>
            <a:endParaRPr sz="1900" dirty="0">
              <a:latin typeface="Tw Cen MT"/>
              <a:cs typeface="Tw Cen MT"/>
            </a:endParaRPr>
          </a:p>
          <a:p>
            <a:pPr marL="103505" marR="348615" indent="-92710">
              <a:lnSpc>
                <a:spcPct val="70000"/>
              </a:lnSpc>
              <a:spcBef>
                <a:spcPts val="1405"/>
              </a:spcBef>
              <a:buClr>
                <a:srgbClr val="1CACE3"/>
              </a:buClr>
              <a:buSzPct val="94736"/>
              <a:buFont typeface="Arial"/>
              <a:buChar char="•"/>
              <a:tabLst>
                <a:tab pos="103505" algn="l"/>
              </a:tabLst>
            </a:pPr>
            <a:r>
              <a:rPr sz="1900" dirty="0">
                <a:latin typeface="Tw Cen MT"/>
                <a:cs typeface="Tw Cen MT"/>
              </a:rPr>
              <a:t>Aggressive</a:t>
            </a:r>
            <a:r>
              <a:rPr sz="1900" spc="-70" dirty="0">
                <a:latin typeface="Tw Cen MT"/>
                <a:cs typeface="Tw Cen MT"/>
              </a:rPr>
              <a:t> </a:t>
            </a:r>
            <a:r>
              <a:rPr sz="1900" dirty="0">
                <a:latin typeface="Tw Cen MT"/>
                <a:cs typeface="Tw Cen MT"/>
              </a:rPr>
              <a:t>world,</a:t>
            </a:r>
            <a:r>
              <a:rPr sz="1900" spc="-85" dirty="0">
                <a:latin typeface="Tw Cen MT"/>
                <a:cs typeface="Tw Cen MT"/>
              </a:rPr>
              <a:t> </a:t>
            </a:r>
            <a:r>
              <a:rPr sz="1900" dirty="0">
                <a:latin typeface="Tw Cen MT"/>
                <a:cs typeface="Tw Cen MT"/>
              </a:rPr>
              <a:t>war:</a:t>
            </a:r>
            <a:r>
              <a:rPr sz="1900" spc="-90" dirty="0">
                <a:latin typeface="Tw Cen MT"/>
                <a:cs typeface="Tw Cen MT"/>
              </a:rPr>
              <a:t> </a:t>
            </a:r>
            <a:r>
              <a:rPr sz="1900" dirty="0">
                <a:latin typeface="Tw Cen MT"/>
                <a:cs typeface="Tw Cen MT"/>
              </a:rPr>
              <a:t>possible</a:t>
            </a:r>
            <a:r>
              <a:rPr sz="1900" spc="-80" dirty="0">
                <a:latin typeface="Tw Cen MT"/>
                <a:cs typeface="Tw Cen MT"/>
              </a:rPr>
              <a:t> </a:t>
            </a:r>
            <a:r>
              <a:rPr sz="1900" dirty="0">
                <a:latin typeface="Tw Cen MT"/>
                <a:cs typeface="Tw Cen MT"/>
              </a:rPr>
              <a:t>exposure</a:t>
            </a:r>
            <a:r>
              <a:rPr sz="1900" spc="-65" dirty="0">
                <a:latin typeface="Tw Cen MT"/>
                <a:cs typeface="Tw Cen MT"/>
              </a:rPr>
              <a:t> </a:t>
            </a:r>
            <a:r>
              <a:rPr sz="1900" spc="-25" dirty="0">
                <a:latin typeface="Tw Cen MT"/>
                <a:cs typeface="Tw Cen MT"/>
              </a:rPr>
              <a:t>to </a:t>
            </a:r>
            <a:r>
              <a:rPr sz="1900" spc="-10" dirty="0">
                <a:latin typeface="Tw Cen MT"/>
                <a:cs typeface="Tw Cen MT"/>
              </a:rPr>
              <a:t>violence,</a:t>
            </a:r>
            <a:r>
              <a:rPr sz="1900" spc="-65" dirty="0">
                <a:latin typeface="Tw Cen MT"/>
                <a:cs typeface="Tw Cen MT"/>
              </a:rPr>
              <a:t> </a:t>
            </a:r>
            <a:r>
              <a:rPr sz="1900" spc="-20" dirty="0">
                <a:latin typeface="Tw Cen MT"/>
                <a:cs typeface="Tw Cen MT"/>
              </a:rPr>
              <a:t>anger</a:t>
            </a:r>
            <a:endParaRPr sz="1900" dirty="0">
              <a:latin typeface="Tw Cen MT"/>
              <a:cs typeface="Tw Cen M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495272" y="-99587"/>
            <a:ext cx="9372600" cy="1200416"/>
          </a:xfrm>
          <a:prstGeom prst="rect">
            <a:avLst/>
          </a:prstGeom>
        </p:spPr>
        <p:txBody>
          <a:bodyPr vert="horz" wrap="square" lIns="0" tIns="13335" rIns="0" bIns="0" rtlCol="0">
            <a:spAutoFit/>
          </a:bodyPr>
          <a:lstStyle/>
          <a:p>
            <a:pPr marL="288290">
              <a:lnSpc>
                <a:spcPct val="100000"/>
              </a:lnSpc>
              <a:spcBef>
                <a:spcPts val="105"/>
              </a:spcBef>
            </a:pPr>
            <a:r>
              <a:rPr spc="45" dirty="0"/>
              <a:t>SANDTRAY</a:t>
            </a:r>
            <a:r>
              <a:rPr spc="254" dirty="0"/>
              <a:t> </a:t>
            </a:r>
            <a:r>
              <a:rPr spc="65" dirty="0"/>
              <a:t>THEMES</a:t>
            </a:r>
          </a:p>
        </p:txBody>
      </p:sp>
      <p:sp>
        <p:nvSpPr>
          <p:cNvPr id="3" name="object 3"/>
          <p:cNvSpPr txBox="1"/>
          <p:nvPr/>
        </p:nvSpPr>
        <p:spPr>
          <a:xfrm>
            <a:off x="431412" y="445574"/>
            <a:ext cx="4535805" cy="4396740"/>
          </a:xfrm>
          <a:prstGeom prst="rect">
            <a:avLst/>
          </a:prstGeom>
        </p:spPr>
        <p:txBody>
          <a:bodyPr vert="horz" wrap="square" lIns="0" tIns="12065" rIns="0" bIns="0" rtlCol="0">
            <a:spAutoFit/>
          </a:bodyPr>
          <a:lstStyle/>
          <a:p>
            <a:pPr marL="12700">
              <a:lnSpc>
                <a:spcPts val="1939"/>
              </a:lnSpc>
              <a:spcBef>
                <a:spcPts val="95"/>
              </a:spcBef>
            </a:pPr>
            <a:r>
              <a:rPr sz="1900" b="1" spc="-20" dirty="0">
                <a:latin typeface="Tw Cen MT"/>
                <a:cs typeface="Tw Cen MT"/>
              </a:rPr>
              <a:t>Emptiness</a:t>
            </a:r>
            <a:r>
              <a:rPr sz="1900" spc="-20" dirty="0">
                <a:latin typeface="Tw Cen MT"/>
                <a:cs typeface="Tw Cen MT"/>
              </a:rPr>
              <a:t>—</a:t>
            </a:r>
            <a:r>
              <a:rPr sz="1900" dirty="0">
                <a:latin typeface="Tw Cen MT"/>
                <a:cs typeface="Tw Cen MT"/>
              </a:rPr>
              <a:t>1/3</a:t>
            </a:r>
            <a:r>
              <a:rPr sz="1900" spc="5" dirty="0">
                <a:latin typeface="Tw Cen MT"/>
                <a:cs typeface="Tw Cen MT"/>
              </a:rPr>
              <a:t> </a:t>
            </a:r>
            <a:r>
              <a:rPr sz="1900" dirty="0">
                <a:latin typeface="Tw Cen MT"/>
                <a:cs typeface="Tw Cen MT"/>
              </a:rPr>
              <a:t>or</a:t>
            </a:r>
            <a:r>
              <a:rPr sz="1900" spc="-20" dirty="0">
                <a:latin typeface="Tw Cen MT"/>
                <a:cs typeface="Tw Cen MT"/>
              </a:rPr>
              <a:t> </a:t>
            </a:r>
            <a:r>
              <a:rPr sz="1900" dirty="0">
                <a:latin typeface="Tw Cen MT"/>
                <a:cs typeface="Tw Cen MT"/>
              </a:rPr>
              <a:t>more</a:t>
            </a:r>
            <a:r>
              <a:rPr sz="1900" spc="-25" dirty="0">
                <a:latin typeface="Tw Cen MT"/>
                <a:cs typeface="Tw Cen MT"/>
              </a:rPr>
              <a:t> </a:t>
            </a:r>
            <a:r>
              <a:rPr sz="1900" dirty="0">
                <a:latin typeface="Tw Cen MT"/>
                <a:cs typeface="Tw Cen MT"/>
              </a:rPr>
              <a:t>of</a:t>
            </a:r>
            <a:r>
              <a:rPr sz="1900" spc="40" dirty="0">
                <a:latin typeface="Tw Cen MT"/>
                <a:cs typeface="Tw Cen MT"/>
              </a:rPr>
              <a:t> </a:t>
            </a:r>
            <a:r>
              <a:rPr sz="1900" dirty="0">
                <a:latin typeface="Tw Cen MT"/>
                <a:cs typeface="Tw Cen MT"/>
              </a:rPr>
              <a:t>tray</a:t>
            </a:r>
            <a:r>
              <a:rPr sz="1900" spc="-15" dirty="0">
                <a:latin typeface="Tw Cen MT"/>
                <a:cs typeface="Tw Cen MT"/>
              </a:rPr>
              <a:t> </a:t>
            </a:r>
            <a:r>
              <a:rPr sz="1900" dirty="0">
                <a:latin typeface="Tw Cen MT"/>
                <a:cs typeface="Tw Cen MT"/>
              </a:rPr>
              <a:t>is</a:t>
            </a:r>
            <a:r>
              <a:rPr sz="1900" spc="-30" dirty="0">
                <a:latin typeface="Tw Cen MT"/>
                <a:cs typeface="Tw Cen MT"/>
              </a:rPr>
              <a:t> </a:t>
            </a:r>
            <a:r>
              <a:rPr sz="1900" dirty="0">
                <a:latin typeface="Tw Cen MT"/>
                <a:cs typeface="Tw Cen MT"/>
              </a:rPr>
              <a:t>empty</a:t>
            </a:r>
            <a:r>
              <a:rPr sz="1900" spc="-20" dirty="0">
                <a:latin typeface="Tw Cen MT"/>
                <a:cs typeface="Tw Cen MT"/>
              </a:rPr>
              <a:t> </a:t>
            </a:r>
            <a:r>
              <a:rPr sz="1900" spc="-25" dirty="0">
                <a:latin typeface="Tw Cen MT"/>
                <a:cs typeface="Tw Cen MT"/>
              </a:rPr>
              <a:t>is</a:t>
            </a:r>
            <a:endParaRPr sz="1900" dirty="0">
              <a:latin typeface="Tw Cen MT"/>
              <a:cs typeface="Tw Cen MT"/>
            </a:endParaRPr>
          </a:p>
          <a:p>
            <a:pPr marL="12700" marR="559435">
              <a:lnSpc>
                <a:spcPct val="70000"/>
              </a:lnSpc>
              <a:spcBef>
                <a:spcPts val="340"/>
              </a:spcBef>
            </a:pPr>
            <a:r>
              <a:rPr sz="1900" dirty="0">
                <a:latin typeface="Tw Cen MT"/>
                <a:cs typeface="Tw Cen MT"/>
              </a:rPr>
              <a:t>often</a:t>
            </a:r>
            <a:r>
              <a:rPr sz="1900" spc="-45" dirty="0">
                <a:latin typeface="Tw Cen MT"/>
                <a:cs typeface="Tw Cen MT"/>
              </a:rPr>
              <a:t> </a:t>
            </a:r>
            <a:r>
              <a:rPr sz="1900" dirty="0">
                <a:latin typeface="Tw Cen MT"/>
                <a:cs typeface="Tw Cen MT"/>
              </a:rPr>
              <a:t>indicative</a:t>
            </a:r>
            <a:r>
              <a:rPr sz="1900" spc="-55" dirty="0">
                <a:latin typeface="Tw Cen MT"/>
                <a:cs typeface="Tw Cen MT"/>
              </a:rPr>
              <a:t> </a:t>
            </a:r>
            <a:r>
              <a:rPr sz="1900" dirty="0">
                <a:latin typeface="Tw Cen MT"/>
                <a:cs typeface="Tw Cen MT"/>
              </a:rPr>
              <a:t>of depression,</a:t>
            </a:r>
            <a:r>
              <a:rPr sz="1900" spc="-40" dirty="0">
                <a:latin typeface="Tw Cen MT"/>
                <a:cs typeface="Tw Cen MT"/>
              </a:rPr>
              <a:t> </a:t>
            </a:r>
            <a:r>
              <a:rPr sz="1900" spc="-20" dirty="0">
                <a:latin typeface="Tw Cen MT"/>
                <a:cs typeface="Tw Cen MT"/>
              </a:rPr>
              <a:t>apathy,</a:t>
            </a:r>
            <a:r>
              <a:rPr sz="1900" spc="-40" dirty="0">
                <a:latin typeface="Tw Cen MT"/>
                <a:cs typeface="Tw Cen MT"/>
              </a:rPr>
              <a:t> </a:t>
            </a:r>
            <a:r>
              <a:rPr sz="1900" spc="-25" dirty="0">
                <a:latin typeface="Tw Cen MT"/>
                <a:cs typeface="Tw Cen MT"/>
              </a:rPr>
              <a:t>or </a:t>
            </a:r>
            <a:r>
              <a:rPr sz="1900" spc="-10" dirty="0">
                <a:latin typeface="Tw Cen MT"/>
                <a:cs typeface="Tw Cen MT"/>
              </a:rPr>
              <a:t>hopelessness</a:t>
            </a:r>
            <a:endParaRPr sz="1900" dirty="0">
              <a:latin typeface="Tw Cen MT"/>
              <a:cs typeface="Tw Cen MT"/>
            </a:endParaRPr>
          </a:p>
          <a:p>
            <a:pPr marL="12700" marR="941705">
              <a:lnSpc>
                <a:spcPct val="70000"/>
              </a:lnSpc>
              <a:spcBef>
                <a:spcPts val="1395"/>
              </a:spcBef>
            </a:pPr>
            <a:r>
              <a:rPr sz="1900" b="1" dirty="0">
                <a:latin typeface="Tw Cen MT"/>
                <a:cs typeface="Tw Cen MT"/>
              </a:rPr>
              <a:t>Laying</a:t>
            </a:r>
            <a:r>
              <a:rPr sz="1900" b="1" spc="-10" dirty="0">
                <a:latin typeface="Tw Cen MT"/>
                <a:cs typeface="Tw Cen MT"/>
              </a:rPr>
              <a:t> </a:t>
            </a:r>
            <a:r>
              <a:rPr sz="1900" b="1" dirty="0">
                <a:latin typeface="Tw Cen MT"/>
                <a:cs typeface="Tw Cen MT"/>
              </a:rPr>
              <a:t>Out Miniature</a:t>
            </a:r>
            <a:r>
              <a:rPr sz="1900" b="1" spc="5" dirty="0">
                <a:latin typeface="Tw Cen MT"/>
                <a:cs typeface="Tw Cen MT"/>
              </a:rPr>
              <a:t> </a:t>
            </a:r>
            <a:r>
              <a:rPr sz="1900" b="1" dirty="0">
                <a:latin typeface="Tw Cen MT"/>
                <a:cs typeface="Tw Cen MT"/>
              </a:rPr>
              <a:t>Flat</a:t>
            </a:r>
            <a:r>
              <a:rPr sz="1900" b="1" spc="-20" dirty="0">
                <a:latin typeface="Tw Cen MT"/>
                <a:cs typeface="Tw Cen MT"/>
              </a:rPr>
              <a:t> </a:t>
            </a:r>
            <a:r>
              <a:rPr sz="1900" b="1" dirty="0">
                <a:latin typeface="Tw Cen MT"/>
                <a:cs typeface="Tw Cen MT"/>
              </a:rPr>
              <a:t>in</a:t>
            </a:r>
            <a:r>
              <a:rPr sz="1900" b="1" spc="-10" dirty="0">
                <a:latin typeface="Tw Cen MT"/>
                <a:cs typeface="Tw Cen MT"/>
              </a:rPr>
              <a:t> Tray</a:t>
            </a:r>
            <a:r>
              <a:rPr sz="1900" spc="-10" dirty="0">
                <a:latin typeface="Tw Cen MT"/>
                <a:cs typeface="Tw Cen MT"/>
              </a:rPr>
              <a:t>— </a:t>
            </a:r>
            <a:r>
              <a:rPr sz="1900" dirty="0">
                <a:latin typeface="Tw Cen MT"/>
                <a:cs typeface="Tw Cen MT"/>
              </a:rPr>
              <a:t>depression</a:t>
            </a:r>
            <a:r>
              <a:rPr sz="1900" spc="-5" dirty="0">
                <a:latin typeface="Tw Cen MT"/>
                <a:cs typeface="Tw Cen MT"/>
              </a:rPr>
              <a:t> </a:t>
            </a:r>
            <a:r>
              <a:rPr sz="1900" dirty="0">
                <a:latin typeface="Tw Cen MT"/>
                <a:cs typeface="Tw Cen MT"/>
              </a:rPr>
              <a:t>or</a:t>
            </a:r>
            <a:r>
              <a:rPr sz="1900" spc="-30" dirty="0">
                <a:latin typeface="Tw Cen MT"/>
                <a:cs typeface="Tw Cen MT"/>
              </a:rPr>
              <a:t> </a:t>
            </a:r>
            <a:r>
              <a:rPr sz="1900" dirty="0">
                <a:latin typeface="Tw Cen MT"/>
                <a:cs typeface="Tw Cen MT"/>
              </a:rPr>
              <a:t>loss</a:t>
            </a:r>
            <a:r>
              <a:rPr sz="1900" spc="-30" dirty="0">
                <a:latin typeface="Tw Cen MT"/>
                <a:cs typeface="Tw Cen MT"/>
              </a:rPr>
              <a:t> </a:t>
            </a:r>
            <a:r>
              <a:rPr sz="1900" dirty="0">
                <a:latin typeface="Tw Cen MT"/>
                <a:cs typeface="Tw Cen MT"/>
              </a:rPr>
              <a:t>of</a:t>
            </a:r>
            <a:r>
              <a:rPr sz="1900" spc="25" dirty="0">
                <a:latin typeface="Tw Cen MT"/>
                <a:cs typeface="Tw Cen MT"/>
              </a:rPr>
              <a:t> </a:t>
            </a:r>
            <a:r>
              <a:rPr sz="1900" spc="-10" dirty="0">
                <a:latin typeface="Tw Cen MT"/>
                <a:cs typeface="Tw Cen MT"/>
              </a:rPr>
              <a:t>control</a:t>
            </a:r>
            <a:endParaRPr sz="1900" dirty="0">
              <a:latin typeface="Tw Cen MT"/>
              <a:cs typeface="Tw Cen MT"/>
            </a:endParaRPr>
          </a:p>
          <a:p>
            <a:pPr marL="12700">
              <a:lnSpc>
                <a:spcPct val="100000"/>
              </a:lnSpc>
              <a:spcBef>
                <a:spcPts val="720"/>
              </a:spcBef>
            </a:pPr>
            <a:r>
              <a:rPr sz="1900" b="1" spc="-20" dirty="0">
                <a:latin typeface="Tw Cen MT"/>
                <a:cs typeface="Tw Cen MT"/>
              </a:rPr>
              <a:t>Fences</a:t>
            </a:r>
            <a:r>
              <a:rPr sz="1900" spc="-20" dirty="0">
                <a:latin typeface="Tw Cen MT"/>
                <a:cs typeface="Tw Cen MT"/>
              </a:rPr>
              <a:t>—</a:t>
            </a:r>
            <a:r>
              <a:rPr sz="1900" dirty="0">
                <a:latin typeface="Tw Cen MT"/>
                <a:cs typeface="Tw Cen MT"/>
              </a:rPr>
              <a:t>guardedness</a:t>
            </a:r>
            <a:r>
              <a:rPr sz="1900" spc="25" dirty="0">
                <a:latin typeface="Tw Cen MT"/>
                <a:cs typeface="Tw Cen MT"/>
              </a:rPr>
              <a:t> </a:t>
            </a:r>
            <a:r>
              <a:rPr sz="1900" dirty="0">
                <a:latin typeface="Tw Cen MT"/>
                <a:cs typeface="Tw Cen MT"/>
              </a:rPr>
              <a:t>or</a:t>
            </a:r>
            <a:r>
              <a:rPr sz="1900" spc="-35" dirty="0">
                <a:latin typeface="Tw Cen MT"/>
                <a:cs typeface="Tw Cen MT"/>
              </a:rPr>
              <a:t> </a:t>
            </a:r>
            <a:r>
              <a:rPr sz="1900" dirty="0">
                <a:latin typeface="Tw Cen MT"/>
                <a:cs typeface="Tw Cen MT"/>
              </a:rPr>
              <a:t>high</a:t>
            </a:r>
            <a:r>
              <a:rPr sz="1900" spc="-25" dirty="0">
                <a:latin typeface="Tw Cen MT"/>
                <a:cs typeface="Tw Cen MT"/>
              </a:rPr>
              <a:t> </a:t>
            </a:r>
            <a:r>
              <a:rPr sz="1900" dirty="0">
                <a:latin typeface="Tw Cen MT"/>
                <a:cs typeface="Tw Cen MT"/>
              </a:rPr>
              <a:t>anxiety</a:t>
            </a:r>
            <a:r>
              <a:rPr sz="1900" spc="-20" dirty="0">
                <a:latin typeface="Tw Cen MT"/>
                <a:cs typeface="Tw Cen MT"/>
              </a:rPr>
              <a:t> </a:t>
            </a:r>
            <a:r>
              <a:rPr sz="1900" spc="-10" dirty="0">
                <a:latin typeface="Tw Cen MT"/>
                <a:cs typeface="Tw Cen MT"/>
              </a:rPr>
              <a:t>levels</a:t>
            </a:r>
            <a:endParaRPr sz="1900" dirty="0">
              <a:latin typeface="Tw Cen MT"/>
              <a:cs typeface="Tw Cen MT"/>
            </a:endParaRPr>
          </a:p>
          <a:p>
            <a:pPr marL="12700">
              <a:lnSpc>
                <a:spcPct val="100000"/>
              </a:lnSpc>
              <a:spcBef>
                <a:spcPts val="720"/>
              </a:spcBef>
            </a:pPr>
            <a:r>
              <a:rPr sz="1900" b="1" spc="-10" dirty="0">
                <a:latin typeface="Tw Cen MT"/>
                <a:cs typeface="Tw Cen MT"/>
              </a:rPr>
              <a:t>Dumping</a:t>
            </a:r>
            <a:r>
              <a:rPr sz="1900" spc="-10" dirty="0">
                <a:latin typeface="Tw Cen MT"/>
                <a:cs typeface="Tw Cen MT"/>
              </a:rPr>
              <a:t>—</a:t>
            </a:r>
            <a:r>
              <a:rPr sz="1900" dirty="0">
                <a:latin typeface="Tw Cen MT"/>
                <a:cs typeface="Tw Cen MT"/>
              </a:rPr>
              <a:t>feeling</a:t>
            </a:r>
            <a:r>
              <a:rPr sz="1900" spc="-30" dirty="0">
                <a:latin typeface="Tw Cen MT"/>
                <a:cs typeface="Tw Cen MT"/>
              </a:rPr>
              <a:t> </a:t>
            </a:r>
            <a:r>
              <a:rPr sz="1900" dirty="0">
                <a:latin typeface="Tw Cen MT"/>
                <a:cs typeface="Tw Cen MT"/>
              </a:rPr>
              <a:t>out</a:t>
            </a:r>
            <a:r>
              <a:rPr sz="1900" spc="-40" dirty="0">
                <a:latin typeface="Tw Cen MT"/>
                <a:cs typeface="Tw Cen MT"/>
              </a:rPr>
              <a:t> </a:t>
            </a:r>
            <a:r>
              <a:rPr sz="1900" dirty="0">
                <a:latin typeface="Tw Cen MT"/>
                <a:cs typeface="Tw Cen MT"/>
              </a:rPr>
              <a:t>of</a:t>
            </a:r>
            <a:r>
              <a:rPr sz="1900" spc="20" dirty="0">
                <a:latin typeface="Tw Cen MT"/>
                <a:cs typeface="Tw Cen MT"/>
              </a:rPr>
              <a:t> </a:t>
            </a:r>
            <a:r>
              <a:rPr sz="1900" dirty="0">
                <a:latin typeface="Tw Cen MT"/>
                <a:cs typeface="Tw Cen MT"/>
              </a:rPr>
              <a:t>control</a:t>
            </a:r>
            <a:r>
              <a:rPr sz="1900" spc="-40" dirty="0">
                <a:latin typeface="Tw Cen MT"/>
                <a:cs typeface="Tw Cen MT"/>
              </a:rPr>
              <a:t> </a:t>
            </a:r>
            <a:r>
              <a:rPr sz="1900" dirty="0">
                <a:latin typeface="Tw Cen MT"/>
                <a:cs typeface="Tw Cen MT"/>
              </a:rPr>
              <a:t>and</a:t>
            </a:r>
            <a:r>
              <a:rPr sz="1900" spc="-20" dirty="0">
                <a:latin typeface="Tw Cen MT"/>
                <a:cs typeface="Tw Cen MT"/>
              </a:rPr>
              <a:t> </a:t>
            </a:r>
            <a:r>
              <a:rPr sz="1900" spc="-10" dirty="0">
                <a:latin typeface="Tw Cen MT"/>
                <a:cs typeface="Tw Cen MT"/>
              </a:rPr>
              <a:t>chaos</a:t>
            </a:r>
            <a:endParaRPr sz="1900" dirty="0">
              <a:latin typeface="Tw Cen MT"/>
              <a:cs typeface="Tw Cen MT"/>
            </a:endParaRPr>
          </a:p>
          <a:p>
            <a:pPr marL="12700" marR="5080">
              <a:lnSpc>
                <a:spcPct val="70000"/>
              </a:lnSpc>
              <a:spcBef>
                <a:spcPts val="1390"/>
              </a:spcBef>
            </a:pPr>
            <a:r>
              <a:rPr sz="1900" b="1" spc="-10" dirty="0">
                <a:latin typeface="Tw Cen MT"/>
                <a:cs typeface="Tw Cen MT"/>
              </a:rPr>
              <a:t>Centering</a:t>
            </a:r>
            <a:r>
              <a:rPr sz="1900" spc="-10" dirty="0">
                <a:latin typeface="Tw Cen MT"/>
                <a:cs typeface="Tw Cen MT"/>
              </a:rPr>
              <a:t>—</a:t>
            </a:r>
            <a:r>
              <a:rPr sz="1900" dirty="0">
                <a:latin typeface="Tw Cen MT"/>
                <a:cs typeface="Tw Cen MT"/>
              </a:rPr>
              <a:t>feeling</a:t>
            </a:r>
            <a:r>
              <a:rPr sz="1900" spc="-20" dirty="0">
                <a:latin typeface="Tw Cen MT"/>
                <a:cs typeface="Tw Cen MT"/>
              </a:rPr>
              <a:t> </a:t>
            </a:r>
            <a:r>
              <a:rPr sz="1900" dirty="0">
                <a:latin typeface="Tw Cen MT"/>
                <a:cs typeface="Tw Cen MT"/>
              </a:rPr>
              <a:t>in</a:t>
            </a:r>
            <a:r>
              <a:rPr sz="1900" spc="-35" dirty="0">
                <a:latin typeface="Tw Cen MT"/>
                <a:cs typeface="Tw Cen MT"/>
              </a:rPr>
              <a:t> </a:t>
            </a:r>
            <a:r>
              <a:rPr sz="1900" dirty="0">
                <a:latin typeface="Tw Cen MT"/>
                <a:cs typeface="Tw Cen MT"/>
              </a:rPr>
              <a:t>control</a:t>
            </a:r>
            <a:r>
              <a:rPr sz="1900" spc="-35" dirty="0">
                <a:latin typeface="Tw Cen MT"/>
                <a:cs typeface="Tw Cen MT"/>
              </a:rPr>
              <a:t> </a:t>
            </a:r>
            <a:r>
              <a:rPr sz="1900" dirty="0">
                <a:latin typeface="Tw Cen MT"/>
                <a:cs typeface="Tw Cen MT"/>
              </a:rPr>
              <a:t>is</a:t>
            </a:r>
            <a:r>
              <a:rPr sz="1900" spc="-45" dirty="0">
                <a:latin typeface="Tw Cen MT"/>
                <a:cs typeface="Tw Cen MT"/>
              </a:rPr>
              <a:t> </a:t>
            </a:r>
            <a:r>
              <a:rPr sz="1900" dirty="0">
                <a:latin typeface="Tw Cen MT"/>
                <a:cs typeface="Tw Cen MT"/>
              </a:rPr>
              <a:t>present</a:t>
            </a:r>
            <a:r>
              <a:rPr sz="1900" spc="-15" dirty="0">
                <a:latin typeface="Tw Cen MT"/>
                <a:cs typeface="Tw Cen MT"/>
              </a:rPr>
              <a:t> </a:t>
            </a:r>
            <a:r>
              <a:rPr sz="1900" dirty="0">
                <a:latin typeface="Tw Cen MT"/>
                <a:cs typeface="Tw Cen MT"/>
              </a:rPr>
              <a:t>and</a:t>
            </a:r>
            <a:r>
              <a:rPr sz="1900" spc="-35" dirty="0">
                <a:latin typeface="Tw Cen MT"/>
                <a:cs typeface="Tw Cen MT"/>
              </a:rPr>
              <a:t> </a:t>
            </a:r>
            <a:r>
              <a:rPr sz="1900" spc="-25" dirty="0">
                <a:latin typeface="Tw Cen MT"/>
                <a:cs typeface="Tw Cen MT"/>
              </a:rPr>
              <a:t>an </a:t>
            </a:r>
            <a:r>
              <a:rPr sz="1900" dirty="0">
                <a:latin typeface="Tw Cen MT"/>
                <a:cs typeface="Tw Cen MT"/>
              </a:rPr>
              <a:t>inner</a:t>
            </a:r>
            <a:r>
              <a:rPr sz="1900" spc="-5" dirty="0">
                <a:latin typeface="Tw Cen MT"/>
                <a:cs typeface="Tw Cen MT"/>
              </a:rPr>
              <a:t> </a:t>
            </a:r>
            <a:r>
              <a:rPr sz="1900" dirty="0">
                <a:latin typeface="Tw Cen MT"/>
                <a:cs typeface="Tw Cen MT"/>
              </a:rPr>
              <a:t>locus</a:t>
            </a:r>
            <a:r>
              <a:rPr sz="1900" spc="-15" dirty="0">
                <a:latin typeface="Tw Cen MT"/>
                <a:cs typeface="Tw Cen MT"/>
              </a:rPr>
              <a:t> </a:t>
            </a:r>
            <a:r>
              <a:rPr sz="1900" dirty="0">
                <a:latin typeface="Tw Cen MT"/>
                <a:cs typeface="Tw Cen MT"/>
              </a:rPr>
              <a:t>of</a:t>
            </a:r>
            <a:r>
              <a:rPr sz="1900" spc="35" dirty="0">
                <a:latin typeface="Tw Cen MT"/>
                <a:cs typeface="Tw Cen MT"/>
              </a:rPr>
              <a:t> </a:t>
            </a:r>
            <a:r>
              <a:rPr sz="1900" spc="-10" dirty="0">
                <a:latin typeface="Tw Cen MT"/>
                <a:cs typeface="Tw Cen MT"/>
              </a:rPr>
              <a:t>control</a:t>
            </a:r>
            <a:endParaRPr sz="1900" dirty="0">
              <a:latin typeface="Tw Cen MT"/>
              <a:cs typeface="Tw Cen MT"/>
            </a:endParaRPr>
          </a:p>
          <a:p>
            <a:pPr marL="12700">
              <a:lnSpc>
                <a:spcPts val="1939"/>
              </a:lnSpc>
              <a:spcBef>
                <a:spcPts val="720"/>
              </a:spcBef>
            </a:pPr>
            <a:r>
              <a:rPr sz="1900" b="1" spc="-25" dirty="0">
                <a:latin typeface="Tw Cen MT"/>
                <a:cs typeface="Tw Cen MT"/>
              </a:rPr>
              <a:t>Journey</a:t>
            </a:r>
            <a:r>
              <a:rPr sz="1900" spc="-25" dirty="0">
                <a:latin typeface="Tw Cen MT"/>
                <a:cs typeface="Tw Cen MT"/>
              </a:rPr>
              <a:t>—</a:t>
            </a:r>
            <a:r>
              <a:rPr sz="1900" dirty="0">
                <a:latin typeface="Tw Cen MT"/>
                <a:cs typeface="Tw Cen MT"/>
              </a:rPr>
              <a:t>sign</a:t>
            </a:r>
            <a:r>
              <a:rPr sz="1900" spc="15" dirty="0">
                <a:latin typeface="Tw Cen MT"/>
                <a:cs typeface="Tw Cen MT"/>
              </a:rPr>
              <a:t> </a:t>
            </a:r>
            <a:r>
              <a:rPr sz="1900" dirty="0">
                <a:latin typeface="Tw Cen MT"/>
                <a:cs typeface="Tw Cen MT"/>
              </a:rPr>
              <a:t>of</a:t>
            </a:r>
            <a:r>
              <a:rPr sz="1900" spc="40" dirty="0">
                <a:latin typeface="Tw Cen MT"/>
                <a:cs typeface="Tw Cen MT"/>
              </a:rPr>
              <a:t> </a:t>
            </a:r>
            <a:r>
              <a:rPr sz="1900" dirty="0">
                <a:latin typeface="Tw Cen MT"/>
                <a:cs typeface="Tw Cen MT"/>
              </a:rPr>
              <a:t>hope</a:t>
            </a:r>
            <a:r>
              <a:rPr sz="1900" spc="-20" dirty="0">
                <a:latin typeface="Tw Cen MT"/>
                <a:cs typeface="Tw Cen MT"/>
              </a:rPr>
              <a:t> </a:t>
            </a:r>
            <a:r>
              <a:rPr sz="1900" dirty="0">
                <a:latin typeface="Tw Cen MT"/>
                <a:cs typeface="Tw Cen MT"/>
              </a:rPr>
              <a:t>and health</a:t>
            </a:r>
            <a:r>
              <a:rPr sz="1900" spc="-10" dirty="0">
                <a:latin typeface="Tw Cen MT"/>
                <a:cs typeface="Tw Cen MT"/>
              </a:rPr>
              <a:t> moving</a:t>
            </a:r>
            <a:endParaRPr sz="1900" dirty="0">
              <a:latin typeface="Tw Cen MT"/>
              <a:cs typeface="Tw Cen MT"/>
            </a:endParaRPr>
          </a:p>
          <a:p>
            <a:pPr marL="12700">
              <a:lnSpc>
                <a:spcPts val="1939"/>
              </a:lnSpc>
            </a:pPr>
            <a:r>
              <a:rPr sz="1900" spc="-10" dirty="0">
                <a:latin typeface="Tw Cen MT"/>
                <a:cs typeface="Tw Cen MT"/>
              </a:rPr>
              <a:t>towards</a:t>
            </a:r>
            <a:r>
              <a:rPr sz="1900" spc="-50" dirty="0">
                <a:latin typeface="Tw Cen MT"/>
                <a:cs typeface="Tw Cen MT"/>
              </a:rPr>
              <a:t> </a:t>
            </a:r>
            <a:r>
              <a:rPr sz="1900" dirty="0">
                <a:latin typeface="Tw Cen MT"/>
                <a:cs typeface="Tw Cen MT"/>
              </a:rPr>
              <a:t>a</a:t>
            </a:r>
            <a:r>
              <a:rPr sz="1900" spc="-75" dirty="0">
                <a:latin typeface="Tw Cen MT"/>
                <a:cs typeface="Tw Cen MT"/>
              </a:rPr>
              <a:t> </a:t>
            </a:r>
            <a:r>
              <a:rPr sz="1900" dirty="0">
                <a:latin typeface="Tw Cen MT"/>
                <a:cs typeface="Tw Cen MT"/>
              </a:rPr>
              <a:t>positive</a:t>
            </a:r>
            <a:r>
              <a:rPr sz="1900" spc="-65" dirty="0">
                <a:latin typeface="Tw Cen MT"/>
                <a:cs typeface="Tw Cen MT"/>
              </a:rPr>
              <a:t> </a:t>
            </a:r>
            <a:r>
              <a:rPr sz="1900" spc="-10" dirty="0">
                <a:latin typeface="Tw Cen MT"/>
                <a:cs typeface="Tw Cen MT"/>
              </a:rPr>
              <a:t>future</a:t>
            </a:r>
            <a:endParaRPr sz="1900" dirty="0">
              <a:latin typeface="Tw Cen MT"/>
              <a:cs typeface="Tw Cen MT"/>
            </a:endParaRPr>
          </a:p>
          <a:p>
            <a:pPr marL="12700" marR="358140">
              <a:lnSpc>
                <a:spcPct val="70000"/>
              </a:lnSpc>
              <a:spcBef>
                <a:spcPts val="1405"/>
              </a:spcBef>
            </a:pPr>
            <a:r>
              <a:rPr sz="1900" b="1" dirty="0">
                <a:latin typeface="Tw Cen MT"/>
                <a:cs typeface="Tw Cen MT"/>
              </a:rPr>
              <a:t>Differing</a:t>
            </a:r>
            <a:r>
              <a:rPr sz="1900" b="1" spc="30" dirty="0">
                <a:latin typeface="Tw Cen MT"/>
                <a:cs typeface="Tw Cen MT"/>
              </a:rPr>
              <a:t> </a:t>
            </a:r>
            <a:r>
              <a:rPr sz="1900" b="1" spc="-10" dirty="0">
                <a:latin typeface="Tw Cen MT"/>
                <a:cs typeface="Tw Cen MT"/>
              </a:rPr>
              <a:t>Categories</a:t>
            </a:r>
            <a:r>
              <a:rPr sz="1900" spc="-10" dirty="0">
                <a:latin typeface="Tw Cen MT"/>
                <a:cs typeface="Tw Cen MT"/>
              </a:rPr>
              <a:t>—</a:t>
            </a:r>
            <a:r>
              <a:rPr sz="1900" dirty="0">
                <a:latin typeface="Tw Cen MT"/>
                <a:cs typeface="Tw Cen MT"/>
              </a:rPr>
              <a:t>Lack</a:t>
            </a:r>
            <a:r>
              <a:rPr sz="1900" spc="35" dirty="0">
                <a:latin typeface="Tw Cen MT"/>
                <a:cs typeface="Tw Cen MT"/>
              </a:rPr>
              <a:t> </a:t>
            </a:r>
            <a:r>
              <a:rPr sz="1900" dirty="0">
                <a:latin typeface="Tw Cen MT"/>
                <a:cs typeface="Tw Cen MT"/>
              </a:rPr>
              <a:t>of</a:t>
            </a:r>
            <a:r>
              <a:rPr sz="1900" spc="75" dirty="0">
                <a:latin typeface="Tw Cen MT"/>
                <a:cs typeface="Tw Cen MT"/>
              </a:rPr>
              <a:t> </a:t>
            </a:r>
            <a:r>
              <a:rPr sz="1900" dirty="0">
                <a:latin typeface="Tw Cen MT"/>
                <a:cs typeface="Tw Cen MT"/>
              </a:rPr>
              <a:t>rigidity</a:t>
            </a:r>
            <a:r>
              <a:rPr sz="1900" spc="10" dirty="0">
                <a:latin typeface="Tw Cen MT"/>
                <a:cs typeface="Tw Cen MT"/>
              </a:rPr>
              <a:t> </a:t>
            </a:r>
            <a:r>
              <a:rPr sz="1900" spc="-25" dirty="0">
                <a:latin typeface="Tw Cen MT"/>
                <a:cs typeface="Tw Cen MT"/>
              </a:rPr>
              <a:t>and </a:t>
            </a:r>
            <a:r>
              <a:rPr sz="1900" spc="-10" dirty="0">
                <a:latin typeface="Tw Cen MT"/>
                <a:cs typeface="Tw Cen MT"/>
              </a:rPr>
              <a:t>expansive</a:t>
            </a:r>
            <a:r>
              <a:rPr sz="1900" spc="-40" dirty="0">
                <a:latin typeface="Tw Cen MT"/>
                <a:cs typeface="Tw Cen MT"/>
              </a:rPr>
              <a:t> </a:t>
            </a:r>
            <a:r>
              <a:rPr sz="1900" dirty="0">
                <a:latin typeface="Tw Cen MT"/>
                <a:cs typeface="Tw Cen MT"/>
              </a:rPr>
              <a:t>thinking</a:t>
            </a:r>
            <a:r>
              <a:rPr sz="1900" spc="-40" dirty="0">
                <a:latin typeface="Tw Cen MT"/>
                <a:cs typeface="Tw Cen MT"/>
              </a:rPr>
              <a:t> </a:t>
            </a:r>
            <a:r>
              <a:rPr sz="1900" dirty="0">
                <a:latin typeface="Tw Cen MT"/>
                <a:cs typeface="Tw Cen MT"/>
              </a:rPr>
              <a:t>about</a:t>
            </a:r>
            <a:r>
              <a:rPr sz="1900" spc="-35" dirty="0">
                <a:latin typeface="Tw Cen MT"/>
                <a:cs typeface="Tw Cen MT"/>
              </a:rPr>
              <a:t> </a:t>
            </a:r>
            <a:r>
              <a:rPr sz="1900" dirty="0">
                <a:latin typeface="Tw Cen MT"/>
                <a:cs typeface="Tw Cen MT"/>
              </a:rPr>
              <a:t>client’s</a:t>
            </a:r>
            <a:r>
              <a:rPr sz="1900" spc="-80" dirty="0">
                <a:latin typeface="Tw Cen MT"/>
                <a:cs typeface="Tw Cen MT"/>
              </a:rPr>
              <a:t> </a:t>
            </a:r>
            <a:r>
              <a:rPr sz="1900" spc="-10" dirty="0">
                <a:latin typeface="Tw Cen MT"/>
                <a:cs typeface="Tw Cen MT"/>
              </a:rPr>
              <a:t>world</a:t>
            </a:r>
            <a:endParaRPr sz="1900" dirty="0">
              <a:latin typeface="Tw Cen MT"/>
              <a:cs typeface="Tw Cen MT"/>
            </a:endParaRPr>
          </a:p>
          <a:p>
            <a:pPr marL="12700">
              <a:lnSpc>
                <a:spcPts val="1939"/>
              </a:lnSpc>
              <a:spcBef>
                <a:spcPts val="710"/>
              </a:spcBef>
            </a:pPr>
            <a:r>
              <a:rPr sz="1900" b="1" spc="-20" dirty="0">
                <a:latin typeface="Tw Cen MT"/>
                <a:cs typeface="Tw Cen MT"/>
              </a:rPr>
              <a:t>Bridges</a:t>
            </a:r>
            <a:r>
              <a:rPr sz="1900" spc="-20" dirty="0">
                <a:latin typeface="Tw Cen MT"/>
                <a:cs typeface="Tw Cen MT"/>
              </a:rPr>
              <a:t>—</a:t>
            </a:r>
            <a:r>
              <a:rPr sz="1900" dirty="0">
                <a:latin typeface="Tw Cen MT"/>
                <a:cs typeface="Tw Cen MT"/>
              </a:rPr>
              <a:t>hope</a:t>
            </a:r>
            <a:r>
              <a:rPr sz="1900" spc="-10" dirty="0">
                <a:latin typeface="Tw Cen MT"/>
                <a:cs typeface="Tw Cen MT"/>
              </a:rPr>
              <a:t> </a:t>
            </a:r>
            <a:r>
              <a:rPr sz="1900" dirty="0">
                <a:latin typeface="Tw Cen MT"/>
                <a:cs typeface="Tw Cen MT"/>
              </a:rPr>
              <a:t>and</a:t>
            </a:r>
            <a:r>
              <a:rPr sz="1900" spc="-15" dirty="0">
                <a:latin typeface="Tw Cen MT"/>
                <a:cs typeface="Tw Cen MT"/>
              </a:rPr>
              <a:t> </a:t>
            </a:r>
            <a:r>
              <a:rPr sz="1900" dirty="0">
                <a:latin typeface="Tw Cen MT"/>
                <a:cs typeface="Tw Cen MT"/>
              </a:rPr>
              <a:t>connection</a:t>
            </a:r>
            <a:r>
              <a:rPr sz="1900" spc="-40" dirty="0">
                <a:latin typeface="Tw Cen MT"/>
                <a:cs typeface="Tw Cen MT"/>
              </a:rPr>
              <a:t> </a:t>
            </a:r>
            <a:r>
              <a:rPr sz="1900" spc="-10" dirty="0">
                <a:latin typeface="Tw Cen MT"/>
                <a:cs typeface="Tw Cen MT"/>
              </a:rPr>
              <a:t>between</a:t>
            </a:r>
            <a:endParaRPr sz="1900" dirty="0">
              <a:latin typeface="Tw Cen MT"/>
              <a:cs typeface="Tw Cen MT"/>
            </a:endParaRPr>
          </a:p>
          <a:p>
            <a:pPr marL="12700">
              <a:lnSpc>
                <a:spcPts val="1939"/>
              </a:lnSpc>
            </a:pPr>
            <a:r>
              <a:rPr sz="1900" dirty="0">
                <a:latin typeface="Tw Cen MT"/>
                <a:cs typeface="Tw Cen MT"/>
              </a:rPr>
              <a:t>differing</a:t>
            </a:r>
            <a:r>
              <a:rPr sz="1900" spc="-15" dirty="0">
                <a:latin typeface="Tw Cen MT"/>
                <a:cs typeface="Tw Cen MT"/>
              </a:rPr>
              <a:t> </a:t>
            </a:r>
            <a:r>
              <a:rPr sz="1900" dirty="0">
                <a:latin typeface="Tw Cen MT"/>
                <a:cs typeface="Tw Cen MT"/>
              </a:rPr>
              <a:t>parts</a:t>
            </a:r>
            <a:r>
              <a:rPr sz="1900" spc="-10" dirty="0">
                <a:latin typeface="Tw Cen MT"/>
                <a:cs typeface="Tw Cen MT"/>
              </a:rPr>
              <a:t> </a:t>
            </a:r>
            <a:r>
              <a:rPr sz="1900" dirty="0">
                <a:latin typeface="Tw Cen MT"/>
                <a:cs typeface="Tw Cen MT"/>
              </a:rPr>
              <a:t>of</a:t>
            </a:r>
            <a:r>
              <a:rPr sz="1900" spc="25" dirty="0">
                <a:latin typeface="Tw Cen MT"/>
                <a:cs typeface="Tw Cen MT"/>
              </a:rPr>
              <a:t> </a:t>
            </a:r>
            <a:r>
              <a:rPr sz="1900" spc="-20" dirty="0">
                <a:latin typeface="Tw Cen MT"/>
                <a:cs typeface="Tw Cen MT"/>
              </a:rPr>
              <a:t>life</a:t>
            </a:r>
            <a:endParaRPr sz="1900" dirty="0">
              <a:latin typeface="Tw Cen MT"/>
              <a:cs typeface="Tw Cen MT"/>
            </a:endParaRPr>
          </a:p>
        </p:txBody>
      </p:sp>
      <p:grpSp>
        <p:nvGrpSpPr>
          <p:cNvPr id="4" name="object 4"/>
          <p:cNvGrpSpPr/>
          <p:nvPr/>
        </p:nvGrpSpPr>
        <p:grpSpPr>
          <a:xfrm>
            <a:off x="6307835" y="1932431"/>
            <a:ext cx="5076825" cy="3813175"/>
            <a:chOff x="6307835" y="1932431"/>
            <a:chExt cx="5076825" cy="3813175"/>
          </a:xfrm>
        </p:grpSpPr>
        <p:pic>
          <p:nvPicPr>
            <p:cNvPr id="5" name="object 5"/>
            <p:cNvPicPr/>
            <p:nvPr/>
          </p:nvPicPr>
          <p:blipFill>
            <a:blip r:embed="rId2" cstate="print"/>
            <a:stretch>
              <a:fillRect/>
            </a:stretch>
          </p:blipFill>
          <p:spPr>
            <a:xfrm>
              <a:off x="6400799" y="1999487"/>
              <a:ext cx="4754880" cy="3566160"/>
            </a:xfrm>
            <a:prstGeom prst="rect">
              <a:avLst/>
            </a:prstGeom>
          </p:spPr>
        </p:pic>
        <p:pic>
          <p:nvPicPr>
            <p:cNvPr id="6" name="object 6"/>
            <p:cNvPicPr/>
            <p:nvPr/>
          </p:nvPicPr>
          <p:blipFill>
            <a:blip r:embed="rId3" cstate="print"/>
            <a:stretch>
              <a:fillRect/>
            </a:stretch>
          </p:blipFill>
          <p:spPr>
            <a:xfrm>
              <a:off x="6400799" y="1932431"/>
              <a:ext cx="4936235" cy="3701796"/>
            </a:xfrm>
            <a:prstGeom prst="rect">
              <a:avLst/>
            </a:prstGeom>
          </p:spPr>
        </p:pic>
        <p:pic>
          <p:nvPicPr>
            <p:cNvPr id="7" name="object 7"/>
            <p:cNvPicPr/>
            <p:nvPr/>
          </p:nvPicPr>
          <p:blipFill>
            <a:blip r:embed="rId4" cstate="print"/>
            <a:stretch>
              <a:fillRect/>
            </a:stretch>
          </p:blipFill>
          <p:spPr>
            <a:xfrm>
              <a:off x="6355079" y="1938527"/>
              <a:ext cx="5029200" cy="3771900"/>
            </a:xfrm>
            <a:prstGeom prst="rect">
              <a:avLst/>
            </a:prstGeom>
          </p:spPr>
        </p:pic>
        <p:pic>
          <p:nvPicPr>
            <p:cNvPr id="8" name="object 8"/>
            <p:cNvPicPr/>
            <p:nvPr/>
          </p:nvPicPr>
          <p:blipFill>
            <a:blip r:embed="rId5" cstate="print"/>
            <a:stretch>
              <a:fillRect/>
            </a:stretch>
          </p:blipFill>
          <p:spPr>
            <a:xfrm>
              <a:off x="6307835" y="1973579"/>
              <a:ext cx="5029200" cy="3771900"/>
            </a:xfrm>
            <a:prstGeom prst="rect">
              <a:avLst/>
            </a:prstGeom>
          </p:spPr>
        </p:pic>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25930" y="322835"/>
            <a:ext cx="1926499" cy="536685"/>
          </a:xfrm>
          <a:prstGeom prst="rect">
            <a:avLst/>
          </a:prstGeom>
        </p:spPr>
        <p:txBody>
          <a:bodyPr vert="horz" wrap="square" lIns="0" tIns="13335" rIns="0" bIns="0" rtlCol="0">
            <a:spAutoFit/>
          </a:bodyPr>
          <a:lstStyle/>
          <a:p>
            <a:pPr marL="12700">
              <a:lnSpc>
                <a:spcPct val="100000"/>
              </a:lnSpc>
              <a:spcBef>
                <a:spcPts val="105"/>
              </a:spcBef>
            </a:pPr>
            <a:r>
              <a:rPr spc="60" dirty="0"/>
              <a:t>FENCE</a:t>
            </a:r>
            <a:r>
              <a:rPr lang="en-GB" spc="60" dirty="0"/>
              <a:t>S</a:t>
            </a:r>
            <a:endParaRPr spc="60" dirty="0"/>
          </a:p>
        </p:txBody>
      </p:sp>
      <p:pic>
        <p:nvPicPr>
          <p:cNvPr id="3" name="object 3"/>
          <p:cNvPicPr/>
          <p:nvPr/>
        </p:nvPicPr>
        <p:blipFill>
          <a:blip r:embed="rId2" cstate="print"/>
          <a:stretch>
            <a:fillRect/>
          </a:stretch>
        </p:blipFill>
        <p:spPr>
          <a:xfrm>
            <a:off x="6054852" y="2286000"/>
            <a:ext cx="4572000" cy="3429000"/>
          </a:xfrm>
          <a:prstGeom prst="rect">
            <a:avLst/>
          </a:prstGeom>
        </p:spPr>
      </p:pic>
      <p:sp>
        <p:nvSpPr>
          <p:cNvPr id="4" name="object 4"/>
          <p:cNvSpPr txBox="1"/>
          <p:nvPr/>
        </p:nvSpPr>
        <p:spPr>
          <a:xfrm>
            <a:off x="1052904" y="859520"/>
            <a:ext cx="7980680" cy="4307840"/>
          </a:xfrm>
          <a:prstGeom prst="rect">
            <a:avLst/>
          </a:prstGeom>
        </p:spPr>
        <p:txBody>
          <a:bodyPr vert="horz" wrap="square" lIns="0" tIns="12700" rIns="0" bIns="0" rtlCol="0">
            <a:spAutoFit/>
          </a:bodyPr>
          <a:lstStyle/>
          <a:p>
            <a:pPr marL="12700">
              <a:lnSpc>
                <a:spcPct val="100000"/>
              </a:lnSpc>
              <a:spcBef>
                <a:spcPts val="100"/>
              </a:spcBef>
            </a:pPr>
            <a:r>
              <a:rPr sz="2400" dirty="0">
                <a:latin typeface="Tw Cen MT"/>
                <a:cs typeface="Tw Cen MT"/>
              </a:rPr>
              <a:t>Fences</a:t>
            </a:r>
            <a:r>
              <a:rPr sz="2400" spc="-50" dirty="0">
                <a:latin typeface="Tw Cen MT"/>
                <a:cs typeface="Tw Cen MT"/>
              </a:rPr>
              <a:t> </a:t>
            </a:r>
            <a:r>
              <a:rPr sz="2400" dirty="0">
                <a:latin typeface="Tw Cen MT"/>
                <a:cs typeface="Tw Cen MT"/>
              </a:rPr>
              <a:t>are</a:t>
            </a:r>
            <a:r>
              <a:rPr sz="2400" spc="-30" dirty="0">
                <a:latin typeface="Tw Cen MT"/>
                <a:cs typeface="Tw Cen MT"/>
              </a:rPr>
              <a:t> </a:t>
            </a:r>
            <a:r>
              <a:rPr sz="2400" dirty="0">
                <a:latin typeface="Tw Cen MT"/>
                <a:cs typeface="Tw Cen MT"/>
              </a:rPr>
              <a:t>indicative</a:t>
            </a:r>
            <a:r>
              <a:rPr sz="2400" spc="-35" dirty="0">
                <a:latin typeface="Tw Cen MT"/>
                <a:cs typeface="Tw Cen MT"/>
              </a:rPr>
              <a:t> </a:t>
            </a:r>
            <a:r>
              <a:rPr sz="2400" dirty="0">
                <a:latin typeface="Tw Cen MT"/>
                <a:cs typeface="Tw Cen MT"/>
              </a:rPr>
              <a:t>of</a:t>
            </a:r>
            <a:r>
              <a:rPr sz="2400" spc="40" dirty="0">
                <a:latin typeface="Tw Cen MT"/>
                <a:cs typeface="Tw Cen MT"/>
              </a:rPr>
              <a:t> </a:t>
            </a:r>
            <a:r>
              <a:rPr sz="2400" spc="-10" dirty="0">
                <a:latin typeface="Tw Cen MT"/>
                <a:cs typeface="Tw Cen MT"/>
              </a:rPr>
              <a:t>anxiety,</a:t>
            </a:r>
            <a:r>
              <a:rPr sz="2400" spc="-45" dirty="0">
                <a:latin typeface="Tw Cen MT"/>
                <a:cs typeface="Tw Cen MT"/>
              </a:rPr>
              <a:t> </a:t>
            </a:r>
            <a:r>
              <a:rPr sz="2400" dirty="0">
                <a:latin typeface="Tw Cen MT"/>
                <a:cs typeface="Tw Cen MT"/>
              </a:rPr>
              <a:t>separation,</a:t>
            </a:r>
            <a:r>
              <a:rPr sz="2400" spc="-30" dirty="0">
                <a:latin typeface="Tw Cen MT"/>
                <a:cs typeface="Tw Cen MT"/>
              </a:rPr>
              <a:t> </a:t>
            </a:r>
            <a:r>
              <a:rPr sz="2400" dirty="0">
                <a:latin typeface="Tw Cen MT"/>
                <a:cs typeface="Tw Cen MT"/>
              </a:rPr>
              <a:t>and/or</a:t>
            </a:r>
            <a:r>
              <a:rPr sz="2400" spc="-15" dirty="0">
                <a:latin typeface="Tw Cen MT"/>
                <a:cs typeface="Tw Cen MT"/>
              </a:rPr>
              <a:t> </a:t>
            </a:r>
            <a:r>
              <a:rPr sz="2400" spc="-10" dirty="0">
                <a:latin typeface="Tw Cen MT"/>
                <a:cs typeface="Tw Cen MT"/>
              </a:rPr>
              <a:t>guardedness</a:t>
            </a:r>
            <a:endParaRPr sz="2400" dirty="0">
              <a:latin typeface="Tw Cen MT"/>
              <a:cs typeface="Tw Cen MT"/>
            </a:endParaRPr>
          </a:p>
          <a:p>
            <a:pPr marL="167640">
              <a:lnSpc>
                <a:spcPts val="2330"/>
              </a:lnSpc>
              <a:spcBef>
                <a:spcPts val="2005"/>
              </a:spcBef>
            </a:pPr>
            <a:r>
              <a:rPr sz="2000" dirty="0">
                <a:latin typeface="Tw Cen MT"/>
                <a:cs typeface="Tw Cen MT"/>
              </a:rPr>
              <a:t>When</a:t>
            </a:r>
            <a:r>
              <a:rPr sz="2000" spc="-15" dirty="0">
                <a:latin typeface="Tw Cen MT"/>
                <a:cs typeface="Tw Cen MT"/>
              </a:rPr>
              <a:t> </a:t>
            </a:r>
            <a:r>
              <a:rPr sz="2000" dirty="0">
                <a:latin typeface="Tw Cen MT"/>
                <a:cs typeface="Tw Cen MT"/>
              </a:rPr>
              <a:t>are</a:t>
            </a:r>
            <a:r>
              <a:rPr sz="2000" spc="-15" dirty="0">
                <a:latin typeface="Tw Cen MT"/>
                <a:cs typeface="Tw Cen MT"/>
              </a:rPr>
              <a:t> </a:t>
            </a:r>
            <a:r>
              <a:rPr sz="2000" dirty="0">
                <a:latin typeface="Tw Cen MT"/>
                <a:cs typeface="Tw Cen MT"/>
              </a:rPr>
              <a:t>fences</a:t>
            </a:r>
            <a:r>
              <a:rPr sz="2000" spc="-30" dirty="0">
                <a:latin typeface="Tw Cen MT"/>
                <a:cs typeface="Tw Cen MT"/>
              </a:rPr>
              <a:t> </a:t>
            </a:r>
            <a:r>
              <a:rPr sz="2000" spc="-10" dirty="0">
                <a:latin typeface="Tw Cen MT"/>
                <a:cs typeface="Tw Cen MT"/>
              </a:rPr>
              <a:t>placed?</a:t>
            </a:r>
            <a:endParaRPr sz="2000" dirty="0">
              <a:latin typeface="Tw Cen MT"/>
              <a:cs typeface="Tw Cen MT"/>
            </a:endParaRPr>
          </a:p>
          <a:p>
            <a:pPr marL="204470">
              <a:lnSpc>
                <a:spcPts val="1730"/>
              </a:lnSpc>
            </a:pPr>
            <a:r>
              <a:rPr sz="1500" dirty="0">
                <a:solidFill>
                  <a:srgbClr val="1CACE3"/>
                </a:solidFill>
                <a:latin typeface="Wingdings 3"/>
                <a:cs typeface="Wingdings 3"/>
              </a:rPr>
              <a:t></a:t>
            </a:r>
            <a:r>
              <a:rPr sz="1500" spc="240" dirty="0">
                <a:solidFill>
                  <a:srgbClr val="1CACE3"/>
                </a:solidFill>
                <a:latin typeface="Times New Roman"/>
                <a:cs typeface="Times New Roman"/>
              </a:rPr>
              <a:t> </a:t>
            </a:r>
            <a:r>
              <a:rPr sz="1500" spc="-10" dirty="0">
                <a:latin typeface="Tw Cen MT"/>
                <a:cs typeface="Tw Cen MT"/>
              </a:rPr>
              <a:t>First-</a:t>
            </a:r>
            <a:r>
              <a:rPr sz="1500" dirty="0">
                <a:latin typeface="Tw Cen MT"/>
                <a:cs typeface="Tw Cen MT"/>
              </a:rPr>
              <a:t>extreme</a:t>
            </a:r>
            <a:r>
              <a:rPr sz="1500" spc="-35" dirty="0">
                <a:latin typeface="Tw Cen MT"/>
                <a:cs typeface="Tw Cen MT"/>
              </a:rPr>
              <a:t> </a:t>
            </a:r>
            <a:r>
              <a:rPr sz="1500" dirty="0">
                <a:latin typeface="Tw Cen MT"/>
                <a:cs typeface="Tw Cen MT"/>
              </a:rPr>
              <a:t>guardedness</a:t>
            </a:r>
            <a:r>
              <a:rPr sz="1500" spc="-40" dirty="0">
                <a:latin typeface="Tw Cen MT"/>
                <a:cs typeface="Tw Cen MT"/>
              </a:rPr>
              <a:t> </a:t>
            </a:r>
            <a:r>
              <a:rPr sz="1500" dirty="0">
                <a:latin typeface="Tw Cen MT"/>
                <a:cs typeface="Tw Cen MT"/>
              </a:rPr>
              <a:t>&amp;</a:t>
            </a:r>
            <a:r>
              <a:rPr sz="1500" spc="-35" dirty="0">
                <a:latin typeface="Tw Cen MT"/>
                <a:cs typeface="Tw Cen MT"/>
              </a:rPr>
              <a:t> </a:t>
            </a:r>
            <a:r>
              <a:rPr sz="1500" spc="-10" dirty="0">
                <a:latin typeface="Tw Cen MT"/>
                <a:cs typeface="Tw Cen MT"/>
              </a:rPr>
              <a:t>anxiety</a:t>
            </a:r>
            <a:endParaRPr sz="1500" dirty="0">
              <a:latin typeface="Tw Cen MT"/>
              <a:cs typeface="Tw Cen MT"/>
            </a:endParaRPr>
          </a:p>
          <a:p>
            <a:pPr marL="204470">
              <a:lnSpc>
                <a:spcPct val="100000"/>
              </a:lnSpc>
              <a:spcBef>
                <a:spcPts val="60"/>
              </a:spcBef>
            </a:pPr>
            <a:r>
              <a:rPr sz="1500" dirty="0">
                <a:solidFill>
                  <a:srgbClr val="1CACE3"/>
                </a:solidFill>
                <a:latin typeface="Wingdings 3"/>
                <a:cs typeface="Wingdings 3"/>
              </a:rPr>
              <a:t></a:t>
            </a:r>
            <a:r>
              <a:rPr sz="1500" spc="280" dirty="0">
                <a:solidFill>
                  <a:srgbClr val="1CACE3"/>
                </a:solidFill>
                <a:latin typeface="Times New Roman"/>
                <a:cs typeface="Times New Roman"/>
              </a:rPr>
              <a:t> </a:t>
            </a:r>
            <a:r>
              <a:rPr sz="1500" spc="-20" dirty="0">
                <a:latin typeface="Tw Cen MT"/>
                <a:cs typeface="Tw Cen MT"/>
              </a:rPr>
              <a:t>Later-</a:t>
            </a:r>
            <a:r>
              <a:rPr sz="1500" dirty="0">
                <a:latin typeface="Tw Cen MT"/>
                <a:cs typeface="Tw Cen MT"/>
              </a:rPr>
              <a:t>better</a:t>
            </a:r>
            <a:r>
              <a:rPr sz="1500" spc="-10" dirty="0">
                <a:latin typeface="Tw Cen MT"/>
                <a:cs typeface="Tw Cen MT"/>
              </a:rPr>
              <a:t> coping</a:t>
            </a:r>
            <a:endParaRPr sz="1500" dirty="0">
              <a:latin typeface="Tw Cen MT"/>
              <a:cs typeface="Tw Cen MT"/>
            </a:endParaRPr>
          </a:p>
          <a:p>
            <a:pPr marL="167640">
              <a:lnSpc>
                <a:spcPts val="2335"/>
              </a:lnSpc>
              <a:spcBef>
                <a:spcPts val="880"/>
              </a:spcBef>
            </a:pPr>
            <a:r>
              <a:rPr sz="2000" dirty="0">
                <a:latin typeface="Tw Cen MT"/>
                <a:cs typeface="Tw Cen MT"/>
              </a:rPr>
              <a:t>Where</a:t>
            </a:r>
            <a:r>
              <a:rPr sz="2000" spc="-35" dirty="0">
                <a:latin typeface="Tw Cen MT"/>
                <a:cs typeface="Tw Cen MT"/>
              </a:rPr>
              <a:t> </a:t>
            </a:r>
            <a:r>
              <a:rPr sz="2000" dirty="0">
                <a:latin typeface="Tw Cen MT"/>
                <a:cs typeface="Tw Cen MT"/>
              </a:rPr>
              <a:t>are</a:t>
            </a:r>
            <a:r>
              <a:rPr sz="2000" spc="-15" dirty="0">
                <a:latin typeface="Tw Cen MT"/>
                <a:cs typeface="Tw Cen MT"/>
              </a:rPr>
              <a:t> </a:t>
            </a:r>
            <a:r>
              <a:rPr sz="2000" dirty="0">
                <a:latin typeface="Tw Cen MT"/>
                <a:cs typeface="Tw Cen MT"/>
              </a:rPr>
              <a:t>the</a:t>
            </a:r>
            <a:r>
              <a:rPr sz="2000" spc="-10" dirty="0">
                <a:latin typeface="Tw Cen MT"/>
                <a:cs typeface="Tw Cen MT"/>
              </a:rPr>
              <a:t> fences?</a:t>
            </a:r>
            <a:endParaRPr sz="2000" dirty="0">
              <a:latin typeface="Tw Cen MT"/>
              <a:cs typeface="Tw Cen MT"/>
            </a:endParaRPr>
          </a:p>
          <a:p>
            <a:pPr marL="204470">
              <a:lnSpc>
                <a:spcPts val="1735"/>
              </a:lnSpc>
            </a:pPr>
            <a:r>
              <a:rPr sz="1500" dirty="0">
                <a:solidFill>
                  <a:srgbClr val="1CACE3"/>
                </a:solidFill>
                <a:latin typeface="Wingdings 3"/>
                <a:cs typeface="Wingdings 3"/>
              </a:rPr>
              <a:t></a:t>
            </a:r>
            <a:r>
              <a:rPr sz="1500" spc="220" dirty="0">
                <a:solidFill>
                  <a:srgbClr val="1CACE3"/>
                </a:solidFill>
                <a:latin typeface="Times New Roman"/>
                <a:cs typeface="Times New Roman"/>
              </a:rPr>
              <a:t> </a:t>
            </a:r>
            <a:r>
              <a:rPr sz="1500" spc="-10" dirty="0">
                <a:latin typeface="Tw Cen MT"/>
                <a:cs typeface="Tw Cen MT"/>
              </a:rPr>
              <a:t>Outside-</a:t>
            </a:r>
            <a:r>
              <a:rPr sz="1500" dirty="0">
                <a:latin typeface="Tw Cen MT"/>
                <a:cs typeface="Tw Cen MT"/>
              </a:rPr>
              <a:t>vulnerability</a:t>
            </a:r>
            <a:r>
              <a:rPr sz="1500" spc="-35" dirty="0">
                <a:latin typeface="Tw Cen MT"/>
                <a:cs typeface="Tw Cen MT"/>
              </a:rPr>
              <a:t> </a:t>
            </a:r>
            <a:r>
              <a:rPr sz="1500" dirty="0">
                <a:latin typeface="Tw Cen MT"/>
                <a:cs typeface="Tw Cen MT"/>
              </a:rPr>
              <a:t>&amp;</a:t>
            </a:r>
            <a:r>
              <a:rPr sz="1500" spc="-30" dirty="0">
                <a:latin typeface="Tw Cen MT"/>
                <a:cs typeface="Tw Cen MT"/>
              </a:rPr>
              <a:t> </a:t>
            </a:r>
            <a:r>
              <a:rPr sz="1500" dirty="0">
                <a:latin typeface="Tw Cen MT"/>
                <a:cs typeface="Tw Cen MT"/>
              </a:rPr>
              <a:t>wanting</a:t>
            </a:r>
            <a:r>
              <a:rPr sz="1500" spc="-30" dirty="0">
                <a:latin typeface="Tw Cen MT"/>
                <a:cs typeface="Tw Cen MT"/>
              </a:rPr>
              <a:t> </a:t>
            </a:r>
            <a:r>
              <a:rPr sz="1500" spc="-10" dirty="0">
                <a:latin typeface="Tw Cen MT"/>
                <a:cs typeface="Tw Cen MT"/>
              </a:rPr>
              <a:t>protection</a:t>
            </a:r>
            <a:endParaRPr sz="1500" dirty="0">
              <a:latin typeface="Tw Cen MT"/>
              <a:cs typeface="Tw Cen MT"/>
            </a:endParaRPr>
          </a:p>
          <a:p>
            <a:pPr marL="341630" marR="3691254" indent="-137795">
              <a:lnSpc>
                <a:spcPct val="70000"/>
              </a:lnSpc>
              <a:spcBef>
                <a:spcPts val="600"/>
              </a:spcBef>
            </a:pPr>
            <a:r>
              <a:rPr sz="1500" dirty="0">
                <a:solidFill>
                  <a:srgbClr val="1CACE3"/>
                </a:solidFill>
                <a:latin typeface="Wingdings 3"/>
                <a:cs typeface="Wingdings 3"/>
              </a:rPr>
              <a:t></a:t>
            </a:r>
            <a:r>
              <a:rPr sz="1500" spc="240" dirty="0">
                <a:solidFill>
                  <a:srgbClr val="1CACE3"/>
                </a:solidFill>
                <a:latin typeface="Times New Roman"/>
                <a:cs typeface="Times New Roman"/>
              </a:rPr>
              <a:t> </a:t>
            </a:r>
            <a:r>
              <a:rPr sz="1500" dirty="0">
                <a:latin typeface="Tw Cen MT"/>
                <a:cs typeface="Tw Cen MT"/>
              </a:rPr>
              <a:t>Only</a:t>
            </a:r>
            <a:r>
              <a:rPr sz="1500" spc="-15" dirty="0">
                <a:latin typeface="Tw Cen MT"/>
                <a:cs typeface="Tw Cen MT"/>
              </a:rPr>
              <a:t> </a:t>
            </a:r>
            <a:r>
              <a:rPr sz="1500" dirty="0">
                <a:latin typeface="Tw Cen MT"/>
                <a:cs typeface="Tw Cen MT"/>
              </a:rPr>
              <a:t>sections</a:t>
            </a:r>
            <a:r>
              <a:rPr sz="1500" spc="-30" dirty="0">
                <a:latin typeface="Tw Cen MT"/>
                <a:cs typeface="Tw Cen MT"/>
              </a:rPr>
              <a:t> </a:t>
            </a:r>
            <a:r>
              <a:rPr sz="1500" dirty="0">
                <a:latin typeface="Tw Cen MT"/>
                <a:cs typeface="Tw Cen MT"/>
              </a:rPr>
              <a:t>of</a:t>
            </a:r>
            <a:r>
              <a:rPr sz="1500" spc="25" dirty="0">
                <a:latin typeface="Tw Cen MT"/>
                <a:cs typeface="Tw Cen MT"/>
              </a:rPr>
              <a:t> </a:t>
            </a:r>
            <a:r>
              <a:rPr sz="1500" spc="-10" dirty="0">
                <a:latin typeface="Tw Cen MT"/>
                <a:cs typeface="Tw Cen MT"/>
              </a:rPr>
              <a:t>tray-</a:t>
            </a:r>
            <a:r>
              <a:rPr sz="1500" dirty="0">
                <a:latin typeface="Tw Cen MT"/>
                <a:cs typeface="Tw Cen MT"/>
              </a:rPr>
              <a:t>ask</a:t>
            </a:r>
            <a:r>
              <a:rPr sz="1500" spc="-50" dirty="0">
                <a:latin typeface="Tw Cen MT"/>
                <a:cs typeface="Tw Cen MT"/>
              </a:rPr>
              <a:t> </a:t>
            </a:r>
            <a:r>
              <a:rPr sz="1500" dirty="0">
                <a:latin typeface="Tw Cen MT"/>
                <a:cs typeface="Tw Cen MT"/>
              </a:rPr>
              <a:t>or</a:t>
            </a:r>
            <a:r>
              <a:rPr sz="1500" spc="-30" dirty="0">
                <a:latin typeface="Tw Cen MT"/>
                <a:cs typeface="Tw Cen MT"/>
              </a:rPr>
              <a:t> </a:t>
            </a:r>
            <a:r>
              <a:rPr sz="1500" dirty="0">
                <a:latin typeface="Tw Cen MT"/>
                <a:cs typeface="Tw Cen MT"/>
              </a:rPr>
              <a:t>pay</a:t>
            </a:r>
            <a:r>
              <a:rPr sz="1500" spc="-35" dirty="0">
                <a:latin typeface="Tw Cen MT"/>
                <a:cs typeface="Tw Cen MT"/>
              </a:rPr>
              <a:t> </a:t>
            </a:r>
            <a:r>
              <a:rPr sz="1500" dirty="0">
                <a:latin typeface="Tw Cen MT"/>
                <a:cs typeface="Tw Cen MT"/>
              </a:rPr>
              <a:t>attention</a:t>
            </a:r>
            <a:r>
              <a:rPr sz="1500" spc="-15" dirty="0">
                <a:latin typeface="Tw Cen MT"/>
                <a:cs typeface="Tw Cen MT"/>
              </a:rPr>
              <a:t> </a:t>
            </a:r>
            <a:r>
              <a:rPr sz="1500" dirty="0">
                <a:latin typeface="Tw Cen MT"/>
                <a:cs typeface="Tw Cen MT"/>
              </a:rPr>
              <a:t>to</a:t>
            </a:r>
            <a:r>
              <a:rPr sz="1500" spc="-15" dirty="0">
                <a:latin typeface="Tw Cen MT"/>
                <a:cs typeface="Tw Cen MT"/>
              </a:rPr>
              <a:t> </a:t>
            </a:r>
            <a:r>
              <a:rPr sz="1500" dirty="0">
                <a:latin typeface="Tw Cen MT"/>
                <a:cs typeface="Tw Cen MT"/>
              </a:rPr>
              <a:t>what</a:t>
            </a:r>
            <a:r>
              <a:rPr sz="1500" spc="-15" dirty="0">
                <a:latin typeface="Tw Cen MT"/>
                <a:cs typeface="Tw Cen MT"/>
              </a:rPr>
              <a:t> </a:t>
            </a:r>
            <a:r>
              <a:rPr sz="1500" spc="-25" dirty="0">
                <a:latin typeface="Tw Cen MT"/>
                <a:cs typeface="Tw Cen MT"/>
              </a:rPr>
              <a:t>is </a:t>
            </a:r>
            <a:r>
              <a:rPr sz="1500" dirty="0">
                <a:latin typeface="Tw Cen MT"/>
                <a:cs typeface="Tw Cen MT"/>
              </a:rPr>
              <a:t>inside</a:t>
            </a:r>
            <a:r>
              <a:rPr sz="1500" spc="-20" dirty="0">
                <a:latin typeface="Tw Cen MT"/>
                <a:cs typeface="Tw Cen MT"/>
              </a:rPr>
              <a:t> </a:t>
            </a:r>
            <a:r>
              <a:rPr sz="1500" dirty="0">
                <a:latin typeface="Tw Cen MT"/>
                <a:cs typeface="Tw Cen MT"/>
              </a:rPr>
              <a:t>the</a:t>
            </a:r>
            <a:r>
              <a:rPr sz="1500" spc="-15" dirty="0">
                <a:latin typeface="Tw Cen MT"/>
                <a:cs typeface="Tw Cen MT"/>
              </a:rPr>
              <a:t> </a:t>
            </a:r>
            <a:r>
              <a:rPr sz="1500" spc="-20" dirty="0">
                <a:latin typeface="Tw Cen MT"/>
                <a:cs typeface="Tw Cen MT"/>
              </a:rPr>
              <a:t>area</a:t>
            </a:r>
            <a:endParaRPr sz="1500" dirty="0">
              <a:latin typeface="Tw Cen MT"/>
              <a:cs typeface="Tw Cen MT"/>
            </a:endParaRPr>
          </a:p>
          <a:p>
            <a:pPr marL="167640">
              <a:lnSpc>
                <a:spcPts val="2330"/>
              </a:lnSpc>
              <a:spcBef>
                <a:spcPts val="869"/>
              </a:spcBef>
            </a:pPr>
            <a:r>
              <a:rPr sz="2000" dirty="0">
                <a:latin typeface="Tw Cen MT"/>
                <a:cs typeface="Tw Cen MT"/>
              </a:rPr>
              <a:t>Spacing</a:t>
            </a:r>
            <a:r>
              <a:rPr sz="2000" spc="-35" dirty="0">
                <a:latin typeface="Tw Cen MT"/>
                <a:cs typeface="Tw Cen MT"/>
              </a:rPr>
              <a:t> </a:t>
            </a:r>
            <a:r>
              <a:rPr sz="2000" dirty="0">
                <a:latin typeface="Tw Cen MT"/>
                <a:cs typeface="Tw Cen MT"/>
              </a:rPr>
              <a:t>between</a:t>
            </a:r>
            <a:r>
              <a:rPr sz="2000" spc="-45" dirty="0">
                <a:latin typeface="Tw Cen MT"/>
                <a:cs typeface="Tw Cen MT"/>
              </a:rPr>
              <a:t> </a:t>
            </a:r>
            <a:r>
              <a:rPr sz="2000" spc="-10" dirty="0">
                <a:latin typeface="Tw Cen MT"/>
                <a:cs typeface="Tw Cen MT"/>
              </a:rPr>
              <a:t>fences</a:t>
            </a:r>
            <a:endParaRPr sz="2000" dirty="0">
              <a:latin typeface="Tw Cen MT"/>
              <a:cs typeface="Tw Cen MT"/>
            </a:endParaRPr>
          </a:p>
          <a:p>
            <a:pPr marL="204470">
              <a:lnSpc>
                <a:spcPts val="1730"/>
              </a:lnSpc>
            </a:pPr>
            <a:r>
              <a:rPr sz="1500" dirty="0">
                <a:solidFill>
                  <a:srgbClr val="1CACE3"/>
                </a:solidFill>
                <a:latin typeface="Wingdings 3"/>
                <a:cs typeface="Wingdings 3"/>
              </a:rPr>
              <a:t></a:t>
            </a:r>
            <a:r>
              <a:rPr sz="1500" spc="245" dirty="0">
                <a:solidFill>
                  <a:srgbClr val="1CACE3"/>
                </a:solidFill>
                <a:latin typeface="Times New Roman"/>
                <a:cs typeface="Times New Roman"/>
              </a:rPr>
              <a:t> </a:t>
            </a:r>
            <a:r>
              <a:rPr sz="1500" spc="-10" dirty="0">
                <a:latin typeface="Tw Cen MT"/>
                <a:cs typeface="Tw Cen MT"/>
              </a:rPr>
              <a:t>Tight-</a:t>
            </a:r>
            <a:r>
              <a:rPr sz="1500" dirty="0">
                <a:latin typeface="Tw Cen MT"/>
                <a:cs typeface="Tw Cen MT"/>
              </a:rPr>
              <a:t>extreme</a:t>
            </a:r>
            <a:r>
              <a:rPr sz="1500" spc="-30" dirty="0">
                <a:latin typeface="Tw Cen MT"/>
                <a:cs typeface="Tw Cen MT"/>
              </a:rPr>
              <a:t> </a:t>
            </a:r>
            <a:r>
              <a:rPr sz="1500" spc="-10" dirty="0">
                <a:latin typeface="Tw Cen MT"/>
                <a:cs typeface="Tw Cen MT"/>
              </a:rPr>
              <a:t>guardedness</a:t>
            </a:r>
            <a:endParaRPr sz="1500" dirty="0">
              <a:latin typeface="Tw Cen MT"/>
              <a:cs typeface="Tw Cen MT"/>
            </a:endParaRPr>
          </a:p>
          <a:p>
            <a:pPr marL="204470">
              <a:lnSpc>
                <a:spcPct val="100000"/>
              </a:lnSpc>
              <a:spcBef>
                <a:spcPts val="60"/>
              </a:spcBef>
            </a:pPr>
            <a:r>
              <a:rPr sz="1500" dirty="0">
                <a:solidFill>
                  <a:srgbClr val="1CACE3"/>
                </a:solidFill>
                <a:latin typeface="Wingdings 3"/>
                <a:cs typeface="Wingdings 3"/>
              </a:rPr>
              <a:t></a:t>
            </a:r>
            <a:r>
              <a:rPr sz="1500" spc="260" dirty="0">
                <a:solidFill>
                  <a:srgbClr val="1CACE3"/>
                </a:solidFill>
                <a:latin typeface="Times New Roman"/>
                <a:cs typeface="Times New Roman"/>
              </a:rPr>
              <a:t> </a:t>
            </a:r>
            <a:r>
              <a:rPr sz="1500" dirty="0">
                <a:latin typeface="Tw Cen MT"/>
                <a:cs typeface="Tw Cen MT"/>
              </a:rPr>
              <a:t>Loose</a:t>
            </a:r>
            <a:r>
              <a:rPr sz="1500" spc="-30" dirty="0">
                <a:latin typeface="Tw Cen MT"/>
                <a:cs typeface="Tw Cen MT"/>
              </a:rPr>
              <a:t> </a:t>
            </a:r>
            <a:r>
              <a:rPr sz="1500" dirty="0">
                <a:latin typeface="Tw Cen MT"/>
                <a:cs typeface="Tw Cen MT"/>
              </a:rPr>
              <a:t>(especially</a:t>
            </a:r>
            <a:r>
              <a:rPr sz="1500" spc="-25" dirty="0">
                <a:latin typeface="Tw Cen MT"/>
                <a:cs typeface="Tw Cen MT"/>
              </a:rPr>
              <a:t> </a:t>
            </a:r>
            <a:r>
              <a:rPr sz="1500" dirty="0">
                <a:latin typeface="Tw Cen MT"/>
                <a:cs typeface="Tw Cen MT"/>
              </a:rPr>
              <a:t>over</a:t>
            </a:r>
            <a:r>
              <a:rPr sz="1500" spc="-20" dirty="0">
                <a:latin typeface="Tw Cen MT"/>
                <a:cs typeface="Tw Cen MT"/>
              </a:rPr>
              <a:t> </a:t>
            </a:r>
            <a:r>
              <a:rPr sz="1500" spc="-10" dirty="0">
                <a:latin typeface="Tw Cen MT"/>
                <a:cs typeface="Tw Cen MT"/>
              </a:rPr>
              <a:t>time)-</a:t>
            </a:r>
            <a:r>
              <a:rPr sz="1500" dirty="0">
                <a:latin typeface="Tw Cen MT"/>
                <a:cs typeface="Tw Cen MT"/>
              </a:rPr>
              <a:t>making</a:t>
            </a:r>
            <a:r>
              <a:rPr sz="1500" spc="-5" dirty="0">
                <a:latin typeface="Tw Cen MT"/>
                <a:cs typeface="Tw Cen MT"/>
              </a:rPr>
              <a:t> </a:t>
            </a:r>
            <a:r>
              <a:rPr sz="1500" spc="-10" dirty="0">
                <a:latin typeface="Tw Cen MT"/>
                <a:cs typeface="Tw Cen MT"/>
              </a:rPr>
              <a:t>progress</a:t>
            </a:r>
            <a:endParaRPr sz="1500" dirty="0">
              <a:latin typeface="Tw Cen MT"/>
              <a:cs typeface="Tw Cen MT"/>
            </a:endParaRPr>
          </a:p>
          <a:p>
            <a:pPr marL="167640" marR="3847465">
              <a:lnSpc>
                <a:spcPct val="70000"/>
              </a:lnSpc>
              <a:spcBef>
                <a:spcPts val="1605"/>
              </a:spcBef>
            </a:pPr>
            <a:r>
              <a:rPr sz="2000" dirty="0">
                <a:latin typeface="Tw Cen MT"/>
                <a:cs typeface="Tw Cen MT"/>
              </a:rPr>
              <a:t>Type</a:t>
            </a:r>
            <a:r>
              <a:rPr sz="2000" spc="-30" dirty="0">
                <a:latin typeface="Tw Cen MT"/>
                <a:cs typeface="Tw Cen MT"/>
              </a:rPr>
              <a:t> </a:t>
            </a:r>
            <a:r>
              <a:rPr sz="2000" dirty="0">
                <a:latin typeface="Tw Cen MT"/>
                <a:cs typeface="Tw Cen MT"/>
              </a:rPr>
              <a:t>of</a:t>
            </a:r>
            <a:r>
              <a:rPr sz="2000" spc="40" dirty="0">
                <a:latin typeface="Tw Cen MT"/>
                <a:cs typeface="Tw Cen MT"/>
              </a:rPr>
              <a:t> </a:t>
            </a:r>
            <a:r>
              <a:rPr sz="2000" dirty="0">
                <a:latin typeface="Tw Cen MT"/>
                <a:cs typeface="Tw Cen MT"/>
              </a:rPr>
              <a:t>Fences--</a:t>
            </a:r>
            <a:r>
              <a:rPr sz="2000" spc="-10" dirty="0">
                <a:latin typeface="Tw Cen MT"/>
                <a:cs typeface="Tw Cen MT"/>
              </a:rPr>
              <a:t>-</a:t>
            </a:r>
            <a:r>
              <a:rPr sz="2000" dirty="0">
                <a:latin typeface="Tw Cen MT"/>
                <a:cs typeface="Tw Cen MT"/>
              </a:rPr>
              <a:t>a</a:t>
            </a:r>
            <a:r>
              <a:rPr sz="2000" spc="-50" dirty="0">
                <a:latin typeface="Tw Cen MT"/>
                <a:cs typeface="Tw Cen MT"/>
              </a:rPr>
              <a:t> </a:t>
            </a:r>
            <a:r>
              <a:rPr sz="2000" dirty="0">
                <a:latin typeface="Tw Cen MT"/>
                <a:cs typeface="Tw Cen MT"/>
              </a:rPr>
              <a:t>fence</a:t>
            </a:r>
            <a:r>
              <a:rPr sz="2000" spc="-35" dirty="0">
                <a:latin typeface="Tw Cen MT"/>
                <a:cs typeface="Tw Cen MT"/>
              </a:rPr>
              <a:t> </a:t>
            </a:r>
            <a:r>
              <a:rPr sz="2000" dirty="0">
                <a:latin typeface="Tw Cen MT"/>
                <a:cs typeface="Tw Cen MT"/>
              </a:rPr>
              <a:t>is</a:t>
            </a:r>
            <a:r>
              <a:rPr sz="2000" spc="-15" dirty="0">
                <a:latin typeface="Tw Cen MT"/>
                <a:cs typeface="Tw Cen MT"/>
              </a:rPr>
              <a:t> </a:t>
            </a:r>
            <a:r>
              <a:rPr sz="2000" dirty="0">
                <a:latin typeface="Tw Cen MT"/>
                <a:cs typeface="Tw Cen MT"/>
              </a:rPr>
              <a:t>never</a:t>
            </a:r>
            <a:r>
              <a:rPr sz="2000" spc="-40" dirty="0">
                <a:latin typeface="Tw Cen MT"/>
                <a:cs typeface="Tw Cen MT"/>
              </a:rPr>
              <a:t> </a:t>
            </a:r>
            <a:r>
              <a:rPr sz="2000" dirty="0">
                <a:latin typeface="Tw Cen MT"/>
                <a:cs typeface="Tw Cen MT"/>
              </a:rPr>
              <a:t>just</a:t>
            </a:r>
            <a:r>
              <a:rPr sz="2000" spc="-35" dirty="0">
                <a:latin typeface="Tw Cen MT"/>
                <a:cs typeface="Tw Cen MT"/>
              </a:rPr>
              <a:t> </a:t>
            </a:r>
            <a:r>
              <a:rPr sz="2000" spc="-50" dirty="0">
                <a:latin typeface="Tw Cen MT"/>
                <a:cs typeface="Tw Cen MT"/>
              </a:rPr>
              <a:t>a </a:t>
            </a:r>
            <a:r>
              <a:rPr sz="2000" spc="-10" dirty="0">
                <a:latin typeface="Tw Cen MT"/>
                <a:cs typeface="Tw Cen MT"/>
              </a:rPr>
              <a:t>fence</a:t>
            </a:r>
            <a:endParaRPr sz="2000" dirty="0">
              <a:latin typeface="Tw Cen MT"/>
              <a:cs typeface="Tw Cen MT"/>
            </a:endParaRPr>
          </a:p>
          <a:p>
            <a:pPr marL="167640">
              <a:lnSpc>
                <a:spcPct val="100000"/>
              </a:lnSpc>
              <a:spcBef>
                <a:spcPts val="680"/>
              </a:spcBef>
            </a:pPr>
            <a:r>
              <a:rPr sz="2000" dirty="0">
                <a:latin typeface="Tw Cen MT"/>
                <a:cs typeface="Tw Cen MT"/>
              </a:rPr>
              <a:t>Removal</a:t>
            </a:r>
            <a:r>
              <a:rPr sz="2000" spc="-80" dirty="0">
                <a:latin typeface="Tw Cen MT"/>
                <a:cs typeface="Tw Cen MT"/>
              </a:rPr>
              <a:t> </a:t>
            </a:r>
            <a:r>
              <a:rPr sz="2000" dirty="0">
                <a:latin typeface="Tw Cen MT"/>
                <a:cs typeface="Tw Cen MT"/>
              </a:rPr>
              <a:t>of</a:t>
            </a:r>
            <a:r>
              <a:rPr sz="2000" spc="-10" dirty="0">
                <a:latin typeface="Tw Cen MT"/>
                <a:cs typeface="Tw Cen MT"/>
              </a:rPr>
              <a:t> Fences=progress</a:t>
            </a:r>
            <a:endParaRPr sz="2000" dirty="0">
              <a:latin typeface="Tw Cen MT"/>
              <a:cs typeface="Tw Cen M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288290">
              <a:lnSpc>
                <a:spcPct val="100000"/>
              </a:lnSpc>
              <a:spcBef>
                <a:spcPts val="105"/>
              </a:spcBef>
            </a:pPr>
            <a:r>
              <a:rPr spc="60" dirty="0"/>
              <a:t>RESOURCES</a:t>
            </a:r>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marR="4641850">
              <a:lnSpc>
                <a:spcPct val="143200"/>
              </a:lnSpc>
              <a:spcBef>
                <a:spcPts val="100"/>
              </a:spcBef>
            </a:pPr>
            <a:r>
              <a:rPr dirty="0"/>
              <a:t>Amy</a:t>
            </a:r>
            <a:r>
              <a:rPr spc="-95" dirty="0"/>
              <a:t> </a:t>
            </a:r>
            <a:r>
              <a:rPr spc="-10" dirty="0"/>
              <a:t>Flarety,</a:t>
            </a:r>
            <a:r>
              <a:rPr spc="-70" dirty="0"/>
              <a:t> </a:t>
            </a:r>
            <a:r>
              <a:rPr dirty="0"/>
              <a:t>Southern</a:t>
            </a:r>
            <a:r>
              <a:rPr spc="-80" dirty="0"/>
              <a:t> </a:t>
            </a:r>
            <a:r>
              <a:rPr dirty="0"/>
              <a:t>Sandtray</a:t>
            </a:r>
            <a:r>
              <a:rPr spc="-85" dirty="0"/>
              <a:t> </a:t>
            </a:r>
            <a:r>
              <a:rPr spc="-10" dirty="0"/>
              <a:t>Institute </a:t>
            </a:r>
            <a:r>
              <a:rPr dirty="0"/>
              <a:t>Facebook</a:t>
            </a:r>
            <a:r>
              <a:rPr spc="-100" dirty="0"/>
              <a:t> </a:t>
            </a:r>
            <a:r>
              <a:rPr dirty="0"/>
              <a:t>Groups:</a:t>
            </a:r>
            <a:r>
              <a:rPr spc="-85" dirty="0"/>
              <a:t> </a:t>
            </a:r>
            <a:r>
              <a:rPr dirty="0"/>
              <a:t>The</a:t>
            </a:r>
            <a:r>
              <a:rPr spc="-110" dirty="0"/>
              <a:t> </a:t>
            </a:r>
            <a:r>
              <a:rPr dirty="0"/>
              <a:t>Sandtray</a:t>
            </a:r>
            <a:r>
              <a:rPr spc="-105" dirty="0"/>
              <a:t> </a:t>
            </a:r>
            <a:r>
              <a:rPr spc="-10" dirty="0"/>
              <a:t>Movement</a:t>
            </a:r>
          </a:p>
          <a:p>
            <a:pPr marL="12700">
              <a:lnSpc>
                <a:spcPct val="100000"/>
              </a:lnSpc>
              <a:spcBef>
                <a:spcPts val="1125"/>
              </a:spcBef>
            </a:pPr>
            <a:r>
              <a:rPr u="sng" dirty="0">
                <a:uFill>
                  <a:solidFill>
                    <a:srgbClr val="000000"/>
                  </a:solidFill>
                </a:uFill>
              </a:rPr>
              <a:t>Sandtray</a:t>
            </a:r>
            <a:r>
              <a:rPr u="sng" spc="-60" dirty="0">
                <a:uFill>
                  <a:solidFill>
                    <a:srgbClr val="000000"/>
                  </a:solidFill>
                </a:uFill>
              </a:rPr>
              <a:t> </a:t>
            </a:r>
            <a:r>
              <a:rPr u="sng" spc="-30" dirty="0">
                <a:uFill>
                  <a:solidFill>
                    <a:srgbClr val="000000"/>
                  </a:solidFill>
                </a:uFill>
              </a:rPr>
              <a:t>Therapy,</a:t>
            </a:r>
            <a:r>
              <a:rPr u="sng" spc="-55" dirty="0">
                <a:uFill>
                  <a:solidFill>
                    <a:srgbClr val="000000"/>
                  </a:solidFill>
                </a:uFill>
              </a:rPr>
              <a:t> </a:t>
            </a:r>
            <a:r>
              <a:rPr u="sng" dirty="0">
                <a:uFill>
                  <a:solidFill>
                    <a:srgbClr val="000000"/>
                  </a:solidFill>
                </a:uFill>
              </a:rPr>
              <a:t>A</a:t>
            </a:r>
            <a:r>
              <a:rPr u="sng" spc="-70" dirty="0">
                <a:uFill>
                  <a:solidFill>
                    <a:srgbClr val="000000"/>
                  </a:solidFill>
                </a:uFill>
              </a:rPr>
              <a:t> </a:t>
            </a:r>
            <a:r>
              <a:rPr u="sng" dirty="0">
                <a:uFill>
                  <a:solidFill>
                    <a:srgbClr val="000000"/>
                  </a:solidFill>
                </a:uFill>
              </a:rPr>
              <a:t>Practical</a:t>
            </a:r>
            <a:r>
              <a:rPr u="sng" spc="-30" dirty="0">
                <a:uFill>
                  <a:solidFill>
                    <a:srgbClr val="000000"/>
                  </a:solidFill>
                </a:uFill>
              </a:rPr>
              <a:t> </a:t>
            </a:r>
            <a:r>
              <a:rPr u="sng" dirty="0">
                <a:uFill>
                  <a:solidFill>
                    <a:srgbClr val="000000"/>
                  </a:solidFill>
                </a:uFill>
              </a:rPr>
              <a:t>Manual</a:t>
            </a:r>
            <a:r>
              <a:rPr dirty="0"/>
              <a:t>,</a:t>
            </a:r>
            <a:r>
              <a:rPr spc="-40" dirty="0"/>
              <a:t> </a:t>
            </a:r>
            <a:r>
              <a:rPr dirty="0"/>
              <a:t>Linda</a:t>
            </a:r>
            <a:r>
              <a:rPr spc="-50" dirty="0"/>
              <a:t> </a:t>
            </a:r>
            <a:r>
              <a:rPr dirty="0"/>
              <a:t>E.</a:t>
            </a:r>
            <a:r>
              <a:rPr spc="-50" dirty="0"/>
              <a:t> </a:t>
            </a:r>
            <a:r>
              <a:rPr spc="-10" dirty="0"/>
              <a:t>Homeyer</a:t>
            </a:r>
            <a:r>
              <a:rPr spc="-80" dirty="0"/>
              <a:t> </a:t>
            </a:r>
            <a:r>
              <a:rPr dirty="0"/>
              <a:t>&amp;</a:t>
            </a:r>
            <a:r>
              <a:rPr spc="-70" dirty="0"/>
              <a:t> </a:t>
            </a:r>
            <a:r>
              <a:rPr dirty="0"/>
              <a:t>Daniel</a:t>
            </a:r>
            <a:r>
              <a:rPr spc="-55" dirty="0"/>
              <a:t> </a:t>
            </a:r>
            <a:r>
              <a:rPr dirty="0"/>
              <a:t>S.</a:t>
            </a:r>
            <a:r>
              <a:rPr spc="-70" dirty="0"/>
              <a:t> </a:t>
            </a:r>
            <a:r>
              <a:rPr spc="-35" dirty="0"/>
              <a:t>Sweeney,</a:t>
            </a:r>
            <a:r>
              <a:rPr spc="-70" dirty="0"/>
              <a:t> </a:t>
            </a:r>
            <a:r>
              <a:rPr spc="-20" dirty="0"/>
              <a:t>2017</a:t>
            </a:r>
          </a:p>
        </p:txBody>
      </p:sp>
    </p:spTree>
  </p:cSld>
  <p:clrMapOvr>
    <a:masterClrMapping/>
  </p:clrMapOvr>
</p:sld>
</file>

<file path=ppt/theme/theme1.xml><?xml version="1.0" encoding="utf-8"?>
<a:theme xmlns:a="http://schemas.openxmlformats.org/drawingml/2006/main" name="Children Playing 16x9">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61883.potx" id="{18737D51-7733-4200-B5C9-BF22CA2CE631}" vid="{40CEFE45-12FF-4454-86EB-59F04C858872}"/>
    </a:ext>
  </a:extLst>
</a:theme>
</file>

<file path=ppt/theme/theme2.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 Happy">
      <a:dk1>
        <a:srgbClr val="595959"/>
      </a:dk1>
      <a:lt1>
        <a:sysClr val="window" lastClr="FFFFFF"/>
      </a:lt1>
      <a:dk2>
        <a:srgbClr val="000000"/>
      </a:dk2>
      <a:lt2>
        <a:srgbClr val="DDDDDD"/>
      </a:lt2>
      <a:accent1>
        <a:srgbClr val="A6B727"/>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Children playing education presentation design (cartoon illustration, widescreen)</Template>
  <TotalTime>0</TotalTime>
  <Words>3521</Words>
  <Application>Microsoft Office PowerPoint</Application>
  <PresentationFormat>Widescreen</PresentationFormat>
  <Paragraphs>383</Paragraphs>
  <Slides>24</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var(--ricos-custom-h2-font-family,unset)</vt:lpstr>
      <vt:lpstr>Arial</vt:lpstr>
      <vt:lpstr>Calibri</vt:lpstr>
      <vt:lpstr>Euphemia</vt:lpstr>
      <vt:lpstr>Symbol</vt:lpstr>
      <vt:lpstr>Times New Roman</vt:lpstr>
      <vt:lpstr>Tw Cen MT</vt:lpstr>
      <vt:lpstr>Tw Cen MT Condensed</vt:lpstr>
      <vt:lpstr>Wingdings</vt:lpstr>
      <vt:lpstr>Wingdings 3</vt:lpstr>
      <vt:lpstr>Children Playing 16x9</vt:lpstr>
      <vt:lpstr>Session three</vt:lpstr>
      <vt:lpstr>PowerPoint Presentation</vt:lpstr>
      <vt:lpstr>WHAT IS SANDTRAY THERAPY?</vt:lpstr>
      <vt:lpstr>PowerPoint Presentation</vt:lpstr>
      <vt:lpstr>SANDTRAYS</vt:lpstr>
      <vt:lpstr>SANITIZING SAND</vt:lpstr>
      <vt:lpstr>SANDTRAY MINIATURES</vt:lpstr>
      <vt:lpstr>PowerPoint Presentation</vt:lpstr>
      <vt:lpstr>PowerPoint Presentation</vt:lpstr>
      <vt:lpstr>WHY SANDTRAY WORKS</vt:lpstr>
      <vt:lpstr>IMPLICIT MEMORIES</vt:lpstr>
      <vt:lpstr>CO-REGULATION IN THE SAND</vt:lpstr>
      <vt:lpstr>TECHNIQUES USED FOR C0-REGULATION</vt:lpstr>
      <vt:lpstr>TYPES OF SANDTRAY THERAPY</vt:lpstr>
      <vt:lpstr>SANDTRAY BY AGE</vt:lpstr>
      <vt:lpstr>SANDTRAY WITH PRESCHOOL (PAM DYSON)</vt:lpstr>
      <vt:lpstr>WORKING WITH CHILDREN</vt:lpstr>
      <vt:lpstr>SANDTRAY WITH TEENS</vt:lpstr>
      <vt:lpstr>USING SANDTRAYS IN A GROUP</vt:lpstr>
      <vt:lpstr>HOW TO START &amp; END A SESSION…</vt:lpstr>
      <vt:lpstr>NOTICE HOW THE MINIATURES ARE PLACED</vt:lpstr>
      <vt:lpstr>SANDTRAY THEMES</vt:lpstr>
      <vt:lpstr>FENCES</vt:lpstr>
      <vt:lpstr>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three</dc:title>
  <dc:creator>Charlotte Greenway</dc:creator>
  <cp:lastModifiedBy>Charlotte Greenway</cp:lastModifiedBy>
  <cp:revision>1</cp:revision>
  <dcterms:created xsi:type="dcterms:W3CDTF">2023-10-25T15:19:06Z</dcterms:created>
  <dcterms:modified xsi:type="dcterms:W3CDTF">2024-02-16T11:08:57Z</dcterms:modified>
</cp:coreProperties>
</file>