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14"/>
  </p:notesMasterIdLst>
  <p:sldIdLst>
    <p:sldId id="257" r:id="rId3"/>
    <p:sldId id="303" r:id="rId4"/>
    <p:sldId id="302" r:id="rId5"/>
    <p:sldId id="262" r:id="rId6"/>
    <p:sldId id="264" r:id="rId7"/>
    <p:sldId id="266" r:id="rId8"/>
    <p:sldId id="265" r:id="rId9"/>
    <p:sldId id="270" r:id="rId10"/>
    <p:sldId id="267" r:id="rId11"/>
    <p:sldId id="268"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9CCC0-962E-42DF-90CE-E3130BC2FD9B}" v="14" dt="2024-07-01T01:28:52.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tableStyles" Target="tableStyles.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presProps" Target="presProps.xml"/><Relationship Id="rId10" Type="http://schemas.openxmlformats.org/officeDocument/2006/relationships/slide" Target="slides/slide8.xml"/><Relationship Id="rId19"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ma begum" userId="fe22954617e66504" providerId="LiveId" clId="{F8B9CCC0-962E-42DF-90CE-E3130BC2FD9B}"/>
    <pc:docChg chg="delSld modSld">
      <pc:chgData name="ruma begum" userId="fe22954617e66504" providerId="LiveId" clId="{F8B9CCC0-962E-42DF-90CE-E3130BC2FD9B}" dt="2024-07-01T01:29:03.925" v="25" actId="20577"/>
      <pc:docMkLst>
        <pc:docMk/>
      </pc:docMkLst>
      <pc:sldChg chg="del">
        <pc:chgData name="ruma begum" userId="fe22954617e66504" providerId="LiveId" clId="{F8B9CCC0-962E-42DF-90CE-E3130BC2FD9B}" dt="2024-07-01T01:25:59.183" v="0" actId="47"/>
        <pc:sldMkLst>
          <pc:docMk/>
          <pc:sldMk cId="398382385" sldId="258"/>
        </pc:sldMkLst>
      </pc:sldChg>
      <pc:sldChg chg="modSp mod">
        <pc:chgData name="ruma begum" userId="fe22954617e66504" providerId="LiveId" clId="{F8B9CCC0-962E-42DF-90CE-E3130BC2FD9B}" dt="2024-07-01T01:29:03.925" v="25" actId="20577"/>
        <pc:sldMkLst>
          <pc:docMk/>
          <pc:sldMk cId="4022041785" sldId="270"/>
        </pc:sldMkLst>
        <pc:spChg chg="mod">
          <ac:chgData name="ruma begum" userId="fe22954617e66504" providerId="LiveId" clId="{F8B9CCC0-962E-42DF-90CE-E3130BC2FD9B}" dt="2024-07-01T01:29:03.925" v="25" actId="20577"/>
          <ac:spMkLst>
            <pc:docMk/>
            <pc:sldMk cId="4022041785" sldId="270"/>
            <ac:spMk id="2" creationId="{5422B2F8-868C-700F-4EA6-26E86D46E92D}"/>
          </ac:spMkLst>
        </pc:spChg>
      </pc:sldChg>
      <pc:sldChg chg="modSp">
        <pc:chgData name="ruma begum" userId="fe22954617e66504" providerId="LiveId" clId="{F8B9CCC0-962E-42DF-90CE-E3130BC2FD9B}" dt="2024-07-01T01:28:52.858" v="13" actId="20577"/>
        <pc:sldMkLst>
          <pc:docMk/>
          <pc:sldMk cId="252093445" sldId="303"/>
        </pc:sldMkLst>
        <pc:graphicFrameChg chg="mod">
          <ac:chgData name="ruma begum" userId="fe22954617e66504" providerId="LiveId" clId="{F8B9CCC0-962E-42DF-90CE-E3130BC2FD9B}" dt="2024-07-01T01:28:52.858" v="13" actId="20577"/>
          <ac:graphicFrameMkLst>
            <pc:docMk/>
            <pc:sldMk cId="252093445" sldId="303"/>
            <ac:graphicFrameMk id="14" creationId="{0ED6B96E-9A14-C680-3A8C-D4B8FDF1B8E5}"/>
          </ac:graphicFrameMkLst>
        </pc:graphicFrameChg>
      </pc:sldChg>
      <pc:sldChg chg="del">
        <pc:chgData name="ruma begum" userId="fe22954617e66504" providerId="LiveId" clId="{F8B9CCC0-962E-42DF-90CE-E3130BC2FD9B}" dt="2024-07-01T01:26:52.984" v="1" actId="47"/>
        <pc:sldMkLst>
          <pc:docMk/>
          <pc:sldMk cId="2059261795" sldId="304"/>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5BAFBA0-46AE-4A4D-A06F-60853C1D65E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74A2D93-96A8-4213-81C3-BAE761B009F5}">
      <dgm:prSet/>
      <dgm:spPr/>
      <dgm:t>
        <a:bodyPr/>
        <a:lstStyle/>
        <a:p>
          <a:pPr>
            <a:lnSpc>
              <a:spcPct val="100000"/>
            </a:lnSpc>
          </a:pPr>
          <a:r>
            <a:rPr lang="en-US" b="1"/>
            <a:t>Module Title: </a:t>
          </a:r>
          <a:r>
            <a:rPr lang="en-US"/>
            <a:t>    Effective Team-Working and Communication</a:t>
          </a:r>
        </a:p>
      </dgm:t>
    </dgm:pt>
    <dgm:pt modelId="{D2BAC26E-C63A-4724-8908-D36A5890109F}" type="parTrans" cxnId="{BACF9509-3FFB-498C-88D5-742506ADF0B5}">
      <dgm:prSet/>
      <dgm:spPr/>
      <dgm:t>
        <a:bodyPr/>
        <a:lstStyle/>
        <a:p>
          <a:endParaRPr lang="en-US"/>
        </a:p>
      </dgm:t>
    </dgm:pt>
    <dgm:pt modelId="{4C2F318F-8E30-46CF-B737-8AC2372CD314}" type="sibTrans" cxnId="{BACF9509-3FFB-498C-88D5-742506ADF0B5}">
      <dgm:prSet/>
      <dgm:spPr/>
      <dgm:t>
        <a:bodyPr/>
        <a:lstStyle/>
        <a:p>
          <a:endParaRPr lang="en-US"/>
        </a:p>
      </dgm:t>
    </dgm:pt>
    <dgm:pt modelId="{8C160965-BEB6-4713-9BE0-0A10063514E6}">
      <dgm:prSet/>
      <dgm:spPr/>
      <dgm:t>
        <a:bodyPr/>
        <a:lstStyle/>
        <a:p>
          <a:pPr>
            <a:lnSpc>
              <a:spcPct val="100000"/>
            </a:lnSpc>
          </a:pPr>
          <a:r>
            <a:rPr lang="en-US" b="1"/>
            <a:t>Assignment Title:</a:t>
          </a:r>
          <a:r>
            <a:rPr lang="en-US"/>
            <a:t> Effective Communication Skills in the Workplace</a:t>
          </a:r>
        </a:p>
      </dgm:t>
    </dgm:pt>
    <dgm:pt modelId="{00FD54A5-BAF2-4D8D-ABE3-D738248C318A}" type="parTrans" cxnId="{F6722F07-F268-4A7B-B9CD-409C252B1D67}">
      <dgm:prSet/>
      <dgm:spPr/>
      <dgm:t>
        <a:bodyPr/>
        <a:lstStyle/>
        <a:p>
          <a:endParaRPr lang="en-US"/>
        </a:p>
      </dgm:t>
    </dgm:pt>
    <dgm:pt modelId="{6F6B0F8F-3BA5-4BF7-8C88-E72BD83CBFB8}" type="sibTrans" cxnId="{F6722F07-F268-4A7B-B9CD-409C252B1D67}">
      <dgm:prSet/>
      <dgm:spPr/>
      <dgm:t>
        <a:bodyPr/>
        <a:lstStyle/>
        <a:p>
          <a:endParaRPr lang="en-US"/>
        </a:p>
      </dgm:t>
    </dgm:pt>
    <dgm:pt modelId="{95F8107D-F99B-438D-B9D3-4C1505CF124E}">
      <dgm:prSet/>
      <dgm:spPr/>
      <dgm:t>
        <a:bodyPr/>
        <a:lstStyle/>
        <a:p>
          <a:pPr>
            <a:lnSpc>
              <a:spcPct val="100000"/>
            </a:lnSpc>
          </a:pPr>
          <a:r>
            <a:rPr lang="en-US" b="1"/>
            <a:t>Student Name: </a:t>
          </a:r>
          <a:r>
            <a:rPr lang="en-US"/>
            <a:t>Ruma Begum </a:t>
          </a:r>
        </a:p>
      </dgm:t>
    </dgm:pt>
    <dgm:pt modelId="{A6FF72DA-5294-4980-8C4B-68B54AA81C3B}" type="parTrans" cxnId="{F02FE808-F0B3-4A40-A1BD-4ECA5A154B5E}">
      <dgm:prSet/>
      <dgm:spPr/>
      <dgm:t>
        <a:bodyPr/>
        <a:lstStyle/>
        <a:p>
          <a:endParaRPr lang="en-US"/>
        </a:p>
      </dgm:t>
    </dgm:pt>
    <dgm:pt modelId="{21E14B27-2F55-4377-AEEF-C18B42438F98}" type="sibTrans" cxnId="{F02FE808-F0B3-4A40-A1BD-4ECA5A154B5E}">
      <dgm:prSet/>
      <dgm:spPr/>
      <dgm:t>
        <a:bodyPr/>
        <a:lstStyle/>
        <a:p>
          <a:endParaRPr lang="en-US"/>
        </a:p>
      </dgm:t>
    </dgm:pt>
    <dgm:pt modelId="{A9CD7BC3-C500-4E8B-A25C-5CC92FEF2BF6}">
      <dgm:prSet/>
      <dgm:spPr/>
      <dgm:t>
        <a:bodyPr/>
        <a:lstStyle/>
        <a:p>
          <a:pPr>
            <a:lnSpc>
              <a:spcPct val="100000"/>
            </a:lnSpc>
          </a:pPr>
          <a:r>
            <a:rPr lang="en-US" b="1"/>
            <a:t>Student ID: </a:t>
          </a:r>
          <a:r>
            <a:rPr lang="en-US"/>
            <a:t>2325760</a:t>
          </a:r>
        </a:p>
      </dgm:t>
    </dgm:pt>
    <dgm:pt modelId="{8AE415AC-65AD-424B-85BC-622154B2DEF9}" type="parTrans" cxnId="{88C0497E-0A34-4B60-8E68-EC78DFC86642}">
      <dgm:prSet/>
      <dgm:spPr/>
      <dgm:t>
        <a:bodyPr/>
        <a:lstStyle/>
        <a:p>
          <a:endParaRPr lang="en-US"/>
        </a:p>
      </dgm:t>
    </dgm:pt>
    <dgm:pt modelId="{9BE1127F-E9FC-4D08-BE70-B24B47B6D3FA}" type="sibTrans" cxnId="{88C0497E-0A34-4B60-8E68-EC78DFC86642}">
      <dgm:prSet/>
      <dgm:spPr/>
      <dgm:t>
        <a:bodyPr/>
        <a:lstStyle/>
        <a:p>
          <a:endParaRPr lang="en-US"/>
        </a:p>
      </dgm:t>
    </dgm:pt>
    <dgm:pt modelId="{E904EA87-8B1E-40E2-9CA5-65D1423B3AA9}">
      <dgm:prSet/>
      <dgm:spPr/>
      <dgm:t>
        <a:bodyPr/>
        <a:lstStyle/>
        <a:p>
          <a:pPr>
            <a:lnSpc>
              <a:spcPct val="100000"/>
            </a:lnSpc>
          </a:pPr>
          <a:r>
            <a:rPr lang="en-US" b="1" dirty="0"/>
            <a:t>Date: </a:t>
          </a:r>
          <a:r>
            <a:rPr lang="en-US" b="0" dirty="0"/>
            <a:t>01/07/2024</a:t>
          </a:r>
        </a:p>
      </dgm:t>
    </dgm:pt>
    <dgm:pt modelId="{7C20E1FD-6894-4E27-AD1B-E55565008BCB}" type="parTrans" cxnId="{3B465DC8-FCFF-42DB-B1E3-22248AD63E13}">
      <dgm:prSet/>
      <dgm:spPr/>
      <dgm:t>
        <a:bodyPr/>
        <a:lstStyle/>
        <a:p>
          <a:endParaRPr lang="en-US"/>
        </a:p>
      </dgm:t>
    </dgm:pt>
    <dgm:pt modelId="{19E8C93F-7227-497A-BBE1-C35284099D93}" type="sibTrans" cxnId="{3B465DC8-FCFF-42DB-B1E3-22248AD63E13}">
      <dgm:prSet/>
      <dgm:spPr/>
      <dgm:t>
        <a:bodyPr/>
        <a:lstStyle/>
        <a:p>
          <a:endParaRPr lang="en-US"/>
        </a:p>
      </dgm:t>
    </dgm:pt>
    <dgm:pt modelId="{B7D40FC4-D579-4231-8285-53FB56B0E92B}" type="pres">
      <dgm:prSet presAssocID="{A5BAFBA0-46AE-4A4D-A06F-60853C1D65EE}" presName="root" presStyleCnt="0">
        <dgm:presLayoutVars>
          <dgm:dir/>
          <dgm:resizeHandles val="exact"/>
        </dgm:presLayoutVars>
      </dgm:prSet>
      <dgm:spPr/>
    </dgm:pt>
    <dgm:pt modelId="{0B380D63-6357-4214-AB31-C016CD75FBBD}" type="pres">
      <dgm:prSet presAssocID="{274A2D93-96A8-4213-81C3-BAE761B009F5}" presName="compNode" presStyleCnt="0"/>
      <dgm:spPr/>
    </dgm:pt>
    <dgm:pt modelId="{0AB0D0B3-9CA4-4933-864E-E40B1C322C84}" type="pres">
      <dgm:prSet presAssocID="{274A2D93-96A8-4213-81C3-BAE761B009F5}" presName="bgRect" presStyleLbl="bgShp" presStyleIdx="0" presStyleCnt="5"/>
      <dgm:spPr/>
    </dgm:pt>
    <dgm:pt modelId="{BFAC2541-B717-4DFB-B8D0-5B2E20153A15}" type="pres">
      <dgm:prSet presAssocID="{274A2D93-96A8-4213-81C3-BAE761B009F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BAE5998A-95EA-4C91-B063-16562DF58019}" type="pres">
      <dgm:prSet presAssocID="{274A2D93-96A8-4213-81C3-BAE761B009F5}" presName="spaceRect" presStyleCnt="0"/>
      <dgm:spPr/>
    </dgm:pt>
    <dgm:pt modelId="{0004F83B-0103-40B7-8174-5B2CA8DB816D}" type="pres">
      <dgm:prSet presAssocID="{274A2D93-96A8-4213-81C3-BAE761B009F5}" presName="parTx" presStyleLbl="revTx" presStyleIdx="0" presStyleCnt="5">
        <dgm:presLayoutVars>
          <dgm:chMax val="0"/>
          <dgm:chPref val="0"/>
        </dgm:presLayoutVars>
      </dgm:prSet>
      <dgm:spPr/>
    </dgm:pt>
    <dgm:pt modelId="{0D8A6671-55F7-4B64-A84D-C6FF48903AA7}" type="pres">
      <dgm:prSet presAssocID="{4C2F318F-8E30-46CF-B737-8AC2372CD314}" presName="sibTrans" presStyleCnt="0"/>
      <dgm:spPr/>
    </dgm:pt>
    <dgm:pt modelId="{1686C487-4EC7-4D9A-88F9-F38C7CA088A4}" type="pres">
      <dgm:prSet presAssocID="{8C160965-BEB6-4713-9BE0-0A10063514E6}" presName="compNode" presStyleCnt="0"/>
      <dgm:spPr/>
    </dgm:pt>
    <dgm:pt modelId="{9FF02034-DAF3-444E-B8AB-0141DBEF6977}" type="pres">
      <dgm:prSet presAssocID="{8C160965-BEB6-4713-9BE0-0A10063514E6}" presName="bgRect" presStyleLbl="bgShp" presStyleIdx="1" presStyleCnt="5"/>
      <dgm:spPr/>
    </dgm:pt>
    <dgm:pt modelId="{45DBC037-4983-4E5B-86A1-D05B6E715CD4}" type="pres">
      <dgm:prSet presAssocID="{8C160965-BEB6-4713-9BE0-0A10063514E6}"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84DB5459-F4E7-4B6F-8FEA-5C4C783B52E1}" type="pres">
      <dgm:prSet presAssocID="{8C160965-BEB6-4713-9BE0-0A10063514E6}" presName="spaceRect" presStyleCnt="0"/>
      <dgm:spPr/>
    </dgm:pt>
    <dgm:pt modelId="{2E21673D-9FCD-446A-82EA-C9E5EF46DEC9}" type="pres">
      <dgm:prSet presAssocID="{8C160965-BEB6-4713-9BE0-0A10063514E6}" presName="parTx" presStyleLbl="revTx" presStyleIdx="1" presStyleCnt="5">
        <dgm:presLayoutVars>
          <dgm:chMax val="0"/>
          <dgm:chPref val="0"/>
        </dgm:presLayoutVars>
      </dgm:prSet>
      <dgm:spPr/>
    </dgm:pt>
    <dgm:pt modelId="{52E29886-6F8A-46F4-874C-E8BBA746138C}" type="pres">
      <dgm:prSet presAssocID="{6F6B0F8F-3BA5-4BF7-8C88-E72BD83CBFB8}" presName="sibTrans" presStyleCnt="0"/>
      <dgm:spPr/>
    </dgm:pt>
    <dgm:pt modelId="{33526657-48A9-4942-9ED5-2F3D4B4DAE14}" type="pres">
      <dgm:prSet presAssocID="{95F8107D-F99B-438D-B9D3-4C1505CF124E}" presName="compNode" presStyleCnt="0"/>
      <dgm:spPr/>
    </dgm:pt>
    <dgm:pt modelId="{7872C89C-B1AC-4F2D-8212-E28F7D7C631A}" type="pres">
      <dgm:prSet presAssocID="{95F8107D-F99B-438D-B9D3-4C1505CF124E}" presName="bgRect" presStyleLbl="bgShp" presStyleIdx="2" presStyleCnt="5"/>
      <dgm:spPr/>
    </dgm:pt>
    <dgm:pt modelId="{1006D207-501F-4C6C-958A-CE4345C8E8FF}" type="pres">
      <dgm:prSet presAssocID="{95F8107D-F99B-438D-B9D3-4C1505CF124E}"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FBD05F88-82E7-4FAF-B53F-D422DAE3CEFA}" type="pres">
      <dgm:prSet presAssocID="{95F8107D-F99B-438D-B9D3-4C1505CF124E}" presName="spaceRect" presStyleCnt="0"/>
      <dgm:spPr/>
    </dgm:pt>
    <dgm:pt modelId="{67B90094-8A12-429F-B88C-FB875E18E4E3}" type="pres">
      <dgm:prSet presAssocID="{95F8107D-F99B-438D-B9D3-4C1505CF124E}" presName="parTx" presStyleLbl="revTx" presStyleIdx="2" presStyleCnt="5">
        <dgm:presLayoutVars>
          <dgm:chMax val="0"/>
          <dgm:chPref val="0"/>
        </dgm:presLayoutVars>
      </dgm:prSet>
      <dgm:spPr/>
    </dgm:pt>
    <dgm:pt modelId="{443CBDA8-8063-46BE-A2DD-014E2E78020F}" type="pres">
      <dgm:prSet presAssocID="{21E14B27-2F55-4377-AEEF-C18B42438F98}" presName="sibTrans" presStyleCnt="0"/>
      <dgm:spPr/>
    </dgm:pt>
    <dgm:pt modelId="{B920BF45-FAD7-4958-B49E-E59E067F4325}" type="pres">
      <dgm:prSet presAssocID="{A9CD7BC3-C500-4E8B-A25C-5CC92FEF2BF6}" presName="compNode" presStyleCnt="0"/>
      <dgm:spPr/>
    </dgm:pt>
    <dgm:pt modelId="{D575D3AC-CDE7-47D9-9C94-9DC4AD6940BA}" type="pres">
      <dgm:prSet presAssocID="{A9CD7BC3-C500-4E8B-A25C-5CC92FEF2BF6}" presName="bgRect" presStyleLbl="bgShp" presStyleIdx="3" presStyleCnt="5"/>
      <dgm:spPr/>
    </dgm:pt>
    <dgm:pt modelId="{19A3C17F-53C8-4C9F-8F2C-029A457BD43A}" type="pres">
      <dgm:prSet presAssocID="{A9CD7BC3-C500-4E8B-A25C-5CC92FEF2BF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mployee Badge"/>
        </a:ext>
      </dgm:extLst>
    </dgm:pt>
    <dgm:pt modelId="{4ED59F16-8DD0-42D6-98A7-D3E3EE7D98D9}" type="pres">
      <dgm:prSet presAssocID="{A9CD7BC3-C500-4E8B-A25C-5CC92FEF2BF6}" presName="spaceRect" presStyleCnt="0"/>
      <dgm:spPr/>
    </dgm:pt>
    <dgm:pt modelId="{6900CBAD-EDBA-481B-B2D9-FA8849792351}" type="pres">
      <dgm:prSet presAssocID="{A9CD7BC3-C500-4E8B-A25C-5CC92FEF2BF6}" presName="parTx" presStyleLbl="revTx" presStyleIdx="3" presStyleCnt="5">
        <dgm:presLayoutVars>
          <dgm:chMax val="0"/>
          <dgm:chPref val="0"/>
        </dgm:presLayoutVars>
      </dgm:prSet>
      <dgm:spPr/>
    </dgm:pt>
    <dgm:pt modelId="{9AA5BD8B-DCE2-49F6-BC3A-AAD95BB74E03}" type="pres">
      <dgm:prSet presAssocID="{9BE1127F-E9FC-4D08-BE70-B24B47B6D3FA}" presName="sibTrans" presStyleCnt="0"/>
      <dgm:spPr/>
    </dgm:pt>
    <dgm:pt modelId="{ACE00BC2-F424-44DE-A14A-F53EE35B6596}" type="pres">
      <dgm:prSet presAssocID="{E904EA87-8B1E-40E2-9CA5-65D1423B3AA9}" presName="compNode" presStyleCnt="0"/>
      <dgm:spPr/>
    </dgm:pt>
    <dgm:pt modelId="{03255658-34A5-44FF-AAAA-DC99C39E7C46}" type="pres">
      <dgm:prSet presAssocID="{E904EA87-8B1E-40E2-9CA5-65D1423B3AA9}" presName="bgRect" presStyleLbl="bgShp" presStyleIdx="4" presStyleCnt="5"/>
      <dgm:spPr/>
    </dgm:pt>
    <dgm:pt modelId="{B0C2671C-9147-44BE-AFFE-A1DD6F1E296B}" type="pres">
      <dgm:prSet presAssocID="{E904EA87-8B1E-40E2-9CA5-65D1423B3AA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aily Calendar"/>
        </a:ext>
      </dgm:extLst>
    </dgm:pt>
    <dgm:pt modelId="{52F1F0F3-2071-4361-90FC-4E52BFA350F8}" type="pres">
      <dgm:prSet presAssocID="{E904EA87-8B1E-40E2-9CA5-65D1423B3AA9}" presName="spaceRect" presStyleCnt="0"/>
      <dgm:spPr/>
    </dgm:pt>
    <dgm:pt modelId="{457A4022-D3E2-4706-A768-6DD8995C6F42}" type="pres">
      <dgm:prSet presAssocID="{E904EA87-8B1E-40E2-9CA5-65D1423B3AA9}" presName="parTx" presStyleLbl="revTx" presStyleIdx="4" presStyleCnt="5">
        <dgm:presLayoutVars>
          <dgm:chMax val="0"/>
          <dgm:chPref val="0"/>
        </dgm:presLayoutVars>
      </dgm:prSet>
      <dgm:spPr/>
    </dgm:pt>
  </dgm:ptLst>
  <dgm:cxnLst>
    <dgm:cxn modelId="{F6722F07-F268-4A7B-B9CD-409C252B1D67}" srcId="{A5BAFBA0-46AE-4A4D-A06F-60853C1D65EE}" destId="{8C160965-BEB6-4713-9BE0-0A10063514E6}" srcOrd="1" destOrd="0" parTransId="{00FD54A5-BAF2-4D8D-ABE3-D738248C318A}" sibTransId="{6F6B0F8F-3BA5-4BF7-8C88-E72BD83CBFB8}"/>
    <dgm:cxn modelId="{F02FE808-F0B3-4A40-A1BD-4ECA5A154B5E}" srcId="{A5BAFBA0-46AE-4A4D-A06F-60853C1D65EE}" destId="{95F8107D-F99B-438D-B9D3-4C1505CF124E}" srcOrd="2" destOrd="0" parTransId="{A6FF72DA-5294-4980-8C4B-68B54AA81C3B}" sibTransId="{21E14B27-2F55-4377-AEEF-C18B42438F98}"/>
    <dgm:cxn modelId="{BACF9509-3FFB-498C-88D5-742506ADF0B5}" srcId="{A5BAFBA0-46AE-4A4D-A06F-60853C1D65EE}" destId="{274A2D93-96A8-4213-81C3-BAE761B009F5}" srcOrd="0" destOrd="0" parTransId="{D2BAC26E-C63A-4724-8908-D36A5890109F}" sibTransId="{4C2F318F-8E30-46CF-B737-8AC2372CD314}"/>
    <dgm:cxn modelId="{7E23642B-B8D5-4371-8877-9AA6AEA20A6B}" type="presOf" srcId="{A5BAFBA0-46AE-4A4D-A06F-60853C1D65EE}" destId="{B7D40FC4-D579-4231-8285-53FB56B0E92B}" srcOrd="0" destOrd="0" presId="urn:microsoft.com/office/officeart/2018/2/layout/IconVerticalSolidList"/>
    <dgm:cxn modelId="{B09C7332-62A4-4CA7-A27C-CC74C7D60B24}" type="presOf" srcId="{274A2D93-96A8-4213-81C3-BAE761B009F5}" destId="{0004F83B-0103-40B7-8174-5B2CA8DB816D}" srcOrd="0" destOrd="0" presId="urn:microsoft.com/office/officeart/2018/2/layout/IconVerticalSolidList"/>
    <dgm:cxn modelId="{AD9E4537-7E65-443E-AE5A-69402097F7B8}" type="presOf" srcId="{A9CD7BC3-C500-4E8B-A25C-5CC92FEF2BF6}" destId="{6900CBAD-EDBA-481B-B2D9-FA8849792351}" srcOrd="0" destOrd="0" presId="urn:microsoft.com/office/officeart/2018/2/layout/IconVerticalSolidList"/>
    <dgm:cxn modelId="{8979486E-BCB2-46E7-BA9D-67FFD8CFC159}" type="presOf" srcId="{95F8107D-F99B-438D-B9D3-4C1505CF124E}" destId="{67B90094-8A12-429F-B88C-FB875E18E4E3}" srcOrd="0" destOrd="0" presId="urn:microsoft.com/office/officeart/2018/2/layout/IconVerticalSolidList"/>
    <dgm:cxn modelId="{88C0497E-0A34-4B60-8E68-EC78DFC86642}" srcId="{A5BAFBA0-46AE-4A4D-A06F-60853C1D65EE}" destId="{A9CD7BC3-C500-4E8B-A25C-5CC92FEF2BF6}" srcOrd="3" destOrd="0" parTransId="{8AE415AC-65AD-424B-85BC-622154B2DEF9}" sibTransId="{9BE1127F-E9FC-4D08-BE70-B24B47B6D3FA}"/>
    <dgm:cxn modelId="{985AABBC-810A-4311-AE52-10E5ADB3EDE0}" type="presOf" srcId="{8C160965-BEB6-4713-9BE0-0A10063514E6}" destId="{2E21673D-9FCD-446A-82EA-C9E5EF46DEC9}" srcOrd="0" destOrd="0" presId="urn:microsoft.com/office/officeart/2018/2/layout/IconVerticalSolidList"/>
    <dgm:cxn modelId="{7B203BC5-3CFD-49C0-9D3F-1223842E4CEB}" type="presOf" srcId="{E904EA87-8B1E-40E2-9CA5-65D1423B3AA9}" destId="{457A4022-D3E2-4706-A768-6DD8995C6F42}" srcOrd="0" destOrd="0" presId="urn:microsoft.com/office/officeart/2018/2/layout/IconVerticalSolidList"/>
    <dgm:cxn modelId="{3B465DC8-FCFF-42DB-B1E3-22248AD63E13}" srcId="{A5BAFBA0-46AE-4A4D-A06F-60853C1D65EE}" destId="{E904EA87-8B1E-40E2-9CA5-65D1423B3AA9}" srcOrd="4" destOrd="0" parTransId="{7C20E1FD-6894-4E27-AD1B-E55565008BCB}" sibTransId="{19E8C93F-7227-497A-BBE1-C35284099D93}"/>
    <dgm:cxn modelId="{3329896C-C584-4014-812A-AC60E45289D5}" type="presParOf" srcId="{B7D40FC4-D579-4231-8285-53FB56B0E92B}" destId="{0B380D63-6357-4214-AB31-C016CD75FBBD}" srcOrd="0" destOrd="0" presId="urn:microsoft.com/office/officeart/2018/2/layout/IconVerticalSolidList"/>
    <dgm:cxn modelId="{9614F6D6-7696-474F-81C1-7D7B2C59417C}" type="presParOf" srcId="{0B380D63-6357-4214-AB31-C016CD75FBBD}" destId="{0AB0D0B3-9CA4-4933-864E-E40B1C322C84}" srcOrd="0" destOrd="0" presId="urn:microsoft.com/office/officeart/2018/2/layout/IconVerticalSolidList"/>
    <dgm:cxn modelId="{9D96D66F-F2BF-41BD-995D-FB1BB8B94A95}" type="presParOf" srcId="{0B380D63-6357-4214-AB31-C016CD75FBBD}" destId="{BFAC2541-B717-4DFB-B8D0-5B2E20153A15}" srcOrd="1" destOrd="0" presId="urn:microsoft.com/office/officeart/2018/2/layout/IconVerticalSolidList"/>
    <dgm:cxn modelId="{F5C705D0-5DE7-4304-922B-39594934766A}" type="presParOf" srcId="{0B380D63-6357-4214-AB31-C016CD75FBBD}" destId="{BAE5998A-95EA-4C91-B063-16562DF58019}" srcOrd="2" destOrd="0" presId="urn:microsoft.com/office/officeart/2018/2/layout/IconVerticalSolidList"/>
    <dgm:cxn modelId="{435F690C-3DC9-45B0-9937-15930AF5F3E8}" type="presParOf" srcId="{0B380D63-6357-4214-AB31-C016CD75FBBD}" destId="{0004F83B-0103-40B7-8174-5B2CA8DB816D}" srcOrd="3" destOrd="0" presId="urn:microsoft.com/office/officeart/2018/2/layout/IconVerticalSolidList"/>
    <dgm:cxn modelId="{79495282-0E5C-4D91-99B6-2E3CC8F46A4D}" type="presParOf" srcId="{B7D40FC4-D579-4231-8285-53FB56B0E92B}" destId="{0D8A6671-55F7-4B64-A84D-C6FF48903AA7}" srcOrd="1" destOrd="0" presId="urn:microsoft.com/office/officeart/2018/2/layout/IconVerticalSolidList"/>
    <dgm:cxn modelId="{FF1260C4-47D1-4019-88F7-C560BEB8CBF4}" type="presParOf" srcId="{B7D40FC4-D579-4231-8285-53FB56B0E92B}" destId="{1686C487-4EC7-4D9A-88F9-F38C7CA088A4}" srcOrd="2" destOrd="0" presId="urn:microsoft.com/office/officeart/2018/2/layout/IconVerticalSolidList"/>
    <dgm:cxn modelId="{DD01899D-7878-43B3-A8AB-36F7E199B4B1}" type="presParOf" srcId="{1686C487-4EC7-4D9A-88F9-F38C7CA088A4}" destId="{9FF02034-DAF3-444E-B8AB-0141DBEF6977}" srcOrd="0" destOrd="0" presId="urn:microsoft.com/office/officeart/2018/2/layout/IconVerticalSolidList"/>
    <dgm:cxn modelId="{F1510D2D-7A63-4438-B7F0-EA5AA88BAB41}" type="presParOf" srcId="{1686C487-4EC7-4D9A-88F9-F38C7CA088A4}" destId="{45DBC037-4983-4E5B-86A1-D05B6E715CD4}" srcOrd="1" destOrd="0" presId="urn:microsoft.com/office/officeart/2018/2/layout/IconVerticalSolidList"/>
    <dgm:cxn modelId="{7A49C7BA-E932-4C58-9C05-67C6115D836D}" type="presParOf" srcId="{1686C487-4EC7-4D9A-88F9-F38C7CA088A4}" destId="{84DB5459-F4E7-4B6F-8FEA-5C4C783B52E1}" srcOrd="2" destOrd="0" presId="urn:microsoft.com/office/officeart/2018/2/layout/IconVerticalSolidList"/>
    <dgm:cxn modelId="{F876E006-7B80-4E94-B806-20735CB6ED86}" type="presParOf" srcId="{1686C487-4EC7-4D9A-88F9-F38C7CA088A4}" destId="{2E21673D-9FCD-446A-82EA-C9E5EF46DEC9}" srcOrd="3" destOrd="0" presId="urn:microsoft.com/office/officeart/2018/2/layout/IconVerticalSolidList"/>
    <dgm:cxn modelId="{29A7049F-8EA0-406C-B6DD-3578C4B29737}" type="presParOf" srcId="{B7D40FC4-D579-4231-8285-53FB56B0E92B}" destId="{52E29886-6F8A-46F4-874C-E8BBA746138C}" srcOrd="3" destOrd="0" presId="urn:microsoft.com/office/officeart/2018/2/layout/IconVerticalSolidList"/>
    <dgm:cxn modelId="{DE81EE29-66D3-4CB4-AC76-530952CFDD8A}" type="presParOf" srcId="{B7D40FC4-D579-4231-8285-53FB56B0E92B}" destId="{33526657-48A9-4942-9ED5-2F3D4B4DAE14}" srcOrd="4" destOrd="0" presId="urn:microsoft.com/office/officeart/2018/2/layout/IconVerticalSolidList"/>
    <dgm:cxn modelId="{0AC85BA4-E190-4135-9173-31EA123CA988}" type="presParOf" srcId="{33526657-48A9-4942-9ED5-2F3D4B4DAE14}" destId="{7872C89C-B1AC-4F2D-8212-E28F7D7C631A}" srcOrd="0" destOrd="0" presId="urn:microsoft.com/office/officeart/2018/2/layout/IconVerticalSolidList"/>
    <dgm:cxn modelId="{3B9F449A-9583-4169-B9AA-A32D4F22A35C}" type="presParOf" srcId="{33526657-48A9-4942-9ED5-2F3D4B4DAE14}" destId="{1006D207-501F-4C6C-958A-CE4345C8E8FF}" srcOrd="1" destOrd="0" presId="urn:microsoft.com/office/officeart/2018/2/layout/IconVerticalSolidList"/>
    <dgm:cxn modelId="{0B01C56B-7849-45B6-9B39-745DA0AB62EC}" type="presParOf" srcId="{33526657-48A9-4942-9ED5-2F3D4B4DAE14}" destId="{FBD05F88-82E7-4FAF-B53F-D422DAE3CEFA}" srcOrd="2" destOrd="0" presId="urn:microsoft.com/office/officeart/2018/2/layout/IconVerticalSolidList"/>
    <dgm:cxn modelId="{85469F99-5C8B-46D4-A478-B1D635FF0033}" type="presParOf" srcId="{33526657-48A9-4942-9ED5-2F3D4B4DAE14}" destId="{67B90094-8A12-429F-B88C-FB875E18E4E3}" srcOrd="3" destOrd="0" presId="urn:microsoft.com/office/officeart/2018/2/layout/IconVerticalSolidList"/>
    <dgm:cxn modelId="{7633122F-011A-4AE4-8A5E-6C8322349A20}" type="presParOf" srcId="{B7D40FC4-D579-4231-8285-53FB56B0E92B}" destId="{443CBDA8-8063-46BE-A2DD-014E2E78020F}" srcOrd="5" destOrd="0" presId="urn:microsoft.com/office/officeart/2018/2/layout/IconVerticalSolidList"/>
    <dgm:cxn modelId="{D4CC0E47-FF0F-4659-BE78-D73C1A1C9F5C}" type="presParOf" srcId="{B7D40FC4-D579-4231-8285-53FB56B0E92B}" destId="{B920BF45-FAD7-4958-B49E-E59E067F4325}" srcOrd="6" destOrd="0" presId="urn:microsoft.com/office/officeart/2018/2/layout/IconVerticalSolidList"/>
    <dgm:cxn modelId="{0C6C528E-E62C-48F9-8A01-5CBC17D5F3BC}" type="presParOf" srcId="{B920BF45-FAD7-4958-B49E-E59E067F4325}" destId="{D575D3AC-CDE7-47D9-9C94-9DC4AD6940BA}" srcOrd="0" destOrd="0" presId="urn:microsoft.com/office/officeart/2018/2/layout/IconVerticalSolidList"/>
    <dgm:cxn modelId="{57125BD3-299D-4E67-A581-0F472421D671}" type="presParOf" srcId="{B920BF45-FAD7-4958-B49E-E59E067F4325}" destId="{19A3C17F-53C8-4C9F-8F2C-029A457BD43A}" srcOrd="1" destOrd="0" presId="urn:microsoft.com/office/officeart/2018/2/layout/IconVerticalSolidList"/>
    <dgm:cxn modelId="{9A7E2804-DCE5-48B6-9488-C06D4E4CED75}" type="presParOf" srcId="{B920BF45-FAD7-4958-B49E-E59E067F4325}" destId="{4ED59F16-8DD0-42D6-98A7-D3E3EE7D98D9}" srcOrd="2" destOrd="0" presId="urn:microsoft.com/office/officeart/2018/2/layout/IconVerticalSolidList"/>
    <dgm:cxn modelId="{F58D59BC-DF80-4F25-B46F-8DFC137AF6E4}" type="presParOf" srcId="{B920BF45-FAD7-4958-B49E-E59E067F4325}" destId="{6900CBAD-EDBA-481B-B2D9-FA8849792351}" srcOrd="3" destOrd="0" presId="urn:microsoft.com/office/officeart/2018/2/layout/IconVerticalSolidList"/>
    <dgm:cxn modelId="{A6EB3ED7-095C-4E05-AD43-B7AC777A98DC}" type="presParOf" srcId="{B7D40FC4-D579-4231-8285-53FB56B0E92B}" destId="{9AA5BD8B-DCE2-49F6-BC3A-AAD95BB74E03}" srcOrd="7" destOrd="0" presId="urn:microsoft.com/office/officeart/2018/2/layout/IconVerticalSolidList"/>
    <dgm:cxn modelId="{FB45C3F5-AA56-4FA7-A66B-B066ECA4A39A}" type="presParOf" srcId="{B7D40FC4-D579-4231-8285-53FB56B0E92B}" destId="{ACE00BC2-F424-44DE-A14A-F53EE35B6596}" srcOrd="8" destOrd="0" presId="urn:microsoft.com/office/officeart/2018/2/layout/IconVerticalSolidList"/>
    <dgm:cxn modelId="{2BC9A38D-A78B-4499-AD43-3F365E697E98}" type="presParOf" srcId="{ACE00BC2-F424-44DE-A14A-F53EE35B6596}" destId="{03255658-34A5-44FF-AAAA-DC99C39E7C46}" srcOrd="0" destOrd="0" presId="urn:microsoft.com/office/officeart/2018/2/layout/IconVerticalSolidList"/>
    <dgm:cxn modelId="{277DD3D0-8E59-488D-8802-391D0C83E0FE}" type="presParOf" srcId="{ACE00BC2-F424-44DE-A14A-F53EE35B6596}" destId="{B0C2671C-9147-44BE-AFFE-A1DD6F1E296B}" srcOrd="1" destOrd="0" presId="urn:microsoft.com/office/officeart/2018/2/layout/IconVerticalSolidList"/>
    <dgm:cxn modelId="{1C3D0BDF-8DA4-40BB-AD13-B51ABED52F7C}" type="presParOf" srcId="{ACE00BC2-F424-44DE-A14A-F53EE35B6596}" destId="{52F1F0F3-2071-4361-90FC-4E52BFA350F8}" srcOrd="2" destOrd="0" presId="urn:microsoft.com/office/officeart/2018/2/layout/IconVerticalSolidList"/>
    <dgm:cxn modelId="{070A6825-359D-433F-8140-E459072E6233}" type="presParOf" srcId="{ACE00BC2-F424-44DE-A14A-F53EE35B6596}" destId="{457A4022-D3E2-4706-A768-6DD8995C6F42}"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6F3B1C-43F0-41AB-A76C-4DA5A7BDF157}" type="doc">
      <dgm:prSet loTypeId="urn:microsoft.com/office/officeart/2008/layout/LinedList" loCatId="list" qsTypeId="urn:microsoft.com/office/officeart/2005/8/quickstyle/simple4" qsCatId="simple" csTypeId="urn:microsoft.com/office/officeart/2005/8/colors/colorful1" csCatId="colorful" phldr="1"/>
      <dgm:spPr/>
      <dgm:t>
        <a:bodyPr/>
        <a:lstStyle/>
        <a:p>
          <a:endParaRPr lang="en-US"/>
        </a:p>
      </dgm:t>
    </dgm:pt>
    <dgm:pt modelId="{E5C0B71A-B2F0-4CB7-A97A-B37B6C4D04DA}">
      <dgm:prSet/>
      <dgm:spPr/>
      <dgm:t>
        <a:bodyPr/>
        <a:lstStyle/>
        <a:p>
          <a:r>
            <a:rPr lang="en-GB"/>
            <a:t>2. Presentation Overview </a:t>
          </a:r>
          <a:endParaRPr lang="en-US"/>
        </a:p>
      </dgm:t>
    </dgm:pt>
    <dgm:pt modelId="{B9704B43-6FC1-4047-972D-4BE0C7445110}" type="parTrans" cxnId="{DF155435-4E79-4BD0-8106-E077ACD644AA}">
      <dgm:prSet/>
      <dgm:spPr/>
      <dgm:t>
        <a:bodyPr/>
        <a:lstStyle/>
        <a:p>
          <a:endParaRPr lang="en-US"/>
        </a:p>
      </dgm:t>
    </dgm:pt>
    <dgm:pt modelId="{16C54A75-46A8-425E-9733-CA238DBA0CD0}" type="sibTrans" cxnId="{DF155435-4E79-4BD0-8106-E077ACD644AA}">
      <dgm:prSet/>
      <dgm:spPr/>
      <dgm:t>
        <a:bodyPr/>
        <a:lstStyle/>
        <a:p>
          <a:endParaRPr lang="en-US"/>
        </a:p>
      </dgm:t>
    </dgm:pt>
    <dgm:pt modelId="{4C803898-04F8-4A20-8115-75CA65376D18}">
      <dgm:prSet/>
      <dgm:spPr/>
      <dgm:t>
        <a:bodyPr/>
        <a:lstStyle/>
        <a:p>
          <a:r>
            <a:rPr lang="en-GB"/>
            <a:t>2.1. Why Communication Skills are Crucial for Success in The Workplace</a:t>
          </a:r>
          <a:endParaRPr lang="en-US"/>
        </a:p>
      </dgm:t>
    </dgm:pt>
    <dgm:pt modelId="{F124211D-9689-456D-B31D-5E106210539F}" type="parTrans" cxnId="{F2EFCAA2-39DE-4347-8541-487FC8C97CD4}">
      <dgm:prSet/>
      <dgm:spPr/>
      <dgm:t>
        <a:bodyPr/>
        <a:lstStyle/>
        <a:p>
          <a:endParaRPr lang="en-US"/>
        </a:p>
      </dgm:t>
    </dgm:pt>
    <dgm:pt modelId="{9B72BEDC-60F9-455B-A4D7-FBECB7AF76E7}" type="sibTrans" cxnId="{F2EFCAA2-39DE-4347-8541-487FC8C97CD4}">
      <dgm:prSet/>
      <dgm:spPr/>
      <dgm:t>
        <a:bodyPr/>
        <a:lstStyle/>
        <a:p>
          <a:endParaRPr lang="en-US"/>
        </a:p>
      </dgm:t>
    </dgm:pt>
    <dgm:pt modelId="{6AFD21D2-F9FE-47E8-86CF-65FCD1D65017}">
      <dgm:prSet/>
      <dgm:spPr/>
      <dgm:t>
        <a:bodyPr/>
        <a:lstStyle/>
        <a:p>
          <a:r>
            <a:rPr lang="en-GB"/>
            <a:t>2.1.1. What is Good Communication?</a:t>
          </a:r>
          <a:endParaRPr lang="en-US"/>
        </a:p>
      </dgm:t>
    </dgm:pt>
    <dgm:pt modelId="{F06AD58E-4B57-493C-AD5A-24F7A547109D}" type="parTrans" cxnId="{13B30895-F1AB-4E9D-8DA0-7FD315174AA0}">
      <dgm:prSet/>
      <dgm:spPr/>
      <dgm:t>
        <a:bodyPr/>
        <a:lstStyle/>
        <a:p>
          <a:endParaRPr lang="en-US"/>
        </a:p>
      </dgm:t>
    </dgm:pt>
    <dgm:pt modelId="{087E63DA-BE57-4A99-8FB7-473DEF0F6829}" type="sibTrans" cxnId="{13B30895-F1AB-4E9D-8DA0-7FD315174AA0}">
      <dgm:prSet/>
      <dgm:spPr/>
      <dgm:t>
        <a:bodyPr/>
        <a:lstStyle/>
        <a:p>
          <a:endParaRPr lang="en-US"/>
        </a:p>
      </dgm:t>
    </dgm:pt>
    <dgm:pt modelId="{B11E954A-CCA2-448E-82B3-C8FFA53995BE}">
      <dgm:prSet/>
      <dgm:spPr/>
      <dgm:t>
        <a:bodyPr/>
        <a:lstStyle/>
        <a:p>
          <a:r>
            <a:rPr lang="en-GB" dirty="0"/>
            <a:t>2.2. How effective Communication Contributes to Organisational Productivity </a:t>
          </a:r>
          <a:endParaRPr lang="en-US" dirty="0"/>
        </a:p>
      </dgm:t>
    </dgm:pt>
    <dgm:pt modelId="{387DA31B-FE10-4941-BE2E-4C1002D41DB6}" type="parTrans" cxnId="{960DB0FA-3495-46B4-A5AB-76FF14D1660F}">
      <dgm:prSet/>
      <dgm:spPr/>
      <dgm:t>
        <a:bodyPr/>
        <a:lstStyle/>
        <a:p>
          <a:endParaRPr lang="en-US"/>
        </a:p>
      </dgm:t>
    </dgm:pt>
    <dgm:pt modelId="{EFD35A4A-925D-4E79-AD67-B066A554EDA8}" type="sibTrans" cxnId="{960DB0FA-3495-46B4-A5AB-76FF14D1660F}">
      <dgm:prSet/>
      <dgm:spPr/>
      <dgm:t>
        <a:bodyPr/>
        <a:lstStyle/>
        <a:p>
          <a:endParaRPr lang="en-US"/>
        </a:p>
      </dgm:t>
    </dgm:pt>
    <dgm:pt modelId="{E181C745-C1E5-482D-B950-D691CB75E292}">
      <dgm:prSet/>
      <dgm:spPr/>
      <dgm:t>
        <a:bodyPr/>
        <a:lstStyle/>
        <a:p>
          <a:r>
            <a:rPr lang="en-GB" dirty="0"/>
            <a:t>2.3. How Effective Communication Contributes to Teamwork </a:t>
          </a:r>
          <a:endParaRPr lang="en-US" dirty="0"/>
        </a:p>
      </dgm:t>
    </dgm:pt>
    <dgm:pt modelId="{4624AFFB-1E0B-4BB4-8212-F37A13A49E97}" type="parTrans" cxnId="{16FC090B-E928-4547-AEE6-E5738CA7FF74}">
      <dgm:prSet/>
      <dgm:spPr/>
      <dgm:t>
        <a:bodyPr/>
        <a:lstStyle/>
        <a:p>
          <a:endParaRPr lang="en-US"/>
        </a:p>
      </dgm:t>
    </dgm:pt>
    <dgm:pt modelId="{16AEC0CB-8FF4-4BE1-904F-F62E9F702E7C}" type="sibTrans" cxnId="{16FC090B-E928-4547-AEE6-E5738CA7FF74}">
      <dgm:prSet/>
      <dgm:spPr/>
      <dgm:t>
        <a:bodyPr/>
        <a:lstStyle/>
        <a:p>
          <a:endParaRPr lang="en-US"/>
        </a:p>
      </dgm:t>
    </dgm:pt>
    <dgm:pt modelId="{65926028-E1D6-470B-A8CB-7BB2EA50EECF}">
      <dgm:prSet/>
      <dgm:spPr/>
      <dgm:t>
        <a:bodyPr/>
        <a:lstStyle/>
        <a:p>
          <a:r>
            <a:rPr lang="en-GB" dirty="0"/>
            <a:t>2.4. How Effective Communication Contributes to Client Satisfaction</a:t>
          </a:r>
          <a:endParaRPr lang="en-US" dirty="0"/>
        </a:p>
      </dgm:t>
    </dgm:pt>
    <dgm:pt modelId="{3CF5CC8B-8043-42A6-BDA6-98782B867B17}" type="parTrans" cxnId="{EE055307-11E3-4E32-900A-E42A9FF9F3A5}">
      <dgm:prSet/>
      <dgm:spPr/>
      <dgm:t>
        <a:bodyPr/>
        <a:lstStyle/>
        <a:p>
          <a:endParaRPr lang="en-US"/>
        </a:p>
      </dgm:t>
    </dgm:pt>
    <dgm:pt modelId="{4BA8B7BD-2E29-4D28-9756-E6D2E60FAE1E}" type="sibTrans" cxnId="{EE055307-11E3-4E32-900A-E42A9FF9F3A5}">
      <dgm:prSet/>
      <dgm:spPr/>
      <dgm:t>
        <a:bodyPr/>
        <a:lstStyle/>
        <a:p>
          <a:endParaRPr lang="en-US"/>
        </a:p>
      </dgm:t>
    </dgm:pt>
    <dgm:pt modelId="{E15436A2-DC78-4F77-AEAA-7F00359ACFEA}">
      <dgm:prSet/>
      <dgm:spPr/>
      <dgm:t>
        <a:bodyPr/>
        <a:lstStyle/>
        <a:p>
          <a:r>
            <a:rPr lang="en-GB"/>
            <a:t>3. Examples of situations</a:t>
          </a:r>
          <a:endParaRPr lang="en-US"/>
        </a:p>
      </dgm:t>
    </dgm:pt>
    <dgm:pt modelId="{696A3EAC-B298-4425-861E-D192C87B341B}" type="parTrans" cxnId="{1B12F0BE-01CA-4A12-8283-59725871789C}">
      <dgm:prSet/>
      <dgm:spPr/>
      <dgm:t>
        <a:bodyPr/>
        <a:lstStyle/>
        <a:p>
          <a:endParaRPr lang="en-US"/>
        </a:p>
      </dgm:t>
    </dgm:pt>
    <dgm:pt modelId="{2ADA645D-B380-4444-97F5-B9AE2F06A8F9}" type="sibTrans" cxnId="{1B12F0BE-01CA-4A12-8283-59725871789C}">
      <dgm:prSet/>
      <dgm:spPr/>
      <dgm:t>
        <a:bodyPr/>
        <a:lstStyle/>
        <a:p>
          <a:endParaRPr lang="en-US"/>
        </a:p>
      </dgm:t>
    </dgm:pt>
    <dgm:pt modelId="{31009234-5AA5-4CCA-AE38-5EE89A9EB6F0}">
      <dgm:prSet/>
      <dgm:spPr/>
      <dgm:t>
        <a:bodyPr/>
        <a:lstStyle/>
        <a:p>
          <a:r>
            <a:rPr lang="en-GB"/>
            <a:t>4. References List </a:t>
          </a:r>
          <a:endParaRPr lang="en-US"/>
        </a:p>
      </dgm:t>
    </dgm:pt>
    <dgm:pt modelId="{11DD65B3-57D2-4ED6-ACA5-B271FAC21EAF}" type="parTrans" cxnId="{16DADD45-A1EB-4377-BC1E-F1C0412BE427}">
      <dgm:prSet/>
      <dgm:spPr/>
      <dgm:t>
        <a:bodyPr/>
        <a:lstStyle/>
        <a:p>
          <a:endParaRPr lang="en-US"/>
        </a:p>
      </dgm:t>
    </dgm:pt>
    <dgm:pt modelId="{AFEF4A57-4245-49A7-B0B1-8A2189A54F0B}" type="sibTrans" cxnId="{16DADD45-A1EB-4377-BC1E-F1C0412BE427}">
      <dgm:prSet/>
      <dgm:spPr/>
      <dgm:t>
        <a:bodyPr/>
        <a:lstStyle/>
        <a:p>
          <a:endParaRPr lang="en-US"/>
        </a:p>
      </dgm:t>
    </dgm:pt>
    <dgm:pt modelId="{6EF46C79-6DE5-4FDC-A9B3-4DDB0D608CE5}" type="pres">
      <dgm:prSet presAssocID="{626F3B1C-43F0-41AB-A76C-4DA5A7BDF157}" presName="vert0" presStyleCnt="0">
        <dgm:presLayoutVars>
          <dgm:dir/>
          <dgm:animOne val="branch"/>
          <dgm:animLvl val="lvl"/>
        </dgm:presLayoutVars>
      </dgm:prSet>
      <dgm:spPr/>
    </dgm:pt>
    <dgm:pt modelId="{D928AA6C-0D7E-4057-8F97-633515E523CE}" type="pres">
      <dgm:prSet presAssocID="{E5C0B71A-B2F0-4CB7-A97A-B37B6C4D04DA}" presName="thickLine" presStyleLbl="alignNode1" presStyleIdx="0" presStyleCnt="8"/>
      <dgm:spPr/>
    </dgm:pt>
    <dgm:pt modelId="{46871D62-309D-4BB9-9669-50D1675F4E6B}" type="pres">
      <dgm:prSet presAssocID="{E5C0B71A-B2F0-4CB7-A97A-B37B6C4D04DA}" presName="horz1" presStyleCnt="0"/>
      <dgm:spPr/>
    </dgm:pt>
    <dgm:pt modelId="{4485E607-7D89-4106-BA3A-8BAA5B871002}" type="pres">
      <dgm:prSet presAssocID="{E5C0B71A-B2F0-4CB7-A97A-B37B6C4D04DA}" presName="tx1" presStyleLbl="revTx" presStyleIdx="0" presStyleCnt="8"/>
      <dgm:spPr/>
    </dgm:pt>
    <dgm:pt modelId="{F0C7B2F0-EE8E-491C-BA38-8B06559B75D1}" type="pres">
      <dgm:prSet presAssocID="{E5C0B71A-B2F0-4CB7-A97A-B37B6C4D04DA}" presName="vert1" presStyleCnt="0"/>
      <dgm:spPr/>
    </dgm:pt>
    <dgm:pt modelId="{C5740FD3-2DAD-4B43-935B-05162EAEC2B2}" type="pres">
      <dgm:prSet presAssocID="{4C803898-04F8-4A20-8115-75CA65376D18}" presName="thickLine" presStyleLbl="alignNode1" presStyleIdx="1" presStyleCnt="8"/>
      <dgm:spPr/>
    </dgm:pt>
    <dgm:pt modelId="{DA242030-1C20-432E-8293-17436C8564A3}" type="pres">
      <dgm:prSet presAssocID="{4C803898-04F8-4A20-8115-75CA65376D18}" presName="horz1" presStyleCnt="0"/>
      <dgm:spPr/>
    </dgm:pt>
    <dgm:pt modelId="{707FCA1E-5C05-425C-9D6E-55C208F6A8DC}" type="pres">
      <dgm:prSet presAssocID="{4C803898-04F8-4A20-8115-75CA65376D18}" presName="tx1" presStyleLbl="revTx" presStyleIdx="1" presStyleCnt="8"/>
      <dgm:spPr/>
    </dgm:pt>
    <dgm:pt modelId="{DCD29AB1-C03A-4F19-B2FB-B50833D995A2}" type="pres">
      <dgm:prSet presAssocID="{4C803898-04F8-4A20-8115-75CA65376D18}" presName="vert1" presStyleCnt="0"/>
      <dgm:spPr/>
    </dgm:pt>
    <dgm:pt modelId="{55E792CA-4C74-46EB-8038-73E583560C05}" type="pres">
      <dgm:prSet presAssocID="{6AFD21D2-F9FE-47E8-86CF-65FCD1D65017}" presName="thickLine" presStyleLbl="alignNode1" presStyleIdx="2" presStyleCnt="8"/>
      <dgm:spPr/>
    </dgm:pt>
    <dgm:pt modelId="{465FA915-BC4E-4E04-817D-4A04FFEEE824}" type="pres">
      <dgm:prSet presAssocID="{6AFD21D2-F9FE-47E8-86CF-65FCD1D65017}" presName="horz1" presStyleCnt="0"/>
      <dgm:spPr/>
    </dgm:pt>
    <dgm:pt modelId="{0DA2A838-1E8D-4F3C-BC9F-FC76AC85F7FC}" type="pres">
      <dgm:prSet presAssocID="{6AFD21D2-F9FE-47E8-86CF-65FCD1D65017}" presName="tx1" presStyleLbl="revTx" presStyleIdx="2" presStyleCnt="8"/>
      <dgm:spPr/>
    </dgm:pt>
    <dgm:pt modelId="{C9826D1C-0470-4EF8-9DC2-1614C1E38244}" type="pres">
      <dgm:prSet presAssocID="{6AFD21D2-F9FE-47E8-86CF-65FCD1D65017}" presName="vert1" presStyleCnt="0"/>
      <dgm:spPr/>
    </dgm:pt>
    <dgm:pt modelId="{76A01673-EF53-4C87-9D1F-FA63F54DE95D}" type="pres">
      <dgm:prSet presAssocID="{B11E954A-CCA2-448E-82B3-C8FFA53995BE}" presName="thickLine" presStyleLbl="alignNode1" presStyleIdx="3" presStyleCnt="8"/>
      <dgm:spPr/>
    </dgm:pt>
    <dgm:pt modelId="{C6847458-119F-4F74-9C08-74A03FB8115A}" type="pres">
      <dgm:prSet presAssocID="{B11E954A-CCA2-448E-82B3-C8FFA53995BE}" presName="horz1" presStyleCnt="0"/>
      <dgm:spPr/>
    </dgm:pt>
    <dgm:pt modelId="{6D97862C-5BE9-4E4F-A827-4AF36857682B}" type="pres">
      <dgm:prSet presAssocID="{B11E954A-CCA2-448E-82B3-C8FFA53995BE}" presName="tx1" presStyleLbl="revTx" presStyleIdx="3" presStyleCnt="8"/>
      <dgm:spPr/>
    </dgm:pt>
    <dgm:pt modelId="{D56F3C90-06BF-40AC-9C6B-DCCA92BA5AE3}" type="pres">
      <dgm:prSet presAssocID="{B11E954A-CCA2-448E-82B3-C8FFA53995BE}" presName="vert1" presStyleCnt="0"/>
      <dgm:spPr/>
    </dgm:pt>
    <dgm:pt modelId="{55C93580-4385-4B78-ADE2-704F8F703531}" type="pres">
      <dgm:prSet presAssocID="{E181C745-C1E5-482D-B950-D691CB75E292}" presName="thickLine" presStyleLbl="alignNode1" presStyleIdx="4" presStyleCnt="8"/>
      <dgm:spPr/>
    </dgm:pt>
    <dgm:pt modelId="{874C615F-8406-41A7-862B-B6C2C1BEF64D}" type="pres">
      <dgm:prSet presAssocID="{E181C745-C1E5-482D-B950-D691CB75E292}" presName="horz1" presStyleCnt="0"/>
      <dgm:spPr/>
    </dgm:pt>
    <dgm:pt modelId="{31AF26DA-4796-429C-85B1-A920D94CB93A}" type="pres">
      <dgm:prSet presAssocID="{E181C745-C1E5-482D-B950-D691CB75E292}" presName="tx1" presStyleLbl="revTx" presStyleIdx="4" presStyleCnt="8"/>
      <dgm:spPr/>
    </dgm:pt>
    <dgm:pt modelId="{BEC8F28D-2967-4930-8850-2D9BF40A6756}" type="pres">
      <dgm:prSet presAssocID="{E181C745-C1E5-482D-B950-D691CB75E292}" presName="vert1" presStyleCnt="0"/>
      <dgm:spPr/>
    </dgm:pt>
    <dgm:pt modelId="{02D80943-0A2D-4BC2-ADBE-032C06EE70C4}" type="pres">
      <dgm:prSet presAssocID="{65926028-E1D6-470B-A8CB-7BB2EA50EECF}" presName="thickLine" presStyleLbl="alignNode1" presStyleIdx="5" presStyleCnt="8"/>
      <dgm:spPr/>
    </dgm:pt>
    <dgm:pt modelId="{F30FE8F6-9DFB-4DBE-A729-0831F76AC129}" type="pres">
      <dgm:prSet presAssocID="{65926028-E1D6-470B-A8CB-7BB2EA50EECF}" presName="horz1" presStyleCnt="0"/>
      <dgm:spPr/>
    </dgm:pt>
    <dgm:pt modelId="{F7C9927E-B839-440D-93B0-F1C7480B3DA0}" type="pres">
      <dgm:prSet presAssocID="{65926028-E1D6-470B-A8CB-7BB2EA50EECF}" presName="tx1" presStyleLbl="revTx" presStyleIdx="5" presStyleCnt="8"/>
      <dgm:spPr/>
    </dgm:pt>
    <dgm:pt modelId="{9FC80A94-9974-461D-AED3-A9D65771208C}" type="pres">
      <dgm:prSet presAssocID="{65926028-E1D6-470B-A8CB-7BB2EA50EECF}" presName="vert1" presStyleCnt="0"/>
      <dgm:spPr/>
    </dgm:pt>
    <dgm:pt modelId="{4130F16B-310A-4477-9D41-B62361B072D2}" type="pres">
      <dgm:prSet presAssocID="{E15436A2-DC78-4F77-AEAA-7F00359ACFEA}" presName="thickLine" presStyleLbl="alignNode1" presStyleIdx="6" presStyleCnt="8"/>
      <dgm:spPr/>
    </dgm:pt>
    <dgm:pt modelId="{922AEF55-ACF5-4161-845A-3A2D288BC77C}" type="pres">
      <dgm:prSet presAssocID="{E15436A2-DC78-4F77-AEAA-7F00359ACFEA}" presName="horz1" presStyleCnt="0"/>
      <dgm:spPr/>
    </dgm:pt>
    <dgm:pt modelId="{2B6932B8-698D-4EB2-98CC-D13DCBDF145A}" type="pres">
      <dgm:prSet presAssocID="{E15436A2-DC78-4F77-AEAA-7F00359ACFEA}" presName="tx1" presStyleLbl="revTx" presStyleIdx="6" presStyleCnt="8"/>
      <dgm:spPr/>
    </dgm:pt>
    <dgm:pt modelId="{25F22623-5DA5-4C05-9B73-68AB7A20957E}" type="pres">
      <dgm:prSet presAssocID="{E15436A2-DC78-4F77-AEAA-7F00359ACFEA}" presName="vert1" presStyleCnt="0"/>
      <dgm:spPr/>
    </dgm:pt>
    <dgm:pt modelId="{E679CE2D-0126-4310-93A5-887FB732778E}" type="pres">
      <dgm:prSet presAssocID="{31009234-5AA5-4CCA-AE38-5EE89A9EB6F0}" presName="thickLine" presStyleLbl="alignNode1" presStyleIdx="7" presStyleCnt="8"/>
      <dgm:spPr/>
    </dgm:pt>
    <dgm:pt modelId="{E5A2A25F-B065-420E-9CBF-031771B4DB67}" type="pres">
      <dgm:prSet presAssocID="{31009234-5AA5-4CCA-AE38-5EE89A9EB6F0}" presName="horz1" presStyleCnt="0"/>
      <dgm:spPr/>
    </dgm:pt>
    <dgm:pt modelId="{3C2CF207-DAD5-4DEE-AE48-C993F9521533}" type="pres">
      <dgm:prSet presAssocID="{31009234-5AA5-4CCA-AE38-5EE89A9EB6F0}" presName="tx1" presStyleLbl="revTx" presStyleIdx="7" presStyleCnt="8"/>
      <dgm:spPr/>
    </dgm:pt>
    <dgm:pt modelId="{81791184-D4DE-4B42-BF1E-B67EDDD613D5}" type="pres">
      <dgm:prSet presAssocID="{31009234-5AA5-4CCA-AE38-5EE89A9EB6F0}" presName="vert1" presStyleCnt="0"/>
      <dgm:spPr/>
    </dgm:pt>
  </dgm:ptLst>
  <dgm:cxnLst>
    <dgm:cxn modelId="{BCC04206-3FAA-4A37-A2F0-D2731421A40B}" type="presOf" srcId="{E181C745-C1E5-482D-B950-D691CB75E292}" destId="{31AF26DA-4796-429C-85B1-A920D94CB93A}" srcOrd="0" destOrd="0" presId="urn:microsoft.com/office/officeart/2008/layout/LinedList"/>
    <dgm:cxn modelId="{EE055307-11E3-4E32-900A-E42A9FF9F3A5}" srcId="{626F3B1C-43F0-41AB-A76C-4DA5A7BDF157}" destId="{65926028-E1D6-470B-A8CB-7BB2EA50EECF}" srcOrd="5" destOrd="0" parTransId="{3CF5CC8B-8043-42A6-BDA6-98782B867B17}" sibTransId="{4BA8B7BD-2E29-4D28-9756-E6D2E60FAE1E}"/>
    <dgm:cxn modelId="{16FC090B-E928-4547-AEE6-E5738CA7FF74}" srcId="{626F3B1C-43F0-41AB-A76C-4DA5A7BDF157}" destId="{E181C745-C1E5-482D-B950-D691CB75E292}" srcOrd="4" destOrd="0" parTransId="{4624AFFB-1E0B-4BB4-8212-F37A13A49E97}" sibTransId="{16AEC0CB-8FF4-4BE1-904F-F62E9F702E7C}"/>
    <dgm:cxn modelId="{3E525430-8144-4F50-AD5F-377B3CC89766}" type="presOf" srcId="{B11E954A-CCA2-448E-82B3-C8FFA53995BE}" destId="{6D97862C-5BE9-4E4F-A827-4AF36857682B}" srcOrd="0" destOrd="0" presId="urn:microsoft.com/office/officeart/2008/layout/LinedList"/>
    <dgm:cxn modelId="{DF155435-4E79-4BD0-8106-E077ACD644AA}" srcId="{626F3B1C-43F0-41AB-A76C-4DA5A7BDF157}" destId="{E5C0B71A-B2F0-4CB7-A97A-B37B6C4D04DA}" srcOrd="0" destOrd="0" parTransId="{B9704B43-6FC1-4047-972D-4BE0C7445110}" sibTransId="{16C54A75-46A8-425E-9733-CA238DBA0CD0}"/>
    <dgm:cxn modelId="{0C5D9942-9B7E-4320-A947-3391C3BED797}" type="presOf" srcId="{6AFD21D2-F9FE-47E8-86CF-65FCD1D65017}" destId="{0DA2A838-1E8D-4F3C-BC9F-FC76AC85F7FC}" srcOrd="0" destOrd="0" presId="urn:microsoft.com/office/officeart/2008/layout/LinedList"/>
    <dgm:cxn modelId="{16DADD45-A1EB-4377-BC1E-F1C0412BE427}" srcId="{626F3B1C-43F0-41AB-A76C-4DA5A7BDF157}" destId="{31009234-5AA5-4CCA-AE38-5EE89A9EB6F0}" srcOrd="7" destOrd="0" parTransId="{11DD65B3-57D2-4ED6-ACA5-B271FAC21EAF}" sibTransId="{AFEF4A57-4245-49A7-B0B1-8A2189A54F0B}"/>
    <dgm:cxn modelId="{4386835A-6DB9-491C-A51D-0E8BA91C1E57}" type="presOf" srcId="{4C803898-04F8-4A20-8115-75CA65376D18}" destId="{707FCA1E-5C05-425C-9D6E-55C208F6A8DC}" srcOrd="0" destOrd="0" presId="urn:microsoft.com/office/officeart/2008/layout/LinedList"/>
    <dgm:cxn modelId="{5674557C-B54C-4AD2-86BC-4E97DF8C88CB}" type="presOf" srcId="{65926028-E1D6-470B-A8CB-7BB2EA50EECF}" destId="{F7C9927E-B839-440D-93B0-F1C7480B3DA0}" srcOrd="0" destOrd="0" presId="urn:microsoft.com/office/officeart/2008/layout/LinedList"/>
    <dgm:cxn modelId="{13B30895-F1AB-4E9D-8DA0-7FD315174AA0}" srcId="{626F3B1C-43F0-41AB-A76C-4DA5A7BDF157}" destId="{6AFD21D2-F9FE-47E8-86CF-65FCD1D65017}" srcOrd="2" destOrd="0" parTransId="{F06AD58E-4B57-493C-AD5A-24F7A547109D}" sibTransId="{087E63DA-BE57-4A99-8FB7-473DEF0F6829}"/>
    <dgm:cxn modelId="{F2EFCAA2-39DE-4347-8541-487FC8C97CD4}" srcId="{626F3B1C-43F0-41AB-A76C-4DA5A7BDF157}" destId="{4C803898-04F8-4A20-8115-75CA65376D18}" srcOrd="1" destOrd="0" parTransId="{F124211D-9689-456D-B31D-5E106210539F}" sibTransId="{9B72BEDC-60F9-455B-A4D7-FBECB7AF76E7}"/>
    <dgm:cxn modelId="{205128AE-33FB-4ADA-8900-8330597A9AF6}" type="presOf" srcId="{E5C0B71A-B2F0-4CB7-A97A-B37B6C4D04DA}" destId="{4485E607-7D89-4106-BA3A-8BAA5B871002}" srcOrd="0" destOrd="0" presId="urn:microsoft.com/office/officeart/2008/layout/LinedList"/>
    <dgm:cxn modelId="{71E289AE-213C-433F-9886-327EA9D4B6D0}" type="presOf" srcId="{E15436A2-DC78-4F77-AEAA-7F00359ACFEA}" destId="{2B6932B8-698D-4EB2-98CC-D13DCBDF145A}" srcOrd="0" destOrd="0" presId="urn:microsoft.com/office/officeart/2008/layout/LinedList"/>
    <dgm:cxn modelId="{9EE045B5-9105-4AE7-9921-C2FFC985A3D0}" type="presOf" srcId="{31009234-5AA5-4CCA-AE38-5EE89A9EB6F0}" destId="{3C2CF207-DAD5-4DEE-AE48-C993F9521533}" srcOrd="0" destOrd="0" presId="urn:microsoft.com/office/officeart/2008/layout/LinedList"/>
    <dgm:cxn modelId="{1B12F0BE-01CA-4A12-8283-59725871789C}" srcId="{626F3B1C-43F0-41AB-A76C-4DA5A7BDF157}" destId="{E15436A2-DC78-4F77-AEAA-7F00359ACFEA}" srcOrd="6" destOrd="0" parTransId="{696A3EAC-B298-4425-861E-D192C87B341B}" sibTransId="{2ADA645D-B380-4444-97F5-B9AE2F06A8F9}"/>
    <dgm:cxn modelId="{1728CCE3-1318-457B-9C44-208A2C74E09B}" type="presOf" srcId="{626F3B1C-43F0-41AB-A76C-4DA5A7BDF157}" destId="{6EF46C79-6DE5-4FDC-A9B3-4DDB0D608CE5}" srcOrd="0" destOrd="0" presId="urn:microsoft.com/office/officeart/2008/layout/LinedList"/>
    <dgm:cxn modelId="{960DB0FA-3495-46B4-A5AB-76FF14D1660F}" srcId="{626F3B1C-43F0-41AB-A76C-4DA5A7BDF157}" destId="{B11E954A-CCA2-448E-82B3-C8FFA53995BE}" srcOrd="3" destOrd="0" parTransId="{387DA31B-FE10-4941-BE2E-4C1002D41DB6}" sibTransId="{EFD35A4A-925D-4E79-AD67-B066A554EDA8}"/>
    <dgm:cxn modelId="{5A6F7066-61B2-479F-8E9E-9244933F453C}" type="presParOf" srcId="{6EF46C79-6DE5-4FDC-A9B3-4DDB0D608CE5}" destId="{D928AA6C-0D7E-4057-8F97-633515E523CE}" srcOrd="0" destOrd="0" presId="urn:microsoft.com/office/officeart/2008/layout/LinedList"/>
    <dgm:cxn modelId="{487BF9B2-1B6F-4DCD-9BA5-87C12B0CAF66}" type="presParOf" srcId="{6EF46C79-6DE5-4FDC-A9B3-4DDB0D608CE5}" destId="{46871D62-309D-4BB9-9669-50D1675F4E6B}" srcOrd="1" destOrd="0" presId="urn:microsoft.com/office/officeart/2008/layout/LinedList"/>
    <dgm:cxn modelId="{867D0BB8-4681-407F-9B55-4E3ADEE9B70B}" type="presParOf" srcId="{46871D62-309D-4BB9-9669-50D1675F4E6B}" destId="{4485E607-7D89-4106-BA3A-8BAA5B871002}" srcOrd="0" destOrd="0" presId="urn:microsoft.com/office/officeart/2008/layout/LinedList"/>
    <dgm:cxn modelId="{E433FCD6-F4DB-44FF-94C9-D905D7F42D1A}" type="presParOf" srcId="{46871D62-309D-4BB9-9669-50D1675F4E6B}" destId="{F0C7B2F0-EE8E-491C-BA38-8B06559B75D1}" srcOrd="1" destOrd="0" presId="urn:microsoft.com/office/officeart/2008/layout/LinedList"/>
    <dgm:cxn modelId="{7FAA6C27-B23A-4E38-95F2-5B82470AE772}" type="presParOf" srcId="{6EF46C79-6DE5-4FDC-A9B3-4DDB0D608CE5}" destId="{C5740FD3-2DAD-4B43-935B-05162EAEC2B2}" srcOrd="2" destOrd="0" presId="urn:microsoft.com/office/officeart/2008/layout/LinedList"/>
    <dgm:cxn modelId="{BBE7FFE5-D9D9-4165-A6FD-E2E1771B86A4}" type="presParOf" srcId="{6EF46C79-6DE5-4FDC-A9B3-4DDB0D608CE5}" destId="{DA242030-1C20-432E-8293-17436C8564A3}" srcOrd="3" destOrd="0" presId="urn:microsoft.com/office/officeart/2008/layout/LinedList"/>
    <dgm:cxn modelId="{556F66DC-B0DE-4272-A94E-8D426F4B9CDF}" type="presParOf" srcId="{DA242030-1C20-432E-8293-17436C8564A3}" destId="{707FCA1E-5C05-425C-9D6E-55C208F6A8DC}" srcOrd="0" destOrd="0" presId="urn:microsoft.com/office/officeart/2008/layout/LinedList"/>
    <dgm:cxn modelId="{A18B7FFC-EF58-4C0C-A543-05D332429A70}" type="presParOf" srcId="{DA242030-1C20-432E-8293-17436C8564A3}" destId="{DCD29AB1-C03A-4F19-B2FB-B50833D995A2}" srcOrd="1" destOrd="0" presId="urn:microsoft.com/office/officeart/2008/layout/LinedList"/>
    <dgm:cxn modelId="{D063CBF5-2FFD-4E06-A2E8-799B9D932F34}" type="presParOf" srcId="{6EF46C79-6DE5-4FDC-A9B3-4DDB0D608CE5}" destId="{55E792CA-4C74-46EB-8038-73E583560C05}" srcOrd="4" destOrd="0" presId="urn:microsoft.com/office/officeart/2008/layout/LinedList"/>
    <dgm:cxn modelId="{F67ED90E-1E27-482F-A17B-E66E4A47F28A}" type="presParOf" srcId="{6EF46C79-6DE5-4FDC-A9B3-4DDB0D608CE5}" destId="{465FA915-BC4E-4E04-817D-4A04FFEEE824}" srcOrd="5" destOrd="0" presId="urn:microsoft.com/office/officeart/2008/layout/LinedList"/>
    <dgm:cxn modelId="{42A7C4E5-1B9D-4B4E-81FD-AF5CFA3F34EC}" type="presParOf" srcId="{465FA915-BC4E-4E04-817D-4A04FFEEE824}" destId="{0DA2A838-1E8D-4F3C-BC9F-FC76AC85F7FC}" srcOrd="0" destOrd="0" presId="urn:microsoft.com/office/officeart/2008/layout/LinedList"/>
    <dgm:cxn modelId="{0A4BB6E7-D794-4625-B9EB-7D4FA9D6D228}" type="presParOf" srcId="{465FA915-BC4E-4E04-817D-4A04FFEEE824}" destId="{C9826D1C-0470-4EF8-9DC2-1614C1E38244}" srcOrd="1" destOrd="0" presId="urn:microsoft.com/office/officeart/2008/layout/LinedList"/>
    <dgm:cxn modelId="{5FF1DE52-21FF-46A7-A910-34A41FABEBBA}" type="presParOf" srcId="{6EF46C79-6DE5-4FDC-A9B3-4DDB0D608CE5}" destId="{76A01673-EF53-4C87-9D1F-FA63F54DE95D}" srcOrd="6" destOrd="0" presId="urn:microsoft.com/office/officeart/2008/layout/LinedList"/>
    <dgm:cxn modelId="{CDA42F52-4F82-4A43-BC58-D644C8ADB299}" type="presParOf" srcId="{6EF46C79-6DE5-4FDC-A9B3-4DDB0D608CE5}" destId="{C6847458-119F-4F74-9C08-74A03FB8115A}" srcOrd="7" destOrd="0" presId="urn:microsoft.com/office/officeart/2008/layout/LinedList"/>
    <dgm:cxn modelId="{08B36F69-FF25-4445-94D6-2F480F11A999}" type="presParOf" srcId="{C6847458-119F-4F74-9C08-74A03FB8115A}" destId="{6D97862C-5BE9-4E4F-A827-4AF36857682B}" srcOrd="0" destOrd="0" presId="urn:microsoft.com/office/officeart/2008/layout/LinedList"/>
    <dgm:cxn modelId="{8781BD2B-E3A5-4924-B42B-11885F67CF6A}" type="presParOf" srcId="{C6847458-119F-4F74-9C08-74A03FB8115A}" destId="{D56F3C90-06BF-40AC-9C6B-DCCA92BA5AE3}" srcOrd="1" destOrd="0" presId="urn:microsoft.com/office/officeart/2008/layout/LinedList"/>
    <dgm:cxn modelId="{7CF12217-42B3-4E13-AC1A-177F3A0F7688}" type="presParOf" srcId="{6EF46C79-6DE5-4FDC-A9B3-4DDB0D608CE5}" destId="{55C93580-4385-4B78-ADE2-704F8F703531}" srcOrd="8" destOrd="0" presId="urn:microsoft.com/office/officeart/2008/layout/LinedList"/>
    <dgm:cxn modelId="{A4CA1E10-7C8D-4DE4-BA01-46707B278E7E}" type="presParOf" srcId="{6EF46C79-6DE5-4FDC-A9B3-4DDB0D608CE5}" destId="{874C615F-8406-41A7-862B-B6C2C1BEF64D}" srcOrd="9" destOrd="0" presId="urn:microsoft.com/office/officeart/2008/layout/LinedList"/>
    <dgm:cxn modelId="{D22C90E4-B11A-4B92-8415-2C771DC30958}" type="presParOf" srcId="{874C615F-8406-41A7-862B-B6C2C1BEF64D}" destId="{31AF26DA-4796-429C-85B1-A920D94CB93A}" srcOrd="0" destOrd="0" presId="urn:microsoft.com/office/officeart/2008/layout/LinedList"/>
    <dgm:cxn modelId="{D6CBA7C7-1299-4417-BC09-1FB01CA52CE8}" type="presParOf" srcId="{874C615F-8406-41A7-862B-B6C2C1BEF64D}" destId="{BEC8F28D-2967-4930-8850-2D9BF40A6756}" srcOrd="1" destOrd="0" presId="urn:microsoft.com/office/officeart/2008/layout/LinedList"/>
    <dgm:cxn modelId="{20207591-158B-4EF6-B612-01DA4FA252D8}" type="presParOf" srcId="{6EF46C79-6DE5-4FDC-A9B3-4DDB0D608CE5}" destId="{02D80943-0A2D-4BC2-ADBE-032C06EE70C4}" srcOrd="10" destOrd="0" presId="urn:microsoft.com/office/officeart/2008/layout/LinedList"/>
    <dgm:cxn modelId="{E6568F48-C1BD-4A4B-AB9B-D4B927DCBFEF}" type="presParOf" srcId="{6EF46C79-6DE5-4FDC-A9B3-4DDB0D608CE5}" destId="{F30FE8F6-9DFB-4DBE-A729-0831F76AC129}" srcOrd="11" destOrd="0" presId="urn:microsoft.com/office/officeart/2008/layout/LinedList"/>
    <dgm:cxn modelId="{A95BE56A-5972-4EE5-A3E3-359FA243B13D}" type="presParOf" srcId="{F30FE8F6-9DFB-4DBE-A729-0831F76AC129}" destId="{F7C9927E-B839-440D-93B0-F1C7480B3DA0}" srcOrd="0" destOrd="0" presId="urn:microsoft.com/office/officeart/2008/layout/LinedList"/>
    <dgm:cxn modelId="{AA631B54-95D5-4D79-869B-F4FFC67428BC}" type="presParOf" srcId="{F30FE8F6-9DFB-4DBE-A729-0831F76AC129}" destId="{9FC80A94-9974-461D-AED3-A9D65771208C}" srcOrd="1" destOrd="0" presId="urn:microsoft.com/office/officeart/2008/layout/LinedList"/>
    <dgm:cxn modelId="{D8EA6C5F-5C68-40EE-8917-649016B8964A}" type="presParOf" srcId="{6EF46C79-6DE5-4FDC-A9B3-4DDB0D608CE5}" destId="{4130F16B-310A-4477-9D41-B62361B072D2}" srcOrd="12" destOrd="0" presId="urn:microsoft.com/office/officeart/2008/layout/LinedList"/>
    <dgm:cxn modelId="{E367FAEB-0575-4626-B081-9E9913E882BC}" type="presParOf" srcId="{6EF46C79-6DE5-4FDC-A9B3-4DDB0D608CE5}" destId="{922AEF55-ACF5-4161-845A-3A2D288BC77C}" srcOrd="13" destOrd="0" presId="urn:microsoft.com/office/officeart/2008/layout/LinedList"/>
    <dgm:cxn modelId="{D7F1FCDF-3117-4D8D-BA9A-D7EDC2C65CFA}" type="presParOf" srcId="{922AEF55-ACF5-4161-845A-3A2D288BC77C}" destId="{2B6932B8-698D-4EB2-98CC-D13DCBDF145A}" srcOrd="0" destOrd="0" presId="urn:microsoft.com/office/officeart/2008/layout/LinedList"/>
    <dgm:cxn modelId="{C4472620-803B-4439-967C-B1C64EBE1D76}" type="presParOf" srcId="{922AEF55-ACF5-4161-845A-3A2D288BC77C}" destId="{25F22623-5DA5-4C05-9B73-68AB7A20957E}" srcOrd="1" destOrd="0" presId="urn:microsoft.com/office/officeart/2008/layout/LinedList"/>
    <dgm:cxn modelId="{95FC1979-EF9C-49F1-82B3-8CA7677FE85E}" type="presParOf" srcId="{6EF46C79-6DE5-4FDC-A9B3-4DDB0D608CE5}" destId="{E679CE2D-0126-4310-93A5-887FB732778E}" srcOrd="14" destOrd="0" presId="urn:microsoft.com/office/officeart/2008/layout/LinedList"/>
    <dgm:cxn modelId="{014E1A97-895E-4A8A-A0F4-1480445EE8B9}" type="presParOf" srcId="{6EF46C79-6DE5-4FDC-A9B3-4DDB0D608CE5}" destId="{E5A2A25F-B065-420E-9CBF-031771B4DB67}" srcOrd="15" destOrd="0" presId="urn:microsoft.com/office/officeart/2008/layout/LinedList"/>
    <dgm:cxn modelId="{518BA15A-5C8A-4FBF-BD28-FCCAAFE64DB0}" type="presParOf" srcId="{E5A2A25F-B065-420E-9CBF-031771B4DB67}" destId="{3C2CF207-DAD5-4DEE-AE48-C993F9521533}" srcOrd="0" destOrd="0" presId="urn:microsoft.com/office/officeart/2008/layout/LinedList"/>
    <dgm:cxn modelId="{716ACB39-F47A-42FC-8296-7939C7B0C342}" type="presParOf" srcId="{E5A2A25F-B065-420E-9CBF-031771B4DB67}" destId="{81791184-D4DE-4B42-BF1E-B67EDDD613D5}"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B0D0B3-9CA4-4933-864E-E40B1C322C84}">
      <dsp:nvSpPr>
        <dsp:cNvPr id="0" name=""/>
        <dsp:cNvSpPr/>
      </dsp:nvSpPr>
      <dsp:spPr>
        <a:xfrm>
          <a:off x="0" y="4939"/>
          <a:ext cx="7185982" cy="1052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AC2541-B717-4DFB-B8D0-5B2E20153A15}">
      <dsp:nvSpPr>
        <dsp:cNvPr id="0" name=""/>
        <dsp:cNvSpPr/>
      </dsp:nvSpPr>
      <dsp:spPr>
        <a:xfrm>
          <a:off x="318243" y="241649"/>
          <a:ext cx="578624" cy="5786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04F83B-0103-40B7-8174-5B2CA8DB816D}">
      <dsp:nvSpPr>
        <dsp:cNvPr id="0" name=""/>
        <dsp:cNvSpPr/>
      </dsp:nvSpPr>
      <dsp:spPr>
        <a:xfrm>
          <a:off x="1215110" y="4939"/>
          <a:ext cx="5970871" cy="10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41" tIns="111341" rIns="111341" bIns="111341" numCol="1" spcCol="1270" anchor="ctr" anchorCtr="0">
          <a:noAutofit/>
        </a:bodyPr>
        <a:lstStyle/>
        <a:p>
          <a:pPr marL="0" lvl="0" indent="0" algn="l" defTabSz="844550">
            <a:lnSpc>
              <a:spcPct val="100000"/>
            </a:lnSpc>
            <a:spcBef>
              <a:spcPct val="0"/>
            </a:spcBef>
            <a:spcAft>
              <a:spcPct val="35000"/>
            </a:spcAft>
            <a:buNone/>
          </a:pPr>
          <a:r>
            <a:rPr lang="en-US" sz="1900" b="1" kern="1200"/>
            <a:t>Module Title: </a:t>
          </a:r>
          <a:r>
            <a:rPr lang="en-US" sz="1900" kern="1200"/>
            <a:t>    Effective Team-Working and Communication</a:t>
          </a:r>
        </a:p>
      </dsp:txBody>
      <dsp:txXfrm>
        <a:off x="1215110" y="4939"/>
        <a:ext cx="5970871" cy="1052043"/>
      </dsp:txXfrm>
    </dsp:sp>
    <dsp:sp modelId="{9FF02034-DAF3-444E-B8AB-0141DBEF6977}">
      <dsp:nvSpPr>
        <dsp:cNvPr id="0" name=""/>
        <dsp:cNvSpPr/>
      </dsp:nvSpPr>
      <dsp:spPr>
        <a:xfrm>
          <a:off x="0" y="1319994"/>
          <a:ext cx="7185982" cy="1052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DBC037-4983-4E5B-86A1-D05B6E715CD4}">
      <dsp:nvSpPr>
        <dsp:cNvPr id="0" name=""/>
        <dsp:cNvSpPr/>
      </dsp:nvSpPr>
      <dsp:spPr>
        <a:xfrm>
          <a:off x="318243" y="1556703"/>
          <a:ext cx="578624" cy="5786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21673D-9FCD-446A-82EA-C9E5EF46DEC9}">
      <dsp:nvSpPr>
        <dsp:cNvPr id="0" name=""/>
        <dsp:cNvSpPr/>
      </dsp:nvSpPr>
      <dsp:spPr>
        <a:xfrm>
          <a:off x="1215110" y="1319994"/>
          <a:ext cx="5970871" cy="10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41" tIns="111341" rIns="111341" bIns="111341" numCol="1" spcCol="1270" anchor="ctr" anchorCtr="0">
          <a:noAutofit/>
        </a:bodyPr>
        <a:lstStyle/>
        <a:p>
          <a:pPr marL="0" lvl="0" indent="0" algn="l" defTabSz="844550">
            <a:lnSpc>
              <a:spcPct val="100000"/>
            </a:lnSpc>
            <a:spcBef>
              <a:spcPct val="0"/>
            </a:spcBef>
            <a:spcAft>
              <a:spcPct val="35000"/>
            </a:spcAft>
            <a:buNone/>
          </a:pPr>
          <a:r>
            <a:rPr lang="en-US" sz="1900" b="1" kern="1200"/>
            <a:t>Assignment Title:</a:t>
          </a:r>
          <a:r>
            <a:rPr lang="en-US" sz="1900" kern="1200"/>
            <a:t> Effective Communication Skills in the Workplace</a:t>
          </a:r>
        </a:p>
      </dsp:txBody>
      <dsp:txXfrm>
        <a:off x="1215110" y="1319994"/>
        <a:ext cx="5970871" cy="1052043"/>
      </dsp:txXfrm>
    </dsp:sp>
    <dsp:sp modelId="{7872C89C-B1AC-4F2D-8212-E28F7D7C631A}">
      <dsp:nvSpPr>
        <dsp:cNvPr id="0" name=""/>
        <dsp:cNvSpPr/>
      </dsp:nvSpPr>
      <dsp:spPr>
        <a:xfrm>
          <a:off x="0" y="2635049"/>
          <a:ext cx="7185982" cy="1052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06D207-501F-4C6C-958A-CE4345C8E8FF}">
      <dsp:nvSpPr>
        <dsp:cNvPr id="0" name=""/>
        <dsp:cNvSpPr/>
      </dsp:nvSpPr>
      <dsp:spPr>
        <a:xfrm>
          <a:off x="318243" y="2871758"/>
          <a:ext cx="578624" cy="5786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B90094-8A12-429F-B88C-FB875E18E4E3}">
      <dsp:nvSpPr>
        <dsp:cNvPr id="0" name=""/>
        <dsp:cNvSpPr/>
      </dsp:nvSpPr>
      <dsp:spPr>
        <a:xfrm>
          <a:off x="1215110" y="2635049"/>
          <a:ext cx="5970871" cy="10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41" tIns="111341" rIns="111341" bIns="111341" numCol="1" spcCol="1270" anchor="ctr" anchorCtr="0">
          <a:noAutofit/>
        </a:bodyPr>
        <a:lstStyle/>
        <a:p>
          <a:pPr marL="0" lvl="0" indent="0" algn="l" defTabSz="844550">
            <a:lnSpc>
              <a:spcPct val="100000"/>
            </a:lnSpc>
            <a:spcBef>
              <a:spcPct val="0"/>
            </a:spcBef>
            <a:spcAft>
              <a:spcPct val="35000"/>
            </a:spcAft>
            <a:buNone/>
          </a:pPr>
          <a:r>
            <a:rPr lang="en-US" sz="1900" b="1" kern="1200"/>
            <a:t>Student Name: </a:t>
          </a:r>
          <a:r>
            <a:rPr lang="en-US" sz="1900" kern="1200"/>
            <a:t>Ruma Begum </a:t>
          </a:r>
        </a:p>
      </dsp:txBody>
      <dsp:txXfrm>
        <a:off x="1215110" y="2635049"/>
        <a:ext cx="5970871" cy="1052043"/>
      </dsp:txXfrm>
    </dsp:sp>
    <dsp:sp modelId="{D575D3AC-CDE7-47D9-9C94-9DC4AD6940BA}">
      <dsp:nvSpPr>
        <dsp:cNvPr id="0" name=""/>
        <dsp:cNvSpPr/>
      </dsp:nvSpPr>
      <dsp:spPr>
        <a:xfrm>
          <a:off x="0" y="3950103"/>
          <a:ext cx="7185982" cy="1052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A3C17F-53C8-4C9F-8F2C-029A457BD43A}">
      <dsp:nvSpPr>
        <dsp:cNvPr id="0" name=""/>
        <dsp:cNvSpPr/>
      </dsp:nvSpPr>
      <dsp:spPr>
        <a:xfrm>
          <a:off x="318243" y="4186813"/>
          <a:ext cx="578624" cy="5786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900CBAD-EDBA-481B-B2D9-FA8849792351}">
      <dsp:nvSpPr>
        <dsp:cNvPr id="0" name=""/>
        <dsp:cNvSpPr/>
      </dsp:nvSpPr>
      <dsp:spPr>
        <a:xfrm>
          <a:off x="1215110" y="3950103"/>
          <a:ext cx="5970871" cy="10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41" tIns="111341" rIns="111341" bIns="111341" numCol="1" spcCol="1270" anchor="ctr" anchorCtr="0">
          <a:noAutofit/>
        </a:bodyPr>
        <a:lstStyle/>
        <a:p>
          <a:pPr marL="0" lvl="0" indent="0" algn="l" defTabSz="844550">
            <a:lnSpc>
              <a:spcPct val="100000"/>
            </a:lnSpc>
            <a:spcBef>
              <a:spcPct val="0"/>
            </a:spcBef>
            <a:spcAft>
              <a:spcPct val="35000"/>
            </a:spcAft>
            <a:buNone/>
          </a:pPr>
          <a:r>
            <a:rPr lang="en-US" sz="1900" b="1" kern="1200"/>
            <a:t>Student ID: </a:t>
          </a:r>
          <a:r>
            <a:rPr lang="en-US" sz="1900" kern="1200"/>
            <a:t>2325760</a:t>
          </a:r>
        </a:p>
      </dsp:txBody>
      <dsp:txXfrm>
        <a:off x="1215110" y="3950103"/>
        <a:ext cx="5970871" cy="1052043"/>
      </dsp:txXfrm>
    </dsp:sp>
    <dsp:sp modelId="{03255658-34A5-44FF-AAAA-DC99C39E7C46}">
      <dsp:nvSpPr>
        <dsp:cNvPr id="0" name=""/>
        <dsp:cNvSpPr/>
      </dsp:nvSpPr>
      <dsp:spPr>
        <a:xfrm>
          <a:off x="0" y="5265158"/>
          <a:ext cx="7185982" cy="10520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C2671C-9147-44BE-AFFE-A1DD6F1E296B}">
      <dsp:nvSpPr>
        <dsp:cNvPr id="0" name=""/>
        <dsp:cNvSpPr/>
      </dsp:nvSpPr>
      <dsp:spPr>
        <a:xfrm>
          <a:off x="318243" y="5501868"/>
          <a:ext cx="578624" cy="57862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7A4022-D3E2-4706-A768-6DD8995C6F42}">
      <dsp:nvSpPr>
        <dsp:cNvPr id="0" name=""/>
        <dsp:cNvSpPr/>
      </dsp:nvSpPr>
      <dsp:spPr>
        <a:xfrm>
          <a:off x="1215110" y="5265158"/>
          <a:ext cx="5970871" cy="10520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341" tIns="111341" rIns="111341" bIns="111341" numCol="1" spcCol="1270" anchor="ctr" anchorCtr="0">
          <a:noAutofit/>
        </a:bodyPr>
        <a:lstStyle/>
        <a:p>
          <a:pPr marL="0" lvl="0" indent="0" algn="l" defTabSz="844550">
            <a:lnSpc>
              <a:spcPct val="100000"/>
            </a:lnSpc>
            <a:spcBef>
              <a:spcPct val="0"/>
            </a:spcBef>
            <a:spcAft>
              <a:spcPct val="35000"/>
            </a:spcAft>
            <a:buNone/>
          </a:pPr>
          <a:r>
            <a:rPr lang="en-US" sz="1900" b="1" kern="1200" dirty="0"/>
            <a:t>Date: </a:t>
          </a:r>
          <a:r>
            <a:rPr lang="en-US" sz="1900" b="0" kern="1200" dirty="0"/>
            <a:t>01/07/2024</a:t>
          </a:r>
        </a:p>
      </dsp:txBody>
      <dsp:txXfrm>
        <a:off x="1215110" y="5265158"/>
        <a:ext cx="5970871" cy="10520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28AA6C-0D7E-4057-8F97-633515E523CE}">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485E607-7D89-4106-BA3A-8BAA5B871002}">
      <dsp:nvSpPr>
        <dsp:cNvPr id="0" name=""/>
        <dsp:cNvSpPr/>
      </dsp:nvSpPr>
      <dsp:spPr>
        <a:xfrm>
          <a:off x="0" y="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2. Presentation Overview </a:t>
          </a:r>
          <a:endParaRPr lang="en-US" sz="1900" kern="1200"/>
        </a:p>
      </dsp:txBody>
      <dsp:txXfrm>
        <a:off x="0" y="0"/>
        <a:ext cx="6666833" cy="681740"/>
      </dsp:txXfrm>
    </dsp:sp>
    <dsp:sp modelId="{C5740FD3-2DAD-4B43-935B-05162EAEC2B2}">
      <dsp:nvSpPr>
        <dsp:cNvPr id="0" name=""/>
        <dsp:cNvSpPr/>
      </dsp:nvSpPr>
      <dsp:spPr>
        <a:xfrm>
          <a:off x="0" y="68174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07FCA1E-5C05-425C-9D6E-55C208F6A8DC}">
      <dsp:nvSpPr>
        <dsp:cNvPr id="0" name=""/>
        <dsp:cNvSpPr/>
      </dsp:nvSpPr>
      <dsp:spPr>
        <a:xfrm>
          <a:off x="0" y="6817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2.1. Why Communication Skills are Crucial for Success in The Workplace</a:t>
          </a:r>
          <a:endParaRPr lang="en-US" sz="1900" kern="1200"/>
        </a:p>
      </dsp:txBody>
      <dsp:txXfrm>
        <a:off x="0" y="681740"/>
        <a:ext cx="6666833" cy="681740"/>
      </dsp:txXfrm>
    </dsp:sp>
    <dsp:sp modelId="{55E792CA-4C74-46EB-8038-73E583560C05}">
      <dsp:nvSpPr>
        <dsp:cNvPr id="0" name=""/>
        <dsp:cNvSpPr/>
      </dsp:nvSpPr>
      <dsp:spPr>
        <a:xfrm>
          <a:off x="0" y="1363480"/>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DA2A838-1E8D-4F3C-BC9F-FC76AC85F7FC}">
      <dsp:nvSpPr>
        <dsp:cNvPr id="0" name=""/>
        <dsp:cNvSpPr/>
      </dsp:nvSpPr>
      <dsp:spPr>
        <a:xfrm>
          <a:off x="0" y="13634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2.1.1. What is Good Communication?</a:t>
          </a:r>
          <a:endParaRPr lang="en-US" sz="1900" kern="1200"/>
        </a:p>
      </dsp:txBody>
      <dsp:txXfrm>
        <a:off x="0" y="1363480"/>
        <a:ext cx="6666833" cy="681740"/>
      </dsp:txXfrm>
    </dsp:sp>
    <dsp:sp modelId="{76A01673-EF53-4C87-9D1F-FA63F54DE95D}">
      <dsp:nvSpPr>
        <dsp:cNvPr id="0" name=""/>
        <dsp:cNvSpPr/>
      </dsp:nvSpPr>
      <dsp:spPr>
        <a:xfrm>
          <a:off x="0" y="204522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D97862C-5BE9-4E4F-A827-4AF36857682B}">
      <dsp:nvSpPr>
        <dsp:cNvPr id="0" name=""/>
        <dsp:cNvSpPr/>
      </dsp:nvSpPr>
      <dsp:spPr>
        <a:xfrm>
          <a:off x="0" y="204522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2.2. How effective Communication Contributes to Organisational Productivity </a:t>
          </a:r>
          <a:endParaRPr lang="en-US" sz="1900" kern="1200" dirty="0"/>
        </a:p>
      </dsp:txBody>
      <dsp:txXfrm>
        <a:off x="0" y="2045220"/>
        <a:ext cx="6666833" cy="681740"/>
      </dsp:txXfrm>
    </dsp:sp>
    <dsp:sp modelId="{55C93580-4385-4B78-ADE2-704F8F703531}">
      <dsp:nvSpPr>
        <dsp:cNvPr id="0" name=""/>
        <dsp:cNvSpPr/>
      </dsp:nvSpPr>
      <dsp:spPr>
        <a:xfrm>
          <a:off x="0" y="2726960"/>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1AF26DA-4796-429C-85B1-A920D94CB93A}">
      <dsp:nvSpPr>
        <dsp:cNvPr id="0" name=""/>
        <dsp:cNvSpPr/>
      </dsp:nvSpPr>
      <dsp:spPr>
        <a:xfrm>
          <a:off x="0" y="272696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2.3. How Effective Communication Contributes to Teamwork </a:t>
          </a:r>
          <a:endParaRPr lang="en-US" sz="1900" kern="1200" dirty="0"/>
        </a:p>
      </dsp:txBody>
      <dsp:txXfrm>
        <a:off x="0" y="2726960"/>
        <a:ext cx="6666833" cy="681740"/>
      </dsp:txXfrm>
    </dsp:sp>
    <dsp:sp modelId="{02D80943-0A2D-4BC2-ADBE-032C06EE70C4}">
      <dsp:nvSpPr>
        <dsp:cNvPr id="0" name=""/>
        <dsp:cNvSpPr/>
      </dsp:nvSpPr>
      <dsp:spPr>
        <a:xfrm>
          <a:off x="0" y="340870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F7C9927E-B839-440D-93B0-F1C7480B3DA0}">
      <dsp:nvSpPr>
        <dsp:cNvPr id="0" name=""/>
        <dsp:cNvSpPr/>
      </dsp:nvSpPr>
      <dsp:spPr>
        <a:xfrm>
          <a:off x="0" y="340870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dirty="0"/>
            <a:t>2.4. How Effective Communication Contributes to Client Satisfaction</a:t>
          </a:r>
          <a:endParaRPr lang="en-US" sz="1900" kern="1200" dirty="0"/>
        </a:p>
      </dsp:txBody>
      <dsp:txXfrm>
        <a:off x="0" y="3408700"/>
        <a:ext cx="6666833" cy="681740"/>
      </dsp:txXfrm>
    </dsp:sp>
    <dsp:sp modelId="{4130F16B-310A-4477-9D41-B62361B072D2}">
      <dsp:nvSpPr>
        <dsp:cNvPr id="0" name=""/>
        <dsp:cNvSpPr/>
      </dsp:nvSpPr>
      <dsp:spPr>
        <a:xfrm>
          <a:off x="0" y="4090440"/>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B6932B8-698D-4EB2-98CC-D13DCBDF145A}">
      <dsp:nvSpPr>
        <dsp:cNvPr id="0" name=""/>
        <dsp:cNvSpPr/>
      </dsp:nvSpPr>
      <dsp:spPr>
        <a:xfrm>
          <a:off x="0" y="409044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3. Examples of situations</a:t>
          </a:r>
          <a:endParaRPr lang="en-US" sz="1900" kern="1200"/>
        </a:p>
      </dsp:txBody>
      <dsp:txXfrm>
        <a:off x="0" y="4090440"/>
        <a:ext cx="6666833" cy="681740"/>
      </dsp:txXfrm>
    </dsp:sp>
    <dsp:sp modelId="{E679CE2D-0126-4310-93A5-887FB732778E}">
      <dsp:nvSpPr>
        <dsp:cNvPr id="0" name=""/>
        <dsp:cNvSpPr/>
      </dsp:nvSpPr>
      <dsp:spPr>
        <a:xfrm>
          <a:off x="0" y="4772179"/>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C2CF207-DAD5-4DEE-AE48-C993F9521533}">
      <dsp:nvSpPr>
        <dsp:cNvPr id="0" name=""/>
        <dsp:cNvSpPr/>
      </dsp:nvSpPr>
      <dsp:spPr>
        <a:xfrm>
          <a:off x="0" y="4772180"/>
          <a:ext cx="6666833" cy="681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a:t>4. References List </a:t>
          </a:r>
          <a:endParaRPr lang="en-US" sz="1900" kern="1200"/>
        </a:p>
      </dsp:txBody>
      <dsp:txXfrm>
        <a:off x="0" y="4772180"/>
        <a:ext cx="6666833" cy="68174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4959BD-85E6-4E92-A8F4-8F25A25130C3}" type="datetimeFigureOut">
              <a:rPr lang="en-GB" smtClean="0"/>
              <a:t>01/07/2024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225CEB-647E-4078-AE72-4C060460EB86}" type="slidenum">
              <a:rPr lang="en-GB" smtClean="0"/>
              <a:t>‹#›</a:t>
            </a:fld>
            <a:endParaRPr lang="en-GB"/>
          </a:p>
        </p:txBody>
      </p:sp>
    </p:spTree>
    <p:extLst>
      <p:ext uri="{BB962C8B-B14F-4D97-AF65-F5344CB8AC3E}">
        <p14:creationId xmlns:p14="http://schemas.microsoft.com/office/powerpoint/2010/main" val="3038567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2EFFE7-6FA2-439C-92DC-CCD4E73E12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291762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2EFFE7-6FA2-439C-92DC-CCD4E73E12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034575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42EFFE7-6FA2-439C-92DC-CCD4E73E12C6}"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0285833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BC2CDB-F523-C755-A7AB-8840881BE3E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D78EDC3-A3E1-675C-6C51-DFE53EA9BA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88BC89A-925C-254D-F648-813FF7A6CBCD}"/>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5" name="Footer Placeholder 4">
            <a:extLst>
              <a:ext uri="{FF2B5EF4-FFF2-40B4-BE49-F238E27FC236}">
                <a16:creationId xmlns:a16="http://schemas.microsoft.com/office/drawing/2014/main" id="{FC90D5A8-E669-8D20-29AC-14CF3EF319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4BBD92-6D0B-6DDB-074F-724E8AFA40DD}"/>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3318156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40017-6506-9E37-3594-5415189F112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5BA74FF-5F2F-38AA-DFC5-3BBEC6FFAD3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55D10E2-9178-70A6-C8FE-5229730B2A21}"/>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5" name="Footer Placeholder 4">
            <a:extLst>
              <a:ext uri="{FF2B5EF4-FFF2-40B4-BE49-F238E27FC236}">
                <a16:creationId xmlns:a16="http://schemas.microsoft.com/office/drawing/2014/main" id="{A9C7BB14-3612-BBA9-835F-BA40AB3F2E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8375D2-E3D7-57D7-2CD0-508B04E08B64}"/>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1521402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A1A7B-C18F-961C-7DC0-BEDA01C2BEE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59E6823-EB79-3D4E-5614-D567EB73EF3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BF5CF36-0C19-9941-6A32-3E9F15C77B89}"/>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5" name="Footer Placeholder 4">
            <a:extLst>
              <a:ext uri="{FF2B5EF4-FFF2-40B4-BE49-F238E27FC236}">
                <a16:creationId xmlns:a16="http://schemas.microsoft.com/office/drawing/2014/main" id="{E37CD068-C9CD-3142-C1F0-B86C911941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625370-884E-9581-D2F6-D404AD1D2B82}"/>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399651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31E664-0E04-26C1-7D52-7C0F93EA5AC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55FD92B-E87C-6590-3CFC-AB87C7DCE0C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41B04B8-326B-968A-495C-D7C4B9CFC8F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14BD4C4-DA4F-3522-4DAD-D880AB2C7969}"/>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6" name="Footer Placeholder 5">
            <a:extLst>
              <a:ext uri="{FF2B5EF4-FFF2-40B4-BE49-F238E27FC236}">
                <a16:creationId xmlns:a16="http://schemas.microsoft.com/office/drawing/2014/main" id="{3A77C432-5529-F72F-1A88-98969143C5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4D70221-9F54-B6BE-532A-68AA43565654}"/>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21500978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DC1B3-9D1C-9CFC-0A7E-237FB648178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DBC5B27-63C6-6AF9-96E2-6BB0688BFFB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0240303-7354-7E3B-1BB4-5BE4CD5D5B5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C864876-7E99-5D1B-D2A7-9D50FACCDEA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E239B75-707A-0984-99D8-47EF85AADD7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CD99B82-9FEA-0ABC-65C2-99A5E7A4AEF7}"/>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8" name="Footer Placeholder 7">
            <a:extLst>
              <a:ext uri="{FF2B5EF4-FFF2-40B4-BE49-F238E27FC236}">
                <a16:creationId xmlns:a16="http://schemas.microsoft.com/office/drawing/2014/main" id="{7A81E200-394E-CB20-5EDA-B406C63BB3E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236951-5569-81B0-2E44-FF8EF26733EC}"/>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367794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343EF-94A7-525A-8353-CF12F48160A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2A2E8A2-9437-C398-0E7B-115DF284C68D}"/>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4" name="Footer Placeholder 3">
            <a:extLst>
              <a:ext uri="{FF2B5EF4-FFF2-40B4-BE49-F238E27FC236}">
                <a16:creationId xmlns:a16="http://schemas.microsoft.com/office/drawing/2014/main" id="{321D60F5-28CA-1070-06E6-849D334A198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D317FF9-4563-433B-5CEA-0E309EBDF494}"/>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4396766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C9459-FBF6-2E1F-6F5F-8E3408E32350}"/>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3" name="Footer Placeholder 2">
            <a:extLst>
              <a:ext uri="{FF2B5EF4-FFF2-40B4-BE49-F238E27FC236}">
                <a16:creationId xmlns:a16="http://schemas.microsoft.com/office/drawing/2014/main" id="{34D08EDA-2C51-FD49-9A16-D05A870A69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B488BC-1992-3F8B-9E61-2F33A4F9825B}"/>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2853062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10E54-1BED-CDEB-2D7C-E336FB6F4C0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0B29137-460F-4061-752F-C43B616C003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C97FE62-F2EC-BD31-E42A-69B7DB9CD0B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4D0725D-4CA3-C665-75A2-A23A2C86A2DF}"/>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6" name="Footer Placeholder 5">
            <a:extLst>
              <a:ext uri="{FF2B5EF4-FFF2-40B4-BE49-F238E27FC236}">
                <a16:creationId xmlns:a16="http://schemas.microsoft.com/office/drawing/2014/main" id="{F8CD9C10-7579-F113-07FC-647690625C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6DE7B01-F470-C29A-4EEF-FA05FDAE2C58}"/>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4368472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448C20-57B4-2644-57A7-F0EEA8943E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C7F3D7D-2B5C-67C5-BA24-C49D0ABAE4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5FE79F-AD27-38C2-EBFD-55D0DF8A86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3D8A31A-406F-4E39-58F2-608ABE5BC858}"/>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6" name="Footer Placeholder 5">
            <a:extLst>
              <a:ext uri="{FF2B5EF4-FFF2-40B4-BE49-F238E27FC236}">
                <a16:creationId xmlns:a16="http://schemas.microsoft.com/office/drawing/2014/main" id="{BF20895A-1BF9-6482-AF2D-8C124C6F11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8B6D1D-1358-06C1-878A-E048A5CCA0EC}"/>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1689643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B309A-777E-C5CB-B905-B5B0E5EB28A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6B87968-0B7E-0AD2-5708-DA741329CE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FD8ED99-8A55-1B97-C952-B5B77C9845AC}"/>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5" name="Footer Placeholder 4">
            <a:extLst>
              <a:ext uri="{FF2B5EF4-FFF2-40B4-BE49-F238E27FC236}">
                <a16:creationId xmlns:a16="http://schemas.microsoft.com/office/drawing/2014/main" id="{E5C04216-E29A-BB05-25AC-5624C52ECF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1BC637-0907-92B4-D6E4-E0548F8EE293}"/>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1691542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3299A7D-E214-93C5-2DCF-C73E95216BDF}"/>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CB2C57D-49B4-0194-9442-46BF06469F6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B0C15DF-1047-2D72-574F-3E30B74E4976}"/>
              </a:ext>
            </a:extLst>
          </p:cNvPr>
          <p:cNvSpPr>
            <a:spLocks noGrp="1"/>
          </p:cNvSpPr>
          <p:nvPr>
            <p:ph type="dt" sz="half" idx="10"/>
          </p:nvPr>
        </p:nvSpPr>
        <p:spPr/>
        <p:txBody>
          <a:bodyPr/>
          <a:lstStyle/>
          <a:p>
            <a:fld id="{284FAB44-7FFC-4253-88C2-D6BEAA36BA30}" type="datetimeFigureOut">
              <a:rPr lang="en-GB" smtClean="0"/>
              <a:t>01/07/2024</a:t>
            </a:fld>
            <a:endParaRPr lang="en-GB"/>
          </a:p>
        </p:txBody>
      </p:sp>
      <p:sp>
        <p:nvSpPr>
          <p:cNvPr id="5" name="Footer Placeholder 4">
            <a:extLst>
              <a:ext uri="{FF2B5EF4-FFF2-40B4-BE49-F238E27FC236}">
                <a16:creationId xmlns:a16="http://schemas.microsoft.com/office/drawing/2014/main" id="{A99F5678-0EB6-4FD4-D1ED-B608E0AAD9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0CD0E0-D5F1-21B3-1BDE-6EB70F6B44F8}"/>
              </a:ext>
            </a:extLst>
          </p:cNvPr>
          <p:cNvSpPr>
            <a:spLocks noGrp="1"/>
          </p:cNvSpPr>
          <p:nvPr>
            <p:ph type="sldNum" sz="quarter" idx="12"/>
          </p:nvPr>
        </p:nvSpPr>
        <p:spPr/>
        <p:txBody>
          <a:bodyPr/>
          <a:lstStyle/>
          <a:p>
            <a:fld id="{0AE8717D-5BE9-42CF-9B40-741739A36764}" type="slidenum">
              <a:rPr lang="en-GB" smtClean="0"/>
              <a:t>‹#›</a:t>
            </a:fld>
            <a:endParaRPr lang="en-GB"/>
          </a:p>
        </p:txBody>
      </p:sp>
    </p:spTree>
    <p:extLst>
      <p:ext uri="{BB962C8B-B14F-4D97-AF65-F5344CB8AC3E}">
        <p14:creationId xmlns:p14="http://schemas.microsoft.com/office/powerpoint/2010/main" val="9070634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2C9459-FBF6-2E1F-6F5F-8E3408E32350}"/>
              </a:ext>
            </a:extLst>
          </p:cNvPr>
          <p:cNvSpPr>
            <a:spLocks noGrp="1"/>
          </p:cNvSpPr>
          <p:nvPr>
            <p:ph type="dt" sz="half" idx="10"/>
          </p:nvPr>
        </p:nvSpPr>
        <p:spPr/>
        <p:txBody>
          <a:bodyPr/>
          <a:lstStyle/>
          <a:p>
            <a:fld id="{0C023848-4ADB-4CBF-A3BF-D0C1D98827C6}" type="datetimeFigureOut">
              <a:rPr lang="en-GB" smtClean="0"/>
              <a:pPr/>
              <a:t>01/07/2024</a:t>
            </a:fld>
            <a:endParaRPr lang="en-GB"/>
          </a:p>
        </p:txBody>
      </p:sp>
      <p:sp>
        <p:nvSpPr>
          <p:cNvPr id="3" name="Footer Placeholder 2">
            <a:extLst>
              <a:ext uri="{FF2B5EF4-FFF2-40B4-BE49-F238E27FC236}">
                <a16:creationId xmlns:a16="http://schemas.microsoft.com/office/drawing/2014/main" id="{34D08EDA-2C51-FD49-9A16-D05A870A695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B488BC-1992-3F8B-9E61-2F33A4F9825B}"/>
              </a:ext>
            </a:extLst>
          </p:cNvPr>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2468358788"/>
      </p:ext>
    </p:extLst>
  </p:cSld>
  <p:clrMapOvr>
    <a:masterClrMapping/>
  </p:clrMapOvr>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C023848-4ADB-4CBF-A3BF-D0C1D98827C6}" type="datetimeFigureOut">
              <a:rPr lang="en-GB" smtClean="0"/>
              <a:pPr/>
              <a:t>01/07/2024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C6663A-458D-4DE8-B5B5-ADD2546F4C0D}" type="slidenum">
              <a:rPr lang="en-GB" smtClean="0"/>
              <a:pPr/>
              <a:t>‹#›</a:t>
            </a:fld>
            <a:endParaRPr lang="en-GB"/>
          </a:p>
        </p:txBody>
      </p:sp>
    </p:spTree>
    <p:extLst>
      <p:ext uri="{BB962C8B-B14F-4D97-AF65-F5344CB8AC3E}">
        <p14:creationId xmlns:p14="http://schemas.microsoft.com/office/powerpoint/2010/main" val="16960159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A78C4F-CD6C-E398-3717-6C4279B92B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A92D18C-F982-8D06-86DD-E664C8DCF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789988-5B98-9E88-8611-ED7998ACFC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84FAB44-7FFC-4253-88C2-D6BEAA36BA30}" type="datetimeFigureOut">
              <a:rPr lang="en-GB" smtClean="0"/>
              <a:t>01/07/2024</a:t>
            </a:fld>
            <a:endParaRPr lang="en-GB"/>
          </a:p>
        </p:txBody>
      </p:sp>
      <p:sp>
        <p:nvSpPr>
          <p:cNvPr id="5" name="Footer Placeholder 4">
            <a:extLst>
              <a:ext uri="{FF2B5EF4-FFF2-40B4-BE49-F238E27FC236}">
                <a16:creationId xmlns:a16="http://schemas.microsoft.com/office/drawing/2014/main" id="{30FC8259-06AD-DF58-87E1-815F301B3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2A9E01-CD26-8591-E778-F5C2446781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AE8717D-5BE9-42CF-9B40-741739A36764}" type="slidenum">
              <a:rPr lang="en-GB" smtClean="0"/>
              <a:t>‹#›</a:t>
            </a:fld>
            <a:endParaRPr lang="en-GB"/>
          </a:p>
        </p:txBody>
      </p:sp>
    </p:spTree>
    <p:extLst>
      <p:ext uri="{BB962C8B-B14F-4D97-AF65-F5344CB8AC3E}">
        <p14:creationId xmlns:p14="http://schemas.microsoft.com/office/powerpoint/2010/main" val="25907119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8A78C4F-CD6C-E398-3717-6C4279B92BA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A92D18C-F982-8D06-86DD-E664C8DCF2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A789988-5B98-9E88-8611-ED7998ACFC7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C023848-4ADB-4CBF-A3BF-D0C1D98827C6}" type="datetimeFigureOut">
              <a:rPr lang="en-GB" smtClean="0"/>
              <a:pPr/>
              <a:t>01/07/2024</a:t>
            </a:fld>
            <a:endParaRPr lang="en-GB"/>
          </a:p>
        </p:txBody>
      </p:sp>
      <p:sp>
        <p:nvSpPr>
          <p:cNvPr id="5" name="Footer Placeholder 4">
            <a:extLst>
              <a:ext uri="{FF2B5EF4-FFF2-40B4-BE49-F238E27FC236}">
                <a16:creationId xmlns:a16="http://schemas.microsoft.com/office/drawing/2014/main" id="{30FC8259-06AD-DF58-87E1-815F301B3E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C2A9E01-CD26-8591-E778-F5C24467811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FC6663A-458D-4DE8-B5B5-ADD2546F4C0D}" type="slidenum">
              <a:rPr lang="en-GB" smtClean="0"/>
              <a:pPr/>
              <a:t>‹#›</a:t>
            </a:fld>
            <a:endParaRPr lang="en-GB"/>
          </a:p>
        </p:txBody>
      </p:sp>
    </p:spTree>
    <p:extLst>
      <p:ext uri="{BB962C8B-B14F-4D97-AF65-F5344CB8AC3E}">
        <p14:creationId xmlns:p14="http://schemas.microsoft.com/office/powerpoint/2010/main" val="824193181"/>
      </p:ext>
    </p:extLst>
  </p:cSld>
  <p:clrMap bg1="lt1" tx1="dk1" bg2="lt2" tx2="dk2" accent1="accent1" accent2="accent2" accent3="accent3" accent4="accent4" accent5="accent5" accent6="accent6" hlink="hlink" folHlink="folHlink"/>
  <p:sldLayoutIdLst>
    <p:sldLayoutId id="2147483673" r:id="rId1"/>
    <p:sldLayoutId id="214748367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D7494196-B405-E3E2-0338-BA8F882F775C}"/>
              </a:ext>
            </a:extLst>
          </p:cNvPr>
          <p:cNvPicPr>
            <a:picLocks noChangeAspect="1"/>
          </p:cNvPicPr>
          <p:nvPr/>
        </p:nvPicPr>
        <p:blipFill rotWithShape="1">
          <a:blip r:embed="rId3"/>
          <a:srcRect l="35988" r="27298"/>
          <a:stretch/>
        </p:blipFill>
        <p:spPr>
          <a:xfrm>
            <a:off x="1" y="10"/>
            <a:ext cx="4196496" cy="6857990"/>
          </a:xfrm>
          <a:prstGeom prst="rect">
            <a:avLst/>
          </a:prstGeom>
          <a:effectLst/>
        </p:spPr>
      </p:pic>
      <p:graphicFrame>
        <p:nvGraphicFramePr>
          <p:cNvPr id="6" name="TextBox 3">
            <a:extLst>
              <a:ext uri="{FF2B5EF4-FFF2-40B4-BE49-F238E27FC236}">
                <a16:creationId xmlns:a16="http://schemas.microsoft.com/office/drawing/2014/main" id="{0A028A4C-97EF-E879-2B7C-C2C842CF4ACE}"/>
              </a:ext>
            </a:extLst>
          </p:cNvPr>
          <p:cNvGraphicFramePr/>
          <p:nvPr/>
        </p:nvGraphicFramePr>
        <p:xfrm>
          <a:off x="4553734" y="285136"/>
          <a:ext cx="7185982" cy="63221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0347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6" name="Rectangle 3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38" name="Rectangle 3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0" name="Rectangle 3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42" name="Freeform: Shape 4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991B8D3B-38C3-7A3C-DEF9-8DCB7F5484E8}"/>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b="1" kern="1200">
                <a:solidFill>
                  <a:srgbClr val="FFFFFF"/>
                </a:solidFill>
                <a:latin typeface="+mj-lt"/>
                <a:ea typeface="+mj-ea"/>
                <a:cs typeface="+mj-cs"/>
              </a:rPr>
              <a:t>Contents </a:t>
            </a:r>
          </a:p>
        </p:txBody>
      </p:sp>
      <p:graphicFrame>
        <p:nvGraphicFramePr>
          <p:cNvPr id="14" name="Content Placeholder 2">
            <a:extLst>
              <a:ext uri="{FF2B5EF4-FFF2-40B4-BE49-F238E27FC236}">
                <a16:creationId xmlns:a16="http://schemas.microsoft.com/office/drawing/2014/main" id="{0ED6B96E-9A14-C680-3A8C-D4B8FDF1B8E5}"/>
              </a:ext>
            </a:extLst>
          </p:cNvPr>
          <p:cNvGraphicFramePr>
            <a:graphicFrameLocks noGrp="1"/>
          </p:cNvGraphicFramePr>
          <p:nvPr>
            <p:ph idx="1"/>
            <p:extLst>
              <p:ext uri="{D42A27DB-BD31-4B8C-83A1-F6EECF244321}">
                <p14:modId xmlns:p14="http://schemas.microsoft.com/office/powerpoint/2010/main" val="57366015"/>
              </p:ext>
            </p:extLst>
          </p:nvPr>
        </p:nvGraphicFramePr>
        <p:xfrm>
          <a:off x="4797404" y="843022"/>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093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20" name="Rectangle 19">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AED9B3D2-B038-5A02-BC20-8F80FAB4E2C2}"/>
              </a:ext>
            </a:extLst>
          </p:cNvPr>
          <p:cNvSpPr>
            <a:spLocks noGrp="1"/>
          </p:cNvSpPr>
          <p:nvPr>
            <p:ph type="title"/>
          </p:nvPr>
        </p:nvSpPr>
        <p:spPr>
          <a:xfrm>
            <a:off x="761803" y="350196"/>
            <a:ext cx="4646904" cy="1624520"/>
          </a:xfrm>
        </p:spPr>
        <p:txBody>
          <a:bodyPr anchor="ctr">
            <a:normAutofit/>
          </a:bodyPr>
          <a:lstStyle/>
          <a:p>
            <a:r>
              <a:rPr lang="en-GB" sz="4000" b="1" dirty="0"/>
              <a:t>2. Presentation Overview </a:t>
            </a:r>
          </a:p>
        </p:txBody>
      </p:sp>
      <p:sp>
        <p:nvSpPr>
          <p:cNvPr id="3" name="Content Placeholder 2">
            <a:extLst>
              <a:ext uri="{FF2B5EF4-FFF2-40B4-BE49-F238E27FC236}">
                <a16:creationId xmlns:a16="http://schemas.microsoft.com/office/drawing/2014/main" id="{7B34E63A-9194-FE09-F833-09BB7F6717FF}"/>
              </a:ext>
            </a:extLst>
          </p:cNvPr>
          <p:cNvSpPr>
            <a:spLocks noGrp="1"/>
          </p:cNvSpPr>
          <p:nvPr>
            <p:ph idx="1"/>
          </p:nvPr>
        </p:nvSpPr>
        <p:spPr>
          <a:xfrm>
            <a:off x="761802" y="2784764"/>
            <a:ext cx="5410398" cy="4073236"/>
          </a:xfrm>
        </p:spPr>
        <p:txBody>
          <a:bodyPr anchor="ctr">
            <a:normAutofit/>
          </a:bodyPr>
          <a:lstStyle/>
          <a:p>
            <a:pPr marL="0" indent="0">
              <a:buNone/>
            </a:pPr>
            <a:r>
              <a:rPr lang="en-GB" sz="2400" dirty="0"/>
              <a:t>Communication is the key tool in the workplace as it connects leadership, teamwork, and productivity. When combined with ethical values, it leads to better results and improved business well-being (Mercader at </a:t>
            </a:r>
            <a:r>
              <a:rPr lang="en-GB" sz="2400" dirty="0" err="1"/>
              <a:t>el</a:t>
            </a:r>
            <a:r>
              <a:rPr lang="en-GB" sz="2400" dirty="0"/>
              <a:t>, 2021).</a:t>
            </a:r>
          </a:p>
          <a:p>
            <a:pPr marL="0" indent="0">
              <a:buNone/>
            </a:pPr>
            <a:endParaRPr lang="en-GB" sz="2400" dirty="0"/>
          </a:p>
          <a:p>
            <a:pPr marL="0" indent="0">
              <a:buNone/>
            </a:pPr>
            <a:endParaRPr lang="en-GB" sz="2400" dirty="0"/>
          </a:p>
          <a:p>
            <a:pPr marL="0" indent="0">
              <a:buNone/>
            </a:pPr>
            <a:endParaRPr lang="en-GB" sz="2000" dirty="0"/>
          </a:p>
          <a:p>
            <a:endParaRPr lang="en-GB" sz="2000" dirty="0"/>
          </a:p>
        </p:txBody>
      </p:sp>
      <p:pic>
        <p:nvPicPr>
          <p:cNvPr id="14" name="Picture 13" descr="White bulbs with a yellow one standing out">
            <a:extLst>
              <a:ext uri="{FF2B5EF4-FFF2-40B4-BE49-F238E27FC236}">
                <a16:creationId xmlns:a16="http://schemas.microsoft.com/office/drawing/2014/main" id="{F4AC45B8-7300-8E13-610E-C42A1B921415}"/>
              </a:ext>
            </a:extLst>
          </p:cNvPr>
          <p:cNvPicPr>
            <a:picLocks noChangeAspect="1"/>
          </p:cNvPicPr>
          <p:nvPr/>
        </p:nvPicPr>
        <p:blipFill rotWithShape="1">
          <a:blip r:embed="rId2"/>
          <a:srcRect l="12365" r="28234" b="-2"/>
          <a:stretch/>
        </p:blipFill>
        <p:spPr>
          <a:xfrm>
            <a:off x="6664137" y="0"/>
            <a:ext cx="5527861" cy="6858000"/>
          </a:xfrm>
          <a:prstGeom prst="rect">
            <a:avLst/>
          </a:prstGeom>
        </p:spPr>
      </p:pic>
    </p:spTree>
    <p:extLst>
      <p:ext uri="{BB962C8B-B14F-4D97-AF65-F5344CB8AC3E}">
        <p14:creationId xmlns:p14="http://schemas.microsoft.com/office/powerpoint/2010/main" val="18151438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52C09-F2FC-3081-C988-0E9BCA80A44F}"/>
              </a:ext>
            </a:extLst>
          </p:cNvPr>
          <p:cNvSpPr>
            <a:spLocks noGrp="1"/>
          </p:cNvSpPr>
          <p:nvPr>
            <p:ph type="title"/>
          </p:nvPr>
        </p:nvSpPr>
        <p:spPr>
          <a:xfrm>
            <a:off x="510933" y="561480"/>
            <a:ext cx="6645999" cy="856503"/>
          </a:xfrm>
        </p:spPr>
        <p:txBody>
          <a:bodyPr>
            <a:normAutofit fontScale="90000"/>
          </a:bodyPr>
          <a:lstStyle/>
          <a:p>
            <a:r>
              <a:rPr lang="en-GB" sz="3200" b="1" dirty="0"/>
              <a:t>2.1. Why Communication Skills are Crucial for Success in The Workplace </a:t>
            </a:r>
          </a:p>
        </p:txBody>
      </p:sp>
      <p:sp>
        <p:nvSpPr>
          <p:cNvPr id="3" name="Content Placeholder 2">
            <a:extLst>
              <a:ext uri="{FF2B5EF4-FFF2-40B4-BE49-F238E27FC236}">
                <a16:creationId xmlns:a16="http://schemas.microsoft.com/office/drawing/2014/main" id="{111D390F-5C74-A350-6B82-124B1CEBC63F}"/>
              </a:ext>
            </a:extLst>
          </p:cNvPr>
          <p:cNvSpPr>
            <a:spLocks noGrp="1"/>
          </p:cNvSpPr>
          <p:nvPr>
            <p:ph idx="1"/>
          </p:nvPr>
        </p:nvSpPr>
        <p:spPr>
          <a:xfrm>
            <a:off x="510933" y="1652847"/>
            <a:ext cx="9042662" cy="5114818"/>
          </a:xfrm>
        </p:spPr>
        <p:txBody>
          <a:bodyPr>
            <a:normAutofit/>
          </a:bodyPr>
          <a:lstStyle/>
          <a:p>
            <a:pPr marL="0" indent="0">
              <a:buNone/>
            </a:pPr>
            <a:r>
              <a:rPr lang="en-GB" sz="2200" kern="100" dirty="0">
                <a:effectLst/>
                <a:latin typeface="Aptos" panose="020B0004020202020204" pitchFamily="34" charset="0"/>
                <a:ea typeface="Aptos" panose="020B0004020202020204" pitchFamily="34" charset="0"/>
                <a:cs typeface="Times New Roman" panose="02020603050405020304" pitchFamily="18" charset="0"/>
              </a:rPr>
              <a:t>Managing communication in the workplace is crucial. It ensures that the right information gets to the right people at the right time and in the right way. ‘‘Neutral collaboration and engagement is essential for project success’’ (Mike, 2021).</a:t>
            </a:r>
          </a:p>
          <a:p>
            <a:pPr marL="0" indent="0">
              <a:buNone/>
            </a:pPr>
            <a:endParaRPr lang="en-GB" sz="2200"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buNone/>
            </a:pPr>
            <a:r>
              <a:rPr lang="en-GB" sz="2200" kern="100" dirty="0">
                <a:latin typeface="Aptos" panose="020B0004020202020204" pitchFamily="34" charset="0"/>
                <a:ea typeface="Aptos" panose="020B0004020202020204" pitchFamily="34" charset="0"/>
                <a:cs typeface="Times New Roman" panose="02020603050405020304" pitchFamily="18" charset="0"/>
              </a:rPr>
              <a:t>Clear</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 communication:</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Enhances </a:t>
            </a:r>
            <a:r>
              <a:rPr lang="en-GB" sz="2200" kern="100" dirty="0">
                <a:latin typeface="Aptos" panose="020B0004020202020204" pitchFamily="34" charset="0"/>
                <a:ea typeface="Aptos" panose="020B0004020202020204" pitchFamily="34" charset="0"/>
                <a:cs typeface="Times New Roman" panose="02020603050405020304" pitchFamily="18" charset="0"/>
              </a:rPr>
              <a:t>t</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eam collaboration, </a:t>
            </a:r>
          </a:p>
          <a:p>
            <a:r>
              <a:rPr lang="en-GB" sz="2200" kern="100" dirty="0">
                <a:latin typeface="Aptos" panose="020B0004020202020204" pitchFamily="34" charset="0"/>
                <a:ea typeface="Aptos" panose="020B0004020202020204" pitchFamily="34" charset="0"/>
                <a:cs typeface="Times New Roman" panose="02020603050405020304" pitchFamily="18" charset="0"/>
              </a:rPr>
              <a:t>B</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oosts productivity and growth. </a:t>
            </a:r>
          </a:p>
          <a:p>
            <a:r>
              <a:rPr lang="en-GB" sz="2200" kern="100" dirty="0">
                <a:latin typeface="Aptos" panose="020B0004020202020204" pitchFamily="34" charset="0"/>
                <a:ea typeface="Aptos" panose="020B0004020202020204" pitchFamily="34" charset="0"/>
                <a:cs typeface="Times New Roman" panose="02020603050405020304" pitchFamily="18" charset="0"/>
              </a:rPr>
              <a:t>R</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educes misunderstandings</a:t>
            </a:r>
            <a:r>
              <a:rPr lang="en-GB" sz="2200" kern="100" dirty="0">
                <a:latin typeface="Aptos" panose="020B0004020202020204" pitchFamily="34" charset="0"/>
                <a:ea typeface="Aptos" panose="020B0004020202020204" pitchFamily="34" charset="0"/>
                <a:cs typeface="Times New Roman" panose="02020603050405020304" pitchFamily="18" charset="0"/>
              </a:rPr>
              <a:t> &amp; resolves conflicts </a:t>
            </a:r>
          </a:p>
          <a:p>
            <a:r>
              <a:rPr lang="en-GB" sz="2200" kern="100" dirty="0">
                <a:effectLst/>
                <a:latin typeface="Aptos" panose="020B0004020202020204" pitchFamily="34" charset="0"/>
                <a:ea typeface="Aptos" panose="020B0004020202020204" pitchFamily="34" charset="0"/>
                <a:cs typeface="Times New Roman" panose="02020603050405020304" pitchFamily="18" charset="0"/>
              </a:rPr>
              <a:t>Streamlines decision-making. </a:t>
            </a:r>
          </a:p>
          <a:p>
            <a:r>
              <a:rPr lang="en-GB" sz="2200" kern="100" dirty="0">
                <a:latin typeface="Aptos" panose="020B0004020202020204" pitchFamily="34" charset="0"/>
                <a:ea typeface="Aptos" panose="020B0004020202020204" pitchFamily="34" charset="0"/>
                <a:cs typeface="Times New Roman" panose="02020603050405020304" pitchFamily="18" charset="0"/>
              </a:rPr>
              <a:t>E</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nhances customer loyalty &amp; relationships </a:t>
            </a:r>
            <a:r>
              <a:rPr lang="en-GB" sz="2200" dirty="0">
                <a:effectLst/>
                <a:latin typeface="Aptos" panose="020B0004020202020204" pitchFamily="34" charset="0"/>
                <a:ea typeface="Aptos" panose="020B0004020202020204" pitchFamily="34" charset="0"/>
                <a:cs typeface="Times New Roman" panose="02020603050405020304" pitchFamily="18" charset="0"/>
              </a:rPr>
              <a:t>(</a:t>
            </a:r>
            <a:r>
              <a:rPr lang="en-GB" sz="2200" dirty="0" err="1">
                <a:effectLst/>
                <a:latin typeface="Aptos" panose="020B0004020202020204" pitchFamily="34" charset="0"/>
                <a:ea typeface="Aptos" panose="020B0004020202020204" pitchFamily="34" charset="0"/>
                <a:cs typeface="Times New Roman" panose="02020603050405020304" pitchFamily="18" charset="0"/>
              </a:rPr>
              <a:t>Zambas</a:t>
            </a:r>
            <a:r>
              <a:rPr lang="en-GB" sz="2200" dirty="0">
                <a:effectLst/>
                <a:latin typeface="Aptos" panose="020B0004020202020204" pitchFamily="34" charset="0"/>
                <a:ea typeface="Aptos" panose="020B0004020202020204" pitchFamily="34" charset="0"/>
                <a:cs typeface="Times New Roman" panose="02020603050405020304" pitchFamily="18" charset="0"/>
              </a:rPr>
              <a:t>, 2023). </a:t>
            </a:r>
            <a:endParaRPr lang="en-GB" sz="2200" dirty="0">
              <a:latin typeface="Aptos" panose="020B0004020202020204" pitchFamily="34" charset="0"/>
              <a:ea typeface="Aptos" panose="020B0004020202020204" pitchFamily="34" charset="0"/>
              <a:cs typeface="Times New Roman" panose="02020603050405020304" pitchFamily="18"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p:txBody>
      </p:sp>
      <p:pic>
        <p:nvPicPr>
          <p:cNvPr id="15" name="Picture 14">
            <a:extLst>
              <a:ext uri="{FF2B5EF4-FFF2-40B4-BE49-F238E27FC236}">
                <a16:creationId xmlns:a16="http://schemas.microsoft.com/office/drawing/2014/main" id="{7C33B54F-BBE6-32E6-5B84-9ED8B3465BCA}"/>
              </a:ext>
            </a:extLst>
          </p:cNvPr>
          <p:cNvPicPr>
            <a:picLocks noChangeAspect="1"/>
          </p:cNvPicPr>
          <p:nvPr/>
        </p:nvPicPr>
        <p:blipFill rotWithShape="1">
          <a:blip r:embed="rId3"/>
          <a:srcRect l="13848" r="11312" b="4"/>
          <a:stretch/>
        </p:blipFill>
        <p:spPr>
          <a:xfrm>
            <a:off x="8749146" y="4622896"/>
            <a:ext cx="2001146" cy="1424613"/>
          </a:xfrm>
          <a:prstGeom prst="rect">
            <a:avLst/>
          </a:prstGeom>
        </p:spPr>
      </p:pic>
      <p:pic>
        <p:nvPicPr>
          <p:cNvPr id="11" name="Picture 10">
            <a:extLst>
              <a:ext uri="{FF2B5EF4-FFF2-40B4-BE49-F238E27FC236}">
                <a16:creationId xmlns:a16="http://schemas.microsoft.com/office/drawing/2014/main" id="{28EF9FC0-1525-938D-973A-78A99EA2908C}"/>
              </a:ext>
            </a:extLst>
          </p:cNvPr>
          <p:cNvPicPr>
            <a:picLocks noChangeAspect="1"/>
          </p:cNvPicPr>
          <p:nvPr/>
        </p:nvPicPr>
        <p:blipFill rotWithShape="1">
          <a:blip r:embed="rId4"/>
          <a:srcRect r="2" b="4027"/>
          <a:stretch/>
        </p:blipFill>
        <p:spPr>
          <a:xfrm>
            <a:off x="9553595" y="2750025"/>
            <a:ext cx="1814059" cy="1460231"/>
          </a:xfrm>
          <a:prstGeom prst="rect">
            <a:avLst/>
          </a:prstGeom>
        </p:spPr>
      </p:pic>
    </p:spTree>
    <p:extLst>
      <p:ext uri="{BB962C8B-B14F-4D97-AF65-F5344CB8AC3E}">
        <p14:creationId xmlns:p14="http://schemas.microsoft.com/office/powerpoint/2010/main" val="2075704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92ED5-28E4-A2E7-72CE-7D85143D6E11}"/>
              </a:ext>
            </a:extLst>
          </p:cNvPr>
          <p:cNvSpPr>
            <a:spLocks noGrp="1"/>
          </p:cNvSpPr>
          <p:nvPr>
            <p:ph type="title"/>
          </p:nvPr>
        </p:nvSpPr>
        <p:spPr>
          <a:xfrm>
            <a:off x="838200" y="412060"/>
            <a:ext cx="10515600" cy="1325563"/>
          </a:xfrm>
        </p:spPr>
        <p:txBody>
          <a:bodyPr>
            <a:normAutofit/>
          </a:bodyPr>
          <a:lstStyle/>
          <a:p>
            <a:r>
              <a:rPr lang="en-GB" b="1" dirty="0"/>
              <a:t>2.1.1. What is Good Communication?</a:t>
            </a:r>
          </a:p>
        </p:txBody>
      </p:sp>
      <p:sp>
        <p:nvSpPr>
          <p:cNvPr id="3" name="Content Placeholder 2">
            <a:extLst>
              <a:ext uri="{FF2B5EF4-FFF2-40B4-BE49-F238E27FC236}">
                <a16:creationId xmlns:a16="http://schemas.microsoft.com/office/drawing/2014/main" id="{93281FBB-7299-35C4-CE1D-4F49DE457493}"/>
              </a:ext>
            </a:extLst>
          </p:cNvPr>
          <p:cNvSpPr>
            <a:spLocks noGrp="1"/>
          </p:cNvSpPr>
          <p:nvPr>
            <p:ph idx="1"/>
          </p:nvPr>
        </p:nvSpPr>
        <p:spPr>
          <a:xfrm>
            <a:off x="570271" y="1572717"/>
            <a:ext cx="5525729" cy="5024728"/>
          </a:xfrm>
        </p:spPr>
        <p:txBody>
          <a:bodyPr anchor="b">
            <a:normAutofit/>
          </a:bodyPr>
          <a:lstStyle/>
          <a:p>
            <a:r>
              <a:rPr lang="en-GB" sz="2200" kern="100" dirty="0">
                <a:effectLst/>
                <a:latin typeface="Aptos" panose="020B0004020202020204" pitchFamily="34" charset="0"/>
                <a:ea typeface="Aptos" panose="020B0004020202020204" pitchFamily="34" charset="0"/>
                <a:cs typeface="Times New Roman" panose="02020603050405020304" pitchFamily="18" charset="0"/>
              </a:rPr>
              <a:t>Good communication is having the ability to convey information effectively and efficiently</a:t>
            </a:r>
            <a:r>
              <a:rPr lang="en-GB" sz="2200" kern="100" dirty="0">
                <a:latin typeface="Aptos" panose="020B0004020202020204" pitchFamily="34" charset="0"/>
                <a:ea typeface="Aptos" panose="020B0004020202020204" pitchFamily="34" charset="0"/>
                <a:cs typeface="Times New Roman" panose="02020603050405020304" pitchFamily="18" charset="0"/>
              </a:rPr>
              <a:t> </a:t>
            </a:r>
            <a:r>
              <a:rPr lang="en-GB" sz="2200" kern="100" dirty="0">
                <a:effectLst/>
                <a:latin typeface="Aptos" panose="020B0004020202020204" pitchFamily="34" charset="0"/>
                <a:ea typeface="Aptos" panose="020B0004020202020204" pitchFamily="34" charset="0"/>
                <a:cs typeface="Times New Roman" panose="02020603050405020304" pitchFamily="18" charset="0"/>
              </a:rPr>
              <a:t>(Tannenbaum and Salas, 2021). </a:t>
            </a:r>
          </a:p>
          <a:p>
            <a:endParaRPr lang="en-GB" sz="2200" kern="100" dirty="0">
              <a:latin typeface="Aptos" panose="020B0004020202020204" pitchFamily="34" charset="0"/>
              <a:ea typeface="Aptos" panose="020B0004020202020204" pitchFamily="34" charset="0"/>
              <a:cs typeface="Times New Roman" panose="02020603050405020304" pitchFamily="18" charset="0"/>
            </a:endParaRPr>
          </a:p>
          <a:p>
            <a:pPr>
              <a:spcBef>
                <a:spcPts val="45"/>
              </a:spcBef>
              <a:spcAft>
                <a:spcPts val="800"/>
              </a:spcAft>
            </a:pPr>
            <a:r>
              <a:rPr lang="en-GB" sz="2200" kern="0" dirty="0">
                <a:effectLst/>
                <a:latin typeface="Aptos" panose="020B0004020202020204" pitchFamily="34" charset="0"/>
                <a:ea typeface="Arial" panose="020B0604020202020204" pitchFamily="34" charset="0"/>
                <a:cs typeface="Arial" panose="020B0604020202020204" pitchFamily="34" charset="0"/>
              </a:rPr>
              <a:t>‘‘Communication must  be accurate and include enough detail, be clear, and use the correct method to be received and understood’’ (BBC Bitesize, no date). </a:t>
            </a:r>
          </a:p>
          <a:p>
            <a:pPr marL="0" indent="0">
              <a:spcBef>
                <a:spcPts val="45"/>
              </a:spcBef>
              <a:spcAft>
                <a:spcPts val="800"/>
              </a:spcAft>
              <a:buNone/>
            </a:pPr>
            <a:endParaRPr lang="en-GB" sz="2200" kern="0" dirty="0">
              <a:effectLst/>
              <a:latin typeface="Aptos" panose="020B0004020202020204" pitchFamily="34" charset="0"/>
              <a:ea typeface="Arial" panose="020B0604020202020204" pitchFamily="34" charset="0"/>
              <a:cs typeface="Arial" panose="020B0604020202020204" pitchFamily="34" charset="0"/>
            </a:endParaRPr>
          </a:p>
          <a:p>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700" dirty="0"/>
          </a:p>
        </p:txBody>
      </p:sp>
      <p:pic>
        <p:nvPicPr>
          <p:cNvPr id="4" name="Picture 3">
            <a:extLst>
              <a:ext uri="{FF2B5EF4-FFF2-40B4-BE49-F238E27FC236}">
                <a16:creationId xmlns:a16="http://schemas.microsoft.com/office/drawing/2014/main" id="{44C118A0-F4EF-AD73-4D64-35AA1DC4B0CC}"/>
              </a:ext>
            </a:extLst>
          </p:cNvPr>
          <p:cNvPicPr>
            <a:picLocks noChangeAspect="1"/>
          </p:cNvPicPr>
          <p:nvPr/>
        </p:nvPicPr>
        <p:blipFill rotWithShape="1">
          <a:blip r:embed="rId3"/>
          <a:srcRect l="8072" r="8418" b="1"/>
          <a:stretch/>
        </p:blipFill>
        <p:spPr>
          <a:xfrm>
            <a:off x="6307931" y="1572716"/>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12" name="TextBox 11">
            <a:extLst>
              <a:ext uri="{FF2B5EF4-FFF2-40B4-BE49-F238E27FC236}">
                <a16:creationId xmlns:a16="http://schemas.microsoft.com/office/drawing/2014/main" id="{3BF30BC4-E067-B42D-3533-5C0C78E52A51}"/>
              </a:ext>
            </a:extLst>
          </p:cNvPr>
          <p:cNvSpPr txBox="1"/>
          <p:nvPr/>
        </p:nvSpPr>
        <p:spPr>
          <a:xfrm>
            <a:off x="8347586" y="5879690"/>
            <a:ext cx="1474839"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ptos" panose="02110004020202020204"/>
                <a:ea typeface="+mn-ea"/>
                <a:cs typeface="+mn-cs"/>
              </a:rPr>
              <a:t>Forbes </a:t>
            </a:r>
          </a:p>
        </p:txBody>
      </p:sp>
    </p:spTree>
    <p:extLst>
      <p:ext uri="{BB962C8B-B14F-4D97-AF65-F5344CB8AC3E}">
        <p14:creationId xmlns:p14="http://schemas.microsoft.com/office/powerpoint/2010/main" val="8415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7F81A-133D-7D0E-5124-C56E94CAE781}"/>
              </a:ext>
            </a:extLst>
          </p:cNvPr>
          <p:cNvSpPr>
            <a:spLocks noGrp="1"/>
          </p:cNvSpPr>
          <p:nvPr>
            <p:ph type="title"/>
          </p:nvPr>
        </p:nvSpPr>
        <p:spPr>
          <a:xfrm>
            <a:off x="4440653" y="279950"/>
            <a:ext cx="6750356" cy="1330839"/>
          </a:xfrm>
        </p:spPr>
        <p:txBody>
          <a:bodyPr>
            <a:normAutofit fontScale="90000"/>
          </a:bodyPr>
          <a:lstStyle/>
          <a:p>
            <a:r>
              <a:rPr lang="en-GB" sz="3100" b="1" dirty="0"/>
              <a:t>2.2. How Effective Communication Contributes to Organisational Productivity </a:t>
            </a:r>
          </a:p>
        </p:txBody>
      </p:sp>
      <p:sp>
        <p:nvSpPr>
          <p:cNvPr id="3" name="Content Placeholder 2">
            <a:extLst>
              <a:ext uri="{FF2B5EF4-FFF2-40B4-BE49-F238E27FC236}">
                <a16:creationId xmlns:a16="http://schemas.microsoft.com/office/drawing/2014/main" id="{C6B4EADB-E200-C28B-B395-9E60C292BB32}"/>
              </a:ext>
            </a:extLst>
          </p:cNvPr>
          <p:cNvSpPr>
            <a:spLocks noGrp="1"/>
          </p:cNvSpPr>
          <p:nvPr>
            <p:ph idx="1"/>
          </p:nvPr>
        </p:nvSpPr>
        <p:spPr>
          <a:xfrm>
            <a:off x="4709579" y="1777043"/>
            <a:ext cx="7119853" cy="4634753"/>
          </a:xfrm>
        </p:spPr>
        <p:txBody>
          <a:bodyPr>
            <a:normAutofit/>
          </a:bodyPr>
          <a:lstStyle/>
          <a:p>
            <a:pPr marL="0" indent="0">
              <a:spcAft>
                <a:spcPts val="800"/>
              </a:spcAft>
              <a:buNone/>
            </a:pPr>
            <a:r>
              <a:rPr lang="en-GB" sz="1800" kern="100" dirty="0">
                <a:effectLst/>
                <a:highlight>
                  <a:srgbClr val="FFFFFF"/>
                </a:highlight>
                <a:ea typeface="Aptos" panose="020B0004020202020204" pitchFamily="34" charset="0"/>
                <a:cs typeface="Times New Roman" panose="02020603050405020304" pitchFamily="18" charset="0"/>
              </a:rPr>
              <a:t>Effective communication is a critical factor in enhancing organisational productivity. </a:t>
            </a:r>
            <a:endParaRPr lang="en-GB" sz="1800" kern="100" dirty="0">
              <a:highlight>
                <a:srgbClr val="FFFFFF"/>
              </a:highlight>
              <a:ea typeface="Aptos" panose="020B0004020202020204" pitchFamily="34" charset="0"/>
              <a:cs typeface="Times New Roman" panose="02020603050405020304" pitchFamily="18" charset="0"/>
            </a:endParaRPr>
          </a:p>
          <a:p>
            <a:pPr marL="0" indent="0">
              <a:spcAft>
                <a:spcPts val="800"/>
              </a:spcAft>
              <a:buNone/>
            </a:pPr>
            <a:r>
              <a:rPr lang="en-GB" sz="1800" kern="100" dirty="0">
                <a:effectLst/>
                <a:highlight>
                  <a:srgbClr val="FFFFFF"/>
                </a:highlight>
                <a:ea typeface="Aptos" panose="020B0004020202020204" pitchFamily="34" charset="0"/>
                <a:cs typeface="Times New Roman" panose="02020603050405020304" pitchFamily="18" charset="0"/>
              </a:rPr>
              <a:t>Effective </a:t>
            </a:r>
            <a:r>
              <a:rPr lang="en-GB" sz="1800" kern="100" dirty="0">
                <a:highlight>
                  <a:srgbClr val="FFFFFF"/>
                </a:highlight>
                <a:ea typeface="Aptos" panose="020B0004020202020204" pitchFamily="34" charset="0"/>
                <a:cs typeface="Times New Roman" panose="02020603050405020304" pitchFamily="18" charset="0"/>
              </a:rPr>
              <a:t>c</a:t>
            </a:r>
            <a:r>
              <a:rPr lang="en-GB" sz="1800" kern="100" dirty="0">
                <a:effectLst/>
                <a:highlight>
                  <a:srgbClr val="FFFFFF"/>
                </a:highlight>
                <a:ea typeface="Aptos" panose="020B0004020202020204" pitchFamily="34" charset="0"/>
                <a:cs typeface="Times New Roman" panose="02020603050405020304" pitchFamily="18" charset="0"/>
              </a:rPr>
              <a:t>ommunication</a:t>
            </a:r>
            <a:r>
              <a:rPr lang="en-GB" sz="1800" kern="100" dirty="0">
                <a:highlight>
                  <a:srgbClr val="FFFFFF"/>
                </a:highlight>
                <a:ea typeface="Aptos" panose="020B0004020202020204" pitchFamily="34" charset="0"/>
                <a:cs typeface="Times New Roman" panose="02020603050405020304" pitchFamily="18" charset="0"/>
              </a:rPr>
              <a:t> </a:t>
            </a:r>
            <a:r>
              <a:rPr lang="en-GB" sz="1800" kern="100" dirty="0">
                <a:effectLst/>
                <a:highlight>
                  <a:srgbClr val="FFFFFF"/>
                </a:highlight>
                <a:ea typeface="Aptos" panose="020B0004020202020204" pitchFamily="34" charset="0"/>
                <a:cs typeface="Times New Roman" panose="02020603050405020304" pitchFamily="18" charset="0"/>
              </a:rPr>
              <a:t>facilitates team members clear understanding of goals and roles, enhancing team collaboration, promotes efficient workflow and positive workplace relationships, which ultimately boosts productivity and growth. </a:t>
            </a:r>
          </a:p>
          <a:p>
            <a:pPr marL="0" indent="0">
              <a:spcAft>
                <a:spcPts val="800"/>
              </a:spcAft>
              <a:buNone/>
            </a:pPr>
            <a:endParaRPr lang="en-GB" sz="1800" kern="100" dirty="0">
              <a:highlight>
                <a:srgbClr val="FFFFFF"/>
              </a:highlight>
              <a:ea typeface="Aptos" panose="020B0004020202020204" pitchFamily="34" charset="0"/>
              <a:cs typeface="Times New Roman" panose="02020603050405020304" pitchFamily="18" charset="0"/>
            </a:endParaRPr>
          </a:p>
          <a:p>
            <a:pPr marL="0" indent="0">
              <a:spcAft>
                <a:spcPts val="800"/>
              </a:spcAft>
              <a:buNone/>
            </a:pPr>
            <a:r>
              <a:rPr lang="en-GB" sz="1800" kern="100" dirty="0">
                <a:effectLst/>
                <a:highlight>
                  <a:srgbClr val="FFFFFF"/>
                </a:highlight>
                <a:ea typeface="Aptos" panose="020B0004020202020204" pitchFamily="34" charset="0"/>
                <a:cs typeface="Times New Roman" panose="02020603050405020304" pitchFamily="18" charset="0"/>
              </a:rPr>
              <a:t>With effective communication:</a:t>
            </a:r>
          </a:p>
          <a:p>
            <a:pPr>
              <a:spcAft>
                <a:spcPts val="800"/>
              </a:spcAft>
            </a:pPr>
            <a:r>
              <a:rPr lang="en-GB" sz="1800" kern="100" dirty="0">
                <a:effectLst/>
                <a:highlight>
                  <a:srgbClr val="FFFFFF"/>
                </a:highlight>
                <a:ea typeface="Aptos" panose="020B0004020202020204" pitchFamily="34" charset="0"/>
                <a:cs typeface="Times New Roman" panose="02020603050405020304" pitchFamily="18" charset="0"/>
              </a:rPr>
              <a:t> conflicts are resolved quickly</a:t>
            </a:r>
          </a:p>
          <a:p>
            <a:pPr>
              <a:spcAft>
                <a:spcPts val="800"/>
              </a:spcAft>
            </a:pPr>
            <a:r>
              <a:rPr lang="en-GB" sz="1800" kern="100" dirty="0">
                <a:effectLst/>
                <a:highlight>
                  <a:srgbClr val="FFFFFF"/>
                </a:highlight>
                <a:ea typeface="Aptos" panose="020B0004020202020204" pitchFamily="34" charset="0"/>
                <a:cs typeface="Times New Roman" panose="02020603050405020304" pitchFamily="18" charset="0"/>
              </a:rPr>
              <a:t>Information flows smoothly across all levels of the organisation, enabling managers to make informed decisions quickly and accurately (Jones &amp; George, 2015)</a:t>
            </a:r>
            <a:endParaRPr lang="en-GB" sz="1800" kern="100" dirty="0">
              <a:effectLst/>
              <a:ea typeface="Aptos" panose="020B0004020202020204" pitchFamily="34" charset="0"/>
              <a:cs typeface="Times New Roman" panose="02020603050405020304" pitchFamily="18" charset="0"/>
            </a:endParaRPr>
          </a:p>
          <a:p>
            <a:endParaRPr lang="en-GB" sz="1400" dirty="0"/>
          </a:p>
        </p:txBody>
      </p:sp>
      <p:pic>
        <p:nvPicPr>
          <p:cNvPr id="5" name="Picture 4" descr="White puzzle with one red piece">
            <a:extLst>
              <a:ext uri="{FF2B5EF4-FFF2-40B4-BE49-F238E27FC236}">
                <a16:creationId xmlns:a16="http://schemas.microsoft.com/office/drawing/2014/main" id="{4CF7EED6-7191-6E29-C43A-DBD04E5ABBAA}"/>
              </a:ext>
            </a:extLst>
          </p:cNvPr>
          <p:cNvPicPr>
            <a:picLocks noChangeAspect="1"/>
          </p:cNvPicPr>
          <p:nvPr/>
        </p:nvPicPr>
        <p:blipFill rotWithShape="1">
          <a:blip r:embed="rId2"/>
          <a:srcRect l="29848" r="28286"/>
          <a:stretch/>
        </p:blipFill>
        <p:spPr>
          <a:xfrm>
            <a:off x="362567" y="1533286"/>
            <a:ext cx="3704013" cy="4976553"/>
          </a:xfrm>
          <a:prstGeom prst="rect">
            <a:avLst/>
          </a:prstGeom>
        </p:spPr>
      </p:pic>
    </p:spTree>
    <p:extLst>
      <p:ext uri="{BB962C8B-B14F-4D97-AF65-F5344CB8AC3E}">
        <p14:creationId xmlns:p14="http://schemas.microsoft.com/office/powerpoint/2010/main" val="35074982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5E671-7862-94E9-4CBB-58D58F76C2B3}"/>
              </a:ext>
            </a:extLst>
          </p:cNvPr>
          <p:cNvSpPr>
            <a:spLocks noGrp="1"/>
          </p:cNvSpPr>
          <p:nvPr>
            <p:ph type="title"/>
          </p:nvPr>
        </p:nvSpPr>
        <p:spPr>
          <a:xfrm>
            <a:off x="5526156" y="365125"/>
            <a:ext cx="5827643" cy="1433433"/>
          </a:xfrm>
        </p:spPr>
        <p:txBody>
          <a:bodyPr anchor="b">
            <a:normAutofit/>
          </a:bodyPr>
          <a:lstStyle/>
          <a:p>
            <a:br>
              <a:rPr lang="en-GB" kern="100" dirty="0">
                <a:effectLst/>
                <a:latin typeface="Aptos" panose="020B0004020202020204" pitchFamily="34" charset="0"/>
                <a:ea typeface="Aptos" panose="020B000402020202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542CE8E-809F-F7E1-E596-1114BF3E8140}"/>
              </a:ext>
            </a:extLst>
          </p:cNvPr>
          <p:cNvSpPr>
            <a:spLocks noGrp="1"/>
          </p:cNvSpPr>
          <p:nvPr>
            <p:ph idx="1"/>
          </p:nvPr>
        </p:nvSpPr>
        <p:spPr>
          <a:xfrm>
            <a:off x="3657599" y="1587167"/>
            <a:ext cx="7460225" cy="5070374"/>
          </a:xfrm>
        </p:spPr>
        <p:txBody>
          <a:bodyPr anchor="t">
            <a:normAutofit/>
          </a:bodyPr>
          <a:lstStyle/>
          <a:p>
            <a:pPr>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Open and honest communication builds trust and increase loyalty among team members,</a:t>
            </a:r>
            <a:r>
              <a:rPr lang="en-GB" sz="2000" kern="100" dirty="0">
                <a:latin typeface="Aptos" panose="020B0004020202020204" pitchFamily="34" charset="0"/>
                <a:ea typeface="Aptos" panose="020B0004020202020204" pitchFamily="34" charset="0"/>
                <a:cs typeface="Times New Roman" panose="02020603050405020304" pitchFamily="18" charset="0"/>
              </a:rPr>
              <a:t>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enhancing team collaboration towards a common goal.</a:t>
            </a:r>
          </a:p>
          <a:p>
            <a:pPr>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With effective communications team members, can divide tasks according to individual strengths utilising The Belbin Team Roles. This </a:t>
            </a:r>
            <a:r>
              <a:rPr lang="en-GB" sz="2000" kern="100" dirty="0">
                <a:latin typeface="Aptos" panose="020B0004020202020204" pitchFamily="34" charset="0"/>
                <a:ea typeface="Aptos" panose="020B0004020202020204" pitchFamily="34" charset="0"/>
                <a:cs typeface="Times New Roman" panose="02020603050405020304" pitchFamily="18" charset="0"/>
              </a:rPr>
              <a:t>enables </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team members to prioritise and perform their tasks competently, enhancing overall  team efficiency and productivity across the company  (Belbin, 2012). </a:t>
            </a:r>
          </a:p>
          <a:p>
            <a:pPr>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000" kern="100" dirty="0">
                <a:latin typeface="Aptos" panose="020B0004020202020204" pitchFamily="34" charset="0"/>
                <a:ea typeface="Aptos" panose="020B0004020202020204" pitchFamily="34" charset="0"/>
                <a:cs typeface="Times New Roman" panose="02020603050405020304" pitchFamily="18" charset="0"/>
              </a:rPr>
              <a:t>A</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ctive listening and  respectful responses allows quick internal conflict resolution and maintain harmony in the workplace.  (Thomas and Kilmann, 1974).</a:t>
            </a:r>
          </a:p>
          <a:p>
            <a:pPr>
              <a:spcAft>
                <a:spcPts val="800"/>
              </a:spcAft>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endParaRPr lang="en-GB" sz="1600" kern="100" dirty="0">
              <a:latin typeface="Aptos" panose="020B0004020202020204" pitchFamily="34" charset="0"/>
              <a:ea typeface="Aptos" panose="020B0004020202020204" pitchFamily="34" charset="0"/>
              <a:cs typeface="Times New Roman" panose="02020603050405020304" pitchFamily="18" charset="0"/>
            </a:endParaRPr>
          </a:p>
          <a:p>
            <a:pPr>
              <a:spcAft>
                <a:spcPts val="800"/>
              </a:spcAft>
            </a:pP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spcAft>
                <a:spcPts val="800"/>
              </a:spcAft>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1400" dirty="0"/>
          </a:p>
        </p:txBody>
      </p:sp>
      <p:pic>
        <p:nvPicPr>
          <p:cNvPr id="35" name="Picture 34">
            <a:extLst>
              <a:ext uri="{FF2B5EF4-FFF2-40B4-BE49-F238E27FC236}">
                <a16:creationId xmlns:a16="http://schemas.microsoft.com/office/drawing/2014/main" id="{24DF0DDA-8289-5CB8-72DA-E2F3820A52D7}"/>
              </a:ext>
            </a:extLst>
          </p:cNvPr>
          <p:cNvPicPr>
            <a:picLocks noChangeAspect="1"/>
          </p:cNvPicPr>
          <p:nvPr/>
        </p:nvPicPr>
        <p:blipFill>
          <a:blip r:embed="rId2"/>
          <a:stretch>
            <a:fillRect/>
          </a:stretch>
        </p:blipFill>
        <p:spPr>
          <a:xfrm>
            <a:off x="274075" y="2056076"/>
            <a:ext cx="3603745" cy="2413338"/>
          </a:xfrm>
          <a:prstGeom prst="rect">
            <a:avLst/>
          </a:prstGeom>
        </p:spPr>
      </p:pic>
      <p:sp>
        <p:nvSpPr>
          <p:cNvPr id="5" name="TextBox 4">
            <a:extLst>
              <a:ext uri="{FF2B5EF4-FFF2-40B4-BE49-F238E27FC236}">
                <a16:creationId xmlns:a16="http://schemas.microsoft.com/office/drawing/2014/main" id="{3EE54CE8-87EF-2783-9B77-60553B45417A}"/>
              </a:ext>
            </a:extLst>
          </p:cNvPr>
          <p:cNvSpPr txBox="1"/>
          <p:nvPr/>
        </p:nvSpPr>
        <p:spPr>
          <a:xfrm>
            <a:off x="3657599" y="365125"/>
            <a:ext cx="8085165"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600" b="1" i="0" u="none" strike="noStrike" kern="1200" cap="none" spc="0" normalizeH="0" baseline="0" noProof="0" dirty="0">
                <a:ln>
                  <a:noFill/>
                </a:ln>
                <a:solidFill>
                  <a:prstClr val="black"/>
                </a:solidFill>
                <a:effectLst/>
                <a:uLnTx/>
                <a:uFillTx/>
                <a:latin typeface="Aptos" panose="02110004020202020204"/>
                <a:ea typeface="+mn-ea"/>
                <a:cs typeface="+mn-cs"/>
              </a:rPr>
              <a:t>2.3. How Effective Communication Contributes to Teamwork  </a:t>
            </a:r>
          </a:p>
        </p:txBody>
      </p:sp>
    </p:spTree>
    <p:extLst>
      <p:ext uri="{BB962C8B-B14F-4D97-AF65-F5344CB8AC3E}">
        <p14:creationId xmlns:p14="http://schemas.microsoft.com/office/powerpoint/2010/main" val="38627971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46"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5422B2F8-868C-700F-4EA6-26E86D46E92D}"/>
              </a:ext>
            </a:extLst>
          </p:cNvPr>
          <p:cNvSpPr>
            <a:spLocks noGrp="1"/>
          </p:cNvSpPr>
          <p:nvPr>
            <p:ph type="title"/>
          </p:nvPr>
        </p:nvSpPr>
        <p:spPr>
          <a:xfrm>
            <a:off x="1137034" y="500450"/>
            <a:ext cx="9392421" cy="1330841"/>
          </a:xfrm>
        </p:spPr>
        <p:txBody>
          <a:bodyPr>
            <a:normAutofit/>
          </a:bodyPr>
          <a:lstStyle/>
          <a:p>
            <a:r>
              <a:rPr lang="en-GB" b="1" dirty="0"/>
              <a:t>2.4. How Effective Communication Contributes to Client Satisfaction </a:t>
            </a:r>
          </a:p>
        </p:txBody>
      </p:sp>
      <p:sp>
        <p:nvSpPr>
          <p:cNvPr id="3" name="Content Placeholder 2">
            <a:extLst>
              <a:ext uri="{FF2B5EF4-FFF2-40B4-BE49-F238E27FC236}">
                <a16:creationId xmlns:a16="http://schemas.microsoft.com/office/drawing/2014/main" id="{6BD1C603-A212-0161-BE38-49F48652F2E5}"/>
              </a:ext>
            </a:extLst>
          </p:cNvPr>
          <p:cNvSpPr>
            <a:spLocks noGrp="1"/>
          </p:cNvSpPr>
          <p:nvPr>
            <p:ph idx="1"/>
          </p:nvPr>
        </p:nvSpPr>
        <p:spPr>
          <a:xfrm>
            <a:off x="1137034" y="2198362"/>
            <a:ext cx="4958966" cy="3917773"/>
          </a:xfrm>
        </p:spPr>
        <p:txBody>
          <a:bodyPr>
            <a:normAutofit/>
          </a:bodyPr>
          <a:lstStyle/>
          <a:p>
            <a:pPr>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Effective communication skills </a:t>
            </a:r>
            <a:r>
              <a:rPr lang="en-GB" sz="2000" kern="100" dirty="0">
                <a:latin typeface="Aptos" panose="020B0004020202020204" pitchFamily="34" charset="0"/>
                <a:ea typeface="Aptos" panose="020B0004020202020204" pitchFamily="34" charset="0"/>
                <a:cs typeface="Times New Roman" panose="02020603050405020304" pitchFamily="18" charset="0"/>
              </a:rPr>
              <a:t>are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essential to connect more deeply with customers. Transparent communication allows professionals to build trust and maintain a strong customer relationship.</a:t>
            </a:r>
          </a:p>
          <a:p>
            <a:pPr>
              <a:spcAft>
                <a:spcPts val="800"/>
              </a:spcAf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Active listening to customer’s feedback facilitates understanding of customer needs and responds to their inquiries quickly and effectively and provide them with a positive customer experience (</a:t>
            </a:r>
            <a:r>
              <a:rPr lang="en-GB" sz="2000" kern="100" dirty="0" err="1">
                <a:effectLst/>
                <a:latin typeface="Aptos" panose="020B0004020202020204" pitchFamily="34" charset="0"/>
                <a:ea typeface="Aptos" panose="020B0004020202020204" pitchFamily="34" charset="0"/>
                <a:cs typeface="Times New Roman" panose="02020603050405020304" pitchFamily="18" charset="0"/>
              </a:rPr>
              <a:t>Zawadi</a:t>
            </a:r>
            <a:r>
              <a:rPr lang="en-GB" sz="2000" kern="100" dirty="0">
                <a:latin typeface="Aptos" panose="020B0004020202020204" pitchFamily="34" charset="0"/>
                <a:ea typeface="Aptos" panose="020B0004020202020204" pitchFamily="34" charset="0"/>
                <a:cs typeface="Times New Roman" panose="02020603050405020304" pitchFamily="18" charset="0"/>
              </a:rPr>
              <a:t>,</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2023 ). </a:t>
            </a:r>
          </a:p>
          <a:p>
            <a:pPr marL="0" indent="0">
              <a:spcAft>
                <a:spcPts val="800"/>
              </a:spcAft>
              <a:buNone/>
            </a:pP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sz="2000" dirty="0"/>
          </a:p>
        </p:txBody>
      </p:sp>
      <p:pic>
        <p:nvPicPr>
          <p:cNvPr id="4" name="Picture 3">
            <a:extLst>
              <a:ext uri="{FF2B5EF4-FFF2-40B4-BE49-F238E27FC236}">
                <a16:creationId xmlns:a16="http://schemas.microsoft.com/office/drawing/2014/main" id="{C1C78648-C6D5-3434-8317-C48C1A7D1D69}"/>
              </a:ext>
            </a:extLst>
          </p:cNvPr>
          <p:cNvPicPr>
            <a:picLocks noChangeAspect="1"/>
          </p:cNvPicPr>
          <p:nvPr/>
        </p:nvPicPr>
        <p:blipFill>
          <a:blip r:embed="rId2"/>
          <a:stretch>
            <a:fillRect/>
          </a:stretch>
        </p:blipFill>
        <p:spPr>
          <a:xfrm>
            <a:off x="6719367" y="2931587"/>
            <a:ext cx="4788505" cy="2262569"/>
          </a:xfrm>
          <a:prstGeom prst="rect">
            <a:avLst/>
          </a:prstGeom>
        </p:spPr>
      </p:pic>
      <p:sp>
        <p:nvSpPr>
          <p:cNvPr id="47"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20417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23" name="Rectangle 2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5" name="Rectangle 2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7"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DF2D5C2B-45FF-E8C8-EEBD-EA62578DAB94}"/>
              </a:ext>
            </a:extLst>
          </p:cNvPr>
          <p:cNvSpPr>
            <a:spLocks noGrp="1"/>
          </p:cNvSpPr>
          <p:nvPr>
            <p:ph type="title"/>
          </p:nvPr>
        </p:nvSpPr>
        <p:spPr>
          <a:xfrm>
            <a:off x="466722" y="586855"/>
            <a:ext cx="3201366" cy="3387497"/>
          </a:xfrm>
        </p:spPr>
        <p:txBody>
          <a:bodyPr anchor="b">
            <a:normAutofit/>
          </a:bodyPr>
          <a:lstStyle/>
          <a:p>
            <a:pPr algn="r"/>
            <a:br>
              <a:rPr lang="en-GB" sz="4000" b="1" dirty="0">
                <a:solidFill>
                  <a:srgbClr val="FFFFFF"/>
                </a:solidFill>
              </a:rPr>
            </a:br>
            <a:r>
              <a:rPr lang="en-GB" sz="4200" b="1" dirty="0">
                <a:solidFill>
                  <a:srgbClr val="FFFFFF"/>
                </a:solidFill>
              </a:rPr>
              <a:t>3. Examples of Situations </a:t>
            </a:r>
          </a:p>
        </p:txBody>
      </p:sp>
      <p:sp>
        <p:nvSpPr>
          <p:cNvPr id="3" name="Content Placeholder 2">
            <a:extLst>
              <a:ext uri="{FF2B5EF4-FFF2-40B4-BE49-F238E27FC236}">
                <a16:creationId xmlns:a16="http://schemas.microsoft.com/office/drawing/2014/main" id="{84906012-4AC4-C0B5-FDC9-6ABE571ED5B7}"/>
              </a:ext>
            </a:extLst>
          </p:cNvPr>
          <p:cNvSpPr>
            <a:spLocks noGrp="1"/>
          </p:cNvSpPr>
          <p:nvPr>
            <p:ph idx="1"/>
          </p:nvPr>
        </p:nvSpPr>
        <p:spPr>
          <a:xfrm>
            <a:off x="4810259" y="649480"/>
            <a:ext cx="6555347" cy="5546047"/>
          </a:xfrm>
        </p:spPr>
        <p:txBody>
          <a:bodyPr anchor="ctr">
            <a:normAutofit/>
          </a:bodyPr>
          <a:lstStyle/>
          <a:p>
            <a:pPr marL="0" indent="0">
              <a:spcAft>
                <a:spcPts val="800"/>
              </a:spcAft>
              <a:buNone/>
            </a:pPr>
            <a:r>
              <a:rPr lang="en-GB" sz="3200" b="1" kern="100" dirty="0">
                <a:effectLst/>
                <a:latin typeface="Aptos" panose="020B0004020202020204" pitchFamily="34" charset="0"/>
                <a:ea typeface="Aptos" panose="020B0004020202020204" pitchFamily="34" charset="0"/>
                <a:cs typeface="Times New Roman" panose="02020603050405020304" pitchFamily="18" charset="0"/>
              </a:rPr>
              <a:t>Example 1 </a:t>
            </a:r>
          </a:p>
          <a:p>
            <a:pPr marL="0" indent="0">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Delivering safe, high-quality healthcare relies heavily on effective communication between all members of the healthcare team. </a:t>
            </a:r>
          </a:p>
          <a:p>
            <a:pPr marL="0" indent="0">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For example, in paediatric cardiac surgery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DeLaval's</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work showed that teams who openly discussed potential issues and plans had better clinical outcomes (Leonard and Frankel, 2011).</a:t>
            </a:r>
          </a:p>
          <a:p>
            <a:pPr marL="0" indent="0">
              <a:spcAft>
                <a:spcPts val="800"/>
              </a:spcAft>
              <a:buNone/>
            </a:pPr>
            <a:r>
              <a:rPr lang="en-GB" sz="2400" b="1" kern="100" dirty="0">
                <a:effectLst/>
                <a:latin typeface="Aptos" panose="020B0004020202020204" pitchFamily="34" charset="0"/>
                <a:ea typeface="Aptos" panose="020B0004020202020204" pitchFamily="34" charset="0"/>
                <a:cs typeface="Times New Roman" panose="02020603050405020304" pitchFamily="18" charset="0"/>
              </a:rPr>
              <a:t> </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13801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useBgFill="1">
        <p:nvSpPr>
          <p:cNvPr id="21" name="Rectangle 2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4" name="Rectangle 2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6"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panose="02110004020202020204"/>
              <a:ea typeface="+mn-ea"/>
              <a:cs typeface="+mn-cs"/>
            </a:endParaRPr>
          </a:p>
        </p:txBody>
      </p:sp>
      <p:sp>
        <p:nvSpPr>
          <p:cNvPr id="28" name="Rectangle 2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F729072A-FB62-4690-A4BD-CC959EC8A5D0}"/>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Examples of Situations Continued </a:t>
            </a:r>
            <a:endParaRPr lang="en-GB" sz="4000" b="1" dirty="0">
              <a:solidFill>
                <a:srgbClr val="FFFFFF"/>
              </a:solidFill>
            </a:endParaRPr>
          </a:p>
        </p:txBody>
      </p:sp>
      <p:sp>
        <p:nvSpPr>
          <p:cNvPr id="3" name="Content Placeholder 2">
            <a:extLst>
              <a:ext uri="{FF2B5EF4-FFF2-40B4-BE49-F238E27FC236}">
                <a16:creationId xmlns:a16="http://schemas.microsoft.com/office/drawing/2014/main" id="{A4DBCAB5-D9D2-283B-AF16-ECD5C43FCE76}"/>
              </a:ext>
            </a:extLst>
          </p:cNvPr>
          <p:cNvSpPr>
            <a:spLocks noGrp="1"/>
          </p:cNvSpPr>
          <p:nvPr>
            <p:ph idx="1"/>
          </p:nvPr>
        </p:nvSpPr>
        <p:spPr>
          <a:xfrm>
            <a:off x="4810259" y="649480"/>
            <a:ext cx="6555347" cy="5546047"/>
          </a:xfrm>
        </p:spPr>
        <p:txBody>
          <a:bodyPr anchor="ctr">
            <a:normAutofit/>
          </a:bodyPr>
          <a:lstStyle/>
          <a:p>
            <a:pPr marL="0" indent="0">
              <a:spcAft>
                <a:spcPts val="800"/>
              </a:spcAft>
              <a:buNone/>
            </a:pPr>
            <a:r>
              <a:rPr lang="en-GB" sz="3200" b="1" kern="100" dirty="0">
                <a:effectLst/>
                <a:latin typeface="Aptos" panose="020B0004020202020204" pitchFamily="34" charset="0"/>
                <a:ea typeface="Aptos" panose="020B0004020202020204" pitchFamily="34" charset="0"/>
                <a:cs typeface="Times New Roman" panose="02020603050405020304" pitchFamily="18" charset="0"/>
              </a:rPr>
              <a:t>Example </a:t>
            </a:r>
            <a:r>
              <a:rPr lang="en-GB" sz="3200" b="1" kern="100" dirty="0">
                <a:latin typeface="Aptos" panose="020B0004020202020204" pitchFamily="34" charset="0"/>
                <a:ea typeface="Aptos" panose="020B0004020202020204" pitchFamily="34" charset="0"/>
                <a:cs typeface="Times New Roman" panose="02020603050405020304" pitchFamily="18" charset="0"/>
              </a:rPr>
              <a:t>2</a:t>
            </a:r>
            <a:r>
              <a:rPr lang="en-GB" sz="3200" b="1" kern="100" dirty="0">
                <a:effectLst/>
                <a:latin typeface="Aptos" panose="020B0004020202020204" pitchFamily="34" charset="0"/>
                <a:ea typeface="Aptos" panose="020B0004020202020204" pitchFamily="34" charset="0"/>
                <a:cs typeface="Times New Roman" panose="02020603050405020304" pitchFamily="18" charset="0"/>
              </a:rPr>
              <a:t> </a:t>
            </a:r>
          </a:p>
          <a:p>
            <a:pPr marL="0" indent="0">
              <a:spcAft>
                <a:spcPts val="800"/>
              </a:spcAft>
              <a:buNone/>
            </a:pPr>
            <a:r>
              <a:rPr lang="en-US" sz="2400" kern="0" dirty="0">
                <a:solidFill>
                  <a:srgbClr val="333333"/>
                </a:solidFill>
                <a:effectLst/>
                <a:highlight>
                  <a:srgbClr val="FFFFFF"/>
                </a:highlight>
                <a:latin typeface="Aptos" panose="020B0004020202020204" pitchFamily="34" charset="0"/>
                <a:ea typeface="Arial" panose="020B0604020202020204" pitchFamily="34" charset="0"/>
                <a:cs typeface="Arial" panose="020B0604020202020204" pitchFamily="34" charset="0"/>
              </a:rPr>
              <a:t>However ineffective communication within a team can have severe consequences. </a:t>
            </a:r>
            <a:endParaRPr lang="en-GB" sz="2400" b="1" kern="100" dirty="0">
              <a:effectLst/>
              <a:latin typeface="Aptos" panose="020B0004020202020204" pitchFamily="34" charset="0"/>
              <a:ea typeface="Aptos" panose="020B0004020202020204" pitchFamily="34" charset="0"/>
              <a:cs typeface="Times New Roman" panose="02020603050405020304" pitchFamily="18" charset="0"/>
            </a:endParaRPr>
          </a:p>
          <a:p>
            <a:pPr marL="0" indent="0">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A review of more than 2000 serious incidents by the Joint Commission on Accreditation of healthcare organisation found that over 70% were caused by poor communication between health care teams; 75% of these cases led to patient deaths (Leonard, Graham, &amp; </a:t>
            </a: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Bonacum</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2004).</a:t>
            </a:r>
          </a:p>
          <a:p>
            <a:endParaRPr lang="en-GB" sz="2000" dirty="0"/>
          </a:p>
        </p:txBody>
      </p:sp>
    </p:spTree>
    <p:extLst>
      <p:ext uri="{BB962C8B-B14F-4D97-AF65-F5344CB8AC3E}">
        <p14:creationId xmlns:p14="http://schemas.microsoft.com/office/powerpoint/2010/main" val="3809543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D434EE-1CF8-D342-F00A-E63F1E72BB3A}"/>
              </a:ext>
            </a:extLst>
          </p:cNvPr>
          <p:cNvSpPr>
            <a:spLocks noGrp="1"/>
          </p:cNvSpPr>
          <p:nvPr>
            <p:ph type="title"/>
          </p:nvPr>
        </p:nvSpPr>
        <p:spPr>
          <a:xfrm>
            <a:off x="931719" y="406689"/>
            <a:ext cx="9230591" cy="850611"/>
          </a:xfrm>
        </p:spPr>
        <p:txBody>
          <a:bodyPr>
            <a:normAutofit/>
          </a:bodyPr>
          <a:lstStyle/>
          <a:p>
            <a:r>
              <a:rPr lang="en-GB" sz="2400" b="1" dirty="0"/>
              <a:t>4. References </a:t>
            </a:r>
          </a:p>
        </p:txBody>
      </p:sp>
      <p:sp>
        <p:nvSpPr>
          <p:cNvPr id="5" name="Content Placeholder 4">
            <a:extLst>
              <a:ext uri="{FF2B5EF4-FFF2-40B4-BE49-F238E27FC236}">
                <a16:creationId xmlns:a16="http://schemas.microsoft.com/office/drawing/2014/main" id="{08BC4D8A-EE2B-ACAB-64BB-B91B5279C28D}"/>
              </a:ext>
            </a:extLst>
          </p:cNvPr>
          <p:cNvSpPr>
            <a:spLocks noGrp="1"/>
          </p:cNvSpPr>
          <p:nvPr>
            <p:ph idx="1"/>
          </p:nvPr>
        </p:nvSpPr>
        <p:spPr>
          <a:xfrm>
            <a:off x="852055" y="1068820"/>
            <a:ext cx="10801349" cy="5382491"/>
          </a:xfrm>
        </p:spPr>
        <p:txBody>
          <a:bodyPr>
            <a:normAutofit fontScale="55000" lnSpcReduction="20000"/>
          </a:bodyPr>
          <a:lstStyle/>
          <a:p>
            <a:r>
              <a:rPr lang="en-GB" dirty="0"/>
              <a:t>BBC Bitesize.(no date) Importance of Effective Communication in the Workplace: Available at: https://www.bbc.co.uk/bitesize/guides/zb2vvk7/revision/4 (Accessed: 8 June 2024). </a:t>
            </a:r>
          </a:p>
          <a:p>
            <a:r>
              <a:rPr lang="en-GB" dirty="0"/>
              <a:t>Belbin, R.M. (2012). Management Teams: Why They Succeed or Fail. 3rd ed. Oxford: Butterworth-</a:t>
            </a:r>
            <a:r>
              <a:rPr lang="en-GB" dirty="0" err="1"/>
              <a:t>Heinemaan</a:t>
            </a:r>
            <a:r>
              <a:rPr lang="en-GB" dirty="0"/>
              <a:t>. </a:t>
            </a:r>
          </a:p>
          <a:p>
            <a:r>
              <a:rPr lang="en-GB" dirty="0"/>
              <a:t>Jones, G.R. and George, J. M. (2015) Contemporary Management. 9th </a:t>
            </a:r>
            <a:r>
              <a:rPr lang="en-GB" dirty="0" err="1"/>
              <a:t>edn</a:t>
            </a:r>
            <a:r>
              <a:rPr lang="en-GB" dirty="0"/>
              <a:t>. New York: McGraw-Hill Education. </a:t>
            </a:r>
          </a:p>
          <a:p>
            <a:r>
              <a:rPr lang="en-GB" dirty="0"/>
              <a:t>Leonard, M.W. and Frankel, A.S. (2011) ‘Role of Effective Teamwork and Communication in Delivering Safe, High‐Quality Care’, The Mount Sinai journal of medicine, 78(6), pp. 820–826. Available at: https://doi.org/10.1002/msj.20295.</a:t>
            </a:r>
          </a:p>
          <a:p>
            <a:r>
              <a:rPr lang="en-GB" dirty="0"/>
              <a:t>Mercader, V.,  Galvan-vela, E., Ravina-Ripoll, R. and Cristina Raluca, G.P. (2021) ‘A focus on ethical value under the vision of leadership, teamwork, effective communication and productivity’, Journal of risk and financial management, 14(11), pp. 1–32. Available at: https://doi.org/10.3390/jrfm14110522.</a:t>
            </a:r>
          </a:p>
          <a:p>
            <a:r>
              <a:rPr lang="en-GB" dirty="0"/>
              <a:t>Mike, J. (2021) Communication Management and Steps Involved in projects Communication Management. Journal of Organizational Culture, Communications and Conflict, </a:t>
            </a:r>
            <a:r>
              <a:rPr lang="en-GB" dirty="0" err="1"/>
              <a:t>suppl.Special</a:t>
            </a:r>
            <a:r>
              <a:rPr lang="en-GB" dirty="0"/>
              <a:t> Issue 4, 25, pp. 1-2.</a:t>
            </a:r>
          </a:p>
          <a:p>
            <a:r>
              <a:rPr lang="en-GB" dirty="0"/>
              <a:t>Tannenbaum, S.I. and Salas, E. (2021) Teams that work : the seven drivers of team effectiveness. New York, NY: Oxford University Press.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700" b="0" i="0" u="none" strike="noStrike" kern="1200" cap="none" spc="0" normalizeH="0" baseline="0" noProof="0" dirty="0">
                <a:ln>
                  <a:noFill/>
                </a:ln>
                <a:solidFill>
                  <a:prstClr val="black"/>
                </a:solidFill>
                <a:effectLst/>
                <a:uLnTx/>
                <a:uFillTx/>
                <a:latin typeface="Aptos" panose="02110004020202020204"/>
                <a:ea typeface="+mn-ea"/>
                <a:cs typeface="+mn-cs"/>
              </a:rPr>
              <a:t>Thomson, K. et al. (2015) ‘Interprofessional experiences of recent healthcare graduates: A social psychology perspective on the barriers to effective communication, teamwork, and patient-centred care’, Journal of interprofessional care, 29(6), pp. 634–640. Available at: https://doi.org/10.3109/13561820.2015.1040873.</a:t>
            </a:r>
            <a:endParaRPr lang="en-GB" dirty="0"/>
          </a:p>
          <a:p>
            <a:r>
              <a:rPr lang="en-GB" dirty="0"/>
              <a:t>Thomas, K. W. and Kilmann, R. H. (1974) ‘Thomas-Kilmann Conflict Mode Instrument’, Journal of Personality and Social Psychology, 44(1), pp. 129-145.</a:t>
            </a:r>
          </a:p>
          <a:p>
            <a:r>
              <a:rPr lang="en-GB" dirty="0" err="1"/>
              <a:t>Zambas</a:t>
            </a:r>
            <a:r>
              <a:rPr lang="en-GB" dirty="0"/>
              <a:t>, J. (2023) The Importance of Effective Communication in the Workplace. Available at: https://www.careeraddict.com/the-importance-of-effective-communication-in-the-workplace (Accessed: 8 June 2024). </a:t>
            </a:r>
          </a:p>
          <a:p>
            <a:r>
              <a:rPr lang="en-GB" dirty="0"/>
              <a:t>Zawadi, J. (2023). Impact of effective Communication on Customer Satisfaction. Available at: https://www.linkedin.com/pulse/impact-effective-communication-customer-satisfaction-jewel-zawadi (Accessed: 14 June 2024)</a:t>
            </a:r>
          </a:p>
          <a:p>
            <a:endParaRPr lang="en-GB" dirty="0"/>
          </a:p>
          <a:p>
            <a:endParaRPr lang="en-GB" dirty="0"/>
          </a:p>
        </p:txBody>
      </p:sp>
    </p:spTree>
    <p:extLst>
      <p:ext uri="{BB962C8B-B14F-4D97-AF65-F5344CB8AC3E}">
        <p14:creationId xmlns:p14="http://schemas.microsoft.com/office/powerpoint/2010/main" val="2885006114"/>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2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1118</Words>
  <Application>Microsoft Office PowerPoint</Application>
  <PresentationFormat>Widescreen</PresentationFormat>
  <Paragraphs>76</Paragraphs>
  <Slides>11</Slides>
  <Notes>3</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11</vt:i4>
      </vt:variant>
    </vt:vector>
  </HeadingPairs>
  <TitlesOfParts>
    <vt:vector size="16" baseType="lpstr">
      <vt:lpstr>Aptos</vt:lpstr>
      <vt:lpstr>Aptos Display</vt:lpstr>
      <vt:lpstr>Arial</vt:lpstr>
      <vt:lpstr>1_Office Theme</vt:lpstr>
      <vt:lpstr>2_Office Theme</vt:lpstr>
      <vt:lpstr>PowerPoint Presentation</vt:lpstr>
      <vt:lpstr>Contents </vt:lpstr>
      <vt:lpstr>2. Presentation Overview </vt:lpstr>
      <vt:lpstr>2.1. Why Communication Skills are Crucial for Success in The Workplace </vt:lpstr>
      <vt:lpstr>2.1.1. What is Good Communication?</vt:lpstr>
      <vt:lpstr>2.2. How Effective Communication Contributes to Organisational Productivity </vt:lpstr>
      <vt:lpstr> </vt:lpstr>
      <vt:lpstr>2.4. How Effective Communication Contributes to Client Satisfaction </vt:lpstr>
      <vt:lpstr> 3. Examples of Situations </vt:lpstr>
      <vt:lpstr>Examples of Situations Continued </vt:lpstr>
      <vt:lpstr>4. 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ruma begum</dc:creator>
  <cp:lastModifiedBy>ruma begum</cp:lastModifiedBy>
  <cp:revision>1</cp:revision>
  <dcterms:created xsi:type="dcterms:W3CDTF">2024-07-01T00:30:44Z</dcterms:created>
  <dcterms:modified xsi:type="dcterms:W3CDTF">2024-07-01T01:29:10Z</dcterms:modified>
</cp:coreProperties>
</file>