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1"/>
  </p:notesMasterIdLst>
  <p:sldIdLst>
    <p:sldId id="256" r:id="rId7"/>
    <p:sldId id="265" r:id="rId8"/>
    <p:sldId id="261" r:id="rId9"/>
    <p:sldId id="271" r:id="rId10"/>
    <p:sldId id="309" r:id="rId11"/>
    <p:sldId id="310" r:id="rId12"/>
    <p:sldId id="266" r:id="rId13"/>
    <p:sldId id="267" r:id="rId14"/>
    <p:sldId id="270" r:id="rId15"/>
    <p:sldId id="278" r:id="rId16"/>
    <p:sldId id="268" r:id="rId17"/>
    <p:sldId id="269" r:id="rId18"/>
    <p:sldId id="272" r:id="rId19"/>
    <p:sldId id="273" r:id="rId20"/>
    <p:sldId id="311" r:id="rId21"/>
    <p:sldId id="274" r:id="rId22"/>
    <p:sldId id="275" r:id="rId23"/>
    <p:sldId id="276" r:id="rId24"/>
    <p:sldId id="312" r:id="rId25"/>
    <p:sldId id="277" r:id="rId26"/>
    <p:sldId id="313" r:id="rId27"/>
    <p:sldId id="279" r:id="rId28"/>
    <p:sldId id="314" r:id="rId29"/>
    <p:sldId id="280" r:id="rId30"/>
    <p:sldId id="281" r:id="rId31"/>
    <p:sldId id="282" r:id="rId32"/>
    <p:sldId id="283" r:id="rId33"/>
    <p:sldId id="315" r:id="rId34"/>
    <p:sldId id="316" r:id="rId35"/>
    <p:sldId id="317" r:id="rId36"/>
    <p:sldId id="318" r:id="rId37"/>
    <p:sldId id="319" r:id="rId38"/>
    <p:sldId id="320" r:id="rId39"/>
    <p:sldId id="321" r:id="rId40"/>
    <p:sldId id="322" r:id="rId41"/>
    <p:sldId id="323" r:id="rId42"/>
    <p:sldId id="324" r:id="rId43"/>
    <p:sldId id="325" r:id="rId44"/>
    <p:sldId id="326" r:id="rId45"/>
    <p:sldId id="327" r:id="rId46"/>
    <p:sldId id="328" r:id="rId47"/>
    <p:sldId id="329" r:id="rId48"/>
    <p:sldId id="330" r:id="rId49"/>
    <p:sldId id="33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1B20F-4008-4E68-85AC-A07E6C06AC84}" v="110" dt="2025-09-28T09:37:31.5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34" autoAdjust="0"/>
    <p:restoredTop sz="81506" autoAdjust="0"/>
  </p:normalViewPr>
  <p:slideViewPr>
    <p:cSldViewPr snapToGrid="0" snapToObjects="1">
      <p:cViewPr varScale="1">
        <p:scale>
          <a:sx n="90" d="100"/>
          <a:sy n="90" d="100"/>
        </p:scale>
        <p:origin x="6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ableStyles" Target="tableStyle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microsoft.com/office/2016/11/relationships/changesInfo" Target="changesInfos/changesInfo1.xml"/><Relationship Id="rId8" Type="http://schemas.openxmlformats.org/officeDocument/2006/relationships/slide" Target="slides/slide2.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microsoft.com/office/2015/10/relationships/revisionInfo" Target="revisionInfo.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071B20F-4008-4E68-85AC-A07E6C06AC84}"/>
    <pc:docChg chg="undo redo custSel addSld delSld modSld sldOrd">
      <pc:chgData name="Mark Huntly" userId="2f894ec6-1403-4f17-b28b-5f1f7519461e" providerId="ADAL" clId="{2071B20F-4008-4E68-85AC-A07E6C06AC84}" dt="2025-09-28T16:27:19.040" v="2902" actId="20577"/>
      <pc:docMkLst>
        <pc:docMk/>
      </pc:docMkLst>
      <pc:sldChg chg="modSp mod">
        <pc:chgData name="Mark Huntly" userId="2f894ec6-1403-4f17-b28b-5f1f7519461e" providerId="ADAL" clId="{2071B20F-4008-4E68-85AC-A07E6C06AC84}" dt="2025-09-28T16:27:19.040" v="2902" actId="20577"/>
        <pc:sldMkLst>
          <pc:docMk/>
          <pc:sldMk cId="3053837800" sldId="256"/>
        </pc:sldMkLst>
        <pc:spChg chg="mod">
          <ac:chgData name="Mark Huntly" userId="2f894ec6-1403-4f17-b28b-5f1f7519461e" providerId="ADAL" clId="{2071B20F-4008-4E68-85AC-A07E6C06AC84}" dt="2025-09-28T16:27:19.040" v="2902" actId="20577"/>
          <ac:spMkLst>
            <pc:docMk/>
            <pc:sldMk cId="3053837800" sldId="256"/>
            <ac:spMk id="4" creationId="{2DEF7983-6D99-D6AE-E909-F8EA31D3BDE8}"/>
          </ac:spMkLst>
        </pc:spChg>
      </pc:sldChg>
      <pc:sldChg chg="modSp mod">
        <pc:chgData name="Mark Huntly" userId="2f894ec6-1403-4f17-b28b-5f1f7519461e" providerId="ADAL" clId="{2071B20F-4008-4E68-85AC-A07E6C06AC84}" dt="2025-09-24T18:10:08.257" v="247" actId="20577"/>
        <pc:sldMkLst>
          <pc:docMk/>
          <pc:sldMk cId="645318299" sldId="261"/>
        </pc:sldMkLst>
        <pc:spChg chg="mod">
          <ac:chgData name="Mark Huntly" userId="2f894ec6-1403-4f17-b28b-5f1f7519461e" providerId="ADAL" clId="{2071B20F-4008-4E68-85AC-A07E6C06AC84}" dt="2025-09-24T18:07:02.080" v="214" actId="20577"/>
          <ac:spMkLst>
            <pc:docMk/>
            <pc:sldMk cId="645318299" sldId="261"/>
            <ac:spMk id="4" creationId="{2E57847D-E30B-0332-2C8C-EE2110178D0C}"/>
          </ac:spMkLst>
        </pc:spChg>
        <pc:spChg chg="mod">
          <ac:chgData name="Mark Huntly" userId="2f894ec6-1403-4f17-b28b-5f1f7519461e" providerId="ADAL" clId="{2071B20F-4008-4E68-85AC-A07E6C06AC84}" dt="2025-09-24T18:10:08.257" v="247" actId="20577"/>
          <ac:spMkLst>
            <pc:docMk/>
            <pc:sldMk cId="645318299" sldId="261"/>
            <ac:spMk id="9" creationId="{731E2CE7-79EC-A462-E9EA-0AE7FB8ECF8D}"/>
          </ac:spMkLst>
        </pc:spChg>
      </pc:sldChg>
      <pc:sldChg chg="modSp mod">
        <pc:chgData name="Mark Huntly" userId="2f894ec6-1403-4f17-b28b-5f1f7519461e" providerId="ADAL" clId="{2071B20F-4008-4E68-85AC-A07E6C06AC84}" dt="2025-09-24T18:42:04.519" v="907" actId="20578"/>
        <pc:sldMkLst>
          <pc:docMk/>
          <pc:sldMk cId="3616054235" sldId="265"/>
        </pc:sldMkLst>
        <pc:spChg chg="mod">
          <ac:chgData name="Mark Huntly" userId="2f894ec6-1403-4f17-b28b-5f1f7519461e" providerId="ADAL" clId="{2071B20F-4008-4E68-85AC-A07E6C06AC84}" dt="2025-09-24T18:42:04.519" v="907" actId="20578"/>
          <ac:spMkLst>
            <pc:docMk/>
            <pc:sldMk cId="3616054235" sldId="265"/>
            <ac:spMk id="9" creationId="{9DCCDE27-7338-9263-0A55-74A23EE9C338}"/>
          </ac:spMkLst>
        </pc:spChg>
      </pc:sldChg>
      <pc:sldChg chg="addSp delSp modSp mod">
        <pc:chgData name="Mark Huntly" userId="2f894ec6-1403-4f17-b28b-5f1f7519461e" providerId="ADAL" clId="{2071B20F-4008-4E68-85AC-A07E6C06AC84}" dt="2025-09-24T18:26:24.019" v="609" actId="27636"/>
        <pc:sldMkLst>
          <pc:docMk/>
          <pc:sldMk cId="3350659941" sldId="266"/>
        </pc:sldMkLst>
        <pc:spChg chg="mod">
          <ac:chgData name="Mark Huntly" userId="2f894ec6-1403-4f17-b28b-5f1f7519461e" providerId="ADAL" clId="{2071B20F-4008-4E68-85AC-A07E6C06AC84}" dt="2025-09-24T18:24:17.043" v="580" actId="20577"/>
          <ac:spMkLst>
            <pc:docMk/>
            <pc:sldMk cId="3350659941" sldId="266"/>
            <ac:spMk id="4" creationId="{BF111614-D938-EA24-6890-3B0B4FEB2563}"/>
          </ac:spMkLst>
        </pc:spChg>
        <pc:spChg chg="add del mod">
          <ac:chgData name="Mark Huntly" userId="2f894ec6-1403-4f17-b28b-5f1f7519461e" providerId="ADAL" clId="{2071B20F-4008-4E68-85AC-A07E6C06AC84}" dt="2025-09-24T18:26:24.019" v="609" actId="27636"/>
          <ac:spMkLst>
            <pc:docMk/>
            <pc:sldMk cId="3350659941" sldId="266"/>
            <ac:spMk id="9" creationId="{57FA0806-E49D-D1E7-853A-1CFC08604759}"/>
          </ac:spMkLst>
        </pc:spChg>
      </pc:sldChg>
      <pc:sldChg chg="addSp delSp modSp mod modNotesTx">
        <pc:chgData name="Mark Huntly" userId="2f894ec6-1403-4f17-b28b-5f1f7519461e" providerId="ADAL" clId="{2071B20F-4008-4E68-85AC-A07E6C06AC84}" dt="2025-09-24T18:32:54.052" v="741" actId="14100"/>
        <pc:sldMkLst>
          <pc:docMk/>
          <pc:sldMk cId="2574630398" sldId="267"/>
        </pc:sldMkLst>
        <pc:picChg chg="add mod ord">
          <ac:chgData name="Mark Huntly" userId="2f894ec6-1403-4f17-b28b-5f1f7519461e" providerId="ADAL" clId="{2071B20F-4008-4E68-85AC-A07E6C06AC84}" dt="2025-09-24T18:32:54.052" v="741" actId="14100"/>
          <ac:picMkLst>
            <pc:docMk/>
            <pc:sldMk cId="2574630398" sldId="267"/>
            <ac:picMk id="5" creationId="{C235F843-4A33-7ECE-6EFB-9EB34E761764}"/>
          </ac:picMkLst>
        </pc:picChg>
      </pc:sldChg>
      <pc:sldChg chg="addSp modSp mod">
        <pc:chgData name="Mark Huntly" userId="2f894ec6-1403-4f17-b28b-5f1f7519461e" providerId="ADAL" clId="{2071B20F-4008-4E68-85AC-A07E6C06AC84}" dt="2025-09-24T18:49:57.453" v="1002" actId="403"/>
        <pc:sldMkLst>
          <pc:docMk/>
          <pc:sldMk cId="4162426527" sldId="268"/>
        </pc:sldMkLst>
        <pc:spChg chg="add mod">
          <ac:chgData name="Mark Huntly" userId="2f894ec6-1403-4f17-b28b-5f1f7519461e" providerId="ADAL" clId="{2071B20F-4008-4E68-85AC-A07E6C06AC84}" dt="2025-09-24T18:49:14.008" v="1001" actId="20577"/>
          <ac:spMkLst>
            <pc:docMk/>
            <pc:sldMk cId="4162426527" sldId="268"/>
            <ac:spMk id="2" creationId="{2EFAA3E8-9D93-4EB5-0ED6-69DD32891245}"/>
          </ac:spMkLst>
        </pc:spChg>
        <pc:spChg chg="mod">
          <ac:chgData name="Mark Huntly" userId="2f894ec6-1403-4f17-b28b-5f1f7519461e" providerId="ADAL" clId="{2071B20F-4008-4E68-85AC-A07E6C06AC84}" dt="2025-09-24T18:47:14.771" v="989" actId="20577"/>
          <ac:spMkLst>
            <pc:docMk/>
            <pc:sldMk cId="4162426527" sldId="268"/>
            <ac:spMk id="4" creationId="{1E7CB450-3C0F-39E9-9B09-DCA6F288DFC7}"/>
          </ac:spMkLst>
        </pc:spChg>
        <pc:spChg chg="mod">
          <ac:chgData name="Mark Huntly" userId="2f894ec6-1403-4f17-b28b-5f1f7519461e" providerId="ADAL" clId="{2071B20F-4008-4E68-85AC-A07E6C06AC84}" dt="2025-09-24T18:49:57.453" v="1002" actId="403"/>
          <ac:spMkLst>
            <pc:docMk/>
            <pc:sldMk cId="4162426527" sldId="268"/>
            <ac:spMk id="9" creationId="{8884A493-DAE5-6287-0B47-31C1C78FFCA2}"/>
          </ac:spMkLst>
        </pc:spChg>
      </pc:sldChg>
      <pc:sldChg chg="modSp mod">
        <pc:chgData name="Mark Huntly" userId="2f894ec6-1403-4f17-b28b-5f1f7519461e" providerId="ADAL" clId="{2071B20F-4008-4E68-85AC-A07E6C06AC84}" dt="2025-09-24T20:45:32.646" v="1105" actId="5793"/>
        <pc:sldMkLst>
          <pc:docMk/>
          <pc:sldMk cId="3027214642" sldId="269"/>
        </pc:sldMkLst>
        <pc:spChg chg="mod">
          <ac:chgData name="Mark Huntly" userId="2f894ec6-1403-4f17-b28b-5f1f7519461e" providerId="ADAL" clId="{2071B20F-4008-4E68-85AC-A07E6C06AC84}" dt="2025-09-24T20:36:21.104" v="1018" actId="20577"/>
          <ac:spMkLst>
            <pc:docMk/>
            <pc:sldMk cId="3027214642" sldId="269"/>
            <ac:spMk id="4" creationId="{06B2E33B-FD5A-4CB9-B7F5-DE9CE575F05A}"/>
          </ac:spMkLst>
        </pc:spChg>
        <pc:spChg chg="mod">
          <ac:chgData name="Mark Huntly" userId="2f894ec6-1403-4f17-b28b-5f1f7519461e" providerId="ADAL" clId="{2071B20F-4008-4E68-85AC-A07E6C06AC84}" dt="2025-09-24T20:45:32.646" v="1105" actId="5793"/>
          <ac:spMkLst>
            <pc:docMk/>
            <pc:sldMk cId="3027214642" sldId="269"/>
            <ac:spMk id="5" creationId="{CE433EA2-FC8B-B1C9-06A2-0A1B59CF7B80}"/>
          </ac:spMkLst>
        </pc:spChg>
      </pc:sldChg>
      <pc:sldChg chg="delSp modSp mod delAnim modNotesTx">
        <pc:chgData name="Mark Huntly" userId="2f894ec6-1403-4f17-b28b-5f1f7519461e" providerId="ADAL" clId="{2071B20F-4008-4E68-85AC-A07E6C06AC84}" dt="2025-09-24T18:44:45.296" v="961" actId="20577"/>
        <pc:sldMkLst>
          <pc:docMk/>
          <pc:sldMk cId="3406624623" sldId="270"/>
        </pc:sldMkLst>
        <pc:spChg chg="mod">
          <ac:chgData name="Mark Huntly" userId="2f894ec6-1403-4f17-b28b-5f1f7519461e" providerId="ADAL" clId="{2071B20F-4008-4E68-85AC-A07E6C06AC84}" dt="2025-09-24T18:42:28.106" v="928" actId="20577"/>
          <ac:spMkLst>
            <pc:docMk/>
            <pc:sldMk cId="3406624623" sldId="270"/>
            <ac:spMk id="4" creationId="{69E69320-40DF-E7A7-7F0C-F776AA372AD7}"/>
          </ac:spMkLst>
        </pc:spChg>
        <pc:spChg chg="mod">
          <ac:chgData name="Mark Huntly" userId="2f894ec6-1403-4f17-b28b-5f1f7519461e" providerId="ADAL" clId="{2071B20F-4008-4E68-85AC-A07E6C06AC84}" dt="2025-09-24T18:44:45.296" v="961" actId="20577"/>
          <ac:spMkLst>
            <pc:docMk/>
            <pc:sldMk cId="3406624623" sldId="270"/>
            <ac:spMk id="9" creationId="{3DCE8A06-9DF8-5454-3511-B369C542A366}"/>
          </ac:spMkLst>
        </pc:spChg>
      </pc:sldChg>
      <pc:sldChg chg="addSp modSp mod ord modNotesTx">
        <pc:chgData name="Mark Huntly" userId="2f894ec6-1403-4f17-b28b-5f1f7519461e" providerId="ADAL" clId="{2071B20F-4008-4E68-85AC-A07E6C06AC84}" dt="2025-09-24T18:41:11.248" v="906"/>
        <pc:sldMkLst>
          <pc:docMk/>
          <pc:sldMk cId="2777589294" sldId="271"/>
        </pc:sldMkLst>
        <pc:spChg chg="add mod">
          <ac:chgData name="Mark Huntly" userId="2f894ec6-1403-4f17-b28b-5f1f7519461e" providerId="ADAL" clId="{2071B20F-4008-4E68-85AC-A07E6C06AC84}" dt="2025-09-24T18:39:25.760" v="901" actId="20577"/>
          <ac:spMkLst>
            <pc:docMk/>
            <pc:sldMk cId="2777589294" sldId="271"/>
            <ac:spMk id="2" creationId="{93D45534-C103-B305-5363-121805D98768}"/>
          </ac:spMkLst>
        </pc:spChg>
        <pc:spChg chg="mod">
          <ac:chgData name="Mark Huntly" userId="2f894ec6-1403-4f17-b28b-5f1f7519461e" providerId="ADAL" clId="{2071B20F-4008-4E68-85AC-A07E6C06AC84}" dt="2025-09-24T18:34:05.449" v="756" actId="20577"/>
          <ac:spMkLst>
            <pc:docMk/>
            <pc:sldMk cId="2777589294" sldId="271"/>
            <ac:spMk id="4" creationId="{925DAB6C-0B93-6C87-2A5F-2CAF2BFFF89E}"/>
          </ac:spMkLst>
        </pc:spChg>
        <pc:spChg chg="mod">
          <ac:chgData name="Mark Huntly" userId="2f894ec6-1403-4f17-b28b-5f1f7519461e" providerId="ADAL" clId="{2071B20F-4008-4E68-85AC-A07E6C06AC84}" dt="2025-09-24T18:37:10.123" v="863" actId="14100"/>
          <ac:spMkLst>
            <pc:docMk/>
            <pc:sldMk cId="2777589294" sldId="271"/>
            <ac:spMk id="9" creationId="{CA341C39-5484-95EB-917E-45EFDEF4BF91}"/>
          </ac:spMkLst>
        </pc:spChg>
      </pc:sldChg>
      <pc:sldChg chg="addSp delSp modSp mod">
        <pc:chgData name="Mark Huntly" userId="2f894ec6-1403-4f17-b28b-5f1f7519461e" providerId="ADAL" clId="{2071B20F-4008-4E68-85AC-A07E6C06AC84}" dt="2025-09-24T21:01:14.592" v="1192" actId="1076"/>
        <pc:sldMkLst>
          <pc:docMk/>
          <pc:sldMk cId="3071735008" sldId="272"/>
        </pc:sldMkLst>
        <pc:spChg chg="mod">
          <ac:chgData name="Mark Huntly" userId="2f894ec6-1403-4f17-b28b-5f1f7519461e" providerId="ADAL" clId="{2071B20F-4008-4E68-85AC-A07E6C06AC84}" dt="2025-09-24T20:46:03.785" v="1121" actId="20577"/>
          <ac:spMkLst>
            <pc:docMk/>
            <pc:sldMk cId="3071735008" sldId="272"/>
            <ac:spMk id="4" creationId="{26AB067B-73E7-B72B-9DA5-3D068067F6B6}"/>
          </ac:spMkLst>
        </pc:spChg>
        <pc:spChg chg="add mod">
          <ac:chgData name="Mark Huntly" userId="2f894ec6-1403-4f17-b28b-5f1f7519461e" providerId="ADAL" clId="{2071B20F-4008-4E68-85AC-A07E6C06AC84}" dt="2025-09-24T20:56:39.716" v="1138" actId="1582"/>
          <ac:spMkLst>
            <pc:docMk/>
            <pc:sldMk cId="3071735008" sldId="272"/>
            <ac:spMk id="10" creationId="{27BCC688-6324-FECE-DE9C-3B5B9B7516A3}"/>
          </ac:spMkLst>
        </pc:spChg>
        <pc:spChg chg="add mod">
          <ac:chgData name="Mark Huntly" userId="2f894ec6-1403-4f17-b28b-5f1f7519461e" providerId="ADAL" clId="{2071B20F-4008-4E68-85AC-A07E6C06AC84}" dt="2025-09-24T21:01:14.592" v="1192" actId="1076"/>
          <ac:spMkLst>
            <pc:docMk/>
            <pc:sldMk cId="3071735008" sldId="272"/>
            <ac:spMk id="11" creationId="{F032BBDD-CBB4-0FFD-83B8-A0B247C57208}"/>
          </ac:spMkLst>
        </pc:spChg>
        <pc:spChg chg="add del mod">
          <ac:chgData name="Mark Huntly" userId="2f894ec6-1403-4f17-b28b-5f1f7519461e" providerId="ADAL" clId="{2071B20F-4008-4E68-85AC-A07E6C06AC84}" dt="2025-09-24T21:00:47.750" v="1185" actId="14100"/>
          <ac:spMkLst>
            <pc:docMk/>
            <pc:sldMk cId="3071735008" sldId="272"/>
            <ac:spMk id="12" creationId="{6BDC6D7F-A6A1-631A-5449-4AB3E5214146}"/>
          </ac:spMkLst>
        </pc:spChg>
        <pc:spChg chg="add mod">
          <ac:chgData name="Mark Huntly" userId="2f894ec6-1403-4f17-b28b-5f1f7519461e" providerId="ADAL" clId="{2071B20F-4008-4E68-85AC-A07E6C06AC84}" dt="2025-09-24T20:59:56.980" v="1173" actId="14100"/>
          <ac:spMkLst>
            <pc:docMk/>
            <pc:sldMk cId="3071735008" sldId="272"/>
            <ac:spMk id="21" creationId="{ED8B3FA9-8604-FE5D-AB14-75CB9C7F9AE0}"/>
          </ac:spMkLst>
        </pc:spChg>
        <pc:spChg chg="add mod">
          <ac:chgData name="Mark Huntly" userId="2f894ec6-1403-4f17-b28b-5f1f7519461e" providerId="ADAL" clId="{2071B20F-4008-4E68-85AC-A07E6C06AC84}" dt="2025-09-24T20:59:32.446" v="1168" actId="1582"/>
          <ac:spMkLst>
            <pc:docMk/>
            <pc:sldMk cId="3071735008" sldId="272"/>
            <ac:spMk id="22" creationId="{1AB49373-C100-B36D-9814-CAF3E2303761}"/>
          </ac:spMkLst>
        </pc:spChg>
        <pc:spChg chg="add mod">
          <ac:chgData name="Mark Huntly" userId="2f894ec6-1403-4f17-b28b-5f1f7519461e" providerId="ADAL" clId="{2071B20F-4008-4E68-85AC-A07E6C06AC84}" dt="2025-09-24T21:00:22.028" v="1181" actId="1076"/>
          <ac:spMkLst>
            <pc:docMk/>
            <pc:sldMk cId="3071735008" sldId="272"/>
            <ac:spMk id="23" creationId="{D786ED83-B0CA-84E8-A0FF-58B3451F25F9}"/>
          </ac:spMkLst>
        </pc:spChg>
        <pc:picChg chg="add mod ord">
          <ac:chgData name="Mark Huntly" userId="2f894ec6-1403-4f17-b28b-5f1f7519461e" providerId="ADAL" clId="{2071B20F-4008-4E68-85AC-A07E6C06AC84}" dt="2025-09-24T21:00:53.065" v="1187" actId="1076"/>
          <ac:picMkLst>
            <pc:docMk/>
            <pc:sldMk cId="3071735008" sldId="272"/>
            <ac:picMk id="9" creationId="{24F76B05-6626-2215-A04E-59E02B9E650B}"/>
          </ac:picMkLst>
        </pc:picChg>
      </pc:sldChg>
      <pc:sldChg chg="modSp mod">
        <pc:chgData name="Mark Huntly" userId="2f894ec6-1403-4f17-b28b-5f1f7519461e" providerId="ADAL" clId="{2071B20F-4008-4E68-85AC-A07E6C06AC84}" dt="2025-09-24T21:03:12.963" v="1217" actId="20577"/>
        <pc:sldMkLst>
          <pc:docMk/>
          <pc:sldMk cId="2399304931" sldId="273"/>
        </pc:sldMkLst>
        <pc:spChg chg="mod">
          <ac:chgData name="Mark Huntly" userId="2f894ec6-1403-4f17-b28b-5f1f7519461e" providerId="ADAL" clId="{2071B20F-4008-4E68-85AC-A07E6C06AC84}" dt="2025-09-24T21:03:12.963" v="1217" actId="20577"/>
          <ac:spMkLst>
            <pc:docMk/>
            <pc:sldMk cId="2399304931" sldId="273"/>
            <ac:spMk id="4" creationId="{B4C3B934-2C43-CC9E-35FD-FB8AA5AF1328}"/>
          </ac:spMkLst>
        </pc:spChg>
        <pc:spChg chg="mod">
          <ac:chgData name="Mark Huntly" userId="2f894ec6-1403-4f17-b28b-5f1f7519461e" providerId="ADAL" clId="{2071B20F-4008-4E68-85AC-A07E6C06AC84}" dt="2025-09-24T21:02:20.449" v="1198" actId="403"/>
          <ac:spMkLst>
            <pc:docMk/>
            <pc:sldMk cId="2399304931" sldId="273"/>
            <ac:spMk id="5" creationId="{81D17EC3-7BFC-4624-79C1-6049BDF32444}"/>
          </ac:spMkLst>
        </pc:spChg>
      </pc:sldChg>
      <pc:sldChg chg="addSp modSp mod">
        <pc:chgData name="Mark Huntly" userId="2f894ec6-1403-4f17-b28b-5f1f7519461e" providerId="ADAL" clId="{2071B20F-4008-4E68-85AC-A07E6C06AC84}" dt="2025-09-24T21:10:34.059" v="1262" actId="403"/>
        <pc:sldMkLst>
          <pc:docMk/>
          <pc:sldMk cId="300401639" sldId="274"/>
        </pc:sldMkLst>
        <pc:spChg chg="add mod">
          <ac:chgData name="Mark Huntly" userId="2f894ec6-1403-4f17-b28b-5f1f7519461e" providerId="ADAL" clId="{2071B20F-4008-4E68-85AC-A07E6C06AC84}" dt="2025-09-24T21:10:07.396" v="1261" actId="1076"/>
          <ac:spMkLst>
            <pc:docMk/>
            <pc:sldMk cId="300401639" sldId="274"/>
            <ac:spMk id="3" creationId="{F931F8E4-5074-549A-58FD-D926A6BEC19B}"/>
          </ac:spMkLst>
        </pc:spChg>
        <pc:spChg chg="mod">
          <ac:chgData name="Mark Huntly" userId="2f894ec6-1403-4f17-b28b-5f1f7519461e" providerId="ADAL" clId="{2071B20F-4008-4E68-85AC-A07E6C06AC84}" dt="2025-09-24T21:08:31.075" v="1252" actId="20577"/>
          <ac:spMkLst>
            <pc:docMk/>
            <pc:sldMk cId="300401639" sldId="274"/>
            <ac:spMk id="4" creationId="{678DB4B0-9E07-B320-0D77-CEF8EC989C87}"/>
          </ac:spMkLst>
        </pc:spChg>
        <pc:spChg chg="mod">
          <ac:chgData name="Mark Huntly" userId="2f894ec6-1403-4f17-b28b-5f1f7519461e" providerId="ADAL" clId="{2071B20F-4008-4E68-85AC-A07E6C06AC84}" dt="2025-09-24T21:10:34.059" v="1262" actId="403"/>
          <ac:spMkLst>
            <pc:docMk/>
            <pc:sldMk cId="300401639" sldId="274"/>
            <ac:spMk id="5" creationId="{0104B361-49C1-6008-D9B1-4F86BA6BDA68}"/>
          </ac:spMkLst>
        </pc:spChg>
      </pc:sldChg>
      <pc:sldChg chg="addSp delSp modSp mod">
        <pc:chgData name="Mark Huntly" userId="2f894ec6-1403-4f17-b28b-5f1f7519461e" providerId="ADAL" clId="{2071B20F-4008-4E68-85AC-A07E6C06AC84}" dt="2025-09-25T14:33:43.554" v="1309" actId="1076"/>
        <pc:sldMkLst>
          <pc:docMk/>
          <pc:sldMk cId="3832024726" sldId="275"/>
        </pc:sldMkLst>
        <pc:spChg chg="mod">
          <ac:chgData name="Mark Huntly" userId="2f894ec6-1403-4f17-b28b-5f1f7519461e" providerId="ADAL" clId="{2071B20F-4008-4E68-85AC-A07E6C06AC84}" dt="2025-09-25T14:25:20.314" v="1291" actId="1076"/>
          <ac:spMkLst>
            <pc:docMk/>
            <pc:sldMk cId="3832024726" sldId="275"/>
            <ac:spMk id="4" creationId="{0FB6031F-C356-7078-17AE-E23039A67693}"/>
          </ac:spMkLst>
        </pc:spChg>
        <pc:spChg chg="add mod">
          <ac:chgData name="Mark Huntly" userId="2f894ec6-1403-4f17-b28b-5f1f7519461e" providerId="ADAL" clId="{2071B20F-4008-4E68-85AC-A07E6C06AC84}" dt="2025-09-25T14:31:55.872" v="1300" actId="1076"/>
          <ac:spMkLst>
            <pc:docMk/>
            <pc:sldMk cId="3832024726" sldId="275"/>
            <ac:spMk id="6" creationId="{58AABA83-8996-5A92-7153-974BAB66218D}"/>
          </ac:spMkLst>
        </pc:spChg>
        <pc:spChg chg="add mod">
          <ac:chgData name="Mark Huntly" userId="2f894ec6-1403-4f17-b28b-5f1f7519461e" providerId="ADAL" clId="{2071B20F-4008-4E68-85AC-A07E6C06AC84}" dt="2025-09-25T14:31:55.872" v="1300" actId="1076"/>
          <ac:spMkLst>
            <pc:docMk/>
            <pc:sldMk cId="3832024726" sldId="275"/>
            <ac:spMk id="7" creationId="{4BEFF9AA-11EA-549C-09E0-5E6AD34A3E7E}"/>
          </ac:spMkLst>
        </pc:spChg>
        <pc:spChg chg="add mod">
          <ac:chgData name="Mark Huntly" userId="2f894ec6-1403-4f17-b28b-5f1f7519461e" providerId="ADAL" clId="{2071B20F-4008-4E68-85AC-A07E6C06AC84}" dt="2025-09-25T14:33:11.075" v="1304" actId="1076"/>
          <ac:spMkLst>
            <pc:docMk/>
            <pc:sldMk cId="3832024726" sldId="275"/>
            <ac:spMk id="8" creationId="{8E33ECC6-E92D-65AF-87B6-A74916B5B084}"/>
          </ac:spMkLst>
        </pc:spChg>
        <pc:spChg chg="add mod">
          <ac:chgData name="Mark Huntly" userId="2f894ec6-1403-4f17-b28b-5f1f7519461e" providerId="ADAL" clId="{2071B20F-4008-4E68-85AC-A07E6C06AC84}" dt="2025-09-25T14:33:43.554" v="1309" actId="1076"/>
          <ac:spMkLst>
            <pc:docMk/>
            <pc:sldMk cId="3832024726" sldId="275"/>
            <ac:spMk id="9" creationId="{E7B567AC-6399-E4C4-1ED3-1535841CFCE9}"/>
          </ac:spMkLst>
        </pc:spChg>
        <pc:picChg chg="add mod ord">
          <ac:chgData name="Mark Huntly" userId="2f894ec6-1403-4f17-b28b-5f1f7519461e" providerId="ADAL" clId="{2071B20F-4008-4E68-85AC-A07E6C06AC84}" dt="2025-09-25T14:31:40.704" v="1299" actId="1076"/>
          <ac:picMkLst>
            <pc:docMk/>
            <pc:sldMk cId="3832024726" sldId="275"/>
            <ac:picMk id="3" creationId="{AA3548A2-0465-E0AF-DBDF-1A288290114E}"/>
          </ac:picMkLst>
        </pc:picChg>
      </pc:sldChg>
      <pc:sldChg chg="modSp mod">
        <pc:chgData name="Mark Huntly" userId="2f894ec6-1403-4f17-b28b-5f1f7519461e" providerId="ADAL" clId="{2071B20F-4008-4E68-85AC-A07E6C06AC84}" dt="2025-09-25T14:35:38.453" v="1333" actId="27636"/>
        <pc:sldMkLst>
          <pc:docMk/>
          <pc:sldMk cId="3046689251" sldId="276"/>
        </pc:sldMkLst>
        <pc:spChg chg="mod">
          <ac:chgData name="Mark Huntly" userId="2f894ec6-1403-4f17-b28b-5f1f7519461e" providerId="ADAL" clId="{2071B20F-4008-4E68-85AC-A07E6C06AC84}" dt="2025-09-25T14:34:16.906" v="1329" actId="20577"/>
          <ac:spMkLst>
            <pc:docMk/>
            <pc:sldMk cId="3046689251" sldId="276"/>
            <ac:spMk id="4" creationId="{A35BB9CE-E768-BCDB-F4B6-90B647A90CB6}"/>
          </ac:spMkLst>
        </pc:spChg>
        <pc:spChg chg="mod">
          <ac:chgData name="Mark Huntly" userId="2f894ec6-1403-4f17-b28b-5f1f7519461e" providerId="ADAL" clId="{2071B20F-4008-4E68-85AC-A07E6C06AC84}" dt="2025-09-25T14:35:38.453" v="1333" actId="27636"/>
          <ac:spMkLst>
            <pc:docMk/>
            <pc:sldMk cId="3046689251" sldId="276"/>
            <ac:spMk id="5" creationId="{45BABE87-E8DA-FA82-0984-78F9010C41C7}"/>
          </ac:spMkLst>
        </pc:spChg>
      </pc:sldChg>
      <pc:sldChg chg="addSp delSp modSp mod">
        <pc:chgData name="Mark Huntly" userId="2f894ec6-1403-4f17-b28b-5f1f7519461e" providerId="ADAL" clId="{2071B20F-4008-4E68-85AC-A07E6C06AC84}" dt="2025-09-25T15:25:42.285" v="1432" actId="1076"/>
        <pc:sldMkLst>
          <pc:docMk/>
          <pc:sldMk cId="1546311390" sldId="277"/>
        </pc:sldMkLst>
        <pc:spChg chg="add mod">
          <ac:chgData name="Mark Huntly" userId="2f894ec6-1403-4f17-b28b-5f1f7519461e" providerId="ADAL" clId="{2071B20F-4008-4E68-85AC-A07E6C06AC84}" dt="2025-09-25T15:25:42.285" v="1432" actId="1076"/>
          <ac:spMkLst>
            <pc:docMk/>
            <pc:sldMk cId="1546311390" sldId="277"/>
            <ac:spMk id="2" creationId="{67F822F2-7EB2-BF22-E81A-75C8BC449BEF}"/>
          </ac:spMkLst>
        </pc:spChg>
        <pc:spChg chg="mod">
          <ac:chgData name="Mark Huntly" userId="2f894ec6-1403-4f17-b28b-5f1f7519461e" providerId="ADAL" clId="{2071B20F-4008-4E68-85AC-A07E6C06AC84}" dt="2025-09-25T15:04:45.229" v="1407" actId="20577"/>
          <ac:spMkLst>
            <pc:docMk/>
            <pc:sldMk cId="1546311390" sldId="277"/>
            <ac:spMk id="4" creationId="{2F1DA6DB-5FB1-1A9F-C9F6-1DE5E3B88E0F}"/>
          </ac:spMkLst>
        </pc:spChg>
        <pc:spChg chg="mod">
          <ac:chgData name="Mark Huntly" userId="2f894ec6-1403-4f17-b28b-5f1f7519461e" providerId="ADAL" clId="{2071B20F-4008-4E68-85AC-A07E6C06AC84}" dt="2025-09-25T15:25:10.361" v="1426" actId="20577"/>
          <ac:spMkLst>
            <pc:docMk/>
            <pc:sldMk cId="1546311390" sldId="277"/>
            <ac:spMk id="5" creationId="{9A6AD7A9-9B4C-F149-8289-34BA2BB1B14A}"/>
          </ac:spMkLst>
        </pc:spChg>
      </pc:sldChg>
      <pc:sldChg chg="delSp modSp mod delAnim modNotesTx">
        <pc:chgData name="Mark Huntly" userId="2f894ec6-1403-4f17-b28b-5f1f7519461e" providerId="ADAL" clId="{2071B20F-4008-4E68-85AC-A07E6C06AC84}" dt="2025-09-24T18:46:14.973" v="971" actId="20577"/>
        <pc:sldMkLst>
          <pc:docMk/>
          <pc:sldMk cId="3993908586" sldId="278"/>
        </pc:sldMkLst>
        <pc:spChg chg="mod">
          <ac:chgData name="Mark Huntly" userId="2f894ec6-1403-4f17-b28b-5f1f7519461e" providerId="ADAL" clId="{2071B20F-4008-4E68-85AC-A07E6C06AC84}" dt="2025-09-24T18:45:25.572" v="963"/>
          <ac:spMkLst>
            <pc:docMk/>
            <pc:sldMk cId="3993908586" sldId="278"/>
            <ac:spMk id="4" creationId="{F97FF715-B752-695A-EDE3-B3E72481DEB6}"/>
          </ac:spMkLst>
        </pc:spChg>
        <pc:spChg chg="mod">
          <ac:chgData name="Mark Huntly" userId="2f894ec6-1403-4f17-b28b-5f1f7519461e" providerId="ADAL" clId="{2071B20F-4008-4E68-85AC-A07E6C06AC84}" dt="2025-09-24T18:46:07.681" v="970" actId="20577"/>
          <ac:spMkLst>
            <pc:docMk/>
            <pc:sldMk cId="3993908586" sldId="278"/>
            <ac:spMk id="9" creationId="{4B6CB378-4019-384C-D411-49BE2337A3D9}"/>
          </ac:spMkLst>
        </pc:spChg>
      </pc:sldChg>
      <pc:sldChg chg="delSp modSp mod modNotesTx">
        <pc:chgData name="Mark Huntly" userId="2f894ec6-1403-4f17-b28b-5f1f7519461e" providerId="ADAL" clId="{2071B20F-4008-4E68-85AC-A07E6C06AC84}" dt="2025-09-25T15:30:14.386" v="1586"/>
        <pc:sldMkLst>
          <pc:docMk/>
          <pc:sldMk cId="1085378185" sldId="279"/>
        </pc:sldMkLst>
        <pc:spChg chg="mod">
          <ac:chgData name="Mark Huntly" userId="2f894ec6-1403-4f17-b28b-5f1f7519461e" providerId="ADAL" clId="{2071B20F-4008-4E68-85AC-A07E6C06AC84}" dt="2025-09-25T15:28:39.134" v="1580" actId="20577"/>
          <ac:spMkLst>
            <pc:docMk/>
            <pc:sldMk cId="1085378185" sldId="279"/>
            <ac:spMk id="4" creationId="{951F1831-CA5A-C4D3-29C0-5D438C5BDEDE}"/>
          </ac:spMkLst>
        </pc:spChg>
        <pc:spChg chg="mod">
          <ac:chgData name="Mark Huntly" userId="2f894ec6-1403-4f17-b28b-5f1f7519461e" providerId="ADAL" clId="{2071B20F-4008-4E68-85AC-A07E6C06AC84}" dt="2025-09-25T15:30:14.386" v="1586"/>
          <ac:spMkLst>
            <pc:docMk/>
            <pc:sldMk cId="1085378185" sldId="279"/>
            <ac:spMk id="5" creationId="{66768741-0532-8AE5-A754-576A32F357CC}"/>
          </ac:spMkLst>
        </pc:spChg>
      </pc:sldChg>
      <pc:sldChg chg="delSp modSp mod modNotesTx">
        <pc:chgData name="Mark Huntly" userId="2f894ec6-1403-4f17-b28b-5f1f7519461e" providerId="ADAL" clId="{2071B20F-4008-4E68-85AC-A07E6C06AC84}" dt="2025-09-25T15:33:54.880" v="1627" actId="403"/>
        <pc:sldMkLst>
          <pc:docMk/>
          <pc:sldMk cId="3661815512" sldId="280"/>
        </pc:sldMkLst>
        <pc:spChg chg="mod">
          <ac:chgData name="Mark Huntly" userId="2f894ec6-1403-4f17-b28b-5f1f7519461e" providerId="ADAL" clId="{2071B20F-4008-4E68-85AC-A07E6C06AC84}" dt="2025-09-25T15:32:21.474" v="1607" actId="20577"/>
          <ac:spMkLst>
            <pc:docMk/>
            <pc:sldMk cId="3661815512" sldId="280"/>
            <ac:spMk id="4" creationId="{2A569EB8-35B4-6968-B843-796C2688003E}"/>
          </ac:spMkLst>
        </pc:spChg>
        <pc:spChg chg="mod">
          <ac:chgData name="Mark Huntly" userId="2f894ec6-1403-4f17-b28b-5f1f7519461e" providerId="ADAL" clId="{2071B20F-4008-4E68-85AC-A07E6C06AC84}" dt="2025-09-25T15:33:54.880" v="1627" actId="403"/>
          <ac:spMkLst>
            <pc:docMk/>
            <pc:sldMk cId="3661815512" sldId="280"/>
            <ac:spMk id="5" creationId="{24F673A1-D56D-FB1B-704F-79079007AEDF}"/>
          </ac:spMkLst>
        </pc:spChg>
      </pc:sldChg>
      <pc:sldChg chg="addSp delSp modSp mod">
        <pc:chgData name="Mark Huntly" userId="2f894ec6-1403-4f17-b28b-5f1f7519461e" providerId="ADAL" clId="{2071B20F-4008-4E68-85AC-A07E6C06AC84}" dt="2025-09-25T15:46:14.908" v="1657" actId="14100"/>
        <pc:sldMkLst>
          <pc:docMk/>
          <pc:sldMk cId="885078391" sldId="281"/>
        </pc:sldMkLst>
        <pc:spChg chg="mod">
          <ac:chgData name="Mark Huntly" userId="2f894ec6-1403-4f17-b28b-5f1f7519461e" providerId="ADAL" clId="{2071B20F-4008-4E68-85AC-A07E6C06AC84}" dt="2025-09-25T15:39:33.287" v="1648" actId="20577"/>
          <ac:spMkLst>
            <pc:docMk/>
            <pc:sldMk cId="885078391" sldId="281"/>
            <ac:spMk id="4" creationId="{7BCA59FE-E639-D552-F025-48EE52498DD2}"/>
          </ac:spMkLst>
        </pc:spChg>
        <pc:picChg chg="add mod ord">
          <ac:chgData name="Mark Huntly" userId="2f894ec6-1403-4f17-b28b-5f1f7519461e" providerId="ADAL" clId="{2071B20F-4008-4E68-85AC-A07E6C06AC84}" dt="2025-09-25T15:39:57.285" v="1653" actId="1076"/>
          <ac:picMkLst>
            <pc:docMk/>
            <pc:sldMk cId="885078391" sldId="281"/>
            <ac:picMk id="3" creationId="{85797538-AC5B-9D58-6492-519106C7366E}"/>
          </ac:picMkLst>
        </pc:picChg>
        <pc:picChg chg="add mod">
          <ac:chgData name="Mark Huntly" userId="2f894ec6-1403-4f17-b28b-5f1f7519461e" providerId="ADAL" clId="{2071B20F-4008-4E68-85AC-A07E6C06AC84}" dt="2025-09-25T15:46:14.908" v="1657" actId="14100"/>
          <ac:picMkLst>
            <pc:docMk/>
            <pc:sldMk cId="885078391" sldId="281"/>
            <ac:picMk id="7" creationId="{74ABBF45-FE12-640E-4C4B-67C35DE93C31}"/>
          </ac:picMkLst>
        </pc:picChg>
      </pc:sldChg>
      <pc:sldChg chg="addSp delSp modSp mod modNotesTx">
        <pc:chgData name="Mark Huntly" userId="2f894ec6-1403-4f17-b28b-5f1f7519461e" providerId="ADAL" clId="{2071B20F-4008-4E68-85AC-A07E6C06AC84}" dt="2025-09-25T15:53:19.307" v="1687" actId="20577"/>
        <pc:sldMkLst>
          <pc:docMk/>
          <pc:sldMk cId="2089397782" sldId="282"/>
        </pc:sldMkLst>
        <pc:spChg chg="mod">
          <ac:chgData name="Mark Huntly" userId="2f894ec6-1403-4f17-b28b-5f1f7519461e" providerId="ADAL" clId="{2071B20F-4008-4E68-85AC-A07E6C06AC84}" dt="2025-09-25T15:48:34.659" v="1676" actId="20577"/>
          <ac:spMkLst>
            <pc:docMk/>
            <pc:sldMk cId="2089397782" sldId="282"/>
            <ac:spMk id="4" creationId="{23521389-7FCA-FCEB-9854-40821E3A3330}"/>
          </ac:spMkLst>
        </pc:spChg>
        <pc:spChg chg="mod">
          <ac:chgData name="Mark Huntly" userId="2f894ec6-1403-4f17-b28b-5f1f7519461e" providerId="ADAL" clId="{2071B20F-4008-4E68-85AC-A07E6C06AC84}" dt="2025-09-25T15:53:19.307" v="1687" actId="20577"/>
          <ac:spMkLst>
            <pc:docMk/>
            <pc:sldMk cId="2089397782" sldId="282"/>
            <ac:spMk id="5" creationId="{6632841C-0247-0881-8A49-A0032501BE37}"/>
          </ac:spMkLst>
        </pc:spChg>
        <pc:picChg chg="add mod">
          <ac:chgData name="Mark Huntly" userId="2f894ec6-1403-4f17-b28b-5f1f7519461e" providerId="ADAL" clId="{2071B20F-4008-4E68-85AC-A07E6C06AC84}" dt="2025-09-25T15:50:26.725" v="1683" actId="14100"/>
          <ac:picMkLst>
            <pc:docMk/>
            <pc:sldMk cId="2089397782" sldId="282"/>
            <ac:picMk id="3" creationId="{CDBBAD93-8C27-1950-1226-4070046F1C22}"/>
          </ac:picMkLst>
        </pc:picChg>
        <pc:picChg chg="add mod">
          <ac:chgData name="Mark Huntly" userId="2f894ec6-1403-4f17-b28b-5f1f7519461e" providerId="ADAL" clId="{2071B20F-4008-4E68-85AC-A07E6C06AC84}" dt="2025-09-25T15:52:55.780" v="1686" actId="14100"/>
          <ac:picMkLst>
            <pc:docMk/>
            <pc:sldMk cId="2089397782" sldId="282"/>
            <ac:picMk id="7" creationId="{4FEF8F20-31E7-CA67-D984-EE5E08D966F4}"/>
          </ac:picMkLst>
        </pc:picChg>
      </pc:sldChg>
      <pc:sldChg chg="addSp delSp modSp mod">
        <pc:chgData name="Mark Huntly" userId="2f894ec6-1403-4f17-b28b-5f1f7519461e" providerId="ADAL" clId="{2071B20F-4008-4E68-85AC-A07E6C06AC84}" dt="2025-09-25T16:16:07.830" v="1758" actId="1076"/>
        <pc:sldMkLst>
          <pc:docMk/>
          <pc:sldMk cId="1244792263" sldId="283"/>
        </pc:sldMkLst>
        <pc:spChg chg="mod">
          <ac:chgData name="Mark Huntly" userId="2f894ec6-1403-4f17-b28b-5f1f7519461e" providerId="ADAL" clId="{2071B20F-4008-4E68-85AC-A07E6C06AC84}" dt="2025-09-25T15:53:47.665" v="1696" actId="20577"/>
          <ac:spMkLst>
            <pc:docMk/>
            <pc:sldMk cId="1244792263" sldId="283"/>
            <ac:spMk id="4" creationId="{A828C969-387A-4E5E-300A-A0FDCE29DB8E}"/>
          </ac:spMkLst>
        </pc:spChg>
        <pc:spChg chg="add mod">
          <ac:chgData name="Mark Huntly" userId="2f894ec6-1403-4f17-b28b-5f1f7519461e" providerId="ADAL" clId="{2071B20F-4008-4E68-85AC-A07E6C06AC84}" dt="2025-09-25T16:08:50.460" v="1732" actId="1076"/>
          <ac:spMkLst>
            <pc:docMk/>
            <pc:sldMk cId="1244792263" sldId="283"/>
            <ac:spMk id="10" creationId="{C3B6A372-4033-AAC7-F8F6-CA204803D065}"/>
          </ac:spMkLst>
        </pc:spChg>
        <pc:spChg chg="add mod">
          <ac:chgData name="Mark Huntly" userId="2f894ec6-1403-4f17-b28b-5f1f7519461e" providerId="ADAL" clId="{2071B20F-4008-4E68-85AC-A07E6C06AC84}" dt="2025-09-25T16:09:06.160" v="1745" actId="20577"/>
          <ac:spMkLst>
            <pc:docMk/>
            <pc:sldMk cId="1244792263" sldId="283"/>
            <ac:spMk id="11" creationId="{8DC8A620-354E-ECE4-9C40-203338D8AD21}"/>
          </ac:spMkLst>
        </pc:spChg>
        <pc:spChg chg="add mod">
          <ac:chgData name="Mark Huntly" userId="2f894ec6-1403-4f17-b28b-5f1f7519461e" providerId="ADAL" clId="{2071B20F-4008-4E68-85AC-A07E6C06AC84}" dt="2025-09-25T16:09:21.640" v="1755" actId="20577"/>
          <ac:spMkLst>
            <pc:docMk/>
            <pc:sldMk cId="1244792263" sldId="283"/>
            <ac:spMk id="12" creationId="{B9E72322-E392-C354-A2F5-077C49BF4083}"/>
          </ac:spMkLst>
        </pc:spChg>
        <pc:spChg chg="add mod">
          <ac:chgData name="Mark Huntly" userId="2f894ec6-1403-4f17-b28b-5f1f7519461e" providerId="ADAL" clId="{2071B20F-4008-4E68-85AC-A07E6C06AC84}" dt="2025-09-25T16:16:07.830" v="1758" actId="1076"/>
          <ac:spMkLst>
            <pc:docMk/>
            <pc:sldMk cId="1244792263" sldId="283"/>
            <ac:spMk id="13" creationId="{9428E95E-6D72-81E5-0848-63440B5EECD4}"/>
          </ac:spMkLst>
        </pc:spChg>
        <pc:picChg chg="add mod">
          <ac:chgData name="Mark Huntly" userId="2f894ec6-1403-4f17-b28b-5f1f7519461e" providerId="ADAL" clId="{2071B20F-4008-4E68-85AC-A07E6C06AC84}" dt="2025-09-25T16:08:11.933" v="1710" actId="1076"/>
          <ac:picMkLst>
            <pc:docMk/>
            <pc:sldMk cId="1244792263" sldId="283"/>
            <ac:picMk id="3" creationId="{795D781B-2B66-D398-5DB5-9D317A6C6363}"/>
          </ac:picMkLst>
        </pc:picChg>
        <pc:picChg chg="add mod">
          <ac:chgData name="Mark Huntly" userId="2f894ec6-1403-4f17-b28b-5f1f7519461e" providerId="ADAL" clId="{2071B20F-4008-4E68-85AC-A07E6C06AC84}" dt="2025-09-25T16:08:02.217" v="1708" actId="1076"/>
          <ac:picMkLst>
            <pc:docMk/>
            <pc:sldMk cId="1244792263" sldId="283"/>
            <ac:picMk id="7" creationId="{8472D630-F4E9-6AD3-58F8-83241674F01C}"/>
          </ac:picMkLst>
        </pc:picChg>
        <pc:picChg chg="add mod">
          <ac:chgData name="Mark Huntly" userId="2f894ec6-1403-4f17-b28b-5f1f7519461e" providerId="ADAL" clId="{2071B20F-4008-4E68-85AC-A07E6C06AC84}" dt="2025-09-25T16:07:51.848" v="1706" actId="14100"/>
          <ac:picMkLst>
            <pc:docMk/>
            <pc:sldMk cId="1244792263" sldId="283"/>
            <ac:picMk id="9" creationId="{3C62356D-F32A-32D8-D332-1BA7C1D037C3}"/>
          </ac:picMkLst>
        </pc:picChg>
      </pc:sldChg>
      <pc:sldChg chg="modSp del mod">
        <pc:chgData name="Mark Huntly" userId="2f894ec6-1403-4f17-b28b-5f1f7519461e" providerId="ADAL" clId="{2071B20F-4008-4E68-85AC-A07E6C06AC84}" dt="2025-09-25T16:22:20.624" v="1837" actId="47"/>
        <pc:sldMkLst>
          <pc:docMk/>
          <pc:sldMk cId="115555143" sldId="284"/>
        </pc:sldMkLst>
      </pc:sldChg>
      <pc:sldChg chg="del">
        <pc:chgData name="Mark Huntly" userId="2f894ec6-1403-4f17-b28b-5f1f7519461e" providerId="ADAL" clId="{2071B20F-4008-4E68-85AC-A07E6C06AC84}" dt="2025-09-25T16:45:39.404" v="1954" actId="47"/>
        <pc:sldMkLst>
          <pc:docMk/>
          <pc:sldMk cId="2016148912" sldId="285"/>
        </pc:sldMkLst>
      </pc:sldChg>
      <pc:sldChg chg="del">
        <pc:chgData name="Mark Huntly" userId="2f894ec6-1403-4f17-b28b-5f1f7519461e" providerId="ADAL" clId="{2071B20F-4008-4E68-85AC-A07E6C06AC84}" dt="2025-09-25T16:45:39.404" v="1954" actId="47"/>
        <pc:sldMkLst>
          <pc:docMk/>
          <pc:sldMk cId="2673923383" sldId="286"/>
        </pc:sldMkLst>
      </pc:sldChg>
      <pc:sldChg chg="del">
        <pc:chgData name="Mark Huntly" userId="2f894ec6-1403-4f17-b28b-5f1f7519461e" providerId="ADAL" clId="{2071B20F-4008-4E68-85AC-A07E6C06AC84}" dt="2025-09-25T16:45:39.404" v="1954" actId="47"/>
        <pc:sldMkLst>
          <pc:docMk/>
          <pc:sldMk cId="2763010759" sldId="287"/>
        </pc:sldMkLst>
      </pc:sldChg>
      <pc:sldChg chg="del">
        <pc:chgData name="Mark Huntly" userId="2f894ec6-1403-4f17-b28b-5f1f7519461e" providerId="ADAL" clId="{2071B20F-4008-4E68-85AC-A07E6C06AC84}" dt="2025-09-25T16:45:39.404" v="1954" actId="47"/>
        <pc:sldMkLst>
          <pc:docMk/>
          <pc:sldMk cId="3882059126" sldId="288"/>
        </pc:sldMkLst>
      </pc:sldChg>
      <pc:sldChg chg="del">
        <pc:chgData name="Mark Huntly" userId="2f894ec6-1403-4f17-b28b-5f1f7519461e" providerId="ADAL" clId="{2071B20F-4008-4E68-85AC-A07E6C06AC84}" dt="2025-09-25T16:45:39.404" v="1954" actId="47"/>
        <pc:sldMkLst>
          <pc:docMk/>
          <pc:sldMk cId="3695845781" sldId="289"/>
        </pc:sldMkLst>
      </pc:sldChg>
      <pc:sldChg chg="del">
        <pc:chgData name="Mark Huntly" userId="2f894ec6-1403-4f17-b28b-5f1f7519461e" providerId="ADAL" clId="{2071B20F-4008-4E68-85AC-A07E6C06AC84}" dt="2025-09-25T16:45:39.404" v="1954" actId="47"/>
        <pc:sldMkLst>
          <pc:docMk/>
          <pc:sldMk cId="603747518" sldId="290"/>
        </pc:sldMkLst>
      </pc:sldChg>
      <pc:sldChg chg="del">
        <pc:chgData name="Mark Huntly" userId="2f894ec6-1403-4f17-b28b-5f1f7519461e" providerId="ADAL" clId="{2071B20F-4008-4E68-85AC-A07E6C06AC84}" dt="2025-09-25T16:45:39.404" v="1954" actId="47"/>
        <pc:sldMkLst>
          <pc:docMk/>
          <pc:sldMk cId="1060946425" sldId="291"/>
        </pc:sldMkLst>
      </pc:sldChg>
      <pc:sldChg chg="del">
        <pc:chgData name="Mark Huntly" userId="2f894ec6-1403-4f17-b28b-5f1f7519461e" providerId="ADAL" clId="{2071B20F-4008-4E68-85AC-A07E6C06AC84}" dt="2025-09-25T16:45:39.404" v="1954" actId="47"/>
        <pc:sldMkLst>
          <pc:docMk/>
          <pc:sldMk cId="3563590867" sldId="292"/>
        </pc:sldMkLst>
      </pc:sldChg>
      <pc:sldChg chg="del">
        <pc:chgData name="Mark Huntly" userId="2f894ec6-1403-4f17-b28b-5f1f7519461e" providerId="ADAL" clId="{2071B20F-4008-4E68-85AC-A07E6C06AC84}" dt="2025-09-25T16:45:39.404" v="1954" actId="47"/>
        <pc:sldMkLst>
          <pc:docMk/>
          <pc:sldMk cId="2603194563" sldId="293"/>
        </pc:sldMkLst>
      </pc:sldChg>
      <pc:sldChg chg="del">
        <pc:chgData name="Mark Huntly" userId="2f894ec6-1403-4f17-b28b-5f1f7519461e" providerId="ADAL" clId="{2071B20F-4008-4E68-85AC-A07E6C06AC84}" dt="2025-09-25T16:45:39.404" v="1954" actId="47"/>
        <pc:sldMkLst>
          <pc:docMk/>
          <pc:sldMk cId="2786489268" sldId="294"/>
        </pc:sldMkLst>
      </pc:sldChg>
      <pc:sldChg chg="del">
        <pc:chgData name="Mark Huntly" userId="2f894ec6-1403-4f17-b28b-5f1f7519461e" providerId="ADAL" clId="{2071B20F-4008-4E68-85AC-A07E6C06AC84}" dt="2025-09-25T16:45:39.404" v="1954" actId="47"/>
        <pc:sldMkLst>
          <pc:docMk/>
          <pc:sldMk cId="701501349" sldId="295"/>
        </pc:sldMkLst>
      </pc:sldChg>
      <pc:sldChg chg="del">
        <pc:chgData name="Mark Huntly" userId="2f894ec6-1403-4f17-b28b-5f1f7519461e" providerId="ADAL" clId="{2071B20F-4008-4E68-85AC-A07E6C06AC84}" dt="2025-09-25T16:45:39.404" v="1954" actId="47"/>
        <pc:sldMkLst>
          <pc:docMk/>
          <pc:sldMk cId="561530214" sldId="296"/>
        </pc:sldMkLst>
      </pc:sldChg>
      <pc:sldChg chg="del">
        <pc:chgData name="Mark Huntly" userId="2f894ec6-1403-4f17-b28b-5f1f7519461e" providerId="ADAL" clId="{2071B20F-4008-4E68-85AC-A07E6C06AC84}" dt="2025-09-25T16:45:39.404" v="1954" actId="47"/>
        <pc:sldMkLst>
          <pc:docMk/>
          <pc:sldMk cId="1090594171" sldId="297"/>
        </pc:sldMkLst>
      </pc:sldChg>
      <pc:sldChg chg="del">
        <pc:chgData name="Mark Huntly" userId="2f894ec6-1403-4f17-b28b-5f1f7519461e" providerId="ADAL" clId="{2071B20F-4008-4E68-85AC-A07E6C06AC84}" dt="2025-09-25T16:45:39.404" v="1954" actId="47"/>
        <pc:sldMkLst>
          <pc:docMk/>
          <pc:sldMk cId="2347543875" sldId="298"/>
        </pc:sldMkLst>
      </pc:sldChg>
      <pc:sldChg chg="del">
        <pc:chgData name="Mark Huntly" userId="2f894ec6-1403-4f17-b28b-5f1f7519461e" providerId="ADAL" clId="{2071B20F-4008-4E68-85AC-A07E6C06AC84}" dt="2025-09-25T16:45:39.404" v="1954" actId="47"/>
        <pc:sldMkLst>
          <pc:docMk/>
          <pc:sldMk cId="3440347062" sldId="299"/>
        </pc:sldMkLst>
      </pc:sldChg>
      <pc:sldChg chg="del">
        <pc:chgData name="Mark Huntly" userId="2f894ec6-1403-4f17-b28b-5f1f7519461e" providerId="ADAL" clId="{2071B20F-4008-4E68-85AC-A07E6C06AC84}" dt="2025-09-25T16:45:39.404" v="1954" actId="47"/>
        <pc:sldMkLst>
          <pc:docMk/>
          <pc:sldMk cId="3784054064" sldId="300"/>
        </pc:sldMkLst>
      </pc:sldChg>
      <pc:sldChg chg="del">
        <pc:chgData name="Mark Huntly" userId="2f894ec6-1403-4f17-b28b-5f1f7519461e" providerId="ADAL" clId="{2071B20F-4008-4E68-85AC-A07E6C06AC84}" dt="2025-09-25T16:45:39.404" v="1954" actId="47"/>
        <pc:sldMkLst>
          <pc:docMk/>
          <pc:sldMk cId="2753607046" sldId="301"/>
        </pc:sldMkLst>
      </pc:sldChg>
      <pc:sldChg chg="del">
        <pc:chgData name="Mark Huntly" userId="2f894ec6-1403-4f17-b28b-5f1f7519461e" providerId="ADAL" clId="{2071B20F-4008-4E68-85AC-A07E6C06AC84}" dt="2025-09-25T16:45:39.404" v="1954" actId="47"/>
        <pc:sldMkLst>
          <pc:docMk/>
          <pc:sldMk cId="2378580340" sldId="302"/>
        </pc:sldMkLst>
      </pc:sldChg>
      <pc:sldChg chg="del">
        <pc:chgData name="Mark Huntly" userId="2f894ec6-1403-4f17-b28b-5f1f7519461e" providerId="ADAL" clId="{2071B20F-4008-4E68-85AC-A07E6C06AC84}" dt="2025-09-25T16:45:39.404" v="1954" actId="47"/>
        <pc:sldMkLst>
          <pc:docMk/>
          <pc:sldMk cId="109610178" sldId="303"/>
        </pc:sldMkLst>
      </pc:sldChg>
      <pc:sldChg chg="del">
        <pc:chgData name="Mark Huntly" userId="2f894ec6-1403-4f17-b28b-5f1f7519461e" providerId="ADAL" clId="{2071B20F-4008-4E68-85AC-A07E6C06AC84}" dt="2025-09-25T16:45:39.404" v="1954" actId="47"/>
        <pc:sldMkLst>
          <pc:docMk/>
          <pc:sldMk cId="1105391833" sldId="304"/>
        </pc:sldMkLst>
      </pc:sldChg>
      <pc:sldChg chg="del">
        <pc:chgData name="Mark Huntly" userId="2f894ec6-1403-4f17-b28b-5f1f7519461e" providerId="ADAL" clId="{2071B20F-4008-4E68-85AC-A07E6C06AC84}" dt="2025-09-25T16:45:39.404" v="1954" actId="47"/>
        <pc:sldMkLst>
          <pc:docMk/>
          <pc:sldMk cId="634942502" sldId="305"/>
        </pc:sldMkLst>
      </pc:sldChg>
      <pc:sldChg chg="del">
        <pc:chgData name="Mark Huntly" userId="2f894ec6-1403-4f17-b28b-5f1f7519461e" providerId="ADAL" clId="{2071B20F-4008-4E68-85AC-A07E6C06AC84}" dt="2025-09-25T16:45:39.404" v="1954" actId="47"/>
        <pc:sldMkLst>
          <pc:docMk/>
          <pc:sldMk cId="1771940853" sldId="306"/>
        </pc:sldMkLst>
      </pc:sldChg>
      <pc:sldChg chg="del">
        <pc:chgData name="Mark Huntly" userId="2f894ec6-1403-4f17-b28b-5f1f7519461e" providerId="ADAL" clId="{2071B20F-4008-4E68-85AC-A07E6C06AC84}" dt="2025-09-25T16:45:39.404" v="1954" actId="47"/>
        <pc:sldMkLst>
          <pc:docMk/>
          <pc:sldMk cId="3767322827" sldId="307"/>
        </pc:sldMkLst>
      </pc:sldChg>
      <pc:sldChg chg="del">
        <pc:chgData name="Mark Huntly" userId="2f894ec6-1403-4f17-b28b-5f1f7519461e" providerId="ADAL" clId="{2071B20F-4008-4E68-85AC-A07E6C06AC84}" dt="2025-09-25T16:45:39.404" v="1954" actId="47"/>
        <pc:sldMkLst>
          <pc:docMk/>
          <pc:sldMk cId="1343962260" sldId="308"/>
        </pc:sldMkLst>
      </pc:sldChg>
      <pc:sldChg chg="modSp add mod">
        <pc:chgData name="Mark Huntly" userId="2f894ec6-1403-4f17-b28b-5f1f7519461e" providerId="ADAL" clId="{2071B20F-4008-4E68-85AC-A07E6C06AC84}" dt="2025-09-24T18:30:25.060" v="735" actId="113"/>
        <pc:sldMkLst>
          <pc:docMk/>
          <pc:sldMk cId="885286572" sldId="309"/>
        </pc:sldMkLst>
        <pc:spChg chg="mod">
          <ac:chgData name="Mark Huntly" userId="2f894ec6-1403-4f17-b28b-5f1f7519461e" providerId="ADAL" clId="{2071B20F-4008-4E68-85AC-A07E6C06AC84}" dt="2025-09-24T18:30:25.060" v="735" actId="113"/>
          <ac:spMkLst>
            <pc:docMk/>
            <pc:sldMk cId="885286572" sldId="309"/>
            <ac:spMk id="9" creationId="{B2C9BCDE-6D59-0B65-456A-27AEA225D388}"/>
          </ac:spMkLst>
        </pc:spChg>
      </pc:sldChg>
      <pc:sldChg chg="modSp add mod ord">
        <pc:chgData name="Mark Huntly" userId="2f894ec6-1403-4f17-b28b-5f1f7519461e" providerId="ADAL" clId="{2071B20F-4008-4E68-85AC-A07E6C06AC84}" dt="2025-09-24T18:33:29.909" v="743"/>
        <pc:sldMkLst>
          <pc:docMk/>
          <pc:sldMk cId="1886531799" sldId="310"/>
        </pc:sldMkLst>
        <pc:spChg chg="mod">
          <ac:chgData name="Mark Huntly" userId="2f894ec6-1403-4f17-b28b-5f1f7519461e" providerId="ADAL" clId="{2071B20F-4008-4E68-85AC-A07E6C06AC84}" dt="2025-09-24T18:18:16.960" v="450" actId="20577"/>
          <ac:spMkLst>
            <pc:docMk/>
            <pc:sldMk cId="1886531799" sldId="310"/>
            <ac:spMk id="9" creationId="{189E3E4A-4D0E-6120-A851-E389412E58FE}"/>
          </ac:spMkLst>
        </pc:spChg>
      </pc:sldChg>
      <pc:sldChg chg="addSp delSp modSp add mod ord">
        <pc:chgData name="Mark Huntly" userId="2f894ec6-1403-4f17-b28b-5f1f7519461e" providerId="ADAL" clId="{2071B20F-4008-4E68-85AC-A07E6C06AC84}" dt="2025-09-24T21:07:39.490" v="1242" actId="14100"/>
        <pc:sldMkLst>
          <pc:docMk/>
          <pc:sldMk cId="2384308646" sldId="311"/>
        </pc:sldMkLst>
        <pc:spChg chg="add mod">
          <ac:chgData name="Mark Huntly" userId="2f894ec6-1403-4f17-b28b-5f1f7519461e" providerId="ADAL" clId="{2071B20F-4008-4E68-85AC-A07E6C06AC84}" dt="2025-09-24T21:07:06.042" v="1237" actId="207"/>
          <ac:spMkLst>
            <pc:docMk/>
            <pc:sldMk cId="2384308646" sldId="311"/>
            <ac:spMk id="7" creationId="{7091D104-1B56-643C-0D1B-BB044FFC4432}"/>
          </ac:spMkLst>
        </pc:spChg>
        <pc:spChg chg="mod">
          <ac:chgData name="Mark Huntly" userId="2f894ec6-1403-4f17-b28b-5f1f7519461e" providerId="ADAL" clId="{2071B20F-4008-4E68-85AC-A07E6C06AC84}" dt="2025-09-24T21:06:26.769" v="1234" actId="14100"/>
          <ac:spMkLst>
            <pc:docMk/>
            <pc:sldMk cId="2384308646" sldId="311"/>
            <ac:spMk id="22" creationId="{9879E549-48F9-A4A1-EC2B-8B7E3DBBB30D}"/>
          </ac:spMkLst>
        </pc:spChg>
        <pc:picChg chg="add mod ord">
          <ac:chgData name="Mark Huntly" userId="2f894ec6-1403-4f17-b28b-5f1f7519461e" providerId="ADAL" clId="{2071B20F-4008-4E68-85AC-A07E6C06AC84}" dt="2025-09-24T21:06:06.380" v="1231" actId="167"/>
          <ac:picMkLst>
            <pc:docMk/>
            <pc:sldMk cId="2384308646" sldId="311"/>
            <ac:picMk id="6" creationId="{F27BCE5A-C5BE-6857-009B-8BF213234A57}"/>
          </ac:picMkLst>
        </pc:picChg>
        <pc:cxnChg chg="add mod">
          <ac:chgData name="Mark Huntly" userId="2f894ec6-1403-4f17-b28b-5f1f7519461e" providerId="ADAL" clId="{2071B20F-4008-4E68-85AC-A07E6C06AC84}" dt="2025-09-24T21:07:39.490" v="1242" actId="14100"/>
          <ac:cxnSpMkLst>
            <pc:docMk/>
            <pc:sldMk cId="2384308646" sldId="311"/>
            <ac:cxnSpMk id="8" creationId="{902FFC67-13AF-8B09-42F5-C07DD748AC93}"/>
          </ac:cxnSpMkLst>
        </pc:cxnChg>
      </pc:sldChg>
      <pc:sldChg chg="addSp delSp modSp add mod">
        <pc:chgData name="Mark Huntly" userId="2f894ec6-1403-4f17-b28b-5f1f7519461e" providerId="ADAL" clId="{2071B20F-4008-4E68-85AC-A07E6C06AC84}" dt="2025-09-25T15:03:40.834" v="1399" actId="1076"/>
        <pc:sldMkLst>
          <pc:docMk/>
          <pc:sldMk cId="3254520795" sldId="312"/>
        </pc:sldMkLst>
        <pc:spChg chg="add mod">
          <ac:chgData name="Mark Huntly" userId="2f894ec6-1403-4f17-b28b-5f1f7519461e" providerId="ADAL" clId="{2071B20F-4008-4E68-85AC-A07E6C06AC84}" dt="2025-09-25T15:03:14.950" v="1396" actId="1076"/>
          <ac:spMkLst>
            <pc:docMk/>
            <pc:sldMk cId="3254520795" sldId="312"/>
            <ac:spMk id="2" creationId="{642EC570-7411-9C48-B431-FC3846B12BE2}"/>
          </ac:spMkLst>
        </pc:spChg>
        <pc:spChg chg="add mod">
          <ac:chgData name="Mark Huntly" userId="2f894ec6-1403-4f17-b28b-5f1f7519461e" providerId="ADAL" clId="{2071B20F-4008-4E68-85AC-A07E6C06AC84}" dt="2025-09-25T15:03:35.068" v="1398" actId="1076"/>
          <ac:spMkLst>
            <pc:docMk/>
            <pc:sldMk cId="3254520795" sldId="312"/>
            <ac:spMk id="3" creationId="{0F9726BB-1EDE-BCE8-2E9E-415018F0CF41}"/>
          </ac:spMkLst>
        </pc:spChg>
        <pc:spChg chg="add mod">
          <ac:chgData name="Mark Huntly" userId="2f894ec6-1403-4f17-b28b-5f1f7519461e" providerId="ADAL" clId="{2071B20F-4008-4E68-85AC-A07E6C06AC84}" dt="2025-09-25T15:02:01.453" v="1391" actId="403"/>
          <ac:spMkLst>
            <pc:docMk/>
            <pc:sldMk cId="3254520795" sldId="312"/>
            <ac:spMk id="6" creationId="{E5BF8607-0B23-A6E7-2E0C-DA4ED7CD6E1A}"/>
          </ac:spMkLst>
        </pc:spChg>
        <pc:spChg chg="add mod">
          <ac:chgData name="Mark Huntly" userId="2f894ec6-1403-4f17-b28b-5f1f7519461e" providerId="ADAL" clId="{2071B20F-4008-4E68-85AC-A07E6C06AC84}" dt="2025-09-25T15:02:14.237" v="1392" actId="1076"/>
          <ac:spMkLst>
            <pc:docMk/>
            <pc:sldMk cId="3254520795" sldId="312"/>
            <ac:spMk id="7" creationId="{F78DD4D2-BB2A-66B6-9CE7-CC6FA3A4C2EC}"/>
          </ac:spMkLst>
        </pc:spChg>
        <pc:spChg chg="add mod">
          <ac:chgData name="Mark Huntly" userId="2f894ec6-1403-4f17-b28b-5f1f7519461e" providerId="ADAL" clId="{2071B20F-4008-4E68-85AC-A07E6C06AC84}" dt="2025-09-25T15:02:43.852" v="1393" actId="1076"/>
          <ac:spMkLst>
            <pc:docMk/>
            <pc:sldMk cId="3254520795" sldId="312"/>
            <ac:spMk id="8" creationId="{9406C164-F9EA-423A-26F9-C2944070E5E0}"/>
          </ac:spMkLst>
        </pc:spChg>
        <pc:spChg chg="add mod">
          <ac:chgData name="Mark Huntly" userId="2f894ec6-1403-4f17-b28b-5f1f7519461e" providerId="ADAL" clId="{2071B20F-4008-4E68-85AC-A07E6C06AC84}" dt="2025-09-25T15:03:27.199" v="1397" actId="1076"/>
          <ac:spMkLst>
            <pc:docMk/>
            <pc:sldMk cId="3254520795" sldId="312"/>
            <ac:spMk id="9" creationId="{83437A12-E91C-991F-DEC3-5DF11D910D33}"/>
          </ac:spMkLst>
        </pc:spChg>
        <pc:spChg chg="add mod">
          <ac:chgData name="Mark Huntly" userId="2f894ec6-1403-4f17-b28b-5f1f7519461e" providerId="ADAL" clId="{2071B20F-4008-4E68-85AC-A07E6C06AC84}" dt="2025-09-25T15:00:41.443" v="1375" actId="403"/>
          <ac:spMkLst>
            <pc:docMk/>
            <pc:sldMk cId="3254520795" sldId="312"/>
            <ac:spMk id="10" creationId="{E2B7653E-2BD0-DC93-1A83-22CFB7971C3F}"/>
          </ac:spMkLst>
        </pc:spChg>
        <pc:spChg chg="add mod">
          <ac:chgData name="Mark Huntly" userId="2f894ec6-1403-4f17-b28b-5f1f7519461e" providerId="ADAL" clId="{2071B20F-4008-4E68-85AC-A07E6C06AC84}" dt="2025-09-25T15:01:03.123" v="1377" actId="1076"/>
          <ac:spMkLst>
            <pc:docMk/>
            <pc:sldMk cId="3254520795" sldId="312"/>
            <ac:spMk id="11" creationId="{EF732818-6E99-C764-C479-7D40E00AB6C1}"/>
          </ac:spMkLst>
        </pc:spChg>
        <pc:spChg chg="add mod">
          <ac:chgData name="Mark Huntly" userId="2f894ec6-1403-4f17-b28b-5f1f7519461e" providerId="ADAL" clId="{2071B20F-4008-4E68-85AC-A07E6C06AC84}" dt="2025-09-25T15:03:40.834" v="1399" actId="1076"/>
          <ac:spMkLst>
            <pc:docMk/>
            <pc:sldMk cId="3254520795" sldId="312"/>
            <ac:spMk id="12" creationId="{B52880F7-A1D2-E252-07E6-B7E3F2B4F9AE}"/>
          </ac:spMkLst>
        </pc:spChg>
      </pc:sldChg>
      <pc:sldChg chg="addSp modSp add mod">
        <pc:chgData name="Mark Huntly" userId="2f894ec6-1403-4f17-b28b-5f1f7519461e" providerId="ADAL" clId="{2071B20F-4008-4E68-85AC-A07E6C06AC84}" dt="2025-09-25T15:28:06.234" v="1550" actId="20577"/>
        <pc:sldMkLst>
          <pc:docMk/>
          <pc:sldMk cId="3431464113" sldId="313"/>
        </pc:sldMkLst>
        <pc:spChg chg="add mod">
          <ac:chgData name="Mark Huntly" userId="2f894ec6-1403-4f17-b28b-5f1f7519461e" providerId="ADAL" clId="{2071B20F-4008-4E68-85AC-A07E6C06AC84}" dt="2025-09-25T15:28:06.234" v="1550" actId="20577"/>
          <ac:spMkLst>
            <pc:docMk/>
            <pc:sldMk cId="3431464113" sldId="313"/>
            <ac:spMk id="3" creationId="{B961859F-2D0D-5153-4CEC-3BB9FBE5713D}"/>
          </ac:spMkLst>
        </pc:spChg>
        <pc:spChg chg="mod">
          <ac:chgData name="Mark Huntly" userId="2f894ec6-1403-4f17-b28b-5f1f7519461e" providerId="ADAL" clId="{2071B20F-4008-4E68-85AC-A07E6C06AC84}" dt="2025-09-25T15:26:03.522" v="1441" actId="20577"/>
          <ac:spMkLst>
            <pc:docMk/>
            <pc:sldMk cId="3431464113" sldId="313"/>
            <ac:spMk id="5" creationId="{B8954532-7AEF-ECAC-25D3-2CE1F568AFAD}"/>
          </ac:spMkLst>
        </pc:spChg>
      </pc:sldChg>
      <pc:sldChg chg="modSp add mod">
        <pc:chgData name="Mark Huntly" userId="2f894ec6-1403-4f17-b28b-5f1f7519461e" providerId="ADAL" clId="{2071B20F-4008-4E68-85AC-A07E6C06AC84}" dt="2025-09-25T15:31:25.302" v="1594" actId="14100"/>
        <pc:sldMkLst>
          <pc:docMk/>
          <pc:sldMk cId="1662433554" sldId="314"/>
        </pc:sldMkLst>
        <pc:spChg chg="mod">
          <ac:chgData name="Mark Huntly" userId="2f894ec6-1403-4f17-b28b-5f1f7519461e" providerId="ADAL" clId="{2071B20F-4008-4E68-85AC-A07E6C06AC84}" dt="2025-09-25T15:31:25.302" v="1594" actId="14100"/>
          <ac:spMkLst>
            <pc:docMk/>
            <pc:sldMk cId="1662433554" sldId="314"/>
            <ac:spMk id="5" creationId="{A6F5EED3-E5AC-25E3-F4AE-22DB9ACB6738}"/>
          </ac:spMkLst>
        </pc:spChg>
      </pc:sldChg>
      <pc:sldChg chg="addSp modSp add mod">
        <pc:chgData name="Mark Huntly" userId="2f894ec6-1403-4f17-b28b-5f1f7519461e" providerId="ADAL" clId="{2071B20F-4008-4E68-85AC-A07E6C06AC84}" dt="2025-09-25T16:21:51.716" v="1833" actId="11529"/>
        <pc:sldMkLst>
          <pc:docMk/>
          <pc:sldMk cId="699042221" sldId="315"/>
        </pc:sldMkLst>
        <pc:spChg chg="add">
          <ac:chgData name="Mark Huntly" userId="2f894ec6-1403-4f17-b28b-5f1f7519461e" providerId="ADAL" clId="{2071B20F-4008-4E68-85AC-A07E6C06AC84}" dt="2025-09-25T16:21:51.716" v="1833" actId="11529"/>
          <ac:spMkLst>
            <pc:docMk/>
            <pc:sldMk cId="699042221" sldId="315"/>
            <ac:spMk id="2" creationId="{9867C9EF-C910-A833-239F-73238211FF17}"/>
          </ac:spMkLst>
        </pc:spChg>
        <pc:spChg chg="mod">
          <ac:chgData name="Mark Huntly" userId="2f894ec6-1403-4f17-b28b-5f1f7519461e" providerId="ADAL" clId="{2071B20F-4008-4E68-85AC-A07E6C06AC84}" dt="2025-09-25T16:21:33.956" v="1832" actId="5793"/>
          <ac:spMkLst>
            <pc:docMk/>
            <pc:sldMk cId="699042221" sldId="315"/>
            <ac:spMk id="5" creationId="{8A54D6DA-CDAE-2FCE-A606-3640E4CE12F0}"/>
          </ac:spMkLst>
        </pc:spChg>
      </pc:sldChg>
      <pc:sldChg chg="addSp modSp add mod">
        <pc:chgData name="Mark Huntly" userId="2f894ec6-1403-4f17-b28b-5f1f7519461e" providerId="ADAL" clId="{2071B20F-4008-4E68-85AC-A07E6C06AC84}" dt="2025-09-26T07:50:55.084" v="1957" actId="2085"/>
        <pc:sldMkLst>
          <pc:docMk/>
          <pc:sldMk cId="1038726693" sldId="316"/>
        </pc:sldMkLst>
        <pc:spChg chg="add mod">
          <ac:chgData name="Mark Huntly" userId="2f894ec6-1403-4f17-b28b-5f1f7519461e" providerId="ADAL" clId="{2071B20F-4008-4E68-85AC-A07E6C06AC84}" dt="2025-09-25T16:25:30.114" v="1953" actId="1076"/>
          <ac:spMkLst>
            <pc:docMk/>
            <pc:sldMk cId="1038726693" sldId="316"/>
            <ac:spMk id="2" creationId="{F6404209-FDF5-E012-BF11-B2B4488C1898}"/>
          </ac:spMkLst>
        </pc:spChg>
        <pc:spChg chg="add mod">
          <ac:chgData name="Mark Huntly" userId="2f894ec6-1403-4f17-b28b-5f1f7519461e" providerId="ADAL" clId="{2071B20F-4008-4E68-85AC-A07E6C06AC84}" dt="2025-09-26T07:50:44.981" v="1956" actId="207"/>
          <ac:spMkLst>
            <pc:docMk/>
            <pc:sldMk cId="1038726693" sldId="316"/>
            <ac:spMk id="3" creationId="{C0719E6F-A79F-784F-E2E5-C5A0C2D31BB0}"/>
          </ac:spMkLst>
        </pc:spChg>
        <pc:spChg chg="mod">
          <ac:chgData name="Mark Huntly" userId="2f894ec6-1403-4f17-b28b-5f1f7519461e" providerId="ADAL" clId="{2071B20F-4008-4E68-85AC-A07E6C06AC84}" dt="2025-09-26T07:50:55.084" v="1957" actId="2085"/>
          <ac:spMkLst>
            <pc:docMk/>
            <pc:sldMk cId="1038726693" sldId="316"/>
            <ac:spMk id="5" creationId="{0051BC03-22AA-2AE2-8A0F-EDE4719387AA}"/>
          </ac:spMkLst>
        </pc:spChg>
      </pc:sldChg>
      <pc:sldChg chg="delSp modSp add mod">
        <pc:chgData name="Mark Huntly" userId="2f894ec6-1403-4f17-b28b-5f1f7519461e" providerId="ADAL" clId="{2071B20F-4008-4E68-85AC-A07E6C06AC84}" dt="2025-09-26T07:56:29.852" v="2200" actId="255"/>
        <pc:sldMkLst>
          <pc:docMk/>
          <pc:sldMk cId="913451930" sldId="317"/>
        </pc:sldMkLst>
        <pc:spChg chg="mod">
          <ac:chgData name="Mark Huntly" userId="2f894ec6-1403-4f17-b28b-5f1f7519461e" providerId="ADAL" clId="{2071B20F-4008-4E68-85AC-A07E6C06AC84}" dt="2025-09-26T07:53:01.147" v="1976" actId="20577"/>
          <ac:spMkLst>
            <pc:docMk/>
            <pc:sldMk cId="913451930" sldId="317"/>
            <ac:spMk id="4" creationId="{31486446-DC9A-98FA-7612-B1DE504CFAF6}"/>
          </ac:spMkLst>
        </pc:spChg>
        <pc:spChg chg="mod">
          <ac:chgData name="Mark Huntly" userId="2f894ec6-1403-4f17-b28b-5f1f7519461e" providerId="ADAL" clId="{2071B20F-4008-4E68-85AC-A07E6C06AC84}" dt="2025-09-26T07:56:29.852" v="2200" actId="255"/>
          <ac:spMkLst>
            <pc:docMk/>
            <pc:sldMk cId="913451930" sldId="317"/>
            <ac:spMk id="5" creationId="{51CA405D-4BD8-4B6C-AAB1-734E5A128DEC}"/>
          </ac:spMkLst>
        </pc:spChg>
      </pc:sldChg>
      <pc:sldChg chg="addSp delSp modSp add mod modNotesTx">
        <pc:chgData name="Mark Huntly" userId="2f894ec6-1403-4f17-b28b-5f1f7519461e" providerId="ADAL" clId="{2071B20F-4008-4E68-85AC-A07E6C06AC84}" dt="2025-09-26T15:12:19.726" v="2268" actId="20577"/>
        <pc:sldMkLst>
          <pc:docMk/>
          <pc:sldMk cId="1372550664" sldId="318"/>
        </pc:sldMkLst>
        <pc:spChg chg="mod">
          <ac:chgData name="Mark Huntly" userId="2f894ec6-1403-4f17-b28b-5f1f7519461e" providerId="ADAL" clId="{2071B20F-4008-4E68-85AC-A07E6C06AC84}" dt="2025-09-26T07:57:47.606" v="2209" actId="20577"/>
          <ac:spMkLst>
            <pc:docMk/>
            <pc:sldMk cId="1372550664" sldId="318"/>
            <ac:spMk id="4" creationId="{521B5F69-5171-D451-32A0-6CFD6F0CCE64}"/>
          </ac:spMkLst>
        </pc:spChg>
        <pc:spChg chg="mod">
          <ac:chgData name="Mark Huntly" userId="2f894ec6-1403-4f17-b28b-5f1f7519461e" providerId="ADAL" clId="{2071B20F-4008-4E68-85AC-A07E6C06AC84}" dt="2025-09-26T15:02:53.589" v="2242" actId="20577"/>
          <ac:spMkLst>
            <pc:docMk/>
            <pc:sldMk cId="1372550664" sldId="318"/>
            <ac:spMk id="5" creationId="{84806686-7BC4-E8BB-D12C-7A6DD14C3314}"/>
          </ac:spMkLst>
        </pc:spChg>
        <pc:spChg chg="add mod">
          <ac:chgData name="Mark Huntly" userId="2f894ec6-1403-4f17-b28b-5f1f7519461e" providerId="ADAL" clId="{2071B20F-4008-4E68-85AC-A07E6C06AC84}" dt="2025-09-26T15:05:11.245" v="2260" actId="1076"/>
          <ac:spMkLst>
            <pc:docMk/>
            <pc:sldMk cId="1372550664" sldId="318"/>
            <ac:spMk id="6" creationId="{F1D61EB4-FBCA-494F-6D22-180735E73E8B}"/>
          </ac:spMkLst>
        </pc:spChg>
        <pc:spChg chg="add mod">
          <ac:chgData name="Mark Huntly" userId="2f894ec6-1403-4f17-b28b-5f1f7519461e" providerId="ADAL" clId="{2071B20F-4008-4E68-85AC-A07E6C06AC84}" dt="2025-09-26T15:05:08.569" v="2259" actId="1076"/>
          <ac:spMkLst>
            <pc:docMk/>
            <pc:sldMk cId="1372550664" sldId="318"/>
            <ac:spMk id="8" creationId="{3A0CA62E-3E04-C3B4-62B5-54CCABC6D3F8}"/>
          </ac:spMkLst>
        </pc:spChg>
        <pc:picChg chg="add mod">
          <ac:chgData name="Mark Huntly" userId="2f894ec6-1403-4f17-b28b-5f1f7519461e" providerId="ADAL" clId="{2071B20F-4008-4E68-85AC-A07E6C06AC84}" dt="2025-09-26T15:03:23.037" v="2247" actId="1076"/>
          <ac:picMkLst>
            <pc:docMk/>
            <pc:sldMk cId="1372550664" sldId="318"/>
            <ac:picMk id="3" creationId="{3E0A28D9-0151-7CCD-2D9D-CBB07C598251}"/>
          </ac:picMkLst>
        </pc:picChg>
      </pc:sldChg>
      <pc:sldChg chg="addSp modSp add mod ord modNotesTx">
        <pc:chgData name="Mark Huntly" userId="2f894ec6-1403-4f17-b28b-5f1f7519461e" providerId="ADAL" clId="{2071B20F-4008-4E68-85AC-A07E6C06AC84}" dt="2025-09-26T15:35:12.305" v="2285" actId="113"/>
        <pc:sldMkLst>
          <pc:docMk/>
          <pc:sldMk cId="3973259804" sldId="319"/>
        </pc:sldMkLst>
        <pc:spChg chg="add mod">
          <ac:chgData name="Mark Huntly" userId="2f894ec6-1403-4f17-b28b-5f1f7519461e" providerId="ADAL" clId="{2071B20F-4008-4E68-85AC-A07E6C06AC84}" dt="2025-09-26T15:16:56.901" v="2284" actId="1076"/>
          <ac:spMkLst>
            <pc:docMk/>
            <pc:sldMk cId="3973259804" sldId="319"/>
            <ac:spMk id="3" creationId="{3E91FBF3-A5B1-83FC-4A33-A265388E7881}"/>
          </ac:spMkLst>
        </pc:spChg>
        <pc:spChg chg="mod">
          <ac:chgData name="Mark Huntly" userId="2f894ec6-1403-4f17-b28b-5f1f7519461e" providerId="ADAL" clId="{2071B20F-4008-4E68-85AC-A07E6C06AC84}" dt="2025-09-26T15:13:32.693" v="2275" actId="20577"/>
          <ac:spMkLst>
            <pc:docMk/>
            <pc:sldMk cId="3973259804" sldId="319"/>
            <ac:spMk id="4" creationId="{7102F689-BD33-5EF6-C747-5C26F79E566D}"/>
          </ac:spMkLst>
        </pc:spChg>
        <pc:spChg chg="mod">
          <ac:chgData name="Mark Huntly" userId="2f894ec6-1403-4f17-b28b-5f1f7519461e" providerId="ADAL" clId="{2071B20F-4008-4E68-85AC-A07E6C06AC84}" dt="2025-09-26T15:14:15.831" v="2278" actId="113"/>
          <ac:spMkLst>
            <pc:docMk/>
            <pc:sldMk cId="3973259804" sldId="319"/>
            <ac:spMk id="5" creationId="{0B6C17DD-DD1B-9580-246A-8593D48024EA}"/>
          </ac:spMkLst>
        </pc:spChg>
      </pc:sldChg>
      <pc:sldChg chg="delSp modSp add mod modNotesTx">
        <pc:chgData name="Mark Huntly" userId="2f894ec6-1403-4f17-b28b-5f1f7519461e" providerId="ADAL" clId="{2071B20F-4008-4E68-85AC-A07E6C06AC84}" dt="2025-09-26T15:50:56.424" v="2364" actId="6549"/>
        <pc:sldMkLst>
          <pc:docMk/>
          <pc:sldMk cId="565235802" sldId="320"/>
        </pc:sldMkLst>
        <pc:spChg chg="mod">
          <ac:chgData name="Mark Huntly" userId="2f894ec6-1403-4f17-b28b-5f1f7519461e" providerId="ADAL" clId="{2071B20F-4008-4E68-85AC-A07E6C06AC84}" dt="2025-09-26T15:44:30.817" v="2324" actId="20577"/>
          <ac:spMkLst>
            <pc:docMk/>
            <pc:sldMk cId="565235802" sldId="320"/>
            <ac:spMk id="4" creationId="{B22793E2-BFDD-AB49-13CF-49B5E0AC5201}"/>
          </ac:spMkLst>
        </pc:spChg>
        <pc:spChg chg="mod">
          <ac:chgData name="Mark Huntly" userId="2f894ec6-1403-4f17-b28b-5f1f7519461e" providerId="ADAL" clId="{2071B20F-4008-4E68-85AC-A07E6C06AC84}" dt="2025-09-26T15:49:14.467" v="2362" actId="20577"/>
          <ac:spMkLst>
            <pc:docMk/>
            <pc:sldMk cId="565235802" sldId="320"/>
            <ac:spMk id="5" creationId="{35A0CAA2-13C9-726A-91A6-2FDECA25BB44}"/>
          </ac:spMkLst>
        </pc:spChg>
      </pc:sldChg>
      <pc:sldChg chg="addSp modSp add mod">
        <pc:chgData name="Mark Huntly" userId="2f894ec6-1403-4f17-b28b-5f1f7519461e" providerId="ADAL" clId="{2071B20F-4008-4E68-85AC-A07E6C06AC84}" dt="2025-09-26T15:52:57.191" v="2379" actId="1076"/>
        <pc:sldMkLst>
          <pc:docMk/>
          <pc:sldMk cId="3610743382" sldId="321"/>
        </pc:sldMkLst>
        <pc:spChg chg="add mod">
          <ac:chgData name="Mark Huntly" userId="2f894ec6-1403-4f17-b28b-5f1f7519461e" providerId="ADAL" clId="{2071B20F-4008-4E68-85AC-A07E6C06AC84}" dt="2025-09-26T15:52:57.191" v="2379" actId="1076"/>
          <ac:spMkLst>
            <pc:docMk/>
            <pc:sldMk cId="3610743382" sldId="321"/>
            <ac:spMk id="2" creationId="{59104F23-00D1-D196-F58C-F52327F38076}"/>
          </ac:spMkLst>
        </pc:spChg>
        <pc:spChg chg="mod">
          <ac:chgData name="Mark Huntly" userId="2f894ec6-1403-4f17-b28b-5f1f7519461e" providerId="ADAL" clId="{2071B20F-4008-4E68-85AC-A07E6C06AC84}" dt="2025-09-26T15:52:22.706" v="2377" actId="20577"/>
          <ac:spMkLst>
            <pc:docMk/>
            <pc:sldMk cId="3610743382" sldId="321"/>
            <ac:spMk id="5" creationId="{E67F2CB4-B790-C0E5-D847-9F0AE0EE0BA6}"/>
          </ac:spMkLst>
        </pc:spChg>
      </pc:sldChg>
      <pc:sldChg chg="addSp delSp modSp add mod">
        <pc:chgData name="Mark Huntly" userId="2f894ec6-1403-4f17-b28b-5f1f7519461e" providerId="ADAL" clId="{2071B20F-4008-4E68-85AC-A07E6C06AC84}" dt="2025-09-27T11:15:05.124" v="2396" actId="14100"/>
        <pc:sldMkLst>
          <pc:docMk/>
          <pc:sldMk cId="2521490142" sldId="322"/>
        </pc:sldMkLst>
        <pc:spChg chg="add mod">
          <ac:chgData name="Mark Huntly" userId="2f894ec6-1403-4f17-b28b-5f1f7519461e" providerId="ADAL" clId="{2071B20F-4008-4E68-85AC-A07E6C06AC84}" dt="2025-09-27T11:13:37.620" v="2392" actId="1076"/>
          <ac:spMkLst>
            <pc:docMk/>
            <pc:sldMk cId="2521490142" sldId="322"/>
            <ac:spMk id="3" creationId="{84B07020-4CA3-72C2-3E01-182F6C5B4319}"/>
          </ac:spMkLst>
        </pc:spChg>
        <pc:spChg chg="mod">
          <ac:chgData name="Mark Huntly" userId="2f894ec6-1403-4f17-b28b-5f1f7519461e" providerId="ADAL" clId="{2071B20F-4008-4E68-85AC-A07E6C06AC84}" dt="2025-09-26T15:53:29.118" v="2383" actId="20577"/>
          <ac:spMkLst>
            <pc:docMk/>
            <pc:sldMk cId="2521490142" sldId="322"/>
            <ac:spMk id="4" creationId="{747375FE-6CDD-F40A-D17F-A27319143B94}"/>
          </ac:spMkLst>
        </pc:spChg>
        <pc:spChg chg="mod">
          <ac:chgData name="Mark Huntly" userId="2f894ec6-1403-4f17-b28b-5f1f7519461e" providerId="ADAL" clId="{2071B20F-4008-4E68-85AC-A07E6C06AC84}" dt="2025-09-26T15:58:05.594" v="2389"/>
          <ac:spMkLst>
            <pc:docMk/>
            <pc:sldMk cId="2521490142" sldId="322"/>
            <ac:spMk id="5" creationId="{D50C4663-D736-915E-45D4-953A4DE7046E}"/>
          </ac:spMkLst>
        </pc:spChg>
        <pc:picChg chg="add mod">
          <ac:chgData name="Mark Huntly" userId="2f894ec6-1403-4f17-b28b-5f1f7519461e" providerId="ADAL" clId="{2071B20F-4008-4E68-85AC-A07E6C06AC84}" dt="2025-09-27T11:15:05.124" v="2396" actId="14100"/>
          <ac:picMkLst>
            <pc:docMk/>
            <pc:sldMk cId="2521490142" sldId="322"/>
            <ac:picMk id="7" creationId="{AD81B030-267D-D9F7-73DA-8ECDF31B803D}"/>
          </ac:picMkLst>
        </pc:picChg>
      </pc:sldChg>
      <pc:sldChg chg="addSp delSp modSp add mod">
        <pc:chgData name="Mark Huntly" userId="2f894ec6-1403-4f17-b28b-5f1f7519461e" providerId="ADAL" clId="{2071B20F-4008-4E68-85AC-A07E6C06AC84}" dt="2025-09-27T11:32:07.960" v="2440" actId="1076"/>
        <pc:sldMkLst>
          <pc:docMk/>
          <pc:sldMk cId="2744895035" sldId="323"/>
        </pc:sldMkLst>
        <pc:spChg chg="del mod">
          <ac:chgData name="Mark Huntly" userId="2f894ec6-1403-4f17-b28b-5f1f7519461e" providerId="ADAL" clId="{2071B20F-4008-4E68-85AC-A07E6C06AC84}" dt="2025-09-27T11:16:46.144" v="2400" actId="478"/>
          <ac:spMkLst>
            <pc:docMk/>
            <pc:sldMk cId="2744895035" sldId="323"/>
            <ac:spMk id="5" creationId="{F8D6E03F-4E5D-FDE9-ACD6-6539FBBCD4B2}"/>
          </ac:spMkLst>
        </pc:spChg>
        <pc:spChg chg="add mod">
          <ac:chgData name="Mark Huntly" userId="2f894ec6-1403-4f17-b28b-5f1f7519461e" providerId="ADAL" clId="{2071B20F-4008-4E68-85AC-A07E6C06AC84}" dt="2025-09-27T11:30:42.341" v="2418" actId="1076"/>
          <ac:spMkLst>
            <pc:docMk/>
            <pc:sldMk cId="2744895035" sldId="323"/>
            <ac:spMk id="9" creationId="{1526A4B7-5CFD-4E6E-7E87-A248C67555BE}"/>
          </ac:spMkLst>
        </pc:spChg>
        <pc:spChg chg="add mod">
          <ac:chgData name="Mark Huntly" userId="2f894ec6-1403-4f17-b28b-5f1f7519461e" providerId="ADAL" clId="{2071B20F-4008-4E68-85AC-A07E6C06AC84}" dt="2025-09-27T11:31:02.015" v="2422" actId="14100"/>
          <ac:spMkLst>
            <pc:docMk/>
            <pc:sldMk cId="2744895035" sldId="323"/>
            <ac:spMk id="10" creationId="{17FD563B-D4C6-B4C0-952A-0D930562927E}"/>
          </ac:spMkLst>
        </pc:spChg>
        <pc:spChg chg="add mod">
          <ac:chgData name="Mark Huntly" userId="2f894ec6-1403-4f17-b28b-5f1f7519461e" providerId="ADAL" clId="{2071B20F-4008-4E68-85AC-A07E6C06AC84}" dt="2025-09-27T11:32:07.960" v="2440" actId="1076"/>
          <ac:spMkLst>
            <pc:docMk/>
            <pc:sldMk cId="2744895035" sldId="323"/>
            <ac:spMk id="11" creationId="{4394C32C-8D47-4B20-C542-A710BE5A2F7F}"/>
          </ac:spMkLst>
        </pc:spChg>
        <pc:picChg chg="add mod">
          <ac:chgData name="Mark Huntly" userId="2f894ec6-1403-4f17-b28b-5f1f7519461e" providerId="ADAL" clId="{2071B20F-4008-4E68-85AC-A07E6C06AC84}" dt="2025-09-27T11:32:00.201" v="2439" actId="1076"/>
          <ac:picMkLst>
            <pc:docMk/>
            <pc:sldMk cId="2744895035" sldId="323"/>
            <ac:picMk id="3" creationId="{7407AD04-3C2B-0A23-67CF-1DFDDA8A262C}"/>
          </ac:picMkLst>
        </pc:picChg>
        <pc:picChg chg="del mod">
          <ac:chgData name="Mark Huntly" userId="2f894ec6-1403-4f17-b28b-5f1f7519461e" providerId="ADAL" clId="{2071B20F-4008-4E68-85AC-A07E6C06AC84}" dt="2025-09-27T11:27:51.669" v="2402" actId="478"/>
          <ac:picMkLst>
            <pc:docMk/>
            <pc:sldMk cId="2744895035" sldId="323"/>
            <ac:picMk id="7" creationId="{8540732A-C73D-B84A-94EE-E5638BBEFEB9}"/>
          </ac:picMkLst>
        </pc:picChg>
        <pc:picChg chg="add del mod">
          <ac:chgData name="Mark Huntly" userId="2f894ec6-1403-4f17-b28b-5f1f7519461e" providerId="ADAL" clId="{2071B20F-4008-4E68-85AC-A07E6C06AC84}" dt="2025-09-27T11:31:43.700" v="2431" actId="1076"/>
          <ac:picMkLst>
            <pc:docMk/>
            <pc:sldMk cId="2744895035" sldId="323"/>
            <ac:picMk id="8" creationId="{B53B175A-9695-F2B5-2C2E-6FF8268690FF}"/>
          </ac:picMkLst>
        </pc:picChg>
      </pc:sldChg>
      <pc:sldChg chg="addSp delSp modSp add mod">
        <pc:chgData name="Mark Huntly" userId="2f894ec6-1403-4f17-b28b-5f1f7519461e" providerId="ADAL" clId="{2071B20F-4008-4E68-85AC-A07E6C06AC84}" dt="2025-09-27T11:38:28.143" v="2472" actId="1076"/>
        <pc:sldMkLst>
          <pc:docMk/>
          <pc:sldMk cId="1473389216" sldId="324"/>
        </pc:sldMkLst>
        <pc:spChg chg="add mod">
          <ac:chgData name="Mark Huntly" userId="2f894ec6-1403-4f17-b28b-5f1f7519461e" providerId="ADAL" clId="{2071B20F-4008-4E68-85AC-A07E6C06AC84}" dt="2025-09-27T11:35:47.581" v="2454" actId="403"/>
          <ac:spMkLst>
            <pc:docMk/>
            <pc:sldMk cId="1473389216" sldId="324"/>
            <ac:spMk id="2" creationId="{E3D130FF-B730-6C66-81FF-19DF2FD306F1}"/>
          </ac:spMkLst>
        </pc:spChg>
        <pc:spChg chg="add del mod">
          <ac:chgData name="Mark Huntly" userId="2f894ec6-1403-4f17-b28b-5f1f7519461e" providerId="ADAL" clId="{2071B20F-4008-4E68-85AC-A07E6C06AC84}" dt="2025-09-27T11:36:26.346" v="2456" actId="478"/>
          <ac:spMkLst>
            <pc:docMk/>
            <pc:sldMk cId="1473389216" sldId="324"/>
            <ac:spMk id="5" creationId="{79F505B1-A49F-B6F0-FBB4-433C795F812D}"/>
          </ac:spMkLst>
        </pc:spChg>
        <pc:spChg chg="add mod">
          <ac:chgData name="Mark Huntly" userId="2f894ec6-1403-4f17-b28b-5f1f7519461e" providerId="ADAL" clId="{2071B20F-4008-4E68-85AC-A07E6C06AC84}" dt="2025-09-27T11:36:56.924" v="2464" actId="1076"/>
          <ac:spMkLst>
            <pc:docMk/>
            <pc:sldMk cId="1473389216" sldId="324"/>
            <ac:spMk id="6" creationId="{F35A30C4-C58E-FF44-2044-AC24CD738A68}"/>
          </ac:spMkLst>
        </pc:spChg>
        <pc:spChg chg="mod">
          <ac:chgData name="Mark Huntly" userId="2f894ec6-1403-4f17-b28b-5f1f7519461e" providerId="ADAL" clId="{2071B20F-4008-4E68-85AC-A07E6C06AC84}" dt="2025-09-27T11:34:57.711" v="2450" actId="1076"/>
          <ac:spMkLst>
            <pc:docMk/>
            <pc:sldMk cId="1473389216" sldId="324"/>
            <ac:spMk id="9" creationId="{24DEDA8A-854E-6ED2-1FD1-65D3839A0472}"/>
          </ac:spMkLst>
        </pc:spChg>
        <pc:spChg chg="mod">
          <ac:chgData name="Mark Huntly" userId="2f894ec6-1403-4f17-b28b-5f1f7519461e" providerId="ADAL" clId="{2071B20F-4008-4E68-85AC-A07E6C06AC84}" dt="2025-09-27T11:34:53.511" v="2449" actId="1076"/>
          <ac:spMkLst>
            <pc:docMk/>
            <pc:sldMk cId="1473389216" sldId="324"/>
            <ac:spMk id="10" creationId="{720C9A9B-C818-0278-9799-ED6395685901}"/>
          </ac:spMkLst>
        </pc:spChg>
        <pc:spChg chg="del mod">
          <ac:chgData name="Mark Huntly" userId="2f894ec6-1403-4f17-b28b-5f1f7519461e" providerId="ADAL" clId="{2071B20F-4008-4E68-85AC-A07E6C06AC84}" dt="2025-09-27T11:34:37.540" v="2446" actId="478"/>
          <ac:spMkLst>
            <pc:docMk/>
            <pc:sldMk cId="1473389216" sldId="324"/>
            <ac:spMk id="11" creationId="{939A6485-CE83-68B5-10F5-49DF9F975AD8}"/>
          </ac:spMkLst>
        </pc:spChg>
        <pc:spChg chg="add mod">
          <ac:chgData name="Mark Huntly" userId="2f894ec6-1403-4f17-b28b-5f1f7519461e" providerId="ADAL" clId="{2071B20F-4008-4E68-85AC-A07E6C06AC84}" dt="2025-09-27T11:38:28.143" v="2472" actId="1076"/>
          <ac:spMkLst>
            <pc:docMk/>
            <pc:sldMk cId="1473389216" sldId="324"/>
            <ac:spMk id="13" creationId="{D4D5644A-C164-E865-77C6-FB0BF8598022}"/>
          </ac:spMkLst>
        </pc:spChg>
        <pc:picChg chg="mod">
          <ac:chgData name="Mark Huntly" userId="2f894ec6-1403-4f17-b28b-5f1f7519461e" providerId="ADAL" clId="{2071B20F-4008-4E68-85AC-A07E6C06AC84}" dt="2025-09-27T11:34:30.488" v="2444" actId="1076"/>
          <ac:picMkLst>
            <pc:docMk/>
            <pc:sldMk cId="1473389216" sldId="324"/>
            <ac:picMk id="3" creationId="{5A5C885B-756E-5C83-AEE7-34C1236A5988}"/>
          </ac:picMkLst>
        </pc:picChg>
        <pc:picChg chg="mod">
          <ac:chgData name="Mark Huntly" userId="2f894ec6-1403-4f17-b28b-5f1f7519461e" providerId="ADAL" clId="{2071B20F-4008-4E68-85AC-A07E6C06AC84}" dt="2025-09-27T11:34:35.244" v="2445" actId="1076"/>
          <ac:picMkLst>
            <pc:docMk/>
            <pc:sldMk cId="1473389216" sldId="324"/>
            <ac:picMk id="8" creationId="{7FFBD80D-6326-CCD0-95E5-F05F2F385FD4}"/>
          </ac:picMkLst>
        </pc:picChg>
        <pc:picChg chg="add mod">
          <ac:chgData name="Mark Huntly" userId="2f894ec6-1403-4f17-b28b-5f1f7519461e" providerId="ADAL" clId="{2071B20F-4008-4E68-85AC-A07E6C06AC84}" dt="2025-09-27T11:36:37.405" v="2459" actId="14100"/>
          <ac:picMkLst>
            <pc:docMk/>
            <pc:sldMk cId="1473389216" sldId="324"/>
            <ac:picMk id="12" creationId="{54A4DB8E-CCC0-A2C5-A0D6-04583F567233}"/>
          </ac:picMkLst>
        </pc:picChg>
      </pc:sldChg>
      <pc:sldChg chg="addSp delSp modSp add mod modNotesTx">
        <pc:chgData name="Mark Huntly" userId="2f894ec6-1403-4f17-b28b-5f1f7519461e" providerId="ADAL" clId="{2071B20F-4008-4E68-85AC-A07E6C06AC84}" dt="2025-09-28T09:03:39.879" v="2545" actId="14100"/>
        <pc:sldMkLst>
          <pc:docMk/>
          <pc:sldMk cId="783914715" sldId="325"/>
        </pc:sldMkLst>
        <pc:spChg chg="del">
          <ac:chgData name="Mark Huntly" userId="2f894ec6-1403-4f17-b28b-5f1f7519461e" providerId="ADAL" clId="{2071B20F-4008-4E68-85AC-A07E6C06AC84}" dt="2025-09-28T08:57:47.138" v="2506" actId="478"/>
          <ac:spMkLst>
            <pc:docMk/>
            <pc:sldMk cId="783914715" sldId="325"/>
            <ac:spMk id="2" creationId="{4F492711-CB0C-12A0-C8EA-B68DE5F77FDD}"/>
          </ac:spMkLst>
        </pc:spChg>
        <pc:spChg chg="mod">
          <ac:chgData name="Mark Huntly" userId="2f894ec6-1403-4f17-b28b-5f1f7519461e" providerId="ADAL" clId="{2071B20F-4008-4E68-85AC-A07E6C06AC84}" dt="2025-09-28T08:57:31.920" v="2499" actId="20577"/>
          <ac:spMkLst>
            <pc:docMk/>
            <pc:sldMk cId="783914715" sldId="325"/>
            <ac:spMk id="4" creationId="{87C738CF-5BCC-FE2F-2231-7FE489516E16}"/>
          </ac:spMkLst>
        </pc:spChg>
        <pc:spChg chg="del">
          <ac:chgData name="Mark Huntly" userId="2f894ec6-1403-4f17-b28b-5f1f7519461e" providerId="ADAL" clId="{2071B20F-4008-4E68-85AC-A07E6C06AC84}" dt="2025-09-28T08:57:50.370" v="2508" actId="478"/>
          <ac:spMkLst>
            <pc:docMk/>
            <pc:sldMk cId="783914715" sldId="325"/>
            <ac:spMk id="6" creationId="{897D2E58-55AC-39A6-FAED-9C045724E422}"/>
          </ac:spMkLst>
        </pc:spChg>
        <pc:spChg chg="del mod">
          <ac:chgData name="Mark Huntly" userId="2f894ec6-1403-4f17-b28b-5f1f7519461e" providerId="ADAL" clId="{2071B20F-4008-4E68-85AC-A07E6C06AC84}" dt="2025-09-28T08:57:44.405" v="2503" actId="478"/>
          <ac:spMkLst>
            <pc:docMk/>
            <pc:sldMk cId="783914715" sldId="325"/>
            <ac:spMk id="9" creationId="{C252758D-4848-565D-DEC6-95436230A480}"/>
          </ac:spMkLst>
        </pc:spChg>
        <pc:spChg chg="del mod">
          <ac:chgData name="Mark Huntly" userId="2f894ec6-1403-4f17-b28b-5f1f7519461e" providerId="ADAL" clId="{2071B20F-4008-4E68-85AC-A07E6C06AC84}" dt="2025-09-28T08:57:45.229" v="2505" actId="478"/>
          <ac:spMkLst>
            <pc:docMk/>
            <pc:sldMk cId="783914715" sldId="325"/>
            <ac:spMk id="10" creationId="{09BA9DBC-7012-AB04-F331-262B8AB1E512}"/>
          </ac:spMkLst>
        </pc:spChg>
        <pc:spChg chg="del">
          <ac:chgData name="Mark Huntly" userId="2f894ec6-1403-4f17-b28b-5f1f7519461e" providerId="ADAL" clId="{2071B20F-4008-4E68-85AC-A07E6C06AC84}" dt="2025-09-28T08:57:52.846" v="2509" actId="478"/>
          <ac:spMkLst>
            <pc:docMk/>
            <pc:sldMk cId="783914715" sldId="325"/>
            <ac:spMk id="13" creationId="{02B67975-3D8F-1AD2-3D1B-6AD8C14745C7}"/>
          </ac:spMkLst>
        </pc:spChg>
        <pc:spChg chg="add mod">
          <ac:chgData name="Mark Huntly" userId="2f894ec6-1403-4f17-b28b-5f1f7519461e" providerId="ADAL" clId="{2071B20F-4008-4E68-85AC-A07E6C06AC84}" dt="2025-09-28T09:02:12.445" v="2532" actId="1076"/>
          <ac:spMkLst>
            <pc:docMk/>
            <pc:sldMk cId="783914715" sldId="325"/>
            <ac:spMk id="14" creationId="{9DDCFC30-D76E-999D-2F92-A5E2D42EFC38}"/>
          </ac:spMkLst>
        </pc:spChg>
        <pc:spChg chg="add mod">
          <ac:chgData name="Mark Huntly" userId="2f894ec6-1403-4f17-b28b-5f1f7519461e" providerId="ADAL" clId="{2071B20F-4008-4E68-85AC-A07E6C06AC84}" dt="2025-09-28T09:02:33.755" v="2536" actId="1076"/>
          <ac:spMkLst>
            <pc:docMk/>
            <pc:sldMk cId="783914715" sldId="325"/>
            <ac:spMk id="15" creationId="{AA9028B0-3400-713A-7F4E-C3F2858BAB9A}"/>
          </ac:spMkLst>
        </pc:spChg>
        <pc:spChg chg="add mod">
          <ac:chgData name="Mark Huntly" userId="2f894ec6-1403-4f17-b28b-5f1f7519461e" providerId="ADAL" clId="{2071B20F-4008-4E68-85AC-A07E6C06AC84}" dt="2025-09-28T09:03:04.462" v="2540" actId="1076"/>
          <ac:spMkLst>
            <pc:docMk/>
            <pc:sldMk cId="783914715" sldId="325"/>
            <ac:spMk id="16" creationId="{32BF6398-EEFE-7C2A-30BE-1E2ED1394F18}"/>
          </ac:spMkLst>
        </pc:spChg>
        <pc:picChg chg="del">
          <ac:chgData name="Mark Huntly" userId="2f894ec6-1403-4f17-b28b-5f1f7519461e" providerId="ADAL" clId="{2071B20F-4008-4E68-85AC-A07E6C06AC84}" dt="2025-09-28T08:57:40.954" v="2500" actId="478"/>
          <ac:picMkLst>
            <pc:docMk/>
            <pc:sldMk cId="783914715" sldId="325"/>
            <ac:picMk id="3" creationId="{944E76B4-E593-F29D-96C1-79865D9FE711}"/>
          </ac:picMkLst>
        </pc:picChg>
        <pc:picChg chg="add mod">
          <ac:chgData name="Mark Huntly" userId="2f894ec6-1403-4f17-b28b-5f1f7519461e" providerId="ADAL" clId="{2071B20F-4008-4E68-85AC-A07E6C06AC84}" dt="2025-09-28T09:02:29.307" v="2535" actId="1076"/>
          <ac:picMkLst>
            <pc:docMk/>
            <pc:sldMk cId="783914715" sldId="325"/>
            <ac:picMk id="7" creationId="{64DFC549-2105-3E28-1E33-196555DD57A6}"/>
          </ac:picMkLst>
        </pc:picChg>
        <pc:picChg chg="del">
          <ac:chgData name="Mark Huntly" userId="2f894ec6-1403-4f17-b28b-5f1f7519461e" providerId="ADAL" clId="{2071B20F-4008-4E68-85AC-A07E6C06AC84}" dt="2025-09-28T08:57:41.766" v="2501" actId="478"/>
          <ac:picMkLst>
            <pc:docMk/>
            <pc:sldMk cId="783914715" sldId="325"/>
            <ac:picMk id="8" creationId="{A1733CEB-3284-0D27-7E73-94A477DDCC6E}"/>
          </ac:picMkLst>
        </pc:picChg>
        <pc:picChg chg="add">
          <ac:chgData name="Mark Huntly" userId="2f894ec6-1403-4f17-b28b-5f1f7519461e" providerId="ADAL" clId="{2071B20F-4008-4E68-85AC-A07E6C06AC84}" dt="2025-09-28T08:59:54.076" v="2516"/>
          <ac:picMkLst>
            <pc:docMk/>
            <pc:sldMk cId="783914715" sldId="325"/>
            <ac:picMk id="11" creationId="{C194BEC5-C610-F01E-9C9E-6213C2CFCBEB}"/>
          </ac:picMkLst>
        </pc:picChg>
        <pc:picChg chg="del">
          <ac:chgData name="Mark Huntly" userId="2f894ec6-1403-4f17-b28b-5f1f7519461e" providerId="ADAL" clId="{2071B20F-4008-4E68-85AC-A07E6C06AC84}" dt="2025-09-28T08:57:48.798" v="2507" actId="478"/>
          <ac:picMkLst>
            <pc:docMk/>
            <pc:sldMk cId="783914715" sldId="325"/>
            <ac:picMk id="12" creationId="{649B72A1-4D51-B86A-4D61-2619C1F2E339}"/>
          </ac:picMkLst>
        </pc:picChg>
        <pc:cxnChg chg="add mod">
          <ac:chgData name="Mark Huntly" userId="2f894ec6-1403-4f17-b28b-5f1f7519461e" providerId="ADAL" clId="{2071B20F-4008-4E68-85AC-A07E6C06AC84}" dt="2025-09-28T09:03:39.879" v="2545" actId="14100"/>
          <ac:cxnSpMkLst>
            <pc:docMk/>
            <pc:sldMk cId="783914715" sldId="325"/>
            <ac:cxnSpMk id="17" creationId="{2D7D56DF-50FF-AE7E-320B-BB278EC1B1AA}"/>
          </ac:cxnSpMkLst>
        </pc:cxnChg>
      </pc:sldChg>
      <pc:sldChg chg="addSp delSp modSp add mod">
        <pc:chgData name="Mark Huntly" userId="2f894ec6-1403-4f17-b28b-5f1f7519461e" providerId="ADAL" clId="{2071B20F-4008-4E68-85AC-A07E6C06AC84}" dt="2025-09-28T09:13:39.018" v="2583" actId="1076"/>
        <pc:sldMkLst>
          <pc:docMk/>
          <pc:sldMk cId="3603962331" sldId="326"/>
        </pc:sldMkLst>
        <pc:spChg chg="add mod">
          <ac:chgData name="Mark Huntly" userId="2f894ec6-1403-4f17-b28b-5f1f7519461e" providerId="ADAL" clId="{2071B20F-4008-4E68-85AC-A07E6C06AC84}" dt="2025-09-28T09:04:33.889" v="2554"/>
          <ac:spMkLst>
            <pc:docMk/>
            <pc:sldMk cId="3603962331" sldId="326"/>
            <ac:spMk id="3" creationId="{FB41C137-611E-894A-356A-C080F88E80CF}"/>
          </ac:spMkLst>
        </pc:spChg>
        <pc:spChg chg="mod">
          <ac:chgData name="Mark Huntly" userId="2f894ec6-1403-4f17-b28b-5f1f7519461e" providerId="ADAL" clId="{2071B20F-4008-4E68-85AC-A07E6C06AC84}" dt="2025-09-28T09:04:40.487" v="2560" actId="20577"/>
          <ac:spMkLst>
            <pc:docMk/>
            <pc:sldMk cId="3603962331" sldId="326"/>
            <ac:spMk id="4" creationId="{C7C48A02-A991-E9E8-3901-2A5E6FCB1740}"/>
          </ac:spMkLst>
        </pc:spChg>
        <pc:spChg chg="add mod">
          <ac:chgData name="Mark Huntly" userId="2f894ec6-1403-4f17-b28b-5f1f7519461e" providerId="ADAL" clId="{2071B20F-4008-4E68-85AC-A07E6C06AC84}" dt="2025-09-28T09:11:29.087" v="2575" actId="14100"/>
          <ac:spMkLst>
            <pc:docMk/>
            <pc:sldMk cId="3603962331" sldId="326"/>
            <ac:spMk id="10" creationId="{AAF11742-10BB-9445-25AD-DC3B41F2689A}"/>
          </ac:spMkLst>
        </pc:spChg>
        <pc:spChg chg="del mod">
          <ac:chgData name="Mark Huntly" userId="2f894ec6-1403-4f17-b28b-5f1f7519461e" providerId="ADAL" clId="{2071B20F-4008-4E68-85AC-A07E6C06AC84}" dt="2025-09-28T09:04:20.848" v="2553" actId="478"/>
          <ac:spMkLst>
            <pc:docMk/>
            <pc:sldMk cId="3603962331" sldId="326"/>
            <ac:spMk id="14" creationId="{1A5A47BC-0CEB-CDE6-0793-9B8CA59F4A77}"/>
          </ac:spMkLst>
        </pc:spChg>
        <pc:spChg chg="del">
          <ac:chgData name="Mark Huntly" userId="2f894ec6-1403-4f17-b28b-5f1f7519461e" providerId="ADAL" clId="{2071B20F-4008-4E68-85AC-A07E6C06AC84}" dt="2025-09-28T09:04:16.714" v="2551" actId="478"/>
          <ac:spMkLst>
            <pc:docMk/>
            <pc:sldMk cId="3603962331" sldId="326"/>
            <ac:spMk id="15" creationId="{C72B9B79-A0FD-8C37-9E4E-07E7D1343EC2}"/>
          </ac:spMkLst>
        </pc:spChg>
        <pc:spChg chg="del mod">
          <ac:chgData name="Mark Huntly" userId="2f894ec6-1403-4f17-b28b-5f1f7519461e" providerId="ADAL" clId="{2071B20F-4008-4E68-85AC-A07E6C06AC84}" dt="2025-09-28T09:04:15.225" v="2550" actId="478"/>
          <ac:spMkLst>
            <pc:docMk/>
            <pc:sldMk cId="3603962331" sldId="326"/>
            <ac:spMk id="16" creationId="{A58851D4-DA1B-F9EA-5EB4-450B5CC62494}"/>
          </ac:spMkLst>
        </pc:spChg>
        <pc:picChg chg="add mod">
          <ac:chgData name="Mark Huntly" userId="2f894ec6-1403-4f17-b28b-5f1f7519461e" providerId="ADAL" clId="{2071B20F-4008-4E68-85AC-A07E6C06AC84}" dt="2025-09-28T09:09:22.247" v="2563" actId="14100"/>
          <ac:picMkLst>
            <pc:docMk/>
            <pc:sldMk cId="3603962331" sldId="326"/>
            <ac:picMk id="6" creationId="{73234482-A602-9BB5-353E-C51DD9F4FA7D}"/>
          </ac:picMkLst>
        </pc:picChg>
        <pc:picChg chg="del">
          <ac:chgData name="Mark Huntly" userId="2f894ec6-1403-4f17-b28b-5f1f7519461e" providerId="ADAL" clId="{2071B20F-4008-4E68-85AC-A07E6C06AC84}" dt="2025-09-28T09:04:11.878" v="2547" actId="478"/>
          <ac:picMkLst>
            <pc:docMk/>
            <pc:sldMk cId="3603962331" sldId="326"/>
            <ac:picMk id="7" creationId="{1BFACE89-D430-77ED-8B0E-FC9C822EEB1C}"/>
          </ac:picMkLst>
        </pc:picChg>
        <pc:picChg chg="add mod">
          <ac:chgData name="Mark Huntly" userId="2f894ec6-1403-4f17-b28b-5f1f7519461e" providerId="ADAL" clId="{2071B20F-4008-4E68-85AC-A07E6C06AC84}" dt="2025-09-28T09:10:39.253" v="2567" actId="1076"/>
          <ac:picMkLst>
            <pc:docMk/>
            <pc:sldMk cId="3603962331" sldId="326"/>
            <ac:picMk id="9" creationId="{E4DB3246-F986-1BB0-61ED-5A100593E86B}"/>
          </ac:picMkLst>
        </pc:picChg>
        <pc:picChg chg="add mod">
          <ac:chgData name="Mark Huntly" userId="2f894ec6-1403-4f17-b28b-5f1f7519461e" providerId="ADAL" clId="{2071B20F-4008-4E68-85AC-A07E6C06AC84}" dt="2025-09-28T09:13:39.018" v="2583" actId="1076"/>
          <ac:picMkLst>
            <pc:docMk/>
            <pc:sldMk cId="3603962331" sldId="326"/>
            <ac:picMk id="19" creationId="{DD139C37-148C-AB18-3AD8-43C9E95237C6}"/>
          </ac:picMkLst>
        </pc:picChg>
        <pc:cxnChg chg="add mod">
          <ac:chgData name="Mark Huntly" userId="2f894ec6-1403-4f17-b28b-5f1f7519461e" providerId="ADAL" clId="{2071B20F-4008-4E68-85AC-A07E6C06AC84}" dt="2025-09-28T09:11:54.564" v="2579" actId="1582"/>
          <ac:cxnSpMkLst>
            <pc:docMk/>
            <pc:sldMk cId="3603962331" sldId="326"/>
            <ac:cxnSpMk id="12" creationId="{2FF3BB05-C28E-5A15-8DF2-5D3EF2636DC9}"/>
          </ac:cxnSpMkLst>
        </pc:cxnChg>
        <pc:cxnChg chg="del">
          <ac:chgData name="Mark Huntly" userId="2f894ec6-1403-4f17-b28b-5f1f7519461e" providerId="ADAL" clId="{2071B20F-4008-4E68-85AC-A07E6C06AC84}" dt="2025-09-28T09:04:12.884" v="2548" actId="478"/>
          <ac:cxnSpMkLst>
            <pc:docMk/>
            <pc:sldMk cId="3603962331" sldId="326"/>
            <ac:cxnSpMk id="17" creationId="{27875FD6-B9D4-9C8F-C324-2826E67E4C80}"/>
          </ac:cxnSpMkLst>
        </pc:cxnChg>
      </pc:sldChg>
      <pc:sldChg chg="addSp delSp modSp add mod">
        <pc:chgData name="Mark Huntly" userId="2f894ec6-1403-4f17-b28b-5f1f7519461e" providerId="ADAL" clId="{2071B20F-4008-4E68-85AC-A07E6C06AC84}" dt="2025-09-28T09:29:10.625" v="2673" actId="208"/>
        <pc:sldMkLst>
          <pc:docMk/>
          <pc:sldMk cId="1778609543" sldId="327"/>
        </pc:sldMkLst>
        <pc:spChg chg="mod">
          <ac:chgData name="Mark Huntly" userId="2f894ec6-1403-4f17-b28b-5f1f7519461e" providerId="ADAL" clId="{2071B20F-4008-4E68-85AC-A07E6C06AC84}" dt="2025-09-28T09:18:32.968" v="2611" actId="404"/>
          <ac:spMkLst>
            <pc:docMk/>
            <pc:sldMk cId="1778609543" sldId="327"/>
            <ac:spMk id="3" creationId="{0A5EE1AE-9D0B-3F6A-B179-9B6A8D218D72}"/>
          </ac:spMkLst>
        </pc:spChg>
        <pc:spChg chg="mod">
          <ac:chgData name="Mark Huntly" userId="2f894ec6-1403-4f17-b28b-5f1f7519461e" providerId="ADAL" clId="{2071B20F-4008-4E68-85AC-A07E6C06AC84}" dt="2025-09-28T09:18:02.312" v="2608" actId="20577"/>
          <ac:spMkLst>
            <pc:docMk/>
            <pc:sldMk cId="1778609543" sldId="327"/>
            <ac:spMk id="4" creationId="{8ED7F708-3EA6-80EA-B2BF-DD1625B3676E}"/>
          </ac:spMkLst>
        </pc:spChg>
        <pc:spChg chg="del">
          <ac:chgData name="Mark Huntly" userId="2f894ec6-1403-4f17-b28b-5f1f7519461e" providerId="ADAL" clId="{2071B20F-4008-4E68-85AC-A07E6C06AC84}" dt="2025-09-28T09:14:31.120" v="2589" actId="478"/>
          <ac:spMkLst>
            <pc:docMk/>
            <pc:sldMk cId="1778609543" sldId="327"/>
            <ac:spMk id="10" creationId="{1154E73A-4D1C-FFC9-BE68-4EF2BC5E08A4}"/>
          </ac:spMkLst>
        </pc:spChg>
        <pc:spChg chg="add mod">
          <ac:chgData name="Mark Huntly" userId="2f894ec6-1403-4f17-b28b-5f1f7519461e" providerId="ADAL" clId="{2071B20F-4008-4E68-85AC-A07E6C06AC84}" dt="2025-09-28T09:24:40.613" v="2630" actId="1076"/>
          <ac:spMkLst>
            <pc:docMk/>
            <pc:sldMk cId="1778609543" sldId="327"/>
            <ac:spMk id="13" creationId="{FD0D4FA3-9C38-1547-7D39-AA4579FD4D56}"/>
          </ac:spMkLst>
        </pc:spChg>
        <pc:spChg chg="add mod">
          <ac:chgData name="Mark Huntly" userId="2f894ec6-1403-4f17-b28b-5f1f7519461e" providerId="ADAL" clId="{2071B20F-4008-4E68-85AC-A07E6C06AC84}" dt="2025-09-28T09:29:10.625" v="2673" actId="208"/>
          <ac:spMkLst>
            <pc:docMk/>
            <pc:sldMk cId="1778609543" sldId="327"/>
            <ac:spMk id="14" creationId="{9BD86250-FA5B-442E-8D29-011BE059861A}"/>
          </ac:spMkLst>
        </pc:spChg>
        <pc:picChg chg="add mod">
          <ac:chgData name="Mark Huntly" userId="2f894ec6-1403-4f17-b28b-5f1f7519461e" providerId="ADAL" clId="{2071B20F-4008-4E68-85AC-A07E6C06AC84}" dt="2025-09-28T09:23:40.027" v="2620" actId="1076"/>
          <ac:picMkLst>
            <pc:docMk/>
            <pc:sldMk cId="1778609543" sldId="327"/>
            <ac:picMk id="5" creationId="{FF03845C-EE2B-0369-AEDA-6EBDFA01DC12}"/>
          </ac:picMkLst>
        </pc:picChg>
        <pc:picChg chg="del">
          <ac:chgData name="Mark Huntly" userId="2f894ec6-1403-4f17-b28b-5f1f7519461e" providerId="ADAL" clId="{2071B20F-4008-4E68-85AC-A07E6C06AC84}" dt="2025-09-28T09:14:26.454" v="2585" actId="478"/>
          <ac:picMkLst>
            <pc:docMk/>
            <pc:sldMk cId="1778609543" sldId="327"/>
            <ac:picMk id="6" creationId="{D675F900-D9CE-5F7C-5CCA-3076A5ED90FE}"/>
          </ac:picMkLst>
        </pc:picChg>
        <pc:picChg chg="add mod">
          <ac:chgData name="Mark Huntly" userId="2f894ec6-1403-4f17-b28b-5f1f7519461e" providerId="ADAL" clId="{2071B20F-4008-4E68-85AC-A07E6C06AC84}" dt="2025-09-28T09:23:46.511" v="2622" actId="1076"/>
          <ac:picMkLst>
            <pc:docMk/>
            <pc:sldMk cId="1778609543" sldId="327"/>
            <ac:picMk id="8" creationId="{AE1A9EAF-6EDA-197D-1C93-3C8B7660E318}"/>
          </ac:picMkLst>
        </pc:picChg>
        <pc:picChg chg="del">
          <ac:chgData name="Mark Huntly" userId="2f894ec6-1403-4f17-b28b-5f1f7519461e" providerId="ADAL" clId="{2071B20F-4008-4E68-85AC-A07E6C06AC84}" dt="2025-09-28T09:14:28.123" v="2587" actId="478"/>
          <ac:picMkLst>
            <pc:docMk/>
            <pc:sldMk cId="1778609543" sldId="327"/>
            <ac:picMk id="9" creationId="{1808DB23-DE0E-DE46-4A59-22678B3933E7}"/>
          </ac:picMkLst>
        </pc:picChg>
        <pc:picChg chg="del">
          <ac:chgData name="Mark Huntly" userId="2f894ec6-1403-4f17-b28b-5f1f7519461e" providerId="ADAL" clId="{2071B20F-4008-4E68-85AC-A07E6C06AC84}" dt="2025-09-28T09:14:27.347" v="2586" actId="478"/>
          <ac:picMkLst>
            <pc:docMk/>
            <pc:sldMk cId="1778609543" sldId="327"/>
            <ac:picMk id="19" creationId="{49C1CE4B-E638-11D4-D2D4-74F5A1054BE5}"/>
          </ac:picMkLst>
        </pc:picChg>
        <pc:cxnChg chg="del mod">
          <ac:chgData name="Mark Huntly" userId="2f894ec6-1403-4f17-b28b-5f1f7519461e" providerId="ADAL" clId="{2071B20F-4008-4E68-85AC-A07E6C06AC84}" dt="2025-09-28T09:14:29.007" v="2588" actId="478"/>
          <ac:cxnSpMkLst>
            <pc:docMk/>
            <pc:sldMk cId="1778609543" sldId="327"/>
            <ac:cxnSpMk id="12" creationId="{D2D35A7D-588F-E068-26F0-EAD86FF14BD4}"/>
          </ac:cxnSpMkLst>
        </pc:cxnChg>
      </pc:sldChg>
      <pc:sldChg chg="addSp delSp modSp add mod modNotesTx">
        <pc:chgData name="Mark Huntly" userId="2f894ec6-1403-4f17-b28b-5f1f7519461e" providerId="ADAL" clId="{2071B20F-4008-4E68-85AC-A07E6C06AC84}" dt="2025-09-28T09:32:02.900" v="2779" actId="20577"/>
        <pc:sldMkLst>
          <pc:docMk/>
          <pc:sldMk cId="875071739" sldId="328"/>
        </pc:sldMkLst>
        <pc:spChg chg="mod">
          <ac:chgData name="Mark Huntly" userId="2f894ec6-1403-4f17-b28b-5f1f7519461e" providerId="ADAL" clId="{2071B20F-4008-4E68-85AC-A07E6C06AC84}" dt="2025-09-28T09:32:02.900" v="2779" actId="20577"/>
          <ac:spMkLst>
            <pc:docMk/>
            <pc:sldMk cId="875071739" sldId="328"/>
            <ac:spMk id="3" creationId="{55C138EE-134C-3ADC-AE68-049FE0700C9B}"/>
          </ac:spMkLst>
        </pc:spChg>
        <pc:spChg chg="mod">
          <ac:chgData name="Mark Huntly" userId="2f894ec6-1403-4f17-b28b-5f1f7519461e" providerId="ADAL" clId="{2071B20F-4008-4E68-85AC-A07E6C06AC84}" dt="2025-09-28T09:25:57.245" v="2660" actId="20577"/>
          <ac:spMkLst>
            <pc:docMk/>
            <pc:sldMk cId="875071739" sldId="328"/>
            <ac:spMk id="4" creationId="{7CFE41FA-6433-A4BA-0FB1-9FF5FD1E61D6}"/>
          </ac:spMkLst>
        </pc:spChg>
        <pc:spChg chg="add mod">
          <ac:chgData name="Mark Huntly" userId="2f894ec6-1403-4f17-b28b-5f1f7519461e" providerId="ADAL" clId="{2071B20F-4008-4E68-85AC-A07E6C06AC84}" dt="2025-09-28T09:29:41.840" v="2677" actId="1076"/>
          <ac:spMkLst>
            <pc:docMk/>
            <pc:sldMk cId="875071739" sldId="328"/>
            <ac:spMk id="10" creationId="{1DE53C91-16F9-C5D5-E694-794D6199434D}"/>
          </ac:spMkLst>
        </pc:spChg>
        <pc:spChg chg="del">
          <ac:chgData name="Mark Huntly" userId="2f894ec6-1403-4f17-b28b-5f1f7519461e" providerId="ADAL" clId="{2071B20F-4008-4E68-85AC-A07E6C06AC84}" dt="2025-09-28T09:25:43.176" v="2634" actId="478"/>
          <ac:spMkLst>
            <pc:docMk/>
            <pc:sldMk cId="875071739" sldId="328"/>
            <ac:spMk id="13" creationId="{24C45EEE-7861-99F6-5F74-4FB2453F50AD}"/>
          </ac:spMkLst>
        </pc:spChg>
        <pc:picChg chg="del">
          <ac:chgData name="Mark Huntly" userId="2f894ec6-1403-4f17-b28b-5f1f7519461e" providerId="ADAL" clId="{2071B20F-4008-4E68-85AC-A07E6C06AC84}" dt="2025-09-28T09:25:41.844" v="2633" actId="478"/>
          <ac:picMkLst>
            <pc:docMk/>
            <pc:sldMk cId="875071739" sldId="328"/>
            <ac:picMk id="5" creationId="{B4D05B8A-34BC-2AF5-8B16-81E0A3EA26A3}"/>
          </ac:picMkLst>
        </pc:picChg>
        <pc:picChg chg="add mod">
          <ac:chgData name="Mark Huntly" userId="2f894ec6-1403-4f17-b28b-5f1f7519461e" providerId="ADAL" clId="{2071B20F-4008-4E68-85AC-A07E6C06AC84}" dt="2025-09-28T09:28:00.446" v="2666" actId="14100"/>
          <ac:picMkLst>
            <pc:docMk/>
            <pc:sldMk cId="875071739" sldId="328"/>
            <ac:picMk id="6" creationId="{AD989324-A4CB-F491-E752-E9F955047067}"/>
          </ac:picMkLst>
        </pc:picChg>
        <pc:picChg chg="del">
          <ac:chgData name="Mark Huntly" userId="2f894ec6-1403-4f17-b28b-5f1f7519461e" providerId="ADAL" clId="{2071B20F-4008-4E68-85AC-A07E6C06AC84}" dt="2025-09-28T09:25:44.074" v="2635" actId="478"/>
          <ac:picMkLst>
            <pc:docMk/>
            <pc:sldMk cId="875071739" sldId="328"/>
            <ac:picMk id="8" creationId="{F2D0A8D7-724D-9066-7C01-9B6A96358159}"/>
          </ac:picMkLst>
        </pc:picChg>
        <pc:picChg chg="add mod">
          <ac:chgData name="Mark Huntly" userId="2f894ec6-1403-4f17-b28b-5f1f7519461e" providerId="ADAL" clId="{2071B20F-4008-4E68-85AC-A07E6C06AC84}" dt="2025-09-28T09:28:46.296" v="2670" actId="1076"/>
          <ac:picMkLst>
            <pc:docMk/>
            <pc:sldMk cId="875071739" sldId="328"/>
            <ac:picMk id="9" creationId="{F27F76F4-00A6-73D5-713F-F73AD1D78A89}"/>
          </ac:picMkLst>
        </pc:picChg>
      </pc:sldChg>
      <pc:sldChg chg="addSp delSp modSp add mod">
        <pc:chgData name="Mark Huntly" userId="2f894ec6-1403-4f17-b28b-5f1f7519461e" providerId="ADAL" clId="{2071B20F-4008-4E68-85AC-A07E6C06AC84}" dt="2025-09-28T09:36:05.679" v="2847" actId="20577"/>
        <pc:sldMkLst>
          <pc:docMk/>
          <pc:sldMk cId="481282280" sldId="329"/>
        </pc:sldMkLst>
        <pc:spChg chg="mod">
          <ac:chgData name="Mark Huntly" userId="2f894ec6-1403-4f17-b28b-5f1f7519461e" providerId="ADAL" clId="{2071B20F-4008-4E68-85AC-A07E6C06AC84}" dt="2025-09-28T09:36:05.679" v="2847" actId="20577"/>
          <ac:spMkLst>
            <pc:docMk/>
            <pc:sldMk cId="481282280" sldId="329"/>
            <ac:spMk id="3" creationId="{8DD3EEF0-028F-4287-851F-99B75997E625}"/>
          </ac:spMkLst>
        </pc:spChg>
        <pc:spChg chg="mod">
          <ac:chgData name="Mark Huntly" userId="2f894ec6-1403-4f17-b28b-5f1f7519461e" providerId="ADAL" clId="{2071B20F-4008-4E68-85AC-A07E6C06AC84}" dt="2025-09-28T09:32:59.380" v="2792" actId="20577"/>
          <ac:spMkLst>
            <pc:docMk/>
            <pc:sldMk cId="481282280" sldId="329"/>
            <ac:spMk id="4" creationId="{7388EDE7-07F2-AE6C-519D-1E03D55E6DAB}"/>
          </ac:spMkLst>
        </pc:spChg>
        <pc:spChg chg="del">
          <ac:chgData name="Mark Huntly" userId="2f894ec6-1403-4f17-b28b-5f1f7519461e" providerId="ADAL" clId="{2071B20F-4008-4E68-85AC-A07E6C06AC84}" dt="2025-09-28T09:32:44.624" v="2783" actId="478"/>
          <ac:spMkLst>
            <pc:docMk/>
            <pc:sldMk cId="481282280" sldId="329"/>
            <ac:spMk id="10" creationId="{82BC90D8-159F-2A84-D6BC-60C1F8E4A10D}"/>
          </ac:spMkLst>
        </pc:spChg>
        <pc:picChg chg="add mod">
          <ac:chgData name="Mark Huntly" userId="2f894ec6-1403-4f17-b28b-5f1f7519461e" providerId="ADAL" clId="{2071B20F-4008-4E68-85AC-A07E6C06AC84}" dt="2025-09-28T09:33:57.037" v="2815" actId="14100"/>
          <ac:picMkLst>
            <pc:docMk/>
            <pc:sldMk cId="481282280" sldId="329"/>
            <ac:picMk id="5" creationId="{A6E00E3D-2587-3013-8FFA-D95B9EA5293F}"/>
          </ac:picMkLst>
        </pc:picChg>
        <pc:picChg chg="del">
          <ac:chgData name="Mark Huntly" userId="2f894ec6-1403-4f17-b28b-5f1f7519461e" providerId="ADAL" clId="{2071B20F-4008-4E68-85AC-A07E6C06AC84}" dt="2025-09-28T09:32:42.034" v="2781" actId="478"/>
          <ac:picMkLst>
            <pc:docMk/>
            <pc:sldMk cId="481282280" sldId="329"/>
            <ac:picMk id="6" creationId="{9E469753-A8D8-74FA-B8B7-68D6149443D9}"/>
          </ac:picMkLst>
        </pc:picChg>
        <pc:picChg chg="add mod">
          <ac:chgData name="Mark Huntly" userId="2f894ec6-1403-4f17-b28b-5f1f7519461e" providerId="ADAL" clId="{2071B20F-4008-4E68-85AC-A07E6C06AC84}" dt="2025-09-28T09:35:01.854" v="2823" actId="1076"/>
          <ac:picMkLst>
            <pc:docMk/>
            <pc:sldMk cId="481282280" sldId="329"/>
            <ac:picMk id="8" creationId="{DF75DAF4-864A-60E0-323C-AE099D3CE81D}"/>
          </ac:picMkLst>
        </pc:picChg>
        <pc:picChg chg="del">
          <ac:chgData name="Mark Huntly" userId="2f894ec6-1403-4f17-b28b-5f1f7519461e" providerId="ADAL" clId="{2071B20F-4008-4E68-85AC-A07E6C06AC84}" dt="2025-09-28T09:32:43.301" v="2782" actId="478"/>
          <ac:picMkLst>
            <pc:docMk/>
            <pc:sldMk cId="481282280" sldId="329"/>
            <ac:picMk id="9" creationId="{679F17F4-E171-BF8E-DF31-F5F3B1D656D2}"/>
          </ac:picMkLst>
        </pc:picChg>
      </pc:sldChg>
      <pc:sldChg chg="addSp delSp modSp add mod">
        <pc:chgData name="Mark Huntly" userId="2f894ec6-1403-4f17-b28b-5f1f7519461e" providerId="ADAL" clId="{2071B20F-4008-4E68-85AC-A07E6C06AC84}" dt="2025-09-28T09:36:58.184" v="2879" actId="1076"/>
        <pc:sldMkLst>
          <pc:docMk/>
          <pc:sldMk cId="2736502918" sldId="330"/>
        </pc:sldMkLst>
        <pc:spChg chg="mod">
          <ac:chgData name="Mark Huntly" userId="2f894ec6-1403-4f17-b28b-5f1f7519461e" providerId="ADAL" clId="{2071B20F-4008-4E68-85AC-A07E6C06AC84}" dt="2025-09-28T09:36:18.174" v="2873" actId="20577"/>
          <ac:spMkLst>
            <pc:docMk/>
            <pc:sldMk cId="2736502918" sldId="330"/>
            <ac:spMk id="3" creationId="{AF5F1AE8-A2EE-3D58-0B73-983D06D2609F}"/>
          </ac:spMkLst>
        </pc:spChg>
        <pc:picChg chg="del">
          <ac:chgData name="Mark Huntly" userId="2f894ec6-1403-4f17-b28b-5f1f7519461e" providerId="ADAL" clId="{2071B20F-4008-4E68-85AC-A07E6C06AC84}" dt="2025-09-28T09:36:22.542" v="2874" actId="478"/>
          <ac:picMkLst>
            <pc:docMk/>
            <pc:sldMk cId="2736502918" sldId="330"/>
            <ac:picMk id="5" creationId="{5600357D-A4C3-7D21-F15D-2BE0FE312720}"/>
          </ac:picMkLst>
        </pc:picChg>
        <pc:picChg chg="add mod">
          <ac:chgData name="Mark Huntly" userId="2f894ec6-1403-4f17-b28b-5f1f7519461e" providerId="ADAL" clId="{2071B20F-4008-4E68-85AC-A07E6C06AC84}" dt="2025-09-28T09:36:58.184" v="2879" actId="1076"/>
          <ac:picMkLst>
            <pc:docMk/>
            <pc:sldMk cId="2736502918" sldId="330"/>
            <ac:picMk id="6" creationId="{041BC7D9-A8C9-19B8-54E6-7833AD48C479}"/>
          </ac:picMkLst>
        </pc:picChg>
        <pc:picChg chg="del">
          <ac:chgData name="Mark Huntly" userId="2f894ec6-1403-4f17-b28b-5f1f7519461e" providerId="ADAL" clId="{2071B20F-4008-4E68-85AC-A07E6C06AC84}" dt="2025-09-28T09:36:23.731" v="2875" actId="478"/>
          <ac:picMkLst>
            <pc:docMk/>
            <pc:sldMk cId="2736502918" sldId="330"/>
            <ac:picMk id="8" creationId="{6F18CBAA-4226-6619-9B32-A83C58F4EBD7}"/>
          </ac:picMkLst>
        </pc:picChg>
      </pc:sldChg>
      <pc:sldChg chg="addSp delSp modSp add mod">
        <pc:chgData name="Mark Huntly" userId="2f894ec6-1403-4f17-b28b-5f1f7519461e" providerId="ADAL" clId="{2071B20F-4008-4E68-85AC-A07E6C06AC84}" dt="2025-09-28T09:39:59.924" v="2895" actId="11529"/>
        <pc:sldMkLst>
          <pc:docMk/>
          <pc:sldMk cId="2546326895" sldId="331"/>
        </pc:sldMkLst>
        <pc:spChg chg="mod">
          <ac:chgData name="Mark Huntly" userId="2f894ec6-1403-4f17-b28b-5f1f7519461e" providerId="ADAL" clId="{2071B20F-4008-4E68-85AC-A07E6C06AC84}" dt="2025-09-28T09:37:31.551" v="2881"/>
          <ac:spMkLst>
            <pc:docMk/>
            <pc:sldMk cId="2546326895" sldId="331"/>
            <ac:spMk id="3" creationId="{58C15643-5072-C58D-320F-3B5CFD510004}"/>
          </ac:spMkLst>
        </pc:spChg>
        <pc:spChg chg="mod">
          <ac:chgData name="Mark Huntly" userId="2f894ec6-1403-4f17-b28b-5f1f7519461e" providerId="ADAL" clId="{2071B20F-4008-4E68-85AC-A07E6C06AC84}" dt="2025-09-28T09:37:43.846" v="2890" actId="20577"/>
          <ac:spMkLst>
            <pc:docMk/>
            <pc:sldMk cId="2546326895" sldId="331"/>
            <ac:spMk id="4" creationId="{CCD2F040-EB30-6343-208E-22368704C59C}"/>
          </ac:spMkLst>
        </pc:spChg>
        <pc:spChg chg="add">
          <ac:chgData name="Mark Huntly" userId="2f894ec6-1403-4f17-b28b-5f1f7519461e" providerId="ADAL" clId="{2071B20F-4008-4E68-85AC-A07E6C06AC84}" dt="2025-09-28T09:39:59.924" v="2895" actId="11529"/>
          <ac:spMkLst>
            <pc:docMk/>
            <pc:sldMk cId="2546326895" sldId="331"/>
            <ac:spMk id="7" creationId="{3A2C987F-6F31-8CB9-9DC5-C451F408CBDB}"/>
          </ac:spMkLst>
        </pc:spChg>
        <pc:picChg chg="add mod">
          <ac:chgData name="Mark Huntly" userId="2f894ec6-1403-4f17-b28b-5f1f7519461e" providerId="ADAL" clId="{2071B20F-4008-4E68-85AC-A07E6C06AC84}" dt="2025-09-28T09:39:51.051" v="2894" actId="1076"/>
          <ac:picMkLst>
            <pc:docMk/>
            <pc:sldMk cId="2546326895" sldId="331"/>
            <ac:picMk id="5" creationId="{445A1F12-AE3B-5791-9E05-0B60AAEA91CD}"/>
          </ac:picMkLst>
        </pc:picChg>
        <pc:picChg chg="del">
          <ac:chgData name="Mark Huntly" userId="2f894ec6-1403-4f17-b28b-5f1f7519461e" providerId="ADAL" clId="{2071B20F-4008-4E68-85AC-A07E6C06AC84}" dt="2025-09-28T09:37:33.793" v="2882" actId="478"/>
          <ac:picMkLst>
            <pc:docMk/>
            <pc:sldMk cId="2546326895" sldId="331"/>
            <ac:picMk id="6" creationId="{269B41CF-5416-3EB3-C0DC-BF9AFABEE99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861EDC-173C-4499-92C2-0E383C21FC18}" type="datetimeFigureOut">
              <a:rPr lang="en-GB" smtClean="0"/>
              <a:t>28/09/2025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DA3D67-C625-44A6-A352-A15B891F7075}" type="slidenum">
              <a:rPr lang="en-GB" smtClean="0"/>
              <a:t>‹#›</a:t>
            </a:fld>
            <a:endParaRPr lang="en-GB"/>
          </a:p>
        </p:txBody>
      </p:sp>
    </p:spTree>
    <p:extLst>
      <p:ext uri="{BB962C8B-B14F-4D97-AF65-F5344CB8AC3E}">
        <p14:creationId xmlns:p14="http://schemas.microsoft.com/office/powerpoint/2010/main" val="1768890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ogle.com/search?client=firefox-b-d&amp;sca_esv=7645c00029e89833&amp;sxsrf=AE3TifOHV6MY9O6RD23ywUDvT7576MM5dw%3A1758748275164&amp;q=Multipurpose+Internet+Mail+Extensions&amp;sa=X&amp;ved=2ahUKEwiB68Lxp_KPAxUfXUEAHe-zKs4QxccNegQIKhAB&amp;mstk=AUtExfCRZzk1_zZEzAOrE4UV10MHhld_r59Bmt150B2TG4XgVZrlY716VShIF4Bi6jyewmIu97QJ37vI-80UgBJ7Gxg9oqe2V-8f9O6xdc9OMO7h_RAZALbxIhaQbmNRtF70BOuKiGulk80ADKXCyOjiE7OhZPt0gs8eE-xoKLDC-YnXl9NjV6vklHorbMGDPdsRmyXKrYf-tKuUwf2LDx5ymkm3qznNpBFNjoQfH_DGEaFL6JrGiJbFryPIDJK4-OjIUWAq7DDTQ2I79PxcbgK-fLmx&amp;csui=3"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helps in adding visualization interfaces and combinations in web pages.</a:t>
            </a:r>
          </a:p>
          <a:p>
            <a:r>
              <a:rPr lang="en-GB" dirty="0"/>
              <a:t>Modern web pages demand the use of scripting languages.</a:t>
            </a:r>
          </a:p>
          <a:p>
            <a:r>
              <a:rPr lang="en-GB" dirty="0"/>
              <a:t>To create enhanced web pages, fascinated visual description which includes background and foreground colours and so on.</a:t>
            </a:r>
          </a:p>
          <a:p>
            <a:r>
              <a:rPr lang="en-GB" dirty="0"/>
              <a:t>There are different libraries which are part of different scripting languages.</a:t>
            </a:r>
          </a:p>
          <a:p>
            <a:r>
              <a:rPr lang="en-GB" dirty="0"/>
              <a:t>They help in creating new applications in web browsers and are different from normal programming languages.</a:t>
            </a:r>
          </a:p>
        </p:txBody>
      </p:sp>
      <p:sp>
        <p:nvSpPr>
          <p:cNvPr id="4" name="Slide Number Placeholder 3"/>
          <p:cNvSpPr>
            <a:spLocks noGrp="1"/>
          </p:cNvSpPr>
          <p:nvPr>
            <p:ph type="sldNum" sz="quarter" idx="5"/>
          </p:nvPr>
        </p:nvSpPr>
        <p:spPr/>
        <p:txBody>
          <a:bodyPr/>
          <a:lstStyle/>
          <a:p>
            <a:fld id="{20DA3D67-C625-44A6-A352-A15B891F7075}" type="slidenum">
              <a:rPr lang="en-GB" smtClean="0"/>
              <a:t>4</a:t>
            </a:fld>
            <a:endParaRPr lang="en-GB"/>
          </a:p>
        </p:txBody>
      </p:sp>
    </p:spTree>
    <p:extLst>
      <p:ext uri="{BB962C8B-B14F-4D97-AF65-F5344CB8AC3E}">
        <p14:creationId xmlns:p14="http://schemas.microsoft.com/office/powerpoint/2010/main" val="10167130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DA3D67-C625-44A6-A352-A15B891F7075}" type="slidenum">
              <a:rPr lang="en-GB" smtClean="0"/>
              <a:t>7</a:t>
            </a:fld>
            <a:endParaRPr lang="en-GB"/>
          </a:p>
        </p:txBody>
      </p:sp>
    </p:spTree>
    <p:extLst>
      <p:ext uri="{BB962C8B-B14F-4D97-AF65-F5344CB8AC3E}">
        <p14:creationId xmlns:p14="http://schemas.microsoft.com/office/powerpoint/2010/main" val="2014669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DA3D67-C625-44A6-A352-A15B891F7075}" type="slidenum">
              <a:rPr lang="en-GB" smtClean="0"/>
              <a:t>8</a:t>
            </a:fld>
            <a:endParaRPr lang="en-GB"/>
          </a:p>
        </p:txBody>
      </p:sp>
    </p:spTree>
    <p:extLst>
      <p:ext uri="{BB962C8B-B14F-4D97-AF65-F5344CB8AC3E}">
        <p14:creationId xmlns:p14="http://schemas.microsoft.com/office/powerpoint/2010/main" val="3868935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DA3D67-C625-44A6-A352-A15B891F7075}" type="slidenum">
              <a:rPr lang="en-GB" smtClean="0"/>
              <a:t>9</a:t>
            </a:fld>
            <a:endParaRPr lang="en-GB"/>
          </a:p>
        </p:txBody>
      </p:sp>
    </p:spTree>
    <p:extLst>
      <p:ext uri="{BB962C8B-B14F-4D97-AF65-F5344CB8AC3E}">
        <p14:creationId xmlns:p14="http://schemas.microsoft.com/office/powerpoint/2010/main" val="3160103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46185B-FD06-8123-CF85-CCA9F494CB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111084-6BD0-9D09-1E63-E0FDD876A7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00A2BC-F47E-5540-8A97-BD0CC610D8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3B6D72D-5133-F0A9-CE5B-AE086D7317F1}"/>
              </a:ext>
            </a:extLst>
          </p:cNvPr>
          <p:cNvSpPr>
            <a:spLocks noGrp="1"/>
          </p:cNvSpPr>
          <p:nvPr>
            <p:ph type="sldNum" sz="quarter" idx="5"/>
          </p:nvPr>
        </p:nvSpPr>
        <p:spPr/>
        <p:txBody>
          <a:bodyPr/>
          <a:lstStyle/>
          <a:p>
            <a:fld id="{20DA3D67-C625-44A6-A352-A15B891F7075}" type="slidenum">
              <a:rPr lang="en-GB" smtClean="0"/>
              <a:t>10</a:t>
            </a:fld>
            <a:endParaRPr lang="en-GB"/>
          </a:p>
        </p:txBody>
      </p:sp>
    </p:spTree>
    <p:extLst>
      <p:ext uri="{BB962C8B-B14F-4D97-AF65-F5344CB8AC3E}">
        <p14:creationId xmlns:p14="http://schemas.microsoft.com/office/powerpoint/2010/main" val="2241745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DA3D67-C625-44A6-A352-A15B891F7075}" type="slidenum">
              <a:rPr lang="en-GB" smtClean="0"/>
              <a:t>13</a:t>
            </a:fld>
            <a:endParaRPr lang="en-GB"/>
          </a:p>
        </p:txBody>
      </p:sp>
    </p:spTree>
    <p:extLst>
      <p:ext uri="{BB962C8B-B14F-4D97-AF65-F5344CB8AC3E}">
        <p14:creationId xmlns:p14="http://schemas.microsoft.com/office/powerpoint/2010/main" val="2358909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F10741-6978-2E65-9B8E-859CC8D35E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948EB4-82D7-3855-F963-34B75782F4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F2AA81-BFFA-CA7A-74F1-25FB5EBC074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A37324-5437-1EB4-E12A-4EA2D89D1543}"/>
              </a:ext>
            </a:extLst>
          </p:cNvPr>
          <p:cNvSpPr>
            <a:spLocks noGrp="1"/>
          </p:cNvSpPr>
          <p:nvPr>
            <p:ph type="sldNum" sz="quarter" idx="5"/>
          </p:nvPr>
        </p:nvSpPr>
        <p:spPr/>
        <p:txBody>
          <a:bodyPr/>
          <a:lstStyle/>
          <a:p>
            <a:fld id="{20DA3D67-C625-44A6-A352-A15B891F7075}" type="slidenum">
              <a:rPr lang="en-GB" smtClean="0"/>
              <a:t>15</a:t>
            </a:fld>
            <a:endParaRPr lang="en-GB"/>
          </a:p>
        </p:txBody>
      </p:sp>
    </p:spTree>
    <p:extLst>
      <p:ext uri="{BB962C8B-B14F-4D97-AF65-F5344CB8AC3E}">
        <p14:creationId xmlns:p14="http://schemas.microsoft.com/office/powerpoint/2010/main" val="3708975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MIME type (</a:t>
            </a:r>
            <a:r>
              <a:rPr lang="en-GB" dirty="0">
                <a:hlinkClick r:id="rId3"/>
              </a:rPr>
              <a:t>Multipurpose Internet Mail Extensions</a:t>
            </a:r>
            <a:r>
              <a:rPr lang="en-GB" dirty="0"/>
              <a:t>) is a two-part identifier (type/subtype) that indicates the format of a digital file, serving a similar role to a filename extension but recognized by browsers and applications</a:t>
            </a:r>
          </a:p>
        </p:txBody>
      </p:sp>
      <p:sp>
        <p:nvSpPr>
          <p:cNvPr id="4" name="Slide Number Placeholder 3"/>
          <p:cNvSpPr>
            <a:spLocks noGrp="1"/>
          </p:cNvSpPr>
          <p:nvPr>
            <p:ph type="sldNum" sz="quarter" idx="5"/>
          </p:nvPr>
        </p:nvSpPr>
        <p:spPr/>
        <p:txBody>
          <a:bodyPr/>
          <a:lstStyle/>
          <a:p>
            <a:fld id="{20DA3D67-C625-44A6-A352-A15B891F7075}" type="slidenum">
              <a:rPr lang="en-GB" smtClean="0"/>
              <a:t>16</a:t>
            </a:fld>
            <a:endParaRPr lang="en-GB"/>
          </a:p>
        </p:txBody>
      </p:sp>
    </p:spTree>
    <p:extLst>
      <p:ext uri="{BB962C8B-B14F-4D97-AF65-F5344CB8AC3E}">
        <p14:creationId xmlns:p14="http://schemas.microsoft.com/office/powerpoint/2010/main" val="459985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DA3D67-C625-44A6-A352-A15B891F7075}" type="slidenum">
              <a:rPr lang="en-GB" smtClean="0"/>
              <a:t>19</a:t>
            </a:fld>
            <a:endParaRPr lang="en-GB"/>
          </a:p>
        </p:txBody>
      </p:sp>
    </p:spTree>
    <p:extLst>
      <p:ext uri="{BB962C8B-B14F-4D97-AF65-F5344CB8AC3E}">
        <p14:creationId xmlns:p14="http://schemas.microsoft.com/office/powerpoint/2010/main" val="3269848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DA3D67-C625-44A6-A352-A15B891F7075}" type="slidenum">
              <a:rPr lang="en-GB" smtClean="0"/>
              <a:t>20</a:t>
            </a:fld>
            <a:endParaRPr lang="en-GB"/>
          </a:p>
        </p:txBody>
      </p:sp>
    </p:spTree>
    <p:extLst>
      <p:ext uri="{BB962C8B-B14F-4D97-AF65-F5344CB8AC3E}">
        <p14:creationId xmlns:p14="http://schemas.microsoft.com/office/powerpoint/2010/main" val="37520389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4F4B34-FE10-E490-F6F6-EF5A7ABF40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2A1C7E-CE94-2275-BBE1-2A69727A0A1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01698C-A6B0-298F-E20A-439344160E3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364CC96-3804-A668-686D-DBBB671F94FC}"/>
              </a:ext>
            </a:extLst>
          </p:cNvPr>
          <p:cNvSpPr>
            <a:spLocks noGrp="1"/>
          </p:cNvSpPr>
          <p:nvPr>
            <p:ph type="sldNum" sz="quarter" idx="5"/>
          </p:nvPr>
        </p:nvSpPr>
        <p:spPr/>
        <p:txBody>
          <a:bodyPr/>
          <a:lstStyle/>
          <a:p>
            <a:fld id="{20DA3D67-C625-44A6-A352-A15B891F7075}" type="slidenum">
              <a:rPr lang="en-GB" smtClean="0"/>
              <a:t>21</a:t>
            </a:fld>
            <a:endParaRPr lang="en-GB"/>
          </a:p>
        </p:txBody>
      </p:sp>
    </p:spTree>
    <p:extLst>
      <p:ext uri="{BB962C8B-B14F-4D97-AF65-F5344CB8AC3E}">
        <p14:creationId xmlns:p14="http://schemas.microsoft.com/office/powerpoint/2010/main" val="1137689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1CD5DD-80BB-EFB0-8DAD-185EF0B2AC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133E61-DBF7-7724-7861-84C6611B9C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7F0BB7-11C6-D7BB-930C-339C64509B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F73060C-D354-6AC0-B511-4FE356F4AAEA}"/>
              </a:ext>
            </a:extLst>
          </p:cNvPr>
          <p:cNvSpPr>
            <a:spLocks noGrp="1"/>
          </p:cNvSpPr>
          <p:nvPr>
            <p:ph type="sldNum" sz="quarter" idx="5"/>
          </p:nvPr>
        </p:nvSpPr>
        <p:spPr/>
        <p:txBody>
          <a:bodyPr/>
          <a:lstStyle/>
          <a:p>
            <a:fld id="{20DA3D67-C625-44A6-A352-A15B891F7075}" type="slidenum">
              <a:rPr lang="en-GB" smtClean="0"/>
              <a:t>22</a:t>
            </a:fld>
            <a:endParaRPr lang="en-GB"/>
          </a:p>
        </p:txBody>
      </p:sp>
    </p:spTree>
    <p:extLst>
      <p:ext uri="{BB962C8B-B14F-4D97-AF65-F5344CB8AC3E}">
        <p14:creationId xmlns:p14="http://schemas.microsoft.com/office/powerpoint/2010/main" val="26837890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AC906-A960-613C-EE8C-CF9C538175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4797D0-3EA5-A3E1-110D-0A6B3B2A80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4A8341-05AE-E00E-7538-AFFD568B71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D6ECB6-53DA-1073-286E-93E48F220735}"/>
              </a:ext>
            </a:extLst>
          </p:cNvPr>
          <p:cNvSpPr>
            <a:spLocks noGrp="1"/>
          </p:cNvSpPr>
          <p:nvPr>
            <p:ph type="sldNum" sz="quarter" idx="5"/>
          </p:nvPr>
        </p:nvSpPr>
        <p:spPr/>
        <p:txBody>
          <a:bodyPr/>
          <a:lstStyle/>
          <a:p>
            <a:fld id="{20DA3D67-C625-44A6-A352-A15B891F7075}" type="slidenum">
              <a:rPr lang="en-GB" smtClean="0"/>
              <a:t>23</a:t>
            </a:fld>
            <a:endParaRPr lang="en-GB"/>
          </a:p>
        </p:txBody>
      </p:sp>
    </p:spTree>
    <p:extLst>
      <p:ext uri="{BB962C8B-B14F-4D97-AF65-F5344CB8AC3E}">
        <p14:creationId xmlns:p14="http://schemas.microsoft.com/office/powerpoint/2010/main" val="19062555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AFF7E-0752-382F-F841-D33988E575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C28756-9FA6-4218-9794-B9403E5D19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CAA428-ED28-4D2C-1C9F-DF006CDC91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B8D98D6-FE2D-E8D8-A252-784FD5E60AB9}"/>
              </a:ext>
            </a:extLst>
          </p:cNvPr>
          <p:cNvSpPr>
            <a:spLocks noGrp="1"/>
          </p:cNvSpPr>
          <p:nvPr>
            <p:ph type="sldNum" sz="quarter" idx="5"/>
          </p:nvPr>
        </p:nvSpPr>
        <p:spPr/>
        <p:txBody>
          <a:bodyPr/>
          <a:lstStyle/>
          <a:p>
            <a:fld id="{20DA3D67-C625-44A6-A352-A15B891F7075}" type="slidenum">
              <a:rPr lang="en-GB" smtClean="0"/>
              <a:t>24</a:t>
            </a:fld>
            <a:endParaRPr lang="en-GB"/>
          </a:p>
        </p:txBody>
      </p:sp>
    </p:spTree>
    <p:extLst>
      <p:ext uri="{BB962C8B-B14F-4D97-AF65-F5344CB8AC3E}">
        <p14:creationId xmlns:p14="http://schemas.microsoft.com/office/powerpoint/2010/main" val="25405641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E3C34F-4553-6A2E-5712-3EEC7FFA14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E5DBD9-8344-40BF-C4F7-59E36B275E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32A658-2A54-3E6D-0E7A-85EF5DF2E6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C6A6CB8-05D7-4C2B-AE12-DA38E54EF4AB}"/>
              </a:ext>
            </a:extLst>
          </p:cNvPr>
          <p:cNvSpPr>
            <a:spLocks noGrp="1"/>
          </p:cNvSpPr>
          <p:nvPr>
            <p:ph type="sldNum" sz="quarter" idx="5"/>
          </p:nvPr>
        </p:nvSpPr>
        <p:spPr/>
        <p:txBody>
          <a:bodyPr/>
          <a:lstStyle/>
          <a:p>
            <a:fld id="{20DA3D67-C625-44A6-A352-A15B891F7075}" type="slidenum">
              <a:rPr lang="en-GB" smtClean="0"/>
              <a:t>25</a:t>
            </a:fld>
            <a:endParaRPr lang="en-GB"/>
          </a:p>
        </p:txBody>
      </p:sp>
    </p:spTree>
    <p:extLst>
      <p:ext uri="{BB962C8B-B14F-4D97-AF65-F5344CB8AC3E}">
        <p14:creationId xmlns:p14="http://schemas.microsoft.com/office/powerpoint/2010/main" val="8616626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B002A-E18F-8DB6-7D2D-EF2AB0BC5E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BB5766-BA09-EA1F-7526-0E950AFA23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FF923C-7C64-EF17-A612-23612CEFB1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AD9B6A-0FA8-273F-8C6E-52476E6C9FCB}"/>
              </a:ext>
            </a:extLst>
          </p:cNvPr>
          <p:cNvSpPr>
            <a:spLocks noGrp="1"/>
          </p:cNvSpPr>
          <p:nvPr>
            <p:ph type="sldNum" sz="quarter" idx="5"/>
          </p:nvPr>
        </p:nvSpPr>
        <p:spPr/>
        <p:txBody>
          <a:bodyPr/>
          <a:lstStyle/>
          <a:p>
            <a:fld id="{20DA3D67-C625-44A6-A352-A15B891F7075}" type="slidenum">
              <a:rPr lang="en-GB" smtClean="0"/>
              <a:t>26</a:t>
            </a:fld>
            <a:endParaRPr lang="en-GB"/>
          </a:p>
        </p:txBody>
      </p:sp>
    </p:spTree>
    <p:extLst>
      <p:ext uri="{BB962C8B-B14F-4D97-AF65-F5344CB8AC3E}">
        <p14:creationId xmlns:p14="http://schemas.microsoft.com/office/powerpoint/2010/main" val="37410235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CDCB0-8313-B560-7E94-15C74C12AB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4F0FFE-D421-B16C-7770-0F813A9BBB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D4DBB1-EBD8-3F80-9984-5374DBAC1A5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4D418A-D0AF-20E3-DC5B-0527CE96B93A}"/>
              </a:ext>
            </a:extLst>
          </p:cNvPr>
          <p:cNvSpPr>
            <a:spLocks noGrp="1"/>
          </p:cNvSpPr>
          <p:nvPr>
            <p:ph type="sldNum" sz="quarter" idx="5"/>
          </p:nvPr>
        </p:nvSpPr>
        <p:spPr/>
        <p:txBody>
          <a:bodyPr/>
          <a:lstStyle/>
          <a:p>
            <a:fld id="{20DA3D67-C625-44A6-A352-A15B891F7075}" type="slidenum">
              <a:rPr lang="en-GB" smtClean="0"/>
              <a:t>27</a:t>
            </a:fld>
            <a:endParaRPr lang="en-GB"/>
          </a:p>
        </p:txBody>
      </p:sp>
    </p:spTree>
    <p:extLst>
      <p:ext uri="{BB962C8B-B14F-4D97-AF65-F5344CB8AC3E}">
        <p14:creationId xmlns:p14="http://schemas.microsoft.com/office/powerpoint/2010/main" val="5438231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48B95-DAE4-29E4-7C08-5929D2E10B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A60523-B10F-A0AD-F4CB-720B172CA4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C1480B-8F3E-A66C-1CE4-775A529FBC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EF0DDB-4A38-9D95-41DE-A41A1D3150EC}"/>
              </a:ext>
            </a:extLst>
          </p:cNvPr>
          <p:cNvSpPr>
            <a:spLocks noGrp="1"/>
          </p:cNvSpPr>
          <p:nvPr>
            <p:ph type="sldNum" sz="quarter" idx="5"/>
          </p:nvPr>
        </p:nvSpPr>
        <p:spPr/>
        <p:txBody>
          <a:bodyPr/>
          <a:lstStyle/>
          <a:p>
            <a:fld id="{20DA3D67-C625-44A6-A352-A15B891F7075}" type="slidenum">
              <a:rPr lang="en-GB" smtClean="0"/>
              <a:t>28</a:t>
            </a:fld>
            <a:endParaRPr lang="en-GB"/>
          </a:p>
        </p:txBody>
      </p:sp>
    </p:spTree>
    <p:extLst>
      <p:ext uri="{BB962C8B-B14F-4D97-AF65-F5344CB8AC3E}">
        <p14:creationId xmlns:p14="http://schemas.microsoft.com/office/powerpoint/2010/main" val="3133952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9EA7C-63D4-8585-D059-4F9B986169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309676-4A71-00D7-9E23-0B6639BDEA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BEC18C-0920-24C8-72B9-65E95F87EE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C8D639-095A-046F-B8F6-9B836BF4475B}"/>
              </a:ext>
            </a:extLst>
          </p:cNvPr>
          <p:cNvSpPr>
            <a:spLocks noGrp="1"/>
          </p:cNvSpPr>
          <p:nvPr>
            <p:ph type="sldNum" sz="quarter" idx="5"/>
          </p:nvPr>
        </p:nvSpPr>
        <p:spPr/>
        <p:txBody>
          <a:bodyPr/>
          <a:lstStyle/>
          <a:p>
            <a:fld id="{20DA3D67-C625-44A6-A352-A15B891F7075}" type="slidenum">
              <a:rPr lang="en-GB" smtClean="0"/>
              <a:t>29</a:t>
            </a:fld>
            <a:endParaRPr lang="en-GB"/>
          </a:p>
        </p:txBody>
      </p:sp>
    </p:spTree>
    <p:extLst>
      <p:ext uri="{BB962C8B-B14F-4D97-AF65-F5344CB8AC3E}">
        <p14:creationId xmlns:p14="http://schemas.microsoft.com/office/powerpoint/2010/main" val="42666274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7E834F-B66E-664E-E983-2FE0438F27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6BECC6-ED23-6379-17B8-7E74B5D39D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E1A10C-BE24-1ABB-EE39-5C8A5E81EBF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5A797C-C1BA-3636-B2B3-B3AA989FBA33}"/>
              </a:ext>
            </a:extLst>
          </p:cNvPr>
          <p:cNvSpPr>
            <a:spLocks noGrp="1"/>
          </p:cNvSpPr>
          <p:nvPr>
            <p:ph type="sldNum" sz="quarter" idx="5"/>
          </p:nvPr>
        </p:nvSpPr>
        <p:spPr/>
        <p:txBody>
          <a:bodyPr/>
          <a:lstStyle/>
          <a:p>
            <a:fld id="{20DA3D67-C625-44A6-A352-A15B891F7075}" type="slidenum">
              <a:rPr lang="en-GB" smtClean="0"/>
              <a:t>30</a:t>
            </a:fld>
            <a:endParaRPr lang="en-GB"/>
          </a:p>
        </p:txBody>
      </p:sp>
    </p:spTree>
    <p:extLst>
      <p:ext uri="{BB962C8B-B14F-4D97-AF65-F5344CB8AC3E}">
        <p14:creationId xmlns:p14="http://schemas.microsoft.com/office/powerpoint/2010/main" val="3889801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A3E244-C160-D92F-8037-8B09E2D57D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1C5208-B7F1-5683-7EDE-43471DA0AB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74C32C-5D1C-8308-A2FC-330CDA3B5F91}"/>
              </a:ext>
            </a:extLst>
          </p:cNvPr>
          <p:cNvSpPr>
            <a:spLocks noGrp="1"/>
          </p:cNvSpPr>
          <p:nvPr>
            <p:ph type="body" idx="1"/>
          </p:nvPr>
        </p:nvSpPr>
        <p:spPr/>
        <p:txBody>
          <a:bodyPr/>
          <a:lstStyle/>
          <a:p>
            <a:r>
              <a:rPr lang="en-GB" dirty="0"/>
              <a:t>Hint:</a:t>
            </a:r>
          </a:p>
          <a:p>
            <a:r>
              <a:rPr lang="en-GB" dirty="0"/>
              <a:t>! converts a value to its opposite Boolean</a:t>
            </a:r>
          </a:p>
          <a:p>
            <a:r>
              <a:rPr lang="en-GB" dirty="0"/>
              <a:t>!! converts any value to its </a:t>
            </a:r>
            <a:r>
              <a:rPr lang="en-GB" dirty="0" err="1"/>
              <a:t>boolean</a:t>
            </a:r>
            <a:r>
              <a:rPr lang="en-GB" dirty="0"/>
              <a:t> equivalent (common JavaScript idiom)</a:t>
            </a:r>
          </a:p>
        </p:txBody>
      </p:sp>
      <p:sp>
        <p:nvSpPr>
          <p:cNvPr id="4" name="Slide Number Placeholder 3">
            <a:extLst>
              <a:ext uri="{FF2B5EF4-FFF2-40B4-BE49-F238E27FC236}">
                <a16:creationId xmlns:a16="http://schemas.microsoft.com/office/drawing/2014/main" id="{E8CB5922-64B9-F5FE-5229-1E579DF22CE7}"/>
              </a:ext>
            </a:extLst>
          </p:cNvPr>
          <p:cNvSpPr>
            <a:spLocks noGrp="1"/>
          </p:cNvSpPr>
          <p:nvPr>
            <p:ph type="sldNum" sz="quarter" idx="5"/>
          </p:nvPr>
        </p:nvSpPr>
        <p:spPr/>
        <p:txBody>
          <a:bodyPr/>
          <a:lstStyle/>
          <a:p>
            <a:fld id="{20DA3D67-C625-44A6-A352-A15B891F7075}" type="slidenum">
              <a:rPr lang="en-GB" smtClean="0"/>
              <a:t>31</a:t>
            </a:fld>
            <a:endParaRPr lang="en-GB"/>
          </a:p>
        </p:txBody>
      </p:sp>
    </p:spTree>
    <p:extLst>
      <p:ext uri="{BB962C8B-B14F-4D97-AF65-F5344CB8AC3E}">
        <p14:creationId xmlns:p14="http://schemas.microsoft.com/office/powerpoint/2010/main" val="21390682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C7A73-C176-D0F9-BF75-A58BCBE583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68DCAE-8412-032F-F28F-3325BF1C92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FA365E-3945-526B-3229-A04C9978FA3B}"/>
              </a:ext>
            </a:extLst>
          </p:cNvPr>
          <p:cNvSpPr>
            <a:spLocks noGrp="1"/>
          </p:cNvSpPr>
          <p:nvPr>
            <p:ph type="body" idx="1"/>
          </p:nvPr>
        </p:nvSpPr>
        <p:spPr/>
        <p:txBody>
          <a:bodyPr/>
          <a:lstStyle/>
          <a:p>
            <a:r>
              <a:rPr lang="en-GB" sz="1200" b="0" dirty="0">
                <a:solidFill>
                  <a:srgbClr val="FF0000"/>
                </a:solidFill>
              </a:rPr>
              <a:t>Conclusion: Use !!x to convert a non-Boolean to a Boolean that you can then use in if-statements</a:t>
            </a:r>
          </a:p>
          <a:p>
            <a:r>
              <a:rPr lang="en-GB" sz="1200" b="0" dirty="0">
                <a:solidFill>
                  <a:srgbClr val="FF0000"/>
                </a:solidFill>
              </a:rPr>
              <a:t>Remember </a:t>
            </a:r>
            <a:r>
              <a:rPr lang="en-GB" sz="1200" b="0" dirty="0">
                <a:solidFill>
                  <a:srgbClr val="0070C0"/>
                </a:solidFill>
              </a:rPr>
              <a:t>“Bang </a:t>
            </a:r>
            <a:r>
              <a:rPr lang="en-GB" sz="1200" b="0" dirty="0" err="1">
                <a:solidFill>
                  <a:srgbClr val="0070C0"/>
                </a:solidFill>
              </a:rPr>
              <a:t>bang</a:t>
            </a:r>
            <a:r>
              <a:rPr lang="en-GB" sz="1200" b="0" dirty="0">
                <a:solidFill>
                  <a:srgbClr val="0070C0"/>
                </a:solidFill>
              </a:rPr>
              <a:t>!! you’re Boolean”</a:t>
            </a:r>
          </a:p>
          <a:p>
            <a:endParaRPr lang="en-GB" dirty="0"/>
          </a:p>
        </p:txBody>
      </p:sp>
      <p:sp>
        <p:nvSpPr>
          <p:cNvPr id="4" name="Slide Number Placeholder 3">
            <a:extLst>
              <a:ext uri="{FF2B5EF4-FFF2-40B4-BE49-F238E27FC236}">
                <a16:creationId xmlns:a16="http://schemas.microsoft.com/office/drawing/2014/main" id="{D751FE35-B069-9164-B2F5-5FAA3F4C414E}"/>
              </a:ext>
            </a:extLst>
          </p:cNvPr>
          <p:cNvSpPr>
            <a:spLocks noGrp="1"/>
          </p:cNvSpPr>
          <p:nvPr>
            <p:ph type="sldNum" sz="quarter" idx="5"/>
          </p:nvPr>
        </p:nvSpPr>
        <p:spPr/>
        <p:txBody>
          <a:bodyPr/>
          <a:lstStyle/>
          <a:p>
            <a:fld id="{20DA3D67-C625-44A6-A352-A15B891F7075}" type="slidenum">
              <a:rPr lang="en-GB" smtClean="0"/>
              <a:t>32</a:t>
            </a:fld>
            <a:endParaRPr lang="en-GB"/>
          </a:p>
        </p:txBody>
      </p:sp>
    </p:spTree>
    <p:extLst>
      <p:ext uri="{BB962C8B-B14F-4D97-AF65-F5344CB8AC3E}">
        <p14:creationId xmlns:p14="http://schemas.microsoft.com/office/powerpoint/2010/main" val="11604954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A196C-1815-772A-1293-F8CA801EB8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92AA10-1084-C4E1-D8FE-1BF9640A0D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11B43C-4DAF-E973-20C2-33EA60CBD97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983779-8A0D-D73E-B164-9EBAFAD810C3}"/>
              </a:ext>
            </a:extLst>
          </p:cNvPr>
          <p:cNvSpPr>
            <a:spLocks noGrp="1"/>
          </p:cNvSpPr>
          <p:nvPr>
            <p:ph type="sldNum" sz="quarter" idx="5"/>
          </p:nvPr>
        </p:nvSpPr>
        <p:spPr/>
        <p:txBody>
          <a:bodyPr/>
          <a:lstStyle/>
          <a:p>
            <a:fld id="{20DA3D67-C625-44A6-A352-A15B891F7075}" type="slidenum">
              <a:rPr lang="en-GB" smtClean="0"/>
              <a:t>33</a:t>
            </a:fld>
            <a:endParaRPr lang="en-GB"/>
          </a:p>
        </p:txBody>
      </p:sp>
    </p:spTree>
    <p:extLst>
      <p:ext uri="{BB962C8B-B14F-4D97-AF65-F5344CB8AC3E}">
        <p14:creationId xmlns:p14="http://schemas.microsoft.com/office/powerpoint/2010/main" val="14617667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91AF73-F35D-904F-B891-137FA120D9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9928E8-2C7F-D09F-1F6E-9093184A5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5F8045-3D8E-B826-09AE-CB495237A2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9550AC-7D9D-7143-003E-97ED113D2CE4}"/>
              </a:ext>
            </a:extLst>
          </p:cNvPr>
          <p:cNvSpPr>
            <a:spLocks noGrp="1"/>
          </p:cNvSpPr>
          <p:nvPr>
            <p:ph type="sldNum" sz="quarter" idx="5"/>
          </p:nvPr>
        </p:nvSpPr>
        <p:spPr/>
        <p:txBody>
          <a:bodyPr/>
          <a:lstStyle/>
          <a:p>
            <a:fld id="{20DA3D67-C625-44A6-A352-A15B891F7075}" type="slidenum">
              <a:rPr lang="en-GB" smtClean="0"/>
              <a:t>34</a:t>
            </a:fld>
            <a:endParaRPr lang="en-GB"/>
          </a:p>
        </p:txBody>
      </p:sp>
    </p:spTree>
    <p:extLst>
      <p:ext uri="{BB962C8B-B14F-4D97-AF65-F5344CB8AC3E}">
        <p14:creationId xmlns:p14="http://schemas.microsoft.com/office/powerpoint/2010/main" val="32418086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F1C773-6D5F-7278-667E-CA4B60C1FE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E103F8-B474-EDD7-C944-1E50EF04DC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E9D617-81A5-4216-9935-7026BAFCE9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00F82D-3E1E-D87A-A022-827FACFE4886}"/>
              </a:ext>
            </a:extLst>
          </p:cNvPr>
          <p:cNvSpPr>
            <a:spLocks noGrp="1"/>
          </p:cNvSpPr>
          <p:nvPr>
            <p:ph type="sldNum" sz="quarter" idx="5"/>
          </p:nvPr>
        </p:nvSpPr>
        <p:spPr/>
        <p:txBody>
          <a:bodyPr/>
          <a:lstStyle/>
          <a:p>
            <a:fld id="{20DA3D67-C625-44A6-A352-A15B891F7075}" type="slidenum">
              <a:rPr lang="en-GB" smtClean="0"/>
              <a:t>35</a:t>
            </a:fld>
            <a:endParaRPr lang="en-GB"/>
          </a:p>
        </p:txBody>
      </p:sp>
    </p:spTree>
    <p:extLst>
      <p:ext uri="{BB962C8B-B14F-4D97-AF65-F5344CB8AC3E}">
        <p14:creationId xmlns:p14="http://schemas.microsoft.com/office/powerpoint/2010/main" val="30657572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07D8A-78E8-B4E4-0A82-8D54C21ED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E4A89C-2190-6DD4-DCC3-AA7CA9AEA0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01DC48-1280-93B9-A8CE-E1249E9090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60F788-2AF6-60E5-1E0F-9BE605A140C7}"/>
              </a:ext>
            </a:extLst>
          </p:cNvPr>
          <p:cNvSpPr>
            <a:spLocks noGrp="1"/>
          </p:cNvSpPr>
          <p:nvPr>
            <p:ph type="sldNum" sz="quarter" idx="5"/>
          </p:nvPr>
        </p:nvSpPr>
        <p:spPr/>
        <p:txBody>
          <a:bodyPr/>
          <a:lstStyle/>
          <a:p>
            <a:fld id="{20DA3D67-C625-44A6-A352-A15B891F7075}" type="slidenum">
              <a:rPr lang="en-GB" smtClean="0"/>
              <a:t>36</a:t>
            </a:fld>
            <a:endParaRPr lang="en-GB"/>
          </a:p>
        </p:txBody>
      </p:sp>
    </p:spTree>
    <p:extLst>
      <p:ext uri="{BB962C8B-B14F-4D97-AF65-F5344CB8AC3E}">
        <p14:creationId xmlns:p14="http://schemas.microsoft.com/office/powerpoint/2010/main" val="38657225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65B28-5BEC-96AC-B0CE-4B5F68B461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09E126-BE64-9EF6-96D1-E06A147875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8D71C32-66D5-E164-FE38-3522AC5E984E}"/>
              </a:ext>
            </a:extLst>
          </p:cNvPr>
          <p:cNvSpPr>
            <a:spLocks noGrp="1"/>
          </p:cNvSpPr>
          <p:nvPr>
            <p:ph type="body" idx="1"/>
          </p:nvPr>
        </p:nvSpPr>
        <p:spPr/>
        <p:txBody>
          <a:bodyPr/>
          <a:lstStyle/>
          <a:p>
            <a:r>
              <a:rPr lang="en-GB" b="1" dirty="0"/>
              <a:t>Key takeaway:</a:t>
            </a:r>
            <a:r>
              <a:rPr lang="en-GB" dirty="0"/>
              <a:t> Short-circuit evaluation is an optimization that prevents unnecessary function calls and can be used for conditional execution without if statements.</a:t>
            </a:r>
          </a:p>
        </p:txBody>
      </p:sp>
      <p:sp>
        <p:nvSpPr>
          <p:cNvPr id="4" name="Slide Number Placeholder 3">
            <a:extLst>
              <a:ext uri="{FF2B5EF4-FFF2-40B4-BE49-F238E27FC236}">
                <a16:creationId xmlns:a16="http://schemas.microsoft.com/office/drawing/2014/main" id="{3A8F3F72-984B-FED9-CF8C-B029EF7BA748}"/>
              </a:ext>
            </a:extLst>
          </p:cNvPr>
          <p:cNvSpPr>
            <a:spLocks noGrp="1"/>
          </p:cNvSpPr>
          <p:nvPr>
            <p:ph type="sldNum" sz="quarter" idx="5"/>
          </p:nvPr>
        </p:nvSpPr>
        <p:spPr/>
        <p:txBody>
          <a:bodyPr/>
          <a:lstStyle/>
          <a:p>
            <a:fld id="{20DA3D67-C625-44A6-A352-A15B891F7075}" type="slidenum">
              <a:rPr lang="en-GB" smtClean="0"/>
              <a:t>37</a:t>
            </a:fld>
            <a:endParaRPr lang="en-GB"/>
          </a:p>
        </p:txBody>
      </p:sp>
    </p:spTree>
    <p:extLst>
      <p:ext uri="{BB962C8B-B14F-4D97-AF65-F5344CB8AC3E}">
        <p14:creationId xmlns:p14="http://schemas.microsoft.com/office/powerpoint/2010/main" val="4869094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7BD684-40E1-FA1B-2B3B-B57BAA7DF7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9DE18C-F527-4D7D-D4CF-F806039FC2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1712A0-5B2B-C0F3-BF48-1D87707224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66AB4BE-92F5-2514-8F6D-9C17B9BCDCE0}"/>
              </a:ext>
            </a:extLst>
          </p:cNvPr>
          <p:cNvSpPr>
            <a:spLocks noGrp="1"/>
          </p:cNvSpPr>
          <p:nvPr>
            <p:ph type="sldNum" sz="quarter" idx="5"/>
          </p:nvPr>
        </p:nvSpPr>
        <p:spPr/>
        <p:txBody>
          <a:bodyPr/>
          <a:lstStyle/>
          <a:p>
            <a:fld id="{20DA3D67-C625-44A6-A352-A15B891F7075}" type="slidenum">
              <a:rPr lang="en-GB" smtClean="0"/>
              <a:t>38</a:t>
            </a:fld>
            <a:endParaRPr lang="en-GB"/>
          </a:p>
        </p:txBody>
      </p:sp>
    </p:spTree>
    <p:extLst>
      <p:ext uri="{BB962C8B-B14F-4D97-AF65-F5344CB8AC3E}">
        <p14:creationId xmlns:p14="http://schemas.microsoft.com/office/powerpoint/2010/main" val="7138934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21634-D1ED-CC22-2E7D-3AEB9FBC6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1E167E-D28A-176A-E5AD-4F897018AC4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68B724-D44E-3B83-4672-9B8BCA3027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EFD706-A689-E11C-1DC5-C5D1D456236F}"/>
              </a:ext>
            </a:extLst>
          </p:cNvPr>
          <p:cNvSpPr>
            <a:spLocks noGrp="1"/>
          </p:cNvSpPr>
          <p:nvPr>
            <p:ph type="sldNum" sz="quarter" idx="5"/>
          </p:nvPr>
        </p:nvSpPr>
        <p:spPr/>
        <p:txBody>
          <a:bodyPr/>
          <a:lstStyle/>
          <a:p>
            <a:fld id="{20DA3D67-C625-44A6-A352-A15B891F7075}" type="slidenum">
              <a:rPr lang="en-GB" smtClean="0"/>
              <a:t>39</a:t>
            </a:fld>
            <a:endParaRPr lang="en-GB"/>
          </a:p>
        </p:txBody>
      </p:sp>
    </p:spTree>
    <p:extLst>
      <p:ext uri="{BB962C8B-B14F-4D97-AF65-F5344CB8AC3E}">
        <p14:creationId xmlns:p14="http://schemas.microsoft.com/office/powerpoint/2010/main" val="146103633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276AE8-4A95-0316-B4F1-4F156FE506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74FAB3-8872-7DD5-D807-B786830593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2F079C-B296-7453-281F-4763364ACE2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Note: calling these associative arrays, etc., is a bit of a white lie (see later notes on objects)</a:t>
            </a:r>
          </a:p>
          <a:p>
            <a:endParaRPr lang="en-GB" dirty="0"/>
          </a:p>
        </p:txBody>
      </p:sp>
      <p:sp>
        <p:nvSpPr>
          <p:cNvPr id="4" name="Slide Number Placeholder 3">
            <a:extLst>
              <a:ext uri="{FF2B5EF4-FFF2-40B4-BE49-F238E27FC236}">
                <a16:creationId xmlns:a16="http://schemas.microsoft.com/office/drawing/2014/main" id="{CEBF9ED2-87A0-576E-451B-5A0CF8B92F88}"/>
              </a:ext>
            </a:extLst>
          </p:cNvPr>
          <p:cNvSpPr>
            <a:spLocks noGrp="1"/>
          </p:cNvSpPr>
          <p:nvPr>
            <p:ph type="sldNum" sz="quarter" idx="5"/>
          </p:nvPr>
        </p:nvSpPr>
        <p:spPr/>
        <p:txBody>
          <a:bodyPr/>
          <a:lstStyle/>
          <a:p>
            <a:fld id="{20DA3D67-C625-44A6-A352-A15B891F7075}" type="slidenum">
              <a:rPr lang="en-GB" smtClean="0"/>
              <a:t>40</a:t>
            </a:fld>
            <a:endParaRPr lang="en-GB"/>
          </a:p>
        </p:txBody>
      </p:sp>
    </p:spTree>
    <p:extLst>
      <p:ext uri="{BB962C8B-B14F-4D97-AF65-F5344CB8AC3E}">
        <p14:creationId xmlns:p14="http://schemas.microsoft.com/office/powerpoint/2010/main" val="4086067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0EB5E-93FC-652A-F93C-94EDFE78E3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D955A3-562C-3D27-54D0-9D0DF893D9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DDF5D2-F055-891C-76A1-240EF99FF2A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355C951-A2C6-EA06-583B-5E27257FFC01}"/>
              </a:ext>
            </a:extLst>
          </p:cNvPr>
          <p:cNvSpPr>
            <a:spLocks noGrp="1"/>
          </p:cNvSpPr>
          <p:nvPr>
            <p:ph type="sldNum" sz="quarter" idx="5"/>
          </p:nvPr>
        </p:nvSpPr>
        <p:spPr/>
        <p:txBody>
          <a:bodyPr/>
          <a:lstStyle/>
          <a:p>
            <a:fld id="{20DA3D67-C625-44A6-A352-A15B891F7075}" type="slidenum">
              <a:rPr lang="en-GB" smtClean="0"/>
              <a:t>41</a:t>
            </a:fld>
            <a:endParaRPr lang="en-GB"/>
          </a:p>
        </p:txBody>
      </p:sp>
    </p:spTree>
    <p:extLst>
      <p:ext uri="{BB962C8B-B14F-4D97-AF65-F5344CB8AC3E}">
        <p14:creationId xmlns:p14="http://schemas.microsoft.com/office/powerpoint/2010/main" val="33941850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C19E4-FA3E-F74D-30DA-9A7635B126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C69FC2-2565-94B0-E741-F6D38DD3F7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2D41EA-BF51-532F-FBB4-82863DFC73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D4F873-204C-F8DC-240C-88B34D46A8E2}"/>
              </a:ext>
            </a:extLst>
          </p:cNvPr>
          <p:cNvSpPr>
            <a:spLocks noGrp="1"/>
          </p:cNvSpPr>
          <p:nvPr>
            <p:ph type="sldNum" sz="quarter" idx="5"/>
          </p:nvPr>
        </p:nvSpPr>
        <p:spPr/>
        <p:txBody>
          <a:bodyPr/>
          <a:lstStyle/>
          <a:p>
            <a:fld id="{20DA3D67-C625-44A6-A352-A15B891F7075}" type="slidenum">
              <a:rPr lang="en-GB" smtClean="0"/>
              <a:t>42</a:t>
            </a:fld>
            <a:endParaRPr lang="en-GB"/>
          </a:p>
        </p:txBody>
      </p:sp>
    </p:spTree>
    <p:extLst>
      <p:ext uri="{BB962C8B-B14F-4D97-AF65-F5344CB8AC3E}">
        <p14:creationId xmlns:p14="http://schemas.microsoft.com/office/powerpoint/2010/main" val="25425277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DA5EA-1961-6975-2B8E-6D0C5DFA09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7A5FEA-03A0-AACD-883A-F299CD2C98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FF316C-0B0B-1190-F090-CAD28FE1EDE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BFACD2-DC1E-6496-50C7-CC8D0743070D}"/>
              </a:ext>
            </a:extLst>
          </p:cNvPr>
          <p:cNvSpPr>
            <a:spLocks noGrp="1"/>
          </p:cNvSpPr>
          <p:nvPr>
            <p:ph type="sldNum" sz="quarter" idx="5"/>
          </p:nvPr>
        </p:nvSpPr>
        <p:spPr/>
        <p:txBody>
          <a:bodyPr/>
          <a:lstStyle/>
          <a:p>
            <a:fld id="{20DA3D67-C625-44A6-A352-A15B891F7075}" type="slidenum">
              <a:rPr lang="en-GB" smtClean="0"/>
              <a:t>43</a:t>
            </a:fld>
            <a:endParaRPr lang="en-GB"/>
          </a:p>
        </p:txBody>
      </p:sp>
    </p:spTree>
    <p:extLst>
      <p:ext uri="{BB962C8B-B14F-4D97-AF65-F5344CB8AC3E}">
        <p14:creationId xmlns:p14="http://schemas.microsoft.com/office/powerpoint/2010/main" val="338325208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33D12-22FA-0289-9011-D1F34C01B0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F25A8D-E069-3F8F-A91D-0B31D5A74D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033467-E572-1D13-E752-92D22C0DD7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9DBD8DF-CB8C-7236-536E-38F190E0C042}"/>
              </a:ext>
            </a:extLst>
          </p:cNvPr>
          <p:cNvSpPr>
            <a:spLocks noGrp="1"/>
          </p:cNvSpPr>
          <p:nvPr>
            <p:ph type="sldNum" sz="quarter" idx="5"/>
          </p:nvPr>
        </p:nvSpPr>
        <p:spPr/>
        <p:txBody>
          <a:bodyPr/>
          <a:lstStyle/>
          <a:p>
            <a:fld id="{20DA3D67-C625-44A6-A352-A15B891F7075}" type="slidenum">
              <a:rPr lang="en-GB" smtClean="0"/>
              <a:t>44</a:t>
            </a:fld>
            <a:endParaRPr lang="en-GB"/>
          </a:p>
        </p:txBody>
      </p:sp>
    </p:spTree>
    <p:extLst>
      <p:ext uri="{BB962C8B-B14F-4D97-AF65-F5344CB8AC3E}">
        <p14:creationId xmlns:p14="http://schemas.microsoft.com/office/powerpoint/2010/main" val="688022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9/28/2025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3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image" Target="../media/image25.png"/><Relationship Id="rId4" Type="http://schemas.openxmlformats.org/officeDocument/2006/relationships/image" Target="../media/image24.png"/></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4.xml"/><Relationship Id="rId5" Type="http://schemas.openxmlformats.org/officeDocument/2006/relationships/image" Target="../media/image29.png"/><Relationship Id="rId4" Type="http://schemas.openxmlformats.org/officeDocument/2006/relationships/image" Target="../media/image28.png"/></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image" Target="../media/image31.png"/></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4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35.png"/></Relationships>
</file>

<file path=ppt/slides/_rels/slide4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087217" y="1855304"/>
            <a:ext cx="8527774" cy="3570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6000" b="1" dirty="0">
                <a:solidFill>
                  <a:schemeClr val="bg1"/>
                </a:solidFill>
              </a:rPr>
              <a:t>JavaScript</a:t>
            </a:r>
          </a:p>
          <a:p>
            <a:pPr marL="0" indent="0">
              <a:buNone/>
            </a:pPr>
            <a:r>
              <a:rPr lang="en-GB" sz="5400" b="1" dirty="0">
                <a:solidFill>
                  <a:schemeClr val="bg1"/>
                </a:solidFill>
              </a:rPr>
              <a:t>(also known as ECMAScript)</a:t>
            </a:r>
          </a:p>
          <a:p>
            <a:pPr marL="0" indent="0">
              <a:buNone/>
            </a:pPr>
            <a:r>
              <a:rPr lang="en-GB" sz="5400" b="1" dirty="0">
                <a:solidFill>
                  <a:schemeClr val="bg1"/>
                </a:solidFill>
              </a:rPr>
              <a:t>Part 1</a:t>
            </a:r>
          </a:p>
        </p:txBody>
      </p:sp>
      <p:sp>
        <p:nvSpPr>
          <p:cNvPr id="5" name="TextBox 4">
            <a:extLst>
              <a:ext uri="{FF2B5EF4-FFF2-40B4-BE49-F238E27FC236}">
                <a16:creationId xmlns:a16="http://schemas.microsoft.com/office/drawing/2014/main" id="{2F618180-6A26-03E4-BE95-342F3FF2C855}"/>
              </a:ext>
            </a:extLst>
          </p:cNvPr>
          <p:cNvSpPr txBox="1"/>
          <p:nvPr/>
        </p:nvSpPr>
        <p:spPr>
          <a:xfrm>
            <a:off x="257279" y="5134946"/>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9871C-0DAC-EC62-B1B9-1DA166980CB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105E928-13DF-6F24-C438-F2DE12EBD277}"/>
              </a:ext>
            </a:extLst>
          </p:cNvPr>
          <p:cNvSpPr>
            <a:spLocks noGrp="1"/>
          </p:cNvSpPr>
          <p:nvPr>
            <p:ph type="title"/>
          </p:nvPr>
        </p:nvSpPr>
        <p:spPr/>
        <p:txBody>
          <a:bodyPr/>
          <a:lstStyle/>
          <a:p>
            <a:r>
              <a:rPr lang="en-GB" b="1" dirty="0"/>
              <a:t>Lecture Content</a:t>
            </a:r>
          </a:p>
        </p:txBody>
      </p:sp>
      <p:sp>
        <p:nvSpPr>
          <p:cNvPr id="9" name="Content Placeholder 8">
            <a:extLst>
              <a:ext uri="{FF2B5EF4-FFF2-40B4-BE49-F238E27FC236}">
                <a16:creationId xmlns:a16="http://schemas.microsoft.com/office/drawing/2014/main" id="{9DCCDE27-7338-9263-0A55-74A23EE9C338}"/>
              </a:ext>
            </a:extLst>
          </p:cNvPr>
          <p:cNvSpPr>
            <a:spLocks noGrp="1"/>
          </p:cNvSpPr>
          <p:nvPr>
            <p:ph idx="1"/>
          </p:nvPr>
        </p:nvSpPr>
        <p:spPr>
          <a:xfrm>
            <a:off x="358219" y="1557130"/>
            <a:ext cx="11481847" cy="4227444"/>
          </a:xfrm>
        </p:spPr>
        <p:txBody>
          <a:bodyPr>
            <a:normAutofit/>
          </a:bodyPr>
          <a:lstStyle/>
          <a:p>
            <a:r>
              <a:rPr lang="en-GB" sz="3200" dirty="0"/>
              <a:t>Introduction to JavaScript</a:t>
            </a:r>
          </a:p>
          <a:p>
            <a:pPr lvl="1"/>
            <a:r>
              <a:rPr lang="en-GB" sz="2800" dirty="0"/>
              <a:t>Scripting languages</a:t>
            </a:r>
          </a:p>
          <a:p>
            <a:pPr lvl="1"/>
            <a:r>
              <a:rPr lang="en-GB" sz="2800" dirty="0"/>
              <a:t>Weak vs Strong typing</a:t>
            </a:r>
          </a:p>
          <a:p>
            <a:pPr lvl="1"/>
            <a:r>
              <a:rPr lang="en-GB" sz="2800" dirty="0"/>
              <a:t>Running JS</a:t>
            </a:r>
          </a:p>
          <a:p>
            <a:pPr lvl="1"/>
            <a:r>
              <a:rPr lang="en-GB" sz="2800" dirty="0"/>
              <a:t>Variables</a:t>
            </a:r>
          </a:p>
          <a:p>
            <a:pPr lvl="1"/>
            <a:r>
              <a:rPr lang="en-GB" sz="2800" dirty="0"/>
              <a:t>Logic and Flow</a:t>
            </a:r>
          </a:p>
          <a:p>
            <a:pPr lvl="1"/>
            <a:r>
              <a:rPr lang="en-GB" sz="2800" dirty="0"/>
              <a:t>Classes</a:t>
            </a:r>
          </a:p>
          <a:p>
            <a:pPr lvl="1"/>
            <a:r>
              <a:rPr lang="en-GB" sz="2800" dirty="0"/>
              <a:t>Document Object Model</a:t>
            </a:r>
          </a:p>
          <a:p>
            <a:pPr lvl="1"/>
            <a:r>
              <a:rPr lang="en-GB" sz="2800" dirty="0"/>
              <a:t>Event Handling</a:t>
            </a:r>
          </a:p>
          <a:p>
            <a:pPr lvl="1"/>
            <a:endParaRPr lang="en-GB" dirty="0"/>
          </a:p>
          <a:p>
            <a:pPr marL="0" indent="0">
              <a:buNone/>
            </a:pPr>
            <a:endParaRPr lang="en-GB" dirty="0"/>
          </a:p>
        </p:txBody>
      </p:sp>
    </p:spTree>
    <p:extLst>
      <p:ext uri="{BB962C8B-B14F-4D97-AF65-F5344CB8AC3E}">
        <p14:creationId xmlns:p14="http://schemas.microsoft.com/office/powerpoint/2010/main" val="3616054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8147B-2354-2512-5F25-58C0D553E9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57847D-E30B-0332-2C8C-EE2110178D0C}"/>
              </a:ext>
            </a:extLst>
          </p:cNvPr>
          <p:cNvSpPr>
            <a:spLocks noGrp="1"/>
          </p:cNvSpPr>
          <p:nvPr>
            <p:ph type="title"/>
          </p:nvPr>
        </p:nvSpPr>
        <p:spPr/>
        <p:txBody>
          <a:bodyPr/>
          <a:lstStyle/>
          <a:p>
            <a:r>
              <a:rPr lang="en-GB" b="1" dirty="0"/>
              <a:t>Scripting Languages</a:t>
            </a:r>
          </a:p>
        </p:txBody>
      </p:sp>
      <p:sp>
        <p:nvSpPr>
          <p:cNvPr id="9" name="Content Placeholder 8">
            <a:extLst>
              <a:ext uri="{FF2B5EF4-FFF2-40B4-BE49-F238E27FC236}">
                <a16:creationId xmlns:a16="http://schemas.microsoft.com/office/drawing/2014/main" id="{731E2CE7-79EC-A462-E9EA-0AE7FB8ECF8D}"/>
              </a:ext>
            </a:extLst>
          </p:cNvPr>
          <p:cNvSpPr>
            <a:spLocks noGrp="1"/>
          </p:cNvSpPr>
          <p:nvPr>
            <p:ph idx="1"/>
          </p:nvPr>
        </p:nvSpPr>
        <p:spPr>
          <a:xfrm>
            <a:off x="358219" y="1825624"/>
            <a:ext cx="11481847" cy="3889375"/>
          </a:xfrm>
        </p:spPr>
        <p:txBody>
          <a:bodyPr>
            <a:normAutofit fontScale="85000" lnSpcReduction="10000"/>
          </a:bodyPr>
          <a:lstStyle/>
          <a:p>
            <a:r>
              <a:rPr lang="en-GB" sz="3300" dirty="0"/>
              <a:t>A </a:t>
            </a:r>
            <a:r>
              <a:rPr lang="en-GB" sz="3300" b="1" dirty="0"/>
              <a:t>scripting language</a:t>
            </a:r>
            <a:r>
              <a:rPr lang="en-GB" sz="3300" dirty="0"/>
              <a:t> is a programming language designed to automate the execution of tasks.</a:t>
            </a:r>
          </a:p>
          <a:p>
            <a:r>
              <a:rPr lang="en-US" altLang="en-US" sz="3000" dirty="0"/>
              <a:t>Features include:</a:t>
            </a:r>
          </a:p>
          <a:p>
            <a:pPr lvl="1"/>
            <a:r>
              <a:rPr lang="en-GB" sz="2600" b="1" dirty="0"/>
              <a:t>Interpreted Execution: </a:t>
            </a:r>
            <a:r>
              <a:rPr lang="en-GB" sz="2600" dirty="0"/>
              <a:t>Scripting languages are typically interpreted rather than compiled.</a:t>
            </a:r>
          </a:p>
          <a:p>
            <a:pPr lvl="1"/>
            <a:r>
              <a:rPr lang="en-GB" sz="2600" b="1" dirty="0"/>
              <a:t>Ease of Use: </a:t>
            </a:r>
            <a:r>
              <a:rPr lang="en-GB" sz="2600" dirty="0"/>
              <a:t>Scripting languages have simpler syntax, making them easier to learn, especially for beginners.</a:t>
            </a:r>
          </a:p>
          <a:p>
            <a:pPr lvl="1"/>
            <a:r>
              <a:rPr lang="en-GB" sz="2600" b="1" dirty="0"/>
              <a:t>Dynamic Typing:</a:t>
            </a:r>
            <a:r>
              <a:rPr lang="en-GB" sz="2600" dirty="0"/>
              <a:t> Variables are typed at runtime, allowing more flexibility during execution.</a:t>
            </a:r>
          </a:p>
          <a:p>
            <a:pPr lvl="1"/>
            <a:r>
              <a:rPr lang="en-GB" sz="2600" b="1" dirty="0"/>
              <a:t>Integration:</a:t>
            </a:r>
            <a:r>
              <a:rPr lang="en-GB" sz="2600" dirty="0"/>
              <a:t> Scripting languages are used to automate tasks by connecting and controlling different programs or system components.</a:t>
            </a:r>
          </a:p>
          <a:p>
            <a:pPr lvl="1"/>
            <a:r>
              <a:rPr lang="en-GB" sz="2600" b="1" dirty="0"/>
              <a:t>High-Level Abstractions:</a:t>
            </a:r>
            <a:r>
              <a:rPr lang="en-GB" sz="2600" dirty="0"/>
              <a:t> They offer high-level features that simplify interaction with systems and applications.</a:t>
            </a:r>
          </a:p>
          <a:p>
            <a:pPr lvl="1"/>
            <a:endParaRPr lang="en-US" altLang="en-US" sz="2800" dirty="0"/>
          </a:p>
          <a:p>
            <a:pPr marL="0" indent="0">
              <a:buNone/>
            </a:pPr>
            <a:endParaRPr lang="en-GB" dirty="0"/>
          </a:p>
        </p:txBody>
      </p:sp>
    </p:spTree>
    <p:extLst>
      <p:ext uri="{BB962C8B-B14F-4D97-AF65-F5344CB8AC3E}">
        <p14:creationId xmlns:p14="http://schemas.microsoft.com/office/powerpoint/2010/main" val="645318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94A64-483C-C1AF-0D76-A436189B0F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5DAB6C-0B93-6C87-2A5F-2CAF2BFFF89E}"/>
              </a:ext>
            </a:extLst>
          </p:cNvPr>
          <p:cNvSpPr>
            <a:spLocks noGrp="1"/>
          </p:cNvSpPr>
          <p:nvPr>
            <p:ph type="title"/>
          </p:nvPr>
        </p:nvSpPr>
        <p:spPr/>
        <p:txBody>
          <a:bodyPr/>
          <a:lstStyle/>
          <a:p>
            <a:r>
              <a:rPr lang="en-GB" b="1" dirty="0"/>
              <a:t>Pros and Cons of Scripting Languages</a:t>
            </a:r>
          </a:p>
        </p:txBody>
      </p:sp>
      <p:sp>
        <p:nvSpPr>
          <p:cNvPr id="9" name="Content Placeholder 8">
            <a:extLst>
              <a:ext uri="{FF2B5EF4-FFF2-40B4-BE49-F238E27FC236}">
                <a16:creationId xmlns:a16="http://schemas.microsoft.com/office/drawing/2014/main" id="{CA341C39-5484-95EB-917E-45EFDEF4BF91}"/>
              </a:ext>
            </a:extLst>
          </p:cNvPr>
          <p:cNvSpPr>
            <a:spLocks noGrp="1"/>
          </p:cNvSpPr>
          <p:nvPr>
            <p:ph idx="1"/>
          </p:nvPr>
        </p:nvSpPr>
        <p:spPr>
          <a:xfrm>
            <a:off x="358220" y="1690688"/>
            <a:ext cx="5737780" cy="3710871"/>
          </a:xfrm>
        </p:spPr>
        <p:txBody>
          <a:bodyPr>
            <a:normAutofit/>
          </a:bodyPr>
          <a:lstStyle/>
          <a:p>
            <a:r>
              <a:rPr lang="en-GB" altLang="en-US" sz="3200" b="1" dirty="0"/>
              <a:t>Disadvantages:</a:t>
            </a:r>
          </a:p>
          <a:p>
            <a:pPr lvl="1"/>
            <a:r>
              <a:rPr lang="en-GB" altLang="en-US" sz="2800" dirty="0"/>
              <a:t>Slow performance</a:t>
            </a:r>
          </a:p>
          <a:p>
            <a:pPr lvl="1"/>
            <a:r>
              <a:rPr lang="en-GB" altLang="en-US" sz="2800" dirty="0"/>
              <a:t>Memory Consumption</a:t>
            </a:r>
          </a:p>
          <a:p>
            <a:pPr lvl="1"/>
            <a:r>
              <a:rPr lang="en-GB" altLang="en-US" sz="2800" dirty="0"/>
              <a:t>Data Security</a:t>
            </a:r>
          </a:p>
          <a:p>
            <a:pPr lvl="1"/>
            <a:r>
              <a:rPr lang="en-GB" altLang="en-US" sz="2800" dirty="0"/>
              <a:t>Scalability (Arguably)</a:t>
            </a:r>
          </a:p>
        </p:txBody>
      </p:sp>
      <p:sp>
        <p:nvSpPr>
          <p:cNvPr id="2" name="Content Placeholder 8">
            <a:extLst>
              <a:ext uri="{FF2B5EF4-FFF2-40B4-BE49-F238E27FC236}">
                <a16:creationId xmlns:a16="http://schemas.microsoft.com/office/drawing/2014/main" id="{93D45534-C103-B305-5363-121805D98768}"/>
              </a:ext>
            </a:extLst>
          </p:cNvPr>
          <p:cNvSpPr txBox="1">
            <a:spLocks/>
          </p:cNvSpPr>
          <p:nvPr/>
        </p:nvSpPr>
        <p:spPr>
          <a:xfrm>
            <a:off x="6096000" y="1690688"/>
            <a:ext cx="5744066" cy="37108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3200" b="1" dirty="0"/>
              <a:t>Advantages:</a:t>
            </a:r>
          </a:p>
          <a:p>
            <a:pPr lvl="1"/>
            <a:r>
              <a:rPr lang="en-GB" altLang="en-US" sz="2800" dirty="0"/>
              <a:t>Easy to learn</a:t>
            </a:r>
          </a:p>
          <a:p>
            <a:pPr lvl="1"/>
            <a:r>
              <a:rPr lang="en-GB" altLang="en-US" sz="2800" dirty="0"/>
              <a:t>Fast Editing - </a:t>
            </a:r>
            <a:r>
              <a:rPr lang="en-GB" altLang="en-US" sz="2400" dirty="0"/>
              <a:t>Limited number of data structures and variables</a:t>
            </a:r>
          </a:p>
          <a:p>
            <a:pPr lvl="1"/>
            <a:r>
              <a:rPr lang="en-GB" altLang="en-US" sz="2800" dirty="0"/>
              <a:t>Interactivity</a:t>
            </a:r>
          </a:p>
          <a:p>
            <a:pPr lvl="1"/>
            <a:r>
              <a:rPr lang="en-GB" altLang="en-US" sz="2800" dirty="0"/>
              <a:t>Functionality</a:t>
            </a:r>
          </a:p>
        </p:txBody>
      </p:sp>
    </p:spTree>
    <p:extLst>
      <p:ext uri="{BB962C8B-B14F-4D97-AF65-F5344CB8AC3E}">
        <p14:creationId xmlns:p14="http://schemas.microsoft.com/office/powerpoint/2010/main" val="2777589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37236-906D-D912-A735-09C9C4424A3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17EA33D-97FA-EA98-84BF-7683B8F8628C}"/>
              </a:ext>
            </a:extLst>
          </p:cNvPr>
          <p:cNvSpPr>
            <a:spLocks noGrp="1"/>
          </p:cNvSpPr>
          <p:nvPr>
            <p:ph type="title"/>
          </p:nvPr>
        </p:nvSpPr>
        <p:spPr/>
        <p:txBody>
          <a:bodyPr/>
          <a:lstStyle/>
          <a:p>
            <a:r>
              <a:rPr lang="en-GB" b="1" dirty="0"/>
              <a:t>Scripting Language Characteristics</a:t>
            </a:r>
          </a:p>
        </p:txBody>
      </p:sp>
      <p:sp>
        <p:nvSpPr>
          <p:cNvPr id="9" name="Content Placeholder 8">
            <a:extLst>
              <a:ext uri="{FF2B5EF4-FFF2-40B4-BE49-F238E27FC236}">
                <a16:creationId xmlns:a16="http://schemas.microsoft.com/office/drawing/2014/main" id="{B2C9BCDE-6D59-0B65-456A-27AEA225D388}"/>
              </a:ext>
            </a:extLst>
          </p:cNvPr>
          <p:cNvSpPr>
            <a:spLocks noGrp="1"/>
          </p:cNvSpPr>
          <p:nvPr>
            <p:ph idx="1"/>
          </p:nvPr>
        </p:nvSpPr>
        <p:spPr/>
        <p:txBody>
          <a:bodyPr>
            <a:normAutofit fontScale="92500"/>
          </a:bodyPr>
          <a:lstStyle/>
          <a:p>
            <a:r>
              <a:rPr lang="en-US" altLang="en-US" sz="3200" b="1" dirty="0"/>
              <a:t>Platform Agnostic </a:t>
            </a:r>
            <a:r>
              <a:rPr lang="en-US" altLang="en-US" sz="3200" dirty="0"/>
              <a:t>– Independent of OS</a:t>
            </a:r>
          </a:p>
          <a:p>
            <a:r>
              <a:rPr lang="en-US" altLang="en-US" sz="3200" b="1" dirty="0"/>
              <a:t>Usually interpreted at runtime</a:t>
            </a:r>
            <a:endParaRPr lang="en-US" altLang="en-US" sz="3200" dirty="0"/>
          </a:p>
          <a:p>
            <a:r>
              <a:rPr lang="en-US" altLang="en-US" sz="3200" b="1" dirty="0"/>
              <a:t>Designed to make coding faster and simpler </a:t>
            </a:r>
            <a:r>
              <a:rPr lang="en-US" altLang="en-US" sz="3200" dirty="0"/>
              <a:t>– Fast and easy to test and debug</a:t>
            </a:r>
            <a:endParaRPr lang="en-US" altLang="en-US" sz="3200" b="1" dirty="0"/>
          </a:p>
          <a:p>
            <a:r>
              <a:rPr lang="en-US" altLang="en-US" sz="3200" b="1" dirty="0"/>
              <a:t>Typically used to build applications </a:t>
            </a:r>
            <a:r>
              <a:rPr lang="en-US" altLang="en-US" sz="3200" dirty="0"/>
              <a:t>-</a:t>
            </a:r>
            <a:r>
              <a:rPr lang="en-US" altLang="en-US" sz="3200" b="1" dirty="0"/>
              <a:t> </a:t>
            </a:r>
            <a:r>
              <a:rPr lang="en-US" altLang="en-US" sz="3200" dirty="0"/>
              <a:t>by deploying a number of libraries and frameworks.</a:t>
            </a:r>
          </a:p>
          <a:p>
            <a:r>
              <a:rPr lang="en-US" altLang="en-US" sz="3200" b="1" dirty="0"/>
              <a:t>Requires a runtime environment </a:t>
            </a:r>
            <a:r>
              <a:rPr lang="en-US" altLang="en-US" sz="3200" dirty="0"/>
              <a:t>- e.g. a webserver or a web browser.</a:t>
            </a:r>
          </a:p>
          <a:p>
            <a:pPr marL="0" indent="0">
              <a:buNone/>
            </a:pPr>
            <a:endParaRPr lang="en-GB" dirty="0"/>
          </a:p>
        </p:txBody>
      </p:sp>
    </p:spTree>
    <p:extLst>
      <p:ext uri="{BB962C8B-B14F-4D97-AF65-F5344CB8AC3E}">
        <p14:creationId xmlns:p14="http://schemas.microsoft.com/office/powerpoint/2010/main" val="885286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93597B-17AC-5486-9014-952E63C4576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C717B0C-0560-7762-97D9-235E301532FD}"/>
              </a:ext>
            </a:extLst>
          </p:cNvPr>
          <p:cNvSpPr>
            <a:spLocks noGrp="1"/>
          </p:cNvSpPr>
          <p:nvPr>
            <p:ph type="title"/>
          </p:nvPr>
        </p:nvSpPr>
        <p:spPr/>
        <p:txBody>
          <a:bodyPr/>
          <a:lstStyle/>
          <a:p>
            <a:r>
              <a:rPr lang="en-GB" b="1" dirty="0"/>
              <a:t>Scripting Languages</a:t>
            </a:r>
          </a:p>
        </p:txBody>
      </p:sp>
      <p:sp>
        <p:nvSpPr>
          <p:cNvPr id="9" name="Content Placeholder 8">
            <a:extLst>
              <a:ext uri="{FF2B5EF4-FFF2-40B4-BE49-F238E27FC236}">
                <a16:creationId xmlns:a16="http://schemas.microsoft.com/office/drawing/2014/main" id="{189E3E4A-4D0E-6120-A851-E389412E58FE}"/>
              </a:ext>
            </a:extLst>
          </p:cNvPr>
          <p:cNvSpPr>
            <a:spLocks noGrp="1"/>
          </p:cNvSpPr>
          <p:nvPr>
            <p:ph idx="1"/>
          </p:nvPr>
        </p:nvSpPr>
        <p:spPr>
          <a:xfrm>
            <a:off x="358219" y="1825624"/>
            <a:ext cx="11481847" cy="3889375"/>
          </a:xfrm>
        </p:spPr>
        <p:txBody>
          <a:bodyPr>
            <a:normAutofit/>
          </a:bodyPr>
          <a:lstStyle/>
          <a:p>
            <a:r>
              <a:rPr lang="en-GB" dirty="0"/>
              <a:t>Scripts are widely used in the creation of various dynamic web pages.</a:t>
            </a:r>
          </a:p>
          <a:p>
            <a:r>
              <a:rPr lang="en-GB" dirty="0"/>
              <a:t>There are two types of scripting languages:</a:t>
            </a:r>
          </a:p>
          <a:p>
            <a:pPr marL="457200" lvl="1" indent="0">
              <a:buNone/>
            </a:pPr>
            <a:r>
              <a:rPr lang="en-GB" altLang="en-US" sz="2800" b="1" dirty="0"/>
              <a:t>Client-side:					Server-side:</a:t>
            </a:r>
            <a:r>
              <a:rPr lang="en-GB" altLang="en-US" dirty="0"/>
              <a:t>	</a:t>
            </a:r>
          </a:p>
          <a:p>
            <a:pPr marL="914400" lvl="2" indent="0">
              <a:buNone/>
            </a:pPr>
            <a:r>
              <a:rPr lang="en-GB" altLang="en-US" sz="2400" dirty="0"/>
              <a:t>JavaScript						PHP</a:t>
            </a:r>
          </a:p>
          <a:p>
            <a:pPr marL="914400" lvl="2" indent="0">
              <a:buNone/>
            </a:pPr>
            <a:r>
              <a:rPr lang="en-GB" altLang="en-US" sz="2400" dirty="0"/>
              <a:t>Typescript						Java</a:t>
            </a:r>
          </a:p>
          <a:p>
            <a:pPr marL="914400" lvl="2" indent="0">
              <a:buNone/>
            </a:pPr>
            <a:r>
              <a:rPr lang="en-GB" altLang="en-US" sz="2400" dirty="0"/>
              <a:t>HTML / CSS						Ruby</a:t>
            </a:r>
          </a:p>
          <a:p>
            <a:pPr marL="914400" lvl="2" indent="0">
              <a:buNone/>
            </a:pPr>
            <a:r>
              <a:rPr lang="en-GB" altLang="en-US" sz="2400" dirty="0"/>
              <a:t>AJAX							Python</a:t>
            </a:r>
          </a:p>
          <a:p>
            <a:pPr marL="3657600" lvl="8" indent="0">
              <a:buNone/>
            </a:pPr>
            <a:r>
              <a:rPr lang="en-GB" altLang="en-US" sz="2200" dirty="0"/>
              <a:t>				Go</a:t>
            </a:r>
          </a:p>
          <a:p>
            <a:pPr marL="3657600" lvl="8" indent="0">
              <a:buNone/>
            </a:pPr>
            <a:r>
              <a:rPr lang="en-GB" altLang="en-US" sz="2200" dirty="0"/>
              <a:t>				C#</a:t>
            </a:r>
            <a:endParaRPr lang="en-US" altLang="en-US" sz="2200" dirty="0"/>
          </a:p>
          <a:p>
            <a:pPr marL="0" indent="0">
              <a:buNone/>
            </a:pPr>
            <a:endParaRPr lang="en-GB" dirty="0"/>
          </a:p>
        </p:txBody>
      </p:sp>
    </p:spTree>
    <p:extLst>
      <p:ext uri="{BB962C8B-B14F-4D97-AF65-F5344CB8AC3E}">
        <p14:creationId xmlns:p14="http://schemas.microsoft.com/office/powerpoint/2010/main" val="1886531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02159-0E67-3E68-E0B1-932B862AEB9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F111614-D938-EA24-6890-3B0B4FEB2563}"/>
              </a:ext>
            </a:extLst>
          </p:cNvPr>
          <p:cNvSpPr>
            <a:spLocks noGrp="1"/>
          </p:cNvSpPr>
          <p:nvPr>
            <p:ph type="title"/>
          </p:nvPr>
        </p:nvSpPr>
        <p:spPr/>
        <p:txBody>
          <a:bodyPr/>
          <a:lstStyle/>
          <a:p>
            <a:r>
              <a:rPr lang="en-GB" b="1" dirty="0"/>
              <a:t>Scripting Language Usage</a:t>
            </a:r>
          </a:p>
        </p:txBody>
      </p:sp>
      <p:sp>
        <p:nvSpPr>
          <p:cNvPr id="9" name="Content Placeholder 8">
            <a:extLst>
              <a:ext uri="{FF2B5EF4-FFF2-40B4-BE49-F238E27FC236}">
                <a16:creationId xmlns:a16="http://schemas.microsoft.com/office/drawing/2014/main" id="{57FA0806-E49D-D1E7-853A-1CFC08604759}"/>
              </a:ext>
            </a:extLst>
          </p:cNvPr>
          <p:cNvSpPr>
            <a:spLocks noGrp="1"/>
          </p:cNvSpPr>
          <p:nvPr>
            <p:ph idx="1"/>
          </p:nvPr>
        </p:nvSpPr>
        <p:spPr>
          <a:xfrm>
            <a:off x="358219" y="1825625"/>
            <a:ext cx="11481847" cy="3925094"/>
          </a:xfrm>
        </p:spPr>
        <p:txBody>
          <a:bodyPr>
            <a:normAutofit fontScale="92500"/>
          </a:bodyPr>
          <a:lstStyle/>
          <a:p>
            <a:r>
              <a:rPr lang="en-GB" sz="2400" b="1" dirty="0"/>
              <a:t>Dynamic web development </a:t>
            </a:r>
            <a:r>
              <a:rPr lang="en-GB" sz="2400" dirty="0"/>
              <a:t>- Using JavaScript and its interactive framework greatly enhances the user experience of the website. They are used to develop web applications on the client and server sides.</a:t>
            </a:r>
          </a:p>
          <a:p>
            <a:r>
              <a:rPr lang="en-GB" sz="2400" b="1" dirty="0"/>
              <a:t>System administration and configuration </a:t>
            </a:r>
            <a:r>
              <a:rPr lang="en-GB" sz="2400" dirty="0"/>
              <a:t>- Scripting languages are widely used to configure and manage networks using scripting languages like PowerShell and Bash.</a:t>
            </a:r>
          </a:p>
          <a:p>
            <a:r>
              <a:rPr lang="en-GB" sz="2400" b="1" dirty="0"/>
              <a:t>Data Analytics </a:t>
            </a:r>
            <a:r>
              <a:rPr lang="en-GB" sz="2400" dirty="0"/>
              <a:t>- Scripting languages like R programming and Python are widely used as tools for the analysis of the data and also to visualize it.</a:t>
            </a:r>
          </a:p>
          <a:p>
            <a:r>
              <a:rPr lang="en-GB" sz="2400" b="1" dirty="0"/>
              <a:t>Testing</a:t>
            </a:r>
            <a:r>
              <a:rPr lang="en-GB" sz="2400" dirty="0"/>
              <a:t> - They are used to check the software product developed and ensure the quality is maintained. Frameworks like Selenium and </a:t>
            </a:r>
            <a:r>
              <a:rPr lang="en-GB" sz="2400" dirty="0" err="1"/>
              <a:t>PyTest</a:t>
            </a:r>
            <a:r>
              <a:rPr lang="en-GB" sz="2400" dirty="0"/>
              <a:t> are used for testing software components.</a:t>
            </a:r>
          </a:p>
          <a:p>
            <a:r>
              <a:rPr lang="en-GB" sz="2400" b="1" dirty="0"/>
              <a:t>Cross-platform development </a:t>
            </a:r>
            <a:r>
              <a:rPr lang="en-GB" sz="2400" dirty="0"/>
              <a:t>- They are used to develop cross-platform applications, which include both web and mobile applications, with JavaScript frameworks like React.js and Node.js.</a:t>
            </a:r>
          </a:p>
        </p:txBody>
      </p:sp>
    </p:spTree>
    <p:extLst>
      <p:ext uri="{BB962C8B-B14F-4D97-AF65-F5344CB8AC3E}">
        <p14:creationId xmlns:p14="http://schemas.microsoft.com/office/powerpoint/2010/main" val="3350659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D9F2C-43C2-422E-93E1-DD8CCECC3B2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CABEC2A-0BD2-A711-AB28-104C40A3E6EE}"/>
              </a:ext>
            </a:extLst>
          </p:cNvPr>
          <p:cNvSpPr>
            <a:spLocks noGrp="1"/>
          </p:cNvSpPr>
          <p:nvPr>
            <p:ph type="title"/>
          </p:nvPr>
        </p:nvSpPr>
        <p:spPr/>
        <p:txBody>
          <a:bodyPr/>
          <a:lstStyle/>
          <a:p>
            <a:r>
              <a:rPr lang="en-GB" b="1" dirty="0"/>
              <a:t>Three types of HTML tag</a:t>
            </a:r>
          </a:p>
        </p:txBody>
      </p:sp>
      <p:pic>
        <p:nvPicPr>
          <p:cNvPr id="5" name="Content Placeholder 4">
            <a:extLst>
              <a:ext uri="{FF2B5EF4-FFF2-40B4-BE49-F238E27FC236}">
                <a16:creationId xmlns:a16="http://schemas.microsoft.com/office/drawing/2014/main" id="{C235F843-4A33-7ECE-6EFB-9EB34E761764}"/>
              </a:ext>
            </a:extLst>
          </p:cNvPr>
          <p:cNvPicPr>
            <a:picLocks noGrp="1" noChangeAspect="1"/>
          </p:cNvPicPr>
          <p:nvPr>
            <p:ph idx="1"/>
          </p:nvPr>
        </p:nvPicPr>
        <p:blipFill>
          <a:blip r:embed="rId3"/>
          <a:stretch>
            <a:fillRect/>
          </a:stretch>
        </p:blipFill>
        <p:spPr>
          <a:xfrm>
            <a:off x="3328988" y="1340892"/>
            <a:ext cx="5279231" cy="4331823"/>
          </a:xfrm>
          <a:prstGeom prst="rect">
            <a:avLst/>
          </a:prstGeom>
        </p:spPr>
      </p:pic>
    </p:spTree>
    <p:extLst>
      <p:ext uri="{BB962C8B-B14F-4D97-AF65-F5344CB8AC3E}">
        <p14:creationId xmlns:p14="http://schemas.microsoft.com/office/powerpoint/2010/main" val="25746303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4E36DE-12E7-1369-5715-ECB9943CDB9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9E69320-40DF-E7A7-7F0C-F776AA372AD7}"/>
              </a:ext>
            </a:extLst>
          </p:cNvPr>
          <p:cNvSpPr>
            <a:spLocks noGrp="1"/>
          </p:cNvSpPr>
          <p:nvPr>
            <p:ph type="title"/>
          </p:nvPr>
        </p:nvSpPr>
        <p:spPr/>
        <p:txBody>
          <a:bodyPr/>
          <a:lstStyle/>
          <a:p>
            <a:r>
              <a:rPr lang="en-GB" b="1" dirty="0"/>
              <a:t>Strong vs Weak Typing</a:t>
            </a:r>
          </a:p>
        </p:txBody>
      </p:sp>
      <p:sp>
        <p:nvSpPr>
          <p:cNvPr id="9" name="Content Placeholder 8">
            <a:extLst>
              <a:ext uri="{FF2B5EF4-FFF2-40B4-BE49-F238E27FC236}">
                <a16:creationId xmlns:a16="http://schemas.microsoft.com/office/drawing/2014/main" id="{3DCE8A06-9DF8-5454-3511-B369C542A366}"/>
              </a:ext>
            </a:extLst>
          </p:cNvPr>
          <p:cNvSpPr>
            <a:spLocks noGrp="1"/>
          </p:cNvSpPr>
          <p:nvPr>
            <p:ph idx="1"/>
          </p:nvPr>
        </p:nvSpPr>
        <p:spPr>
          <a:xfrm>
            <a:off x="358219" y="1825624"/>
            <a:ext cx="11481847" cy="3786671"/>
          </a:xfrm>
        </p:spPr>
        <p:txBody>
          <a:bodyPr>
            <a:normAutofit/>
          </a:bodyPr>
          <a:lstStyle/>
          <a:p>
            <a:pPr marL="0" indent="0">
              <a:buNone/>
            </a:pPr>
            <a:r>
              <a:rPr lang="en-GB" altLang="en-US" dirty="0"/>
              <a:t>A programming language is defined as possessing strong or weakly type checking based on the presence or absence of:</a:t>
            </a:r>
          </a:p>
          <a:p>
            <a:pPr lvl="1"/>
            <a:r>
              <a:rPr lang="en-GB" altLang="en-US" b="1" dirty="0"/>
              <a:t>Type safety</a:t>
            </a:r>
            <a:br>
              <a:rPr lang="en-GB" altLang="en-US" dirty="0"/>
            </a:br>
            <a:r>
              <a:rPr lang="en-GB" altLang="en-US" dirty="0"/>
              <a:t>The extent to which a programming language discourages or prevents type errors</a:t>
            </a:r>
          </a:p>
          <a:p>
            <a:pPr lvl="1"/>
            <a:r>
              <a:rPr lang="en-GB" altLang="en-US" b="1" dirty="0"/>
              <a:t>Memory safety</a:t>
            </a:r>
            <a:br>
              <a:rPr lang="en-GB" altLang="en-US" dirty="0"/>
            </a:br>
            <a:r>
              <a:rPr lang="en-GB" altLang="en-US" dirty="0"/>
              <a:t>How language deals with memory security e.g. array overruns</a:t>
            </a:r>
          </a:p>
          <a:p>
            <a:pPr lvl="1"/>
            <a:r>
              <a:rPr lang="en-GB" altLang="en-US" b="1" dirty="0"/>
              <a:t>Static type-checking  </a:t>
            </a:r>
            <a:br>
              <a:rPr lang="en-GB" altLang="en-US" dirty="0"/>
            </a:br>
            <a:r>
              <a:rPr lang="en-GB" altLang="en-US" dirty="0"/>
              <a:t>Compile time checking </a:t>
            </a:r>
            <a:r>
              <a:rPr lang="en-GB" altLang="en-US" dirty="0">
                <a:sym typeface="Wingdings" panose="05000000000000000000" pitchFamily="2" charset="2"/>
              </a:rPr>
              <a:t> analysis of the code text</a:t>
            </a:r>
            <a:endParaRPr lang="en-GB" altLang="en-US" dirty="0"/>
          </a:p>
          <a:p>
            <a:pPr lvl="1"/>
            <a:r>
              <a:rPr lang="en-GB" altLang="en-US" b="1" dirty="0"/>
              <a:t>Dynamic type-checking </a:t>
            </a:r>
            <a:br>
              <a:rPr lang="en-GB" altLang="en-US" dirty="0"/>
            </a:br>
            <a:r>
              <a:rPr lang="en-GB" altLang="en-US" dirty="0"/>
              <a:t>Runtime checking </a:t>
            </a:r>
            <a:r>
              <a:rPr lang="en-GB" altLang="en-US" dirty="0">
                <a:sym typeface="Wingdings" panose="05000000000000000000" pitchFamily="2" charset="2"/>
              </a:rPr>
              <a:t> when values/objects are passed around the executing code</a:t>
            </a:r>
          </a:p>
          <a:p>
            <a:endParaRPr lang="en-GB" dirty="0"/>
          </a:p>
          <a:p>
            <a:pPr marL="914400" lvl="2" indent="0">
              <a:buNone/>
            </a:pPr>
            <a:endParaRPr lang="en-GB" sz="2800" dirty="0"/>
          </a:p>
        </p:txBody>
      </p:sp>
    </p:spTree>
    <p:extLst>
      <p:ext uri="{BB962C8B-B14F-4D97-AF65-F5344CB8AC3E}">
        <p14:creationId xmlns:p14="http://schemas.microsoft.com/office/powerpoint/2010/main" val="3406624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BA3689-87AF-FD05-2582-B2EA5B6114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97FF715-B752-695A-EDE3-B3E72481DEB6}"/>
              </a:ext>
            </a:extLst>
          </p:cNvPr>
          <p:cNvSpPr>
            <a:spLocks noGrp="1"/>
          </p:cNvSpPr>
          <p:nvPr>
            <p:ph type="title"/>
          </p:nvPr>
        </p:nvSpPr>
        <p:spPr/>
        <p:txBody>
          <a:bodyPr/>
          <a:lstStyle/>
          <a:p>
            <a:r>
              <a:rPr lang="en-GB" b="1" dirty="0"/>
              <a:t>Strong vs Weak Typing</a:t>
            </a:r>
          </a:p>
        </p:txBody>
      </p:sp>
      <p:sp>
        <p:nvSpPr>
          <p:cNvPr id="9" name="Content Placeholder 8">
            <a:extLst>
              <a:ext uri="{FF2B5EF4-FFF2-40B4-BE49-F238E27FC236}">
                <a16:creationId xmlns:a16="http://schemas.microsoft.com/office/drawing/2014/main" id="{4B6CB378-4019-384C-D411-49BE2337A3D9}"/>
              </a:ext>
            </a:extLst>
          </p:cNvPr>
          <p:cNvSpPr>
            <a:spLocks noGrp="1"/>
          </p:cNvSpPr>
          <p:nvPr>
            <p:ph idx="1"/>
          </p:nvPr>
        </p:nvSpPr>
        <p:spPr>
          <a:xfrm>
            <a:off x="358219" y="1825624"/>
            <a:ext cx="11481847" cy="3786671"/>
          </a:xfrm>
        </p:spPr>
        <p:txBody>
          <a:bodyPr>
            <a:normAutofit/>
          </a:bodyPr>
          <a:lstStyle/>
          <a:p>
            <a:pPr marL="0" indent="0">
              <a:buNone/>
            </a:pPr>
            <a:r>
              <a:rPr lang="en-GB" altLang="en-US" sz="3200" b="1" u="sng" dirty="0">
                <a:sym typeface="Wingdings" panose="05000000000000000000" pitchFamily="2" charset="2"/>
              </a:rPr>
              <a:t>Scripting languages are typically weakly typed.</a:t>
            </a:r>
          </a:p>
          <a:p>
            <a:pPr marL="457200" lvl="1" indent="0">
              <a:buNone/>
            </a:pPr>
            <a:br>
              <a:rPr lang="en-GB" altLang="en-US" dirty="0">
                <a:sym typeface="Wingdings" panose="05000000000000000000" pitchFamily="2" charset="2"/>
              </a:rPr>
            </a:br>
            <a:r>
              <a:rPr lang="en-GB" altLang="en-US" sz="2800" dirty="0">
                <a:sym typeface="Wingdings" panose="05000000000000000000" pitchFamily="2" charset="2"/>
              </a:rPr>
              <a:t>Sometimes they provide some checking such as type hints in PHP, or there are </a:t>
            </a:r>
            <a:r>
              <a:rPr lang="en-GB" altLang="en-US" sz="2800" dirty="0" err="1">
                <a:sym typeface="Wingdings" panose="05000000000000000000" pitchFamily="2" charset="2"/>
              </a:rPr>
              <a:t>transcompilers</a:t>
            </a:r>
            <a:r>
              <a:rPr lang="en-GB" altLang="en-US" sz="2800" dirty="0">
                <a:sym typeface="Wingdings" panose="05000000000000000000" pitchFamily="2" charset="2"/>
              </a:rPr>
              <a:t> such as TypeScript.</a:t>
            </a:r>
            <a:endParaRPr lang="en-US" altLang="en-US" sz="2800" dirty="0"/>
          </a:p>
          <a:p>
            <a:endParaRPr lang="en-GB" dirty="0"/>
          </a:p>
          <a:p>
            <a:pPr marL="914400" lvl="2" indent="0">
              <a:buNone/>
            </a:pPr>
            <a:endParaRPr lang="en-GB" sz="2800" dirty="0"/>
          </a:p>
        </p:txBody>
      </p:sp>
    </p:spTree>
    <p:extLst>
      <p:ext uri="{BB962C8B-B14F-4D97-AF65-F5344CB8AC3E}">
        <p14:creationId xmlns:p14="http://schemas.microsoft.com/office/powerpoint/2010/main" val="3993908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C224C8-E6DF-A7E0-0182-9A1C9A8C664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E7CB450-3C0F-39E9-9B09-DCA6F288DFC7}"/>
              </a:ext>
            </a:extLst>
          </p:cNvPr>
          <p:cNvSpPr>
            <a:spLocks noGrp="1"/>
          </p:cNvSpPr>
          <p:nvPr>
            <p:ph type="title"/>
          </p:nvPr>
        </p:nvSpPr>
        <p:spPr/>
        <p:txBody>
          <a:bodyPr/>
          <a:lstStyle/>
          <a:p>
            <a:r>
              <a:rPr lang="en-GB" b="1" dirty="0"/>
              <a:t>Running JavaScript</a:t>
            </a:r>
          </a:p>
        </p:txBody>
      </p:sp>
      <p:sp>
        <p:nvSpPr>
          <p:cNvPr id="9" name="Content Placeholder 8">
            <a:extLst>
              <a:ext uri="{FF2B5EF4-FFF2-40B4-BE49-F238E27FC236}">
                <a16:creationId xmlns:a16="http://schemas.microsoft.com/office/drawing/2014/main" id="{8884A493-DAE5-6287-0B47-31C1C78FFCA2}"/>
              </a:ext>
            </a:extLst>
          </p:cNvPr>
          <p:cNvSpPr>
            <a:spLocks noGrp="1"/>
          </p:cNvSpPr>
          <p:nvPr>
            <p:ph idx="1"/>
          </p:nvPr>
        </p:nvSpPr>
        <p:spPr>
          <a:xfrm>
            <a:off x="358219" y="1825624"/>
            <a:ext cx="11481847" cy="4015195"/>
          </a:xfrm>
        </p:spPr>
        <p:txBody>
          <a:bodyPr>
            <a:normAutofit fontScale="85000" lnSpcReduction="10000"/>
          </a:bodyPr>
          <a:lstStyle/>
          <a:p>
            <a:r>
              <a:rPr lang="en-GB" dirty="0"/>
              <a:t>The JavaScript file has to be referenced within a HTML file for the web browser to parse it</a:t>
            </a:r>
          </a:p>
          <a:p>
            <a:pPr lvl="1"/>
            <a:r>
              <a:rPr lang="en-GB" sz="2800" dirty="0"/>
              <a:t>Except when using Node.js which we will look at later</a:t>
            </a:r>
          </a:p>
          <a:p>
            <a:r>
              <a:rPr lang="en-GB" dirty="0"/>
              <a:t>You can double click on the HTML file to open it in the browser and the JavaScript file will be loaded and parsed</a:t>
            </a:r>
          </a:p>
          <a:p>
            <a:r>
              <a:rPr lang="en-GB" dirty="0"/>
              <a:t>You can run you HTML page through a webserver</a:t>
            </a:r>
          </a:p>
          <a:p>
            <a:r>
              <a:rPr lang="en-GB" dirty="0"/>
              <a:t>Nifty approach is to use Docker</a:t>
            </a:r>
          </a:p>
          <a:p>
            <a:endParaRPr lang="en-GB" dirty="0"/>
          </a:p>
          <a:p>
            <a:endParaRPr lang="en-GB" dirty="0"/>
          </a:p>
          <a:p>
            <a:r>
              <a:rPr lang="en-GB" dirty="0"/>
              <a:t>Open up the browser at http://localhost:8080/yourpagename.html</a:t>
            </a:r>
          </a:p>
          <a:p>
            <a:r>
              <a:rPr lang="en-GB" dirty="0"/>
              <a:t>Your HTML pages should be in the </a:t>
            </a:r>
            <a:r>
              <a:rPr lang="en-GB" dirty="0">
                <a:solidFill>
                  <a:schemeClr val="tx1">
                    <a:lumMod val="60000"/>
                    <a:lumOff val="40000"/>
                  </a:schemeClr>
                </a:solidFill>
              </a:rPr>
              <a:t>YOURDIRPATH</a:t>
            </a:r>
            <a:r>
              <a:rPr lang="en-GB" dirty="0"/>
              <a:t> directory</a:t>
            </a:r>
          </a:p>
        </p:txBody>
      </p:sp>
      <p:sp>
        <p:nvSpPr>
          <p:cNvPr id="2" name="TextBox 1">
            <a:extLst>
              <a:ext uri="{FF2B5EF4-FFF2-40B4-BE49-F238E27FC236}">
                <a16:creationId xmlns:a16="http://schemas.microsoft.com/office/drawing/2014/main" id="{2EFAA3E8-9D93-4EB5-0ED6-69DD32891245}"/>
              </a:ext>
            </a:extLst>
          </p:cNvPr>
          <p:cNvSpPr txBox="1"/>
          <p:nvPr/>
        </p:nvSpPr>
        <p:spPr>
          <a:xfrm>
            <a:off x="1898892" y="4203981"/>
            <a:ext cx="8394216" cy="646331"/>
          </a:xfrm>
          <a:prstGeom prst="rect">
            <a:avLst/>
          </a:prstGeom>
          <a:solidFill>
            <a:srgbClr val="000000"/>
          </a:solidFill>
        </p:spPr>
        <p:txBody>
          <a:bodyPr wrap="square" rtlCol="0">
            <a:spAutoFit/>
          </a:bodyPr>
          <a:lstStyle/>
          <a:p>
            <a:r>
              <a:rPr lang="en-GB" dirty="0">
                <a:solidFill>
                  <a:schemeClr val="bg1"/>
                </a:solidFill>
              </a:rPr>
              <a:t>docker container run -it --rm -p8080:80 --name=my-nginx </a:t>
            </a:r>
            <a:br>
              <a:rPr lang="en-GB" dirty="0">
                <a:solidFill>
                  <a:schemeClr val="bg1"/>
                </a:solidFill>
              </a:rPr>
            </a:br>
            <a:r>
              <a:rPr lang="en-GB" dirty="0">
                <a:solidFill>
                  <a:schemeClr val="bg1"/>
                </a:solidFill>
              </a:rPr>
              <a:t>-v </a:t>
            </a:r>
            <a:r>
              <a:rPr lang="en-GB" dirty="0">
                <a:solidFill>
                  <a:schemeClr val="tx1">
                    <a:lumMod val="60000"/>
                    <a:lumOff val="40000"/>
                  </a:schemeClr>
                </a:solidFill>
              </a:rPr>
              <a:t>YOURDIRPATH</a:t>
            </a:r>
            <a:r>
              <a:rPr lang="en-GB" dirty="0">
                <a:solidFill>
                  <a:schemeClr val="bg1"/>
                </a:solidFill>
              </a:rPr>
              <a:t>:/</a:t>
            </a:r>
            <a:r>
              <a:rPr lang="en-GB" dirty="0" err="1">
                <a:solidFill>
                  <a:schemeClr val="bg1"/>
                </a:solidFill>
              </a:rPr>
              <a:t>usr</a:t>
            </a:r>
            <a:r>
              <a:rPr lang="en-GB" dirty="0">
                <a:solidFill>
                  <a:schemeClr val="bg1"/>
                </a:solidFill>
              </a:rPr>
              <a:t>/share/nginx/html nginx</a:t>
            </a:r>
          </a:p>
        </p:txBody>
      </p:sp>
    </p:spTree>
    <p:extLst>
      <p:ext uri="{BB962C8B-B14F-4D97-AF65-F5344CB8AC3E}">
        <p14:creationId xmlns:p14="http://schemas.microsoft.com/office/powerpoint/2010/main" val="4162426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A127E-66B5-E5E8-14E2-DB0E471F787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6B2E33B-FD5A-4CB9-B7F5-DE9CE575F05A}"/>
              </a:ext>
            </a:extLst>
          </p:cNvPr>
          <p:cNvSpPr>
            <a:spLocks noGrp="1"/>
          </p:cNvSpPr>
          <p:nvPr>
            <p:ph type="title"/>
          </p:nvPr>
        </p:nvSpPr>
        <p:spPr/>
        <p:txBody>
          <a:bodyPr/>
          <a:lstStyle/>
          <a:p>
            <a:r>
              <a:rPr lang="en-GB" b="1" dirty="0"/>
              <a:t>Using </a:t>
            </a:r>
            <a:r>
              <a:rPr lang="en-GB" b="1" dirty="0" err="1"/>
              <a:t>Javascript</a:t>
            </a:r>
            <a:endParaRPr lang="en-GB" b="1" dirty="0"/>
          </a:p>
        </p:txBody>
      </p:sp>
      <p:sp>
        <p:nvSpPr>
          <p:cNvPr id="5" name="Content Placeholder 4">
            <a:extLst>
              <a:ext uri="{FF2B5EF4-FFF2-40B4-BE49-F238E27FC236}">
                <a16:creationId xmlns:a16="http://schemas.microsoft.com/office/drawing/2014/main" id="{CE433EA2-FC8B-B1C9-06A2-0A1B59CF7B80}"/>
              </a:ext>
            </a:extLst>
          </p:cNvPr>
          <p:cNvSpPr>
            <a:spLocks noGrp="1"/>
          </p:cNvSpPr>
          <p:nvPr>
            <p:ph idx="1"/>
          </p:nvPr>
        </p:nvSpPr>
        <p:spPr>
          <a:xfrm>
            <a:off x="358219" y="1825624"/>
            <a:ext cx="11481847" cy="3880515"/>
          </a:xfrm>
        </p:spPr>
        <p:txBody>
          <a:bodyPr>
            <a:normAutofit fontScale="92500"/>
          </a:bodyPr>
          <a:lstStyle/>
          <a:p>
            <a:r>
              <a:rPr lang="en-GB" dirty="0"/>
              <a:t>There are three ways to add JavaScript to a web page:</a:t>
            </a:r>
          </a:p>
          <a:p>
            <a:pPr marL="457200" indent="-457200">
              <a:buFont typeface="+mj-lt"/>
              <a:buAutoNum type="arabicPeriod"/>
            </a:pPr>
            <a:r>
              <a:rPr lang="en-GB" u="sng" dirty="0"/>
              <a:t>Inline</a:t>
            </a:r>
            <a:r>
              <a:rPr lang="en-GB" dirty="0"/>
              <a:t> by adding to a tag e.g.</a:t>
            </a:r>
            <a:br>
              <a:rPr lang="en-GB" dirty="0"/>
            </a:br>
            <a:r>
              <a:rPr lang="en-GB" dirty="0"/>
              <a:t>&lt;a </a:t>
            </a:r>
            <a:r>
              <a:rPr lang="en-GB" dirty="0" err="1"/>
              <a:t>href</a:t>
            </a:r>
            <a:r>
              <a:rPr lang="en-GB" dirty="0"/>
              <a:t>="#" onclick=“</a:t>
            </a:r>
            <a:r>
              <a:rPr lang="en-GB" i="1" dirty="0" err="1">
                <a:solidFill>
                  <a:srgbClr val="FF0000"/>
                </a:solidFill>
              </a:rPr>
              <a:t>window.alert</a:t>
            </a:r>
            <a:r>
              <a:rPr lang="en-GB" i="1" dirty="0">
                <a:solidFill>
                  <a:srgbClr val="FF0000"/>
                </a:solidFill>
              </a:rPr>
              <a:t>('Hi');</a:t>
            </a:r>
            <a:r>
              <a:rPr lang="en-GB" dirty="0"/>
              <a:t>"&gt;Click Me&lt;/a&gt;</a:t>
            </a:r>
            <a:br>
              <a:rPr lang="en-GB" dirty="0"/>
            </a:br>
            <a:r>
              <a:rPr lang="en-GB" sz="2000" dirty="0"/>
              <a:t>This is considered </a:t>
            </a:r>
            <a:r>
              <a:rPr lang="en-GB" sz="2000" b="1" dirty="0"/>
              <a:t>bad practice</a:t>
            </a:r>
          </a:p>
          <a:p>
            <a:pPr marL="457200" indent="-457200">
              <a:buFont typeface="+mj-lt"/>
              <a:buAutoNum type="arabicPeriod"/>
            </a:pPr>
            <a:endParaRPr lang="en-GB" sz="2000" b="1" dirty="0"/>
          </a:p>
          <a:p>
            <a:pPr marL="457200" indent="-457200">
              <a:buFont typeface="+mj-lt"/>
              <a:buAutoNum type="arabicPeriod"/>
            </a:pPr>
            <a:r>
              <a:rPr lang="en-GB" u="sng" dirty="0"/>
              <a:t>Embedded</a:t>
            </a:r>
            <a:r>
              <a:rPr lang="en-GB" dirty="0"/>
              <a:t> </a:t>
            </a:r>
            <a:r>
              <a:rPr lang="en-GB" dirty="0" err="1"/>
              <a:t>javascript</a:t>
            </a:r>
            <a:r>
              <a:rPr lang="en-GB" dirty="0"/>
              <a:t>, within &lt;script&gt; tags placed within &lt;head&gt; or &lt;body&gt; tags</a:t>
            </a:r>
            <a:br>
              <a:rPr lang="en-GB" dirty="0"/>
            </a:br>
            <a:r>
              <a:rPr lang="en-GB" sz="2000" dirty="0"/>
              <a:t>Generally </a:t>
            </a:r>
            <a:r>
              <a:rPr lang="en-GB" sz="2000" b="1" dirty="0"/>
              <a:t>not a good idea</a:t>
            </a:r>
          </a:p>
          <a:p>
            <a:pPr marL="857250" lvl="1" indent="-457200">
              <a:buFont typeface="+mj-lt"/>
              <a:buAutoNum type="alphaLcParenR"/>
            </a:pPr>
            <a:r>
              <a:rPr lang="en-GB" dirty="0"/>
              <a:t>Typically we add &lt;script&gt; tags between header to avoid mixing HTML tags with code</a:t>
            </a:r>
          </a:p>
          <a:p>
            <a:pPr marL="857250" lvl="1" indent="-457200">
              <a:buFont typeface="+mj-lt"/>
              <a:buAutoNum type="alphaLcParenR"/>
            </a:pPr>
            <a:r>
              <a:rPr lang="en-GB" dirty="0"/>
              <a:t>We add &lt;script&gt; tags at end of &lt;body&gt; section so that all the HTML elements are present before the JavaScript code attempts to use the DOM</a:t>
            </a:r>
          </a:p>
        </p:txBody>
      </p:sp>
    </p:spTree>
    <p:extLst>
      <p:ext uri="{BB962C8B-B14F-4D97-AF65-F5344CB8AC3E}">
        <p14:creationId xmlns:p14="http://schemas.microsoft.com/office/powerpoint/2010/main" val="3027214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79A7A-A370-CA9E-F47A-3531E560F44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6AB067B-73E7-B72B-9DA5-3D068067F6B6}"/>
              </a:ext>
            </a:extLst>
          </p:cNvPr>
          <p:cNvSpPr>
            <a:spLocks noGrp="1"/>
          </p:cNvSpPr>
          <p:nvPr>
            <p:ph type="title"/>
          </p:nvPr>
        </p:nvSpPr>
        <p:spPr/>
        <p:txBody>
          <a:bodyPr/>
          <a:lstStyle/>
          <a:p>
            <a:r>
              <a:rPr lang="en-GB" b="1" dirty="0"/>
              <a:t>Using JavaScript</a:t>
            </a:r>
          </a:p>
        </p:txBody>
      </p:sp>
      <p:pic>
        <p:nvPicPr>
          <p:cNvPr id="9" name="Content Placeholder 8">
            <a:extLst>
              <a:ext uri="{FF2B5EF4-FFF2-40B4-BE49-F238E27FC236}">
                <a16:creationId xmlns:a16="http://schemas.microsoft.com/office/drawing/2014/main" id="{24F76B05-6626-2215-A04E-59E02B9E650B}"/>
              </a:ext>
            </a:extLst>
          </p:cNvPr>
          <p:cNvPicPr>
            <a:picLocks noGrp="1" noChangeAspect="1"/>
          </p:cNvPicPr>
          <p:nvPr>
            <p:ph idx="1"/>
          </p:nvPr>
        </p:nvPicPr>
        <p:blipFill>
          <a:blip r:embed="rId3"/>
          <a:stretch>
            <a:fillRect/>
          </a:stretch>
        </p:blipFill>
        <p:spPr>
          <a:xfrm>
            <a:off x="4621619" y="118723"/>
            <a:ext cx="7032054" cy="5573239"/>
          </a:xfrm>
          <a:prstGeom prst="rect">
            <a:avLst/>
          </a:prstGeom>
        </p:spPr>
      </p:pic>
      <p:sp>
        <p:nvSpPr>
          <p:cNvPr id="10" name="Rectangle: Rounded Corners 9">
            <a:extLst>
              <a:ext uri="{FF2B5EF4-FFF2-40B4-BE49-F238E27FC236}">
                <a16:creationId xmlns:a16="http://schemas.microsoft.com/office/drawing/2014/main" id="{27BCC688-6324-FECE-DE9C-3B5B9B7516A3}"/>
              </a:ext>
            </a:extLst>
          </p:cNvPr>
          <p:cNvSpPr/>
          <p:nvPr/>
        </p:nvSpPr>
        <p:spPr>
          <a:xfrm>
            <a:off x="5599813" y="1538333"/>
            <a:ext cx="3685953" cy="644885"/>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032BBDD-CBB4-0FFD-83B8-A0B247C57208}"/>
              </a:ext>
            </a:extLst>
          </p:cNvPr>
          <p:cNvSpPr txBox="1"/>
          <p:nvPr/>
        </p:nvSpPr>
        <p:spPr>
          <a:xfrm>
            <a:off x="2632682" y="1515877"/>
            <a:ext cx="453655" cy="523220"/>
          </a:xfrm>
          <a:prstGeom prst="rect">
            <a:avLst/>
          </a:prstGeom>
          <a:noFill/>
        </p:spPr>
        <p:txBody>
          <a:bodyPr wrap="square" rtlCol="0">
            <a:spAutoFit/>
          </a:bodyPr>
          <a:lstStyle/>
          <a:p>
            <a:r>
              <a:rPr lang="en-GB" sz="2800" b="1" dirty="0">
                <a:solidFill>
                  <a:srgbClr val="FF0000"/>
                </a:solidFill>
              </a:rPr>
              <a:t>1</a:t>
            </a:r>
          </a:p>
        </p:txBody>
      </p:sp>
      <p:sp>
        <p:nvSpPr>
          <p:cNvPr id="12" name="Arrow: Left 11">
            <a:extLst>
              <a:ext uri="{FF2B5EF4-FFF2-40B4-BE49-F238E27FC236}">
                <a16:creationId xmlns:a16="http://schemas.microsoft.com/office/drawing/2014/main" id="{6BDC6D7F-A6A1-631A-5449-4AB3E5214146}"/>
              </a:ext>
            </a:extLst>
          </p:cNvPr>
          <p:cNvSpPr/>
          <p:nvPr/>
        </p:nvSpPr>
        <p:spPr>
          <a:xfrm rot="10800000">
            <a:off x="3168501" y="1584329"/>
            <a:ext cx="2244919" cy="386316"/>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Left 20">
            <a:extLst>
              <a:ext uri="{FF2B5EF4-FFF2-40B4-BE49-F238E27FC236}">
                <a16:creationId xmlns:a16="http://schemas.microsoft.com/office/drawing/2014/main" id="{ED8B3FA9-8604-FE5D-AB14-75CB9C7F9AE0}"/>
              </a:ext>
            </a:extLst>
          </p:cNvPr>
          <p:cNvSpPr/>
          <p:nvPr/>
        </p:nvSpPr>
        <p:spPr>
          <a:xfrm rot="10800000">
            <a:off x="3168502" y="4387702"/>
            <a:ext cx="2136498" cy="386316"/>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1AB49373-C100-B36D-9814-CAF3E2303761}"/>
              </a:ext>
            </a:extLst>
          </p:cNvPr>
          <p:cNvSpPr/>
          <p:nvPr/>
        </p:nvSpPr>
        <p:spPr>
          <a:xfrm>
            <a:off x="5536019" y="4082902"/>
            <a:ext cx="5947144" cy="1162493"/>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786ED83-B0CA-84E8-A0FF-58B3451F25F9}"/>
              </a:ext>
            </a:extLst>
          </p:cNvPr>
          <p:cNvSpPr txBox="1"/>
          <p:nvPr/>
        </p:nvSpPr>
        <p:spPr>
          <a:xfrm>
            <a:off x="2632682" y="4319250"/>
            <a:ext cx="609600" cy="523220"/>
          </a:xfrm>
          <a:prstGeom prst="rect">
            <a:avLst/>
          </a:prstGeom>
          <a:noFill/>
        </p:spPr>
        <p:txBody>
          <a:bodyPr wrap="square" rtlCol="0">
            <a:spAutoFit/>
          </a:bodyPr>
          <a:lstStyle/>
          <a:p>
            <a:r>
              <a:rPr lang="en-GB" sz="2800" b="1" dirty="0">
                <a:solidFill>
                  <a:srgbClr val="FF0000"/>
                </a:solidFill>
              </a:rPr>
              <a:t>2</a:t>
            </a:r>
          </a:p>
        </p:txBody>
      </p:sp>
    </p:spTree>
    <p:extLst>
      <p:ext uri="{BB962C8B-B14F-4D97-AF65-F5344CB8AC3E}">
        <p14:creationId xmlns:p14="http://schemas.microsoft.com/office/powerpoint/2010/main" val="3071735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C7889-09E9-83CF-CB8D-0678CC39692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C3B934-2C43-CC9E-35FD-FB8AA5AF1328}"/>
              </a:ext>
            </a:extLst>
          </p:cNvPr>
          <p:cNvSpPr>
            <a:spLocks noGrp="1"/>
          </p:cNvSpPr>
          <p:nvPr>
            <p:ph type="title"/>
          </p:nvPr>
        </p:nvSpPr>
        <p:spPr/>
        <p:txBody>
          <a:bodyPr/>
          <a:lstStyle/>
          <a:p>
            <a:r>
              <a:rPr lang="en-GB" b="1" dirty="0"/>
              <a:t>Using JavaScript</a:t>
            </a:r>
          </a:p>
        </p:txBody>
      </p:sp>
      <p:sp>
        <p:nvSpPr>
          <p:cNvPr id="5" name="Content Placeholder 4">
            <a:extLst>
              <a:ext uri="{FF2B5EF4-FFF2-40B4-BE49-F238E27FC236}">
                <a16:creationId xmlns:a16="http://schemas.microsoft.com/office/drawing/2014/main" id="{81D17EC3-7BFC-4624-79C1-6049BDF32444}"/>
              </a:ext>
            </a:extLst>
          </p:cNvPr>
          <p:cNvSpPr>
            <a:spLocks noGrp="1"/>
          </p:cNvSpPr>
          <p:nvPr>
            <p:ph idx="1"/>
          </p:nvPr>
        </p:nvSpPr>
        <p:spPr/>
        <p:txBody>
          <a:bodyPr>
            <a:normAutofit/>
          </a:bodyPr>
          <a:lstStyle/>
          <a:p>
            <a:pPr marL="0" indent="0">
              <a:buNone/>
            </a:pPr>
            <a:endParaRPr lang="en-GB" dirty="0"/>
          </a:p>
          <a:p>
            <a:pPr marL="457200" indent="-457200">
              <a:buFont typeface="+mj-lt"/>
              <a:buAutoNum type="arabicPeriod" startAt="3"/>
            </a:pPr>
            <a:r>
              <a:rPr lang="en-GB" u="sng" dirty="0"/>
              <a:t>External</a:t>
            </a:r>
            <a:r>
              <a:rPr lang="en-GB" dirty="0"/>
              <a:t> JavaScript files</a:t>
            </a:r>
            <a:br>
              <a:rPr lang="en-GB" dirty="0"/>
            </a:br>
            <a:r>
              <a:rPr lang="en-GB" b="1" dirty="0"/>
              <a:t>Best practice </a:t>
            </a:r>
            <a:r>
              <a:rPr lang="en-GB" dirty="0"/>
              <a:t>and you should do this!!</a:t>
            </a:r>
          </a:p>
          <a:p>
            <a:pPr marL="1314450" lvl="2" indent="-457200">
              <a:buFont typeface="+mj-lt"/>
              <a:buAutoNum type="alphaLcParenR"/>
            </a:pPr>
            <a:r>
              <a:rPr lang="en-GB" sz="2400" dirty="0"/>
              <a:t>You can fetch JavaScript files from different servers (often part of a Content Delivery Network (CDN)) eliminating the need for your webserver to serve these files</a:t>
            </a:r>
          </a:p>
          <a:p>
            <a:pPr marL="1314450" lvl="2" indent="-457200">
              <a:buFont typeface="+mj-lt"/>
              <a:buAutoNum type="alphaLcParenR"/>
            </a:pPr>
            <a:r>
              <a:rPr lang="en-GB" sz="2400" dirty="0"/>
              <a:t>Best practice is to add these &lt;script&gt; tags to the end of the &lt;body&gt; section</a:t>
            </a:r>
          </a:p>
        </p:txBody>
      </p:sp>
    </p:spTree>
    <p:extLst>
      <p:ext uri="{BB962C8B-B14F-4D97-AF65-F5344CB8AC3E}">
        <p14:creationId xmlns:p14="http://schemas.microsoft.com/office/powerpoint/2010/main" val="2399304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9D0E6-BBE4-3A00-7025-CEFE5D2161C0}"/>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F27BCE5A-C5BE-6857-009B-8BF213234A57}"/>
              </a:ext>
            </a:extLst>
          </p:cNvPr>
          <p:cNvPicPr>
            <a:picLocks noGrp="1" noChangeAspect="1"/>
          </p:cNvPicPr>
          <p:nvPr>
            <p:ph idx="1"/>
          </p:nvPr>
        </p:nvPicPr>
        <p:blipFill>
          <a:blip r:embed="rId3"/>
          <a:stretch>
            <a:fillRect/>
          </a:stretch>
        </p:blipFill>
        <p:spPr>
          <a:xfrm>
            <a:off x="512676" y="1353879"/>
            <a:ext cx="11166648" cy="4274288"/>
          </a:xfrm>
          <a:prstGeom prst="rect">
            <a:avLst/>
          </a:prstGeom>
        </p:spPr>
      </p:pic>
      <p:sp>
        <p:nvSpPr>
          <p:cNvPr id="4" name="Title 3">
            <a:extLst>
              <a:ext uri="{FF2B5EF4-FFF2-40B4-BE49-F238E27FC236}">
                <a16:creationId xmlns:a16="http://schemas.microsoft.com/office/drawing/2014/main" id="{166E92C6-E405-6EFB-54A6-B778259D7BA5}"/>
              </a:ext>
            </a:extLst>
          </p:cNvPr>
          <p:cNvSpPr>
            <a:spLocks noGrp="1"/>
          </p:cNvSpPr>
          <p:nvPr>
            <p:ph type="title"/>
          </p:nvPr>
        </p:nvSpPr>
        <p:spPr/>
        <p:txBody>
          <a:bodyPr/>
          <a:lstStyle/>
          <a:p>
            <a:r>
              <a:rPr lang="en-GB" b="1" dirty="0"/>
              <a:t>Using JavaScript</a:t>
            </a:r>
          </a:p>
        </p:txBody>
      </p:sp>
      <p:sp>
        <p:nvSpPr>
          <p:cNvPr id="22" name="Rectangle: Rounded Corners 21">
            <a:extLst>
              <a:ext uri="{FF2B5EF4-FFF2-40B4-BE49-F238E27FC236}">
                <a16:creationId xmlns:a16="http://schemas.microsoft.com/office/drawing/2014/main" id="{9879E549-48F9-A4A1-EC2B-8B7E3DBBB30D}"/>
              </a:ext>
            </a:extLst>
          </p:cNvPr>
          <p:cNvSpPr/>
          <p:nvPr/>
        </p:nvSpPr>
        <p:spPr>
          <a:xfrm>
            <a:off x="1332613" y="4479851"/>
            <a:ext cx="10256875" cy="861164"/>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7091D104-1B56-643C-0D1B-BB044FFC4432}"/>
              </a:ext>
            </a:extLst>
          </p:cNvPr>
          <p:cNvSpPr txBox="1"/>
          <p:nvPr/>
        </p:nvSpPr>
        <p:spPr>
          <a:xfrm>
            <a:off x="6963179" y="3429000"/>
            <a:ext cx="2501519" cy="923330"/>
          </a:xfrm>
          <a:prstGeom prst="rect">
            <a:avLst/>
          </a:prstGeom>
          <a:noFill/>
        </p:spPr>
        <p:txBody>
          <a:bodyPr wrap="none" rtlCol="0">
            <a:spAutoFit/>
          </a:bodyPr>
          <a:lstStyle/>
          <a:p>
            <a:r>
              <a:rPr lang="en-GB" dirty="0">
                <a:solidFill>
                  <a:srgbClr val="FF0000"/>
                </a:solidFill>
              </a:rPr>
              <a:t>CDN for jQuery library</a:t>
            </a:r>
          </a:p>
          <a:p>
            <a:r>
              <a:rPr lang="en-GB" dirty="0">
                <a:solidFill>
                  <a:srgbClr val="FF0000"/>
                </a:solidFill>
              </a:rPr>
              <a:t>Copy from here</a:t>
            </a:r>
          </a:p>
          <a:p>
            <a:r>
              <a:rPr lang="en-GB" dirty="0">
                <a:solidFill>
                  <a:srgbClr val="FF0000"/>
                </a:solidFill>
              </a:rPr>
              <a:t>http://code.jquery.com/</a:t>
            </a:r>
          </a:p>
        </p:txBody>
      </p:sp>
      <p:cxnSp>
        <p:nvCxnSpPr>
          <p:cNvPr id="8" name="Straight Arrow Connector 7">
            <a:extLst>
              <a:ext uri="{FF2B5EF4-FFF2-40B4-BE49-F238E27FC236}">
                <a16:creationId xmlns:a16="http://schemas.microsoft.com/office/drawing/2014/main" id="{902FFC67-13AF-8B09-42F5-C07DD748AC93}"/>
              </a:ext>
            </a:extLst>
          </p:cNvPr>
          <p:cNvCxnSpPr/>
          <p:nvPr/>
        </p:nvCxnSpPr>
        <p:spPr bwMode="auto">
          <a:xfrm flipH="1">
            <a:off x="7017488" y="4352330"/>
            <a:ext cx="467833" cy="730036"/>
          </a:xfrm>
          <a:prstGeom prst="straightConnector1">
            <a:avLst/>
          </a:prstGeom>
          <a:solidFill>
            <a:schemeClr val="accent1"/>
          </a:solidFill>
          <a:ln w="381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3843086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4C75F-32A0-CF88-A1F1-E94BCE95BAE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78DB4B0-9E07-B320-0D77-CEF8EC989C87}"/>
              </a:ext>
            </a:extLst>
          </p:cNvPr>
          <p:cNvSpPr>
            <a:spLocks noGrp="1"/>
          </p:cNvSpPr>
          <p:nvPr>
            <p:ph type="title"/>
          </p:nvPr>
        </p:nvSpPr>
        <p:spPr/>
        <p:txBody>
          <a:bodyPr/>
          <a:lstStyle/>
          <a:p>
            <a:r>
              <a:rPr lang="en-GB" b="1" dirty="0"/>
              <a:t>Script tag</a:t>
            </a:r>
          </a:p>
        </p:txBody>
      </p:sp>
      <p:sp>
        <p:nvSpPr>
          <p:cNvPr id="5" name="Content Placeholder 4">
            <a:extLst>
              <a:ext uri="{FF2B5EF4-FFF2-40B4-BE49-F238E27FC236}">
                <a16:creationId xmlns:a16="http://schemas.microsoft.com/office/drawing/2014/main" id="{0104B361-49C1-6008-D9B1-4F86BA6BDA68}"/>
              </a:ext>
            </a:extLst>
          </p:cNvPr>
          <p:cNvSpPr>
            <a:spLocks noGrp="1"/>
          </p:cNvSpPr>
          <p:nvPr>
            <p:ph idx="1"/>
          </p:nvPr>
        </p:nvSpPr>
        <p:spPr/>
        <p:txBody>
          <a:bodyPr>
            <a:normAutofit fontScale="77500" lnSpcReduction="20000"/>
          </a:bodyPr>
          <a:lstStyle/>
          <a:p>
            <a:r>
              <a:rPr lang="en-GB" sz="3100" dirty="0"/>
              <a:t>We used to specify the </a:t>
            </a:r>
            <a:r>
              <a:rPr lang="en-GB" sz="3100" b="1" dirty="0"/>
              <a:t>language</a:t>
            </a:r>
            <a:r>
              <a:rPr lang="en-GB" sz="3100" dirty="0"/>
              <a:t> attribute </a:t>
            </a:r>
            <a:br>
              <a:rPr lang="en-GB" sz="3100" dirty="0"/>
            </a:br>
            <a:r>
              <a:rPr lang="en-GB" sz="3100" dirty="0">
                <a:solidFill>
                  <a:srgbClr val="FF0000"/>
                </a:solidFill>
              </a:rPr>
              <a:t>&lt;script </a:t>
            </a:r>
            <a:r>
              <a:rPr lang="en-GB" sz="3100" dirty="0" err="1">
                <a:solidFill>
                  <a:srgbClr val="FF0000"/>
                </a:solidFill>
              </a:rPr>
              <a:t>src</a:t>
            </a:r>
            <a:r>
              <a:rPr lang="en-GB" sz="3100" dirty="0">
                <a:solidFill>
                  <a:srgbClr val="FF0000"/>
                </a:solidFill>
              </a:rPr>
              <a:t>=“script.js” </a:t>
            </a:r>
            <a:r>
              <a:rPr lang="en-GB" sz="3100" b="1" dirty="0">
                <a:solidFill>
                  <a:srgbClr val="FF0000"/>
                </a:solidFill>
              </a:rPr>
              <a:t>language=“</a:t>
            </a:r>
            <a:r>
              <a:rPr lang="en-GB" sz="3100" b="1" dirty="0" err="1">
                <a:solidFill>
                  <a:srgbClr val="FF0000"/>
                </a:solidFill>
              </a:rPr>
              <a:t>javascript</a:t>
            </a:r>
            <a:r>
              <a:rPr lang="en-GB" sz="3100" b="1" dirty="0">
                <a:solidFill>
                  <a:srgbClr val="FF0000"/>
                </a:solidFill>
              </a:rPr>
              <a:t>”</a:t>
            </a:r>
            <a:r>
              <a:rPr lang="en-GB" sz="3100" dirty="0">
                <a:solidFill>
                  <a:srgbClr val="FF0000"/>
                </a:solidFill>
              </a:rPr>
              <a:t>&gt;&lt;/script&gt;</a:t>
            </a:r>
            <a:br>
              <a:rPr lang="en-GB" dirty="0">
                <a:solidFill>
                  <a:srgbClr val="FF0000"/>
                </a:solidFill>
              </a:rPr>
            </a:br>
            <a:r>
              <a:rPr lang="en-GB" dirty="0"/>
              <a:t>However, this is has now been </a:t>
            </a:r>
            <a:r>
              <a:rPr lang="en-GB" b="1" dirty="0"/>
              <a:t>deprecated</a:t>
            </a:r>
          </a:p>
          <a:p>
            <a:r>
              <a:rPr lang="en-GB" dirty="0"/>
              <a:t>The </a:t>
            </a:r>
            <a:r>
              <a:rPr lang="en-GB" b="1" dirty="0"/>
              <a:t>type</a:t>
            </a:r>
            <a:r>
              <a:rPr lang="en-GB" dirty="0"/>
              <a:t> attribute is used to specify the MIME type of a script and identify the content of the tag.</a:t>
            </a:r>
            <a:br>
              <a:rPr lang="en-GB" dirty="0"/>
            </a:br>
            <a:r>
              <a:rPr lang="en-GB" dirty="0">
                <a:solidFill>
                  <a:srgbClr val="FF0000"/>
                </a:solidFill>
              </a:rPr>
              <a:t>&lt;script </a:t>
            </a:r>
            <a:r>
              <a:rPr lang="en-GB" dirty="0" err="1">
                <a:solidFill>
                  <a:srgbClr val="FF0000"/>
                </a:solidFill>
              </a:rPr>
              <a:t>src</a:t>
            </a:r>
            <a:r>
              <a:rPr lang="en-GB" dirty="0">
                <a:solidFill>
                  <a:srgbClr val="FF0000"/>
                </a:solidFill>
              </a:rPr>
              <a:t>=“script.js” </a:t>
            </a:r>
            <a:r>
              <a:rPr lang="en-GB" b="1" dirty="0">
                <a:solidFill>
                  <a:srgbClr val="FF0000"/>
                </a:solidFill>
              </a:rPr>
              <a:t>type=“text/</a:t>
            </a:r>
            <a:r>
              <a:rPr lang="en-GB" b="1" dirty="0" err="1">
                <a:solidFill>
                  <a:srgbClr val="FF0000"/>
                </a:solidFill>
              </a:rPr>
              <a:t>javascript</a:t>
            </a:r>
            <a:r>
              <a:rPr lang="en-GB" b="1" dirty="0">
                <a:solidFill>
                  <a:srgbClr val="FF0000"/>
                </a:solidFill>
              </a:rPr>
              <a:t>”</a:t>
            </a:r>
            <a:r>
              <a:rPr lang="en-GB" dirty="0">
                <a:solidFill>
                  <a:srgbClr val="FF0000"/>
                </a:solidFill>
              </a:rPr>
              <a:t>&gt;&lt;/script&gt;</a:t>
            </a:r>
            <a:br>
              <a:rPr lang="en-GB" dirty="0">
                <a:solidFill>
                  <a:srgbClr val="FF0000"/>
                </a:solidFill>
              </a:rPr>
            </a:br>
            <a:r>
              <a:rPr lang="en-GB" dirty="0"/>
              <a:t>Most browsers now </a:t>
            </a:r>
            <a:r>
              <a:rPr lang="en-GB" u="sng" dirty="0"/>
              <a:t>default to</a:t>
            </a:r>
            <a:r>
              <a:rPr lang="en-GB" dirty="0"/>
              <a:t> “text/</a:t>
            </a:r>
            <a:r>
              <a:rPr lang="en-GB" dirty="0" err="1"/>
              <a:t>javascript</a:t>
            </a:r>
            <a:r>
              <a:rPr lang="en-GB" dirty="0"/>
              <a:t>”. </a:t>
            </a:r>
          </a:p>
          <a:p>
            <a:pPr lvl="1"/>
            <a:r>
              <a:rPr lang="en-GB" dirty="0"/>
              <a:t>This was initially provided because Microsoft IE used to support VBScript but this language is no longer supported</a:t>
            </a:r>
          </a:p>
          <a:p>
            <a:pPr lvl="1"/>
            <a:endParaRPr lang="en-GB" dirty="0"/>
          </a:p>
          <a:p>
            <a:r>
              <a:rPr lang="en-GB" b="1" dirty="0"/>
              <a:t>HTML5</a:t>
            </a:r>
            <a:r>
              <a:rPr lang="en-GB" dirty="0"/>
              <a:t> no longer requires the type attribute be specified for JavaScript and </a:t>
            </a:r>
            <a:r>
              <a:rPr lang="en-GB" b="1" u="sng" dirty="0"/>
              <a:t>recommends not using the type attribute</a:t>
            </a:r>
            <a:r>
              <a:rPr lang="en-GB" dirty="0"/>
              <a:t>.</a:t>
            </a:r>
          </a:p>
          <a:p>
            <a:pPr lvl="1"/>
            <a:r>
              <a:rPr lang="en-GB" b="1" dirty="0"/>
              <a:t>Although it can still be used</a:t>
            </a:r>
            <a:r>
              <a:rPr lang="en-GB" dirty="0"/>
              <a:t> because there is still other types of content that can be embedded in script tags</a:t>
            </a:r>
          </a:p>
        </p:txBody>
      </p:sp>
      <p:sp>
        <p:nvSpPr>
          <p:cNvPr id="3" name="TextBox 2">
            <a:extLst>
              <a:ext uri="{FF2B5EF4-FFF2-40B4-BE49-F238E27FC236}">
                <a16:creationId xmlns:a16="http://schemas.microsoft.com/office/drawing/2014/main" id="{F931F8E4-5074-549A-58FD-D926A6BEC19B}"/>
              </a:ext>
            </a:extLst>
          </p:cNvPr>
          <p:cNvSpPr txBox="1"/>
          <p:nvPr/>
        </p:nvSpPr>
        <p:spPr>
          <a:xfrm>
            <a:off x="3802912" y="5789837"/>
            <a:ext cx="4586176" cy="646331"/>
          </a:xfrm>
          <a:prstGeom prst="rect">
            <a:avLst/>
          </a:prstGeom>
          <a:noFill/>
        </p:spPr>
        <p:txBody>
          <a:bodyPr wrap="square">
            <a:spAutoFit/>
          </a:bodyPr>
          <a:lstStyle/>
          <a:p>
            <a:pPr algn="ctr"/>
            <a:r>
              <a:rPr lang="en-GB" b="1" dirty="0">
                <a:solidFill>
                  <a:srgbClr val="FFC000"/>
                </a:solidFill>
              </a:rPr>
              <a:t>Remember best practice is to add these &lt;script&gt; tags to the end of the &lt;body&gt; section</a:t>
            </a:r>
          </a:p>
        </p:txBody>
      </p:sp>
    </p:spTree>
    <p:extLst>
      <p:ext uri="{BB962C8B-B14F-4D97-AF65-F5344CB8AC3E}">
        <p14:creationId xmlns:p14="http://schemas.microsoft.com/office/powerpoint/2010/main" val="300401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11445-1063-B2E2-91CB-AD6877AB128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FB6031F-C356-7078-17AE-E23039A67693}"/>
              </a:ext>
            </a:extLst>
          </p:cNvPr>
          <p:cNvSpPr>
            <a:spLocks noGrp="1"/>
          </p:cNvSpPr>
          <p:nvPr>
            <p:ph type="title"/>
          </p:nvPr>
        </p:nvSpPr>
        <p:spPr>
          <a:xfrm>
            <a:off x="358219" y="921925"/>
            <a:ext cx="3611269" cy="1325563"/>
          </a:xfrm>
        </p:spPr>
        <p:txBody>
          <a:bodyPr/>
          <a:lstStyle/>
          <a:p>
            <a:r>
              <a:rPr lang="en-GB" b="1" dirty="0"/>
              <a:t>Script Tag - Example</a:t>
            </a:r>
          </a:p>
        </p:txBody>
      </p:sp>
      <p:pic>
        <p:nvPicPr>
          <p:cNvPr id="3" name="Content Placeholder 2">
            <a:extLst>
              <a:ext uri="{FF2B5EF4-FFF2-40B4-BE49-F238E27FC236}">
                <a16:creationId xmlns:a16="http://schemas.microsoft.com/office/drawing/2014/main" id="{AA3548A2-0465-E0AF-DBDF-1A288290114E}"/>
              </a:ext>
            </a:extLst>
          </p:cNvPr>
          <p:cNvPicPr>
            <a:picLocks noGrp="1" noChangeAspect="1"/>
          </p:cNvPicPr>
          <p:nvPr>
            <p:ph idx="1"/>
          </p:nvPr>
        </p:nvPicPr>
        <p:blipFill>
          <a:blip r:embed="rId2"/>
          <a:stretch>
            <a:fillRect/>
          </a:stretch>
        </p:blipFill>
        <p:spPr>
          <a:xfrm>
            <a:off x="3274828" y="181177"/>
            <a:ext cx="8413300" cy="5437035"/>
          </a:xfrm>
          <a:prstGeom prst="rect">
            <a:avLst/>
          </a:prstGeom>
        </p:spPr>
      </p:pic>
      <p:sp>
        <p:nvSpPr>
          <p:cNvPr id="6" name="Right Brace 5">
            <a:extLst>
              <a:ext uri="{FF2B5EF4-FFF2-40B4-BE49-F238E27FC236}">
                <a16:creationId xmlns:a16="http://schemas.microsoft.com/office/drawing/2014/main" id="{58AABA83-8996-5A92-7153-974BAB66218D}"/>
              </a:ext>
            </a:extLst>
          </p:cNvPr>
          <p:cNvSpPr/>
          <p:nvPr/>
        </p:nvSpPr>
        <p:spPr bwMode="auto">
          <a:xfrm>
            <a:off x="8762048" y="4081305"/>
            <a:ext cx="274320" cy="914405"/>
          </a:xfrm>
          <a:prstGeom prst="rightBrace">
            <a:avLst/>
          </a:prstGeom>
          <a:noFill/>
          <a:ln w="28575"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
        <p:nvSpPr>
          <p:cNvPr id="7" name="TextBox 6">
            <a:extLst>
              <a:ext uri="{FF2B5EF4-FFF2-40B4-BE49-F238E27FC236}">
                <a16:creationId xmlns:a16="http://schemas.microsoft.com/office/drawing/2014/main" id="{4BEFF9AA-11EA-549C-09E0-5E6AD34A3E7E}"/>
              </a:ext>
            </a:extLst>
          </p:cNvPr>
          <p:cNvSpPr txBox="1"/>
          <p:nvPr/>
        </p:nvSpPr>
        <p:spPr>
          <a:xfrm>
            <a:off x="9127808" y="3532467"/>
            <a:ext cx="2560320" cy="1754326"/>
          </a:xfrm>
          <a:prstGeom prst="rect">
            <a:avLst/>
          </a:prstGeom>
          <a:noFill/>
        </p:spPr>
        <p:txBody>
          <a:bodyPr wrap="square" rtlCol="0">
            <a:spAutoFit/>
          </a:bodyPr>
          <a:lstStyle/>
          <a:p>
            <a:r>
              <a:rPr lang="en-GB" dirty="0">
                <a:solidFill>
                  <a:srgbClr val="FF0000"/>
                </a:solidFill>
              </a:rPr>
              <a:t>Load the JavaScript files at end of &lt;body&gt; section, after the DOM has created the JS objects for all the preceding HTML elements</a:t>
            </a:r>
          </a:p>
        </p:txBody>
      </p:sp>
      <p:sp>
        <p:nvSpPr>
          <p:cNvPr id="8" name="Rectangle 7">
            <a:extLst>
              <a:ext uri="{FF2B5EF4-FFF2-40B4-BE49-F238E27FC236}">
                <a16:creationId xmlns:a16="http://schemas.microsoft.com/office/drawing/2014/main" id="{8E33ECC6-E92D-65AF-87B6-A74916B5B084}"/>
              </a:ext>
            </a:extLst>
          </p:cNvPr>
          <p:cNvSpPr/>
          <p:nvPr/>
        </p:nvSpPr>
        <p:spPr>
          <a:xfrm>
            <a:off x="3218121" y="6090766"/>
            <a:ext cx="8729114" cy="520068"/>
          </a:xfrm>
          <a:prstGeom prst="rect">
            <a:avLst/>
          </a:prstGeom>
        </p:spPr>
        <p:style>
          <a:lnRef idx="2">
            <a:schemeClr val="accent1"/>
          </a:lnRef>
          <a:fillRef idx="1">
            <a:schemeClr val="lt1"/>
          </a:fillRef>
          <a:effectRef idx="0">
            <a:schemeClr val="accent1"/>
          </a:effectRef>
          <a:fontRef idx="minor">
            <a:schemeClr val="dk1"/>
          </a:fontRef>
        </p:style>
        <p:txBody>
          <a:bodyPr rtlCol="0" anchor="t"/>
          <a:lstStyle/>
          <a:p>
            <a:r>
              <a:rPr lang="en-GB" dirty="0">
                <a:solidFill>
                  <a:srgbClr val="0000FF"/>
                </a:solidFill>
                <a:highlight>
                  <a:srgbClr val="FFFFFF"/>
                </a:highlight>
                <a:latin typeface="Consolas" panose="020B0609020204030204" pitchFamily="49" charset="0"/>
              </a:rPr>
              <a:t>&lt;</a:t>
            </a:r>
            <a:r>
              <a:rPr lang="en-GB" dirty="0">
                <a:solidFill>
                  <a:srgbClr val="800000"/>
                </a:solidFill>
                <a:highlight>
                  <a:srgbClr val="FFFFFF"/>
                </a:highlight>
                <a:latin typeface="Consolas" panose="020B0609020204030204" pitchFamily="49" charset="0"/>
              </a:rPr>
              <a:t>script </a:t>
            </a:r>
            <a:r>
              <a:rPr lang="en-GB" dirty="0" err="1">
                <a:solidFill>
                  <a:srgbClr val="FF0000"/>
                </a:solidFill>
                <a:highlight>
                  <a:srgbClr val="FFFFFF"/>
                </a:highlight>
                <a:latin typeface="Consolas" panose="020B0609020204030204" pitchFamily="49" charset="0"/>
              </a:rPr>
              <a:t>src</a:t>
            </a:r>
            <a:r>
              <a:rPr lang="en-GB" dirty="0">
                <a:solidFill>
                  <a:srgbClr val="0000FF"/>
                </a:solidFill>
                <a:highlight>
                  <a:srgbClr val="FFFFFF"/>
                </a:highlight>
                <a:latin typeface="Consolas" panose="020B0609020204030204" pitchFamily="49" charset="0"/>
              </a:rPr>
              <a:t>="myscript1.js"</a:t>
            </a:r>
            <a:r>
              <a:rPr lang="en-GB" dirty="0">
                <a:solidFill>
                  <a:srgbClr val="800000"/>
                </a:solidFill>
                <a:highlight>
                  <a:srgbClr val="FFFFFF"/>
                </a:highlight>
                <a:latin typeface="Consolas" panose="020B0609020204030204" pitchFamily="49" charset="0"/>
              </a:rPr>
              <a:t> </a:t>
            </a:r>
            <a:r>
              <a:rPr lang="en-GB" b="1" dirty="0">
                <a:solidFill>
                  <a:srgbClr val="FF0000"/>
                </a:solidFill>
                <a:highlight>
                  <a:srgbClr val="FFFFFF"/>
                </a:highlight>
                <a:latin typeface="Consolas" panose="020B0609020204030204" pitchFamily="49" charset="0"/>
              </a:rPr>
              <a:t>type</a:t>
            </a:r>
            <a:r>
              <a:rPr lang="en-GB" b="1" dirty="0">
                <a:solidFill>
                  <a:srgbClr val="0000FF"/>
                </a:solidFill>
                <a:highlight>
                  <a:srgbClr val="FFFFFF"/>
                </a:highlight>
                <a:latin typeface="Consolas" panose="020B0609020204030204" pitchFamily="49" charset="0"/>
              </a:rPr>
              <a:t>=</a:t>
            </a:r>
            <a:r>
              <a:rPr lang="en-GB" dirty="0">
                <a:solidFill>
                  <a:srgbClr val="0000FF"/>
                </a:solidFill>
                <a:highlight>
                  <a:srgbClr val="FFFFFF"/>
                </a:highlight>
                <a:latin typeface="Consolas" panose="020B0609020204030204" pitchFamily="49" charset="0"/>
              </a:rPr>
              <a:t>"</a:t>
            </a:r>
            <a:r>
              <a:rPr lang="en-GB" b="1" dirty="0">
                <a:solidFill>
                  <a:srgbClr val="0000FF"/>
                </a:solidFill>
                <a:highlight>
                  <a:srgbClr val="FFFFFF"/>
                </a:highlight>
                <a:latin typeface="Consolas" panose="020B0609020204030204" pitchFamily="49" charset="0"/>
              </a:rPr>
              <a:t>text/</a:t>
            </a:r>
            <a:r>
              <a:rPr lang="en-GB" b="1" dirty="0" err="1">
                <a:solidFill>
                  <a:srgbClr val="0000FF"/>
                </a:solidFill>
                <a:highlight>
                  <a:srgbClr val="FFFFFF"/>
                </a:highlight>
                <a:latin typeface="Consolas" panose="020B0609020204030204" pitchFamily="49" charset="0"/>
              </a:rPr>
              <a:t>javascript</a:t>
            </a:r>
            <a:r>
              <a:rPr lang="en-GB" b="1" dirty="0">
                <a:solidFill>
                  <a:srgbClr val="0000FF"/>
                </a:solidFill>
                <a:highlight>
                  <a:srgbClr val="FFFFFF"/>
                </a:highlight>
                <a:latin typeface="Consolas" panose="020B0609020204030204" pitchFamily="49" charset="0"/>
              </a:rPr>
              <a:t>"</a:t>
            </a:r>
            <a:r>
              <a:rPr lang="en-GB" dirty="0">
                <a:solidFill>
                  <a:srgbClr val="0000FF"/>
                </a:solidFill>
                <a:highlight>
                  <a:srgbClr val="FFFFFF"/>
                </a:highlight>
                <a:latin typeface="Consolas" panose="020B0609020204030204" pitchFamily="49" charset="0"/>
              </a:rPr>
              <a:t> &gt;&lt;/</a:t>
            </a:r>
            <a:r>
              <a:rPr lang="en-GB" dirty="0">
                <a:solidFill>
                  <a:srgbClr val="800000"/>
                </a:solidFill>
                <a:highlight>
                  <a:srgbClr val="FFFFFF"/>
                </a:highlight>
                <a:latin typeface="Consolas" panose="020B0609020204030204" pitchFamily="49" charset="0"/>
              </a:rPr>
              <a:t>script</a:t>
            </a:r>
            <a:r>
              <a:rPr lang="en-GB" dirty="0">
                <a:solidFill>
                  <a:srgbClr val="0000FF"/>
                </a:solidFill>
                <a:highlight>
                  <a:srgbClr val="FFFFFF"/>
                </a:highlight>
                <a:latin typeface="Consolas" panose="020B0609020204030204" pitchFamily="49" charset="0"/>
              </a:rPr>
              <a:t>&gt;</a:t>
            </a:r>
            <a:endParaRPr lang="en-GB" dirty="0">
              <a:solidFill>
                <a:srgbClr val="000000"/>
              </a:solidFill>
              <a:highlight>
                <a:srgbClr val="FFFFFF"/>
              </a:highlight>
              <a:latin typeface="Consolas" panose="020B0609020204030204" pitchFamily="49" charset="0"/>
            </a:endParaRPr>
          </a:p>
        </p:txBody>
      </p:sp>
      <p:sp>
        <p:nvSpPr>
          <p:cNvPr id="9" name="TextBox 8">
            <a:extLst>
              <a:ext uri="{FF2B5EF4-FFF2-40B4-BE49-F238E27FC236}">
                <a16:creationId xmlns:a16="http://schemas.microsoft.com/office/drawing/2014/main" id="{E7B567AC-6399-E4C4-1ED3-1535841CFCE9}"/>
              </a:ext>
            </a:extLst>
          </p:cNvPr>
          <p:cNvSpPr txBox="1"/>
          <p:nvPr/>
        </p:nvSpPr>
        <p:spPr>
          <a:xfrm>
            <a:off x="3725577" y="5704468"/>
            <a:ext cx="7511801" cy="400110"/>
          </a:xfrm>
          <a:prstGeom prst="rect">
            <a:avLst/>
          </a:prstGeom>
          <a:noFill/>
        </p:spPr>
        <p:txBody>
          <a:bodyPr wrap="none" rtlCol="0">
            <a:spAutoFit/>
          </a:bodyPr>
          <a:lstStyle/>
          <a:p>
            <a:pPr algn="ctr"/>
            <a:r>
              <a:rPr lang="en-GB" sz="2000" dirty="0">
                <a:solidFill>
                  <a:srgbClr val="FFC000"/>
                </a:solidFill>
              </a:rPr>
              <a:t>You can still use the “type” attribute but it is the old school approach!!</a:t>
            </a:r>
          </a:p>
        </p:txBody>
      </p:sp>
    </p:spTree>
    <p:extLst>
      <p:ext uri="{BB962C8B-B14F-4D97-AF65-F5344CB8AC3E}">
        <p14:creationId xmlns:p14="http://schemas.microsoft.com/office/powerpoint/2010/main" val="3832024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29589-C1DF-CCF1-2F02-FC9843CDF28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35BB9CE-E768-BCDB-F4B6-90B647A90CB6}"/>
              </a:ext>
            </a:extLst>
          </p:cNvPr>
          <p:cNvSpPr>
            <a:spLocks noGrp="1"/>
          </p:cNvSpPr>
          <p:nvPr>
            <p:ph type="title"/>
          </p:nvPr>
        </p:nvSpPr>
        <p:spPr/>
        <p:txBody>
          <a:bodyPr/>
          <a:lstStyle/>
          <a:p>
            <a:r>
              <a:rPr lang="en-GB" b="1" dirty="0"/>
              <a:t>JavaScript Variables</a:t>
            </a:r>
          </a:p>
        </p:txBody>
      </p:sp>
      <p:sp>
        <p:nvSpPr>
          <p:cNvPr id="5" name="Content Placeholder 4">
            <a:extLst>
              <a:ext uri="{FF2B5EF4-FFF2-40B4-BE49-F238E27FC236}">
                <a16:creationId xmlns:a16="http://schemas.microsoft.com/office/drawing/2014/main" id="{45BABE87-E8DA-FA82-0984-78F9010C41C7}"/>
              </a:ext>
            </a:extLst>
          </p:cNvPr>
          <p:cNvSpPr>
            <a:spLocks noGrp="1"/>
          </p:cNvSpPr>
          <p:nvPr>
            <p:ph idx="1"/>
          </p:nvPr>
        </p:nvSpPr>
        <p:spPr/>
        <p:txBody>
          <a:bodyPr>
            <a:normAutofit/>
          </a:bodyPr>
          <a:lstStyle/>
          <a:p>
            <a:r>
              <a:rPr lang="en-GB" b="1" dirty="0"/>
              <a:t>let</a:t>
            </a:r>
            <a:r>
              <a:rPr lang="en-GB" dirty="0"/>
              <a:t> or </a:t>
            </a:r>
            <a:r>
              <a:rPr lang="en-GB" b="1" dirty="0"/>
              <a:t>var</a:t>
            </a:r>
            <a:r>
              <a:rPr lang="en-GB" dirty="0"/>
              <a:t> </a:t>
            </a:r>
            <a:r>
              <a:rPr lang="en-GB" dirty="0">
                <a:sym typeface="Wingdings" panose="05000000000000000000" pitchFamily="2" charset="2"/>
              </a:rPr>
              <a:t> declare a variable (not needed but good practice)</a:t>
            </a:r>
          </a:p>
          <a:p>
            <a:r>
              <a:rPr lang="en-GB" dirty="0"/>
              <a:t>We should use “let” instead of “var” but this is not supported by older versions of browsers.</a:t>
            </a:r>
          </a:p>
          <a:p>
            <a:r>
              <a:rPr lang="en-GB" dirty="0"/>
              <a:t>The </a:t>
            </a:r>
            <a:r>
              <a:rPr lang="en-GB" b="1" dirty="0"/>
              <a:t>let</a:t>
            </a:r>
            <a:r>
              <a:rPr lang="en-GB" dirty="0"/>
              <a:t> statement declares </a:t>
            </a:r>
            <a:r>
              <a:rPr lang="en-GB" b="1" dirty="0"/>
              <a:t>a block scope </a:t>
            </a:r>
            <a:r>
              <a:rPr lang="en-GB" dirty="0"/>
              <a:t>local variable…variables “work like” you would expect them to!!</a:t>
            </a:r>
          </a:p>
          <a:p>
            <a:r>
              <a:rPr lang="en-GB" dirty="0">
                <a:sym typeface="Wingdings" panose="05000000000000000000" pitchFamily="2" charset="2"/>
              </a:rPr>
              <a:t>Not type defined, the variable type is inferred from the value placed in the variable</a:t>
            </a:r>
            <a:endParaRPr lang="en-GB" dirty="0"/>
          </a:p>
        </p:txBody>
      </p:sp>
    </p:spTree>
    <p:extLst>
      <p:ext uri="{BB962C8B-B14F-4D97-AF65-F5344CB8AC3E}">
        <p14:creationId xmlns:p14="http://schemas.microsoft.com/office/powerpoint/2010/main" val="3046689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B41FF-A1A2-B673-1EC8-8C43FF2648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657D33-7948-5985-10D0-BD119D9C8297}"/>
              </a:ext>
            </a:extLst>
          </p:cNvPr>
          <p:cNvSpPr>
            <a:spLocks noGrp="1"/>
          </p:cNvSpPr>
          <p:nvPr>
            <p:ph type="title"/>
          </p:nvPr>
        </p:nvSpPr>
        <p:spPr/>
        <p:txBody>
          <a:bodyPr/>
          <a:lstStyle/>
          <a:p>
            <a:r>
              <a:rPr lang="en-GB" b="1" dirty="0"/>
              <a:t>JavaScript Variables</a:t>
            </a:r>
          </a:p>
        </p:txBody>
      </p:sp>
      <p:sp>
        <p:nvSpPr>
          <p:cNvPr id="2" name="TextBox 1">
            <a:extLst>
              <a:ext uri="{FF2B5EF4-FFF2-40B4-BE49-F238E27FC236}">
                <a16:creationId xmlns:a16="http://schemas.microsoft.com/office/drawing/2014/main" id="{642EC570-7411-9C48-B431-FC3846B12BE2}"/>
              </a:ext>
            </a:extLst>
          </p:cNvPr>
          <p:cNvSpPr txBox="1"/>
          <p:nvPr/>
        </p:nvSpPr>
        <p:spPr>
          <a:xfrm>
            <a:off x="777267" y="2210713"/>
            <a:ext cx="3880293" cy="1569660"/>
          </a:xfrm>
          <a:prstGeom prst="rect">
            <a:avLst/>
          </a:prstGeom>
          <a:noFill/>
        </p:spPr>
        <p:txBody>
          <a:bodyPr wrap="none" rtlCol="0">
            <a:spAutoFit/>
          </a:bodyPr>
          <a:lstStyle/>
          <a:p>
            <a:r>
              <a:rPr lang="en-GB" sz="2400" dirty="0"/>
              <a:t>let </a:t>
            </a:r>
            <a:r>
              <a:rPr lang="en-GB" sz="2400" dirty="0" err="1"/>
              <a:t>someNumber</a:t>
            </a:r>
            <a:r>
              <a:rPr lang="en-GB" sz="2400" dirty="0"/>
              <a:t> = 12;</a:t>
            </a:r>
          </a:p>
          <a:p>
            <a:r>
              <a:rPr lang="en-GB" sz="2400" dirty="0"/>
              <a:t>let </a:t>
            </a:r>
            <a:r>
              <a:rPr lang="en-GB" sz="2400" dirty="0" err="1"/>
              <a:t>anotherNumber</a:t>
            </a:r>
            <a:r>
              <a:rPr lang="en-GB" sz="2400" dirty="0"/>
              <a:t> = 2.33;</a:t>
            </a:r>
          </a:p>
          <a:p>
            <a:r>
              <a:rPr lang="en-GB" sz="2400" dirty="0"/>
              <a:t>let </a:t>
            </a:r>
            <a:r>
              <a:rPr lang="en-GB" sz="2400" dirty="0" err="1"/>
              <a:t>someText</a:t>
            </a:r>
            <a:r>
              <a:rPr lang="en-GB" sz="2400" dirty="0"/>
              <a:t> = “Hello World”;</a:t>
            </a:r>
          </a:p>
          <a:p>
            <a:r>
              <a:rPr lang="en-GB" sz="2400" dirty="0"/>
              <a:t>let </a:t>
            </a:r>
            <a:r>
              <a:rPr lang="en-GB" sz="2400" dirty="0" err="1"/>
              <a:t>aBool</a:t>
            </a:r>
            <a:r>
              <a:rPr lang="en-GB" sz="2400" dirty="0"/>
              <a:t> = true; </a:t>
            </a:r>
          </a:p>
        </p:txBody>
      </p:sp>
      <p:sp>
        <p:nvSpPr>
          <p:cNvPr id="3" name="TextBox 2">
            <a:extLst>
              <a:ext uri="{FF2B5EF4-FFF2-40B4-BE49-F238E27FC236}">
                <a16:creationId xmlns:a16="http://schemas.microsoft.com/office/drawing/2014/main" id="{0F9726BB-1EDE-BCE8-2E9E-415018F0CF41}"/>
              </a:ext>
            </a:extLst>
          </p:cNvPr>
          <p:cNvSpPr txBox="1"/>
          <p:nvPr/>
        </p:nvSpPr>
        <p:spPr>
          <a:xfrm>
            <a:off x="4159491" y="5311634"/>
            <a:ext cx="3669851" cy="461665"/>
          </a:xfrm>
          <a:prstGeom prst="rect">
            <a:avLst/>
          </a:prstGeom>
          <a:noFill/>
        </p:spPr>
        <p:txBody>
          <a:bodyPr wrap="none" rtlCol="0">
            <a:spAutoFit/>
          </a:bodyPr>
          <a:lstStyle/>
          <a:p>
            <a:r>
              <a:rPr lang="en-GB" sz="2400" b="1" dirty="0">
                <a:solidFill>
                  <a:srgbClr val="FF0000"/>
                </a:solidFill>
              </a:rPr>
              <a:t>Warning JS is case sensitive</a:t>
            </a:r>
          </a:p>
        </p:txBody>
      </p:sp>
      <p:sp>
        <p:nvSpPr>
          <p:cNvPr id="6" name="TextBox 5">
            <a:extLst>
              <a:ext uri="{FF2B5EF4-FFF2-40B4-BE49-F238E27FC236}">
                <a16:creationId xmlns:a16="http://schemas.microsoft.com/office/drawing/2014/main" id="{E5BF8607-0B23-A6E7-2E0C-DA4ED7CD6E1A}"/>
              </a:ext>
            </a:extLst>
          </p:cNvPr>
          <p:cNvSpPr txBox="1"/>
          <p:nvPr/>
        </p:nvSpPr>
        <p:spPr>
          <a:xfrm>
            <a:off x="4704657" y="2210713"/>
            <a:ext cx="3944798" cy="1569660"/>
          </a:xfrm>
          <a:prstGeom prst="rect">
            <a:avLst/>
          </a:prstGeom>
          <a:noFill/>
        </p:spPr>
        <p:txBody>
          <a:bodyPr wrap="none" rtlCol="0">
            <a:spAutoFit/>
          </a:bodyPr>
          <a:lstStyle/>
          <a:p>
            <a:r>
              <a:rPr lang="en-GB" sz="2400" dirty="0" err="1"/>
              <a:t>var</a:t>
            </a:r>
            <a:r>
              <a:rPr lang="en-GB" sz="2400" dirty="0"/>
              <a:t> </a:t>
            </a:r>
            <a:r>
              <a:rPr lang="en-GB" sz="2400" dirty="0" err="1"/>
              <a:t>someNumber</a:t>
            </a:r>
            <a:r>
              <a:rPr lang="en-GB" sz="2400" dirty="0"/>
              <a:t> = 12;</a:t>
            </a:r>
          </a:p>
          <a:p>
            <a:r>
              <a:rPr lang="en-GB" sz="2400" dirty="0" err="1"/>
              <a:t>var</a:t>
            </a:r>
            <a:r>
              <a:rPr lang="en-GB" sz="2400" dirty="0"/>
              <a:t> </a:t>
            </a:r>
            <a:r>
              <a:rPr lang="en-GB" sz="2400" dirty="0" err="1"/>
              <a:t>anotherNumber</a:t>
            </a:r>
            <a:r>
              <a:rPr lang="en-GB" sz="2400" dirty="0"/>
              <a:t> = 2.33;</a:t>
            </a:r>
          </a:p>
          <a:p>
            <a:r>
              <a:rPr lang="en-GB" sz="2400" dirty="0" err="1"/>
              <a:t>var</a:t>
            </a:r>
            <a:r>
              <a:rPr lang="en-GB" sz="2400" dirty="0"/>
              <a:t> </a:t>
            </a:r>
            <a:r>
              <a:rPr lang="en-GB" sz="2400" dirty="0" err="1"/>
              <a:t>someText</a:t>
            </a:r>
            <a:r>
              <a:rPr lang="en-GB" sz="2400" dirty="0"/>
              <a:t> = “Hello World”;</a:t>
            </a:r>
          </a:p>
          <a:p>
            <a:r>
              <a:rPr lang="en-GB" sz="2400" dirty="0" err="1"/>
              <a:t>var</a:t>
            </a:r>
            <a:r>
              <a:rPr lang="en-GB" sz="2400" dirty="0"/>
              <a:t> </a:t>
            </a:r>
            <a:r>
              <a:rPr lang="en-GB" sz="2400" dirty="0" err="1"/>
              <a:t>aBool</a:t>
            </a:r>
            <a:r>
              <a:rPr lang="en-GB" sz="2400" dirty="0"/>
              <a:t> = true; </a:t>
            </a:r>
          </a:p>
        </p:txBody>
      </p:sp>
      <p:sp>
        <p:nvSpPr>
          <p:cNvPr id="7" name="TextBox 6">
            <a:extLst>
              <a:ext uri="{FF2B5EF4-FFF2-40B4-BE49-F238E27FC236}">
                <a16:creationId xmlns:a16="http://schemas.microsoft.com/office/drawing/2014/main" id="{F78DD4D2-BB2A-66B6-9CE7-CC6FA3A4C2EC}"/>
              </a:ext>
            </a:extLst>
          </p:cNvPr>
          <p:cNvSpPr txBox="1"/>
          <p:nvPr/>
        </p:nvSpPr>
        <p:spPr>
          <a:xfrm>
            <a:off x="4704656" y="3741974"/>
            <a:ext cx="2579523" cy="1477328"/>
          </a:xfrm>
          <a:prstGeom prst="rect">
            <a:avLst/>
          </a:prstGeom>
          <a:solidFill>
            <a:schemeClr val="bg1"/>
          </a:solidFill>
          <a:ln>
            <a:solidFill>
              <a:schemeClr val="tx1"/>
            </a:solidFill>
          </a:ln>
        </p:spPr>
        <p:txBody>
          <a:bodyPr wrap="square" rtlCol="0">
            <a:spAutoFit/>
          </a:bodyPr>
          <a:lstStyle/>
          <a:p>
            <a:r>
              <a:rPr lang="en-GB" dirty="0"/>
              <a:t>{ </a:t>
            </a:r>
            <a:br>
              <a:rPr lang="en-GB" dirty="0"/>
            </a:br>
            <a:r>
              <a:rPr lang="en-GB" dirty="0"/>
              <a:t>  </a:t>
            </a:r>
            <a:r>
              <a:rPr lang="en-GB" dirty="0" err="1"/>
              <a:t>var</a:t>
            </a:r>
            <a:r>
              <a:rPr lang="en-GB" dirty="0"/>
              <a:t> x = 2; </a:t>
            </a:r>
            <a:br>
              <a:rPr lang="en-GB" dirty="0"/>
            </a:br>
            <a:r>
              <a:rPr lang="en-GB" dirty="0"/>
              <a:t>}</a:t>
            </a:r>
            <a:br>
              <a:rPr lang="en-GB" dirty="0"/>
            </a:br>
            <a:r>
              <a:rPr lang="en-GB" dirty="0">
                <a:solidFill>
                  <a:schemeClr val="accent1">
                    <a:lumMod val="25000"/>
                  </a:schemeClr>
                </a:solidFill>
              </a:rPr>
              <a:t>// x CAN be used here outside of the block </a:t>
            </a:r>
            <a:r>
              <a:rPr lang="en-GB" dirty="0">
                <a:solidFill>
                  <a:schemeClr val="accent1">
                    <a:lumMod val="25000"/>
                  </a:schemeClr>
                </a:solidFill>
                <a:sym typeface="Wingdings" panose="05000000000000000000" pitchFamily="2" charset="2"/>
              </a:rPr>
              <a:t></a:t>
            </a:r>
            <a:r>
              <a:rPr lang="en-GB" dirty="0">
                <a:solidFill>
                  <a:schemeClr val="accent1">
                    <a:lumMod val="25000"/>
                  </a:schemeClr>
                </a:solidFill>
              </a:rPr>
              <a:t> </a:t>
            </a:r>
          </a:p>
        </p:txBody>
      </p:sp>
      <p:sp>
        <p:nvSpPr>
          <p:cNvPr id="8" name="TextBox 7">
            <a:extLst>
              <a:ext uri="{FF2B5EF4-FFF2-40B4-BE49-F238E27FC236}">
                <a16:creationId xmlns:a16="http://schemas.microsoft.com/office/drawing/2014/main" id="{9406C164-F9EA-423A-26F9-C2944070E5E0}"/>
              </a:ext>
            </a:extLst>
          </p:cNvPr>
          <p:cNvSpPr txBox="1"/>
          <p:nvPr/>
        </p:nvSpPr>
        <p:spPr>
          <a:xfrm>
            <a:off x="777267" y="3741974"/>
            <a:ext cx="2522172" cy="1477328"/>
          </a:xfrm>
          <a:prstGeom prst="rect">
            <a:avLst/>
          </a:prstGeom>
          <a:solidFill>
            <a:schemeClr val="bg1"/>
          </a:solidFill>
          <a:ln>
            <a:solidFill>
              <a:schemeClr val="tx1"/>
            </a:solidFill>
          </a:ln>
        </p:spPr>
        <p:txBody>
          <a:bodyPr wrap="square" rtlCol="0">
            <a:spAutoFit/>
          </a:bodyPr>
          <a:lstStyle/>
          <a:p>
            <a:r>
              <a:rPr lang="en-GB" dirty="0"/>
              <a:t>{ </a:t>
            </a:r>
            <a:br>
              <a:rPr lang="en-GB" dirty="0"/>
            </a:br>
            <a:r>
              <a:rPr lang="en-GB" dirty="0"/>
              <a:t>  let x = 2;</a:t>
            </a:r>
            <a:br>
              <a:rPr lang="en-GB" dirty="0"/>
            </a:br>
            <a:r>
              <a:rPr lang="en-GB" dirty="0"/>
              <a:t>}</a:t>
            </a:r>
            <a:br>
              <a:rPr lang="en-GB" dirty="0"/>
            </a:br>
            <a:r>
              <a:rPr lang="en-GB" dirty="0">
                <a:solidFill>
                  <a:schemeClr val="accent1">
                    <a:lumMod val="25000"/>
                  </a:schemeClr>
                </a:solidFill>
              </a:rPr>
              <a:t>// x can NOT be used here  </a:t>
            </a:r>
            <a:r>
              <a:rPr lang="en-GB" dirty="0">
                <a:solidFill>
                  <a:schemeClr val="accent1">
                    <a:lumMod val="25000"/>
                  </a:schemeClr>
                </a:solidFill>
                <a:sym typeface="Wingdings" panose="05000000000000000000" pitchFamily="2" charset="2"/>
              </a:rPr>
              <a:t></a:t>
            </a:r>
            <a:endParaRPr lang="en-GB" dirty="0">
              <a:solidFill>
                <a:schemeClr val="accent1">
                  <a:lumMod val="25000"/>
                </a:schemeClr>
              </a:solidFill>
            </a:endParaRPr>
          </a:p>
        </p:txBody>
      </p:sp>
      <p:sp>
        <p:nvSpPr>
          <p:cNvPr id="9" name="TextBox 8">
            <a:extLst>
              <a:ext uri="{FF2B5EF4-FFF2-40B4-BE49-F238E27FC236}">
                <a16:creationId xmlns:a16="http://schemas.microsoft.com/office/drawing/2014/main" id="{83437A12-E91C-991F-DEC3-5DF11D910D33}"/>
              </a:ext>
            </a:extLst>
          </p:cNvPr>
          <p:cNvSpPr txBox="1"/>
          <p:nvPr/>
        </p:nvSpPr>
        <p:spPr>
          <a:xfrm>
            <a:off x="8584906" y="2910978"/>
            <a:ext cx="3149324" cy="2308324"/>
          </a:xfrm>
          <a:prstGeom prst="rect">
            <a:avLst/>
          </a:prstGeom>
          <a:solidFill>
            <a:schemeClr val="bg1"/>
          </a:solidFill>
          <a:ln>
            <a:solidFill>
              <a:schemeClr val="tx1"/>
            </a:solidFill>
          </a:ln>
        </p:spPr>
        <p:txBody>
          <a:bodyPr wrap="square" rtlCol="0">
            <a:spAutoFit/>
          </a:bodyPr>
          <a:lstStyle/>
          <a:p>
            <a:r>
              <a:rPr lang="en-GB" sz="2400" dirty="0"/>
              <a:t>Variables can also be defined as </a:t>
            </a:r>
            <a:r>
              <a:rPr lang="en-GB" sz="2400" b="1" dirty="0" err="1"/>
              <a:t>const</a:t>
            </a:r>
            <a:r>
              <a:rPr lang="en-GB" sz="2400" dirty="0"/>
              <a:t> and behave like </a:t>
            </a:r>
            <a:r>
              <a:rPr lang="en-GB" sz="2400" i="1" dirty="0"/>
              <a:t>let</a:t>
            </a:r>
            <a:r>
              <a:rPr lang="en-GB" sz="2400" dirty="0"/>
              <a:t> variables, except they cannot be reassigned</a:t>
            </a:r>
            <a:br>
              <a:rPr lang="en-GB" sz="2400" dirty="0"/>
            </a:br>
            <a:r>
              <a:rPr lang="en-GB" sz="2400" dirty="0" err="1"/>
              <a:t>const</a:t>
            </a:r>
            <a:r>
              <a:rPr lang="en-GB" sz="2400" dirty="0"/>
              <a:t> x = 5;</a:t>
            </a:r>
          </a:p>
        </p:txBody>
      </p:sp>
      <p:sp>
        <p:nvSpPr>
          <p:cNvPr id="10" name="TextBox 9">
            <a:extLst>
              <a:ext uri="{FF2B5EF4-FFF2-40B4-BE49-F238E27FC236}">
                <a16:creationId xmlns:a16="http://schemas.microsoft.com/office/drawing/2014/main" id="{E2B7653E-2BD0-DC93-1A83-22CFB7971C3F}"/>
              </a:ext>
            </a:extLst>
          </p:cNvPr>
          <p:cNvSpPr txBox="1"/>
          <p:nvPr/>
        </p:nvSpPr>
        <p:spPr>
          <a:xfrm>
            <a:off x="4704656" y="1613746"/>
            <a:ext cx="787075" cy="646331"/>
          </a:xfrm>
          <a:prstGeom prst="rect">
            <a:avLst/>
          </a:prstGeom>
          <a:noFill/>
        </p:spPr>
        <p:txBody>
          <a:bodyPr wrap="none" rtlCol="0">
            <a:spAutoFit/>
          </a:bodyPr>
          <a:lstStyle/>
          <a:p>
            <a:r>
              <a:rPr lang="en-GB" sz="3600" b="1" u="sng" dirty="0"/>
              <a:t>var</a:t>
            </a:r>
          </a:p>
        </p:txBody>
      </p:sp>
      <p:sp>
        <p:nvSpPr>
          <p:cNvPr id="11" name="TextBox 10">
            <a:extLst>
              <a:ext uri="{FF2B5EF4-FFF2-40B4-BE49-F238E27FC236}">
                <a16:creationId xmlns:a16="http://schemas.microsoft.com/office/drawing/2014/main" id="{EF732818-6E99-C764-C479-7D40E00AB6C1}"/>
              </a:ext>
            </a:extLst>
          </p:cNvPr>
          <p:cNvSpPr txBox="1"/>
          <p:nvPr/>
        </p:nvSpPr>
        <p:spPr>
          <a:xfrm>
            <a:off x="777267" y="1613746"/>
            <a:ext cx="688073" cy="646331"/>
          </a:xfrm>
          <a:prstGeom prst="rect">
            <a:avLst/>
          </a:prstGeom>
          <a:noFill/>
        </p:spPr>
        <p:txBody>
          <a:bodyPr wrap="none" rtlCol="0">
            <a:spAutoFit/>
          </a:bodyPr>
          <a:lstStyle/>
          <a:p>
            <a:r>
              <a:rPr lang="en-GB" sz="3600" b="1" u="sng" dirty="0"/>
              <a:t>let</a:t>
            </a:r>
          </a:p>
        </p:txBody>
      </p:sp>
      <p:sp>
        <p:nvSpPr>
          <p:cNvPr id="12" name="TextBox 11">
            <a:extLst>
              <a:ext uri="{FF2B5EF4-FFF2-40B4-BE49-F238E27FC236}">
                <a16:creationId xmlns:a16="http://schemas.microsoft.com/office/drawing/2014/main" id="{B52880F7-A1D2-E252-07E6-B7E3F2B4F9AE}"/>
              </a:ext>
            </a:extLst>
          </p:cNvPr>
          <p:cNvSpPr txBox="1"/>
          <p:nvPr/>
        </p:nvSpPr>
        <p:spPr>
          <a:xfrm>
            <a:off x="8584906" y="1564382"/>
            <a:ext cx="1212768" cy="646331"/>
          </a:xfrm>
          <a:prstGeom prst="rect">
            <a:avLst/>
          </a:prstGeom>
          <a:noFill/>
        </p:spPr>
        <p:txBody>
          <a:bodyPr wrap="none" rtlCol="0">
            <a:spAutoFit/>
          </a:bodyPr>
          <a:lstStyle/>
          <a:p>
            <a:r>
              <a:rPr lang="en-GB" sz="3600" b="1" u="sng" dirty="0" err="1"/>
              <a:t>const</a:t>
            </a:r>
            <a:endParaRPr lang="en-GB" sz="3600" b="1" u="sng" dirty="0"/>
          </a:p>
        </p:txBody>
      </p:sp>
    </p:spTree>
    <p:extLst>
      <p:ext uri="{BB962C8B-B14F-4D97-AF65-F5344CB8AC3E}">
        <p14:creationId xmlns:p14="http://schemas.microsoft.com/office/powerpoint/2010/main" val="32545207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913A67-A554-E589-D305-4E89E4D74B8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F1DA6DB-5FB1-1A9F-C9F6-1DE5E3B88E0F}"/>
              </a:ext>
            </a:extLst>
          </p:cNvPr>
          <p:cNvSpPr>
            <a:spLocks noGrp="1"/>
          </p:cNvSpPr>
          <p:nvPr>
            <p:ph type="title"/>
          </p:nvPr>
        </p:nvSpPr>
        <p:spPr/>
        <p:txBody>
          <a:bodyPr/>
          <a:lstStyle/>
          <a:p>
            <a:r>
              <a:rPr lang="en-GB" b="1" dirty="0"/>
              <a:t>Exercise</a:t>
            </a:r>
          </a:p>
        </p:txBody>
      </p:sp>
      <p:sp>
        <p:nvSpPr>
          <p:cNvPr id="5" name="Content Placeholder 4">
            <a:extLst>
              <a:ext uri="{FF2B5EF4-FFF2-40B4-BE49-F238E27FC236}">
                <a16:creationId xmlns:a16="http://schemas.microsoft.com/office/drawing/2014/main" id="{9A6AD7A9-9B4C-F149-8289-34BA2BB1B14A}"/>
              </a:ext>
            </a:extLst>
          </p:cNvPr>
          <p:cNvSpPr>
            <a:spLocks noGrp="1"/>
          </p:cNvSpPr>
          <p:nvPr>
            <p:ph idx="1"/>
          </p:nvPr>
        </p:nvSpPr>
        <p:spPr>
          <a:xfrm>
            <a:off x="358219" y="1533525"/>
            <a:ext cx="11481847" cy="4171950"/>
          </a:xfrm>
        </p:spPr>
        <p:txBody>
          <a:bodyPr>
            <a:normAutofit/>
          </a:bodyPr>
          <a:lstStyle/>
          <a:p>
            <a:r>
              <a:rPr lang="en-GB" sz="3200" dirty="0"/>
              <a:t>Try this code:</a:t>
            </a:r>
          </a:p>
        </p:txBody>
      </p:sp>
      <p:sp>
        <p:nvSpPr>
          <p:cNvPr id="2" name="TextBox 1">
            <a:extLst>
              <a:ext uri="{FF2B5EF4-FFF2-40B4-BE49-F238E27FC236}">
                <a16:creationId xmlns:a16="http://schemas.microsoft.com/office/drawing/2014/main" id="{67F822F2-7EB2-BF22-E81A-75C8BC449BEF}"/>
              </a:ext>
            </a:extLst>
          </p:cNvPr>
          <p:cNvSpPr txBox="1"/>
          <p:nvPr/>
        </p:nvSpPr>
        <p:spPr>
          <a:xfrm>
            <a:off x="3665294" y="661490"/>
            <a:ext cx="4861411" cy="5016758"/>
          </a:xfrm>
          <a:prstGeom prst="rect">
            <a:avLst/>
          </a:prstGeom>
          <a:solidFill>
            <a:schemeClr val="accent6">
              <a:lumMod val="20000"/>
              <a:lumOff val="80000"/>
            </a:schemeClr>
          </a:solidFill>
          <a:ln>
            <a:solidFill>
              <a:schemeClr val="tx1"/>
            </a:solidFill>
          </a:ln>
        </p:spPr>
        <p:txBody>
          <a:bodyPr wrap="square" rtlCol="0">
            <a:spAutoFit/>
          </a:bodyPr>
          <a:lstStyle/>
          <a:p>
            <a:r>
              <a:rPr lang="en-GB" sz="3200" dirty="0"/>
              <a:t>let x = 5;</a:t>
            </a:r>
          </a:p>
          <a:p>
            <a:r>
              <a:rPr lang="en-GB" sz="3200" dirty="0"/>
              <a:t>console.log(x);</a:t>
            </a:r>
          </a:p>
          <a:p>
            <a:r>
              <a:rPr lang="en-GB" sz="3200" dirty="0"/>
              <a:t>x=x+"";</a:t>
            </a:r>
          </a:p>
          <a:p>
            <a:r>
              <a:rPr lang="en-GB" sz="3200" dirty="0"/>
              <a:t>console.log(x);</a:t>
            </a:r>
          </a:p>
          <a:p>
            <a:r>
              <a:rPr lang="en-GB" sz="3200" dirty="0"/>
              <a:t>x=x+3;</a:t>
            </a:r>
          </a:p>
          <a:p>
            <a:r>
              <a:rPr lang="en-GB" sz="3200" dirty="0"/>
              <a:t>console.log(x);</a:t>
            </a:r>
          </a:p>
          <a:p>
            <a:r>
              <a:rPr lang="en-GB" sz="3200" dirty="0"/>
              <a:t>x=x-0;</a:t>
            </a:r>
          </a:p>
          <a:p>
            <a:r>
              <a:rPr lang="en-GB" sz="3200" dirty="0"/>
              <a:t>console.log(x);</a:t>
            </a:r>
          </a:p>
          <a:p>
            <a:r>
              <a:rPr lang="en-GB" sz="3200" dirty="0"/>
              <a:t>x=x+3;</a:t>
            </a:r>
          </a:p>
          <a:p>
            <a:r>
              <a:rPr lang="en-GB" sz="3200" dirty="0"/>
              <a:t>console.log(x);</a:t>
            </a:r>
          </a:p>
        </p:txBody>
      </p:sp>
    </p:spTree>
    <p:extLst>
      <p:ext uri="{BB962C8B-B14F-4D97-AF65-F5344CB8AC3E}">
        <p14:creationId xmlns:p14="http://schemas.microsoft.com/office/powerpoint/2010/main" val="1546311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41C13-5964-CD00-8A19-6969027F265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1710464-0900-A731-1DA3-DF8E1DD0BCCB}"/>
              </a:ext>
            </a:extLst>
          </p:cNvPr>
          <p:cNvSpPr>
            <a:spLocks noGrp="1"/>
          </p:cNvSpPr>
          <p:nvPr>
            <p:ph type="title"/>
          </p:nvPr>
        </p:nvSpPr>
        <p:spPr/>
        <p:txBody>
          <a:bodyPr/>
          <a:lstStyle/>
          <a:p>
            <a:r>
              <a:rPr lang="en-GB" b="1" dirty="0"/>
              <a:t>Exercise</a:t>
            </a:r>
          </a:p>
        </p:txBody>
      </p:sp>
      <p:sp>
        <p:nvSpPr>
          <p:cNvPr id="5" name="Content Placeholder 4">
            <a:extLst>
              <a:ext uri="{FF2B5EF4-FFF2-40B4-BE49-F238E27FC236}">
                <a16:creationId xmlns:a16="http://schemas.microsoft.com/office/drawing/2014/main" id="{B8954532-7AEF-ECAC-25D3-2CE1F568AFAD}"/>
              </a:ext>
            </a:extLst>
          </p:cNvPr>
          <p:cNvSpPr>
            <a:spLocks noGrp="1"/>
          </p:cNvSpPr>
          <p:nvPr>
            <p:ph idx="1"/>
          </p:nvPr>
        </p:nvSpPr>
        <p:spPr>
          <a:xfrm>
            <a:off x="358219" y="1533525"/>
            <a:ext cx="11481847" cy="4171950"/>
          </a:xfrm>
        </p:spPr>
        <p:txBody>
          <a:bodyPr>
            <a:normAutofit/>
          </a:bodyPr>
          <a:lstStyle/>
          <a:p>
            <a:r>
              <a:rPr lang="en-GB" sz="3200" dirty="0"/>
              <a:t>Output:</a:t>
            </a:r>
          </a:p>
        </p:txBody>
      </p:sp>
      <p:sp>
        <p:nvSpPr>
          <p:cNvPr id="2" name="TextBox 1">
            <a:extLst>
              <a:ext uri="{FF2B5EF4-FFF2-40B4-BE49-F238E27FC236}">
                <a16:creationId xmlns:a16="http://schemas.microsoft.com/office/drawing/2014/main" id="{D13C36AF-89BB-D852-9260-94E7F4C8BB48}"/>
              </a:ext>
            </a:extLst>
          </p:cNvPr>
          <p:cNvSpPr txBox="1"/>
          <p:nvPr/>
        </p:nvSpPr>
        <p:spPr>
          <a:xfrm>
            <a:off x="3665294" y="661490"/>
            <a:ext cx="4861411" cy="5016758"/>
          </a:xfrm>
          <a:prstGeom prst="rect">
            <a:avLst/>
          </a:prstGeom>
          <a:solidFill>
            <a:schemeClr val="accent6">
              <a:lumMod val="20000"/>
              <a:lumOff val="80000"/>
            </a:schemeClr>
          </a:solidFill>
          <a:ln>
            <a:solidFill>
              <a:schemeClr val="tx1"/>
            </a:solidFill>
          </a:ln>
        </p:spPr>
        <p:txBody>
          <a:bodyPr wrap="square" rtlCol="0">
            <a:spAutoFit/>
          </a:bodyPr>
          <a:lstStyle/>
          <a:p>
            <a:r>
              <a:rPr lang="en-GB" sz="3200" dirty="0"/>
              <a:t>let x = 5;</a:t>
            </a:r>
          </a:p>
          <a:p>
            <a:r>
              <a:rPr lang="en-GB" sz="3200" dirty="0"/>
              <a:t>console.log(x);</a:t>
            </a:r>
          </a:p>
          <a:p>
            <a:r>
              <a:rPr lang="en-GB" sz="3200" dirty="0"/>
              <a:t>x=x+"";</a:t>
            </a:r>
          </a:p>
          <a:p>
            <a:r>
              <a:rPr lang="en-GB" sz="3200" dirty="0"/>
              <a:t>console.log(x);</a:t>
            </a:r>
          </a:p>
          <a:p>
            <a:r>
              <a:rPr lang="en-GB" sz="3200" dirty="0"/>
              <a:t>x=x+3;</a:t>
            </a:r>
          </a:p>
          <a:p>
            <a:r>
              <a:rPr lang="en-GB" sz="3200" dirty="0"/>
              <a:t>console.log(x);</a:t>
            </a:r>
          </a:p>
          <a:p>
            <a:r>
              <a:rPr lang="en-GB" sz="3200" dirty="0"/>
              <a:t>x=x-0;</a:t>
            </a:r>
          </a:p>
          <a:p>
            <a:r>
              <a:rPr lang="en-GB" sz="3200" dirty="0"/>
              <a:t>console.log(x);</a:t>
            </a:r>
          </a:p>
          <a:p>
            <a:r>
              <a:rPr lang="en-GB" sz="3200" dirty="0"/>
              <a:t>x=x+3;</a:t>
            </a:r>
          </a:p>
          <a:p>
            <a:r>
              <a:rPr lang="en-GB" sz="3200" dirty="0"/>
              <a:t>console.log(x);</a:t>
            </a:r>
          </a:p>
        </p:txBody>
      </p:sp>
      <p:sp>
        <p:nvSpPr>
          <p:cNvPr id="3" name="TextBox 2">
            <a:extLst>
              <a:ext uri="{FF2B5EF4-FFF2-40B4-BE49-F238E27FC236}">
                <a16:creationId xmlns:a16="http://schemas.microsoft.com/office/drawing/2014/main" id="{B961859F-2D0D-5153-4CEC-3BB9FBE5713D}"/>
              </a:ext>
            </a:extLst>
          </p:cNvPr>
          <p:cNvSpPr txBox="1"/>
          <p:nvPr/>
        </p:nvSpPr>
        <p:spPr>
          <a:xfrm>
            <a:off x="8910083" y="661490"/>
            <a:ext cx="2739049" cy="5016758"/>
          </a:xfrm>
          <a:prstGeom prst="rect">
            <a:avLst/>
          </a:prstGeom>
          <a:solidFill>
            <a:schemeClr val="accent6">
              <a:lumMod val="20000"/>
              <a:lumOff val="80000"/>
            </a:schemeClr>
          </a:solidFill>
          <a:ln>
            <a:solidFill>
              <a:schemeClr val="tx1"/>
            </a:solidFill>
          </a:ln>
        </p:spPr>
        <p:txBody>
          <a:bodyPr wrap="square" rtlCol="0">
            <a:spAutoFit/>
          </a:bodyPr>
          <a:lstStyle/>
          <a:p>
            <a:r>
              <a:rPr lang="en-GB" sz="3200" dirty="0"/>
              <a:t> </a:t>
            </a:r>
          </a:p>
          <a:p>
            <a:r>
              <a:rPr lang="en-GB" sz="3200" dirty="0"/>
              <a:t>5</a:t>
            </a:r>
          </a:p>
          <a:p>
            <a:r>
              <a:rPr lang="en-GB" sz="3200" dirty="0"/>
              <a:t> </a:t>
            </a:r>
          </a:p>
          <a:p>
            <a:r>
              <a:rPr lang="en-GB" sz="3200" dirty="0"/>
              <a:t>5</a:t>
            </a:r>
          </a:p>
          <a:p>
            <a:r>
              <a:rPr lang="en-GB" sz="3200" dirty="0"/>
              <a:t> </a:t>
            </a:r>
          </a:p>
          <a:p>
            <a:r>
              <a:rPr lang="en-GB" sz="3200" dirty="0"/>
              <a:t>53</a:t>
            </a:r>
          </a:p>
          <a:p>
            <a:r>
              <a:rPr lang="en-GB" sz="3200" dirty="0"/>
              <a:t> </a:t>
            </a:r>
          </a:p>
          <a:p>
            <a:r>
              <a:rPr lang="en-GB" sz="3200" dirty="0"/>
              <a:t>53</a:t>
            </a:r>
          </a:p>
          <a:p>
            <a:r>
              <a:rPr lang="en-GB" sz="3200" dirty="0"/>
              <a:t> </a:t>
            </a:r>
          </a:p>
          <a:p>
            <a:r>
              <a:rPr lang="en-GB" sz="3200" dirty="0"/>
              <a:t>56</a:t>
            </a:r>
          </a:p>
        </p:txBody>
      </p:sp>
    </p:spTree>
    <p:extLst>
      <p:ext uri="{BB962C8B-B14F-4D97-AF65-F5344CB8AC3E}">
        <p14:creationId xmlns:p14="http://schemas.microsoft.com/office/powerpoint/2010/main" val="3431464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4210F6-02B8-1300-248B-DFEBC2BAA44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51F1831-CA5A-C4D3-29C0-5D438C5BDEDE}"/>
              </a:ext>
            </a:extLst>
          </p:cNvPr>
          <p:cNvSpPr>
            <a:spLocks noGrp="1"/>
          </p:cNvSpPr>
          <p:nvPr>
            <p:ph type="title"/>
          </p:nvPr>
        </p:nvSpPr>
        <p:spPr/>
        <p:txBody>
          <a:bodyPr/>
          <a:lstStyle/>
          <a:p>
            <a:r>
              <a:rPr lang="en-GB" b="1" dirty="0"/>
              <a:t>Weak Typing - Implications</a:t>
            </a:r>
          </a:p>
        </p:txBody>
      </p:sp>
      <p:sp>
        <p:nvSpPr>
          <p:cNvPr id="5" name="Content Placeholder 4">
            <a:extLst>
              <a:ext uri="{FF2B5EF4-FFF2-40B4-BE49-F238E27FC236}">
                <a16:creationId xmlns:a16="http://schemas.microsoft.com/office/drawing/2014/main" id="{66768741-0532-8AE5-A754-576A32F357CC}"/>
              </a:ext>
            </a:extLst>
          </p:cNvPr>
          <p:cNvSpPr>
            <a:spLocks noGrp="1"/>
          </p:cNvSpPr>
          <p:nvPr>
            <p:ph idx="1"/>
          </p:nvPr>
        </p:nvSpPr>
        <p:spPr>
          <a:xfrm>
            <a:off x="358219" y="1533525"/>
            <a:ext cx="11481847" cy="4171950"/>
          </a:xfrm>
        </p:spPr>
        <p:txBody>
          <a:bodyPr>
            <a:normAutofit/>
          </a:bodyPr>
          <a:lstStyle/>
          <a:p>
            <a:r>
              <a:rPr lang="en-GB" dirty="0"/>
              <a:t>Writing code is simplified because we don’t need to worry about types…although we have to be more careful when we pass values around functions…so not so simple </a:t>
            </a:r>
            <a:r>
              <a:rPr lang="en-GB" dirty="0">
                <a:sym typeface="Wingdings" panose="05000000000000000000" pitchFamily="2" charset="2"/>
              </a:rPr>
              <a:t></a:t>
            </a:r>
            <a:endParaRPr lang="en-GB" dirty="0"/>
          </a:p>
          <a:p>
            <a:r>
              <a:rPr lang="en-GB" dirty="0"/>
              <a:t>Although a variable can only hold one type of value at an instant, the type of the value assigned to it at any time is not checked. In effect its “type” can change dynamically</a:t>
            </a:r>
            <a:br>
              <a:rPr lang="en-GB" dirty="0"/>
            </a:br>
            <a:r>
              <a:rPr lang="en-GB" dirty="0"/>
              <a:t>(Sometimes the type just changes as a result of the operation performed e.g. let x = 12;  x = x + “”;  </a:t>
            </a:r>
            <a:r>
              <a:rPr lang="en-GB" dirty="0">
                <a:sym typeface="Wingdings" panose="05000000000000000000" pitchFamily="2" charset="2"/>
              </a:rPr>
              <a:t> x starts as a number and becomes a string</a:t>
            </a:r>
            <a:endParaRPr lang="en-GB" dirty="0"/>
          </a:p>
          <a:p>
            <a:endParaRPr lang="en-GB" b="1" dirty="0"/>
          </a:p>
        </p:txBody>
      </p:sp>
    </p:spTree>
    <p:extLst>
      <p:ext uri="{BB962C8B-B14F-4D97-AF65-F5344CB8AC3E}">
        <p14:creationId xmlns:p14="http://schemas.microsoft.com/office/powerpoint/2010/main" val="1085378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48F9B-D938-359F-2B75-EBB49573B5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F55DC1D-AF56-6F74-FCC7-97D7DA2CC0F0}"/>
              </a:ext>
            </a:extLst>
          </p:cNvPr>
          <p:cNvSpPr>
            <a:spLocks noGrp="1"/>
          </p:cNvSpPr>
          <p:nvPr>
            <p:ph type="title"/>
          </p:nvPr>
        </p:nvSpPr>
        <p:spPr/>
        <p:txBody>
          <a:bodyPr/>
          <a:lstStyle/>
          <a:p>
            <a:r>
              <a:rPr lang="en-GB" b="1" dirty="0"/>
              <a:t>Weak Typing - Implications</a:t>
            </a:r>
          </a:p>
        </p:txBody>
      </p:sp>
      <p:sp>
        <p:nvSpPr>
          <p:cNvPr id="5" name="Content Placeholder 4">
            <a:extLst>
              <a:ext uri="{FF2B5EF4-FFF2-40B4-BE49-F238E27FC236}">
                <a16:creationId xmlns:a16="http://schemas.microsoft.com/office/drawing/2014/main" id="{A6F5EED3-E5AC-25E3-F4AE-22DB9ACB6738}"/>
              </a:ext>
            </a:extLst>
          </p:cNvPr>
          <p:cNvSpPr>
            <a:spLocks noGrp="1"/>
          </p:cNvSpPr>
          <p:nvPr>
            <p:ph idx="1"/>
          </p:nvPr>
        </p:nvSpPr>
        <p:spPr>
          <a:xfrm>
            <a:off x="358219" y="1690687"/>
            <a:ext cx="11481847" cy="4045577"/>
          </a:xfrm>
        </p:spPr>
        <p:txBody>
          <a:bodyPr>
            <a:normAutofit lnSpcReduction="10000"/>
          </a:bodyPr>
          <a:lstStyle/>
          <a:p>
            <a:r>
              <a:rPr lang="en-GB" dirty="0"/>
              <a:t>The editor doesn’t tell us we made a mistake, in effect the script must execute for us to discover an error caused by using the wrong type of value</a:t>
            </a:r>
          </a:p>
          <a:p>
            <a:r>
              <a:rPr lang="en-GB" dirty="0"/>
              <a:t>Runtime crashes due to “wrong type” errors are common and can be painful to debug</a:t>
            </a:r>
          </a:p>
          <a:p>
            <a:r>
              <a:rPr lang="en-GB" dirty="0"/>
              <a:t>A function is not able to restrict the types of the values passed as arguments, so it must </a:t>
            </a:r>
            <a:r>
              <a:rPr lang="en-GB" b="1" dirty="0"/>
              <a:t>explicitly check the types</a:t>
            </a:r>
            <a:r>
              <a:rPr lang="en-GB" dirty="0"/>
              <a:t> of the values at runtime if we are not 100% sure of the types of the values being passed to it</a:t>
            </a:r>
          </a:p>
          <a:p>
            <a:r>
              <a:rPr lang="en-GB" dirty="0"/>
              <a:t>A function can return multiple types of values since no return type can be specified e.g. a function may return a Boolean or a number depending on the values you pass it…so you have to check the type and value returned</a:t>
            </a:r>
          </a:p>
        </p:txBody>
      </p:sp>
    </p:spTree>
    <p:extLst>
      <p:ext uri="{BB962C8B-B14F-4D97-AF65-F5344CB8AC3E}">
        <p14:creationId xmlns:p14="http://schemas.microsoft.com/office/powerpoint/2010/main" val="16624335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E49A8D-1A62-E2F2-8D7D-BE20E351D19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A569EB8-35B4-6968-B843-796C2688003E}"/>
              </a:ext>
            </a:extLst>
          </p:cNvPr>
          <p:cNvSpPr>
            <a:spLocks noGrp="1"/>
          </p:cNvSpPr>
          <p:nvPr>
            <p:ph type="title"/>
          </p:nvPr>
        </p:nvSpPr>
        <p:spPr/>
        <p:txBody>
          <a:bodyPr/>
          <a:lstStyle/>
          <a:p>
            <a:r>
              <a:rPr lang="en-GB" b="1" dirty="0"/>
              <a:t>Common Syntax</a:t>
            </a:r>
          </a:p>
        </p:txBody>
      </p:sp>
      <p:sp>
        <p:nvSpPr>
          <p:cNvPr id="5" name="Content Placeholder 4">
            <a:extLst>
              <a:ext uri="{FF2B5EF4-FFF2-40B4-BE49-F238E27FC236}">
                <a16:creationId xmlns:a16="http://schemas.microsoft.com/office/drawing/2014/main" id="{24F673A1-D56D-FB1B-704F-79079007AEDF}"/>
              </a:ext>
            </a:extLst>
          </p:cNvPr>
          <p:cNvSpPr>
            <a:spLocks noGrp="1"/>
          </p:cNvSpPr>
          <p:nvPr>
            <p:ph idx="1"/>
          </p:nvPr>
        </p:nvSpPr>
        <p:spPr>
          <a:xfrm>
            <a:off x="358219" y="1690687"/>
            <a:ext cx="11481847" cy="4221015"/>
          </a:xfrm>
        </p:spPr>
        <p:txBody>
          <a:bodyPr>
            <a:normAutofit fontScale="77500" lnSpcReduction="20000"/>
          </a:bodyPr>
          <a:lstStyle/>
          <a:p>
            <a:r>
              <a:rPr lang="en-GB" sz="3100" dirty="0"/>
              <a:t>All programming / scripting languages have common software constructs:</a:t>
            </a:r>
          </a:p>
          <a:p>
            <a:endParaRPr lang="en-GB" dirty="0"/>
          </a:p>
          <a:p>
            <a:pPr lvl="1"/>
            <a:r>
              <a:rPr lang="en-GB" sz="2600" dirty="0"/>
              <a:t>Code block, associated lines of syntax</a:t>
            </a:r>
          </a:p>
          <a:p>
            <a:pPr lvl="2"/>
            <a:r>
              <a:rPr lang="en-GB" sz="2600" dirty="0"/>
              <a:t>{  …..  }  </a:t>
            </a:r>
            <a:r>
              <a:rPr lang="en-GB" sz="2600" dirty="0">
                <a:sym typeface="Wingdings" panose="05000000000000000000" pitchFamily="2" charset="2"/>
              </a:rPr>
              <a:t> Note: Python uses indentation to define code block</a:t>
            </a:r>
            <a:endParaRPr lang="en-GB" sz="2600" dirty="0"/>
          </a:p>
          <a:p>
            <a:pPr lvl="1"/>
            <a:r>
              <a:rPr lang="en-GB" sz="2600" dirty="0"/>
              <a:t>Branch constructs</a:t>
            </a:r>
          </a:p>
          <a:p>
            <a:pPr lvl="2"/>
            <a:r>
              <a:rPr lang="en-GB" sz="2600" dirty="0"/>
              <a:t>IF and ELSE</a:t>
            </a:r>
            <a:br>
              <a:rPr lang="en-GB" sz="2600" dirty="0"/>
            </a:br>
            <a:r>
              <a:rPr lang="en-GB" sz="2600" dirty="0"/>
              <a:t>Conditional operators including “equal to” and “greater than”</a:t>
            </a:r>
          </a:p>
          <a:p>
            <a:pPr lvl="2"/>
            <a:r>
              <a:rPr lang="en-GB" sz="2600" dirty="0"/>
              <a:t>SWITCH </a:t>
            </a:r>
            <a:r>
              <a:rPr lang="en-GB" sz="2600" dirty="0">
                <a:sym typeface="Wingdings" panose="05000000000000000000" pitchFamily="2" charset="2"/>
              </a:rPr>
              <a:t> on integer or string values</a:t>
            </a:r>
            <a:endParaRPr lang="en-GB" sz="2600" dirty="0"/>
          </a:p>
          <a:p>
            <a:pPr lvl="1"/>
            <a:r>
              <a:rPr lang="en-GB" sz="2600" dirty="0"/>
              <a:t>Iterator constructs</a:t>
            </a:r>
          </a:p>
          <a:p>
            <a:pPr lvl="2"/>
            <a:r>
              <a:rPr lang="en-GB" sz="2600" dirty="0"/>
              <a:t>FOR  </a:t>
            </a:r>
            <a:r>
              <a:rPr lang="en-GB" sz="2600" dirty="0">
                <a:sym typeface="Wingdings" panose="05000000000000000000" pitchFamily="2" charset="2"/>
              </a:rPr>
              <a:t></a:t>
            </a:r>
            <a:r>
              <a:rPr lang="en-GB" sz="2600" dirty="0"/>
              <a:t> Counting loop</a:t>
            </a:r>
          </a:p>
          <a:p>
            <a:pPr lvl="2"/>
            <a:r>
              <a:rPr lang="en-GB" sz="2600" dirty="0"/>
              <a:t>WHILE</a:t>
            </a:r>
          </a:p>
          <a:p>
            <a:pPr lvl="2"/>
            <a:r>
              <a:rPr lang="en-GB" sz="2600" dirty="0"/>
              <a:t>DO…WHILE</a:t>
            </a:r>
          </a:p>
          <a:p>
            <a:pPr lvl="2"/>
            <a:r>
              <a:rPr lang="en-GB" sz="2600" dirty="0"/>
              <a:t>FOR EACH </a:t>
            </a:r>
            <a:r>
              <a:rPr lang="en-GB" sz="2600" dirty="0">
                <a:sym typeface="Wingdings" panose="05000000000000000000" pitchFamily="2" charset="2"/>
              </a:rPr>
              <a:t> iterate through an array, list or collection</a:t>
            </a:r>
            <a:endParaRPr lang="en-GB" sz="2600" dirty="0"/>
          </a:p>
          <a:p>
            <a:pPr lvl="1"/>
            <a:r>
              <a:rPr lang="en-GB" sz="2600" dirty="0"/>
              <a:t>Functions </a:t>
            </a:r>
          </a:p>
        </p:txBody>
      </p:sp>
    </p:spTree>
    <p:extLst>
      <p:ext uri="{BB962C8B-B14F-4D97-AF65-F5344CB8AC3E}">
        <p14:creationId xmlns:p14="http://schemas.microsoft.com/office/powerpoint/2010/main" val="36618155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A3D74-2749-7B8D-D31E-14A6CF6BC9A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BCA59FE-E639-D552-F025-48EE52498DD2}"/>
              </a:ext>
            </a:extLst>
          </p:cNvPr>
          <p:cNvSpPr>
            <a:spLocks noGrp="1"/>
          </p:cNvSpPr>
          <p:nvPr>
            <p:ph type="title"/>
          </p:nvPr>
        </p:nvSpPr>
        <p:spPr/>
        <p:txBody>
          <a:bodyPr/>
          <a:lstStyle/>
          <a:p>
            <a:r>
              <a:rPr lang="en-GB" b="1" dirty="0"/>
              <a:t>Branch Statements</a:t>
            </a:r>
          </a:p>
        </p:txBody>
      </p:sp>
      <p:pic>
        <p:nvPicPr>
          <p:cNvPr id="3" name="Content Placeholder 2">
            <a:extLst>
              <a:ext uri="{FF2B5EF4-FFF2-40B4-BE49-F238E27FC236}">
                <a16:creationId xmlns:a16="http://schemas.microsoft.com/office/drawing/2014/main" id="{85797538-AC5B-9D58-6492-519106C7366E}"/>
              </a:ext>
            </a:extLst>
          </p:cNvPr>
          <p:cNvPicPr>
            <a:picLocks noGrp="1" noChangeAspect="1"/>
          </p:cNvPicPr>
          <p:nvPr>
            <p:ph idx="1"/>
          </p:nvPr>
        </p:nvPicPr>
        <p:blipFill>
          <a:blip r:embed="rId3"/>
          <a:stretch>
            <a:fillRect/>
          </a:stretch>
        </p:blipFill>
        <p:spPr>
          <a:xfrm>
            <a:off x="444487" y="1410955"/>
            <a:ext cx="6275289" cy="4036089"/>
          </a:xfrm>
          <a:prstGeom prst="rect">
            <a:avLst/>
          </a:prstGeom>
        </p:spPr>
      </p:pic>
      <p:pic>
        <p:nvPicPr>
          <p:cNvPr id="7" name="Picture 6">
            <a:extLst>
              <a:ext uri="{FF2B5EF4-FFF2-40B4-BE49-F238E27FC236}">
                <a16:creationId xmlns:a16="http://schemas.microsoft.com/office/drawing/2014/main" id="{74ABBF45-FE12-640E-4C4B-67C35DE93C31}"/>
              </a:ext>
            </a:extLst>
          </p:cNvPr>
          <p:cNvPicPr>
            <a:picLocks noChangeAspect="1"/>
          </p:cNvPicPr>
          <p:nvPr/>
        </p:nvPicPr>
        <p:blipFill>
          <a:blip r:embed="rId4"/>
          <a:stretch>
            <a:fillRect/>
          </a:stretch>
        </p:blipFill>
        <p:spPr>
          <a:xfrm>
            <a:off x="6948894" y="235795"/>
            <a:ext cx="4243646" cy="5209833"/>
          </a:xfrm>
          <a:prstGeom prst="rect">
            <a:avLst/>
          </a:prstGeom>
        </p:spPr>
      </p:pic>
    </p:spTree>
    <p:extLst>
      <p:ext uri="{BB962C8B-B14F-4D97-AF65-F5344CB8AC3E}">
        <p14:creationId xmlns:p14="http://schemas.microsoft.com/office/powerpoint/2010/main" val="8850783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C771F3-5B04-C50C-6278-68CFF12282F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3521389-7FCA-FCEB-9854-40821E3A3330}"/>
              </a:ext>
            </a:extLst>
          </p:cNvPr>
          <p:cNvSpPr>
            <a:spLocks noGrp="1"/>
          </p:cNvSpPr>
          <p:nvPr>
            <p:ph type="title"/>
          </p:nvPr>
        </p:nvSpPr>
        <p:spPr/>
        <p:txBody>
          <a:bodyPr/>
          <a:lstStyle/>
          <a:p>
            <a:r>
              <a:rPr lang="en-GB" b="1" dirty="0"/>
              <a:t>If-Else Shorthand</a:t>
            </a:r>
          </a:p>
        </p:txBody>
      </p:sp>
      <p:sp>
        <p:nvSpPr>
          <p:cNvPr id="5" name="Content Placeholder 4">
            <a:extLst>
              <a:ext uri="{FF2B5EF4-FFF2-40B4-BE49-F238E27FC236}">
                <a16:creationId xmlns:a16="http://schemas.microsoft.com/office/drawing/2014/main" id="{6632841C-0247-0881-8A49-A0032501BE37}"/>
              </a:ext>
            </a:extLst>
          </p:cNvPr>
          <p:cNvSpPr>
            <a:spLocks noGrp="1"/>
          </p:cNvSpPr>
          <p:nvPr>
            <p:ph idx="1"/>
          </p:nvPr>
        </p:nvSpPr>
        <p:spPr>
          <a:xfrm>
            <a:off x="358220" y="1533525"/>
            <a:ext cx="4771746" cy="4171950"/>
          </a:xfrm>
        </p:spPr>
        <p:txBody>
          <a:bodyPr>
            <a:normAutofit/>
          </a:bodyPr>
          <a:lstStyle/>
          <a:p>
            <a:r>
              <a:rPr lang="en-GB" dirty="0"/>
              <a:t>We need to be careful where and when we use this syntax, but it is commonly used where small conditions need to be checked</a:t>
            </a:r>
          </a:p>
        </p:txBody>
      </p:sp>
      <p:pic>
        <p:nvPicPr>
          <p:cNvPr id="3" name="Picture 2">
            <a:extLst>
              <a:ext uri="{FF2B5EF4-FFF2-40B4-BE49-F238E27FC236}">
                <a16:creationId xmlns:a16="http://schemas.microsoft.com/office/drawing/2014/main" id="{CDBBAD93-8C27-1950-1226-4070046F1C22}"/>
              </a:ext>
            </a:extLst>
          </p:cNvPr>
          <p:cNvPicPr>
            <a:picLocks noChangeAspect="1"/>
          </p:cNvPicPr>
          <p:nvPr/>
        </p:nvPicPr>
        <p:blipFill>
          <a:blip r:embed="rId3"/>
          <a:stretch>
            <a:fillRect/>
          </a:stretch>
        </p:blipFill>
        <p:spPr>
          <a:xfrm>
            <a:off x="5315105" y="1533525"/>
            <a:ext cx="5750953" cy="2124075"/>
          </a:xfrm>
          <a:prstGeom prst="rect">
            <a:avLst/>
          </a:prstGeom>
        </p:spPr>
      </p:pic>
      <p:pic>
        <p:nvPicPr>
          <p:cNvPr id="7" name="Picture 6">
            <a:extLst>
              <a:ext uri="{FF2B5EF4-FFF2-40B4-BE49-F238E27FC236}">
                <a16:creationId xmlns:a16="http://schemas.microsoft.com/office/drawing/2014/main" id="{4FEF8F20-31E7-CA67-D984-EE5E08D966F4}"/>
              </a:ext>
            </a:extLst>
          </p:cNvPr>
          <p:cNvPicPr>
            <a:picLocks noChangeAspect="1"/>
          </p:cNvPicPr>
          <p:nvPr/>
        </p:nvPicPr>
        <p:blipFill>
          <a:blip r:embed="rId4"/>
          <a:stretch>
            <a:fillRect/>
          </a:stretch>
        </p:blipFill>
        <p:spPr>
          <a:xfrm>
            <a:off x="5315104" y="3758500"/>
            <a:ext cx="5750953" cy="1787115"/>
          </a:xfrm>
          <a:prstGeom prst="rect">
            <a:avLst/>
          </a:prstGeom>
        </p:spPr>
      </p:pic>
    </p:spTree>
    <p:extLst>
      <p:ext uri="{BB962C8B-B14F-4D97-AF65-F5344CB8AC3E}">
        <p14:creationId xmlns:p14="http://schemas.microsoft.com/office/powerpoint/2010/main" val="2089397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3CE84-0F4B-5784-36F4-E2393163F30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828C969-387A-4E5E-300A-A0FDCE29DB8E}"/>
              </a:ext>
            </a:extLst>
          </p:cNvPr>
          <p:cNvSpPr>
            <a:spLocks noGrp="1"/>
          </p:cNvSpPr>
          <p:nvPr>
            <p:ph type="title"/>
          </p:nvPr>
        </p:nvSpPr>
        <p:spPr/>
        <p:txBody>
          <a:bodyPr/>
          <a:lstStyle/>
          <a:p>
            <a:r>
              <a:rPr lang="en-GB" b="1" dirty="0"/>
              <a:t>Iterators</a:t>
            </a:r>
          </a:p>
        </p:txBody>
      </p:sp>
      <p:pic>
        <p:nvPicPr>
          <p:cNvPr id="3" name="Picture 2">
            <a:extLst>
              <a:ext uri="{FF2B5EF4-FFF2-40B4-BE49-F238E27FC236}">
                <a16:creationId xmlns:a16="http://schemas.microsoft.com/office/drawing/2014/main" id="{795D781B-2B66-D398-5DB5-9D317A6C6363}"/>
              </a:ext>
            </a:extLst>
          </p:cNvPr>
          <p:cNvPicPr>
            <a:picLocks noChangeAspect="1"/>
          </p:cNvPicPr>
          <p:nvPr/>
        </p:nvPicPr>
        <p:blipFill>
          <a:blip r:embed="rId3"/>
          <a:stretch>
            <a:fillRect/>
          </a:stretch>
        </p:blipFill>
        <p:spPr>
          <a:xfrm>
            <a:off x="410548" y="1915605"/>
            <a:ext cx="3995587" cy="1735349"/>
          </a:xfrm>
          <a:prstGeom prst="rect">
            <a:avLst/>
          </a:prstGeom>
        </p:spPr>
      </p:pic>
      <p:pic>
        <p:nvPicPr>
          <p:cNvPr id="7" name="Picture 6">
            <a:extLst>
              <a:ext uri="{FF2B5EF4-FFF2-40B4-BE49-F238E27FC236}">
                <a16:creationId xmlns:a16="http://schemas.microsoft.com/office/drawing/2014/main" id="{8472D630-F4E9-6AD3-58F8-83241674F01C}"/>
              </a:ext>
            </a:extLst>
          </p:cNvPr>
          <p:cNvPicPr>
            <a:picLocks noChangeAspect="1"/>
          </p:cNvPicPr>
          <p:nvPr/>
        </p:nvPicPr>
        <p:blipFill>
          <a:blip r:embed="rId4"/>
          <a:stretch>
            <a:fillRect/>
          </a:stretch>
        </p:blipFill>
        <p:spPr>
          <a:xfrm>
            <a:off x="410548" y="4284008"/>
            <a:ext cx="4346815" cy="1325563"/>
          </a:xfrm>
          <a:prstGeom prst="rect">
            <a:avLst/>
          </a:prstGeom>
        </p:spPr>
      </p:pic>
      <p:pic>
        <p:nvPicPr>
          <p:cNvPr id="9" name="Picture 8">
            <a:extLst>
              <a:ext uri="{FF2B5EF4-FFF2-40B4-BE49-F238E27FC236}">
                <a16:creationId xmlns:a16="http://schemas.microsoft.com/office/drawing/2014/main" id="{3C62356D-F32A-32D8-D332-1BA7C1D037C3}"/>
              </a:ext>
            </a:extLst>
          </p:cNvPr>
          <p:cNvPicPr>
            <a:picLocks noChangeAspect="1"/>
          </p:cNvPicPr>
          <p:nvPr/>
        </p:nvPicPr>
        <p:blipFill>
          <a:blip r:embed="rId5"/>
          <a:stretch>
            <a:fillRect/>
          </a:stretch>
        </p:blipFill>
        <p:spPr>
          <a:xfrm>
            <a:off x="4880444" y="1489860"/>
            <a:ext cx="7139823" cy="4121361"/>
          </a:xfrm>
          <a:prstGeom prst="rect">
            <a:avLst/>
          </a:prstGeom>
        </p:spPr>
      </p:pic>
      <p:sp>
        <p:nvSpPr>
          <p:cNvPr id="10" name="TextBox 9">
            <a:extLst>
              <a:ext uri="{FF2B5EF4-FFF2-40B4-BE49-F238E27FC236}">
                <a16:creationId xmlns:a16="http://schemas.microsoft.com/office/drawing/2014/main" id="{C3B6A372-4033-AAC7-F8F6-CA204803D065}"/>
              </a:ext>
            </a:extLst>
          </p:cNvPr>
          <p:cNvSpPr txBox="1"/>
          <p:nvPr/>
        </p:nvSpPr>
        <p:spPr>
          <a:xfrm>
            <a:off x="4997302" y="894899"/>
            <a:ext cx="3154326" cy="584775"/>
          </a:xfrm>
          <a:prstGeom prst="rect">
            <a:avLst/>
          </a:prstGeom>
          <a:noFill/>
        </p:spPr>
        <p:txBody>
          <a:bodyPr wrap="square" rtlCol="0">
            <a:spAutoFit/>
          </a:bodyPr>
          <a:lstStyle/>
          <a:p>
            <a:r>
              <a:rPr lang="en-GB" sz="3200" b="1" u="sng" dirty="0"/>
              <a:t>Iterator Loop</a:t>
            </a:r>
          </a:p>
        </p:txBody>
      </p:sp>
      <p:sp>
        <p:nvSpPr>
          <p:cNvPr id="11" name="TextBox 10">
            <a:extLst>
              <a:ext uri="{FF2B5EF4-FFF2-40B4-BE49-F238E27FC236}">
                <a16:creationId xmlns:a16="http://schemas.microsoft.com/office/drawing/2014/main" id="{8DC8A620-354E-ECE4-9C40-203338D8AD21}"/>
              </a:ext>
            </a:extLst>
          </p:cNvPr>
          <p:cNvSpPr txBox="1"/>
          <p:nvPr/>
        </p:nvSpPr>
        <p:spPr>
          <a:xfrm>
            <a:off x="410548" y="1255609"/>
            <a:ext cx="3154326" cy="584775"/>
          </a:xfrm>
          <a:prstGeom prst="rect">
            <a:avLst/>
          </a:prstGeom>
          <a:noFill/>
        </p:spPr>
        <p:txBody>
          <a:bodyPr wrap="square" rtlCol="0">
            <a:spAutoFit/>
          </a:bodyPr>
          <a:lstStyle/>
          <a:p>
            <a:r>
              <a:rPr lang="en-GB" sz="3200" b="1" u="sng" dirty="0"/>
              <a:t>Conditional Loop</a:t>
            </a:r>
          </a:p>
        </p:txBody>
      </p:sp>
      <p:sp>
        <p:nvSpPr>
          <p:cNvPr id="12" name="TextBox 11">
            <a:extLst>
              <a:ext uri="{FF2B5EF4-FFF2-40B4-BE49-F238E27FC236}">
                <a16:creationId xmlns:a16="http://schemas.microsoft.com/office/drawing/2014/main" id="{B9E72322-E392-C354-A2F5-077C49BF4083}"/>
              </a:ext>
            </a:extLst>
          </p:cNvPr>
          <p:cNvSpPr txBox="1"/>
          <p:nvPr/>
        </p:nvSpPr>
        <p:spPr>
          <a:xfrm>
            <a:off x="410548" y="3699233"/>
            <a:ext cx="3154326" cy="584775"/>
          </a:xfrm>
          <a:prstGeom prst="rect">
            <a:avLst/>
          </a:prstGeom>
          <a:noFill/>
        </p:spPr>
        <p:txBody>
          <a:bodyPr wrap="square" rtlCol="0">
            <a:spAutoFit/>
          </a:bodyPr>
          <a:lstStyle/>
          <a:p>
            <a:r>
              <a:rPr lang="en-GB" sz="3200" b="1" u="sng" dirty="0"/>
              <a:t>Counting Loop</a:t>
            </a:r>
          </a:p>
        </p:txBody>
      </p:sp>
      <p:sp>
        <p:nvSpPr>
          <p:cNvPr id="13" name="TextBox 12">
            <a:extLst>
              <a:ext uri="{FF2B5EF4-FFF2-40B4-BE49-F238E27FC236}">
                <a16:creationId xmlns:a16="http://schemas.microsoft.com/office/drawing/2014/main" id="{9428E95E-6D72-81E5-0848-63440B5EECD4}"/>
              </a:ext>
            </a:extLst>
          </p:cNvPr>
          <p:cNvSpPr txBox="1"/>
          <p:nvPr/>
        </p:nvSpPr>
        <p:spPr>
          <a:xfrm>
            <a:off x="9316674" y="4550740"/>
            <a:ext cx="2646948" cy="923330"/>
          </a:xfrm>
          <a:prstGeom prst="rect">
            <a:avLst/>
          </a:prstGeom>
          <a:noFill/>
        </p:spPr>
        <p:txBody>
          <a:bodyPr wrap="square" rtlCol="0">
            <a:spAutoFit/>
          </a:bodyPr>
          <a:lstStyle/>
          <a:p>
            <a:r>
              <a:rPr lang="en-GB" dirty="0">
                <a:solidFill>
                  <a:srgbClr val="FF0000"/>
                </a:solidFill>
              </a:rPr>
              <a:t>You can use </a:t>
            </a:r>
            <a:r>
              <a:rPr lang="en-GB" i="1" dirty="0" err="1">
                <a:solidFill>
                  <a:srgbClr val="FF0000"/>
                </a:solidFill>
              </a:rPr>
              <a:t>const</a:t>
            </a:r>
            <a:r>
              <a:rPr lang="en-GB" dirty="0">
                <a:solidFill>
                  <a:srgbClr val="FF0000"/>
                </a:solidFill>
              </a:rPr>
              <a:t> here instead if you do not change the value</a:t>
            </a:r>
          </a:p>
        </p:txBody>
      </p:sp>
    </p:spTree>
    <p:extLst>
      <p:ext uri="{BB962C8B-B14F-4D97-AF65-F5344CB8AC3E}">
        <p14:creationId xmlns:p14="http://schemas.microsoft.com/office/powerpoint/2010/main" val="12447922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99812-C286-35BB-2B8F-3544D2A493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A65D130-93E1-4492-2715-56FB41DED702}"/>
              </a:ext>
            </a:extLst>
          </p:cNvPr>
          <p:cNvSpPr>
            <a:spLocks noGrp="1"/>
          </p:cNvSpPr>
          <p:nvPr>
            <p:ph type="title"/>
          </p:nvPr>
        </p:nvSpPr>
        <p:spPr/>
        <p:txBody>
          <a:bodyPr/>
          <a:lstStyle/>
          <a:p>
            <a:r>
              <a:rPr lang="en-GB" b="1" dirty="0"/>
              <a:t>Exercise</a:t>
            </a:r>
          </a:p>
        </p:txBody>
      </p:sp>
      <p:sp>
        <p:nvSpPr>
          <p:cNvPr id="5" name="Content Placeholder 4">
            <a:extLst>
              <a:ext uri="{FF2B5EF4-FFF2-40B4-BE49-F238E27FC236}">
                <a16:creationId xmlns:a16="http://schemas.microsoft.com/office/drawing/2014/main" id="{8A54D6DA-CDAE-2FCE-A606-3640E4CE12F0}"/>
              </a:ext>
            </a:extLst>
          </p:cNvPr>
          <p:cNvSpPr>
            <a:spLocks noGrp="1"/>
          </p:cNvSpPr>
          <p:nvPr>
            <p:ph idx="1"/>
          </p:nvPr>
        </p:nvSpPr>
        <p:spPr>
          <a:xfrm>
            <a:off x="358219" y="1533525"/>
            <a:ext cx="11481847" cy="4171950"/>
          </a:xfrm>
        </p:spPr>
        <p:txBody>
          <a:bodyPr>
            <a:normAutofit/>
          </a:bodyPr>
          <a:lstStyle/>
          <a:p>
            <a:pPr marL="0" indent="0">
              <a:buNone/>
            </a:pPr>
            <a:r>
              <a:rPr lang="en-GB" b="1" dirty="0"/>
              <a:t>10 Green Bottles Song:-</a:t>
            </a:r>
          </a:p>
          <a:p>
            <a:r>
              <a:rPr lang="en-GB" dirty="0"/>
              <a:t>Use a loop that counts down i.e.</a:t>
            </a:r>
            <a:br>
              <a:rPr lang="en-GB" dirty="0"/>
            </a:br>
            <a:r>
              <a:rPr lang="en-GB" dirty="0"/>
              <a:t>“10 green bottles standing on the wall”</a:t>
            </a:r>
            <a:br>
              <a:rPr lang="en-GB" dirty="0"/>
            </a:br>
            <a:r>
              <a:rPr lang="en-GB" dirty="0"/>
              <a:t>“9 green bottles ….”</a:t>
            </a:r>
          </a:p>
          <a:p>
            <a:r>
              <a:rPr lang="en-GB" dirty="0"/>
              <a:t>When the count gets to  zero do not display “0 green bottles…” instead display “There are no green bottles…”</a:t>
            </a:r>
            <a:endParaRPr lang="en-GB" sz="2000" dirty="0"/>
          </a:p>
          <a:p>
            <a:pPr lvl="1"/>
            <a:r>
              <a:rPr lang="en-GB" sz="2000" b="1" dirty="0"/>
              <a:t>Tip 1</a:t>
            </a:r>
            <a:r>
              <a:rPr lang="en-GB" sz="2000" dirty="0"/>
              <a:t>: personally, if you are using a for loop then I still prefer to count up and use another variable for the number of bottles. Initialise it with a value 10 and then decrement each time through the loop i.e. bottles=bottles-1</a:t>
            </a:r>
          </a:p>
          <a:p>
            <a:pPr lvl="1"/>
            <a:r>
              <a:rPr lang="en-GB" sz="2000" b="1" dirty="0"/>
              <a:t>Tip 2</a:t>
            </a:r>
            <a:r>
              <a:rPr lang="en-GB" sz="2000" dirty="0"/>
              <a:t>: You could display “There are no green bottles…” after the loop</a:t>
            </a:r>
          </a:p>
          <a:p>
            <a:pPr marL="457200" lvl="1" indent="0">
              <a:buNone/>
            </a:pPr>
            <a:endParaRPr lang="en-GB" sz="2000" dirty="0"/>
          </a:p>
        </p:txBody>
      </p:sp>
      <p:sp>
        <p:nvSpPr>
          <p:cNvPr id="2" name="Rectangle 1">
            <a:extLst>
              <a:ext uri="{FF2B5EF4-FFF2-40B4-BE49-F238E27FC236}">
                <a16:creationId xmlns:a16="http://schemas.microsoft.com/office/drawing/2014/main" id="{9867C9EF-C910-A833-239F-73238211FF17}"/>
              </a:ext>
            </a:extLst>
          </p:cNvPr>
          <p:cNvSpPr/>
          <p:nvPr/>
        </p:nvSpPr>
        <p:spPr>
          <a:xfrm>
            <a:off x="836428" y="4153786"/>
            <a:ext cx="10887739" cy="127590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99042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FF494-560E-3BE6-0670-7D91AB1656F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4EE76A2-5B7A-CC2A-5EBC-B5E14620C5FC}"/>
              </a:ext>
            </a:extLst>
          </p:cNvPr>
          <p:cNvSpPr>
            <a:spLocks noGrp="1"/>
          </p:cNvSpPr>
          <p:nvPr>
            <p:ph type="title"/>
          </p:nvPr>
        </p:nvSpPr>
        <p:spPr/>
        <p:txBody>
          <a:bodyPr/>
          <a:lstStyle/>
          <a:p>
            <a:r>
              <a:rPr lang="en-GB" b="1" dirty="0"/>
              <a:t>Exercise</a:t>
            </a:r>
          </a:p>
        </p:txBody>
      </p:sp>
      <p:sp>
        <p:nvSpPr>
          <p:cNvPr id="5" name="Content Placeholder 4">
            <a:extLst>
              <a:ext uri="{FF2B5EF4-FFF2-40B4-BE49-F238E27FC236}">
                <a16:creationId xmlns:a16="http://schemas.microsoft.com/office/drawing/2014/main" id="{0051BC03-22AA-2AE2-8A0F-EDE4719387AA}"/>
              </a:ext>
            </a:extLst>
          </p:cNvPr>
          <p:cNvSpPr>
            <a:spLocks noGrp="1"/>
          </p:cNvSpPr>
          <p:nvPr>
            <p:ph idx="1"/>
          </p:nvPr>
        </p:nvSpPr>
        <p:spPr>
          <a:xfrm>
            <a:off x="358219" y="1533525"/>
            <a:ext cx="11481847" cy="4171950"/>
          </a:xfrm>
          <a:ln>
            <a:noFill/>
          </a:ln>
        </p:spPr>
        <p:txBody>
          <a:bodyPr>
            <a:normAutofit/>
          </a:bodyPr>
          <a:lstStyle/>
          <a:p>
            <a:pPr marL="0" indent="0">
              <a:buNone/>
            </a:pPr>
            <a:r>
              <a:rPr lang="en-GB" b="1" dirty="0"/>
              <a:t>10 Green Bottles Song:-</a:t>
            </a:r>
          </a:p>
          <a:p>
            <a:r>
              <a:rPr lang="en-GB" dirty="0"/>
              <a:t>In the loop, every time there are an even number of bottles left, display</a:t>
            </a:r>
          </a:p>
          <a:p>
            <a:pPr marL="0" indent="0">
              <a:buNone/>
            </a:pPr>
            <a:r>
              <a:rPr lang="en-GB" dirty="0"/>
              <a:t>	“Even number of bottles left”</a:t>
            </a:r>
          </a:p>
        </p:txBody>
      </p:sp>
      <p:sp>
        <p:nvSpPr>
          <p:cNvPr id="2" name="TextBox 1">
            <a:extLst>
              <a:ext uri="{FF2B5EF4-FFF2-40B4-BE49-F238E27FC236}">
                <a16:creationId xmlns:a16="http://schemas.microsoft.com/office/drawing/2014/main" id="{F6404209-FDF5-E012-BF11-B2B4488C1898}"/>
              </a:ext>
            </a:extLst>
          </p:cNvPr>
          <p:cNvSpPr txBox="1"/>
          <p:nvPr/>
        </p:nvSpPr>
        <p:spPr>
          <a:xfrm>
            <a:off x="2197026" y="3619500"/>
            <a:ext cx="7797947" cy="1477328"/>
          </a:xfrm>
          <a:prstGeom prst="rect">
            <a:avLst/>
          </a:prstGeom>
          <a:noFill/>
          <a:ln>
            <a:solidFill>
              <a:schemeClr val="tx1"/>
            </a:solidFill>
          </a:ln>
        </p:spPr>
        <p:txBody>
          <a:bodyPr wrap="square" rtlCol="0">
            <a:spAutoFit/>
          </a:bodyPr>
          <a:lstStyle/>
          <a:p>
            <a:r>
              <a:rPr lang="en-GB" b="1" dirty="0"/>
              <a:t>Tip 1</a:t>
            </a:r>
            <a:r>
              <a:rPr lang="en-GB" dirty="0"/>
              <a:t>: personally, if you are using a for loop then I still prefer to count up and use another variable for the number of bottles. Initialise it with a value 10 and then decrement each time through the loop i.e. bottles=bottles-1</a:t>
            </a:r>
          </a:p>
          <a:p>
            <a:r>
              <a:rPr lang="en-GB" b="1" dirty="0"/>
              <a:t>Tip 2</a:t>
            </a:r>
            <a:r>
              <a:rPr lang="en-GB" dirty="0"/>
              <a:t>: You could display “There are no green bottles…” after the loop</a:t>
            </a:r>
          </a:p>
          <a:p>
            <a:r>
              <a:rPr lang="en-GB" b="1" dirty="0"/>
              <a:t>Tip 3</a:t>
            </a:r>
            <a:r>
              <a:rPr lang="en-GB" dirty="0"/>
              <a:t>: use (bottles % 2) == 0, to test for even numbers</a:t>
            </a:r>
          </a:p>
        </p:txBody>
      </p:sp>
      <p:sp>
        <p:nvSpPr>
          <p:cNvPr id="3" name="TextBox 2">
            <a:extLst>
              <a:ext uri="{FF2B5EF4-FFF2-40B4-BE49-F238E27FC236}">
                <a16:creationId xmlns:a16="http://schemas.microsoft.com/office/drawing/2014/main" id="{C0719E6F-A79F-784F-E2E5-C5A0C2D31BB0}"/>
              </a:ext>
            </a:extLst>
          </p:cNvPr>
          <p:cNvSpPr txBox="1"/>
          <p:nvPr/>
        </p:nvSpPr>
        <p:spPr>
          <a:xfrm>
            <a:off x="2197026" y="3619500"/>
            <a:ext cx="7797947" cy="1477328"/>
          </a:xfrm>
          <a:prstGeom prst="rect">
            <a:avLst/>
          </a:prstGeom>
          <a:solidFill>
            <a:schemeClr val="accent1"/>
          </a:solidFill>
        </p:spPr>
        <p:txBody>
          <a:bodyPr wrap="square" rtlCol="0">
            <a:spAutoFit/>
          </a:bodyPr>
          <a:lstStyle/>
          <a:p>
            <a:endParaRPr lang="en-GB" dirty="0"/>
          </a:p>
        </p:txBody>
      </p:sp>
    </p:spTree>
    <p:extLst>
      <p:ext uri="{BB962C8B-B14F-4D97-AF65-F5344CB8AC3E}">
        <p14:creationId xmlns:p14="http://schemas.microsoft.com/office/powerpoint/2010/main" val="10387266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9F758E-8D7B-63C1-C4AA-BEF4FC6D0E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1486446-DC9A-98FA-7612-B1DE504CFAF6}"/>
              </a:ext>
            </a:extLst>
          </p:cNvPr>
          <p:cNvSpPr>
            <a:spLocks noGrp="1"/>
          </p:cNvSpPr>
          <p:nvPr>
            <p:ph type="title"/>
          </p:nvPr>
        </p:nvSpPr>
        <p:spPr/>
        <p:txBody>
          <a:bodyPr/>
          <a:lstStyle/>
          <a:p>
            <a:r>
              <a:rPr lang="en-GB" b="1" dirty="0"/>
              <a:t>Truthy and </a:t>
            </a:r>
            <a:r>
              <a:rPr lang="en-GB" b="1" dirty="0" err="1"/>
              <a:t>Falsy</a:t>
            </a:r>
            <a:endParaRPr lang="en-GB" b="1" dirty="0"/>
          </a:p>
        </p:txBody>
      </p:sp>
      <p:sp>
        <p:nvSpPr>
          <p:cNvPr id="5" name="Content Placeholder 4">
            <a:extLst>
              <a:ext uri="{FF2B5EF4-FFF2-40B4-BE49-F238E27FC236}">
                <a16:creationId xmlns:a16="http://schemas.microsoft.com/office/drawing/2014/main" id="{51CA405D-4BD8-4B6C-AAB1-734E5A128DEC}"/>
              </a:ext>
            </a:extLst>
          </p:cNvPr>
          <p:cNvSpPr>
            <a:spLocks noGrp="1"/>
          </p:cNvSpPr>
          <p:nvPr>
            <p:ph idx="1"/>
          </p:nvPr>
        </p:nvSpPr>
        <p:spPr>
          <a:xfrm>
            <a:off x="358219" y="1533525"/>
            <a:ext cx="11481847" cy="4171950"/>
          </a:xfrm>
          <a:ln>
            <a:noFill/>
          </a:ln>
        </p:spPr>
        <p:txBody>
          <a:bodyPr>
            <a:normAutofit/>
          </a:bodyPr>
          <a:lstStyle/>
          <a:p>
            <a:r>
              <a:rPr lang="en-GB" sz="3000" dirty="0"/>
              <a:t>In JavaScript, all values are truthy unless defined / declared as </a:t>
            </a:r>
            <a:r>
              <a:rPr lang="en-GB" sz="3000" dirty="0" err="1"/>
              <a:t>falsy</a:t>
            </a:r>
            <a:r>
              <a:rPr lang="en-GB" sz="3000" dirty="0"/>
              <a:t>.</a:t>
            </a:r>
          </a:p>
          <a:p>
            <a:pPr lvl="1"/>
            <a:r>
              <a:rPr lang="en-GB" sz="2800" dirty="0"/>
              <a:t>A value is considered </a:t>
            </a:r>
            <a:r>
              <a:rPr lang="en-GB" sz="2800" dirty="0" err="1"/>
              <a:t>falsy</a:t>
            </a:r>
            <a:r>
              <a:rPr lang="en-GB" sz="2800" dirty="0"/>
              <a:t> if it is:</a:t>
            </a:r>
          </a:p>
          <a:p>
            <a:pPr lvl="2"/>
            <a:r>
              <a:rPr lang="en-GB" sz="2800" dirty="0"/>
              <a:t>Null</a:t>
            </a:r>
          </a:p>
          <a:p>
            <a:pPr lvl="2"/>
            <a:r>
              <a:rPr lang="en-GB" sz="2800" dirty="0"/>
              <a:t>Undefined</a:t>
            </a:r>
          </a:p>
          <a:p>
            <a:pPr lvl="2"/>
            <a:r>
              <a:rPr lang="en-GB" sz="2800" dirty="0" err="1"/>
              <a:t>NaN</a:t>
            </a:r>
            <a:endParaRPr lang="en-GB" sz="2800" dirty="0"/>
          </a:p>
          <a:p>
            <a:pPr lvl="2"/>
            <a:r>
              <a:rPr lang="en-GB" sz="2800" dirty="0"/>
              <a:t>Empty string (“”)</a:t>
            </a:r>
          </a:p>
          <a:p>
            <a:pPr lvl="2"/>
            <a:r>
              <a:rPr lang="en-GB" sz="2800" dirty="0"/>
              <a:t>0 (zero)</a:t>
            </a:r>
          </a:p>
          <a:p>
            <a:pPr lvl="2"/>
            <a:r>
              <a:rPr lang="en-GB" sz="2800" dirty="0"/>
              <a:t>False</a:t>
            </a:r>
          </a:p>
          <a:p>
            <a:pPr lvl="1"/>
            <a:r>
              <a:rPr lang="en-GB" sz="2800" dirty="0"/>
              <a:t>Otherwise the value is truthy.</a:t>
            </a:r>
          </a:p>
        </p:txBody>
      </p:sp>
    </p:spTree>
    <p:extLst>
      <p:ext uri="{BB962C8B-B14F-4D97-AF65-F5344CB8AC3E}">
        <p14:creationId xmlns:p14="http://schemas.microsoft.com/office/powerpoint/2010/main" val="9134519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2CD51-510B-5586-753A-2290CC1C70C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21B5F69-5171-D451-32A0-6CFD6F0CCE64}"/>
              </a:ext>
            </a:extLst>
          </p:cNvPr>
          <p:cNvSpPr>
            <a:spLocks noGrp="1"/>
          </p:cNvSpPr>
          <p:nvPr>
            <p:ph type="title"/>
          </p:nvPr>
        </p:nvSpPr>
        <p:spPr/>
        <p:txBody>
          <a:bodyPr/>
          <a:lstStyle/>
          <a:p>
            <a:r>
              <a:rPr lang="en-GB" b="1" dirty="0"/>
              <a:t>Exercise</a:t>
            </a:r>
          </a:p>
        </p:txBody>
      </p:sp>
      <p:sp>
        <p:nvSpPr>
          <p:cNvPr id="5" name="Content Placeholder 4">
            <a:extLst>
              <a:ext uri="{FF2B5EF4-FFF2-40B4-BE49-F238E27FC236}">
                <a16:creationId xmlns:a16="http://schemas.microsoft.com/office/drawing/2014/main" id="{84806686-7BC4-E8BB-D12C-7A6DD14C3314}"/>
              </a:ext>
            </a:extLst>
          </p:cNvPr>
          <p:cNvSpPr>
            <a:spLocks noGrp="1"/>
          </p:cNvSpPr>
          <p:nvPr>
            <p:ph idx="1"/>
          </p:nvPr>
        </p:nvSpPr>
        <p:spPr>
          <a:xfrm>
            <a:off x="358219" y="1533525"/>
            <a:ext cx="11481847" cy="4171950"/>
          </a:xfrm>
          <a:ln>
            <a:noFill/>
          </a:ln>
        </p:spPr>
        <p:txBody>
          <a:bodyPr>
            <a:normAutofit/>
          </a:bodyPr>
          <a:lstStyle/>
          <a:p>
            <a:r>
              <a:rPr lang="en-GB" sz="2800" dirty="0"/>
              <a:t>Try this pointless code:</a:t>
            </a:r>
          </a:p>
        </p:txBody>
      </p:sp>
      <p:pic>
        <p:nvPicPr>
          <p:cNvPr id="3" name="Picture 2">
            <a:extLst>
              <a:ext uri="{FF2B5EF4-FFF2-40B4-BE49-F238E27FC236}">
                <a16:creationId xmlns:a16="http://schemas.microsoft.com/office/drawing/2014/main" id="{3E0A28D9-0151-7CCD-2D9D-CBB07C598251}"/>
              </a:ext>
            </a:extLst>
          </p:cNvPr>
          <p:cNvPicPr>
            <a:picLocks noChangeAspect="1"/>
          </p:cNvPicPr>
          <p:nvPr/>
        </p:nvPicPr>
        <p:blipFill>
          <a:blip r:embed="rId3"/>
          <a:stretch>
            <a:fillRect/>
          </a:stretch>
        </p:blipFill>
        <p:spPr>
          <a:xfrm>
            <a:off x="4749790" y="64847"/>
            <a:ext cx="4656480" cy="5640628"/>
          </a:xfrm>
          <a:prstGeom prst="rect">
            <a:avLst/>
          </a:prstGeom>
        </p:spPr>
      </p:pic>
      <p:sp>
        <p:nvSpPr>
          <p:cNvPr id="6" name="TextBox 5">
            <a:extLst>
              <a:ext uri="{FF2B5EF4-FFF2-40B4-BE49-F238E27FC236}">
                <a16:creationId xmlns:a16="http://schemas.microsoft.com/office/drawing/2014/main" id="{F1D61EB4-FBCA-494F-6D22-180735E73E8B}"/>
              </a:ext>
            </a:extLst>
          </p:cNvPr>
          <p:cNvSpPr txBox="1"/>
          <p:nvPr/>
        </p:nvSpPr>
        <p:spPr>
          <a:xfrm>
            <a:off x="9557293" y="4593450"/>
            <a:ext cx="2749471" cy="369332"/>
          </a:xfrm>
          <a:prstGeom prst="rect">
            <a:avLst/>
          </a:prstGeom>
          <a:noFill/>
        </p:spPr>
        <p:txBody>
          <a:bodyPr wrap="none" rtlCol="0">
            <a:spAutoFit/>
          </a:bodyPr>
          <a:lstStyle/>
          <a:p>
            <a:r>
              <a:rPr lang="en-GB" dirty="0"/>
              <a:t>What is happening here!!</a:t>
            </a:r>
          </a:p>
        </p:txBody>
      </p:sp>
      <p:sp>
        <p:nvSpPr>
          <p:cNvPr id="8" name="Right Brace 7">
            <a:extLst>
              <a:ext uri="{FF2B5EF4-FFF2-40B4-BE49-F238E27FC236}">
                <a16:creationId xmlns:a16="http://schemas.microsoft.com/office/drawing/2014/main" id="{3A0CA62E-3E04-C3B4-62B5-54CCABC6D3F8}"/>
              </a:ext>
            </a:extLst>
          </p:cNvPr>
          <p:cNvSpPr/>
          <p:nvPr/>
        </p:nvSpPr>
        <p:spPr>
          <a:xfrm>
            <a:off x="8881488" y="4231758"/>
            <a:ext cx="418214" cy="1092717"/>
          </a:xfrm>
          <a:prstGeom prst="rightBrace">
            <a:avLst>
              <a:gd name="adj1" fmla="val 8333"/>
              <a:gd name="adj2" fmla="val 51297"/>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3725506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76A34-C3DC-9477-CFF0-E7F29E302B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102F689-BD33-5EF6-C747-5C26F79E566D}"/>
              </a:ext>
            </a:extLst>
          </p:cNvPr>
          <p:cNvSpPr>
            <a:spLocks noGrp="1"/>
          </p:cNvSpPr>
          <p:nvPr>
            <p:ph type="title"/>
          </p:nvPr>
        </p:nvSpPr>
        <p:spPr/>
        <p:txBody>
          <a:bodyPr/>
          <a:lstStyle/>
          <a:p>
            <a:r>
              <a:rPr lang="en-GB" b="1" dirty="0"/>
              <a:t>!!</a:t>
            </a:r>
          </a:p>
        </p:txBody>
      </p:sp>
      <p:sp>
        <p:nvSpPr>
          <p:cNvPr id="5" name="Content Placeholder 4">
            <a:extLst>
              <a:ext uri="{FF2B5EF4-FFF2-40B4-BE49-F238E27FC236}">
                <a16:creationId xmlns:a16="http://schemas.microsoft.com/office/drawing/2014/main" id="{0B6C17DD-DD1B-9580-246A-8593D48024EA}"/>
              </a:ext>
            </a:extLst>
          </p:cNvPr>
          <p:cNvSpPr>
            <a:spLocks noGrp="1"/>
          </p:cNvSpPr>
          <p:nvPr>
            <p:ph idx="1"/>
          </p:nvPr>
        </p:nvSpPr>
        <p:spPr>
          <a:xfrm>
            <a:off x="358219" y="1533525"/>
            <a:ext cx="11481847" cy="4171950"/>
          </a:xfrm>
          <a:ln>
            <a:noFill/>
          </a:ln>
        </p:spPr>
        <p:txBody>
          <a:bodyPr>
            <a:normAutofit fontScale="77500" lnSpcReduction="20000"/>
          </a:bodyPr>
          <a:lstStyle/>
          <a:p>
            <a:r>
              <a:rPr lang="en-GB" sz="3200" b="1" dirty="0"/>
              <a:t>Identical to !(!x) where x is your variable</a:t>
            </a:r>
          </a:p>
          <a:p>
            <a:pPr marL="0" indent="0">
              <a:buNone/>
            </a:pPr>
            <a:r>
              <a:rPr lang="en-GB" sz="3200" b="1" dirty="0"/>
              <a:t>!x</a:t>
            </a:r>
          </a:p>
          <a:p>
            <a:r>
              <a:rPr lang="en-GB" sz="3200" dirty="0"/>
              <a:t>If x is a Boolean this a not operation i.e. true becomes false and false becomes true</a:t>
            </a:r>
          </a:p>
          <a:p>
            <a:r>
              <a:rPr lang="en-GB" sz="3200" dirty="0"/>
              <a:t>If x is not a Boolean, then this converts it to a Boolean based on the truthy/</a:t>
            </a:r>
            <a:r>
              <a:rPr lang="en-GB" sz="3200" dirty="0" err="1"/>
              <a:t>falsy</a:t>
            </a:r>
            <a:r>
              <a:rPr lang="en-GB" sz="3200" dirty="0"/>
              <a:t> value and then performs the not operation e.g.an empty string is converted to the Boolean false and then the not operation makes the result true</a:t>
            </a:r>
          </a:p>
          <a:p>
            <a:pPr marL="0" indent="0">
              <a:buNone/>
            </a:pPr>
            <a:r>
              <a:rPr lang="en-GB" sz="3200" b="1" dirty="0"/>
              <a:t>!!x</a:t>
            </a:r>
          </a:p>
          <a:p>
            <a:r>
              <a:rPr lang="en-GB" sz="3200" dirty="0"/>
              <a:t>Does the above not operation but performs the another not operation on the result</a:t>
            </a:r>
          </a:p>
          <a:p>
            <a:r>
              <a:rPr lang="en-GB" sz="3200" dirty="0"/>
              <a:t>For a Boolean this is pointless</a:t>
            </a:r>
          </a:p>
          <a:p>
            <a:r>
              <a:rPr lang="en-GB" sz="3200" dirty="0"/>
              <a:t>For a non Boolean, we get the correct Boolean result e.g. an empty string becomes false</a:t>
            </a:r>
          </a:p>
        </p:txBody>
      </p:sp>
      <p:sp>
        <p:nvSpPr>
          <p:cNvPr id="3" name="TextBox 2">
            <a:extLst>
              <a:ext uri="{FF2B5EF4-FFF2-40B4-BE49-F238E27FC236}">
                <a16:creationId xmlns:a16="http://schemas.microsoft.com/office/drawing/2014/main" id="{3E91FBF3-A5B1-83FC-4A33-A265388E7881}"/>
              </a:ext>
            </a:extLst>
          </p:cNvPr>
          <p:cNvSpPr txBox="1"/>
          <p:nvPr/>
        </p:nvSpPr>
        <p:spPr>
          <a:xfrm>
            <a:off x="3420138" y="5705475"/>
            <a:ext cx="4798829" cy="646331"/>
          </a:xfrm>
          <a:prstGeom prst="rect">
            <a:avLst/>
          </a:prstGeom>
          <a:noFill/>
        </p:spPr>
        <p:txBody>
          <a:bodyPr wrap="square">
            <a:spAutoFit/>
          </a:bodyPr>
          <a:lstStyle/>
          <a:p>
            <a:r>
              <a:rPr lang="en-GB" sz="1800" b="1" dirty="0">
                <a:solidFill>
                  <a:srgbClr val="FF0000"/>
                </a:solidFill>
              </a:rPr>
              <a:t>Conclusion: Use !!x to convert a non-Boolean to a Boolean that you can then use in if-statements</a:t>
            </a:r>
          </a:p>
        </p:txBody>
      </p:sp>
    </p:spTree>
    <p:extLst>
      <p:ext uri="{BB962C8B-B14F-4D97-AF65-F5344CB8AC3E}">
        <p14:creationId xmlns:p14="http://schemas.microsoft.com/office/powerpoint/2010/main" val="39732598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026774-828D-9C67-980A-CA3021967CE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22793E2-BFDD-AB49-13CF-49B5E0AC5201}"/>
              </a:ext>
            </a:extLst>
          </p:cNvPr>
          <p:cNvSpPr>
            <a:spLocks noGrp="1"/>
          </p:cNvSpPr>
          <p:nvPr>
            <p:ph type="title"/>
          </p:nvPr>
        </p:nvSpPr>
        <p:spPr/>
        <p:txBody>
          <a:bodyPr/>
          <a:lstStyle/>
          <a:p>
            <a:r>
              <a:rPr lang="en-GB" b="1" dirty="0"/>
              <a:t>Short Circuit Evaluation – Logical OR</a:t>
            </a:r>
          </a:p>
        </p:txBody>
      </p:sp>
      <p:sp>
        <p:nvSpPr>
          <p:cNvPr id="5" name="Content Placeholder 4">
            <a:extLst>
              <a:ext uri="{FF2B5EF4-FFF2-40B4-BE49-F238E27FC236}">
                <a16:creationId xmlns:a16="http://schemas.microsoft.com/office/drawing/2014/main" id="{35A0CAA2-13C9-726A-91A6-2FDECA25BB44}"/>
              </a:ext>
            </a:extLst>
          </p:cNvPr>
          <p:cNvSpPr>
            <a:spLocks noGrp="1"/>
          </p:cNvSpPr>
          <p:nvPr>
            <p:ph idx="1"/>
          </p:nvPr>
        </p:nvSpPr>
        <p:spPr>
          <a:xfrm>
            <a:off x="358219" y="1533525"/>
            <a:ext cx="11481847" cy="4171950"/>
          </a:xfrm>
          <a:ln>
            <a:noFill/>
          </a:ln>
        </p:spPr>
        <p:txBody>
          <a:bodyPr>
            <a:normAutofit lnSpcReduction="10000"/>
          </a:bodyPr>
          <a:lstStyle/>
          <a:p>
            <a:r>
              <a:rPr lang="en-GB" sz="3200" dirty="0"/>
              <a:t>Some languages e.g. JavaScript, PHP, etc., provide short circuit evaluation:</a:t>
            </a:r>
          </a:p>
          <a:p>
            <a:pPr lvl="1"/>
            <a:r>
              <a:rPr lang="en-GB" sz="2800" dirty="0"/>
              <a:t>Abort execution if the condition is true</a:t>
            </a:r>
          </a:p>
          <a:p>
            <a:pPr marL="914400" lvl="2" indent="0">
              <a:buNone/>
            </a:pPr>
            <a:r>
              <a:rPr lang="en-GB" sz="2400" dirty="0"/>
              <a:t>Remember that (true || A) always evaluates to true, </a:t>
            </a:r>
            <a:br>
              <a:rPr lang="en-GB" sz="2400" dirty="0"/>
            </a:br>
            <a:r>
              <a:rPr lang="en-GB" sz="2400" dirty="0"/>
              <a:t>whereas (false || A) only depends on whether A is true or false.</a:t>
            </a:r>
          </a:p>
          <a:p>
            <a:pPr lvl="1"/>
            <a:r>
              <a:rPr lang="en-GB" sz="2800" dirty="0"/>
              <a:t>Coercing a “truthy” value to a Boolean does not change its value:</a:t>
            </a:r>
          </a:p>
          <a:p>
            <a:pPr marL="914400" lvl="2" indent="0">
              <a:buNone/>
            </a:pPr>
            <a:r>
              <a:rPr lang="en-GB" sz="2600" dirty="0"/>
              <a:t>Example: </a:t>
            </a:r>
            <a:r>
              <a:rPr lang="en-GB" sz="2600" b="1" dirty="0"/>
              <a:t>x   =   x &gt; 2 ||  4 </a:t>
            </a:r>
          </a:p>
          <a:p>
            <a:pPr marL="914400" lvl="2" indent="0">
              <a:buNone/>
            </a:pPr>
            <a:r>
              <a:rPr lang="en-GB" sz="2400" dirty="0"/>
              <a:t>means if (x &gt; 2) is true then the 4 is ignored, but if it is false then the 4 must be evaluated which is just the value 4. The coercing of the “truthy” value 4 to a Boolean is irrelevant. More importantly the value 4 is not changed. Thus, x being greater than 2 results in x being assigned true otherwise it is assigned 4.</a:t>
            </a:r>
          </a:p>
        </p:txBody>
      </p:sp>
    </p:spTree>
    <p:extLst>
      <p:ext uri="{BB962C8B-B14F-4D97-AF65-F5344CB8AC3E}">
        <p14:creationId xmlns:p14="http://schemas.microsoft.com/office/powerpoint/2010/main" val="5652358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F7F032-B90A-0BBA-E90C-0E590C0DC3E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3AAFBCC-2C68-B233-411D-9826708A0AA5}"/>
              </a:ext>
            </a:extLst>
          </p:cNvPr>
          <p:cNvSpPr>
            <a:spLocks noGrp="1"/>
          </p:cNvSpPr>
          <p:nvPr>
            <p:ph type="title"/>
          </p:nvPr>
        </p:nvSpPr>
        <p:spPr/>
        <p:txBody>
          <a:bodyPr/>
          <a:lstStyle/>
          <a:p>
            <a:r>
              <a:rPr lang="en-GB" b="1" dirty="0"/>
              <a:t>Short Circuit Evaluation – Logical OR</a:t>
            </a:r>
          </a:p>
        </p:txBody>
      </p:sp>
      <p:sp>
        <p:nvSpPr>
          <p:cNvPr id="5" name="Content Placeholder 4">
            <a:extLst>
              <a:ext uri="{FF2B5EF4-FFF2-40B4-BE49-F238E27FC236}">
                <a16:creationId xmlns:a16="http://schemas.microsoft.com/office/drawing/2014/main" id="{E67F2CB4-B790-C0E5-D847-9F0AE0EE0BA6}"/>
              </a:ext>
            </a:extLst>
          </p:cNvPr>
          <p:cNvSpPr>
            <a:spLocks noGrp="1"/>
          </p:cNvSpPr>
          <p:nvPr>
            <p:ph idx="1"/>
          </p:nvPr>
        </p:nvSpPr>
        <p:spPr>
          <a:xfrm>
            <a:off x="358219" y="1533525"/>
            <a:ext cx="11481847" cy="4171950"/>
          </a:xfrm>
          <a:ln>
            <a:noFill/>
          </a:ln>
        </p:spPr>
        <p:txBody>
          <a:bodyPr>
            <a:normAutofit/>
          </a:bodyPr>
          <a:lstStyle/>
          <a:p>
            <a:r>
              <a:rPr lang="en-GB" sz="3200" dirty="0"/>
              <a:t>A more practical example occurs when creating an object</a:t>
            </a:r>
          </a:p>
          <a:p>
            <a:endParaRPr lang="en-GB" sz="3200" dirty="0"/>
          </a:p>
          <a:p>
            <a:pPr marL="457200" lvl="1" indent="0">
              <a:buNone/>
            </a:pPr>
            <a:r>
              <a:rPr lang="en-GB" sz="3200" dirty="0"/>
              <a:t>Example: </a:t>
            </a:r>
            <a:r>
              <a:rPr lang="en-GB" sz="3200" b="1" dirty="0"/>
              <a:t>x = x || new </a:t>
            </a:r>
            <a:r>
              <a:rPr lang="en-GB" sz="3200" b="1" dirty="0" err="1"/>
              <a:t>CreateX</a:t>
            </a:r>
            <a:r>
              <a:rPr lang="en-GB" sz="3200" b="1" dirty="0"/>
              <a:t>()</a:t>
            </a:r>
            <a:br>
              <a:rPr lang="en-GB" sz="3200" b="1" dirty="0"/>
            </a:br>
            <a:r>
              <a:rPr lang="en-GB" sz="3200" dirty="0"/>
              <a:t>The “truthy” value </a:t>
            </a:r>
            <a:r>
              <a:rPr lang="en-GB" sz="3200" b="1" dirty="0"/>
              <a:t>x</a:t>
            </a:r>
            <a:r>
              <a:rPr lang="en-GB" sz="3200" dirty="0"/>
              <a:t> is coerced and evaluated.</a:t>
            </a:r>
            <a:br>
              <a:rPr lang="en-GB" sz="3200" dirty="0"/>
            </a:br>
            <a:r>
              <a:rPr lang="en-GB" sz="3200" dirty="0"/>
              <a:t>If it contains an object then it evaluates to true.</a:t>
            </a:r>
            <a:br>
              <a:rPr lang="en-GB" sz="3200" dirty="0"/>
            </a:br>
            <a:r>
              <a:rPr lang="en-GB" sz="3200" dirty="0"/>
              <a:t>This results in x equalling either the original</a:t>
            </a:r>
            <a:br>
              <a:rPr lang="en-GB" sz="3200" dirty="0"/>
            </a:br>
            <a:r>
              <a:rPr lang="en-GB" sz="3200" dirty="0"/>
              <a:t> object in </a:t>
            </a:r>
            <a:r>
              <a:rPr lang="en-GB" sz="3200" b="1" dirty="0"/>
              <a:t>x</a:t>
            </a:r>
            <a:r>
              <a:rPr lang="en-GB" sz="3200" dirty="0"/>
              <a:t> or we create a new object if</a:t>
            </a:r>
            <a:br>
              <a:rPr lang="en-GB" sz="3200" dirty="0"/>
            </a:br>
            <a:r>
              <a:rPr lang="en-GB" sz="3200" dirty="0"/>
              <a:t>it doesn’t contain one.</a:t>
            </a:r>
          </a:p>
        </p:txBody>
      </p:sp>
      <p:sp>
        <p:nvSpPr>
          <p:cNvPr id="2" name="TextBox 1">
            <a:extLst>
              <a:ext uri="{FF2B5EF4-FFF2-40B4-BE49-F238E27FC236}">
                <a16:creationId xmlns:a16="http://schemas.microsoft.com/office/drawing/2014/main" id="{59104F23-00D1-D196-F58C-F52327F38076}"/>
              </a:ext>
            </a:extLst>
          </p:cNvPr>
          <p:cNvSpPr txBox="1"/>
          <p:nvPr/>
        </p:nvSpPr>
        <p:spPr>
          <a:xfrm>
            <a:off x="8966364" y="3833963"/>
            <a:ext cx="3028753" cy="1815882"/>
          </a:xfrm>
          <a:prstGeom prst="rect">
            <a:avLst/>
          </a:prstGeom>
          <a:noFill/>
          <a:ln>
            <a:solidFill>
              <a:schemeClr val="tx1"/>
            </a:solidFill>
          </a:ln>
        </p:spPr>
        <p:txBody>
          <a:bodyPr wrap="square" rtlCol="0">
            <a:spAutoFit/>
          </a:bodyPr>
          <a:lstStyle/>
          <a:p>
            <a:r>
              <a:rPr lang="en-GB" sz="1400" i="1" dirty="0"/>
              <a:t>Remember, a “truthy” value is considered true if it is NOT:</a:t>
            </a:r>
          </a:p>
          <a:p>
            <a:pPr marL="285750" indent="-285750">
              <a:buFont typeface="Wingdings" panose="05000000000000000000" pitchFamily="2" charset="2"/>
              <a:buChar char="v"/>
            </a:pPr>
            <a:r>
              <a:rPr lang="en-GB" sz="1400" i="1" dirty="0"/>
              <a:t>null</a:t>
            </a:r>
          </a:p>
          <a:p>
            <a:pPr marL="285750" indent="-285750">
              <a:buFont typeface="Wingdings" panose="05000000000000000000" pitchFamily="2" charset="2"/>
              <a:buChar char="v"/>
            </a:pPr>
            <a:r>
              <a:rPr lang="en-GB" sz="1400" i="1" dirty="0"/>
              <a:t>undefined</a:t>
            </a:r>
          </a:p>
          <a:p>
            <a:pPr marL="285750" indent="-285750">
              <a:buFont typeface="Wingdings" panose="05000000000000000000" pitchFamily="2" charset="2"/>
              <a:buChar char="v"/>
            </a:pPr>
            <a:r>
              <a:rPr lang="en-GB" sz="1400" i="1" dirty="0" err="1"/>
              <a:t>NaN</a:t>
            </a:r>
            <a:endParaRPr lang="en-GB" sz="1400" i="1" dirty="0"/>
          </a:p>
          <a:p>
            <a:pPr marL="285750" indent="-285750">
              <a:buFont typeface="Wingdings" panose="05000000000000000000" pitchFamily="2" charset="2"/>
              <a:buChar char="v"/>
            </a:pPr>
            <a:r>
              <a:rPr lang="en-GB" sz="1400" i="1" dirty="0"/>
              <a:t>empty string ("")</a:t>
            </a:r>
          </a:p>
          <a:p>
            <a:pPr marL="285750" indent="-285750">
              <a:buFont typeface="Wingdings" panose="05000000000000000000" pitchFamily="2" charset="2"/>
              <a:buChar char="v"/>
            </a:pPr>
            <a:r>
              <a:rPr lang="en-GB" sz="1400" i="1" dirty="0"/>
              <a:t>0</a:t>
            </a:r>
          </a:p>
          <a:p>
            <a:pPr marL="285750" indent="-285750">
              <a:buFont typeface="Wingdings" panose="05000000000000000000" pitchFamily="2" charset="2"/>
              <a:buChar char="v"/>
            </a:pPr>
            <a:r>
              <a:rPr lang="en-GB" sz="1400" i="1" dirty="0"/>
              <a:t>false</a:t>
            </a:r>
          </a:p>
        </p:txBody>
      </p:sp>
    </p:spTree>
    <p:extLst>
      <p:ext uri="{BB962C8B-B14F-4D97-AF65-F5344CB8AC3E}">
        <p14:creationId xmlns:p14="http://schemas.microsoft.com/office/powerpoint/2010/main" val="36107433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AC2F1A-0576-0C05-C504-D84A01AB56E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7375FE-6CDD-F40A-D17F-A27319143B94}"/>
              </a:ext>
            </a:extLst>
          </p:cNvPr>
          <p:cNvSpPr>
            <a:spLocks noGrp="1"/>
          </p:cNvSpPr>
          <p:nvPr>
            <p:ph type="title"/>
          </p:nvPr>
        </p:nvSpPr>
        <p:spPr/>
        <p:txBody>
          <a:bodyPr/>
          <a:lstStyle/>
          <a:p>
            <a:r>
              <a:rPr lang="en-GB" b="1" dirty="0"/>
              <a:t>Short Circuit Evaluation – Logical AND</a:t>
            </a:r>
          </a:p>
        </p:txBody>
      </p:sp>
      <p:sp>
        <p:nvSpPr>
          <p:cNvPr id="5" name="Content Placeholder 4">
            <a:extLst>
              <a:ext uri="{FF2B5EF4-FFF2-40B4-BE49-F238E27FC236}">
                <a16:creationId xmlns:a16="http://schemas.microsoft.com/office/drawing/2014/main" id="{D50C4663-D736-915E-45D4-953A4DE7046E}"/>
              </a:ext>
            </a:extLst>
          </p:cNvPr>
          <p:cNvSpPr>
            <a:spLocks noGrp="1"/>
          </p:cNvSpPr>
          <p:nvPr>
            <p:ph idx="1"/>
          </p:nvPr>
        </p:nvSpPr>
        <p:spPr>
          <a:xfrm>
            <a:off x="358219" y="1533525"/>
            <a:ext cx="11481847" cy="4171950"/>
          </a:xfrm>
          <a:ln>
            <a:noFill/>
          </a:ln>
        </p:spPr>
        <p:txBody>
          <a:bodyPr>
            <a:normAutofit/>
          </a:bodyPr>
          <a:lstStyle/>
          <a:p>
            <a:r>
              <a:rPr lang="en-GB" sz="3200" dirty="0"/>
              <a:t>The logical AND expression is a short-circuit operator</a:t>
            </a:r>
          </a:p>
          <a:p>
            <a:r>
              <a:rPr lang="en-GB" sz="3200" dirty="0"/>
              <a:t>This means that it only evaluates the first condition if it is false</a:t>
            </a:r>
          </a:p>
          <a:p>
            <a:pPr lvl="1"/>
            <a:r>
              <a:rPr lang="en-GB" sz="2800" i="1" dirty="0"/>
              <a:t>In the following examples, the functions A and B are called to evaluate the first and second conditions</a:t>
            </a:r>
          </a:p>
          <a:p>
            <a:pPr lvl="1"/>
            <a:endParaRPr lang="en-GB" sz="2800" dirty="0"/>
          </a:p>
        </p:txBody>
      </p:sp>
      <p:pic>
        <p:nvPicPr>
          <p:cNvPr id="7" name="Picture 6">
            <a:extLst>
              <a:ext uri="{FF2B5EF4-FFF2-40B4-BE49-F238E27FC236}">
                <a16:creationId xmlns:a16="http://schemas.microsoft.com/office/drawing/2014/main" id="{AD81B030-267D-D9F7-73DA-8ECDF31B803D}"/>
              </a:ext>
            </a:extLst>
          </p:cNvPr>
          <p:cNvPicPr>
            <a:picLocks noChangeAspect="1"/>
          </p:cNvPicPr>
          <p:nvPr/>
        </p:nvPicPr>
        <p:blipFill>
          <a:blip r:embed="rId3"/>
          <a:stretch>
            <a:fillRect/>
          </a:stretch>
        </p:blipFill>
        <p:spPr>
          <a:xfrm>
            <a:off x="358219" y="3656454"/>
            <a:ext cx="11481847" cy="1500979"/>
          </a:xfrm>
          <a:prstGeom prst="rect">
            <a:avLst/>
          </a:prstGeom>
        </p:spPr>
      </p:pic>
    </p:spTree>
    <p:extLst>
      <p:ext uri="{BB962C8B-B14F-4D97-AF65-F5344CB8AC3E}">
        <p14:creationId xmlns:p14="http://schemas.microsoft.com/office/powerpoint/2010/main" val="25214901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9C7FA-A738-3418-FD16-472313B8D99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1738DDD-D04E-D9CD-0C31-A249BCB74FC5}"/>
              </a:ext>
            </a:extLst>
          </p:cNvPr>
          <p:cNvSpPr>
            <a:spLocks noGrp="1"/>
          </p:cNvSpPr>
          <p:nvPr>
            <p:ph type="title"/>
          </p:nvPr>
        </p:nvSpPr>
        <p:spPr/>
        <p:txBody>
          <a:bodyPr/>
          <a:lstStyle/>
          <a:p>
            <a:r>
              <a:rPr lang="en-GB" b="1" dirty="0"/>
              <a:t>Short Circuit Evaluation – Logical AND</a:t>
            </a:r>
          </a:p>
        </p:txBody>
      </p:sp>
      <p:pic>
        <p:nvPicPr>
          <p:cNvPr id="3" name="Picture 2">
            <a:extLst>
              <a:ext uri="{FF2B5EF4-FFF2-40B4-BE49-F238E27FC236}">
                <a16:creationId xmlns:a16="http://schemas.microsoft.com/office/drawing/2014/main" id="{7407AD04-3C2B-0A23-67CF-1DFDDA8A262C}"/>
              </a:ext>
            </a:extLst>
          </p:cNvPr>
          <p:cNvPicPr>
            <a:picLocks noChangeAspect="1"/>
          </p:cNvPicPr>
          <p:nvPr/>
        </p:nvPicPr>
        <p:blipFill>
          <a:blip r:embed="rId3"/>
          <a:stretch>
            <a:fillRect/>
          </a:stretch>
        </p:blipFill>
        <p:spPr>
          <a:xfrm>
            <a:off x="170119" y="1311976"/>
            <a:ext cx="9183079" cy="4234048"/>
          </a:xfrm>
          <a:prstGeom prst="rect">
            <a:avLst/>
          </a:prstGeom>
        </p:spPr>
      </p:pic>
      <p:pic>
        <p:nvPicPr>
          <p:cNvPr id="8" name="Picture 7">
            <a:extLst>
              <a:ext uri="{FF2B5EF4-FFF2-40B4-BE49-F238E27FC236}">
                <a16:creationId xmlns:a16="http://schemas.microsoft.com/office/drawing/2014/main" id="{B53B175A-9695-F2B5-2C2E-6FF8268690FF}"/>
              </a:ext>
            </a:extLst>
          </p:cNvPr>
          <p:cNvPicPr>
            <a:picLocks noChangeAspect="1"/>
          </p:cNvPicPr>
          <p:nvPr/>
        </p:nvPicPr>
        <p:blipFill>
          <a:blip r:embed="rId4"/>
          <a:stretch>
            <a:fillRect/>
          </a:stretch>
        </p:blipFill>
        <p:spPr>
          <a:xfrm>
            <a:off x="4940595" y="2150174"/>
            <a:ext cx="4235875" cy="339585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1526A4B7-5CFD-4E6E-7E87-A248C67555BE}"/>
              </a:ext>
            </a:extLst>
          </p:cNvPr>
          <p:cNvSpPr txBox="1"/>
          <p:nvPr/>
        </p:nvSpPr>
        <p:spPr>
          <a:xfrm>
            <a:off x="9438258" y="4199291"/>
            <a:ext cx="2668683" cy="1569660"/>
          </a:xfrm>
          <a:prstGeom prst="rect">
            <a:avLst/>
          </a:prstGeom>
          <a:noFill/>
        </p:spPr>
        <p:txBody>
          <a:bodyPr wrap="square" rtlCol="0">
            <a:spAutoFit/>
          </a:bodyPr>
          <a:lstStyle/>
          <a:p>
            <a:r>
              <a:rPr lang="en-GB" sz="2400" dirty="0"/>
              <a:t>Notice how condition B is never evaluated when A is false</a:t>
            </a:r>
          </a:p>
        </p:txBody>
      </p:sp>
      <p:sp>
        <p:nvSpPr>
          <p:cNvPr id="10" name="Arrow: Left 9">
            <a:extLst>
              <a:ext uri="{FF2B5EF4-FFF2-40B4-BE49-F238E27FC236}">
                <a16:creationId xmlns:a16="http://schemas.microsoft.com/office/drawing/2014/main" id="{17FD563B-D4C6-B4C0-952A-0D930562927E}"/>
              </a:ext>
            </a:extLst>
          </p:cNvPr>
          <p:cNvSpPr/>
          <p:nvPr/>
        </p:nvSpPr>
        <p:spPr>
          <a:xfrm>
            <a:off x="8648146" y="4672233"/>
            <a:ext cx="843184" cy="311888"/>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Brace 10">
            <a:extLst>
              <a:ext uri="{FF2B5EF4-FFF2-40B4-BE49-F238E27FC236}">
                <a16:creationId xmlns:a16="http://schemas.microsoft.com/office/drawing/2014/main" id="{4394C32C-8D47-4B20-C542-A710BE5A2F7F}"/>
              </a:ext>
            </a:extLst>
          </p:cNvPr>
          <p:cNvSpPr/>
          <p:nvPr/>
        </p:nvSpPr>
        <p:spPr bwMode="auto">
          <a:xfrm>
            <a:off x="5054009" y="4586177"/>
            <a:ext cx="341124" cy="617795"/>
          </a:xfrm>
          <a:prstGeom prst="rightBrace">
            <a:avLst>
              <a:gd name="adj1" fmla="val 24957"/>
              <a:gd name="adj2" fmla="val 50000"/>
            </a:avLst>
          </a:prstGeom>
          <a:noFill/>
          <a:ln w="19050" cap="flat" cmpd="sng" algn="ctr">
            <a:solidFill>
              <a:srgbClr val="FF0000"/>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7448950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21DFE-C29F-1360-4BC8-C9B495896E4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A13A329-2D88-AD77-55D5-70DF69E599FF}"/>
              </a:ext>
            </a:extLst>
          </p:cNvPr>
          <p:cNvSpPr>
            <a:spLocks noGrp="1"/>
          </p:cNvSpPr>
          <p:nvPr>
            <p:ph type="title"/>
          </p:nvPr>
        </p:nvSpPr>
        <p:spPr/>
        <p:txBody>
          <a:bodyPr/>
          <a:lstStyle/>
          <a:p>
            <a:r>
              <a:rPr lang="en-GB" b="1" dirty="0"/>
              <a:t>Short Circuit Evaluation – Logical AND</a:t>
            </a:r>
          </a:p>
        </p:txBody>
      </p:sp>
      <p:pic>
        <p:nvPicPr>
          <p:cNvPr id="3" name="Picture 2">
            <a:extLst>
              <a:ext uri="{FF2B5EF4-FFF2-40B4-BE49-F238E27FC236}">
                <a16:creationId xmlns:a16="http://schemas.microsoft.com/office/drawing/2014/main" id="{5A5C885B-756E-5C83-AEE7-34C1236A5988}"/>
              </a:ext>
            </a:extLst>
          </p:cNvPr>
          <p:cNvPicPr>
            <a:picLocks noChangeAspect="1"/>
          </p:cNvPicPr>
          <p:nvPr/>
        </p:nvPicPr>
        <p:blipFill>
          <a:blip r:embed="rId3"/>
          <a:stretch>
            <a:fillRect/>
          </a:stretch>
        </p:blipFill>
        <p:spPr>
          <a:xfrm>
            <a:off x="170120" y="1311976"/>
            <a:ext cx="5877748" cy="2710057"/>
          </a:xfrm>
          <a:prstGeom prst="rect">
            <a:avLst/>
          </a:prstGeom>
        </p:spPr>
      </p:pic>
      <p:pic>
        <p:nvPicPr>
          <p:cNvPr id="8" name="Picture 7">
            <a:extLst>
              <a:ext uri="{FF2B5EF4-FFF2-40B4-BE49-F238E27FC236}">
                <a16:creationId xmlns:a16="http://schemas.microsoft.com/office/drawing/2014/main" id="{7FFBD80D-6326-CCD0-95E5-F05F2F385FD4}"/>
              </a:ext>
            </a:extLst>
          </p:cNvPr>
          <p:cNvPicPr>
            <a:picLocks noChangeAspect="1"/>
          </p:cNvPicPr>
          <p:nvPr/>
        </p:nvPicPr>
        <p:blipFill>
          <a:blip r:embed="rId4"/>
          <a:stretch>
            <a:fillRect/>
          </a:stretch>
        </p:blipFill>
        <p:spPr>
          <a:xfrm>
            <a:off x="4118344" y="1951700"/>
            <a:ext cx="2711226" cy="217355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24DEDA8A-854E-6ED2-1FD1-65D3839A0472}"/>
              </a:ext>
            </a:extLst>
          </p:cNvPr>
          <p:cNvSpPr txBox="1"/>
          <p:nvPr/>
        </p:nvSpPr>
        <p:spPr>
          <a:xfrm>
            <a:off x="7070742" y="2921168"/>
            <a:ext cx="2583621" cy="1015663"/>
          </a:xfrm>
          <a:prstGeom prst="rect">
            <a:avLst/>
          </a:prstGeom>
          <a:noFill/>
        </p:spPr>
        <p:txBody>
          <a:bodyPr wrap="square" rtlCol="0">
            <a:spAutoFit/>
          </a:bodyPr>
          <a:lstStyle/>
          <a:p>
            <a:r>
              <a:rPr lang="en-GB" sz="2000" dirty="0"/>
              <a:t>Notice how condition B is never evaluated when A is false</a:t>
            </a:r>
          </a:p>
        </p:txBody>
      </p:sp>
      <p:sp>
        <p:nvSpPr>
          <p:cNvPr id="10" name="Arrow: Left 9">
            <a:extLst>
              <a:ext uri="{FF2B5EF4-FFF2-40B4-BE49-F238E27FC236}">
                <a16:creationId xmlns:a16="http://schemas.microsoft.com/office/drawing/2014/main" id="{720C9A9B-C818-0278-9799-ED6395685901}"/>
              </a:ext>
            </a:extLst>
          </p:cNvPr>
          <p:cNvSpPr/>
          <p:nvPr/>
        </p:nvSpPr>
        <p:spPr>
          <a:xfrm>
            <a:off x="6450751" y="3587712"/>
            <a:ext cx="475888" cy="199628"/>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E3D130FF-B730-6C66-81FF-19DF2FD306F1}"/>
              </a:ext>
            </a:extLst>
          </p:cNvPr>
          <p:cNvSpPr txBox="1"/>
          <p:nvPr/>
        </p:nvSpPr>
        <p:spPr>
          <a:xfrm>
            <a:off x="255942" y="4201603"/>
            <a:ext cx="4845237" cy="461665"/>
          </a:xfrm>
          <a:prstGeom prst="rect">
            <a:avLst/>
          </a:prstGeom>
          <a:noFill/>
        </p:spPr>
        <p:txBody>
          <a:bodyPr wrap="none" rtlCol="0">
            <a:spAutoFit/>
          </a:bodyPr>
          <a:lstStyle/>
          <a:p>
            <a:r>
              <a:rPr lang="en-GB" sz="2400" dirty="0"/>
              <a:t>You sometimes see this used like this</a:t>
            </a:r>
            <a:r>
              <a:rPr lang="en-GB" dirty="0"/>
              <a:t>:</a:t>
            </a:r>
          </a:p>
        </p:txBody>
      </p:sp>
      <p:sp>
        <p:nvSpPr>
          <p:cNvPr id="6" name="TextBox 5">
            <a:extLst>
              <a:ext uri="{FF2B5EF4-FFF2-40B4-BE49-F238E27FC236}">
                <a16:creationId xmlns:a16="http://schemas.microsoft.com/office/drawing/2014/main" id="{F35A30C4-C58E-FF44-2044-AC24CD738A68}"/>
              </a:ext>
            </a:extLst>
          </p:cNvPr>
          <p:cNvSpPr txBox="1"/>
          <p:nvPr/>
        </p:nvSpPr>
        <p:spPr>
          <a:xfrm>
            <a:off x="6450751" y="4585726"/>
            <a:ext cx="5284957" cy="1077218"/>
          </a:xfrm>
          <a:prstGeom prst="rect">
            <a:avLst/>
          </a:prstGeom>
          <a:noFill/>
        </p:spPr>
        <p:txBody>
          <a:bodyPr wrap="square" rtlCol="0">
            <a:spAutoFit/>
          </a:bodyPr>
          <a:lstStyle/>
          <a:p>
            <a:r>
              <a:rPr lang="en-GB" sz="1600" i="1" dirty="0"/>
              <a:t>The return from console.log() is undefined which is “</a:t>
            </a:r>
            <a:r>
              <a:rPr lang="en-GB" sz="1600" i="1" dirty="0" err="1"/>
              <a:t>falsy</a:t>
            </a:r>
            <a:r>
              <a:rPr lang="en-GB" sz="1600" i="1" dirty="0"/>
              <a:t>”, so the result of the AND operation is false. But we don’t use it!!</a:t>
            </a:r>
          </a:p>
          <a:p>
            <a:r>
              <a:rPr lang="en-GB" sz="1600" i="1" dirty="0"/>
              <a:t>…. console.log() only gets called if (</a:t>
            </a:r>
            <a:r>
              <a:rPr lang="en-GB" sz="1600" i="1" dirty="0" err="1"/>
              <a:t>isReady</a:t>
            </a:r>
            <a:r>
              <a:rPr lang="en-GB" sz="1600" i="1" dirty="0"/>
              <a:t> == true) evaluates to true</a:t>
            </a:r>
          </a:p>
        </p:txBody>
      </p:sp>
      <p:pic>
        <p:nvPicPr>
          <p:cNvPr id="12" name="Picture 11">
            <a:extLst>
              <a:ext uri="{FF2B5EF4-FFF2-40B4-BE49-F238E27FC236}">
                <a16:creationId xmlns:a16="http://schemas.microsoft.com/office/drawing/2014/main" id="{54A4DB8E-CCC0-A2C5-A0D6-04583F567233}"/>
              </a:ext>
            </a:extLst>
          </p:cNvPr>
          <p:cNvPicPr>
            <a:picLocks noChangeAspect="1"/>
          </p:cNvPicPr>
          <p:nvPr/>
        </p:nvPicPr>
        <p:blipFill>
          <a:blip r:embed="rId5"/>
          <a:stretch>
            <a:fillRect/>
          </a:stretch>
        </p:blipFill>
        <p:spPr>
          <a:xfrm>
            <a:off x="358219" y="4732952"/>
            <a:ext cx="5889952" cy="929992"/>
          </a:xfrm>
          <a:prstGeom prst="rect">
            <a:avLst/>
          </a:prstGeom>
        </p:spPr>
      </p:pic>
      <p:sp>
        <p:nvSpPr>
          <p:cNvPr id="13" name="TextBox 12">
            <a:extLst>
              <a:ext uri="{FF2B5EF4-FFF2-40B4-BE49-F238E27FC236}">
                <a16:creationId xmlns:a16="http://schemas.microsoft.com/office/drawing/2014/main" id="{D4D5644A-C164-E865-77C6-FB0BF8598022}"/>
              </a:ext>
            </a:extLst>
          </p:cNvPr>
          <p:cNvSpPr txBox="1"/>
          <p:nvPr/>
        </p:nvSpPr>
        <p:spPr>
          <a:xfrm>
            <a:off x="3212681" y="5767353"/>
            <a:ext cx="5149871" cy="584775"/>
          </a:xfrm>
          <a:prstGeom prst="rect">
            <a:avLst/>
          </a:prstGeom>
          <a:noFill/>
        </p:spPr>
        <p:txBody>
          <a:bodyPr wrap="none" rtlCol="0">
            <a:spAutoFit/>
          </a:bodyPr>
          <a:lstStyle/>
          <a:p>
            <a:r>
              <a:rPr lang="en-GB" sz="1600" i="1" dirty="0">
                <a:solidFill>
                  <a:srgbClr val="FFC000"/>
                </a:solidFill>
              </a:rPr>
              <a:t>FYI: Coercing a value to a Boolean does not change its value</a:t>
            </a:r>
          </a:p>
          <a:p>
            <a:r>
              <a:rPr lang="en-GB" sz="1600" i="1" dirty="0">
                <a:solidFill>
                  <a:srgbClr val="FFC000"/>
                </a:solidFill>
              </a:rPr>
              <a:t>So (x &amp;&amp; 4) = 0 while (x &gt; 0 &amp;&amp; 4) = false</a:t>
            </a:r>
          </a:p>
        </p:txBody>
      </p:sp>
    </p:spTree>
    <p:extLst>
      <p:ext uri="{BB962C8B-B14F-4D97-AF65-F5344CB8AC3E}">
        <p14:creationId xmlns:p14="http://schemas.microsoft.com/office/powerpoint/2010/main" val="14733892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FCB59-9A52-2160-E4C7-4A0C1DB2432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7C738CF-5BCC-FE2F-2231-7FE489516E16}"/>
              </a:ext>
            </a:extLst>
          </p:cNvPr>
          <p:cNvSpPr>
            <a:spLocks noGrp="1"/>
          </p:cNvSpPr>
          <p:nvPr>
            <p:ph type="title"/>
          </p:nvPr>
        </p:nvSpPr>
        <p:spPr/>
        <p:txBody>
          <a:bodyPr/>
          <a:lstStyle/>
          <a:p>
            <a:r>
              <a:rPr lang="en-GB" b="1" dirty="0"/>
              <a:t>Logical AND ReactJS Example</a:t>
            </a:r>
          </a:p>
        </p:txBody>
      </p:sp>
      <p:pic>
        <p:nvPicPr>
          <p:cNvPr id="7" name="Picture 6">
            <a:extLst>
              <a:ext uri="{FF2B5EF4-FFF2-40B4-BE49-F238E27FC236}">
                <a16:creationId xmlns:a16="http://schemas.microsoft.com/office/drawing/2014/main" id="{64DFC549-2105-3E28-1E33-196555DD57A6}"/>
              </a:ext>
            </a:extLst>
          </p:cNvPr>
          <p:cNvPicPr>
            <a:picLocks noChangeAspect="1"/>
          </p:cNvPicPr>
          <p:nvPr/>
        </p:nvPicPr>
        <p:blipFill>
          <a:blip r:embed="rId3"/>
          <a:stretch>
            <a:fillRect/>
          </a:stretch>
        </p:blipFill>
        <p:spPr>
          <a:xfrm>
            <a:off x="4810998" y="1695893"/>
            <a:ext cx="7252126" cy="3466213"/>
          </a:xfrm>
          <a:prstGeom prst="rect">
            <a:avLst/>
          </a:prstGeom>
        </p:spPr>
      </p:pic>
      <p:sp>
        <p:nvSpPr>
          <p:cNvPr id="14" name="Content Placeholder 2">
            <a:extLst>
              <a:ext uri="{FF2B5EF4-FFF2-40B4-BE49-F238E27FC236}">
                <a16:creationId xmlns:a16="http://schemas.microsoft.com/office/drawing/2014/main" id="{9DDCFC30-D76E-999D-2F92-A5E2D42EFC38}"/>
              </a:ext>
            </a:extLst>
          </p:cNvPr>
          <p:cNvSpPr>
            <a:spLocks noGrp="1"/>
          </p:cNvSpPr>
          <p:nvPr>
            <p:ph idx="1"/>
          </p:nvPr>
        </p:nvSpPr>
        <p:spPr>
          <a:xfrm>
            <a:off x="128876" y="1617921"/>
            <a:ext cx="4682122" cy="4460618"/>
          </a:xfrm>
        </p:spPr>
        <p:txBody>
          <a:bodyPr>
            <a:normAutofit lnSpcReduction="10000"/>
          </a:bodyPr>
          <a:lstStyle/>
          <a:p>
            <a:r>
              <a:rPr lang="en-GB" sz="2400" dirty="0"/>
              <a:t>In this example the logical &amp;&amp; operator is used to conditionally include an element</a:t>
            </a:r>
          </a:p>
          <a:p>
            <a:r>
              <a:rPr lang="en-GB" sz="2400" dirty="0"/>
              <a:t>Remember, </a:t>
            </a:r>
            <a:r>
              <a:rPr lang="en-GB" sz="2400" b="1" dirty="0"/>
              <a:t>true</a:t>
            </a:r>
            <a:r>
              <a:rPr lang="en-GB" sz="2400" dirty="0"/>
              <a:t> &amp;&amp; expressions always </a:t>
            </a:r>
            <a:r>
              <a:rPr lang="en-GB" sz="2400" b="1" dirty="0"/>
              <a:t>evaluate the expression</a:t>
            </a:r>
            <a:r>
              <a:rPr lang="en-GB" sz="2400" dirty="0"/>
              <a:t> on the right of the &amp;&amp;, and </a:t>
            </a:r>
            <a:r>
              <a:rPr lang="en-GB" sz="2400" b="1" dirty="0"/>
              <a:t>false</a:t>
            </a:r>
            <a:r>
              <a:rPr lang="en-GB" sz="2400" dirty="0"/>
              <a:t> &amp;&amp; expressions always </a:t>
            </a:r>
            <a:r>
              <a:rPr lang="en-GB" sz="2400" b="1" dirty="0"/>
              <a:t>evaluate to false</a:t>
            </a:r>
            <a:r>
              <a:rPr lang="en-GB" sz="2400" dirty="0"/>
              <a:t> on the left of the &amp;&amp;. </a:t>
            </a:r>
          </a:p>
          <a:p>
            <a:r>
              <a:rPr lang="en-GB" sz="2400" dirty="0"/>
              <a:t>Therefore, if the </a:t>
            </a:r>
            <a:r>
              <a:rPr lang="en-GB" sz="2400" dirty="0" err="1"/>
              <a:t>unreadMessages.length</a:t>
            </a:r>
            <a:r>
              <a:rPr lang="en-GB" sz="2400" dirty="0"/>
              <a:t> is greater than zero then the content on the </a:t>
            </a:r>
            <a:r>
              <a:rPr lang="en-GB" sz="2400" b="1" dirty="0"/>
              <a:t>right after &amp;&amp; will appear </a:t>
            </a:r>
            <a:r>
              <a:rPr lang="en-GB" sz="2400" dirty="0"/>
              <a:t>in the output otherwise it won’t. </a:t>
            </a:r>
          </a:p>
          <a:p>
            <a:pPr marL="0" indent="0">
              <a:buNone/>
            </a:pPr>
            <a:endParaRPr lang="en-GB" dirty="0"/>
          </a:p>
        </p:txBody>
      </p:sp>
      <p:sp>
        <p:nvSpPr>
          <p:cNvPr id="15" name="TextBox 14">
            <a:extLst>
              <a:ext uri="{FF2B5EF4-FFF2-40B4-BE49-F238E27FC236}">
                <a16:creationId xmlns:a16="http://schemas.microsoft.com/office/drawing/2014/main" id="{AA9028B0-3400-713A-7F4E-C3F2858BAB9A}"/>
              </a:ext>
            </a:extLst>
          </p:cNvPr>
          <p:cNvSpPr txBox="1"/>
          <p:nvPr/>
        </p:nvSpPr>
        <p:spPr>
          <a:xfrm>
            <a:off x="4810998" y="5162106"/>
            <a:ext cx="5599610" cy="430887"/>
          </a:xfrm>
          <a:prstGeom prst="rect">
            <a:avLst/>
          </a:prstGeom>
          <a:noFill/>
        </p:spPr>
        <p:txBody>
          <a:bodyPr wrap="none" rtlCol="0">
            <a:spAutoFit/>
          </a:bodyPr>
          <a:lstStyle/>
          <a:p>
            <a:r>
              <a:rPr lang="en-GB" sz="1100" i="1" dirty="0"/>
              <a:t>https://legacy.reactjs.org/docs/conditional-rendering.html#inline-if-with-logical--operator</a:t>
            </a:r>
          </a:p>
          <a:p>
            <a:r>
              <a:rPr lang="en-GB" sz="1100" i="1" dirty="0"/>
              <a:t>https://react.dev/learn/conditional-rendering#logical-and-operator-</a:t>
            </a:r>
          </a:p>
        </p:txBody>
      </p:sp>
      <p:sp>
        <p:nvSpPr>
          <p:cNvPr id="16" name="TextBox 15">
            <a:extLst>
              <a:ext uri="{FF2B5EF4-FFF2-40B4-BE49-F238E27FC236}">
                <a16:creationId xmlns:a16="http://schemas.microsoft.com/office/drawing/2014/main" id="{32BF6398-EEFE-7C2A-30BE-1E2ED1394F18}"/>
              </a:ext>
            </a:extLst>
          </p:cNvPr>
          <p:cNvSpPr txBox="1"/>
          <p:nvPr/>
        </p:nvSpPr>
        <p:spPr>
          <a:xfrm>
            <a:off x="9891830" y="3937896"/>
            <a:ext cx="2147920" cy="738664"/>
          </a:xfrm>
          <a:prstGeom prst="rect">
            <a:avLst/>
          </a:prstGeom>
          <a:noFill/>
        </p:spPr>
        <p:txBody>
          <a:bodyPr wrap="square" rtlCol="0">
            <a:spAutoFit/>
          </a:bodyPr>
          <a:lstStyle/>
          <a:p>
            <a:r>
              <a:rPr lang="en-GB" sz="1400" b="1" i="1" dirty="0">
                <a:solidFill>
                  <a:srgbClr val="FF0000"/>
                </a:solidFill>
              </a:rPr>
              <a:t>If we have unread messages then display this message</a:t>
            </a:r>
          </a:p>
        </p:txBody>
      </p:sp>
      <p:cxnSp>
        <p:nvCxnSpPr>
          <p:cNvPr id="17" name="Straight Arrow Connector 16">
            <a:extLst>
              <a:ext uri="{FF2B5EF4-FFF2-40B4-BE49-F238E27FC236}">
                <a16:creationId xmlns:a16="http://schemas.microsoft.com/office/drawing/2014/main" id="{2D7D56DF-50FF-AE7E-320B-BB278EC1B1AA}"/>
              </a:ext>
            </a:extLst>
          </p:cNvPr>
          <p:cNvCxnSpPr/>
          <p:nvPr/>
        </p:nvCxnSpPr>
        <p:spPr bwMode="auto">
          <a:xfrm flipH="1" flipV="1">
            <a:off x="8917172" y="3778102"/>
            <a:ext cx="887789" cy="411537"/>
          </a:xfrm>
          <a:prstGeom prst="straightConnector1">
            <a:avLst/>
          </a:prstGeom>
          <a:solidFill>
            <a:schemeClr val="accent1"/>
          </a:solidFill>
          <a:ln w="28575"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839147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371E9-6E01-DAFE-E19B-54E9E018DE9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7C48A02-A991-E9E8-3901-2A5E6FCB1740}"/>
              </a:ext>
            </a:extLst>
          </p:cNvPr>
          <p:cNvSpPr>
            <a:spLocks noGrp="1"/>
          </p:cNvSpPr>
          <p:nvPr>
            <p:ph type="title"/>
          </p:nvPr>
        </p:nvSpPr>
        <p:spPr/>
        <p:txBody>
          <a:bodyPr/>
          <a:lstStyle/>
          <a:p>
            <a:r>
              <a:rPr lang="en-GB" b="1" dirty="0"/>
              <a:t>Arrays</a:t>
            </a:r>
          </a:p>
        </p:txBody>
      </p:sp>
      <p:sp>
        <p:nvSpPr>
          <p:cNvPr id="3" name="Content Placeholder 2">
            <a:extLst>
              <a:ext uri="{FF2B5EF4-FFF2-40B4-BE49-F238E27FC236}">
                <a16:creationId xmlns:a16="http://schemas.microsoft.com/office/drawing/2014/main" id="{FB41C137-611E-894A-356A-C080F88E80CF}"/>
              </a:ext>
            </a:extLst>
          </p:cNvPr>
          <p:cNvSpPr>
            <a:spLocks noGrp="1"/>
          </p:cNvSpPr>
          <p:nvPr>
            <p:ph idx="1"/>
          </p:nvPr>
        </p:nvSpPr>
        <p:spPr/>
        <p:txBody>
          <a:bodyPr/>
          <a:lstStyle/>
          <a:p>
            <a:r>
              <a:rPr lang="en-GB" dirty="0"/>
              <a:t>It is common for arrays in a scripting language </a:t>
            </a:r>
            <a:r>
              <a:rPr lang="en-GB" b="1" dirty="0"/>
              <a:t>to act like lists</a:t>
            </a:r>
            <a:r>
              <a:rPr lang="en-GB" dirty="0"/>
              <a:t> i.e. you can add as many values as you wish and remove them</a:t>
            </a:r>
          </a:p>
          <a:p>
            <a:r>
              <a:rPr lang="en-GB" dirty="0"/>
              <a:t>You can store mixed type values on these arrays i.e. the values do not have to all be the same type</a:t>
            </a:r>
          </a:p>
          <a:p>
            <a:endParaRPr lang="en-GB" dirty="0"/>
          </a:p>
        </p:txBody>
      </p:sp>
      <p:pic>
        <p:nvPicPr>
          <p:cNvPr id="6" name="Picture 5">
            <a:extLst>
              <a:ext uri="{FF2B5EF4-FFF2-40B4-BE49-F238E27FC236}">
                <a16:creationId xmlns:a16="http://schemas.microsoft.com/office/drawing/2014/main" id="{73234482-A602-9BB5-353E-C51DD9F4FA7D}"/>
              </a:ext>
            </a:extLst>
          </p:cNvPr>
          <p:cNvPicPr>
            <a:picLocks noChangeAspect="1"/>
          </p:cNvPicPr>
          <p:nvPr/>
        </p:nvPicPr>
        <p:blipFill>
          <a:blip r:embed="rId3"/>
          <a:stretch>
            <a:fillRect/>
          </a:stretch>
        </p:blipFill>
        <p:spPr>
          <a:xfrm>
            <a:off x="4124631" y="3147116"/>
            <a:ext cx="3463798" cy="2566111"/>
          </a:xfrm>
          <a:prstGeom prst="rect">
            <a:avLst/>
          </a:prstGeom>
        </p:spPr>
      </p:pic>
      <p:pic>
        <p:nvPicPr>
          <p:cNvPr id="9" name="Picture 8">
            <a:extLst>
              <a:ext uri="{FF2B5EF4-FFF2-40B4-BE49-F238E27FC236}">
                <a16:creationId xmlns:a16="http://schemas.microsoft.com/office/drawing/2014/main" id="{E4DB3246-F986-1BB0-61ED-5A100593E86B}"/>
              </a:ext>
            </a:extLst>
          </p:cNvPr>
          <p:cNvPicPr>
            <a:picLocks noChangeAspect="1"/>
          </p:cNvPicPr>
          <p:nvPr/>
        </p:nvPicPr>
        <p:blipFill>
          <a:blip r:embed="rId4"/>
          <a:stretch>
            <a:fillRect/>
          </a:stretch>
        </p:blipFill>
        <p:spPr>
          <a:xfrm>
            <a:off x="4124631" y="5883350"/>
            <a:ext cx="7901139" cy="621622"/>
          </a:xfrm>
          <a:prstGeom prst="rect">
            <a:avLst/>
          </a:prstGeom>
        </p:spPr>
      </p:pic>
      <p:sp>
        <p:nvSpPr>
          <p:cNvPr id="10" name="TextBox 9">
            <a:extLst>
              <a:ext uri="{FF2B5EF4-FFF2-40B4-BE49-F238E27FC236}">
                <a16:creationId xmlns:a16="http://schemas.microsoft.com/office/drawing/2014/main" id="{AAF11742-10BB-9445-25AD-DC3B41F2689A}"/>
              </a:ext>
            </a:extLst>
          </p:cNvPr>
          <p:cNvSpPr txBox="1"/>
          <p:nvPr/>
        </p:nvSpPr>
        <p:spPr>
          <a:xfrm>
            <a:off x="8149792" y="4357064"/>
            <a:ext cx="3463797"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In  JS, you can leave “holes” in the array if you skip an index value</a:t>
            </a:r>
          </a:p>
        </p:txBody>
      </p:sp>
      <p:cxnSp>
        <p:nvCxnSpPr>
          <p:cNvPr id="12" name="Straight Arrow Connector 11">
            <a:extLst>
              <a:ext uri="{FF2B5EF4-FFF2-40B4-BE49-F238E27FC236}">
                <a16:creationId xmlns:a16="http://schemas.microsoft.com/office/drawing/2014/main" id="{2FF3BB05-C28E-5A15-8DF2-5D3EF2636DC9}"/>
              </a:ext>
            </a:extLst>
          </p:cNvPr>
          <p:cNvCxnSpPr>
            <a:cxnSpLocks/>
            <a:stCxn id="10" idx="1"/>
          </p:cNvCxnSpPr>
          <p:nvPr/>
        </p:nvCxnSpPr>
        <p:spPr>
          <a:xfrm flipH="1">
            <a:off x="5840819" y="4957229"/>
            <a:ext cx="2308973" cy="1233314"/>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9" name="Picture 18">
            <a:extLst>
              <a:ext uri="{FF2B5EF4-FFF2-40B4-BE49-F238E27FC236}">
                <a16:creationId xmlns:a16="http://schemas.microsoft.com/office/drawing/2014/main" id="{DD139C37-148C-AB18-3AD8-43C9E95237C6}"/>
              </a:ext>
            </a:extLst>
          </p:cNvPr>
          <p:cNvPicPr>
            <a:picLocks noChangeAspect="1"/>
          </p:cNvPicPr>
          <p:nvPr/>
        </p:nvPicPr>
        <p:blipFill>
          <a:blip r:embed="rId5"/>
          <a:stretch>
            <a:fillRect/>
          </a:stretch>
        </p:blipFill>
        <p:spPr>
          <a:xfrm>
            <a:off x="578411" y="3705850"/>
            <a:ext cx="3218157" cy="1851543"/>
          </a:xfrm>
          <a:prstGeom prst="rect">
            <a:avLst/>
          </a:prstGeom>
        </p:spPr>
      </p:pic>
    </p:spTree>
    <p:extLst>
      <p:ext uri="{BB962C8B-B14F-4D97-AF65-F5344CB8AC3E}">
        <p14:creationId xmlns:p14="http://schemas.microsoft.com/office/powerpoint/2010/main" val="3603962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AAD22-9C08-9E21-4C32-23904DC1D27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ED7F708-3EA6-80EA-B2BF-DD1625B3676E}"/>
              </a:ext>
            </a:extLst>
          </p:cNvPr>
          <p:cNvSpPr>
            <a:spLocks noGrp="1"/>
          </p:cNvSpPr>
          <p:nvPr>
            <p:ph type="title"/>
          </p:nvPr>
        </p:nvSpPr>
        <p:spPr/>
        <p:txBody>
          <a:bodyPr/>
          <a:lstStyle/>
          <a:p>
            <a:r>
              <a:rPr lang="en-GB" b="1" dirty="0"/>
              <a:t>Collections / Associative Arrays / Hashes</a:t>
            </a:r>
          </a:p>
        </p:txBody>
      </p:sp>
      <p:sp>
        <p:nvSpPr>
          <p:cNvPr id="3" name="Content Placeholder 2">
            <a:extLst>
              <a:ext uri="{FF2B5EF4-FFF2-40B4-BE49-F238E27FC236}">
                <a16:creationId xmlns:a16="http://schemas.microsoft.com/office/drawing/2014/main" id="{0A5EE1AE-9D0B-3F6A-B179-9B6A8D218D72}"/>
              </a:ext>
            </a:extLst>
          </p:cNvPr>
          <p:cNvSpPr>
            <a:spLocks noGrp="1"/>
          </p:cNvSpPr>
          <p:nvPr>
            <p:ph idx="1"/>
          </p:nvPr>
        </p:nvSpPr>
        <p:spPr/>
        <p:txBody>
          <a:bodyPr/>
          <a:lstStyle/>
          <a:p>
            <a:r>
              <a:rPr lang="en-GB" sz="2400" dirty="0"/>
              <a:t>Actually “arrays” do not really exist.</a:t>
            </a:r>
          </a:p>
          <a:p>
            <a:pPr lvl="1"/>
            <a:r>
              <a:rPr lang="en-GB" i="1" dirty="0"/>
              <a:t>Essentially, they are JS objects which act like hashes (aka maps)</a:t>
            </a:r>
          </a:p>
          <a:p>
            <a:r>
              <a:rPr lang="en-GB" sz="2400" dirty="0"/>
              <a:t>Collections store key / value pairs</a:t>
            </a:r>
          </a:p>
          <a:p>
            <a:r>
              <a:rPr lang="en-GB" sz="2400" dirty="0"/>
              <a:t>Often in scripting languages these appear to work like arrays that take a string for the index</a:t>
            </a:r>
          </a:p>
          <a:p>
            <a:endParaRPr lang="en-GB" dirty="0"/>
          </a:p>
        </p:txBody>
      </p:sp>
      <p:pic>
        <p:nvPicPr>
          <p:cNvPr id="5" name="Picture 4">
            <a:extLst>
              <a:ext uri="{FF2B5EF4-FFF2-40B4-BE49-F238E27FC236}">
                <a16:creationId xmlns:a16="http://schemas.microsoft.com/office/drawing/2014/main" id="{FF03845C-EE2B-0369-AEDA-6EBDFA01DC12}"/>
              </a:ext>
            </a:extLst>
          </p:cNvPr>
          <p:cNvPicPr>
            <a:picLocks noChangeAspect="1"/>
          </p:cNvPicPr>
          <p:nvPr/>
        </p:nvPicPr>
        <p:blipFill>
          <a:blip r:embed="rId3"/>
          <a:stretch>
            <a:fillRect/>
          </a:stretch>
        </p:blipFill>
        <p:spPr>
          <a:xfrm>
            <a:off x="1486246" y="3553742"/>
            <a:ext cx="6284921" cy="2141529"/>
          </a:xfrm>
          <a:prstGeom prst="rect">
            <a:avLst/>
          </a:prstGeom>
        </p:spPr>
      </p:pic>
      <p:pic>
        <p:nvPicPr>
          <p:cNvPr id="8" name="Picture 7">
            <a:extLst>
              <a:ext uri="{FF2B5EF4-FFF2-40B4-BE49-F238E27FC236}">
                <a16:creationId xmlns:a16="http://schemas.microsoft.com/office/drawing/2014/main" id="{AE1A9EAF-6EDA-197D-1C93-3C8B7660E318}"/>
              </a:ext>
            </a:extLst>
          </p:cNvPr>
          <p:cNvPicPr>
            <a:picLocks noChangeAspect="1"/>
          </p:cNvPicPr>
          <p:nvPr/>
        </p:nvPicPr>
        <p:blipFill>
          <a:blip r:embed="rId4"/>
          <a:stretch>
            <a:fillRect/>
          </a:stretch>
        </p:blipFill>
        <p:spPr>
          <a:xfrm>
            <a:off x="7960296" y="4766881"/>
            <a:ext cx="3690640" cy="928390"/>
          </a:xfrm>
          <a:prstGeom prst="rect">
            <a:avLst/>
          </a:prstGeom>
        </p:spPr>
      </p:pic>
      <p:sp>
        <p:nvSpPr>
          <p:cNvPr id="13" name="TextBox 12">
            <a:extLst>
              <a:ext uri="{FF2B5EF4-FFF2-40B4-BE49-F238E27FC236}">
                <a16:creationId xmlns:a16="http://schemas.microsoft.com/office/drawing/2014/main" id="{FD0D4FA3-9C38-1547-7D39-AA4579FD4D56}"/>
              </a:ext>
            </a:extLst>
          </p:cNvPr>
          <p:cNvSpPr txBox="1"/>
          <p:nvPr/>
        </p:nvSpPr>
        <p:spPr>
          <a:xfrm>
            <a:off x="2601433" y="5775735"/>
            <a:ext cx="6096000" cy="584775"/>
          </a:xfrm>
          <a:prstGeom prst="rect">
            <a:avLst/>
          </a:prstGeom>
          <a:noFill/>
        </p:spPr>
        <p:txBody>
          <a:bodyPr wrap="square">
            <a:spAutoFit/>
          </a:bodyPr>
          <a:lstStyle/>
          <a:p>
            <a:r>
              <a:rPr lang="en-GB" sz="1600" b="1" dirty="0">
                <a:solidFill>
                  <a:srgbClr val="FFC000"/>
                </a:solidFill>
              </a:rPr>
              <a:t>Note: calling these associative arrays, etc., is a bit of a white lie (see later notes on objects)</a:t>
            </a:r>
          </a:p>
        </p:txBody>
      </p:sp>
      <p:sp>
        <p:nvSpPr>
          <p:cNvPr id="14" name="Arrow: Right 13">
            <a:extLst>
              <a:ext uri="{FF2B5EF4-FFF2-40B4-BE49-F238E27FC236}">
                <a16:creationId xmlns:a16="http://schemas.microsoft.com/office/drawing/2014/main" id="{9BD86250-FA5B-442E-8D29-011BE059861A}"/>
              </a:ext>
            </a:extLst>
          </p:cNvPr>
          <p:cNvSpPr/>
          <p:nvPr/>
        </p:nvSpPr>
        <p:spPr>
          <a:xfrm>
            <a:off x="7598735" y="5195777"/>
            <a:ext cx="503274" cy="205782"/>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86095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F6989-C4CE-B436-5091-E06488D080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FE41FA-6433-A4BA-0FB1-9FF5FD1E61D6}"/>
              </a:ext>
            </a:extLst>
          </p:cNvPr>
          <p:cNvSpPr>
            <a:spLocks noGrp="1"/>
          </p:cNvSpPr>
          <p:nvPr>
            <p:ph type="title"/>
          </p:nvPr>
        </p:nvSpPr>
        <p:spPr/>
        <p:txBody>
          <a:bodyPr/>
          <a:lstStyle/>
          <a:p>
            <a:r>
              <a:rPr lang="en-GB" b="1" dirty="0" err="1"/>
              <a:t>Destructuring</a:t>
            </a:r>
            <a:r>
              <a:rPr lang="en-GB" b="1" dirty="0"/>
              <a:t> With Arrays</a:t>
            </a:r>
          </a:p>
        </p:txBody>
      </p:sp>
      <p:sp>
        <p:nvSpPr>
          <p:cNvPr id="3" name="Content Placeholder 2">
            <a:extLst>
              <a:ext uri="{FF2B5EF4-FFF2-40B4-BE49-F238E27FC236}">
                <a16:creationId xmlns:a16="http://schemas.microsoft.com/office/drawing/2014/main" id="{55C138EE-134C-3ADC-AE68-049FE0700C9B}"/>
              </a:ext>
            </a:extLst>
          </p:cNvPr>
          <p:cNvSpPr>
            <a:spLocks noGrp="1"/>
          </p:cNvSpPr>
          <p:nvPr>
            <p:ph idx="1"/>
          </p:nvPr>
        </p:nvSpPr>
        <p:spPr>
          <a:xfrm>
            <a:off x="358219" y="1825624"/>
            <a:ext cx="11481847" cy="3923045"/>
          </a:xfrm>
        </p:spPr>
        <p:txBody>
          <a:bodyPr>
            <a:normAutofit lnSpcReduction="10000"/>
          </a:bodyPr>
          <a:lstStyle/>
          <a:p>
            <a:r>
              <a:rPr lang="en-GB" dirty="0"/>
              <a:t>Copies the array values into separate variables:</a:t>
            </a:r>
          </a:p>
          <a:p>
            <a:endParaRPr lang="en-GB" sz="1100" dirty="0"/>
          </a:p>
          <a:p>
            <a:endParaRPr lang="en-GB" dirty="0"/>
          </a:p>
          <a:p>
            <a:endParaRPr lang="en-GB" dirty="0"/>
          </a:p>
          <a:p>
            <a:endParaRPr lang="en-GB" dirty="0"/>
          </a:p>
          <a:p>
            <a:endParaRPr lang="en-GB" dirty="0"/>
          </a:p>
          <a:p>
            <a:endParaRPr lang="en-GB" dirty="0"/>
          </a:p>
          <a:p>
            <a:r>
              <a:rPr lang="en-GB" dirty="0"/>
              <a:t>This can mean that a meaningful variable name can be used rather than indices</a:t>
            </a:r>
          </a:p>
        </p:txBody>
      </p:sp>
      <p:pic>
        <p:nvPicPr>
          <p:cNvPr id="6" name="Picture 5">
            <a:extLst>
              <a:ext uri="{FF2B5EF4-FFF2-40B4-BE49-F238E27FC236}">
                <a16:creationId xmlns:a16="http://schemas.microsoft.com/office/drawing/2014/main" id="{AD989324-A4CB-F491-E752-E9F955047067}"/>
              </a:ext>
            </a:extLst>
          </p:cNvPr>
          <p:cNvPicPr>
            <a:picLocks noChangeAspect="1"/>
          </p:cNvPicPr>
          <p:nvPr/>
        </p:nvPicPr>
        <p:blipFill>
          <a:blip r:embed="rId3"/>
          <a:stretch>
            <a:fillRect/>
          </a:stretch>
        </p:blipFill>
        <p:spPr>
          <a:xfrm>
            <a:off x="655572" y="2457193"/>
            <a:ext cx="6631664" cy="2327458"/>
          </a:xfrm>
          <a:prstGeom prst="rect">
            <a:avLst/>
          </a:prstGeom>
        </p:spPr>
      </p:pic>
      <p:pic>
        <p:nvPicPr>
          <p:cNvPr id="9" name="Picture 8">
            <a:extLst>
              <a:ext uri="{FF2B5EF4-FFF2-40B4-BE49-F238E27FC236}">
                <a16:creationId xmlns:a16="http://schemas.microsoft.com/office/drawing/2014/main" id="{F27F76F4-00A6-73D5-713F-F73AD1D78A89}"/>
              </a:ext>
            </a:extLst>
          </p:cNvPr>
          <p:cNvPicPr>
            <a:picLocks noChangeAspect="1"/>
          </p:cNvPicPr>
          <p:nvPr/>
        </p:nvPicPr>
        <p:blipFill>
          <a:blip r:embed="rId4"/>
          <a:stretch>
            <a:fillRect/>
          </a:stretch>
        </p:blipFill>
        <p:spPr>
          <a:xfrm>
            <a:off x="7659738" y="3427228"/>
            <a:ext cx="4146034" cy="1355651"/>
          </a:xfrm>
          <a:prstGeom prst="rect">
            <a:avLst/>
          </a:prstGeom>
        </p:spPr>
      </p:pic>
      <p:sp>
        <p:nvSpPr>
          <p:cNvPr id="10" name="Arrow: Right 9">
            <a:extLst>
              <a:ext uri="{FF2B5EF4-FFF2-40B4-BE49-F238E27FC236}">
                <a16:creationId xmlns:a16="http://schemas.microsoft.com/office/drawing/2014/main" id="{1DE53C91-16F9-C5D5-E694-794D6199434D}"/>
              </a:ext>
            </a:extLst>
          </p:cNvPr>
          <p:cNvSpPr/>
          <p:nvPr/>
        </p:nvSpPr>
        <p:spPr>
          <a:xfrm>
            <a:off x="7027309" y="3841898"/>
            <a:ext cx="793898" cy="347330"/>
          </a:xfrm>
          <a:prstGeom prst="right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50717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F31CFC-E019-D0C8-B05F-4FA17BCF0B5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388EDE7-07F2-AE6C-519D-1E03D55E6DAB}"/>
              </a:ext>
            </a:extLst>
          </p:cNvPr>
          <p:cNvSpPr>
            <a:spLocks noGrp="1"/>
          </p:cNvSpPr>
          <p:nvPr>
            <p:ph type="title"/>
          </p:nvPr>
        </p:nvSpPr>
        <p:spPr/>
        <p:txBody>
          <a:bodyPr/>
          <a:lstStyle/>
          <a:p>
            <a:r>
              <a:rPr lang="en-GB" b="1" dirty="0" err="1"/>
              <a:t>Destructuring</a:t>
            </a:r>
            <a:r>
              <a:rPr lang="en-GB" b="1" dirty="0"/>
              <a:t> With Arrays - Uses</a:t>
            </a:r>
          </a:p>
        </p:txBody>
      </p:sp>
      <p:sp>
        <p:nvSpPr>
          <p:cNvPr id="3" name="Content Placeholder 2">
            <a:extLst>
              <a:ext uri="{FF2B5EF4-FFF2-40B4-BE49-F238E27FC236}">
                <a16:creationId xmlns:a16="http://schemas.microsoft.com/office/drawing/2014/main" id="{8DD3EEF0-028F-4287-851F-99B75997E625}"/>
              </a:ext>
            </a:extLst>
          </p:cNvPr>
          <p:cNvSpPr>
            <a:spLocks noGrp="1"/>
          </p:cNvSpPr>
          <p:nvPr>
            <p:ph idx="1"/>
          </p:nvPr>
        </p:nvSpPr>
        <p:spPr>
          <a:xfrm>
            <a:off x="358219" y="1825624"/>
            <a:ext cx="11481847" cy="3923045"/>
          </a:xfrm>
        </p:spPr>
        <p:txBody>
          <a:bodyPr>
            <a:normAutofit/>
          </a:bodyPr>
          <a:lstStyle/>
          <a:p>
            <a:r>
              <a:rPr lang="en-GB" dirty="0"/>
              <a:t>Processing Form Data:</a:t>
            </a:r>
          </a:p>
          <a:p>
            <a:endParaRPr lang="en-GB" sz="1100" dirty="0"/>
          </a:p>
          <a:p>
            <a:endParaRPr lang="en-GB" dirty="0"/>
          </a:p>
          <a:p>
            <a:endParaRPr lang="en-GB" dirty="0"/>
          </a:p>
          <a:p>
            <a:r>
              <a:rPr lang="en-GB" dirty="0"/>
              <a:t>API Response Handling:</a:t>
            </a:r>
          </a:p>
          <a:p>
            <a:endParaRPr lang="en-GB" dirty="0"/>
          </a:p>
        </p:txBody>
      </p:sp>
      <p:pic>
        <p:nvPicPr>
          <p:cNvPr id="5" name="Picture 4">
            <a:extLst>
              <a:ext uri="{FF2B5EF4-FFF2-40B4-BE49-F238E27FC236}">
                <a16:creationId xmlns:a16="http://schemas.microsoft.com/office/drawing/2014/main" id="{A6E00E3D-2587-3013-8FFA-D95B9EA5293F}"/>
              </a:ext>
            </a:extLst>
          </p:cNvPr>
          <p:cNvPicPr>
            <a:picLocks noChangeAspect="1"/>
          </p:cNvPicPr>
          <p:nvPr/>
        </p:nvPicPr>
        <p:blipFill>
          <a:blip r:embed="rId3"/>
          <a:stretch>
            <a:fillRect/>
          </a:stretch>
        </p:blipFill>
        <p:spPr>
          <a:xfrm>
            <a:off x="5800029" y="1690688"/>
            <a:ext cx="6216247" cy="1846410"/>
          </a:xfrm>
          <a:prstGeom prst="rect">
            <a:avLst/>
          </a:prstGeom>
        </p:spPr>
      </p:pic>
      <p:pic>
        <p:nvPicPr>
          <p:cNvPr id="8" name="Picture 7">
            <a:extLst>
              <a:ext uri="{FF2B5EF4-FFF2-40B4-BE49-F238E27FC236}">
                <a16:creationId xmlns:a16="http://schemas.microsoft.com/office/drawing/2014/main" id="{DF75DAF4-864A-60E0-323C-AE099D3CE81D}"/>
              </a:ext>
            </a:extLst>
          </p:cNvPr>
          <p:cNvPicPr>
            <a:picLocks noChangeAspect="1"/>
          </p:cNvPicPr>
          <p:nvPr/>
        </p:nvPicPr>
        <p:blipFill>
          <a:blip r:embed="rId4"/>
          <a:stretch>
            <a:fillRect/>
          </a:stretch>
        </p:blipFill>
        <p:spPr>
          <a:xfrm>
            <a:off x="5800029" y="3668797"/>
            <a:ext cx="6216247" cy="2079872"/>
          </a:xfrm>
          <a:prstGeom prst="rect">
            <a:avLst/>
          </a:prstGeom>
        </p:spPr>
      </p:pic>
    </p:spTree>
    <p:extLst>
      <p:ext uri="{BB962C8B-B14F-4D97-AF65-F5344CB8AC3E}">
        <p14:creationId xmlns:p14="http://schemas.microsoft.com/office/powerpoint/2010/main" val="4812822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FB3D7-565C-EC6E-D335-6E6F5AF95B0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E0FDC74-C2FF-30D1-3F5B-A483FA7D1983}"/>
              </a:ext>
            </a:extLst>
          </p:cNvPr>
          <p:cNvSpPr>
            <a:spLocks noGrp="1"/>
          </p:cNvSpPr>
          <p:nvPr>
            <p:ph type="title"/>
          </p:nvPr>
        </p:nvSpPr>
        <p:spPr/>
        <p:txBody>
          <a:bodyPr/>
          <a:lstStyle/>
          <a:p>
            <a:r>
              <a:rPr lang="en-GB" b="1" dirty="0" err="1"/>
              <a:t>Destructuring</a:t>
            </a:r>
            <a:r>
              <a:rPr lang="en-GB" b="1" dirty="0"/>
              <a:t> With Arrays - Uses</a:t>
            </a:r>
          </a:p>
        </p:txBody>
      </p:sp>
      <p:sp>
        <p:nvSpPr>
          <p:cNvPr id="3" name="Content Placeholder 2">
            <a:extLst>
              <a:ext uri="{FF2B5EF4-FFF2-40B4-BE49-F238E27FC236}">
                <a16:creationId xmlns:a16="http://schemas.microsoft.com/office/drawing/2014/main" id="{AF5F1AE8-A2EE-3D58-0B73-983D06D2609F}"/>
              </a:ext>
            </a:extLst>
          </p:cNvPr>
          <p:cNvSpPr>
            <a:spLocks noGrp="1"/>
          </p:cNvSpPr>
          <p:nvPr>
            <p:ph idx="1"/>
          </p:nvPr>
        </p:nvSpPr>
        <p:spPr>
          <a:xfrm>
            <a:off x="358219" y="1825624"/>
            <a:ext cx="11481847" cy="3923045"/>
          </a:xfrm>
        </p:spPr>
        <p:txBody>
          <a:bodyPr>
            <a:normAutofit/>
          </a:bodyPr>
          <a:lstStyle/>
          <a:p>
            <a:r>
              <a:rPr lang="en-GB" dirty="0"/>
              <a:t>Function Return Values:</a:t>
            </a:r>
          </a:p>
          <a:p>
            <a:endParaRPr lang="en-GB" sz="1100" dirty="0"/>
          </a:p>
          <a:p>
            <a:endParaRPr lang="en-GB" dirty="0"/>
          </a:p>
          <a:p>
            <a:endParaRPr lang="en-GB" dirty="0"/>
          </a:p>
          <a:p>
            <a:endParaRPr lang="en-GB" dirty="0"/>
          </a:p>
        </p:txBody>
      </p:sp>
      <p:pic>
        <p:nvPicPr>
          <p:cNvPr id="6" name="Picture 5">
            <a:extLst>
              <a:ext uri="{FF2B5EF4-FFF2-40B4-BE49-F238E27FC236}">
                <a16:creationId xmlns:a16="http://schemas.microsoft.com/office/drawing/2014/main" id="{041BC7D9-A8C9-19B8-54E6-7833AD48C479}"/>
              </a:ext>
            </a:extLst>
          </p:cNvPr>
          <p:cNvPicPr>
            <a:picLocks noChangeAspect="1"/>
          </p:cNvPicPr>
          <p:nvPr/>
        </p:nvPicPr>
        <p:blipFill>
          <a:blip r:embed="rId3"/>
          <a:stretch>
            <a:fillRect/>
          </a:stretch>
        </p:blipFill>
        <p:spPr>
          <a:xfrm>
            <a:off x="607419" y="2549439"/>
            <a:ext cx="10977161" cy="2483305"/>
          </a:xfrm>
          <a:prstGeom prst="rect">
            <a:avLst/>
          </a:prstGeom>
        </p:spPr>
      </p:pic>
    </p:spTree>
    <p:extLst>
      <p:ext uri="{BB962C8B-B14F-4D97-AF65-F5344CB8AC3E}">
        <p14:creationId xmlns:p14="http://schemas.microsoft.com/office/powerpoint/2010/main" val="27365029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DFB5B9-0919-BD68-81D3-3693A073CBE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CD2F040-EB30-6343-208E-22368704C59C}"/>
              </a:ext>
            </a:extLst>
          </p:cNvPr>
          <p:cNvSpPr>
            <a:spLocks noGrp="1"/>
          </p:cNvSpPr>
          <p:nvPr>
            <p:ph type="title"/>
          </p:nvPr>
        </p:nvSpPr>
        <p:spPr/>
        <p:txBody>
          <a:bodyPr/>
          <a:lstStyle/>
          <a:p>
            <a:r>
              <a:rPr lang="en-GB" b="1" dirty="0"/>
              <a:t>Exercise</a:t>
            </a:r>
          </a:p>
        </p:txBody>
      </p:sp>
      <p:sp>
        <p:nvSpPr>
          <p:cNvPr id="3" name="Content Placeholder 2">
            <a:extLst>
              <a:ext uri="{FF2B5EF4-FFF2-40B4-BE49-F238E27FC236}">
                <a16:creationId xmlns:a16="http://schemas.microsoft.com/office/drawing/2014/main" id="{58C15643-5072-C58D-320F-3B5CFD510004}"/>
              </a:ext>
            </a:extLst>
          </p:cNvPr>
          <p:cNvSpPr>
            <a:spLocks noGrp="1"/>
          </p:cNvSpPr>
          <p:nvPr>
            <p:ph idx="1"/>
          </p:nvPr>
        </p:nvSpPr>
        <p:spPr>
          <a:xfrm>
            <a:off x="358219" y="1825624"/>
            <a:ext cx="11481847" cy="3923045"/>
          </a:xfrm>
        </p:spPr>
        <p:txBody>
          <a:bodyPr>
            <a:normAutofit/>
          </a:bodyPr>
          <a:lstStyle/>
          <a:p>
            <a:r>
              <a:rPr lang="en-GB" dirty="0"/>
              <a:t>Create an array of numbers</a:t>
            </a:r>
          </a:p>
          <a:p>
            <a:r>
              <a:rPr lang="en-GB" dirty="0"/>
              <a:t>Using an iterator, display each number in the array</a:t>
            </a:r>
          </a:p>
          <a:p>
            <a:endParaRPr lang="en-GB" sz="1100"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445A1F12-AE3B-5791-9E05-0B60AAEA91CD}"/>
              </a:ext>
            </a:extLst>
          </p:cNvPr>
          <p:cNvPicPr>
            <a:picLocks noChangeAspect="1"/>
          </p:cNvPicPr>
          <p:nvPr/>
        </p:nvPicPr>
        <p:blipFill>
          <a:blip r:embed="rId3"/>
          <a:stretch>
            <a:fillRect/>
          </a:stretch>
        </p:blipFill>
        <p:spPr>
          <a:xfrm>
            <a:off x="1972550" y="2891508"/>
            <a:ext cx="8246899" cy="2807269"/>
          </a:xfrm>
          <a:prstGeom prst="rect">
            <a:avLst/>
          </a:prstGeom>
        </p:spPr>
      </p:pic>
      <p:sp>
        <p:nvSpPr>
          <p:cNvPr id="7" name="Rectangle 6">
            <a:extLst>
              <a:ext uri="{FF2B5EF4-FFF2-40B4-BE49-F238E27FC236}">
                <a16:creationId xmlns:a16="http://schemas.microsoft.com/office/drawing/2014/main" id="{3A2C987F-6F31-8CB9-9DC5-C451F408CBDB}"/>
              </a:ext>
            </a:extLst>
          </p:cNvPr>
          <p:cNvSpPr/>
          <p:nvPr/>
        </p:nvSpPr>
        <p:spPr>
          <a:xfrm>
            <a:off x="1972550" y="2891508"/>
            <a:ext cx="8246899" cy="280726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4632689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3249</Words>
  <Application>Microsoft Office PowerPoint</Application>
  <PresentationFormat>Widescreen</PresentationFormat>
  <Paragraphs>348</Paragraphs>
  <Slides>44</Slides>
  <Notes>34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44</vt:i4>
      </vt:variant>
    </vt:vector>
  </HeadingPairs>
  <TitlesOfParts>
    <vt:vector size="54" baseType="lpstr">
      <vt:lpstr>Aptos</vt:lpstr>
      <vt:lpstr>Arial</vt:lpstr>
      <vt:lpstr>Calibri</vt:lpstr>
      <vt:lpstr>Calibri Light</vt:lpstr>
      <vt:lpstr>Consolas</vt:lpstr>
      <vt:lpstr>Helvetica</vt:lpstr>
      <vt:lpstr>Wingdings</vt:lpstr>
      <vt:lpstr>UWTSD Holding Page</vt:lpstr>
      <vt:lpstr>UWTSD Text 2</vt:lpstr>
      <vt:lpstr>UWTSD Logo Variations place image in Background</vt:lpstr>
      <vt:lpstr>PowerPoint Presentation</vt:lpstr>
      <vt:lpstr>Lecture Content</vt:lpstr>
      <vt:lpstr>Scripting Languages</vt:lpstr>
      <vt:lpstr>Pros and Cons of Scripting Languages</vt:lpstr>
      <vt:lpstr>Scripting Language Characteristics</vt:lpstr>
      <vt:lpstr>Scripting Languages</vt:lpstr>
      <vt:lpstr>Scripting Language Usage</vt:lpstr>
      <vt:lpstr>Three types of HTML tag</vt:lpstr>
      <vt:lpstr>Strong vs Weak Typing</vt:lpstr>
      <vt:lpstr>Strong vs Weak Typing</vt:lpstr>
      <vt:lpstr>Running JavaScript</vt:lpstr>
      <vt:lpstr>Using Javascript</vt:lpstr>
      <vt:lpstr>Using JavaScript</vt:lpstr>
      <vt:lpstr>Using JavaScript</vt:lpstr>
      <vt:lpstr>Using JavaScript</vt:lpstr>
      <vt:lpstr>Script tag</vt:lpstr>
      <vt:lpstr>Script Tag - Example</vt:lpstr>
      <vt:lpstr>JavaScript Variables</vt:lpstr>
      <vt:lpstr>JavaScript Variables</vt:lpstr>
      <vt:lpstr>Exercise</vt:lpstr>
      <vt:lpstr>Exercise</vt:lpstr>
      <vt:lpstr>Weak Typing - Implications</vt:lpstr>
      <vt:lpstr>Weak Typing - Implications</vt:lpstr>
      <vt:lpstr>Common Syntax</vt:lpstr>
      <vt:lpstr>Branch Statements</vt:lpstr>
      <vt:lpstr>If-Else Shorthand</vt:lpstr>
      <vt:lpstr>Iterators</vt:lpstr>
      <vt:lpstr>Exercise</vt:lpstr>
      <vt:lpstr>Exercise</vt:lpstr>
      <vt:lpstr>Truthy and Falsy</vt:lpstr>
      <vt:lpstr>Exercise</vt:lpstr>
      <vt:lpstr>!!</vt:lpstr>
      <vt:lpstr>Short Circuit Evaluation – Logical OR</vt:lpstr>
      <vt:lpstr>Short Circuit Evaluation – Logical OR</vt:lpstr>
      <vt:lpstr>Short Circuit Evaluation – Logical AND</vt:lpstr>
      <vt:lpstr>Short Circuit Evaluation – Logical AND</vt:lpstr>
      <vt:lpstr>Short Circuit Evaluation – Logical AND</vt:lpstr>
      <vt:lpstr>Logical AND ReactJS Example</vt:lpstr>
      <vt:lpstr>Arrays</vt:lpstr>
      <vt:lpstr>Collections / Associative Arrays / Hashes</vt:lpstr>
      <vt:lpstr>Destructuring With Arrays</vt:lpstr>
      <vt:lpstr>Destructuring With Arrays - Uses</vt:lpstr>
      <vt:lpstr>Destructuring With Arrays - Uses</vt:lpstr>
      <vt:lpstr>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19</cp:revision>
  <dcterms:created xsi:type="dcterms:W3CDTF">2021-03-09T15:35:42Z</dcterms:created>
  <dcterms:modified xsi:type="dcterms:W3CDTF">2025-09-28T16:27:27Z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