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47" r:id="rId2"/>
  </p:sldMasterIdLst>
  <p:notesMasterIdLst>
    <p:notesMasterId r:id="rId5"/>
  </p:notesMasterIdLst>
  <p:sldIdLst>
    <p:sldId id="258" r:id="rId3"/>
    <p:sldId id="257"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E74832-074A-41DA-A14D-39D6F176AB71}" v="17" dt="2022-10-27T01:12:05.7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93447" autoAdjust="0"/>
  </p:normalViewPr>
  <p:slideViewPr>
    <p:cSldViewPr snapToGrid="0">
      <p:cViewPr varScale="1">
        <p:scale>
          <a:sx n="59" d="100"/>
          <a:sy n="59" d="100"/>
        </p:scale>
        <p:origin x="772" y="56"/>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 Mcgovern-Kemp (2100603)" userId="S::2100603@student.uwtsd.ac.uk::2de272d0-9a5d-4a8e-8e93-d42c07cf84c7" providerId="AD" clId="Web-{A8E8EDB9-FCE9-40D8-AC60-E21E05215F83}"/>
    <pc:docChg chg="addSld delSld modSld addMainMaster">
      <pc:chgData name="Angel Mcgovern-Kemp (2100603)" userId="S::2100603@student.uwtsd.ac.uk::2de272d0-9a5d-4a8e-8e93-d42c07cf84c7" providerId="AD" clId="Web-{A8E8EDB9-FCE9-40D8-AC60-E21E05215F83}" dt="2022-10-06T12:14:50.328" v="269" actId="20577"/>
      <pc:docMkLst>
        <pc:docMk/>
      </pc:docMkLst>
      <pc:sldChg chg="delSp del">
        <pc:chgData name="Angel Mcgovern-Kemp (2100603)" userId="S::2100603@student.uwtsd.ac.uk::2de272d0-9a5d-4a8e-8e93-d42c07cf84c7" providerId="AD" clId="Web-{A8E8EDB9-FCE9-40D8-AC60-E21E05215F83}" dt="2022-10-06T11:53:03.282" v="10"/>
        <pc:sldMkLst>
          <pc:docMk/>
          <pc:sldMk cId="109857222" sldId="256"/>
        </pc:sldMkLst>
        <pc:spChg chg="del">
          <ac:chgData name="Angel Mcgovern-Kemp (2100603)" userId="S::2100603@student.uwtsd.ac.uk::2de272d0-9a5d-4a8e-8e93-d42c07cf84c7" providerId="AD" clId="Web-{A8E8EDB9-FCE9-40D8-AC60-E21E05215F83}" dt="2022-10-06T11:45:49.663" v="0"/>
          <ac:spMkLst>
            <pc:docMk/>
            <pc:sldMk cId="109857222" sldId="256"/>
            <ac:spMk id="2" creationId="{00000000-0000-0000-0000-000000000000}"/>
          </ac:spMkLst>
        </pc:spChg>
        <pc:spChg chg="del">
          <ac:chgData name="Angel Mcgovern-Kemp (2100603)" userId="S::2100603@student.uwtsd.ac.uk::2de272d0-9a5d-4a8e-8e93-d42c07cf84c7" providerId="AD" clId="Web-{A8E8EDB9-FCE9-40D8-AC60-E21E05215F83}" dt="2022-10-06T11:45:53.319" v="1"/>
          <ac:spMkLst>
            <pc:docMk/>
            <pc:sldMk cId="109857222" sldId="256"/>
            <ac:spMk id="3" creationId="{00000000-0000-0000-0000-000000000000}"/>
          </ac:spMkLst>
        </pc:spChg>
      </pc:sldChg>
      <pc:sldChg chg="modSp new">
        <pc:chgData name="Angel Mcgovern-Kemp (2100603)" userId="S::2100603@student.uwtsd.ac.uk::2de272d0-9a5d-4a8e-8e93-d42c07cf84c7" providerId="AD" clId="Web-{A8E8EDB9-FCE9-40D8-AC60-E21E05215F83}" dt="2022-10-06T12:14:50.328" v="269" actId="20577"/>
        <pc:sldMkLst>
          <pc:docMk/>
          <pc:sldMk cId="1669019527" sldId="257"/>
        </pc:sldMkLst>
        <pc:spChg chg="mod">
          <ac:chgData name="Angel Mcgovern-Kemp (2100603)" userId="S::2100603@student.uwtsd.ac.uk::2de272d0-9a5d-4a8e-8e93-d42c07cf84c7" providerId="AD" clId="Web-{A8E8EDB9-FCE9-40D8-AC60-E21E05215F83}" dt="2022-10-06T11:46:24.087" v="8" actId="20577"/>
          <ac:spMkLst>
            <pc:docMk/>
            <pc:sldMk cId="1669019527" sldId="257"/>
            <ac:spMk id="2" creationId="{71C91D6D-B50A-39A8-7E97-2393C1057966}"/>
          </ac:spMkLst>
        </pc:spChg>
        <pc:spChg chg="mod">
          <ac:chgData name="Angel Mcgovern-Kemp (2100603)" userId="S::2100603@student.uwtsd.ac.uk::2de272d0-9a5d-4a8e-8e93-d42c07cf84c7" providerId="AD" clId="Web-{A8E8EDB9-FCE9-40D8-AC60-E21E05215F83}" dt="2022-10-06T12:14:50.328" v="269" actId="20577"/>
          <ac:spMkLst>
            <pc:docMk/>
            <pc:sldMk cId="1669019527" sldId="257"/>
            <ac:spMk id="3" creationId="{AAD25417-8D98-3F8D-ACC2-A83042386ABD}"/>
          </ac:spMkLst>
        </pc:spChg>
      </pc:sldChg>
      <pc:sldChg chg="addSp delSp modSp add">
        <pc:chgData name="Angel Mcgovern-Kemp (2100603)" userId="S::2100603@student.uwtsd.ac.uk::2de272d0-9a5d-4a8e-8e93-d42c07cf84c7" providerId="AD" clId="Web-{A8E8EDB9-FCE9-40D8-AC60-E21E05215F83}" dt="2022-10-06T12:11:34.098" v="182" actId="1076"/>
        <pc:sldMkLst>
          <pc:docMk/>
          <pc:sldMk cId="492190708" sldId="258"/>
        </pc:sldMkLst>
        <pc:spChg chg="add mod">
          <ac:chgData name="Angel Mcgovern-Kemp (2100603)" userId="S::2100603@student.uwtsd.ac.uk::2de272d0-9a5d-4a8e-8e93-d42c07cf84c7" providerId="AD" clId="Web-{A8E8EDB9-FCE9-40D8-AC60-E21E05215F83}" dt="2022-10-06T12:10:53.268" v="174" actId="14100"/>
          <ac:spMkLst>
            <pc:docMk/>
            <pc:sldMk cId="492190708" sldId="258"/>
            <ac:spMk id="2" creationId="{543FEC3C-E1EE-8DA0-01BA-1B0B8B7EF820}"/>
          </ac:spMkLst>
        </pc:spChg>
        <pc:spChg chg="add mod">
          <ac:chgData name="Angel Mcgovern-Kemp (2100603)" userId="S::2100603@student.uwtsd.ac.uk::2de272d0-9a5d-4a8e-8e93-d42c07cf84c7" providerId="AD" clId="Web-{A8E8EDB9-FCE9-40D8-AC60-E21E05215F83}" dt="2022-10-06T12:11:16.050" v="178" actId="1076"/>
          <ac:spMkLst>
            <pc:docMk/>
            <pc:sldMk cId="492190708" sldId="258"/>
            <ac:spMk id="3" creationId="{0872A3FD-07C1-609E-0350-F629ACBA21A5}"/>
          </ac:spMkLst>
        </pc:spChg>
        <pc:spChg chg="mod">
          <ac:chgData name="Angel Mcgovern-Kemp (2100603)" userId="S::2100603@student.uwtsd.ac.uk::2de272d0-9a5d-4a8e-8e93-d42c07cf84c7" providerId="AD" clId="Web-{A8E8EDB9-FCE9-40D8-AC60-E21E05215F83}" dt="2022-10-06T12:04:21.088" v="134" actId="1076"/>
          <ac:spMkLst>
            <pc:docMk/>
            <pc:sldMk cId="492190708" sldId="258"/>
            <ac:spMk id="19" creationId="{E2C53FA6-E6D7-2A50-5847-AAA2399E10F9}"/>
          </ac:spMkLst>
        </pc:spChg>
        <pc:spChg chg="mod">
          <ac:chgData name="Angel Mcgovern-Kemp (2100603)" userId="S::2100603@student.uwtsd.ac.uk::2de272d0-9a5d-4a8e-8e93-d42c07cf84c7" providerId="AD" clId="Web-{A8E8EDB9-FCE9-40D8-AC60-E21E05215F83}" dt="2022-10-06T12:11:34.098" v="182" actId="1076"/>
          <ac:spMkLst>
            <pc:docMk/>
            <pc:sldMk cId="492190708" sldId="258"/>
            <ac:spMk id="20" creationId="{1B11C5BB-55DC-ED7C-D5B8-3A63AF86BC51}"/>
          </ac:spMkLst>
        </pc:spChg>
        <pc:spChg chg="del mod">
          <ac:chgData name="Angel Mcgovern-Kemp (2100603)" userId="S::2100603@student.uwtsd.ac.uk::2de272d0-9a5d-4a8e-8e93-d42c07cf84c7" providerId="AD" clId="Web-{A8E8EDB9-FCE9-40D8-AC60-E21E05215F83}" dt="2022-10-06T12:09:09.590" v="158"/>
          <ac:spMkLst>
            <pc:docMk/>
            <pc:sldMk cId="492190708" sldId="258"/>
            <ac:spMk id="21" creationId="{502F9206-A123-DB4B-0F76-BC8902DE6650}"/>
          </ac:spMkLst>
        </pc:spChg>
        <pc:spChg chg="mod">
          <ac:chgData name="Angel Mcgovern-Kemp (2100603)" userId="S::2100603@student.uwtsd.ac.uk::2de272d0-9a5d-4a8e-8e93-d42c07cf84c7" providerId="AD" clId="Web-{A8E8EDB9-FCE9-40D8-AC60-E21E05215F83}" dt="2022-10-06T12:11:24.410" v="180" actId="14100"/>
          <ac:spMkLst>
            <pc:docMk/>
            <pc:sldMk cId="492190708" sldId="258"/>
            <ac:spMk id="22" creationId="{A0F011D4-830C-4A98-3C92-CAC2204C9FA4}"/>
          </ac:spMkLst>
        </pc:spChg>
        <pc:spChg chg="add del mod">
          <ac:chgData name="Angel Mcgovern-Kemp (2100603)" userId="S::2100603@student.uwtsd.ac.uk::2de272d0-9a5d-4a8e-8e93-d42c07cf84c7" providerId="AD" clId="Web-{A8E8EDB9-FCE9-40D8-AC60-E21E05215F83}" dt="2022-10-06T12:11:06.471" v="176" actId="14100"/>
          <ac:spMkLst>
            <pc:docMk/>
            <pc:sldMk cId="492190708" sldId="258"/>
            <ac:spMk id="23" creationId="{7A9E4CD8-080E-DDF1-C521-32C2CFC61EC8}"/>
          </ac:spMkLst>
        </pc:spChg>
        <pc:spChg chg="del mod">
          <ac:chgData name="Angel Mcgovern-Kemp (2100603)" userId="S::2100603@student.uwtsd.ac.uk::2de272d0-9a5d-4a8e-8e93-d42c07cf84c7" providerId="AD" clId="Web-{A8E8EDB9-FCE9-40D8-AC60-E21E05215F83}" dt="2022-10-06T12:08:56.823" v="154"/>
          <ac:spMkLst>
            <pc:docMk/>
            <pc:sldMk cId="492190708" sldId="258"/>
            <ac:spMk id="24" creationId="{9A7063AB-98DF-2F96-0D26-A38D89F5A1D4}"/>
          </ac:spMkLst>
        </pc:spChg>
        <pc:spChg chg="del mod">
          <ac:chgData name="Angel Mcgovern-Kemp (2100603)" userId="S::2100603@student.uwtsd.ac.uk::2de272d0-9a5d-4a8e-8e93-d42c07cf84c7" providerId="AD" clId="Web-{A8E8EDB9-FCE9-40D8-AC60-E21E05215F83}" dt="2022-10-06T12:10:06.952" v="166"/>
          <ac:spMkLst>
            <pc:docMk/>
            <pc:sldMk cId="492190708" sldId="258"/>
            <ac:spMk id="25" creationId="{718D2ECF-C7D2-85C9-2442-1F4F461E4C82}"/>
          </ac:spMkLst>
        </pc:spChg>
        <pc:picChg chg="del mod">
          <ac:chgData name="Angel Mcgovern-Kemp (2100603)" userId="S::2100603@student.uwtsd.ac.uk::2de272d0-9a5d-4a8e-8e93-d42c07cf84c7" providerId="AD" clId="Web-{A8E8EDB9-FCE9-40D8-AC60-E21E05215F83}" dt="2022-10-06T12:03:29.788" v="126"/>
          <ac:picMkLst>
            <pc:docMk/>
            <pc:sldMk cId="492190708" sldId="258"/>
            <ac:picMk id="12" creationId="{FDBA11F6-39B8-7BED-4E13-91CB3B2A3BCF}"/>
          </ac:picMkLst>
        </pc:picChg>
      </pc:sldChg>
      <pc:sldMasterChg chg="add addSldLayout">
        <pc:chgData name="Angel Mcgovern-Kemp (2100603)" userId="S::2100603@student.uwtsd.ac.uk::2de272d0-9a5d-4a8e-8e93-d42c07cf84c7" providerId="AD" clId="Web-{A8E8EDB9-FCE9-40D8-AC60-E21E05215F83}" dt="2022-10-06T11:53:00.298" v="9"/>
        <pc:sldMasterMkLst>
          <pc:docMk/>
          <pc:sldMasterMk cId="1502361072" sldId="2147483747"/>
        </pc:sldMasterMkLst>
        <pc:sldLayoutChg chg="add">
          <pc:chgData name="Angel Mcgovern-Kemp (2100603)" userId="S::2100603@student.uwtsd.ac.uk::2de272d0-9a5d-4a8e-8e93-d42c07cf84c7" providerId="AD" clId="Web-{A8E8EDB9-FCE9-40D8-AC60-E21E05215F83}" dt="2022-10-06T11:53:00.298" v="9"/>
          <pc:sldLayoutMkLst>
            <pc:docMk/>
            <pc:sldMasterMk cId="1502361072" sldId="2147483747"/>
            <pc:sldLayoutMk cId="956646649" sldId="2147483748"/>
          </pc:sldLayoutMkLst>
        </pc:sldLayoutChg>
        <pc:sldLayoutChg chg="add">
          <pc:chgData name="Angel Mcgovern-Kemp (2100603)" userId="S::2100603@student.uwtsd.ac.uk::2de272d0-9a5d-4a8e-8e93-d42c07cf84c7" providerId="AD" clId="Web-{A8E8EDB9-FCE9-40D8-AC60-E21E05215F83}" dt="2022-10-06T11:53:00.298" v="9"/>
          <pc:sldLayoutMkLst>
            <pc:docMk/>
            <pc:sldMasterMk cId="1502361072" sldId="2147483747"/>
            <pc:sldLayoutMk cId="867619310" sldId="2147483749"/>
          </pc:sldLayoutMkLst>
        </pc:sldLayoutChg>
        <pc:sldLayoutChg chg="add">
          <pc:chgData name="Angel Mcgovern-Kemp (2100603)" userId="S::2100603@student.uwtsd.ac.uk::2de272d0-9a5d-4a8e-8e93-d42c07cf84c7" providerId="AD" clId="Web-{A8E8EDB9-FCE9-40D8-AC60-E21E05215F83}" dt="2022-10-06T11:53:00.298" v="9"/>
          <pc:sldLayoutMkLst>
            <pc:docMk/>
            <pc:sldMasterMk cId="1502361072" sldId="2147483747"/>
            <pc:sldLayoutMk cId="1175231498" sldId="2147483750"/>
          </pc:sldLayoutMkLst>
        </pc:sldLayoutChg>
        <pc:sldLayoutChg chg="add">
          <pc:chgData name="Angel Mcgovern-Kemp (2100603)" userId="S::2100603@student.uwtsd.ac.uk::2de272d0-9a5d-4a8e-8e93-d42c07cf84c7" providerId="AD" clId="Web-{A8E8EDB9-FCE9-40D8-AC60-E21E05215F83}" dt="2022-10-06T11:53:00.298" v="9"/>
          <pc:sldLayoutMkLst>
            <pc:docMk/>
            <pc:sldMasterMk cId="1502361072" sldId="2147483747"/>
            <pc:sldLayoutMk cId="2985702988" sldId="2147483751"/>
          </pc:sldLayoutMkLst>
        </pc:sldLayoutChg>
        <pc:sldLayoutChg chg="add">
          <pc:chgData name="Angel Mcgovern-Kemp (2100603)" userId="S::2100603@student.uwtsd.ac.uk::2de272d0-9a5d-4a8e-8e93-d42c07cf84c7" providerId="AD" clId="Web-{A8E8EDB9-FCE9-40D8-AC60-E21E05215F83}" dt="2022-10-06T11:53:00.298" v="9"/>
          <pc:sldLayoutMkLst>
            <pc:docMk/>
            <pc:sldMasterMk cId="1502361072" sldId="2147483747"/>
            <pc:sldLayoutMk cId="1179277782" sldId="2147483752"/>
          </pc:sldLayoutMkLst>
        </pc:sldLayoutChg>
        <pc:sldLayoutChg chg="add">
          <pc:chgData name="Angel Mcgovern-Kemp (2100603)" userId="S::2100603@student.uwtsd.ac.uk::2de272d0-9a5d-4a8e-8e93-d42c07cf84c7" providerId="AD" clId="Web-{A8E8EDB9-FCE9-40D8-AC60-E21E05215F83}" dt="2022-10-06T11:53:00.298" v="9"/>
          <pc:sldLayoutMkLst>
            <pc:docMk/>
            <pc:sldMasterMk cId="1502361072" sldId="2147483747"/>
            <pc:sldLayoutMk cId="2796636700" sldId="2147483753"/>
          </pc:sldLayoutMkLst>
        </pc:sldLayoutChg>
        <pc:sldLayoutChg chg="add">
          <pc:chgData name="Angel Mcgovern-Kemp (2100603)" userId="S::2100603@student.uwtsd.ac.uk::2de272d0-9a5d-4a8e-8e93-d42c07cf84c7" providerId="AD" clId="Web-{A8E8EDB9-FCE9-40D8-AC60-E21E05215F83}" dt="2022-10-06T11:53:00.298" v="9"/>
          <pc:sldLayoutMkLst>
            <pc:docMk/>
            <pc:sldMasterMk cId="1502361072" sldId="2147483747"/>
            <pc:sldLayoutMk cId="770545079" sldId="2147483754"/>
          </pc:sldLayoutMkLst>
        </pc:sldLayoutChg>
        <pc:sldLayoutChg chg="add">
          <pc:chgData name="Angel Mcgovern-Kemp (2100603)" userId="S::2100603@student.uwtsd.ac.uk::2de272d0-9a5d-4a8e-8e93-d42c07cf84c7" providerId="AD" clId="Web-{A8E8EDB9-FCE9-40D8-AC60-E21E05215F83}" dt="2022-10-06T11:53:00.298" v="9"/>
          <pc:sldLayoutMkLst>
            <pc:docMk/>
            <pc:sldMasterMk cId="1502361072" sldId="2147483747"/>
            <pc:sldLayoutMk cId="4189838360" sldId="2147483755"/>
          </pc:sldLayoutMkLst>
        </pc:sldLayoutChg>
        <pc:sldLayoutChg chg="add">
          <pc:chgData name="Angel Mcgovern-Kemp (2100603)" userId="S::2100603@student.uwtsd.ac.uk::2de272d0-9a5d-4a8e-8e93-d42c07cf84c7" providerId="AD" clId="Web-{A8E8EDB9-FCE9-40D8-AC60-E21E05215F83}" dt="2022-10-06T11:53:00.298" v="9"/>
          <pc:sldLayoutMkLst>
            <pc:docMk/>
            <pc:sldMasterMk cId="1502361072" sldId="2147483747"/>
            <pc:sldLayoutMk cId="128906913" sldId="2147483756"/>
          </pc:sldLayoutMkLst>
        </pc:sldLayoutChg>
        <pc:sldLayoutChg chg="add">
          <pc:chgData name="Angel Mcgovern-Kemp (2100603)" userId="S::2100603@student.uwtsd.ac.uk::2de272d0-9a5d-4a8e-8e93-d42c07cf84c7" providerId="AD" clId="Web-{A8E8EDB9-FCE9-40D8-AC60-E21E05215F83}" dt="2022-10-06T11:53:00.298" v="9"/>
          <pc:sldLayoutMkLst>
            <pc:docMk/>
            <pc:sldMasterMk cId="1502361072" sldId="2147483747"/>
            <pc:sldLayoutMk cId="3898492456" sldId="2147483757"/>
          </pc:sldLayoutMkLst>
        </pc:sldLayoutChg>
        <pc:sldLayoutChg chg="add">
          <pc:chgData name="Angel Mcgovern-Kemp (2100603)" userId="S::2100603@student.uwtsd.ac.uk::2de272d0-9a5d-4a8e-8e93-d42c07cf84c7" providerId="AD" clId="Web-{A8E8EDB9-FCE9-40D8-AC60-E21E05215F83}" dt="2022-10-06T11:53:00.298" v="9"/>
          <pc:sldLayoutMkLst>
            <pc:docMk/>
            <pc:sldMasterMk cId="1502361072" sldId="2147483747"/>
            <pc:sldLayoutMk cId="4120915907" sldId="2147483758"/>
          </pc:sldLayoutMkLst>
        </pc:sldLayoutChg>
      </pc:sldMasterChg>
    </pc:docChg>
  </pc:docChgLst>
  <pc:docChgLst>
    <pc:chgData name="Angel Mcgovern-Kemp (2100603)" userId="S::2100603@student.uwtsd.ac.uk::2de272d0-9a5d-4a8e-8e93-d42c07cf84c7" providerId="AD" clId="Web-{D0FFF6B2-F637-9499-85A3-48DE96B20A16}"/>
    <pc:docChg chg="modSld">
      <pc:chgData name="Angel Mcgovern-Kemp (2100603)" userId="S::2100603@student.uwtsd.ac.uk::2de272d0-9a5d-4a8e-8e93-d42c07cf84c7" providerId="AD" clId="Web-{D0FFF6B2-F637-9499-85A3-48DE96B20A16}" dt="2022-10-14T13:15:41.064" v="8" actId="20577"/>
      <pc:docMkLst>
        <pc:docMk/>
      </pc:docMkLst>
      <pc:sldChg chg="modSp">
        <pc:chgData name="Angel Mcgovern-Kemp (2100603)" userId="S::2100603@student.uwtsd.ac.uk::2de272d0-9a5d-4a8e-8e93-d42c07cf84c7" providerId="AD" clId="Web-{D0FFF6B2-F637-9499-85A3-48DE96B20A16}" dt="2022-10-14T13:15:41.064" v="8" actId="20577"/>
        <pc:sldMkLst>
          <pc:docMk/>
          <pc:sldMk cId="1669019527" sldId="257"/>
        </pc:sldMkLst>
        <pc:spChg chg="mod">
          <ac:chgData name="Angel Mcgovern-Kemp (2100603)" userId="S::2100603@student.uwtsd.ac.uk::2de272d0-9a5d-4a8e-8e93-d42c07cf84c7" providerId="AD" clId="Web-{D0FFF6B2-F637-9499-85A3-48DE96B20A16}" dt="2022-10-14T13:15:41.064" v="8" actId="20577"/>
          <ac:spMkLst>
            <pc:docMk/>
            <pc:sldMk cId="1669019527" sldId="257"/>
            <ac:spMk id="3" creationId="{AAD25417-8D98-3F8D-ACC2-A83042386ABD}"/>
          </ac:spMkLst>
        </pc:spChg>
      </pc:sldChg>
    </pc:docChg>
  </pc:docChgLst>
  <pc:docChgLst>
    <pc:chgData name="Angel Mcgovern-Kemp (2100603)" userId="S::2100603@student.uwtsd.ac.uk::2de272d0-9a5d-4a8e-8e93-d42c07cf84c7" providerId="AD" clId="Web-{49DC7D46-DFA0-1213-329D-41A80F174C23}"/>
    <pc:docChg chg="modSld">
      <pc:chgData name="Angel Mcgovern-Kemp (2100603)" userId="S::2100603@student.uwtsd.ac.uk::2de272d0-9a5d-4a8e-8e93-d42c07cf84c7" providerId="AD" clId="Web-{49DC7D46-DFA0-1213-329D-41A80F174C23}" dt="2022-10-24T16:33:21.820" v="148" actId="20577"/>
      <pc:docMkLst>
        <pc:docMk/>
      </pc:docMkLst>
      <pc:sldChg chg="modSp">
        <pc:chgData name="Angel Mcgovern-Kemp (2100603)" userId="S::2100603@student.uwtsd.ac.uk::2de272d0-9a5d-4a8e-8e93-d42c07cf84c7" providerId="AD" clId="Web-{49DC7D46-DFA0-1213-329D-41A80F174C23}" dt="2022-10-24T16:26:59.918" v="108" actId="20577"/>
        <pc:sldMkLst>
          <pc:docMk/>
          <pc:sldMk cId="1669019527" sldId="257"/>
        </pc:sldMkLst>
        <pc:spChg chg="mod">
          <ac:chgData name="Angel Mcgovern-Kemp (2100603)" userId="S::2100603@student.uwtsd.ac.uk::2de272d0-9a5d-4a8e-8e93-d42c07cf84c7" providerId="AD" clId="Web-{49DC7D46-DFA0-1213-329D-41A80F174C23}" dt="2022-10-24T16:26:59.918" v="108" actId="20577"/>
          <ac:spMkLst>
            <pc:docMk/>
            <pc:sldMk cId="1669019527" sldId="257"/>
            <ac:spMk id="3" creationId="{AAD25417-8D98-3F8D-ACC2-A83042386ABD}"/>
          </ac:spMkLst>
        </pc:spChg>
      </pc:sldChg>
      <pc:sldChg chg="addSp delSp modSp">
        <pc:chgData name="Angel Mcgovern-Kemp (2100603)" userId="S::2100603@student.uwtsd.ac.uk::2de272d0-9a5d-4a8e-8e93-d42c07cf84c7" providerId="AD" clId="Web-{49DC7D46-DFA0-1213-329D-41A80F174C23}" dt="2022-10-24T16:33:21.820" v="148" actId="20577"/>
        <pc:sldMkLst>
          <pc:docMk/>
          <pc:sldMk cId="492190708" sldId="258"/>
        </pc:sldMkLst>
        <pc:spChg chg="mod">
          <ac:chgData name="Angel Mcgovern-Kemp (2100603)" userId="S::2100603@student.uwtsd.ac.uk::2de272d0-9a5d-4a8e-8e93-d42c07cf84c7" providerId="AD" clId="Web-{49DC7D46-DFA0-1213-329D-41A80F174C23}" dt="2022-10-24T16:28:41.593" v="133" actId="20577"/>
          <ac:spMkLst>
            <pc:docMk/>
            <pc:sldMk cId="492190708" sldId="258"/>
            <ac:spMk id="2" creationId="{543FEC3C-E1EE-8DA0-01BA-1B0B8B7EF820}"/>
          </ac:spMkLst>
        </pc:spChg>
        <pc:spChg chg="mod">
          <ac:chgData name="Angel Mcgovern-Kemp (2100603)" userId="S::2100603@student.uwtsd.ac.uk::2de272d0-9a5d-4a8e-8e93-d42c07cf84c7" providerId="AD" clId="Web-{49DC7D46-DFA0-1213-329D-41A80F174C23}" dt="2022-10-24T16:28:14.186" v="124" actId="20577"/>
          <ac:spMkLst>
            <pc:docMk/>
            <pc:sldMk cId="492190708" sldId="258"/>
            <ac:spMk id="3" creationId="{0872A3FD-07C1-609E-0350-F629ACBA21A5}"/>
          </ac:spMkLst>
        </pc:spChg>
        <pc:spChg chg="mod">
          <ac:chgData name="Angel Mcgovern-Kemp (2100603)" userId="S::2100603@student.uwtsd.ac.uk::2de272d0-9a5d-4a8e-8e93-d42c07cf84c7" providerId="AD" clId="Web-{49DC7D46-DFA0-1213-329D-41A80F174C23}" dt="2022-10-24T16:33:21.820" v="148" actId="20577"/>
          <ac:spMkLst>
            <pc:docMk/>
            <pc:sldMk cId="492190708" sldId="258"/>
            <ac:spMk id="20" creationId="{1B11C5BB-55DC-ED7C-D5B8-3A63AF86BC51}"/>
          </ac:spMkLst>
        </pc:spChg>
        <pc:spChg chg="mod">
          <ac:chgData name="Angel Mcgovern-Kemp (2100603)" userId="S::2100603@student.uwtsd.ac.uk::2de272d0-9a5d-4a8e-8e93-d42c07cf84c7" providerId="AD" clId="Web-{49DC7D46-DFA0-1213-329D-41A80F174C23}" dt="2022-10-24T16:28:25.748" v="129" actId="20577"/>
          <ac:spMkLst>
            <pc:docMk/>
            <pc:sldMk cId="492190708" sldId="258"/>
            <ac:spMk id="22" creationId="{A0F011D4-830C-4A98-3C92-CAC2204C9FA4}"/>
          </ac:spMkLst>
        </pc:spChg>
        <pc:spChg chg="add del mod">
          <ac:chgData name="Angel Mcgovern-Kemp (2100603)" userId="S::2100603@student.uwtsd.ac.uk::2de272d0-9a5d-4a8e-8e93-d42c07cf84c7" providerId="AD" clId="Web-{49DC7D46-DFA0-1213-329D-41A80F174C23}" dt="2022-10-24T16:28:21.920" v="128" actId="20577"/>
          <ac:spMkLst>
            <pc:docMk/>
            <pc:sldMk cId="492190708" sldId="258"/>
            <ac:spMk id="23" creationId="{7A9E4CD8-080E-DDF1-C521-32C2CFC61EC8}"/>
          </ac:spMkLst>
        </pc:spChg>
      </pc:sldChg>
    </pc:docChg>
  </pc:docChgLst>
  <pc:docChgLst>
    <pc:chgData name="Angel" userId="2de272d0-9a5d-4a8e-8e93-d42c07cf84c7" providerId="ADAL" clId="{51E74832-074A-41DA-A14D-39D6F176AB71}"/>
    <pc:docChg chg="custSel addSld delSld modSld sldOrd">
      <pc:chgData name="Angel" userId="2de272d0-9a5d-4a8e-8e93-d42c07cf84c7" providerId="ADAL" clId="{51E74832-074A-41DA-A14D-39D6F176AB71}" dt="2022-10-27T10:30:44.798" v="2038" actId="404"/>
      <pc:docMkLst>
        <pc:docMk/>
      </pc:docMkLst>
      <pc:sldChg chg="modSp mod">
        <pc:chgData name="Angel" userId="2de272d0-9a5d-4a8e-8e93-d42c07cf84c7" providerId="ADAL" clId="{51E74832-074A-41DA-A14D-39D6F176AB71}" dt="2022-10-27T10:19:18.285" v="2030" actId="20577"/>
        <pc:sldMkLst>
          <pc:docMk/>
          <pc:sldMk cId="1669019527" sldId="257"/>
        </pc:sldMkLst>
        <pc:spChg chg="mod">
          <ac:chgData name="Angel" userId="2de272d0-9a5d-4a8e-8e93-d42c07cf84c7" providerId="ADAL" clId="{51E74832-074A-41DA-A14D-39D6F176AB71}" dt="2022-10-27T09:45:39.404" v="1943" actId="20577"/>
          <ac:spMkLst>
            <pc:docMk/>
            <pc:sldMk cId="1669019527" sldId="257"/>
            <ac:spMk id="2" creationId="{71C91D6D-B50A-39A8-7E97-2393C1057966}"/>
          </ac:spMkLst>
        </pc:spChg>
        <pc:spChg chg="mod">
          <ac:chgData name="Angel" userId="2de272d0-9a5d-4a8e-8e93-d42c07cf84c7" providerId="ADAL" clId="{51E74832-074A-41DA-A14D-39D6F176AB71}" dt="2022-10-27T10:19:18.285" v="2030" actId="20577"/>
          <ac:spMkLst>
            <pc:docMk/>
            <pc:sldMk cId="1669019527" sldId="257"/>
            <ac:spMk id="3" creationId="{AAD25417-8D98-3F8D-ACC2-A83042386ABD}"/>
          </ac:spMkLst>
        </pc:spChg>
      </pc:sldChg>
      <pc:sldChg chg="addSp delSp modSp mod ord">
        <pc:chgData name="Angel" userId="2de272d0-9a5d-4a8e-8e93-d42c07cf84c7" providerId="ADAL" clId="{51E74832-074A-41DA-A14D-39D6F176AB71}" dt="2022-10-27T10:30:44.798" v="2038" actId="404"/>
        <pc:sldMkLst>
          <pc:docMk/>
          <pc:sldMk cId="492190708" sldId="258"/>
        </pc:sldMkLst>
        <pc:spChg chg="mod">
          <ac:chgData name="Angel" userId="2de272d0-9a5d-4a8e-8e93-d42c07cf84c7" providerId="ADAL" clId="{51E74832-074A-41DA-A14D-39D6F176AB71}" dt="2022-10-27T01:18:36.754" v="1905" actId="255"/>
          <ac:spMkLst>
            <pc:docMk/>
            <pc:sldMk cId="492190708" sldId="258"/>
            <ac:spMk id="2" creationId="{543FEC3C-E1EE-8DA0-01BA-1B0B8B7EF820}"/>
          </ac:spMkLst>
        </pc:spChg>
        <pc:spChg chg="mod">
          <ac:chgData name="Angel" userId="2de272d0-9a5d-4a8e-8e93-d42c07cf84c7" providerId="ADAL" clId="{51E74832-074A-41DA-A14D-39D6F176AB71}" dt="2022-10-27T01:02:07.467" v="1846" actId="14100"/>
          <ac:spMkLst>
            <pc:docMk/>
            <pc:sldMk cId="492190708" sldId="258"/>
            <ac:spMk id="3" creationId="{0872A3FD-07C1-609E-0350-F629ACBA21A5}"/>
          </ac:spMkLst>
        </pc:spChg>
        <pc:spChg chg="add del">
          <ac:chgData name="Angel" userId="2de272d0-9a5d-4a8e-8e93-d42c07cf84c7" providerId="ADAL" clId="{51E74832-074A-41DA-A14D-39D6F176AB71}" dt="2022-10-26T19:30:30.295" v="480" actId="478"/>
          <ac:spMkLst>
            <pc:docMk/>
            <pc:sldMk cId="492190708" sldId="258"/>
            <ac:spMk id="6" creationId="{E5CDF3D6-DB8E-910E-392C-959A05F30E1C}"/>
          </ac:spMkLst>
        </pc:spChg>
        <pc:spChg chg="add mod">
          <ac:chgData name="Angel" userId="2de272d0-9a5d-4a8e-8e93-d42c07cf84c7" providerId="ADAL" clId="{51E74832-074A-41DA-A14D-39D6F176AB71}" dt="2022-10-27T01:00:45.587" v="1844" actId="14100"/>
          <ac:spMkLst>
            <pc:docMk/>
            <pc:sldMk cId="492190708" sldId="258"/>
            <ac:spMk id="7" creationId="{AF98E385-E46E-3460-B744-4E44A2825842}"/>
          </ac:spMkLst>
        </pc:spChg>
        <pc:spChg chg="add mod">
          <ac:chgData name="Angel" userId="2de272d0-9a5d-4a8e-8e93-d42c07cf84c7" providerId="ADAL" clId="{51E74832-074A-41DA-A14D-39D6F176AB71}" dt="2022-10-27T01:00:34.564" v="1843" actId="1076"/>
          <ac:spMkLst>
            <pc:docMk/>
            <pc:sldMk cId="492190708" sldId="258"/>
            <ac:spMk id="8" creationId="{44DBD766-F2AC-DA65-BB08-07CBCB361ABA}"/>
          </ac:spMkLst>
        </pc:spChg>
        <pc:spChg chg="mod">
          <ac:chgData name="Angel" userId="2de272d0-9a5d-4a8e-8e93-d42c07cf84c7" providerId="ADAL" clId="{51E74832-074A-41DA-A14D-39D6F176AB71}" dt="2022-10-25T15:23:13.575" v="376" actId="20577"/>
          <ac:spMkLst>
            <pc:docMk/>
            <pc:sldMk cId="492190708" sldId="258"/>
            <ac:spMk id="19" creationId="{E2C53FA6-E6D7-2A50-5847-AAA2399E10F9}"/>
          </ac:spMkLst>
        </pc:spChg>
        <pc:spChg chg="mod">
          <ac:chgData name="Angel" userId="2de272d0-9a5d-4a8e-8e93-d42c07cf84c7" providerId="ADAL" clId="{51E74832-074A-41DA-A14D-39D6F176AB71}" dt="2022-10-27T10:30:08.199" v="2033" actId="14100"/>
          <ac:spMkLst>
            <pc:docMk/>
            <pc:sldMk cId="492190708" sldId="258"/>
            <ac:spMk id="20" creationId="{1B11C5BB-55DC-ED7C-D5B8-3A63AF86BC51}"/>
          </ac:spMkLst>
        </pc:spChg>
        <pc:spChg chg="mod">
          <ac:chgData name="Angel" userId="2de272d0-9a5d-4a8e-8e93-d42c07cf84c7" providerId="ADAL" clId="{51E74832-074A-41DA-A14D-39D6F176AB71}" dt="2022-10-27T10:30:16.996" v="2035" actId="14100"/>
          <ac:spMkLst>
            <pc:docMk/>
            <pc:sldMk cId="492190708" sldId="258"/>
            <ac:spMk id="22" creationId="{A0F011D4-830C-4A98-3C92-CAC2204C9FA4}"/>
          </ac:spMkLst>
        </pc:spChg>
        <pc:spChg chg="mod">
          <ac:chgData name="Angel" userId="2de272d0-9a5d-4a8e-8e93-d42c07cf84c7" providerId="ADAL" clId="{51E74832-074A-41DA-A14D-39D6F176AB71}" dt="2022-10-27T10:30:44.798" v="2038" actId="404"/>
          <ac:spMkLst>
            <pc:docMk/>
            <pc:sldMk cId="492190708" sldId="258"/>
            <ac:spMk id="23" creationId="{7A9E4CD8-080E-DDF1-C521-32C2CFC61EC8}"/>
          </ac:spMkLst>
        </pc:spChg>
        <pc:picChg chg="add mod">
          <ac:chgData name="Angel" userId="2de272d0-9a5d-4a8e-8e93-d42c07cf84c7" providerId="ADAL" clId="{51E74832-074A-41DA-A14D-39D6F176AB71}" dt="2022-10-27T01:00:15.939" v="1818" actId="1037"/>
          <ac:picMkLst>
            <pc:docMk/>
            <pc:sldMk cId="492190708" sldId="258"/>
            <ac:picMk id="5" creationId="{1017BB0E-522E-338B-52AC-9D98FA1A3DA0}"/>
          </ac:picMkLst>
        </pc:picChg>
      </pc:sldChg>
      <pc:sldChg chg="addSp delSp modSp new del mod">
        <pc:chgData name="Angel" userId="2de272d0-9a5d-4a8e-8e93-d42c07cf84c7" providerId="ADAL" clId="{51E74832-074A-41DA-A14D-39D6F176AB71}" dt="2022-10-25T15:30:23.147" v="424" actId="47"/>
        <pc:sldMkLst>
          <pc:docMk/>
          <pc:sldMk cId="2423715756" sldId="259"/>
        </pc:sldMkLst>
        <pc:spChg chg="add del">
          <ac:chgData name="Angel" userId="2de272d0-9a5d-4a8e-8e93-d42c07cf84c7" providerId="ADAL" clId="{51E74832-074A-41DA-A14D-39D6F176AB71}" dt="2022-10-25T15:28:39.402" v="395" actId="478"/>
          <ac:spMkLst>
            <pc:docMk/>
            <pc:sldMk cId="2423715756" sldId="259"/>
            <ac:spMk id="2" creationId="{2D67AFE4-3B9F-D3C9-C83F-5BAF3DD9FAC4}"/>
          </ac:spMkLst>
        </pc:spChg>
        <pc:spChg chg="add del mod">
          <ac:chgData name="Angel" userId="2de272d0-9a5d-4a8e-8e93-d42c07cf84c7" providerId="ADAL" clId="{51E74832-074A-41DA-A14D-39D6F176AB71}" dt="2022-10-25T15:28:38.803" v="394" actId="478"/>
          <ac:spMkLst>
            <pc:docMk/>
            <pc:sldMk cId="2423715756" sldId="259"/>
            <ac:spMk id="3" creationId="{7F119E09-C14B-D174-1A9C-8C5B9DFC5E70}"/>
          </ac:spMkLst>
        </pc:spChg>
        <pc:spChg chg="add del mod">
          <ac:chgData name="Angel" userId="2de272d0-9a5d-4a8e-8e93-d42c07cf84c7" providerId="ADAL" clId="{51E74832-074A-41DA-A14D-39D6F176AB71}" dt="2022-10-25T15:28:37.550" v="393" actId="478"/>
          <ac:spMkLst>
            <pc:docMk/>
            <pc:sldMk cId="2423715756" sldId="259"/>
            <ac:spMk id="4" creationId="{E1679B7F-FC80-1543-21A4-03F2DC4078B3}"/>
          </ac:spMkLst>
        </pc:spChg>
        <pc:spChg chg="add del mod">
          <ac:chgData name="Angel" userId="2de272d0-9a5d-4a8e-8e93-d42c07cf84c7" providerId="ADAL" clId="{51E74832-074A-41DA-A14D-39D6F176AB71}" dt="2022-10-25T15:28:36.832" v="392" actId="478"/>
          <ac:spMkLst>
            <pc:docMk/>
            <pc:sldMk cId="2423715756" sldId="259"/>
            <ac:spMk id="5" creationId="{40F03BF5-431E-4B2A-DF13-C75ACF453306}"/>
          </ac:spMkLst>
        </pc:spChg>
        <pc:spChg chg="add del mod">
          <ac:chgData name="Angel" userId="2de272d0-9a5d-4a8e-8e93-d42c07cf84c7" providerId="ADAL" clId="{51E74832-074A-41DA-A14D-39D6F176AB71}" dt="2022-10-25T15:28:33.877" v="391" actId="478"/>
          <ac:spMkLst>
            <pc:docMk/>
            <pc:sldMk cId="2423715756" sldId="259"/>
            <ac:spMk id="6" creationId="{95B5796C-FA8F-0DB9-25B8-6D5DE6E989EB}"/>
          </ac:spMkLst>
        </pc:spChg>
        <pc:spChg chg="add mod">
          <ac:chgData name="Angel" userId="2de272d0-9a5d-4a8e-8e93-d42c07cf84c7" providerId="ADAL" clId="{51E74832-074A-41DA-A14D-39D6F176AB71}" dt="2022-10-25T15:28:29.786" v="390" actId="1582"/>
          <ac:spMkLst>
            <pc:docMk/>
            <pc:sldMk cId="2423715756" sldId="259"/>
            <ac:spMk id="7" creationId="{21E41E64-BAF1-79BA-4185-03B40503F87B}"/>
          </ac:spMkLst>
        </pc:spChg>
        <pc:spChg chg="add mod">
          <ac:chgData name="Angel" userId="2de272d0-9a5d-4a8e-8e93-d42c07cf84c7" providerId="ADAL" clId="{51E74832-074A-41DA-A14D-39D6F176AB71}" dt="2022-10-25T15:29:54.981" v="423" actId="14100"/>
          <ac:spMkLst>
            <pc:docMk/>
            <pc:sldMk cId="2423715756" sldId="259"/>
            <ac:spMk id="8" creationId="{264660EA-F33B-C8A7-41D8-07DFCFA0B13A}"/>
          </ac:spMkLst>
        </pc:spChg>
        <pc:spChg chg="add mod">
          <ac:chgData name="Angel" userId="2de272d0-9a5d-4a8e-8e93-d42c07cf84c7" providerId="ADAL" clId="{51E74832-074A-41DA-A14D-39D6F176AB71}" dt="2022-10-25T15:29:44.042" v="419" actId="14100"/>
          <ac:spMkLst>
            <pc:docMk/>
            <pc:sldMk cId="2423715756" sldId="259"/>
            <ac:spMk id="9" creationId="{46A61B8D-7E3A-CD01-3D0D-8B599AC8C8B6}"/>
          </ac:spMkLst>
        </pc:spChg>
        <pc:spChg chg="add mod">
          <ac:chgData name="Angel" userId="2de272d0-9a5d-4a8e-8e93-d42c07cf84c7" providerId="ADAL" clId="{51E74832-074A-41DA-A14D-39D6F176AB71}" dt="2022-10-25T15:29:29.201" v="414" actId="1076"/>
          <ac:spMkLst>
            <pc:docMk/>
            <pc:sldMk cId="2423715756" sldId="259"/>
            <ac:spMk id="10" creationId="{610847A7-7B96-F276-748C-046349C04267}"/>
          </ac:spMkLst>
        </pc:spChg>
        <pc:spChg chg="add mod">
          <ac:chgData name="Angel" userId="2de272d0-9a5d-4a8e-8e93-d42c07cf84c7" providerId="ADAL" clId="{51E74832-074A-41DA-A14D-39D6F176AB71}" dt="2022-10-25T15:29:17.323" v="410" actId="1076"/>
          <ac:spMkLst>
            <pc:docMk/>
            <pc:sldMk cId="2423715756" sldId="259"/>
            <ac:spMk id="11" creationId="{941FB607-23A6-BBA1-9052-534172F9C86A}"/>
          </ac:spMkLst>
        </pc:spChg>
        <pc:spChg chg="add mod">
          <ac:chgData name="Angel" userId="2de272d0-9a5d-4a8e-8e93-d42c07cf84c7" providerId="ADAL" clId="{51E74832-074A-41DA-A14D-39D6F176AB71}" dt="2022-10-25T15:29:00.714" v="404" actId="14100"/>
          <ac:spMkLst>
            <pc:docMk/>
            <pc:sldMk cId="2423715756" sldId="259"/>
            <ac:spMk id="12" creationId="{E25DE618-7A9A-4A59-A1F6-222B05C08A4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2FF332-CFE7-4535-B3E1-7CCB20109D3B}" type="datetimeFigureOut">
              <a:rPr lang="en-GB" smtClean="0"/>
              <a:t>27/10/2022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979EF7-9E01-4776-9E18-403065DD5470}" type="slidenum">
              <a:rPr lang="en-GB" smtClean="0"/>
              <a:t>‹#›</a:t>
            </a:fld>
            <a:endParaRPr lang="en-GB"/>
          </a:p>
        </p:txBody>
      </p:sp>
    </p:spTree>
    <p:extLst>
      <p:ext uri="{BB962C8B-B14F-4D97-AF65-F5344CB8AC3E}">
        <p14:creationId xmlns:p14="http://schemas.microsoft.com/office/powerpoint/2010/main" val="4286441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979EF7-9E01-4776-9E18-403065DD5470}" type="slidenum">
              <a:rPr lang="en-GB" smtClean="0"/>
              <a:t>1</a:t>
            </a:fld>
            <a:endParaRPr lang="en-GB"/>
          </a:p>
        </p:txBody>
      </p:sp>
    </p:spTree>
    <p:extLst>
      <p:ext uri="{BB962C8B-B14F-4D97-AF65-F5344CB8AC3E}">
        <p14:creationId xmlns:p14="http://schemas.microsoft.com/office/powerpoint/2010/main" val="2723764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979EF7-9E01-4776-9E18-403065DD5470}" type="slidenum">
              <a:rPr lang="en-GB" smtClean="0"/>
              <a:t>2</a:t>
            </a:fld>
            <a:endParaRPr lang="en-GB"/>
          </a:p>
        </p:txBody>
      </p:sp>
    </p:spTree>
    <p:extLst>
      <p:ext uri="{BB962C8B-B14F-4D97-AF65-F5344CB8AC3E}">
        <p14:creationId xmlns:p14="http://schemas.microsoft.com/office/powerpoint/2010/main" val="874304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566466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676193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752314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857029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792777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96636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705450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98383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89069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84924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0915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502361072"/>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50wApL3F7Fc"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2C53FA6-E6D7-2A50-5847-AAA2399E10F9}"/>
              </a:ext>
            </a:extLst>
          </p:cNvPr>
          <p:cNvSpPr/>
          <p:nvPr/>
        </p:nvSpPr>
        <p:spPr>
          <a:xfrm>
            <a:off x="0" y="-42879"/>
            <a:ext cx="12166170" cy="1016000"/>
          </a:xfrm>
          <a:prstGeom prst="rect">
            <a:avLst/>
          </a:prstGeom>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solidFill>
                  <a:schemeClr val="tx1"/>
                </a:solidFill>
                <a:cs typeface="Calibri"/>
              </a:rPr>
              <a:t>Skills and qualities that contribute to the development of Critical thinking in Education</a:t>
            </a:r>
            <a:r>
              <a:rPr lang="en-GB" sz="2000" b="1" dirty="0">
                <a:solidFill>
                  <a:schemeClr val="tx1"/>
                </a:solidFill>
                <a:cs typeface="Calibri"/>
              </a:rPr>
              <a:t> </a:t>
            </a:r>
          </a:p>
          <a:p>
            <a:pPr algn="ctr"/>
            <a:r>
              <a:rPr lang="en-GB" dirty="0">
                <a:solidFill>
                  <a:schemeClr val="tx1"/>
                </a:solidFill>
                <a:cs typeface="Calibri"/>
              </a:rPr>
              <a:t>Digital Era ECGE4005P                                                                                                                                   Angel McGovern-Kemp 2100603</a:t>
            </a:r>
            <a:endParaRPr lang="en-GB" b="1" dirty="0">
              <a:solidFill>
                <a:schemeClr val="tx1"/>
              </a:solidFill>
              <a:cs typeface="Calibri"/>
            </a:endParaRPr>
          </a:p>
        </p:txBody>
      </p:sp>
      <p:sp>
        <p:nvSpPr>
          <p:cNvPr id="20" name="Rectangle 19">
            <a:extLst>
              <a:ext uri="{FF2B5EF4-FFF2-40B4-BE49-F238E27FC236}">
                <a16:creationId xmlns:a16="http://schemas.microsoft.com/office/drawing/2014/main" id="{1B11C5BB-55DC-ED7C-D5B8-3A63AF86BC51}"/>
              </a:ext>
            </a:extLst>
          </p:cNvPr>
          <p:cNvSpPr/>
          <p:nvPr/>
        </p:nvSpPr>
        <p:spPr>
          <a:xfrm>
            <a:off x="280474" y="2688771"/>
            <a:ext cx="2730500" cy="3995689"/>
          </a:xfrm>
          <a:prstGeom prst="rect">
            <a:avLst/>
          </a:prstGeom>
          <a:solidFill>
            <a:schemeClr val="accent1">
              <a:lumMod val="40000"/>
              <a:lumOff val="60000"/>
            </a:schemeClr>
          </a:solid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GB" sz="1000" b="1" dirty="0">
              <a:solidFill>
                <a:schemeClr val="tx1"/>
              </a:solidFill>
              <a:latin typeface="Arial" panose="020B0604020202020204" pitchFamily="34" charset="0"/>
              <a:cs typeface="Arial" panose="020B0604020202020204" pitchFamily="34" charset="0"/>
            </a:endParaRPr>
          </a:p>
          <a:p>
            <a:endParaRPr lang="en-GB" sz="1000" b="1" dirty="0">
              <a:solidFill>
                <a:schemeClr val="tx1"/>
              </a:solidFill>
              <a:latin typeface="Arial" panose="020B0604020202020204" pitchFamily="34" charset="0"/>
              <a:cs typeface="Arial" panose="020B0604020202020204" pitchFamily="34" charset="0"/>
            </a:endParaRPr>
          </a:p>
          <a:p>
            <a:endParaRPr lang="en-GB" sz="1000" b="1" dirty="0">
              <a:solidFill>
                <a:schemeClr val="tx1"/>
              </a:solidFill>
              <a:latin typeface="Arial" panose="020B0604020202020204" pitchFamily="34" charset="0"/>
              <a:cs typeface="Arial" panose="020B0604020202020204" pitchFamily="34" charset="0"/>
            </a:endParaRPr>
          </a:p>
          <a:p>
            <a:endParaRPr lang="en-GB" sz="1000" b="1" dirty="0">
              <a:solidFill>
                <a:schemeClr val="tx1"/>
              </a:solidFill>
              <a:latin typeface="Arial" panose="020B0604020202020204" pitchFamily="34" charset="0"/>
              <a:cs typeface="Arial" panose="020B0604020202020204" pitchFamily="34" charset="0"/>
            </a:endParaRPr>
          </a:p>
          <a:p>
            <a:endParaRPr lang="en-GB" sz="1000" b="1" dirty="0">
              <a:solidFill>
                <a:schemeClr val="tx1"/>
              </a:solidFill>
              <a:latin typeface="Arial" panose="020B0604020202020204" pitchFamily="34" charset="0"/>
              <a:cs typeface="Arial" panose="020B0604020202020204" pitchFamily="34" charset="0"/>
            </a:endParaRPr>
          </a:p>
          <a:p>
            <a:r>
              <a:rPr lang="en-GB" sz="900" b="1" dirty="0">
                <a:solidFill>
                  <a:schemeClr val="tx1"/>
                </a:solidFill>
                <a:latin typeface="Arial" panose="020B0604020202020204" pitchFamily="34" charset="0"/>
                <a:cs typeface="Arial" panose="020B0604020202020204" pitchFamily="34" charset="0"/>
              </a:rPr>
              <a:t>Referencing</a:t>
            </a:r>
          </a:p>
          <a:p>
            <a:pPr algn="l" rtl="0" fontAlgn="base"/>
            <a:r>
              <a:rPr lang="en-GB" sz="900" b="0" i="0" dirty="0">
                <a:solidFill>
                  <a:srgbClr val="000000"/>
                </a:solidFill>
                <a:effectLst/>
                <a:latin typeface="Arial" panose="020B0604020202020204" pitchFamily="34" charset="0"/>
                <a:cs typeface="Arial" panose="020B0604020202020204" pitchFamily="34" charset="0"/>
              </a:rPr>
              <a:t>To avoid plagiarism, follow the Harvard referencing system. As Wilson. (2009) states, The Harvard System has grown to be the conventional way to reference in the academic industry. Moore. et al. (2010) explains that the Harvard referencing system includes a partial reference in text as a citation which is the surname of the original source with the publication date followed just after. Described by Neville. (2010) a full reference is compulsory in an alphabetical list at the end of the work displayed.  </a:t>
            </a:r>
          </a:p>
          <a:p>
            <a:pPr algn="l" rtl="0" fontAlgn="base"/>
            <a:endParaRPr lang="en-GB" sz="900" b="0" i="0" dirty="0">
              <a:solidFill>
                <a:srgbClr val="000000"/>
              </a:solidFill>
              <a:effectLst/>
              <a:latin typeface="Arial" panose="020B0604020202020204" pitchFamily="34" charset="0"/>
              <a:cs typeface="Arial" panose="020B0604020202020204" pitchFamily="34" charset="0"/>
            </a:endParaRPr>
          </a:p>
          <a:p>
            <a:pPr algn="l" rtl="0" fontAlgn="base"/>
            <a:r>
              <a:rPr lang="en-GB" sz="900" b="0" i="0" dirty="0">
                <a:solidFill>
                  <a:srgbClr val="000000"/>
                </a:solidFill>
                <a:effectLst/>
                <a:latin typeface="Arial Nova" panose="020B0504020202020204" pitchFamily="34" charset="0"/>
              </a:rPr>
              <a:t>Wilson. Et al. (2013) explains that direct quotations must be an exact wording of the original author and page numbers must be displayed.</a:t>
            </a:r>
            <a:r>
              <a:rPr lang="en-GB" sz="900" b="0" i="0" dirty="0">
                <a:solidFill>
                  <a:srgbClr val="000000"/>
                </a:solidFill>
                <a:effectLst/>
                <a:latin typeface="Arial" panose="020B0604020202020204" pitchFamily="34" charset="0"/>
                <a:cs typeface="Arial" panose="020B0604020202020204" pitchFamily="34" charset="0"/>
              </a:rPr>
              <a:t> Cottrell. (2013) explains that longer quotations should be indented and have a space above and below with the correct citation, authors last name and publication date in brackets. As stated by Cottrell. (2013) direct quotations should rarely be used and only if the words are a necessity to your work. This is because, when using a direct quotation, it could come across that you do not have full understanding of the topic or what is trying to be said (Wilson, 2009).  </a:t>
            </a:r>
            <a:endParaRPr lang="en-GB" sz="1000" b="0" i="0" dirty="0">
              <a:solidFill>
                <a:srgbClr val="000000"/>
              </a:solidFill>
              <a:effectLst/>
              <a:latin typeface="Arial" panose="020B0604020202020204" pitchFamily="34" charset="0"/>
              <a:cs typeface="Arial" panose="020B0604020202020204" pitchFamily="34" charset="0"/>
            </a:endParaRPr>
          </a:p>
          <a:p>
            <a:r>
              <a:rPr lang="en-GB" sz="1000" b="0" i="0" dirty="0">
                <a:solidFill>
                  <a:srgbClr val="000000"/>
                </a:solidFill>
                <a:effectLst/>
                <a:latin typeface="Arial" panose="020B0604020202020204" pitchFamily="34" charset="0"/>
                <a:cs typeface="Arial" panose="020B0604020202020204" pitchFamily="34" charset="0"/>
              </a:rPr>
              <a:t> </a:t>
            </a:r>
            <a:endParaRPr lang="en-GB" sz="1000" b="1" dirty="0">
              <a:solidFill>
                <a:schemeClr val="tx1"/>
              </a:solidFill>
              <a:latin typeface="Arial" panose="020B0604020202020204" pitchFamily="34" charset="0"/>
              <a:cs typeface="Arial" panose="020B0604020202020204" pitchFamily="34" charset="0"/>
            </a:endParaRPr>
          </a:p>
          <a:p>
            <a:pPr algn="l" rtl="0" fontAlgn="base"/>
            <a:r>
              <a:rPr lang="en-GB" sz="1000" b="0" i="0" dirty="0">
                <a:solidFill>
                  <a:srgbClr val="000000"/>
                </a:solidFill>
                <a:effectLst/>
                <a:latin typeface="Arial" panose="020B0604020202020204" pitchFamily="34" charset="0"/>
                <a:cs typeface="Arial" panose="020B0604020202020204" pitchFamily="34" charset="0"/>
              </a:rPr>
              <a:t>  </a:t>
            </a:r>
          </a:p>
          <a:p>
            <a:endParaRPr lang="en-GB" sz="1200" dirty="0">
              <a:solidFill>
                <a:schemeClr val="tx1"/>
              </a:solidFill>
              <a:latin typeface="Arial" panose="020B0604020202020204" pitchFamily="34" charset="0"/>
              <a:ea typeface="+mn-lt"/>
              <a:cs typeface="Arial" panose="020B0604020202020204" pitchFamily="34" charset="0"/>
            </a:endParaRPr>
          </a:p>
          <a:p>
            <a:endParaRPr lang="en-GB" sz="2000" dirty="0">
              <a:solidFill>
                <a:schemeClr val="tx1"/>
              </a:solidFill>
              <a:latin typeface="Arial" panose="020B0604020202020204" pitchFamily="34" charset="0"/>
              <a:ea typeface="+mn-lt"/>
              <a:cs typeface="Arial" panose="020B0604020202020204" pitchFamily="34" charset="0"/>
            </a:endParaRPr>
          </a:p>
        </p:txBody>
      </p:sp>
      <p:sp>
        <p:nvSpPr>
          <p:cNvPr id="22" name="Rectangle 21">
            <a:extLst>
              <a:ext uri="{FF2B5EF4-FFF2-40B4-BE49-F238E27FC236}">
                <a16:creationId xmlns:a16="http://schemas.microsoft.com/office/drawing/2014/main" id="{A0F011D4-830C-4A98-3C92-CAC2204C9FA4}"/>
              </a:ext>
            </a:extLst>
          </p:cNvPr>
          <p:cNvSpPr/>
          <p:nvPr/>
        </p:nvSpPr>
        <p:spPr>
          <a:xfrm>
            <a:off x="63499" y="1100245"/>
            <a:ext cx="2592615" cy="1468784"/>
          </a:xfrm>
          <a:prstGeom prst="rect">
            <a:avLst/>
          </a:prstGeom>
          <a:solidFill>
            <a:schemeClr val="accent1">
              <a:lumMod val="40000"/>
              <a:lumOff val="60000"/>
            </a:schemeClr>
          </a:solid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b="1" dirty="0">
                <a:solidFill>
                  <a:schemeClr val="tx1"/>
                </a:solidFill>
                <a:latin typeface="Arial" panose="020B0604020202020204" pitchFamily="34" charset="0"/>
                <a:cs typeface="Arial" panose="020B0604020202020204" pitchFamily="34" charset="0"/>
              </a:rPr>
              <a:t>Critical Thinking </a:t>
            </a:r>
          </a:p>
          <a:p>
            <a:r>
              <a:rPr lang="en-GB" sz="900" b="0" i="0" dirty="0">
                <a:solidFill>
                  <a:srgbClr val="000000"/>
                </a:solidFill>
                <a:effectLst/>
                <a:latin typeface="Arial" panose="020B0604020202020204" pitchFamily="34" charset="0"/>
                <a:cs typeface="Arial" panose="020B0604020202020204" pitchFamily="34" charset="0"/>
              </a:rPr>
              <a:t>Cottrell (2013) describes critical thinking as considering both sides of an argument for an unbiased point of view. Banning (2006, quoted in Behar-</a:t>
            </a:r>
            <a:r>
              <a:rPr lang="en-GB" sz="900" b="0" i="0" dirty="0" err="1">
                <a:solidFill>
                  <a:srgbClr val="000000"/>
                </a:solidFill>
                <a:effectLst/>
                <a:latin typeface="Arial" panose="020B0604020202020204" pitchFamily="34" charset="0"/>
                <a:cs typeface="Arial" panose="020B0604020202020204" pitchFamily="34" charset="0"/>
              </a:rPr>
              <a:t>Horenstein</a:t>
            </a:r>
            <a:r>
              <a:rPr lang="en-GB" sz="900" b="0" i="0" dirty="0">
                <a:solidFill>
                  <a:srgbClr val="000000"/>
                </a:solidFill>
                <a:effectLst/>
                <a:latin typeface="Arial" panose="020B0604020202020204" pitchFamily="34" charset="0"/>
                <a:cs typeface="Arial" panose="020B0604020202020204" pitchFamily="34" charset="0"/>
              </a:rPr>
              <a:t>, 2011, P-26) describes critical thinking as thinking deeply about the information that shall be used as curiosity towards making decisions. </a:t>
            </a:r>
            <a:endParaRPr lang="en-US" sz="900" dirty="0">
              <a:solidFill>
                <a:schemeClr val="tx1"/>
              </a:solidFill>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7A9E4CD8-080E-DDF1-C521-32C2CFC61EC8}"/>
              </a:ext>
            </a:extLst>
          </p:cNvPr>
          <p:cNvSpPr/>
          <p:nvPr/>
        </p:nvSpPr>
        <p:spPr>
          <a:xfrm>
            <a:off x="3145971" y="1057972"/>
            <a:ext cx="8893630" cy="2066228"/>
          </a:xfrm>
          <a:prstGeom prst="rect">
            <a:avLst/>
          </a:prstGeom>
          <a:solidFill>
            <a:schemeClr val="accent1">
              <a:lumMod val="40000"/>
              <a:lumOff val="6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GB" sz="900" b="1" dirty="0">
              <a:solidFill>
                <a:schemeClr val="tx1"/>
              </a:solidFill>
              <a:latin typeface="Arial" panose="020B0604020202020204" pitchFamily="34" charset="0"/>
              <a:ea typeface="+mn-lt"/>
              <a:cs typeface="Arial" panose="020B0604020202020204" pitchFamily="34" charset="0"/>
            </a:endParaRPr>
          </a:p>
          <a:p>
            <a:r>
              <a:rPr lang="en-GB" sz="900" b="1" dirty="0">
                <a:solidFill>
                  <a:schemeClr val="tx1"/>
                </a:solidFill>
                <a:latin typeface="Arial" panose="020B0604020202020204" pitchFamily="34" charset="0"/>
                <a:ea typeface="+mn-lt"/>
                <a:cs typeface="Arial" panose="020B0604020202020204" pitchFamily="34" charset="0"/>
              </a:rPr>
              <a:t>Collaborative Learning</a:t>
            </a:r>
          </a:p>
          <a:p>
            <a:pPr algn="l" rtl="0" fontAlgn="base"/>
            <a:r>
              <a:rPr lang="en-GB" sz="900" b="0" i="0" u="none" strike="noStrike" dirty="0">
                <a:solidFill>
                  <a:srgbClr val="000000"/>
                </a:solidFill>
                <a:effectLst/>
                <a:latin typeface="Arial" panose="020B0604020202020204" pitchFamily="34" charset="0"/>
                <a:cs typeface="Arial" panose="020B0604020202020204" pitchFamily="34" charset="0"/>
              </a:rPr>
              <a:t>According to Wilson and Bedford (2009) collaborative learning will benefit the learning process and final assessment, this could depend on what you are working towards. </a:t>
            </a:r>
            <a:r>
              <a:rPr lang="en-GB" sz="900" b="0" i="0" dirty="0">
                <a:solidFill>
                  <a:srgbClr val="000000"/>
                </a:solidFill>
                <a:effectLst/>
                <a:latin typeface="Arial" panose="020B0604020202020204" pitchFamily="34" charset="0"/>
                <a:cs typeface="Arial" panose="020B0604020202020204" pitchFamily="34" charset="0"/>
              </a:rPr>
              <a:t> </a:t>
            </a:r>
          </a:p>
          <a:p>
            <a:pPr algn="l" rtl="0" fontAlgn="base"/>
            <a:r>
              <a:rPr lang="en-GB" sz="900" b="0" i="0" u="none" strike="noStrike" dirty="0">
                <a:solidFill>
                  <a:srgbClr val="000000"/>
                </a:solidFill>
                <a:effectLst/>
                <a:latin typeface="Arial" panose="020B0604020202020204" pitchFamily="34" charset="0"/>
                <a:cs typeface="Arial" panose="020B0604020202020204" pitchFamily="34" charset="0"/>
              </a:rPr>
              <a:t>Wilson and Bedford (2009, P52) states that collaborative learning is a valuable skill to access because working in a group you can: ''Discuss issues; Share points of view and improvise understanding; Clarify any misconceptions; Generate innovative ideas; Re-energise your motivation to study; Unblock problems or misunderstandings which are getting in the way of learning.'' Moore, et al (2010) states that there are multiple benefits you can gain from collaborative learning such as sharpening unique and critical thinking skills, you learn to adapt your communication skills and enhancing your overall knowledge in numerous diverse ways. As stated by Cottrell (2013) technology is a useful aspect towards collaborative learning as when peers cannot commute to one another, sources on technology allow them to contact one another and work via the internet sharing and contributing their ideas to each other.</a:t>
            </a:r>
            <a:r>
              <a:rPr lang="en-GB" sz="900" b="0" i="0" dirty="0">
                <a:solidFill>
                  <a:srgbClr val="000000"/>
                </a:solidFill>
                <a:effectLst/>
                <a:latin typeface="Arial" panose="020B0604020202020204" pitchFamily="34" charset="0"/>
                <a:cs typeface="Arial" panose="020B0604020202020204" pitchFamily="34" charset="0"/>
              </a:rPr>
              <a:t> </a:t>
            </a:r>
          </a:p>
          <a:p>
            <a:pPr algn="l" rtl="0" fontAlgn="base"/>
            <a:r>
              <a:rPr lang="en-GB" sz="900" b="0" i="0" u="none" strike="noStrike" dirty="0">
                <a:solidFill>
                  <a:srgbClr val="000000"/>
                </a:solidFill>
                <a:effectLst/>
                <a:latin typeface="Arial" panose="020B0604020202020204" pitchFamily="34" charset="0"/>
                <a:cs typeface="Arial" panose="020B0604020202020204" pitchFamily="34" charset="0"/>
              </a:rPr>
              <a:t>To proceed swiftly with collaborative learning and group tasks, Cottrell (2013) shares that using technology, communicating outside of lecture hours, asking questions and contributing </a:t>
            </a:r>
            <a:r>
              <a:rPr lang="en-GB" sz="900" b="0" i="0" u="none" strike="noStrike" dirty="0" err="1">
                <a:solidFill>
                  <a:srgbClr val="000000"/>
                </a:solidFill>
                <a:effectLst/>
                <a:latin typeface="Arial" panose="020B0604020202020204" pitchFamily="34" charset="0"/>
                <a:cs typeface="Arial" panose="020B0604020202020204" pitchFamily="34" charset="0"/>
              </a:rPr>
              <a:t>apon</a:t>
            </a:r>
            <a:r>
              <a:rPr lang="en-GB" sz="900" b="0" i="0" u="none" strike="noStrike" dirty="0">
                <a:solidFill>
                  <a:srgbClr val="000000"/>
                </a:solidFill>
                <a:effectLst/>
                <a:latin typeface="Arial" panose="020B0604020202020204" pitchFamily="34" charset="0"/>
                <a:cs typeface="Arial" panose="020B0604020202020204" pitchFamily="34" charset="0"/>
              </a:rPr>
              <a:t> others' ideas to expand will create an easy way forward with collaborating ideas. </a:t>
            </a:r>
            <a:r>
              <a:rPr lang="en-GB" sz="900" b="0" i="0" dirty="0">
                <a:solidFill>
                  <a:srgbClr val="000000"/>
                </a:solidFill>
                <a:effectLst/>
                <a:latin typeface="Arial" panose="020B0604020202020204" pitchFamily="34" charset="0"/>
                <a:cs typeface="Arial" panose="020B0604020202020204" pitchFamily="34" charset="0"/>
              </a:rPr>
              <a:t> </a:t>
            </a:r>
          </a:p>
          <a:p>
            <a:pPr algn="l" rtl="0" fontAlgn="base"/>
            <a:r>
              <a:rPr lang="en-GB" sz="900" b="0" i="0" u="none" strike="noStrike" dirty="0">
                <a:solidFill>
                  <a:srgbClr val="000000"/>
                </a:solidFill>
                <a:effectLst/>
                <a:latin typeface="Arial" panose="020B0604020202020204" pitchFamily="34" charset="0"/>
                <a:cs typeface="Arial" panose="020B0604020202020204" pitchFamily="34" charset="0"/>
              </a:rPr>
              <a:t>Cottrell. (2013) argues that there can be faults in collaborative learning and you should be careful to whom you share your work with as there can be untrustworthy peers which could plagiarise you work before you have submitted. Eales – Reynolds., et al. (2013) states that there are many disadvantages to collaborative learning, such as if the group of peers don’t equally contribute which could let down the students who are hardworking. </a:t>
            </a:r>
            <a:r>
              <a:rPr lang="en-GB" sz="900" b="0" i="0" dirty="0">
                <a:solidFill>
                  <a:srgbClr val="000000"/>
                </a:solidFill>
                <a:effectLst/>
                <a:latin typeface="Arial" panose="020B0604020202020204" pitchFamily="34" charset="0"/>
                <a:cs typeface="Arial" panose="020B0604020202020204" pitchFamily="34" charset="0"/>
              </a:rPr>
              <a:t> </a:t>
            </a:r>
          </a:p>
          <a:p>
            <a:r>
              <a:rPr lang="en-GB" sz="1000" b="1" dirty="0">
                <a:solidFill>
                  <a:schemeClr val="tx1"/>
                </a:solidFill>
                <a:latin typeface="Arial" panose="020B0604020202020204" pitchFamily="34" charset="0"/>
                <a:ea typeface="+mn-lt"/>
                <a:cs typeface="Arial" panose="020B0604020202020204" pitchFamily="34" charset="0"/>
              </a:rPr>
              <a:t> </a:t>
            </a:r>
            <a:endParaRPr lang="en-US" sz="1000" dirty="0">
              <a:solidFill>
                <a:schemeClr val="tx1"/>
              </a:solidFill>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543FEC3C-E1EE-8DA0-01BA-1B0B8B7EF820}"/>
              </a:ext>
            </a:extLst>
          </p:cNvPr>
          <p:cNvSpPr/>
          <p:nvPr/>
        </p:nvSpPr>
        <p:spPr>
          <a:xfrm>
            <a:off x="5994399" y="5460999"/>
            <a:ext cx="6045201" cy="1262855"/>
          </a:xfrm>
          <a:prstGeom prst="rect">
            <a:avLst/>
          </a:prstGeom>
          <a:solidFill>
            <a:schemeClr val="accent1">
              <a:lumMod val="40000"/>
              <a:lumOff val="60000"/>
            </a:schemeClr>
          </a:solid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b="1" i="0" dirty="0">
                <a:solidFill>
                  <a:srgbClr val="000000"/>
                </a:solidFill>
                <a:effectLst/>
                <a:latin typeface="Arial" panose="020B0604020202020204" pitchFamily="34" charset="0"/>
                <a:cs typeface="Arial" panose="020B0604020202020204" pitchFamily="34" charset="0"/>
              </a:rPr>
              <a:t>Conclusion</a:t>
            </a:r>
          </a:p>
          <a:p>
            <a:r>
              <a:rPr lang="en-GB" sz="900" b="0" i="0" dirty="0">
                <a:solidFill>
                  <a:srgbClr val="000000"/>
                </a:solidFill>
                <a:effectLst/>
                <a:latin typeface="Arial" panose="020B0604020202020204" pitchFamily="34" charset="0"/>
                <a:cs typeface="Arial" panose="020B0604020202020204" pitchFamily="34" charset="0"/>
              </a:rPr>
              <a:t>Spoken by Burns. and infield. (2016), critical thinking is assessing the sources and arguments.</a:t>
            </a:r>
          </a:p>
          <a:p>
            <a:r>
              <a:rPr lang="en-GB" sz="900" b="0" i="0" dirty="0">
                <a:solidFill>
                  <a:srgbClr val="000000"/>
                </a:solidFill>
                <a:effectLst/>
                <a:latin typeface="Arial" panose="020B0604020202020204" pitchFamily="34" charset="0"/>
                <a:cs typeface="Arial" panose="020B0604020202020204" pitchFamily="34" charset="0"/>
              </a:rPr>
              <a:t>When you are referencing, you need to use critical thinking skills to assess if the source is creditable, reliable and relevant to what you are writing about (Dean, 2019).  </a:t>
            </a:r>
          </a:p>
          <a:p>
            <a:r>
              <a:rPr lang="en-GB" sz="900" b="0" i="0" dirty="0">
                <a:solidFill>
                  <a:srgbClr val="000000"/>
                </a:solidFill>
                <a:effectLst/>
                <a:latin typeface="Arial" panose="020B0604020202020204" pitchFamily="34" charset="0"/>
                <a:cs typeface="Arial" panose="020B0604020202020204" pitchFamily="34" charset="0"/>
              </a:rPr>
              <a:t>When participating in collaborative learning you share ideas and develop your critical thinking skills by listening to others, stated by </a:t>
            </a:r>
            <a:r>
              <a:rPr lang="en-GB" sz="900" b="0" i="0" dirty="0" err="1">
                <a:solidFill>
                  <a:srgbClr val="000000"/>
                </a:solidFill>
                <a:effectLst/>
                <a:latin typeface="Arial" panose="020B0604020202020204" pitchFamily="34" charset="0"/>
                <a:cs typeface="Arial" panose="020B0604020202020204" pitchFamily="34" charset="0"/>
              </a:rPr>
              <a:t>Cotrell</a:t>
            </a:r>
            <a:r>
              <a:rPr lang="en-GB" sz="900" b="0" i="0" dirty="0">
                <a:solidFill>
                  <a:srgbClr val="000000"/>
                </a:solidFill>
                <a:effectLst/>
                <a:latin typeface="Arial" panose="020B0604020202020204" pitchFamily="34" charset="0"/>
                <a:cs typeface="Arial" panose="020B0604020202020204" pitchFamily="34" charset="0"/>
              </a:rPr>
              <a:t> (2013).  </a:t>
            </a:r>
            <a:endParaRPr lang="en-US" sz="900" b="1" dirty="0">
              <a:solidFill>
                <a:schemeClr val="tx1"/>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0872A3FD-07C1-609E-0350-F629ACBA21A5}"/>
              </a:ext>
            </a:extLst>
          </p:cNvPr>
          <p:cNvSpPr/>
          <p:nvPr/>
        </p:nvSpPr>
        <p:spPr>
          <a:xfrm>
            <a:off x="5994400" y="3249053"/>
            <a:ext cx="6045201" cy="1856347"/>
          </a:xfrm>
          <a:prstGeom prst="rect">
            <a:avLst/>
          </a:prstGeom>
          <a:solidFill>
            <a:schemeClr val="accent1">
              <a:lumMod val="40000"/>
              <a:lumOff val="60000"/>
            </a:schemeClr>
          </a:solid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b="1" dirty="0">
                <a:solidFill>
                  <a:schemeClr val="tx1"/>
                </a:solidFill>
                <a:latin typeface="Arial" panose="020B0604020202020204" pitchFamily="34" charset="0"/>
                <a:cs typeface="Arial" panose="020B0604020202020204" pitchFamily="34" charset="0"/>
              </a:rPr>
              <a:t>Plagiarising and avoiding plagiarism</a:t>
            </a:r>
          </a:p>
          <a:p>
            <a:r>
              <a:rPr lang="en-GB" sz="900" b="0" i="0" dirty="0">
                <a:solidFill>
                  <a:srgbClr val="000000"/>
                </a:solidFill>
                <a:effectLst/>
                <a:latin typeface="Arial" panose="020B0604020202020204" pitchFamily="34" charset="0"/>
                <a:cs typeface="Arial" panose="020B0604020202020204" pitchFamily="34" charset="0"/>
              </a:rPr>
              <a:t>According to Burns. and </a:t>
            </a:r>
            <a:r>
              <a:rPr lang="en-GB" sz="900" b="0" i="0" dirty="0" err="1">
                <a:solidFill>
                  <a:srgbClr val="000000"/>
                </a:solidFill>
                <a:effectLst/>
                <a:latin typeface="Arial" panose="020B0604020202020204" pitchFamily="34" charset="0"/>
                <a:cs typeface="Arial" panose="020B0604020202020204" pitchFamily="34" charset="0"/>
              </a:rPr>
              <a:t>Sinfield</a:t>
            </a:r>
            <a:r>
              <a:rPr lang="en-GB" sz="900" b="0" i="0" dirty="0">
                <a:solidFill>
                  <a:srgbClr val="000000"/>
                </a:solidFill>
                <a:effectLst/>
                <a:latin typeface="Arial" panose="020B0604020202020204" pitchFamily="34" charset="0"/>
                <a:cs typeface="Arial" panose="020B0604020202020204" pitchFamily="34" charset="0"/>
              </a:rPr>
              <a:t>. (2016) plagiarism is stealing. Cottrell. (2013) states that plagiarism is the use of exact wording from sources such as articles, books or any found information written or spoken by someone else, also duplicating other people's ideas without giving the correct acknowledgement, as well as paraphrasing without referencing the source you utilized. Following that, Moore., et al (2010) shares that plagiarism is claiming the work of another as your own whether it was directly or indirectly. Carroll. (2007) explains that even without intentionally plagiarising, with not understanding the full term and how to correctly reference, plagiarism can easily take place. As Cottrell. (2013) describes, to refrain from plagiarising it is best to write all notes as you would word it and record the precise location where the information was found.  </a:t>
            </a:r>
            <a:endParaRPr lang="en-GB" sz="900" b="1" dirty="0">
              <a:solidFill>
                <a:schemeClr val="tx1"/>
              </a:solidFill>
              <a:latin typeface="Arial" panose="020B0604020202020204" pitchFamily="34" charset="0"/>
              <a:cs typeface="Arial" panose="020B0604020202020204" pitchFamily="34" charset="0"/>
            </a:endParaRPr>
          </a:p>
        </p:txBody>
      </p:sp>
      <p:pic>
        <p:nvPicPr>
          <p:cNvPr id="5" name="Picture 4" descr="A picture containing text, stationary&#10;&#10;Description automatically generated">
            <a:extLst>
              <a:ext uri="{FF2B5EF4-FFF2-40B4-BE49-F238E27FC236}">
                <a16:creationId xmlns:a16="http://schemas.microsoft.com/office/drawing/2014/main" id="{1017BB0E-522E-338B-52AC-9D98FA1A3D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2632737" y="3892918"/>
            <a:ext cx="3609252" cy="2321523"/>
          </a:xfrm>
          <a:prstGeom prst="rect">
            <a:avLst/>
          </a:prstGeom>
        </p:spPr>
      </p:pic>
      <p:sp>
        <p:nvSpPr>
          <p:cNvPr id="7" name="Rectangle 6">
            <a:extLst>
              <a:ext uri="{FF2B5EF4-FFF2-40B4-BE49-F238E27FC236}">
                <a16:creationId xmlns:a16="http://schemas.microsoft.com/office/drawing/2014/main" id="{AF98E385-E46E-3460-B744-4E44A2825842}"/>
              </a:ext>
            </a:extLst>
          </p:cNvPr>
          <p:cNvSpPr/>
          <p:nvPr/>
        </p:nvSpPr>
        <p:spPr>
          <a:xfrm>
            <a:off x="3276600" y="3249052"/>
            <a:ext cx="2286001" cy="3570847"/>
          </a:xfrm>
          <a:prstGeom prst="rect">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GB" sz="1200" b="1" dirty="0">
              <a:solidFill>
                <a:schemeClr val="tx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4DBD766-F2AC-DA65-BB08-07CBCB361ABA}"/>
              </a:ext>
            </a:extLst>
          </p:cNvPr>
          <p:cNvSpPr txBox="1"/>
          <p:nvPr/>
        </p:nvSpPr>
        <p:spPr>
          <a:xfrm>
            <a:off x="4257436" y="6570997"/>
            <a:ext cx="1305165" cy="215444"/>
          </a:xfrm>
          <a:prstGeom prst="rect">
            <a:avLst/>
          </a:prstGeom>
          <a:noFill/>
        </p:spPr>
        <p:txBody>
          <a:bodyPr wrap="none" rtlCol="0">
            <a:spAutoFit/>
          </a:bodyPr>
          <a:lstStyle/>
          <a:p>
            <a:r>
              <a:rPr lang="en-GB" sz="800" dirty="0"/>
              <a:t>(Burns. and </a:t>
            </a:r>
            <a:r>
              <a:rPr lang="en-GB" sz="800" dirty="0" err="1"/>
              <a:t>Sinfield</a:t>
            </a:r>
            <a:r>
              <a:rPr lang="en-GB" sz="800" dirty="0"/>
              <a:t>., 2016)</a:t>
            </a:r>
          </a:p>
        </p:txBody>
      </p:sp>
    </p:spTree>
    <p:extLst>
      <p:ext uri="{BB962C8B-B14F-4D97-AF65-F5344CB8AC3E}">
        <p14:creationId xmlns:p14="http://schemas.microsoft.com/office/powerpoint/2010/main" val="492190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91D6D-B50A-39A8-7E97-2393C1057966}"/>
              </a:ext>
            </a:extLst>
          </p:cNvPr>
          <p:cNvSpPr>
            <a:spLocks noGrp="1"/>
          </p:cNvSpPr>
          <p:nvPr>
            <p:ph type="title"/>
          </p:nvPr>
        </p:nvSpPr>
        <p:spPr/>
        <p:txBody>
          <a:bodyPr/>
          <a:lstStyle/>
          <a:p>
            <a:r>
              <a:rPr lang="en-GB" b="1" dirty="0">
                <a:cs typeface="Calibri Light"/>
              </a:rPr>
              <a:t>Reference Lists</a:t>
            </a:r>
            <a:endParaRPr lang="en-GB" b="1" dirty="0"/>
          </a:p>
        </p:txBody>
      </p:sp>
      <p:sp>
        <p:nvSpPr>
          <p:cNvPr id="3" name="Content Placeholder 2">
            <a:extLst>
              <a:ext uri="{FF2B5EF4-FFF2-40B4-BE49-F238E27FC236}">
                <a16:creationId xmlns:a16="http://schemas.microsoft.com/office/drawing/2014/main" id="{AAD25417-8D98-3F8D-ACC2-A83042386ABD}"/>
              </a:ext>
            </a:extLst>
          </p:cNvPr>
          <p:cNvSpPr>
            <a:spLocks noGrp="1"/>
          </p:cNvSpPr>
          <p:nvPr>
            <p:ph idx="1"/>
          </p:nvPr>
        </p:nvSpPr>
        <p:spPr>
          <a:xfrm>
            <a:off x="280116" y="1477282"/>
            <a:ext cx="11073684" cy="5380718"/>
          </a:xfrm>
        </p:spPr>
        <p:txBody>
          <a:bodyPr vert="horz" lIns="91440" tIns="45720" rIns="91440" bIns="45720" rtlCol="0" anchor="t">
            <a:normAutofit/>
          </a:bodyPr>
          <a:lstStyle/>
          <a:p>
            <a:pPr marL="0" indent="0">
              <a:buNone/>
            </a:pPr>
            <a:r>
              <a:rPr lang="en-GB" sz="1300" b="1" i="0" dirty="0">
                <a:solidFill>
                  <a:srgbClr val="000000"/>
                </a:solidFill>
                <a:effectLst/>
                <a:latin typeface="Arial" panose="020B0604020202020204" pitchFamily="34" charset="0"/>
                <a:cs typeface="Arial" panose="020B0604020202020204" pitchFamily="34" charset="0"/>
              </a:rPr>
              <a:t>Academic Poster Presentation </a:t>
            </a:r>
          </a:p>
          <a:p>
            <a:pPr marL="0" indent="0">
              <a:buNone/>
            </a:pPr>
            <a:r>
              <a:rPr lang="en-GB" sz="1300" i="0" dirty="0">
                <a:solidFill>
                  <a:srgbClr val="000000"/>
                </a:solidFill>
                <a:effectLst/>
                <a:latin typeface="Arial" panose="020B0604020202020204" pitchFamily="34" charset="0"/>
                <a:cs typeface="Arial" panose="020B0604020202020204" pitchFamily="34" charset="0"/>
              </a:rPr>
              <a:t>Behar-</a:t>
            </a:r>
            <a:r>
              <a:rPr lang="en-GB" sz="1300" i="0" dirty="0" err="1">
                <a:solidFill>
                  <a:srgbClr val="000000"/>
                </a:solidFill>
                <a:effectLst/>
                <a:latin typeface="Arial" panose="020B0604020202020204" pitchFamily="34" charset="0"/>
                <a:cs typeface="Arial" panose="020B0604020202020204" pitchFamily="34" charset="0"/>
              </a:rPr>
              <a:t>Horenstein</a:t>
            </a:r>
            <a:r>
              <a:rPr lang="en-GB" sz="1300" i="0" dirty="0">
                <a:solidFill>
                  <a:srgbClr val="000000"/>
                </a:solidFill>
                <a:effectLst/>
                <a:latin typeface="Arial" panose="020B0604020202020204" pitchFamily="34" charset="0"/>
                <a:cs typeface="Arial" panose="020B0604020202020204" pitchFamily="34" charset="0"/>
              </a:rPr>
              <a:t>, L. (2011) ‘</a:t>
            </a:r>
            <a:r>
              <a:rPr lang="en-GB" sz="1300" b="0" i="1" dirty="0">
                <a:effectLst/>
                <a:latin typeface="Arial" panose="020B0604020202020204" pitchFamily="34" charset="0"/>
                <a:cs typeface="Arial" panose="020B0604020202020204" pitchFamily="34" charset="0"/>
              </a:rPr>
              <a:t>Teaching Critical Thinking Skills In Higher Education’ A Review Of The Literature, </a:t>
            </a:r>
            <a:r>
              <a:rPr lang="en-GB" sz="1300" b="0" dirty="0">
                <a:effectLst/>
                <a:latin typeface="Arial" panose="020B0604020202020204" pitchFamily="34" charset="0"/>
                <a:cs typeface="Arial" panose="020B0604020202020204" pitchFamily="34" charset="0"/>
              </a:rPr>
              <a:t>8(2) pp. 25-42.</a:t>
            </a:r>
            <a:endParaRPr lang="en-GB" sz="1300" i="1"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Burns, T. and </a:t>
            </a:r>
            <a:r>
              <a:rPr lang="en-GB" sz="1300" dirty="0" err="1">
                <a:latin typeface="Arial" panose="020B0604020202020204" pitchFamily="34" charset="0"/>
                <a:cs typeface="Arial" panose="020B0604020202020204" pitchFamily="34" charset="0"/>
              </a:rPr>
              <a:t>Sinfield</a:t>
            </a:r>
            <a:r>
              <a:rPr lang="en-GB" sz="1300" dirty="0">
                <a:latin typeface="Arial" panose="020B0604020202020204" pitchFamily="34" charset="0"/>
                <a:cs typeface="Arial" panose="020B0604020202020204" pitchFamily="34" charset="0"/>
              </a:rPr>
              <a:t>, S (2016) </a:t>
            </a:r>
            <a:r>
              <a:rPr lang="en-GB" sz="1300" i="1" dirty="0">
                <a:latin typeface="Arial" panose="020B0604020202020204" pitchFamily="34" charset="0"/>
                <a:cs typeface="Arial" panose="020B0604020202020204" pitchFamily="34" charset="0"/>
              </a:rPr>
              <a:t>Essential Study Skills The Complete Guide to Success at University</a:t>
            </a:r>
            <a:r>
              <a:rPr lang="en-GB" sz="1300" dirty="0">
                <a:latin typeface="Arial" panose="020B0604020202020204" pitchFamily="34" charset="0"/>
                <a:cs typeface="Arial" panose="020B0604020202020204" pitchFamily="34" charset="0"/>
              </a:rPr>
              <a:t>, (4</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Edn</a:t>
            </a:r>
            <a:r>
              <a:rPr lang="en-GB" sz="1300" dirty="0">
                <a:latin typeface="Arial" panose="020B0604020202020204" pitchFamily="34" charset="0"/>
                <a:cs typeface="Arial" panose="020B0604020202020204" pitchFamily="34" charset="0"/>
              </a:rPr>
              <a:t>), London: SAGE Publications Ltd.</a:t>
            </a:r>
          </a:p>
          <a:p>
            <a:pPr marL="0" indent="0">
              <a:buNone/>
            </a:pPr>
            <a:r>
              <a:rPr lang="en-GB" sz="1300" dirty="0">
                <a:latin typeface="Arial" panose="020B0604020202020204" pitchFamily="34" charset="0"/>
                <a:cs typeface="Arial" panose="020B0604020202020204" pitchFamily="34" charset="0"/>
              </a:rPr>
              <a:t>Carroll, J. (2007), </a:t>
            </a:r>
            <a:r>
              <a:rPr lang="en-GB" sz="1300" i="1" dirty="0">
                <a:latin typeface="Arial" panose="020B0604020202020204" pitchFamily="34" charset="0"/>
                <a:cs typeface="Arial" panose="020B0604020202020204" pitchFamily="34" charset="0"/>
              </a:rPr>
              <a:t>A Handbook for deterring </a:t>
            </a:r>
            <a:r>
              <a:rPr lang="en-GB" sz="1300" i="1" dirty="0" err="1">
                <a:latin typeface="Arial" panose="020B0604020202020204" pitchFamily="34" charset="0"/>
                <a:cs typeface="Arial" panose="020B0604020202020204" pitchFamily="34" charset="0"/>
              </a:rPr>
              <a:t>Plagorism</a:t>
            </a:r>
            <a:r>
              <a:rPr lang="en-GB" sz="1300" i="1" dirty="0">
                <a:latin typeface="Arial" panose="020B0604020202020204" pitchFamily="34" charset="0"/>
                <a:cs typeface="Arial" panose="020B0604020202020204" pitchFamily="34" charset="0"/>
              </a:rPr>
              <a:t> in Higher Education, </a:t>
            </a:r>
            <a:r>
              <a:rPr lang="en-GB" sz="1300" dirty="0">
                <a:latin typeface="Arial" panose="020B0604020202020204" pitchFamily="34" charset="0"/>
                <a:cs typeface="Arial" panose="020B0604020202020204" pitchFamily="34" charset="0"/>
              </a:rPr>
              <a:t>(2</a:t>
            </a:r>
            <a:r>
              <a:rPr lang="en-GB" sz="1300" baseline="30000" dirty="0">
                <a:latin typeface="Arial" panose="020B0604020202020204" pitchFamily="34" charset="0"/>
                <a:cs typeface="Arial" panose="020B0604020202020204" pitchFamily="34" charset="0"/>
              </a:rPr>
              <a:t>nd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Edn</a:t>
            </a:r>
            <a:r>
              <a:rPr lang="en-GB" sz="1300" dirty="0">
                <a:latin typeface="Arial" panose="020B0604020202020204" pitchFamily="34" charset="0"/>
                <a:cs typeface="Arial" panose="020B0604020202020204" pitchFamily="34" charset="0"/>
              </a:rPr>
              <a:t>), Oxford:</a:t>
            </a:r>
            <a:r>
              <a:rPr lang="en-GB" sz="1300" i="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The Oxford Centre for Staff and Leaning Development. </a:t>
            </a:r>
          </a:p>
          <a:p>
            <a:pPr marL="0" indent="0">
              <a:buNone/>
            </a:pPr>
            <a:r>
              <a:rPr lang="en-GB" sz="1300" dirty="0" err="1">
                <a:latin typeface="Arial" panose="020B0604020202020204" pitchFamily="34" charset="0"/>
                <a:cs typeface="Arial" panose="020B0604020202020204" pitchFamily="34" charset="0"/>
              </a:rPr>
              <a:t>Cottrel</a:t>
            </a:r>
            <a:r>
              <a:rPr lang="en-GB" sz="1300" dirty="0">
                <a:latin typeface="Arial" panose="020B0604020202020204" pitchFamily="34" charset="0"/>
                <a:cs typeface="Arial" panose="020B0604020202020204" pitchFamily="34" charset="0"/>
              </a:rPr>
              <a:t>, S. (2013) </a:t>
            </a:r>
            <a:r>
              <a:rPr lang="en-GB" sz="1300" i="1" dirty="0">
                <a:latin typeface="Arial" panose="020B0604020202020204" pitchFamily="34" charset="0"/>
                <a:cs typeface="Arial" panose="020B0604020202020204" pitchFamily="34" charset="0"/>
              </a:rPr>
              <a:t>The Study Skills Handbook,</a:t>
            </a:r>
            <a:r>
              <a:rPr lang="en-GB" sz="1300" dirty="0">
                <a:latin typeface="Arial" panose="020B0604020202020204" pitchFamily="34" charset="0"/>
                <a:cs typeface="Arial" panose="020B0604020202020204" pitchFamily="34" charset="0"/>
              </a:rPr>
              <a:t> (4</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Edn</a:t>
            </a:r>
            <a:r>
              <a:rPr lang="en-GB" sz="1300" dirty="0">
                <a:latin typeface="Arial" panose="020B0604020202020204" pitchFamily="34" charset="0"/>
                <a:cs typeface="Arial" panose="020B0604020202020204" pitchFamily="34" charset="0"/>
              </a:rPr>
              <a:t>) Hampshire: Palgrave Macmillan.</a:t>
            </a:r>
          </a:p>
          <a:p>
            <a:pPr marL="0" indent="0" algn="l" rtl="0" fontAlgn="base">
              <a:buNone/>
            </a:pPr>
            <a:r>
              <a:rPr lang="en-GB" sz="1300" dirty="0">
                <a:latin typeface="Arial" panose="020B0604020202020204" pitchFamily="34" charset="0"/>
                <a:cs typeface="Arial" panose="020B0604020202020204" pitchFamily="34" charset="0"/>
              </a:rPr>
              <a:t>Dean, D. (2019)</a:t>
            </a:r>
            <a:r>
              <a:rPr lang="en-GB" sz="1300" b="0" i="1" dirty="0">
                <a:solidFill>
                  <a:srgbClr val="000000"/>
                </a:solidFill>
                <a:effectLst/>
                <a:latin typeface="Arial" panose="020B0604020202020204" pitchFamily="34" charset="0"/>
                <a:cs typeface="Arial" panose="020B0604020202020204" pitchFamily="34" charset="0"/>
              </a:rPr>
              <a:t> Critical Thinking to avoid fake news and plagiarism </a:t>
            </a:r>
            <a:r>
              <a:rPr lang="en-GB" sz="1300" b="0" dirty="0">
                <a:solidFill>
                  <a:srgbClr val="000000"/>
                </a:solidFill>
                <a:effectLst/>
                <a:latin typeface="Arial" panose="020B0604020202020204" pitchFamily="34" charset="0"/>
                <a:cs typeface="Arial" panose="020B0604020202020204" pitchFamily="34" charset="0"/>
              </a:rPr>
              <a:t>[video]. Available at: </a:t>
            </a:r>
            <a:r>
              <a:rPr lang="en-GB" sz="1300" b="0" dirty="0">
                <a:solidFill>
                  <a:srgbClr val="000000"/>
                </a:solidFill>
                <a:effectLst/>
                <a:latin typeface="Arial" panose="020B0604020202020204" pitchFamily="34" charset="0"/>
                <a:cs typeface="Arial" panose="020B0604020202020204" pitchFamily="34" charset="0"/>
                <a:hlinkClick r:id="rId3"/>
              </a:rPr>
              <a:t>https://www.youtube.com/watch?v=50wApL3F7Fc</a:t>
            </a:r>
            <a:r>
              <a:rPr lang="en-GB" sz="1300" b="0" dirty="0">
                <a:solidFill>
                  <a:srgbClr val="000000"/>
                </a:solidFill>
                <a:effectLst/>
                <a:latin typeface="Arial" panose="020B0604020202020204" pitchFamily="34" charset="0"/>
                <a:cs typeface="Arial" panose="020B0604020202020204" pitchFamily="34" charset="0"/>
              </a:rPr>
              <a:t> Accessed on: 28</a:t>
            </a:r>
            <a:r>
              <a:rPr lang="en-GB" sz="1300" b="0" baseline="30000" dirty="0">
                <a:solidFill>
                  <a:srgbClr val="000000"/>
                </a:solidFill>
                <a:effectLst/>
                <a:latin typeface="Arial" panose="020B0604020202020204" pitchFamily="34" charset="0"/>
                <a:cs typeface="Arial" panose="020B0604020202020204" pitchFamily="34" charset="0"/>
              </a:rPr>
              <a:t>th</a:t>
            </a:r>
            <a:r>
              <a:rPr lang="en-GB" sz="1300" b="0" dirty="0">
                <a:solidFill>
                  <a:srgbClr val="000000"/>
                </a:solidFill>
                <a:effectLst/>
                <a:latin typeface="Arial" panose="020B0604020202020204" pitchFamily="34" charset="0"/>
                <a:cs typeface="Arial" panose="020B0604020202020204" pitchFamily="34" charset="0"/>
              </a:rPr>
              <a:t> October 2022</a:t>
            </a:r>
            <a:endParaRPr lang="en-GB" sz="1300" dirty="0">
              <a:solidFill>
                <a:srgbClr val="000000"/>
              </a:solidFill>
              <a:latin typeface="Arial" panose="020B0604020202020204" pitchFamily="34" charset="0"/>
              <a:cs typeface="Arial" panose="020B0604020202020204" pitchFamily="34" charset="0"/>
            </a:endParaRPr>
          </a:p>
          <a:p>
            <a:pPr marL="0" indent="0" algn="l" rtl="0" fontAlgn="base">
              <a:buNone/>
            </a:pPr>
            <a:r>
              <a:rPr lang="en-GB" sz="1300" dirty="0">
                <a:latin typeface="Arial" panose="020B0604020202020204" pitchFamily="34" charset="0"/>
                <a:cs typeface="Arial" panose="020B0604020202020204" pitchFamily="34" charset="0"/>
              </a:rPr>
              <a:t>Eales – </a:t>
            </a:r>
            <a:r>
              <a:rPr lang="en-GB" sz="1300" dirty="0" err="1">
                <a:latin typeface="Arial" panose="020B0604020202020204" pitchFamily="34" charset="0"/>
                <a:cs typeface="Arial" panose="020B0604020202020204" pitchFamily="34" charset="0"/>
              </a:rPr>
              <a:t>Reynolds,L</a:t>
            </a:r>
            <a:r>
              <a:rPr lang="en-GB" sz="1300" dirty="0">
                <a:latin typeface="Arial" panose="020B0604020202020204" pitchFamily="34" charset="0"/>
                <a:cs typeface="Arial" panose="020B0604020202020204" pitchFamily="34" charset="0"/>
              </a:rPr>
              <a:t>., et al. (2013) </a:t>
            </a:r>
            <a:r>
              <a:rPr lang="en-GB" sz="1300" i="1" dirty="0">
                <a:latin typeface="Arial" panose="020B0604020202020204" pitchFamily="34" charset="0"/>
                <a:cs typeface="Arial" panose="020B0604020202020204" pitchFamily="34" charset="0"/>
              </a:rPr>
              <a:t>Critical </a:t>
            </a:r>
            <a:r>
              <a:rPr lang="en-GB" sz="1300" i="1" dirty="0" err="1">
                <a:latin typeface="Arial" panose="020B0604020202020204" pitchFamily="34" charset="0"/>
                <a:cs typeface="Arial" panose="020B0604020202020204" pitchFamily="34" charset="0"/>
              </a:rPr>
              <a:t>Thinkng</a:t>
            </a:r>
            <a:r>
              <a:rPr lang="en-GB" sz="1300" i="1" dirty="0">
                <a:latin typeface="Arial" panose="020B0604020202020204" pitchFamily="34" charset="0"/>
                <a:cs typeface="Arial" panose="020B0604020202020204" pitchFamily="34" charset="0"/>
              </a:rPr>
              <a:t> Skills for Education </a:t>
            </a:r>
            <a:r>
              <a:rPr lang="en-GB" sz="1300" i="1" dirty="0" err="1">
                <a:latin typeface="Arial" panose="020B0604020202020204" pitchFamily="34" charset="0"/>
                <a:cs typeface="Arial" panose="020B0604020202020204" pitchFamily="34" charset="0"/>
              </a:rPr>
              <a:t>Studetns</a:t>
            </a:r>
            <a:r>
              <a:rPr lang="en-GB" sz="1300" dirty="0">
                <a:latin typeface="Arial" panose="020B0604020202020204" pitchFamily="34" charset="0"/>
                <a:cs typeface="Arial" panose="020B0604020202020204" pitchFamily="34" charset="0"/>
              </a:rPr>
              <a:t>, (2</a:t>
            </a:r>
            <a:r>
              <a:rPr lang="en-GB" sz="1300" baseline="30000" dirty="0">
                <a:latin typeface="Arial" panose="020B0604020202020204" pitchFamily="34" charset="0"/>
                <a:cs typeface="Arial" panose="020B0604020202020204" pitchFamily="34" charset="0"/>
              </a:rPr>
              <a:t>nd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Edn</a:t>
            </a:r>
            <a:r>
              <a:rPr lang="en-GB" sz="1300" dirty="0">
                <a:latin typeface="Arial" panose="020B0604020202020204" pitchFamily="34" charset="0"/>
                <a:cs typeface="Arial" panose="020B0604020202020204" pitchFamily="34" charset="0"/>
              </a:rPr>
              <a:t>), London: SAGE Publication Ltd.</a:t>
            </a:r>
          </a:p>
          <a:p>
            <a:pPr marL="0" indent="0">
              <a:buNone/>
            </a:pPr>
            <a:r>
              <a:rPr lang="en-GB" sz="1300" dirty="0">
                <a:latin typeface="Arial" panose="020B0604020202020204" pitchFamily="34" charset="0"/>
                <a:cs typeface="Arial" panose="020B0604020202020204" pitchFamily="34" charset="0"/>
              </a:rPr>
              <a:t>Moore</a:t>
            </a:r>
            <a:r>
              <a:rPr lang="en-GB" sz="1300" dirty="0">
                <a:latin typeface="Arial" panose="020B0604020202020204" pitchFamily="34" charset="0"/>
                <a:ea typeface="+mn-lt"/>
                <a:cs typeface="Arial" panose="020B0604020202020204" pitchFamily="34" charset="0"/>
              </a:rPr>
              <a:t>, S., et al (2010) </a:t>
            </a:r>
            <a:r>
              <a:rPr lang="en-GB" sz="1300" i="1" dirty="0">
                <a:latin typeface="Arial" panose="020B0604020202020204" pitchFamily="34" charset="0"/>
                <a:ea typeface="+mn-lt"/>
                <a:cs typeface="Arial" panose="020B0604020202020204" pitchFamily="34" charset="0"/>
              </a:rPr>
              <a:t>The Ultimate Study Skills Handbook,</a:t>
            </a:r>
            <a:r>
              <a:rPr lang="en-GB" sz="1300" dirty="0">
                <a:latin typeface="Arial" panose="020B0604020202020204" pitchFamily="34" charset="0"/>
                <a:ea typeface="+mn-lt"/>
                <a:cs typeface="Arial" panose="020B0604020202020204" pitchFamily="34" charset="0"/>
              </a:rPr>
              <a:t> Maidenhead: Two Penn Plaza.</a:t>
            </a:r>
          </a:p>
          <a:p>
            <a:pPr marL="0" indent="0">
              <a:buNone/>
            </a:pPr>
            <a:r>
              <a:rPr lang="en-GB" sz="1300" dirty="0">
                <a:latin typeface="Arial" panose="020B0604020202020204" pitchFamily="34" charset="0"/>
                <a:ea typeface="+mn-lt"/>
                <a:cs typeface="Arial" panose="020B0604020202020204" pitchFamily="34" charset="0"/>
              </a:rPr>
              <a:t>Neville, C. (2010) </a:t>
            </a:r>
            <a:r>
              <a:rPr lang="en-GB" sz="1300" i="1" dirty="0">
                <a:latin typeface="Arial" panose="020B0604020202020204" pitchFamily="34" charset="0"/>
                <a:ea typeface="+mn-lt"/>
                <a:cs typeface="Arial" panose="020B0604020202020204" pitchFamily="34" charset="0"/>
              </a:rPr>
              <a:t>The Complete Guide to Referencing and Avoiding, </a:t>
            </a:r>
            <a:r>
              <a:rPr lang="en-GB" sz="1300" dirty="0">
                <a:latin typeface="Arial" panose="020B0604020202020204" pitchFamily="34" charset="0"/>
                <a:ea typeface="+mn-lt"/>
                <a:cs typeface="Arial" panose="020B0604020202020204" pitchFamily="34" charset="0"/>
              </a:rPr>
              <a:t>(2</a:t>
            </a:r>
            <a:r>
              <a:rPr lang="en-GB" sz="1300" baseline="30000" dirty="0">
                <a:latin typeface="Arial" panose="020B0604020202020204" pitchFamily="34" charset="0"/>
                <a:ea typeface="+mn-lt"/>
                <a:cs typeface="Arial" panose="020B0604020202020204" pitchFamily="34" charset="0"/>
              </a:rPr>
              <a:t>nd</a:t>
            </a:r>
            <a:r>
              <a:rPr lang="en-GB" sz="1300" dirty="0">
                <a:latin typeface="Arial" panose="020B0604020202020204" pitchFamily="34" charset="0"/>
                <a:ea typeface="+mn-lt"/>
                <a:cs typeface="Arial" panose="020B0604020202020204" pitchFamily="34" charset="0"/>
              </a:rPr>
              <a:t> </a:t>
            </a:r>
            <a:r>
              <a:rPr lang="en-GB" sz="1300" dirty="0" err="1">
                <a:latin typeface="Arial" panose="020B0604020202020204" pitchFamily="34" charset="0"/>
                <a:ea typeface="+mn-lt"/>
                <a:cs typeface="Arial" panose="020B0604020202020204" pitchFamily="34" charset="0"/>
              </a:rPr>
              <a:t>Edn</a:t>
            </a:r>
            <a:r>
              <a:rPr lang="en-GB" sz="1300" dirty="0">
                <a:latin typeface="Arial" panose="020B0604020202020204" pitchFamily="34" charset="0"/>
                <a:ea typeface="+mn-lt"/>
                <a:cs typeface="Arial" panose="020B0604020202020204" pitchFamily="34" charset="0"/>
              </a:rPr>
              <a:t>), Open university Press</a:t>
            </a:r>
          </a:p>
          <a:p>
            <a:pPr marL="0" indent="0">
              <a:buNone/>
            </a:pPr>
            <a:r>
              <a:rPr lang="en-GB" sz="1300" dirty="0">
                <a:latin typeface="Arial" panose="020B0604020202020204" pitchFamily="34" charset="0"/>
                <a:ea typeface="+mn-lt"/>
                <a:cs typeface="Arial" panose="020B0604020202020204" pitchFamily="34" charset="0"/>
              </a:rPr>
              <a:t>Roberts, T. (2004) </a:t>
            </a:r>
            <a:r>
              <a:rPr lang="en-GB" sz="1300" i="1" dirty="0">
                <a:latin typeface="Arial" panose="020B0604020202020204" pitchFamily="34" charset="0"/>
                <a:ea typeface="+mn-lt"/>
                <a:cs typeface="Arial" panose="020B0604020202020204" pitchFamily="34" charset="0"/>
              </a:rPr>
              <a:t>Online Collaborative Learning: Theory and Practice, </a:t>
            </a:r>
            <a:r>
              <a:rPr lang="en-GB" sz="1300" b="0" i="0" dirty="0">
                <a:solidFill>
                  <a:srgbClr val="262626"/>
                </a:solidFill>
                <a:effectLst/>
                <a:latin typeface="Arial" panose="020B0604020202020204" pitchFamily="34" charset="0"/>
                <a:cs typeface="Arial" panose="020B0604020202020204" pitchFamily="34" charset="0"/>
              </a:rPr>
              <a:t> IGI Global.</a:t>
            </a:r>
            <a:endParaRPr lang="en-GB" sz="1300" dirty="0">
              <a:latin typeface="Arial" panose="020B0604020202020204" pitchFamily="34" charset="0"/>
              <a:ea typeface="+mn-lt"/>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Wilson, E. and Bedford, D. (2009) </a:t>
            </a:r>
            <a:r>
              <a:rPr lang="en-GB" sz="1300" i="1" dirty="0">
                <a:latin typeface="Arial" panose="020B0604020202020204" pitchFamily="34" charset="0"/>
                <a:cs typeface="Arial" panose="020B0604020202020204" pitchFamily="34" charset="0"/>
              </a:rPr>
              <a:t>Study Skills for Part-Time Students</a:t>
            </a:r>
            <a:r>
              <a:rPr lang="en-GB" sz="1300" dirty="0">
                <a:latin typeface="Arial" panose="020B0604020202020204" pitchFamily="34" charset="0"/>
                <a:cs typeface="Arial" panose="020B0604020202020204" pitchFamily="34" charset="0"/>
              </a:rPr>
              <a:t>, Edinburgh Gate: </a:t>
            </a:r>
            <a:r>
              <a:rPr lang="en-GB" sz="1300" dirty="0" err="1">
                <a:latin typeface="Arial" panose="020B0604020202020204" pitchFamily="34" charset="0"/>
                <a:cs typeface="Arial" panose="020B0604020202020204" pitchFamily="34" charset="0"/>
              </a:rPr>
              <a:t>Pearsons</a:t>
            </a:r>
            <a:r>
              <a:rPr lang="en-GB" sz="1300" dirty="0">
                <a:latin typeface="Arial" panose="020B0604020202020204" pitchFamily="34" charset="0"/>
                <a:cs typeface="Arial" panose="020B0604020202020204" pitchFamily="34" charset="0"/>
              </a:rPr>
              <a:t>.</a:t>
            </a:r>
          </a:p>
          <a:p>
            <a:pPr marL="0" indent="0">
              <a:buNone/>
            </a:pPr>
            <a:r>
              <a:rPr lang="en-GB" sz="1300" b="1" dirty="0">
                <a:latin typeface="Arial" panose="020B0604020202020204" pitchFamily="34" charset="0"/>
                <a:cs typeface="Arial" panose="020B0604020202020204" pitchFamily="34" charset="0"/>
              </a:rPr>
              <a:t>Personal Reflection </a:t>
            </a:r>
          </a:p>
          <a:p>
            <a:pPr marL="0" indent="0">
              <a:lnSpc>
                <a:spcPct val="100000"/>
              </a:lnSpc>
              <a:buNone/>
            </a:pPr>
            <a:r>
              <a:rPr lang="en-GB" sz="1300" dirty="0" err="1">
                <a:latin typeface="Arial" panose="020B0604020202020204" pitchFamily="34" charset="0"/>
                <a:cs typeface="Arial" panose="020B0604020202020204" pitchFamily="34" charset="0"/>
              </a:rPr>
              <a:t>Cottrel</a:t>
            </a:r>
            <a:r>
              <a:rPr lang="en-GB" sz="1300" dirty="0">
                <a:latin typeface="Arial" panose="020B0604020202020204" pitchFamily="34" charset="0"/>
                <a:cs typeface="Arial" panose="020B0604020202020204" pitchFamily="34" charset="0"/>
              </a:rPr>
              <a:t>, S. (2013) </a:t>
            </a:r>
            <a:r>
              <a:rPr lang="en-GB" sz="1300" i="1" dirty="0">
                <a:latin typeface="Arial" panose="020B0604020202020204" pitchFamily="34" charset="0"/>
                <a:cs typeface="Arial" panose="020B0604020202020204" pitchFamily="34" charset="0"/>
              </a:rPr>
              <a:t>The Study Skills Handbook,</a:t>
            </a:r>
            <a:r>
              <a:rPr lang="en-GB" sz="1300" dirty="0">
                <a:latin typeface="Arial" panose="020B0604020202020204" pitchFamily="34" charset="0"/>
                <a:cs typeface="Arial" panose="020B0604020202020204" pitchFamily="34" charset="0"/>
              </a:rPr>
              <a:t> (4</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Edn</a:t>
            </a:r>
            <a:r>
              <a:rPr lang="en-GB" sz="1300" dirty="0">
                <a:latin typeface="Arial" panose="020B0604020202020204" pitchFamily="34" charset="0"/>
                <a:cs typeface="Arial" panose="020B0604020202020204" pitchFamily="34" charset="0"/>
              </a:rPr>
              <a:t>) Hampshire: Palgrave Macmillan.</a:t>
            </a:r>
          </a:p>
          <a:p>
            <a:pPr marL="0" indent="0">
              <a:lnSpc>
                <a:spcPct val="100000"/>
              </a:lnSpc>
              <a:buNone/>
            </a:pPr>
            <a:r>
              <a:rPr lang="en-GB" sz="1300" i="0" dirty="0">
                <a:effectLst/>
                <a:latin typeface="Arial" panose="020B0604020202020204" pitchFamily="34" charset="0"/>
                <a:cs typeface="Arial" panose="020B0604020202020204" pitchFamily="34" charset="0"/>
              </a:rPr>
              <a:t>New Writing (2019) ‘</a:t>
            </a:r>
            <a:r>
              <a:rPr lang="en-GB" sz="1300" i="1" dirty="0">
                <a:effectLst/>
                <a:latin typeface="Arial" panose="020B0604020202020204" pitchFamily="34" charset="0"/>
                <a:cs typeface="Arial" panose="020B0604020202020204" pitchFamily="34" charset="0"/>
              </a:rPr>
              <a:t>The International Journal for the Practice &amp; Theory of Creative Writing’ , </a:t>
            </a:r>
            <a:r>
              <a:rPr lang="en-GB" sz="1300" dirty="0">
                <a:effectLst/>
                <a:latin typeface="Arial" panose="020B0604020202020204" pitchFamily="34" charset="0"/>
                <a:cs typeface="Arial" panose="020B0604020202020204" pitchFamily="34" charset="0"/>
              </a:rPr>
              <a:t>16(1) pp. 1-2</a:t>
            </a:r>
            <a:endParaRPr lang="en-GB" sz="1300" dirty="0">
              <a:latin typeface="Arial" panose="020B0604020202020204" pitchFamily="34" charset="0"/>
              <a:cs typeface="Arial" panose="020B0604020202020204" pitchFamily="34" charset="0"/>
            </a:endParaRPr>
          </a:p>
          <a:p>
            <a:pPr marL="0" indent="0">
              <a:lnSpc>
                <a:spcPct val="100000"/>
              </a:lnSpc>
              <a:buNone/>
            </a:pPr>
            <a:r>
              <a:rPr lang="en-GB" sz="1300" b="0" i="0" dirty="0">
                <a:solidFill>
                  <a:srgbClr val="000000"/>
                </a:solidFill>
                <a:effectLst/>
                <a:latin typeface="Arial" panose="020B0604020202020204" pitchFamily="34" charset="0"/>
                <a:cs typeface="Arial" panose="020B0604020202020204" pitchFamily="34" charset="0"/>
              </a:rPr>
              <a:t>UWTSD: Library and Learning Resources </a:t>
            </a:r>
            <a:r>
              <a:rPr lang="en-GB" sz="1300" b="0" i="1" dirty="0">
                <a:solidFill>
                  <a:srgbClr val="000000"/>
                </a:solidFill>
                <a:effectLst/>
                <a:latin typeface="Arial" panose="020B0604020202020204" pitchFamily="34" charset="0"/>
                <a:cs typeface="Arial" panose="020B0604020202020204" pitchFamily="34" charset="0"/>
              </a:rPr>
              <a:t>Harvard Referencing Guide </a:t>
            </a:r>
            <a:r>
              <a:rPr lang="en-GB" sz="1300" b="0" dirty="0">
                <a:solidFill>
                  <a:srgbClr val="000000"/>
                </a:solidFill>
                <a:effectLst/>
                <a:latin typeface="Arial" panose="020B0604020202020204" pitchFamily="34" charset="0"/>
                <a:cs typeface="Arial" panose="020B0604020202020204" pitchFamily="34" charset="0"/>
              </a:rPr>
              <a:t>(V1.2)</a:t>
            </a:r>
          </a:p>
          <a:p>
            <a:pPr marL="0" indent="0">
              <a:lnSpc>
                <a:spcPct val="100000"/>
              </a:lnSpc>
              <a:buNone/>
            </a:pPr>
            <a:r>
              <a:rPr lang="en-GB" sz="1300" dirty="0">
                <a:latin typeface="Arial" panose="020B0604020202020204" pitchFamily="34" charset="0"/>
                <a:cs typeface="Arial" panose="020B0604020202020204" pitchFamily="34" charset="0"/>
              </a:rPr>
              <a:t>Wilson, E. and Bedford, D. (2009) </a:t>
            </a:r>
            <a:r>
              <a:rPr lang="en-GB" sz="1300" i="1" dirty="0">
                <a:latin typeface="Arial" panose="020B0604020202020204" pitchFamily="34" charset="0"/>
                <a:cs typeface="Arial" panose="020B0604020202020204" pitchFamily="34" charset="0"/>
              </a:rPr>
              <a:t>Study Skills for Part-Time Students</a:t>
            </a:r>
            <a:r>
              <a:rPr lang="en-GB" sz="1300" dirty="0">
                <a:latin typeface="Arial" panose="020B0604020202020204" pitchFamily="34" charset="0"/>
                <a:cs typeface="Arial" panose="020B0604020202020204" pitchFamily="34" charset="0"/>
              </a:rPr>
              <a:t>, Edinburgh Gate: </a:t>
            </a:r>
            <a:r>
              <a:rPr lang="en-GB" sz="1300" dirty="0" err="1">
                <a:latin typeface="Arial" panose="020B0604020202020204" pitchFamily="34" charset="0"/>
                <a:cs typeface="Arial" panose="020B0604020202020204" pitchFamily="34" charset="0"/>
              </a:rPr>
              <a:t>Pearsons</a:t>
            </a:r>
            <a:r>
              <a:rPr lang="en-GB" sz="1300" dirty="0">
                <a:latin typeface="Arial" panose="020B0604020202020204" pitchFamily="34" charset="0"/>
                <a:cs typeface="Arial" panose="020B0604020202020204" pitchFamily="34" charset="0"/>
              </a:rPr>
              <a:t>.</a:t>
            </a:r>
          </a:p>
          <a:p>
            <a:pPr marL="0" indent="0">
              <a:lnSpc>
                <a:spcPct val="100000"/>
              </a:lnSpc>
              <a:buNone/>
            </a:pPr>
            <a:endParaRPr lang="en-GB" b="1" dirty="0">
              <a:ea typeface="+mn-lt"/>
              <a:cs typeface="+mn-lt"/>
            </a:endParaRPr>
          </a:p>
          <a:p>
            <a:pPr marL="0" indent="0">
              <a:buNone/>
            </a:pPr>
            <a:endParaRPr lang="en-GB" b="1" dirty="0">
              <a:cs typeface="Calibri"/>
            </a:endParaRPr>
          </a:p>
        </p:txBody>
      </p:sp>
    </p:spTree>
    <p:extLst>
      <p:ext uri="{BB962C8B-B14F-4D97-AF65-F5344CB8AC3E}">
        <p14:creationId xmlns:p14="http://schemas.microsoft.com/office/powerpoint/2010/main" val="16690195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3448</TotalTime>
  <Words>1220</Words>
  <Application>Microsoft Office PowerPoint</Application>
  <PresentationFormat>Widescreen</PresentationFormat>
  <Paragraphs>48</Paragraphs>
  <Slides>2</Slides>
  <Notes>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vt:i4>
      </vt:variant>
    </vt:vector>
  </HeadingPairs>
  <TitlesOfParts>
    <vt:vector size="8" baseType="lpstr">
      <vt:lpstr>Arial</vt:lpstr>
      <vt:lpstr>Arial Nova</vt:lpstr>
      <vt:lpstr>Calibri</vt:lpstr>
      <vt:lpstr>Calibri Light</vt:lpstr>
      <vt:lpstr>office theme</vt:lpstr>
      <vt:lpstr>Office Theme</vt:lpstr>
      <vt:lpstr>PowerPoint Presentation</vt:lpstr>
      <vt:lpstr>Reference Lists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Angel</cp:lastModifiedBy>
  <cp:revision>199</cp:revision>
  <dcterms:created xsi:type="dcterms:W3CDTF">2022-10-06T11:44:26Z</dcterms:created>
  <dcterms:modified xsi:type="dcterms:W3CDTF">2022-10-27T10:30:54Z</dcterms:modified>
</cp:coreProperties>
</file>