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sldIdLst>
    <p:sldId id="256" r:id="rId2"/>
    <p:sldId id="257" r:id="rId3"/>
    <p:sldId id="258" r:id="rId4"/>
    <p:sldId id="261" r:id="rId5"/>
    <p:sldId id="262" r:id="rId6"/>
    <p:sldId id="259" r:id="rId7"/>
    <p:sldId id="260" r:id="rId8"/>
    <p:sldId id="263" r:id="rId9"/>
    <p:sldId id="265" r:id="rId10"/>
    <p:sldId id="264"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5E9AC3-E09A-4BFA-BC6B-510D3554F8BF}" v="68" dt="2023-10-03T16:21:33.014"/>
    <p1510:client id="{81457DB7-2D12-78D9-EF9B-5D46115B931E}" v="469" dt="2023-10-10T21:46:43.610"/>
    <p1510:client id="{95491A8C-0A70-3B13-69BC-DC822C268EE0}" v="93" dt="2023-10-11T10:23:18.334"/>
    <p1510:client id="{A9391313-F9D7-A793-757C-ADAEBA4B30F2}" v="6" dt="2023-10-06T12:55:34.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leeb Madeha (2239506)" userId="S::2239506@student.uwtsd.ac.uk::df8ca251-d4f8-4250-9741-dba5519528aa" providerId="AD" clId="Web-{81457DB7-2D12-78D9-EF9B-5D46115B931E}"/>
    <pc:docChg chg="addSld delSld modSld sldOrd">
      <pc:chgData name="Andleeb Madeha (2239506)" userId="S::2239506@student.uwtsd.ac.uk::df8ca251-d4f8-4250-9741-dba5519528aa" providerId="AD" clId="Web-{81457DB7-2D12-78D9-EF9B-5D46115B931E}" dt="2023-10-10T21:46:43.610" v="491" actId="20577"/>
      <pc:docMkLst>
        <pc:docMk/>
      </pc:docMkLst>
      <pc:sldChg chg="addSp modSp mod setClrOvrMap">
        <pc:chgData name="Andleeb Madeha (2239506)" userId="S::2239506@student.uwtsd.ac.uk::df8ca251-d4f8-4250-9741-dba5519528aa" providerId="AD" clId="Web-{81457DB7-2D12-78D9-EF9B-5D46115B931E}" dt="2023-10-10T21:35:00.671" v="443" actId="20577"/>
        <pc:sldMkLst>
          <pc:docMk/>
          <pc:sldMk cId="109857222" sldId="256"/>
        </pc:sldMkLst>
        <pc:spChg chg="mod">
          <ac:chgData name="Andleeb Madeha (2239506)" userId="S::2239506@student.uwtsd.ac.uk::df8ca251-d4f8-4250-9741-dba5519528aa" providerId="AD" clId="Web-{81457DB7-2D12-78D9-EF9B-5D46115B931E}" dt="2023-10-10T12:00:51.523" v="60" actId="1076"/>
          <ac:spMkLst>
            <pc:docMk/>
            <pc:sldMk cId="109857222" sldId="256"/>
            <ac:spMk id="2" creationId="{00000000-0000-0000-0000-000000000000}"/>
          </ac:spMkLst>
        </pc:spChg>
        <pc:spChg chg="mod">
          <ac:chgData name="Andleeb Madeha (2239506)" userId="S::2239506@student.uwtsd.ac.uk::df8ca251-d4f8-4250-9741-dba5519528aa" providerId="AD" clId="Web-{81457DB7-2D12-78D9-EF9B-5D46115B931E}" dt="2023-10-10T21:35:00.671" v="443" actId="20577"/>
          <ac:spMkLst>
            <pc:docMk/>
            <pc:sldMk cId="109857222" sldId="256"/>
            <ac:spMk id="3" creationId="{00000000-0000-0000-0000-000000000000}"/>
          </ac:spMkLst>
        </pc:spChg>
        <pc:spChg chg="add">
          <ac:chgData name="Andleeb Madeha (2239506)" userId="S::2239506@student.uwtsd.ac.uk::df8ca251-d4f8-4250-9741-dba5519528aa" providerId="AD" clId="Web-{81457DB7-2D12-78D9-EF9B-5D46115B931E}" dt="2023-10-09T12:24:39.283" v="54"/>
          <ac:spMkLst>
            <pc:docMk/>
            <pc:sldMk cId="109857222" sldId="256"/>
            <ac:spMk id="6" creationId="{2B109C5B-3B98-48EB-A942-8D11CEA374B6}"/>
          </ac:spMkLst>
        </pc:spChg>
        <pc:spChg chg="add">
          <ac:chgData name="Andleeb Madeha (2239506)" userId="S::2239506@student.uwtsd.ac.uk::df8ca251-d4f8-4250-9741-dba5519528aa" providerId="AD" clId="Web-{81457DB7-2D12-78D9-EF9B-5D46115B931E}" dt="2023-10-09T12:24:39.283" v="54"/>
          <ac:spMkLst>
            <pc:docMk/>
            <pc:sldMk cId="109857222" sldId="256"/>
            <ac:spMk id="7" creationId="{A9C389E4-003E-40C9-AC9E-ED821C16F525}"/>
          </ac:spMkLst>
        </pc:spChg>
        <pc:spChg chg="add">
          <ac:chgData name="Andleeb Madeha (2239506)" userId="S::2239506@student.uwtsd.ac.uk::df8ca251-d4f8-4250-9741-dba5519528aa" providerId="AD" clId="Web-{81457DB7-2D12-78D9-EF9B-5D46115B931E}" dt="2023-10-09T12:24:39.283" v="54"/>
          <ac:spMkLst>
            <pc:docMk/>
            <pc:sldMk cId="109857222" sldId="256"/>
            <ac:spMk id="8" creationId="{6C042684-2705-40BD-9104-A6B24CE1CA45}"/>
          </ac:spMkLst>
        </pc:spChg>
        <pc:picChg chg="mod ord">
          <ac:chgData name="Andleeb Madeha (2239506)" userId="S::2239506@student.uwtsd.ac.uk::df8ca251-d4f8-4250-9741-dba5519528aa" providerId="AD" clId="Web-{81457DB7-2D12-78D9-EF9B-5D46115B931E}" dt="2023-10-09T12:24:39.283" v="54"/>
          <ac:picMkLst>
            <pc:docMk/>
            <pc:sldMk cId="109857222" sldId="256"/>
            <ac:picMk id="4" creationId="{A60E4E93-85B8-FEF7-05A0-683326ACBCE2}"/>
          </ac:picMkLst>
        </pc:picChg>
      </pc:sldChg>
      <pc:sldChg chg="modSp">
        <pc:chgData name="Andleeb Madeha (2239506)" userId="S::2239506@student.uwtsd.ac.uk::df8ca251-d4f8-4250-9741-dba5519528aa" providerId="AD" clId="Web-{81457DB7-2D12-78D9-EF9B-5D46115B931E}" dt="2023-10-10T21:30:12.649" v="427" actId="20577"/>
        <pc:sldMkLst>
          <pc:docMk/>
          <pc:sldMk cId="4212374087" sldId="257"/>
        </pc:sldMkLst>
        <pc:spChg chg="mod">
          <ac:chgData name="Andleeb Madeha (2239506)" userId="S::2239506@student.uwtsd.ac.uk::df8ca251-d4f8-4250-9741-dba5519528aa" providerId="AD" clId="Web-{81457DB7-2D12-78D9-EF9B-5D46115B931E}" dt="2023-10-09T12:14:47.425" v="8" actId="20577"/>
          <ac:spMkLst>
            <pc:docMk/>
            <pc:sldMk cId="4212374087" sldId="257"/>
            <ac:spMk id="2" creationId="{FF714908-88EB-0FDE-D0F2-C0E08EEAD6EE}"/>
          </ac:spMkLst>
        </pc:spChg>
        <pc:spChg chg="mod">
          <ac:chgData name="Andleeb Madeha (2239506)" userId="S::2239506@student.uwtsd.ac.uk::df8ca251-d4f8-4250-9741-dba5519528aa" providerId="AD" clId="Web-{81457DB7-2D12-78D9-EF9B-5D46115B931E}" dt="2023-10-10T21:30:12.649" v="427" actId="20577"/>
          <ac:spMkLst>
            <pc:docMk/>
            <pc:sldMk cId="4212374087" sldId="257"/>
            <ac:spMk id="3" creationId="{1B847DF3-AFC1-788C-BD79-743F8C0C5DD4}"/>
          </ac:spMkLst>
        </pc:spChg>
      </pc:sldChg>
      <pc:sldChg chg="addSp delSp modSp mod setBg setClrOvrMap">
        <pc:chgData name="Andleeb Madeha (2239506)" userId="S::2239506@student.uwtsd.ac.uk::df8ca251-d4f8-4250-9741-dba5519528aa" providerId="AD" clId="Web-{81457DB7-2D12-78D9-EF9B-5D46115B931E}" dt="2023-10-09T12:20:28.715" v="46"/>
        <pc:sldMkLst>
          <pc:docMk/>
          <pc:sldMk cId="1395128780" sldId="258"/>
        </pc:sldMkLst>
        <pc:spChg chg="mod">
          <ac:chgData name="Andleeb Madeha (2239506)" userId="S::2239506@student.uwtsd.ac.uk::df8ca251-d4f8-4250-9741-dba5519528aa" providerId="AD" clId="Web-{81457DB7-2D12-78D9-EF9B-5D46115B931E}" dt="2023-10-09T12:20:28.699" v="45"/>
          <ac:spMkLst>
            <pc:docMk/>
            <pc:sldMk cId="1395128780" sldId="258"/>
            <ac:spMk id="2" creationId="{F5A8A077-5CD7-7A0A-A233-6291ACA18F6F}"/>
          </ac:spMkLst>
        </pc:spChg>
        <pc:spChg chg="add mod">
          <ac:chgData name="Andleeb Madeha (2239506)" userId="S::2239506@student.uwtsd.ac.uk::df8ca251-d4f8-4250-9741-dba5519528aa" providerId="AD" clId="Web-{81457DB7-2D12-78D9-EF9B-5D46115B931E}" dt="2023-10-09T12:20:28.715" v="46"/>
          <ac:spMkLst>
            <pc:docMk/>
            <pc:sldMk cId="1395128780" sldId="258"/>
            <ac:spMk id="3" creationId="{9E11F67B-8631-D3A6-F63B-3EE7E9212281}"/>
          </ac:spMkLst>
        </pc:spChg>
        <pc:spChg chg="ord">
          <ac:chgData name="Andleeb Madeha (2239506)" userId="S::2239506@student.uwtsd.ac.uk::df8ca251-d4f8-4250-9741-dba5519528aa" providerId="AD" clId="Web-{81457DB7-2D12-78D9-EF9B-5D46115B931E}" dt="2023-10-09T12:17:41.039" v="21"/>
          <ac:spMkLst>
            <pc:docMk/>
            <pc:sldMk cId="1395128780" sldId="258"/>
            <ac:spMk id="4" creationId="{91E49367-1501-E122-AB4A-CC9E735807D6}"/>
          </ac:spMkLst>
        </pc:spChg>
        <pc:spChg chg="add del">
          <ac:chgData name="Andleeb Madeha (2239506)" userId="S::2239506@student.uwtsd.ac.uk::df8ca251-d4f8-4250-9741-dba5519528aa" providerId="AD" clId="Web-{81457DB7-2D12-78D9-EF9B-5D46115B931E}" dt="2023-10-09T12:17:41.039" v="21"/>
          <ac:spMkLst>
            <pc:docMk/>
            <pc:sldMk cId="1395128780" sldId="258"/>
            <ac:spMk id="60" creationId="{670D6F2B-93AF-47D6-9378-5E54BE0AC69F}"/>
          </ac:spMkLst>
        </pc:spChg>
        <pc:spChg chg="add del">
          <ac:chgData name="Andleeb Madeha (2239506)" userId="S::2239506@student.uwtsd.ac.uk::df8ca251-d4f8-4250-9741-dba5519528aa" providerId="AD" clId="Web-{81457DB7-2D12-78D9-EF9B-5D46115B931E}" dt="2023-10-09T12:17:41.039" v="21"/>
          <ac:spMkLst>
            <pc:docMk/>
            <pc:sldMk cId="1395128780" sldId="258"/>
            <ac:spMk id="66" creationId="{B70F7E59-C971-4F55-8E3A-1E583B65FCB9}"/>
          </ac:spMkLst>
        </pc:spChg>
        <pc:spChg chg="add del">
          <ac:chgData name="Andleeb Madeha (2239506)" userId="S::2239506@student.uwtsd.ac.uk::df8ca251-d4f8-4250-9741-dba5519528aa" providerId="AD" clId="Web-{81457DB7-2D12-78D9-EF9B-5D46115B931E}" dt="2023-10-09T12:17:41.007" v="20"/>
          <ac:spMkLst>
            <pc:docMk/>
            <pc:sldMk cId="1395128780" sldId="258"/>
            <ac:spMk id="71" creationId="{8D489E29-742E-4D34-AB08-CE3217805B81}"/>
          </ac:spMkLst>
        </pc:spChg>
        <pc:spChg chg="add del">
          <ac:chgData name="Andleeb Madeha (2239506)" userId="S::2239506@student.uwtsd.ac.uk::df8ca251-d4f8-4250-9741-dba5519528aa" providerId="AD" clId="Web-{81457DB7-2D12-78D9-EF9B-5D46115B931E}" dt="2023-10-09T12:20:28.715" v="46"/>
          <ac:spMkLst>
            <pc:docMk/>
            <pc:sldMk cId="1395128780" sldId="258"/>
            <ac:spMk id="73" creationId="{BBC615D1-6E12-40EF-915B-316CFDB550D5}"/>
          </ac:spMkLst>
        </pc:spChg>
        <pc:spChg chg="add del">
          <ac:chgData name="Andleeb Madeha (2239506)" userId="S::2239506@student.uwtsd.ac.uk::df8ca251-d4f8-4250-9741-dba5519528aa" providerId="AD" clId="Web-{81457DB7-2D12-78D9-EF9B-5D46115B931E}" dt="2023-10-09T12:20:28.715" v="46"/>
          <ac:spMkLst>
            <pc:docMk/>
            <pc:sldMk cId="1395128780" sldId="258"/>
            <ac:spMk id="74" creationId="{89EA2611-DCBA-4E97-A2B2-9A466E76BDA4}"/>
          </ac:spMkLst>
        </pc:spChg>
        <pc:spChg chg="add del">
          <ac:chgData name="Andleeb Madeha (2239506)" userId="S::2239506@student.uwtsd.ac.uk::df8ca251-d4f8-4250-9741-dba5519528aa" providerId="AD" clId="Web-{81457DB7-2D12-78D9-EF9B-5D46115B931E}" dt="2023-10-09T12:20:28.715" v="46"/>
          <ac:spMkLst>
            <pc:docMk/>
            <pc:sldMk cId="1395128780" sldId="258"/>
            <ac:spMk id="75" creationId="{B9797D36-DE1E-47CD-881A-6C1F5828261B}"/>
          </ac:spMkLst>
        </pc:spChg>
        <pc:spChg chg="add del">
          <ac:chgData name="Andleeb Madeha (2239506)" userId="S::2239506@student.uwtsd.ac.uk::df8ca251-d4f8-4250-9741-dba5519528aa" providerId="AD" clId="Web-{81457DB7-2D12-78D9-EF9B-5D46115B931E}" dt="2023-10-09T12:20:28.715" v="46"/>
          <ac:spMkLst>
            <pc:docMk/>
            <pc:sldMk cId="1395128780" sldId="258"/>
            <ac:spMk id="77" creationId="{4A2FAF1F-F462-46AF-A9E6-CC93C4E2C359}"/>
          </ac:spMkLst>
        </pc:spChg>
        <pc:spChg chg="add del">
          <ac:chgData name="Andleeb Madeha (2239506)" userId="S::2239506@student.uwtsd.ac.uk::df8ca251-d4f8-4250-9741-dba5519528aa" providerId="AD" clId="Web-{81457DB7-2D12-78D9-EF9B-5D46115B931E}" dt="2023-10-09T12:20:28.715" v="46"/>
          <ac:spMkLst>
            <pc:docMk/>
            <pc:sldMk cId="1395128780" sldId="258"/>
            <ac:spMk id="79" creationId="{7146BED8-BAE9-42C5-A3DD-7B946445DB8C}"/>
          </ac:spMkLst>
        </pc:spChg>
        <pc:spChg chg="add del">
          <ac:chgData name="Andleeb Madeha (2239506)" userId="S::2239506@student.uwtsd.ac.uk::df8ca251-d4f8-4250-9741-dba5519528aa" providerId="AD" clId="Web-{81457DB7-2D12-78D9-EF9B-5D46115B931E}" dt="2023-10-09T12:20:28.715" v="46"/>
          <ac:spMkLst>
            <pc:docMk/>
            <pc:sldMk cId="1395128780" sldId="258"/>
            <ac:spMk id="81" creationId="{15765FE8-B62F-41E4-A73C-74C91A8FD945}"/>
          </ac:spMkLst>
        </pc:spChg>
        <pc:spChg chg="add del">
          <ac:chgData name="Andleeb Madeha (2239506)" userId="S::2239506@student.uwtsd.ac.uk::df8ca251-d4f8-4250-9741-dba5519528aa" providerId="AD" clId="Web-{81457DB7-2D12-78D9-EF9B-5D46115B931E}" dt="2023-10-09T12:20:28.699" v="45"/>
          <ac:spMkLst>
            <pc:docMk/>
            <pc:sldMk cId="1395128780" sldId="258"/>
            <ac:spMk id="86" creationId="{510C9632-BB6F-48EE-AB65-501878BA5DB6}"/>
          </ac:spMkLst>
        </pc:spChg>
        <pc:spChg chg="add del">
          <ac:chgData name="Andleeb Madeha (2239506)" userId="S::2239506@student.uwtsd.ac.uk::df8ca251-d4f8-4250-9741-dba5519528aa" providerId="AD" clId="Web-{81457DB7-2D12-78D9-EF9B-5D46115B931E}" dt="2023-10-09T12:20:28.699" v="45"/>
          <ac:spMkLst>
            <pc:docMk/>
            <pc:sldMk cId="1395128780" sldId="258"/>
            <ac:spMk id="88" creationId="{4EC8AAB6-953B-4D29-9967-3C44D06BB4E8}"/>
          </ac:spMkLst>
        </pc:spChg>
        <pc:spChg chg="add del">
          <ac:chgData name="Andleeb Madeha (2239506)" userId="S::2239506@student.uwtsd.ac.uk::df8ca251-d4f8-4250-9741-dba5519528aa" providerId="AD" clId="Web-{81457DB7-2D12-78D9-EF9B-5D46115B931E}" dt="2023-10-09T12:20:28.699" v="45"/>
          <ac:spMkLst>
            <pc:docMk/>
            <pc:sldMk cId="1395128780" sldId="258"/>
            <ac:spMk id="90" creationId="{C89ED458-2326-40DC-9C7B-1A717B6551AD}"/>
          </ac:spMkLst>
        </pc:spChg>
        <pc:spChg chg="add del">
          <ac:chgData name="Andleeb Madeha (2239506)" userId="S::2239506@student.uwtsd.ac.uk::df8ca251-d4f8-4250-9741-dba5519528aa" providerId="AD" clId="Web-{81457DB7-2D12-78D9-EF9B-5D46115B931E}" dt="2023-10-09T12:20:28.699" v="45"/>
          <ac:spMkLst>
            <pc:docMk/>
            <pc:sldMk cId="1395128780" sldId="258"/>
            <ac:spMk id="92" creationId="{6F9D1DE6-E368-4F07-85F9-D5B767477DDF}"/>
          </ac:spMkLst>
        </pc:spChg>
        <pc:spChg chg="add del">
          <ac:chgData name="Andleeb Madeha (2239506)" userId="S::2239506@student.uwtsd.ac.uk::df8ca251-d4f8-4250-9741-dba5519528aa" providerId="AD" clId="Web-{81457DB7-2D12-78D9-EF9B-5D46115B931E}" dt="2023-10-09T12:20:28.699" v="45"/>
          <ac:spMkLst>
            <pc:docMk/>
            <pc:sldMk cId="1395128780" sldId="258"/>
            <ac:spMk id="94" creationId="{F63B1F66-4ACE-4A01-8ADF-F175A9C358B2}"/>
          </ac:spMkLst>
        </pc:spChg>
        <pc:spChg chg="add del">
          <ac:chgData name="Andleeb Madeha (2239506)" userId="S::2239506@student.uwtsd.ac.uk::df8ca251-d4f8-4250-9741-dba5519528aa" providerId="AD" clId="Web-{81457DB7-2D12-78D9-EF9B-5D46115B931E}" dt="2023-10-09T12:20:28.699" v="45"/>
          <ac:spMkLst>
            <pc:docMk/>
            <pc:sldMk cId="1395128780" sldId="258"/>
            <ac:spMk id="96" creationId="{CF8448ED-9332-4A9B-8CAB-B1985E596E20}"/>
          </ac:spMkLst>
        </pc:spChg>
        <pc:spChg chg="add del">
          <ac:chgData name="Andleeb Madeha (2239506)" userId="S::2239506@student.uwtsd.ac.uk::df8ca251-d4f8-4250-9741-dba5519528aa" providerId="AD" clId="Web-{81457DB7-2D12-78D9-EF9B-5D46115B931E}" dt="2023-10-09T12:20:28.699" v="45"/>
          <ac:spMkLst>
            <pc:docMk/>
            <pc:sldMk cId="1395128780" sldId="258"/>
            <ac:spMk id="98" creationId="{ED3A2261-1C75-40FF-8CD6-18C5900C1C8D}"/>
          </ac:spMkLst>
        </pc:spChg>
        <pc:spChg chg="add">
          <ac:chgData name="Andleeb Madeha (2239506)" userId="S::2239506@student.uwtsd.ac.uk::df8ca251-d4f8-4250-9741-dba5519528aa" providerId="AD" clId="Web-{81457DB7-2D12-78D9-EF9B-5D46115B931E}" dt="2023-10-09T12:20:28.715" v="46"/>
          <ac:spMkLst>
            <pc:docMk/>
            <pc:sldMk cId="1395128780" sldId="258"/>
            <ac:spMk id="100" creationId="{89EA2611-DCBA-4E97-A2B2-9A466E76BDA4}"/>
          </ac:spMkLst>
        </pc:spChg>
        <pc:spChg chg="add">
          <ac:chgData name="Andleeb Madeha (2239506)" userId="S::2239506@student.uwtsd.ac.uk::df8ca251-d4f8-4250-9741-dba5519528aa" providerId="AD" clId="Web-{81457DB7-2D12-78D9-EF9B-5D46115B931E}" dt="2023-10-09T12:20:28.715" v="46"/>
          <ac:spMkLst>
            <pc:docMk/>
            <pc:sldMk cId="1395128780" sldId="258"/>
            <ac:spMk id="101" creationId="{BBC615D1-6E12-40EF-915B-316CFDB550D5}"/>
          </ac:spMkLst>
        </pc:spChg>
        <pc:spChg chg="add">
          <ac:chgData name="Andleeb Madeha (2239506)" userId="S::2239506@student.uwtsd.ac.uk::df8ca251-d4f8-4250-9741-dba5519528aa" providerId="AD" clId="Web-{81457DB7-2D12-78D9-EF9B-5D46115B931E}" dt="2023-10-09T12:20:28.715" v="46"/>
          <ac:spMkLst>
            <pc:docMk/>
            <pc:sldMk cId="1395128780" sldId="258"/>
            <ac:spMk id="102" creationId="{B9797D36-DE1E-47CD-881A-6C1F5828261B}"/>
          </ac:spMkLst>
        </pc:spChg>
        <pc:spChg chg="add">
          <ac:chgData name="Andleeb Madeha (2239506)" userId="S::2239506@student.uwtsd.ac.uk::df8ca251-d4f8-4250-9741-dba5519528aa" providerId="AD" clId="Web-{81457DB7-2D12-78D9-EF9B-5D46115B931E}" dt="2023-10-09T12:20:28.715" v="46"/>
          <ac:spMkLst>
            <pc:docMk/>
            <pc:sldMk cId="1395128780" sldId="258"/>
            <ac:spMk id="103" creationId="{4A2FAF1F-F462-46AF-A9E6-CC93C4E2C359}"/>
          </ac:spMkLst>
        </pc:spChg>
        <pc:spChg chg="add">
          <ac:chgData name="Andleeb Madeha (2239506)" userId="S::2239506@student.uwtsd.ac.uk::df8ca251-d4f8-4250-9741-dba5519528aa" providerId="AD" clId="Web-{81457DB7-2D12-78D9-EF9B-5D46115B931E}" dt="2023-10-09T12:20:28.715" v="46"/>
          <ac:spMkLst>
            <pc:docMk/>
            <pc:sldMk cId="1395128780" sldId="258"/>
            <ac:spMk id="104" creationId="{7146BED8-BAE9-42C5-A3DD-7B946445DB8C}"/>
          </ac:spMkLst>
        </pc:spChg>
        <pc:spChg chg="add">
          <ac:chgData name="Andleeb Madeha (2239506)" userId="S::2239506@student.uwtsd.ac.uk::df8ca251-d4f8-4250-9741-dba5519528aa" providerId="AD" clId="Web-{81457DB7-2D12-78D9-EF9B-5D46115B931E}" dt="2023-10-09T12:20:28.715" v="46"/>
          <ac:spMkLst>
            <pc:docMk/>
            <pc:sldMk cId="1395128780" sldId="258"/>
            <ac:spMk id="105" creationId="{15765FE8-B62F-41E4-A73C-74C91A8FD945}"/>
          </ac:spMkLst>
        </pc:spChg>
        <pc:grpChg chg="add del">
          <ac:chgData name="Andleeb Madeha (2239506)" userId="S::2239506@student.uwtsd.ac.uk::df8ca251-d4f8-4250-9741-dba5519528aa" providerId="AD" clId="Web-{81457DB7-2D12-78D9-EF9B-5D46115B931E}" dt="2023-10-09T12:17:41.039" v="21"/>
          <ac:grpSpMkLst>
            <pc:docMk/>
            <pc:sldMk cId="1395128780" sldId="258"/>
            <ac:grpSpMk id="56" creationId="{6503EB0F-2257-4A3E-A73B-E1DE769B459F}"/>
          </ac:grpSpMkLst>
        </pc:grpChg>
        <pc:grpChg chg="add del">
          <ac:chgData name="Andleeb Madeha (2239506)" userId="S::2239506@student.uwtsd.ac.uk::df8ca251-d4f8-4250-9741-dba5519528aa" providerId="AD" clId="Web-{81457DB7-2D12-78D9-EF9B-5D46115B931E}" dt="2023-10-09T12:17:41.039" v="21"/>
          <ac:grpSpMkLst>
            <pc:docMk/>
            <pc:sldMk cId="1395128780" sldId="258"/>
            <ac:grpSpMk id="62" creationId="{260EE1B3-DDB2-44D7-943C-63D9CEF2735D}"/>
          </ac:grpSpMkLst>
        </pc:grpChg>
        <pc:picChg chg="mod ord">
          <ac:chgData name="Andleeb Madeha (2239506)" userId="S::2239506@student.uwtsd.ac.uk::df8ca251-d4f8-4250-9741-dba5519528aa" providerId="AD" clId="Web-{81457DB7-2D12-78D9-EF9B-5D46115B931E}" dt="2023-10-09T12:20:28.699" v="45"/>
          <ac:picMkLst>
            <pc:docMk/>
            <pc:sldMk cId="1395128780" sldId="258"/>
            <ac:picMk id="51" creationId="{8577CEB6-6DEB-F1B0-EF93-0AEC2C2BA4E5}"/>
          </ac:picMkLst>
        </pc:picChg>
      </pc:sldChg>
      <pc:sldChg chg="addSp delSp modSp new mod setBg setClrOvrMap">
        <pc:chgData name="Andleeb Madeha (2239506)" userId="S::2239506@student.uwtsd.ac.uk::df8ca251-d4f8-4250-9741-dba5519528aa" providerId="AD" clId="Web-{81457DB7-2D12-78D9-EF9B-5D46115B931E}" dt="2023-10-10T20:30:27.842" v="236"/>
        <pc:sldMkLst>
          <pc:docMk/>
          <pc:sldMk cId="3214408274" sldId="259"/>
        </pc:sldMkLst>
        <pc:spChg chg="mod">
          <ac:chgData name="Andleeb Madeha (2239506)" userId="S::2239506@student.uwtsd.ac.uk::df8ca251-d4f8-4250-9741-dba5519528aa" providerId="AD" clId="Web-{81457DB7-2D12-78D9-EF9B-5D46115B931E}" dt="2023-10-10T20:30:27.842" v="236"/>
          <ac:spMkLst>
            <pc:docMk/>
            <pc:sldMk cId="3214408274" sldId="259"/>
            <ac:spMk id="2" creationId="{54DD3CF0-B135-36D5-8AE8-E4EEF68FE548}"/>
          </ac:spMkLst>
        </pc:spChg>
        <pc:spChg chg="mod ord">
          <ac:chgData name="Andleeb Madeha (2239506)" userId="S::2239506@student.uwtsd.ac.uk::df8ca251-d4f8-4250-9741-dba5519528aa" providerId="AD" clId="Web-{81457DB7-2D12-78D9-EF9B-5D46115B931E}" dt="2023-10-10T20:30:27.842" v="236"/>
          <ac:spMkLst>
            <pc:docMk/>
            <pc:sldMk cId="3214408274" sldId="259"/>
            <ac:spMk id="3" creationId="{EBDA147A-AD71-383F-E648-A22F2CAF82B0}"/>
          </ac:spMkLst>
        </pc:spChg>
        <pc:spChg chg="add del">
          <ac:chgData name="Andleeb Madeha (2239506)" userId="S::2239506@student.uwtsd.ac.uk::df8ca251-d4f8-4250-9741-dba5519528aa" providerId="AD" clId="Web-{81457DB7-2D12-78D9-EF9B-5D46115B931E}" dt="2023-10-10T12:34:09.356" v="155"/>
          <ac:spMkLst>
            <pc:docMk/>
            <pc:sldMk cId="3214408274" sldId="259"/>
            <ac:spMk id="9" creationId="{6E0488BA-180E-40D8-8350-4B179179556B}"/>
          </ac:spMkLst>
        </pc:spChg>
        <pc:spChg chg="add">
          <ac:chgData name="Andleeb Madeha (2239506)" userId="S::2239506@student.uwtsd.ac.uk::df8ca251-d4f8-4250-9741-dba5519528aa" providerId="AD" clId="Web-{81457DB7-2D12-78D9-EF9B-5D46115B931E}" dt="2023-10-10T20:30:27.842" v="236"/>
          <ac:spMkLst>
            <pc:docMk/>
            <pc:sldMk cId="3214408274" sldId="259"/>
            <ac:spMk id="10" creationId="{89EA2611-DCBA-4E97-A2B2-9A466E76BDA4}"/>
          </ac:spMkLst>
        </pc:spChg>
        <pc:spChg chg="add">
          <ac:chgData name="Andleeb Madeha (2239506)" userId="S::2239506@student.uwtsd.ac.uk::df8ca251-d4f8-4250-9741-dba5519528aa" providerId="AD" clId="Web-{81457DB7-2D12-78D9-EF9B-5D46115B931E}" dt="2023-10-10T20:30:27.842" v="236"/>
          <ac:spMkLst>
            <pc:docMk/>
            <pc:sldMk cId="3214408274" sldId="259"/>
            <ac:spMk id="12" creationId="{BBC615D1-6E12-40EF-915B-316CFDB550D5}"/>
          </ac:spMkLst>
        </pc:spChg>
        <pc:spChg chg="add">
          <ac:chgData name="Andleeb Madeha (2239506)" userId="S::2239506@student.uwtsd.ac.uk::df8ca251-d4f8-4250-9741-dba5519528aa" providerId="AD" clId="Web-{81457DB7-2D12-78D9-EF9B-5D46115B931E}" dt="2023-10-10T20:30:27.842" v="236"/>
          <ac:spMkLst>
            <pc:docMk/>
            <pc:sldMk cId="3214408274" sldId="259"/>
            <ac:spMk id="14" creationId="{B9797D36-DE1E-47CD-881A-6C1F5828261B}"/>
          </ac:spMkLst>
        </pc:spChg>
        <pc:spChg chg="add">
          <ac:chgData name="Andleeb Madeha (2239506)" userId="S::2239506@student.uwtsd.ac.uk::df8ca251-d4f8-4250-9741-dba5519528aa" providerId="AD" clId="Web-{81457DB7-2D12-78D9-EF9B-5D46115B931E}" dt="2023-10-10T20:30:27.842" v="236"/>
          <ac:spMkLst>
            <pc:docMk/>
            <pc:sldMk cId="3214408274" sldId="259"/>
            <ac:spMk id="16" creationId="{4A2FAF1F-F462-46AF-A9E6-CC93C4E2C359}"/>
          </ac:spMkLst>
        </pc:spChg>
        <pc:spChg chg="add">
          <ac:chgData name="Andleeb Madeha (2239506)" userId="S::2239506@student.uwtsd.ac.uk::df8ca251-d4f8-4250-9741-dba5519528aa" providerId="AD" clId="Web-{81457DB7-2D12-78D9-EF9B-5D46115B931E}" dt="2023-10-10T20:30:27.842" v="236"/>
          <ac:spMkLst>
            <pc:docMk/>
            <pc:sldMk cId="3214408274" sldId="259"/>
            <ac:spMk id="18" creationId="{7146BED8-BAE9-42C5-A3DD-7B946445DB8C}"/>
          </ac:spMkLst>
        </pc:spChg>
        <pc:spChg chg="add">
          <ac:chgData name="Andleeb Madeha (2239506)" userId="S::2239506@student.uwtsd.ac.uk::df8ca251-d4f8-4250-9741-dba5519528aa" providerId="AD" clId="Web-{81457DB7-2D12-78D9-EF9B-5D46115B931E}" dt="2023-10-10T20:30:27.842" v="236"/>
          <ac:spMkLst>
            <pc:docMk/>
            <pc:sldMk cId="3214408274" sldId="259"/>
            <ac:spMk id="20" creationId="{15765FE8-B62F-41E4-A73C-74C91A8FD945}"/>
          </ac:spMkLst>
        </pc:spChg>
        <pc:picChg chg="add mod ord">
          <ac:chgData name="Andleeb Madeha (2239506)" userId="S::2239506@student.uwtsd.ac.uk::df8ca251-d4f8-4250-9741-dba5519528aa" providerId="AD" clId="Web-{81457DB7-2D12-78D9-EF9B-5D46115B931E}" dt="2023-10-10T20:30:27.842" v="236"/>
          <ac:picMkLst>
            <pc:docMk/>
            <pc:sldMk cId="3214408274" sldId="259"/>
            <ac:picMk id="5" creationId="{5D894E07-49BB-5373-8A9C-0DEAEDAA6A7F}"/>
          </ac:picMkLst>
        </pc:picChg>
      </pc:sldChg>
      <pc:sldChg chg="addSp delSp modSp new mod setBg">
        <pc:chgData name="Andleeb Madeha (2239506)" userId="S::2239506@student.uwtsd.ac.uk::df8ca251-d4f8-4250-9741-dba5519528aa" providerId="AD" clId="Web-{81457DB7-2D12-78D9-EF9B-5D46115B931E}" dt="2023-10-10T20:29:29.903" v="233" actId="1076"/>
        <pc:sldMkLst>
          <pc:docMk/>
          <pc:sldMk cId="3253873464" sldId="260"/>
        </pc:sldMkLst>
        <pc:spChg chg="mod">
          <ac:chgData name="Andleeb Madeha (2239506)" userId="S::2239506@student.uwtsd.ac.uk::df8ca251-d4f8-4250-9741-dba5519528aa" providerId="AD" clId="Web-{81457DB7-2D12-78D9-EF9B-5D46115B931E}" dt="2023-10-10T20:29:18.559" v="232"/>
          <ac:spMkLst>
            <pc:docMk/>
            <pc:sldMk cId="3253873464" sldId="260"/>
            <ac:spMk id="2" creationId="{A59161DA-08F2-D5D5-CDB5-C20B3A55CAF2}"/>
          </ac:spMkLst>
        </pc:spChg>
        <pc:spChg chg="del mod">
          <ac:chgData name="Andleeb Madeha (2239506)" userId="S::2239506@student.uwtsd.ac.uk::df8ca251-d4f8-4250-9741-dba5519528aa" providerId="AD" clId="Web-{81457DB7-2D12-78D9-EF9B-5D46115B931E}" dt="2023-10-10T20:29:18.559" v="232"/>
          <ac:spMkLst>
            <pc:docMk/>
            <pc:sldMk cId="3253873464" sldId="260"/>
            <ac:spMk id="3" creationId="{C6FA2A81-B79D-53A0-1641-9FB0D94CDF39}"/>
          </ac:spMkLst>
        </pc:spChg>
        <pc:spChg chg="add">
          <ac:chgData name="Andleeb Madeha (2239506)" userId="S::2239506@student.uwtsd.ac.uk::df8ca251-d4f8-4250-9741-dba5519528aa" providerId="AD" clId="Web-{81457DB7-2D12-78D9-EF9B-5D46115B931E}" dt="2023-10-10T20:29:18.559" v="232"/>
          <ac:spMkLst>
            <pc:docMk/>
            <pc:sldMk cId="3253873464" sldId="260"/>
            <ac:spMk id="18" creationId="{CC28BCC9-4093-4FD5-83EB-7EC297F51396}"/>
          </ac:spMkLst>
        </pc:spChg>
        <pc:grpChg chg="add">
          <ac:chgData name="Andleeb Madeha (2239506)" userId="S::2239506@student.uwtsd.ac.uk::df8ca251-d4f8-4250-9741-dba5519528aa" providerId="AD" clId="Web-{81457DB7-2D12-78D9-EF9B-5D46115B931E}" dt="2023-10-10T20:29:18.559" v="232"/>
          <ac:grpSpMkLst>
            <pc:docMk/>
            <pc:sldMk cId="3253873464" sldId="260"/>
            <ac:grpSpMk id="9" creationId="{08BCF048-8940-4354-B9EC-5AD74E283CE3}"/>
          </ac:grpSpMkLst>
        </pc:grpChg>
        <pc:graphicFrameChg chg="add mod">
          <ac:chgData name="Andleeb Madeha (2239506)" userId="S::2239506@student.uwtsd.ac.uk::df8ca251-d4f8-4250-9741-dba5519528aa" providerId="AD" clId="Web-{81457DB7-2D12-78D9-EF9B-5D46115B931E}" dt="2023-10-10T20:29:29.903" v="233" actId="1076"/>
          <ac:graphicFrameMkLst>
            <pc:docMk/>
            <pc:sldMk cId="3253873464" sldId="260"/>
            <ac:graphicFrameMk id="5" creationId="{57F43B88-D7EA-F6A4-337E-7BD65E31B0FE}"/>
          </ac:graphicFrameMkLst>
        </pc:graphicFrameChg>
      </pc:sldChg>
      <pc:sldChg chg="addSp delSp modSp new mod setBg setClrOvrMap">
        <pc:chgData name="Andleeb Madeha (2239506)" userId="S::2239506@student.uwtsd.ac.uk::df8ca251-d4f8-4250-9741-dba5519528aa" providerId="AD" clId="Web-{81457DB7-2D12-78D9-EF9B-5D46115B931E}" dt="2023-10-10T19:49:39.496" v="199" actId="1076"/>
        <pc:sldMkLst>
          <pc:docMk/>
          <pc:sldMk cId="2735056695" sldId="261"/>
        </pc:sldMkLst>
        <pc:spChg chg="mod">
          <ac:chgData name="Andleeb Madeha (2239506)" userId="S::2239506@student.uwtsd.ac.uk::df8ca251-d4f8-4250-9741-dba5519528aa" providerId="AD" clId="Web-{81457DB7-2D12-78D9-EF9B-5D46115B931E}" dt="2023-10-10T19:47:45.118" v="188"/>
          <ac:spMkLst>
            <pc:docMk/>
            <pc:sldMk cId="2735056695" sldId="261"/>
            <ac:spMk id="2" creationId="{085DF58B-2551-7148-B5BC-568CBEFE2D0D}"/>
          </ac:spMkLst>
        </pc:spChg>
        <pc:spChg chg="mod">
          <ac:chgData name="Andleeb Madeha (2239506)" userId="S::2239506@student.uwtsd.ac.uk::df8ca251-d4f8-4250-9741-dba5519528aa" providerId="AD" clId="Web-{81457DB7-2D12-78D9-EF9B-5D46115B931E}" dt="2023-10-10T19:49:39.496" v="199" actId="1076"/>
          <ac:spMkLst>
            <pc:docMk/>
            <pc:sldMk cId="2735056695" sldId="261"/>
            <ac:spMk id="3" creationId="{A47ECA0C-908C-43D5-61E4-2DBFBC748407}"/>
          </ac:spMkLst>
        </pc:spChg>
        <pc:spChg chg="add del mod">
          <ac:chgData name="Andleeb Madeha (2239506)" userId="S::2239506@student.uwtsd.ac.uk::df8ca251-d4f8-4250-9741-dba5519528aa" providerId="AD" clId="Web-{81457DB7-2D12-78D9-EF9B-5D46115B931E}" dt="2023-10-10T19:47:45.118" v="188"/>
          <ac:spMkLst>
            <pc:docMk/>
            <pc:sldMk cId="2735056695" sldId="261"/>
            <ac:spMk id="4" creationId="{E4045923-F1EB-384F-8CF8-3EF6840502EF}"/>
          </ac:spMkLst>
        </pc:spChg>
        <pc:spChg chg="add">
          <ac:chgData name="Andleeb Madeha (2239506)" userId="S::2239506@student.uwtsd.ac.uk::df8ca251-d4f8-4250-9741-dba5519528aa" providerId="AD" clId="Web-{81457DB7-2D12-78D9-EF9B-5D46115B931E}" dt="2023-10-10T19:47:45.118" v="188"/>
          <ac:spMkLst>
            <pc:docMk/>
            <pc:sldMk cId="2735056695" sldId="261"/>
            <ac:spMk id="10" creationId="{6E0488BA-180E-40D8-8350-4B179179556B}"/>
          </ac:spMkLst>
        </pc:spChg>
        <pc:picChg chg="add mod">
          <ac:chgData name="Andleeb Madeha (2239506)" userId="S::2239506@student.uwtsd.ac.uk::df8ca251-d4f8-4250-9741-dba5519528aa" providerId="AD" clId="Web-{81457DB7-2D12-78D9-EF9B-5D46115B931E}" dt="2023-10-10T19:49:29.745" v="198" actId="1076"/>
          <ac:picMkLst>
            <pc:docMk/>
            <pc:sldMk cId="2735056695" sldId="261"/>
            <ac:picMk id="6" creationId="{A32CF990-55D2-E20F-AF07-A10FB614EE2E}"/>
          </ac:picMkLst>
        </pc:picChg>
      </pc:sldChg>
      <pc:sldChg chg="addSp modSp new del mod setBg">
        <pc:chgData name="Andleeb Madeha (2239506)" userId="S::2239506@student.uwtsd.ac.uk::df8ca251-d4f8-4250-9741-dba5519528aa" providerId="AD" clId="Web-{81457DB7-2D12-78D9-EF9B-5D46115B931E}" dt="2023-10-10T19:52:18.563" v="212"/>
        <pc:sldMkLst>
          <pc:docMk/>
          <pc:sldMk cId="389763313" sldId="262"/>
        </pc:sldMkLst>
        <pc:spChg chg="mod">
          <ac:chgData name="Andleeb Madeha (2239506)" userId="S::2239506@student.uwtsd.ac.uk::df8ca251-d4f8-4250-9741-dba5519528aa" providerId="AD" clId="Web-{81457DB7-2D12-78D9-EF9B-5D46115B931E}" dt="2023-10-10T19:50:53.263" v="207"/>
          <ac:spMkLst>
            <pc:docMk/>
            <pc:sldMk cId="389763313" sldId="262"/>
            <ac:spMk id="2" creationId="{9FFFD368-D8D0-986C-38AB-D60105CA5C30}"/>
          </ac:spMkLst>
        </pc:spChg>
        <pc:spChg chg="mod">
          <ac:chgData name="Andleeb Madeha (2239506)" userId="S::2239506@student.uwtsd.ac.uk::df8ca251-d4f8-4250-9741-dba5519528aa" providerId="AD" clId="Web-{81457DB7-2D12-78D9-EF9B-5D46115B931E}" dt="2023-10-10T19:51:41.171" v="211" actId="20577"/>
          <ac:spMkLst>
            <pc:docMk/>
            <pc:sldMk cId="389763313" sldId="262"/>
            <ac:spMk id="3" creationId="{71A3D835-5782-9F39-F04A-CF353A12F9B5}"/>
          </ac:spMkLst>
        </pc:spChg>
        <pc:spChg chg="add">
          <ac:chgData name="Andleeb Madeha (2239506)" userId="S::2239506@student.uwtsd.ac.uk::df8ca251-d4f8-4250-9741-dba5519528aa" providerId="AD" clId="Web-{81457DB7-2D12-78D9-EF9B-5D46115B931E}" dt="2023-10-10T19:50:53.263" v="207"/>
          <ac:spMkLst>
            <pc:docMk/>
            <pc:sldMk cId="389763313" sldId="262"/>
            <ac:spMk id="8" creationId="{324E43EB-867C-4B35-9A5C-E435157C7297}"/>
          </ac:spMkLst>
        </pc:spChg>
        <pc:spChg chg="add">
          <ac:chgData name="Andleeb Madeha (2239506)" userId="S::2239506@student.uwtsd.ac.uk::df8ca251-d4f8-4250-9741-dba5519528aa" providerId="AD" clId="Web-{81457DB7-2D12-78D9-EF9B-5D46115B931E}" dt="2023-10-10T19:50:53.263" v="207"/>
          <ac:spMkLst>
            <pc:docMk/>
            <pc:sldMk cId="389763313" sldId="262"/>
            <ac:spMk id="10" creationId="{A7C0F5DA-B59F-4F13-8BB8-FFD8F2C572BC}"/>
          </ac:spMkLst>
        </pc:spChg>
        <pc:spChg chg="add">
          <ac:chgData name="Andleeb Madeha (2239506)" userId="S::2239506@student.uwtsd.ac.uk::df8ca251-d4f8-4250-9741-dba5519528aa" providerId="AD" clId="Web-{81457DB7-2D12-78D9-EF9B-5D46115B931E}" dt="2023-10-10T19:50:53.263" v="207"/>
          <ac:spMkLst>
            <pc:docMk/>
            <pc:sldMk cId="389763313" sldId="262"/>
            <ac:spMk id="12" creationId="{9CEA1DEC-CC9E-4776-9E08-048A15BFA6CA}"/>
          </ac:spMkLst>
        </pc:spChg>
        <pc:spChg chg="add">
          <ac:chgData name="Andleeb Madeha (2239506)" userId="S::2239506@student.uwtsd.ac.uk::df8ca251-d4f8-4250-9741-dba5519528aa" providerId="AD" clId="Web-{81457DB7-2D12-78D9-EF9B-5D46115B931E}" dt="2023-10-10T19:50:53.263" v="207"/>
          <ac:spMkLst>
            <pc:docMk/>
            <pc:sldMk cId="389763313" sldId="262"/>
            <ac:spMk id="14" creationId="{9CE399CF-F4B8-4832-A8CB-B93F6B1EF44B}"/>
          </ac:spMkLst>
        </pc:spChg>
        <pc:spChg chg="add">
          <ac:chgData name="Andleeb Madeha (2239506)" userId="S::2239506@student.uwtsd.ac.uk::df8ca251-d4f8-4250-9741-dba5519528aa" providerId="AD" clId="Web-{81457DB7-2D12-78D9-EF9B-5D46115B931E}" dt="2023-10-10T19:50:53.263" v="207"/>
          <ac:spMkLst>
            <pc:docMk/>
            <pc:sldMk cId="389763313" sldId="262"/>
            <ac:spMk id="16" creationId="{1F23E73A-FDC8-462C-83C1-3AA8961449CF}"/>
          </ac:spMkLst>
        </pc:spChg>
      </pc:sldChg>
      <pc:sldChg chg="addSp delSp modSp new mod setBg setClrOvrMap">
        <pc:chgData name="Andleeb Madeha (2239506)" userId="S::2239506@student.uwtsd.ac.uk::df8ca251-d4f8-4250-9741-dba5519528aa" providerId="AD" clId="Web-{81457DB7-2D12-78D9-EF9B-5D46115B931E}" dt="2023-10-10T20:27:35.463" v="221"/>
        <pc:sldMkLst>
          <pc:docMk/>
          <pc:sldMk cId="672450703" sldId="262"/>
        </pc:sldMkLst>
        <pc:spChg chg="mod">
          <ac:chgData name="Andleeb Madeha (2239506)" userId="S::2239506@student.uwtsd.ac.uk::df8ca251-d4f8-4250-9741-dba5519528aa" providerId="AD" clId="Web-{81457DB7-2D12-78D9-EF9B-5D46115B931E}" dt="2023-10-10T20:27:35.463" v="221"/>
          <ac:spMkLst>
            <pc:docMk/>
            <pc:sldMk cId="672450703" sldId="262"/>
            <ac:spMk id="2" creationId="{088CA8D2-F485-5E45-1D08-E55747B727FE}"/>
          </ac:spMkLst>
        </pc:spChg>
        <pc:spChg chg="del mod">
          <ac:chgData name="Andleeb Madeha (2239506)" userId="S::2239506@student.uwtsd.ac.uk::df8ca251-d4f8-4250-9741-dba5519528aa" providerId="AD" clId="Web-{81457DB7-2D12-78D9-EF9B-5D46115B931E}" dt="2023-10-10T20:27:35.463" v="221"/>
          <ac:spMkLst>
            <pc:docMk/>
            <pc:sldMk cId="672450703" sldId="262"/>
            <ac:spMk id="3" creationId="{C17D772D-DC03-EC1F-EE81-63E0BAC4AE51}"/>
          </ac:spMkLst>
        </pc:spChg>
        <pc:spChg chg="add del">
          <ac:chgData name="Andleeb Madeha (2239506)" userId="S::2239506@student.uwtsd.ac.uk::df8ca251-d4f8-4250-9741-dba5519528aa" providerId="AD" clId="Web-{81457DB7-2D12-78D9-EF9B-5D46115B931E}" dt="2023-10-10T20:27:35.463" v="221"/>
          <ac:spMkLst>
            <pc:docMk/>
            <pc:sldMk cId="672450703" sldId="262"/>
            <ac:spMk id="8" creationId="{01109B5D-BC35-4376-98A2-F53B03E4E1B4}"/>
          </ac:spMkLst>
        </pc:spChg>
        <pc:spChg chg="add del">
          <ac:chgData name="Andleeb Madeha (2239506)" userId="S::2239506@student.uwtsd.ac.uk::df8ca251-d4f8-4250-9741-dba5519528aa" providerId="AD" clId="Web-{81457DB7-2D12-78D9-EF9B-5D46115B931E}" dt="2023-10-10T20:27:35.463" v="221"/>
          <ac:spMkLst>
            <pc:docMk/>
            <pc:sldMk cId="672450703" sldId="262"/>
            <ac:spMk id="10" creationId="{94D90C11-98A3-40E3-B04C-A3025D6458A3}"/>
          </ac:spMkLst>
        </pc:spChg>
        <pc:spChg chg="add del">
          <ac:chgData name="Andleeb Madeha (2239506)" userId="S::2239506@student.uwtsd.ac.uk::df8ca251-d4f8-4250-9741-dba5519528aa" providerId="AD" clId="Web-{81457DB7-2D12-78D9-EF9B-5D46115B931E}" dt="2023-10-10T20:27:35.463" v="221"/>
          <ac:spMkLst>
            <pc:docMk/>
            <pc:sldMk cId="672450703" sldId="262"/>
            <ac:spMk id="12" creationId="{A3B28FB1-97C9-4A9E-A45B-356508C2C38B}"/>
          </ac:spMkLst>
        </pc:spChg>
        <pc:spChg chg="add">
          <ac:chgData name="Andleeb Madeha (2239506)" userId="S::2239506@student.uwtsd.ac.uk::df8ca251-d4f8-4250-9741-dba5519528aa" providerId="AD" clId="Web-{81457DB7-2D12-78D9-EF9B-5D46115B931E}" dt="2023-10-10T20:27:35.463" v="221"/>
          <ac:spMkLst>
            <pc:docMk/>
            <pc:sldMk cId="672450703" sldId="262"/>
            <ac:spMk id="22" creationId="{F9ED434F-8767-46CC-B26B-5AF62FF01E66}"/>
          </ac:spMkLst>
        </pc:spChg>
        <pc:grpChg chg="add">
          <ac:chgData name="Andleeb Madeha (2239506)" userId="S::2239506@student.uwtsd.ac.uk::df8ca251-d4f8-4250-9741-dba5519528aa" providerId="AD" clId="Web-{81457DB7-2D12-78D9-EF9B-5D46115B931E}" dt="2023-10-10T20:27:35.463" v="221"/>
          <ac:grpSpMkLst>
            <pc:docMk/>
            <pc:sldMk cId="672450703" sldId="262"/>
            <ac:grpSpMk id="18" creationId="{2F448CB3-7B4F-45D7-B7C0-DF553DF61453}"/>
          </ac:grpSpMkLst>
        </pc:grpChg>
        <pc:graphicFrameChg chg="add">
          <ac:chgData name="Andleeb Madeha (2239506)" userId="S::2239506@student.uwtsd.ac.uk::df8ca251-d4f8-4250-9741-dba5519528aa" providerId="AD" clId="Web-{81457DB7-2D12-78D9-EF9B-5D46115B931E}" dt="2023-10-10T20:27:35.463" v="221"/>
          <ac:graphicFrameMkLst>
            <pc:docMk/>
            <pc:sldMk cId="672450703" sldId="262"/>
            <ac:graphicFrameMk id="14" creationId="{C01EDED0-7CDB-A3C6-88C1-A3B4C186340E}"/>
          </ac:graphicFrameMkLst>
        </pc:graphicFrameChg>
      </pc:sldChg>
      <pc:sldChg chg="addSp delSp modSp new mod setBg setClrOvrMap">
        <pc:chgData name="Andleeb Madeha (2239506)" userId="S::2239506@student.uwtsd.ac.uk::df8ca251-d4f8-4250-9741-dba5519528aa" providerId="AD" clId="Web-{81457DB7-2D12-78D9-EF9B-5D46115B931E}" dt="2023-10-10T21:33:09.778" v="436"/>
        <pc:sldMkLst>
          <pc:docMk/>
          <pc:sldMk cId="2363576055" sldId="263"/>
        </pc:sldMkLst>
        <pc:spChg chg="mod">
          <ac:chgData name="Andleeb Madeha (2239506)" userId="S::2239506@student.uwtsd.ac.uk::df8ca251-d4f8-4250-9741-dba5519528aa" providerId="AD" clId="Web-{81457DB7-2D12-78D9-EF9B-5D46115B931E}" dt="2023-10-10T21:33:09.778" v="436"/>
          <ac:spMkLst>
            <pc:docMk/>
            <pc:sldMk cId="2363576055" sldId="263"/>
            <ac:spMk id="2" creationId="{94E52C42-2DE0-A6A1-B1F5-2D424C389A5D}"/>
          </ac:spMkLst>
        </pc:spChg>
        <pc:spChg chg="mod">
          <ac:chgData name="Andleeb Madeha (2239506)" userId="S::2239506@student.uwtsd.ac.uk::df8ca251-d4f8-4250-9741-dba5519528aa" providerId="AD" clId="Web-{81457DB7-2D12-78D9-EF9B-5D46115B931E}" dt="2023-10-10T21:33:09.778" v="436"/>
          <ac:spMkLst>
            <pc:docMk/>
            <pc:sldMk cId="2363576055" sldId="263"/>
            <ac:spMk id="3" creationId="{F9E1343D-497F-0341-D965-D781888397CC}"/>
          </ac:spMkLst>
        </pc:spChg>
        <pc:spChg chg="add del">
          <ac:chgData name="Andleeb Madeha (2239506)" userId="S::2239506@student.uwtsd.ac.uk::df8ca251-d4f8-4250-9741-dba5519528aa" providerId="AD" clId="Web-{81457DB7-2D12-78D9-EF9B-5D46115B931E}" dt="2023-10-10T21:33:09.778" v="436"/>
          <ac:spMkLst>
            <pc:docMk/>
            <pc:sldMk cId="2363576055" sldId="263"/>
            <ac:spMk id="8" creationId="{B219AE65-9B94-44EA-BEF3-EF4BFA169C81}"/>
          </ac:spMkLst>
        </pc:spChg>
        <pc:spChg chg="add del">
          <ac:chgData name="Andleeb Madeha (2239506)" userId="S::2239506@student.uwtsd.ac.uk::df8ca251-d4f8-4250-9741-dba5519528aa" providerId="AD" clId="Web-{81457DB7-2D12-78D9-EF9B-5D46115B931E}" dt="2023-10-10T21:33:09.778" v="436"/>
          <ac:spMkLst>
            <pc:docMk/>
            <pc:sldMk cId="2363576055" sldId="263"/>
            <ac:spMk id="10" creationId="{F0C81A57-9CD5-461B-8FFE-4A8CB6CFBE01}"/>
          </ac:spMkLst>
        </pc:spChg>
        <pc:spChg chg="add">
          <ac:chgData name="Andleeb Madeha (2239506)" userId="S::2239506@student.uwtsd.ac.uk::df8ca251-d4f8-4250-9741-dba5519528aa" providerId="AD" clId="Web-{81457DB7-2D12-78D9-EF9B-5D46115B931E}" dt="2023-10-10T21:33:09.778" v="436"/>
          <ac:spMkLst>
            <pc:docMk/>
            <pc:sldMk cId="2363576055" sldId="263"/>
            <ac:spMk id="21" creationId="{C314C310-850D-4491-AA52-C75BEA68B68C}"/>
          </ac:spMkLst>
        </pc:spChg>
        <pc:grpChg chg="add del">
          <ac:chgData name="Andleeb Madeha (2239506)" userId="S::2239506@student.uwtsd.ac.uk::df8ca251-d4f8-4250-9741-dba5519528aa" providerId="AD" clId="Web-{81457DB7-2D12-78D9-EF9B-5D46115B931E}" dt="2023-10-10T21:33:09.778" v="436"/>
          <ac:grpSpMkLst>
            <pc:docMk/>
            <pc:sldMk cId="2363576055" sldId="263"/>
            <ac:grpSpMk id="12" creationId="{3086C462-37F4-494D-8292-CCB95221CC1A}"/>
          </ac:grpSpMkLst>
        </pc:grpChg>
        <pc:grpChg chg="add">
          <ac:chgData name="Andleeb Madeha (2239506)" userId="S::2239506@student.uwtsd.ac.uk::df8ca251-d4f8-4250-9741-dba5519528aa" providerId="AD" clId="Web-{81457DB7-2D12-78D9-EF9B-5D46115B931E}" dt="2023-10-10T21:33:09.778" v="436"/>
          <ac:grpSpMkLst>
            <pc:docMk/>
            <pc:sldMk cId="2363576055" sldId="263"/>
            <ac:grpSpMk id="23" creationId="{D4EC3799-3F52-48CE-85CC-83AED368EB42}"/>
          </ac:grpSpMkLst>
        </pc:grpChg>
        <pc:cxnChg chg="add del">
          <ac:chgData name="Andleeb Madeha (2239506)" userId="S::2239506@student.uwtsd.ac.uk::df8ca251-d4f8-4250-9741-dba5519528aa" providerId="AD" clId="Web-{81457DB7-2D12-78D9-EF9B-5D46115B931E}" dt="2023-10-10T21:33:09.778" v="436"/>
          <ac:cxnSpMkLst>
            <pc:docMk/>
            <pc:sldMk cId="2363576055" sldId="263"/>
            <ac:cxnSpMk id="16" creationId="{AD23B2CD-009B-425A-9616-1E1AD1D5AB46}"/>
          </ac:cxnSpMkLst>
        </pc:cxnChg>
        <pc:cxnChg chg="add">
          <ac:chgData name="Andleeb Madeha (2239506)" userId="S::2239506@student.uwtsd.ac.uk::df8ca251-d4f8-4250-9741-dba5519528aa" providerId="AD" clId="Web-{81457DB7-2D12-78D9-EF9B-5D46115B931E}" dt="2023-10-10T21:33:09.778" v="436"/>
          <ac:cxnSpMkLst>
            <pc:docMk/>
            <pc:sldMk cId="2363576055" sldId="263"/>
            <ac:cxnSpMk id="27" creationId="{789E20C7-BB50-4317-93C7-90C8ED80B275}"/>
          </ac:cxnSpMkLst>
        </pc:cxnChg>
      </pc:sldChg>
      <pc:sldChg chg="addSp delSp modSp new mod setBg setClrOvrMap">
        <pc:chgData name="Andleeb Madeha (2239506)" userId="S::2239506@student.uwtsd.ac.uk::df8ca251-d4f8-4250-9741-dba5519528aa" providerId="AD" clId="Web-{81457DB7-2D12-78D9-EF9B-5D46115B931E}" dt="2023-10-10T21:46:43.610" v="491" actId="20577"/>
        <pc:sldMkLst>
          <pc:docMk/>
          <pc:sldMk cId="3829168367" sldId="264"/>
        </pc:sldMkLst>
        <pc:spChg chg="mod">
          <ac:chgData name="Andleeb Madeha (2239506)" userId="S::2239506@student.uwtsd.ac.uk::df8ca251-d4f8-4250-9741-dba5519528aa" providerId="AD" clId="Web-{81457DB7-2D12-78D9-EF9B-5D46115B931E}" dt="2023-10-10T21:16:24.241" v="368"/>
          <ac:spMkLst>
            <pc:docMk/>
            <pc:sldMk cId="3829168367" sldId="264"/>
            <ac:spMk id="2" creationId="{02211EAE-AA87-E982-89E6-5253680680E7}"/>
          </ac:spMkLst>
        </pc:spChg>
        <pc:spChg chg="mod">
          <ac:chgData name="Andleeb Madeha (2239506)" userId="S::2239506@student.uwtsd.ac.uk::df8ca251-d4f8-4250-9741-dba5519528aa" providerId="AD" clId="Web-{81457DB7-2D12-78D9-EF9B-5D46115B931E}" dt="2023-10-10T21:46:43.610" v="491" actId="20577"/>
          <ac:spMkLst>
            <pc:docMk/>
            <pc:sldMk cId="3829168367" sldId="264"/>
            <ac:spMk id="3" creationId="{2F4DFD24-6FA9-BFDD-A59D-2FBCFE34176D}"/>
          </ac:spMkLst>
        </pc:spChg>
        <pc:spChg chg="add del">
          <ac:chgData name="Andleeb Madeha (2239506)" userId="S::2239506@student.uwtsd.ac.uk::df8ca251-d4f8-4250-9741-dba5519528aa" providerId="AD" clId="Web-{81457DB7-2D12-78D9-EF9B-5D46115B931E}" dt="2023-10-10T21:16:24.241" v="368"/>
          <ac:spMkLst>
            <pc:docMk/>
            <pc:sldMk cId="3829168367" sldId="264"/>
            <ac:spMk id="8" creationId="{324E43EB-867C-4B35-9A5C-E435157C7297}"/>
          </ac:spMkLst>
        </pc:spChg>
        <pc:spChg chg="add del">
          <ac:chgData name="Andleeb Madeha (2239506)" userId="S::2239506@student.uwtsd.ac.uk::df8ca251-d4f8-4250-9741-dba5519528aa" providerId="AD" clId="Web-{81457DB7-2D12-78D9-EF9B-5D46115B931E}" dt="2023-10-10T21:16:24.241" v="368"/>
          <ac:spMkLst>
            <pc:docMk/>
            <pc:sldMk cId="3829168367" sldId="264"/>
            <ac:spMk id="10" creationId="{A7C0F5DA-B59F-4F13-8BB8-FFD8F2C572BC}"/>
          </ac:spMkLst>
        </pc:spChg>
        <pc:spChg chg="add del">
          <ac:chgData name="Andleeb Madeha (2239506)" userId="S::2239506@student.uwtsd.ac.uk::df8ca251-d4f8-4250-9741-dba5519528aa" providerId="AD" clId="Web-{81457DB7-2D12-78D9-EF9B-5D46115B931E}" dt="2023-10-10T21:16:24.241" v="368"/>
          <ac:spMkLst>
            <pc:docMk/>
            <pc:sldMk cId="3829168367" sldId="264"/>
            <ac:spMk id="12" creationId="{9CEA1DEC-CC9E-4776-9E08-048A15BFA6CA}"/>
          </ac:spMkLst>
        </pc:spChg>
        <pc:spChg chg="add del">
          <ac:chgData name="Andleeb Madeha (2239506)" userId="S::2239506@student.uwtsd.ac.uk::df8ca251-d4f8-4250-9741-dba5519528aa" providerId="AD" clId="Web-{81457DB7-2D12-78D9-EF9B-5D46115B931E}" dt="2023-10-10T21:16:24.241" v="368"/>
          <ac:spMkLst>
            <pc:docMk/>
            <pc:sldMk cId="3829168367" sldId="264"/>
            <ac:spMk id="14" creationId="{9CE399CF-F4B8-4832-A8CB-B93F6B1EF44B}"/>
          </ac:spMkLst>
        </pc:spChg>
        <pc:spChg chg="add del">
          <ac:chgData name="Andleeb Madeha (2239506)" userId="S::2239506@student.uwtsd.ac.uk::df8ca251-d4f8-4250-9741-dba5519528aa" providerId="AD" clId="Web-{81457DB7-2D12-78D9-EF9B-5D46115B931E}" dt="2023-10-10T21:16:24.241" v="368"/>
          <ac:spMkLst>
            <pc:docMk/>
            <pc:sldMk cId="3829168367" sldId="264"/>
            <ac:spMk id="16" creationId="{1F23E73A-FDC8-462C-83C1-3AA8961449CF}"/>
          </ac:spMkLst>
        </pc:spChg>
        <pc:spChg chg="add del">
          <ac:chgData name="Andleeb Madeha (2239506)" userId="S::2239506@student.uwtsd.ac.uk::df8ca251-d4f8-4250-9741-dba5519528aa" providerId="AD" clId="Web-{81457DB7-2D12-78D9-EF9B-5D46115B931E}" dt="2023-10-10T21:16:24.225" v="367"/>
          <ac:spMkLst>
            <pc:docMk/>
            <pc:sldMk cId="3829168367" sldId="264"/>
            <ac:spMk id="21" creationId="{01109B5D-BC35-4376-98A2-F53B03E4E1B4}"/>
          </ac:spMkLst>
        </pc:spChg>
        <pc:spChg chg="add del">
          <ac:chgData name="Andleeb Madeha (2239506)" userId="S::2239506@student.uwtsd.ac.uk::df8ca251-d4f8-4250-9741-dba5519528aa" providerId="AD" clId="Web-{81457DB7-2D12-78D9-EF9B-5D46115B931E}" dt="2023-10-10T21:16:24.225" v="367"/>
          <ac:spMkLst>
            <pc:docMk/>
            <pc:sldMk cId="3829168367" sldId="264"/>
            <ac:spMk id="23" creationId="{94D90C11-98A3-40E3-B04C-A3025D6458A3}"/>
          </ac:spMkLst>
        </pc:spChg>
        <pc:spChg chg="add del">
          <ac:chgData name="Andleeb Madeha (2239506)" userId="S::2239506@student.uwtsd.ac.uk::df8ca251-d4f8-4250-9741-dba5519528aa" providerId="AD" clId="Web-{81457DB7-2D12-78D9-EF9B-5D46115B931E}" dt="2023-10-10T21:16:24.225" v="367"/>
          <ac:spMkLst>
            <pc:docMk/>
            <pc:sldMk cId="3829168367" sldId="264"/>
            <ac:spMk id="25" creationId="{A3B28FB1-97C9-4A9E-A45B-356508C2C38B}"/>
          </ac:spMkLst>
        </pc:spChg>
        <pc:spChg chg="add">
          <ac:chgData name="Andleeb Madeha (2239506)" userId="S::2239506@student.uwtsd.ac.uk::df8ca251-d4f8-4250-9741-dba5519528aa" providerId="AD" clId="Web-{81457DB7-2D12-78D9-EF9B-5D46115B931E}" dt="2023-10-10T21:16:24.241" v="368"/>
          <ac:spMkLst>
            <pc:docMk/>
            <pc:sldMk cId="3829168367" sldId="264"/>
            <ac:spMk id="28" creationId="{B219AE65-9B94-44EA-BEF3-EF4BFA169C81}"/>
          </ac:spMkLst>
        </pc:spChg>
        <pc:spChg chg="add">
          <ac:chgData name="Andleeb Madeha (2239506)" userId="S::2239506@student.uwtsd.ac.uk::df8ca251-d4f8-4250-9741-dba5519528aa" providerId="AD" clId="Web-{81457DB7-2D12-78D9-EF9B-5D46115B931E}" dt="2023-10-10T21:16:24.241" v="368"/>
          <ac:spMkLst>
            <pc:docMk/>
            <pc:sldMk cId="3829168367" sldId="264"/>
            <ac:spMk id="29" creationId="{F0C81A57-9CD5-461B-8FFE-4A8CB6CFBE01}"/>
          </ac:spMkLst>
        </pc:spChg>
        <pc:grpChg chg="add">
          <ac:chgData name="Andleeb Madeha (2239506)" userId="S::2239506@student.uwtsd.ac.uk::df8ca251-d4f8-4250-9741-dba5519528aa" providerId="AD" clId="Web-{81457DB7-2D12-78D9-EF9B-5D46115B931E}" dt="2023-10-10T21:16:24.241" v="368"/>
          <ac:grpSpMkLst>
            <pc:docMk/>
            <pc:sldMk cId="3829168367" sldId="264"/>
            <ac:grpSpMk id="30" creationId="{3086C462-37F4-494D-8292-CCB95221CC1A}"/>
          </ac:grpSpMkLst>
        </pc:grpChg>
      </pc:sldChg>
      <pc:sldChg chg="addSp delSp modSp new mod setBg setClrOvrMap">
        <pc:chgData name="Andleeb Madeha (2239506)" userId="S::2239506@student.uwtsd.ac.uk::df8ca251-d4f8-4250-9741-dba5519528aa" providerId="AD" clId="Web-{81457DB7-2D12-78D9-EF9B-5D46115B931E}" dt="2023-10-10T21:20:38.231" v="391" actId="20577"/>
        <pc:sldMkLst>
          <pc:docMk/>
          <pc:sldMk cId="3231993287" sldId="265"/>
        </pc:sldMkLst>
        <pc:spChg chg="mod">
          <ac:chgData name="Andleeb Madeha (2239506)" userId="S::2239506@student.uwtsd.ac.uk::df8ca251-d4f8-4250-9741-dba5519528aa" providerId="AD" clId="Web-{81457DB7-2D12-78D9-EF9B-5D46115B931E}" dt="2023-10-10T21:20:38.231" v="391" actId="20577"/>
          <ac:spMkLst>
            <pc:docMk/>
            <pc:sldMk cId="3231993287" sldId="265"/>
            <ac:spMk id="2" creationId="{0984EB24-A431-8C91-4C7C-E58FC6A5F6D4}"/>
          </ac:spMkLst>
        </pc:spChg>
        <pc:spChg chg="mod">
          <ac:chgData name="Andleeb Madeha (2239506)" userId="S::2239506@student.uwtsd.ac.uk::df8ca251-d4f8-4250-9741-dba5519528aa" providerId="AD" clId="Web-{81457DB7-2D12-78D9-EF9B-5D46115B931E}" dt="2023-10-10T21:20:04.574" v="382"/>
          <ac:spMkLst>
            <pc:docMk/>
            <pc:sldMk cId="3231993287" sldId="265"/>
            <ac:spMk id="3" creationId="{55231732-08A9-9B4B-FD68-8DA029CF3A9A}"/>
          </ac:spMkLst>
        </pc:spChg>
        <pc:spChg chg="add del">
          <ac:chgData name="Andleeb Madeha (2239506)" userId="S::2239506@student.uwtsd.ac.uk::df8ca251-d4f8-4250-9741-dba5519528aa" providerId="AD" clId="Web-{81457DB7-2D12-78D9-EF9B-5D46115B931E}" dt="2023-10-10T21:20:04.574" v="382"/>
          <ac:spMkLst>
            <pc:docMk/>
            <pc:sldMk cId="3231993287" sldId="265"/>
            <ac:spMk id="8" creationId="{C314C310-850D-4491-AA52-C75BEA68B68C}"/>
          </ac:spMkLst>
        </pc:spChg>
        <pc:spChg chg="add">
          <ac:chgData name="Andleeb Madeha (2239506)" userId="S::2239506@student.uwtsd.ac.uk::df8ca251-d4f8-4250-9741-dba5519528aa" providerId="AD" clId="Web-{81457DB7-2D12-78D9-EF9B-5D46115B931E}" dt="2023-10-10T21:20:04.574" v="382"/>
          <ac:spMkLst>
            <pc:docMk/>
            <pc:sldMk cId="3231993287" sldId="265"/>
            <ac:spMk id="19" creationId="{B219AE65-9B94-44EA-BEF3-EF4BFA169C81}"/>
          </ac:spMkLst>
        </pc:spChg>
        <pc:spChg chg="add">
          <ac:chgData name="Andleeb Madeha (2239506)" userId="S::2239506@student.uwtsd.ac.uk::df8ca251-d4f8-4250-9741-dba5519528aa" providerId="AD" clId="Web-{81457DB7-2D12-78D9-EF9B-5D46115B931E}" dt="2023-10-10T21:20:04.574" v="382"/>
          <ac:spMkLst>
            <pc:docMk/>
            <pc:sldMk cId="3231993287" sldId="265"/>
            <ac:spMk id="21" creationId="{F0C81A57-9CD5-461B-8FFE-4A8CB6CFBE01}"/>
          </ac:spMkLst>
        </pc:spChg>
        <pc:grpChg chg="add del">
          <ac:chgData name="Andleeb Madeha (2239506)" userId="S::2239506@student.uwtsd.ac.uk::df8ca251-d4f8-4250-9741-dba5519528aa" providerId="AD" clId="Web-{81457DB7-2D12-78D9-EF9B-5D46115B931E}" dt="2023-10-10T21:20:04.574" v="382"/>
          <ac:grpSpMkLst>
            <pc:docMk/>
            <pc:sldMk cId="3231993287" sldId="265"/>
            <ac:grpSpMk id="10" creationId="{D4EC3799-3F52-48CE-85CC-83AED368EB42}"/>
          </ac:grpSpMkLst>
        </pc:grpChg>
        <pc:grpChg chg="add">
          <ac:chgData name="Andleeb Madeha (2239506)" userId="S::2239506@student.uwtsd.ac.uk::df8ca251-d4f8-4250-9741-dba5519528aa" providerId="AD" clId="Web-{81457DB7-2D12-78D9-EF9B-5D46115B931E}" dt="2023-10-10T21:20:04.574" v="382"/>
          <ac:grpSpMkLst>
            <pc:docMk/>
            <pc:sldMk cId="3231993287" sldId="265"/>
            <ac:grpSpMk id="23" creationId="{3086C462-37F4-494D-8292-CCB95221CC1A}"/>
          </ac:grpSpMkLst>
        </pc:grpChg>
        <pc:cxnChg chg="add del">
          <ac:chgData name="Andleeb Madeha (2239506)" userId="S::2239506@student.uwtsd.ac.uk::df8ca251-d4f8-4250-9741-dba5519528aa" providerId="AD" clId="Web-{81457DB7-2D12-78D9-EF9B-5D46115B931E}" dt="2023-10-10T21:20:04.574" v="382"/>
          <ac:cxnSpMkLst>
            <pc:docMk/>
            <pc:sldMk cId="3231993287" sldId="265"/>
            <ac:cxnSpMk id="14" creationId="{789E20C7-BB50-4317-93C7-90C8ED80B275}"/>
          </ac:cxnSpMkLst>
        </pc:cxnChg>
      </pc:sldChg>
      <pc:sldChg chg="addSp delSp modSp new ord">
        <pc:chgData name="Andleeb Madeha (2239506)" userId="S::2239506@student.uwtsd.ac.uk::df8ca251-d4f8-4250-9741-dba5519528aa" providerId="AD" clId="Web-{81457DB7-2D12-78D9-EF9B-5D46115B931E}" dt="2023-10-10T21:33:29.841" v="437"/>
        <pc:sldMkLst>
          <pc:docMk/>
          <pc:sldMk cId="893378556" sldId="266"/>
        </pc:sldMkLst>
        <pc:spChg chg="mod">
          <ac:chgData name="Andleeb Madeha (2239506)" userId="S::2239506@student.uwtsd.ac.uk::df8ca251-d4f8-4250-9741-dba5519528aa" providerId="AD" clId="Web-{81457DB7-2D12-78D9-EF9B-5D46115B931E}" dt="2023-10-10T21:23:33.625" v="406" actId="20577"/>
          <ac:spMkLst>
            <pc:docMk/>
            <pc:sldMk cId="893378556" sldId="266"/>
            <ac:spMk id="2" creationId="{FA7C14CD-55C4-CD09-D027-630EC4EA97C0}"/>
          </ac:spMkLst>
        </pc:spChg>
        <pc:spChg chg="del">
          <ac:chgData name="Andleeb Madeha (2239506)" userId="S::2239506@student.uwtsd.ac.uk::df8ca251-d4f8-4250-9741-dba5519528aa" providerId="AD" clId="Web-{81457DB7-2D12-78D9-EF9B-5D46115B931E}" dt="2023-10-10T21:23:08.875" v="401"/>
          <ac:spMkLst>
            <pc:docMk/>
            <pc:sldMk cId="893378556" sldId="266"/>
            <ac:spMk id="3" creationId="{98B835B2-D677-26AE-F6B6-7C45D87B861E}"/>
          </ac:spMkLst>
        </pc:spChg>
        <pc:spChg chg="add mod">
          <ac:chgData name="Andleeb Madeha (2239506)" userId="S::2239506@student.uwtsd.ac.uk::df8ca251-d4f8-4250-9741-dba5519528aa" providerId="AD" clId="Web-{81457DB7-2D12-78D9-EF9B-5D46115B931E}" dt="2023-10-10T21:24:00.876" v="409" actId="20577"/>
          <ac:spMkLst>
            <pc:docMk/>
            <pc:sldMk cId="893378556" sldId="266"/>
            <ac:spMk id="6" creationId="{030BBAE2-B066-0870-ECB6-78FB9CD8C559}"/>
          </ac:spMkLst>
        </pc:spChg>
        <pc:picChg chg="add del mod">
          <ac:chgData name="Andleeb Madeha (2239506)" userId="S::2239506@student.uwtsd.ac.uk::df8ca251-d4f8-4250-9741-dba5519528aa" providerId="AD" clId="Web-{81457DB7-2D12-78D9-EF9B-5D46115B931E}" dt="2023-10-10T21:23:17.156" v="405"/>
          <ac:picMkLst>
            <pc:docMk/>
            <pc:sldMk cId="893378556" sldId="266"/>
            <ac:picMk id="4" creationId="{3A88283D-EECD-0584-CFFE-51DF94B996B4}"/>
          </ac:picMkLst>
        </pc:picChg>
        <pc:picChg chg="add mod ord">
          <ac:chgData name="Andleeb Madeha (2239506)" userId="S::2239506@student.uwtsd.ac.uk::df8ca251-d4f8-4250-9741-dba5519528aa" providerId="AD" clId="Web-{81457DB7-2D12-78D9-EF9B-5D46115B931E}" dt="2023-10-10T21:24:14.767" v="413" actId="14100"/>
          <ac:picMkLst>
            <pc:docMk/>
            <pc:sldMk cId="893378556" sldId="266"/>
            <ac:picMk id="5" creationId="{B2044F9A-8670-5617-DC3B-993722D19E5B}"/>
          </ac:picMkLst>
        </pc:picChg>
      </pc:sldChg>
    </pc:docChg>
  </pc:docChgLst>
  <pc:docChgLst>
    <pc:chgData name="Andleeb Madeha (2239506)" userId="S::2239506@student.uwtsd.ac.uk::df8ca251-d4f8-4250-9741-dba5519528aa" providerId="AD" clId="Web-{0E5E9AC3-E09A-4BFA-BC6B-510D3554F8BF}"/>
    <pc:docChg chg="addSld modSld addMainMaster delMainMaster">
      <pc:chgData name="Andleeb Madeha (2239506)" userId="S::2239506@student.uwtsd.ac.uk::df8ca251-d4f8-4250-9741-dba5519528aa" providerId="AD" clId="Web-{0E5E9AC3-E09A-4BFA-BC6B-510D3554F8BF}" dt="2023-10-03T16:21:33.014" v="70"/>
      <pc:docMkLst>
        <pc:docMk/>
      </pc:docMkLst>
      <pc:sldChg chg="addSp delSp modSp mod setBg modClrScheme delDesignElem chgLayout">
        <pc:chgData name="Andleeb Madeha (2239506)" userId="S::2239506@student.uwtsd.ac.uk::df8ca251-d4f8-4250-9741-dba5519528aa" providerId="AD" clId="Web-{0E5E9AC3-E09A-4BFA-BC6B-510D3554F8BF}" dt="2023-10-03T16:19:14.292" v="53"/>
        <pc:sldMkLst>
          <pc:docMk/>
          <pc:sldMk cId="109857222" sldId="256"/>
        </pc:sldMkLst>
        <pc:spChg chg="mod ord">
          <ac:chgData name="Andleeb Madeha (2239506)" userId="S::2239506@student.uwtsd.ac.uk::df8ca251-d4f8-4250-9741-dba5519528aa" providerId="AD" clId="Web-{0E5E9AC3-E09A-4BFA-BC6B-510D3554F8BF}" dt="2023-10-03T16:19:14.292" v="53"/>
          <ac:spMkLst>
            <pc:docMk/>
            <pc:sldMk cId="109857222" sldId="256"/>
            <ac:spMk id="2" creationId="{00000000-0000-0000-0000-000000000000}"/>
          </ac:spMkLst>
        </pc:spChg>
        <pc:spChg chg="mod ord">
          <ac:chgData name="Andleeb Madeha (2239506)" userId="S::2239506@student.uwtsd.ac.uk::df8ca251-d4f8-4250-9741-dba5519528aa" providerId="AD" clId="Web-{0E5E9AC3-E09A-4BFA-BC6B-510D3554F8BF}" dt="2023-10-03T16:19:14.292" v="53"/>
          <ac:spMkLst>
            <pc:docMk/>
            <pc:sldMk cId="109857222" sldId="256"/>
            <ac:spMk id="3" creationId="{00000000-0000-0000-0000-000000000000}"/>
          </ac:spMkLst>
        </pc:spChg>
        <pc:spChg chg="add del">
          <ac:chgData name="Andleeb Madeha (2239506)" userId="S::2239506@student.uwtsd.ac.uk::df8ca251-d4f8-4250-9741-dba5519528aa" providerId="AD" clId="Web-{0E5E9AC3-E09A-4BFA-BC6B-510D3554F8BF}" dt="2023-10-03T16:19:14.292" v="53"/>
          <ac:spMkLst>
            <pc:docMk/>
            <pc:sldMk cId="109857222" sldId="256"/>
            <ac:spMk id="9" creationId="{E2748806-3AF5-4078-830A-C1F26BF1B200}"/>
          </ac:spMkLst>
        </pc:spChg>
        <pc:spChg chg="add del">
          <ac:chgData name="Andleeb Madeha (2239506)" userId="S::2239506@student.uwtsd.ac.uk::df8ca251-d4f8-4250-9741-dba5519528aa" providerId="AD" clId="Web-{0E5E9AC3-E09A-4BFA-BC6B-510D3554F8BF}" dt="2023-10-03T16:19:14.292" v="53"/>
          <ac:spMkLst>
            <pc:docMk/>
            <pc:sldMk cId="109857222" sldId="256"/>
            <ac:spMk id="11" creationId="{34FBEBF3-C941-4CB0-8AC2-3B50E1371BBF}"/>
          </ac:spMkLst>
        </pc:spChg>
        <pc:grpChg chg="add del">
          <ac:chgData name="Andleeb Madeha (2239506)" userId="S::2239506@student.uwtsd.ac.uk::df8ca251-d4f8-4250-9741-dba5519528aa" providerId="AD" clId="Web-{0E5E9AC3-E09A-4BFA-BC6B-510D3554F8BF}" dt="2023-10-03T16:19:14.292" v="53"/>
          <ac:grpSpMkLst>
            <pc:docMk/>
            <pc:sldMk cId="109857222" sldId="256"/>
            <ac:grpSpMk id="13" creationId="{AFCA5498-D019-48A6-B194-72CE1ABB0B3A}"/>
          </ac:grpSpMkLst>
        </pc:grpChg>
        <pc:picChg chg="add">
          <ac:chgData name="Andleeb Madeha (2239506)" userId="S::2239506@student.uwtsd.ac.uk::df8ca251-d4f8-4250-9741-dba5519528aa" providerId="AD" clId="Web-{0E5E9AC3-E09A-4BFA-BC6B-510D3554F8BF}" dt="2023-10-03T16:09:04.635" v="30"/>
          <ac:picMkLst>
            <pc:docMk/>
            <pc:sldMk cId="109857222" sldId="256"/>
            <ac:picMk id="4" creationId="{A60E4E93-85B8-FEF7-05A0-683326ACBCE2}"/>
          </ac:picMkLst>
        </pc:picChg>
      </pc:sldChg>
      <pc:sldChg chg="modSp new mod modClrScheme chgLayout">
        <pc:chgData name="Andleeb Madeha (2239506)" userId="S::2239506@student.uwtsd.ac.uk::df8ca251-d4f8-4250-9741-dba5519528aa" providerId="AD" clId="Web-{0E5E9AC3-E09A-4BFA-BC6B-510D3554F8BF}" dt="2023-10-03T16:19:14.292" v="53"/>
        <pc:sldMkLst>
          <pc:docMk/>
          <pc:sldMk cId="4212374087" sldId="257"/>
        </pc:sldMkLst>
        <pc:spChg chg="mod ord">
          <ac:chgData name="Andleeb Madeha (2239506)" userId="S::2239506@student.uwtsd.ac.uk::df8ca251-d4f8-4250-9741-dba5519528aa" providerId="AD" clId="Web-{0E5E9AC3-E09A-4BFA-BC6B-510D3554F8BF}" dt="2023-10-03T16:19:14.292" v="53"/>
          <ac:spMkLst>
            <pc:docMk/>
            <pc:sldMk cId="4212374087" sldId="257"/>
            <ac:spMk id="2" creationId="{FF714908-88EB-0FDE-D0F2-C0E08EEAD6EE}"/>
          </ac:spMkLst>
        </pc:spChg>
        <pc:spChg chg="mod ord">
          <ac:chgData name="Andleeb Madeha (2239506)" userId="S::2239506@student.uwtsd.ac.uk::df8ca251-d4f8-4250-9741-dba5519528aa" providerId="AD" clId="Web-{0E5E9AC3-E09A-4BFA-BC6B-510D3554F8BF}" dt="2023-10-03T16:19:14.292" v="53"/>
          <ac:spMkLst>
            <pc:docMk/>
            <pc:sldMk cId="4212374087" sldId="257"/>
            <ac:spMk id="3" creationId="{1B847DF3-AFC1-788C-BD79-743F8C0C5DD4}"/>
          </ac:spMkLst>
        </pc:spChg>
      </pc:sldChg>
      <pc:sldChg chg="addSp delSp modSp new mod setBg modClrScheme addAnim delDesignElem chgLayout">
        <pc:chgData name="Andleeb Madeha (2239506)" userId="S::2239506@student.uwtsd.ac.uk::df8ca251-d4f8-4250-9741-dba5519528aa" providerId="AD" clId="Web-{0E5E9AC3-E09A-4BFA-BC6B-510D3554F8BF}" dt="2023-10-03T16:21:33.014" v="70"/>
        <pc:sldMkLst>
          <pc:docMk/>
          <pc:sldMk cId="1395128780" sldId="258"/>
        </pc:sldMkLst>
        <pc:spChg chg="mod ord">
          <ac:chgData name="Andleeb Madeha (2239506)" userId="S::2239506@student.uwtsd.ac.uk::df8ca251-d4f8-4250-9741-dba5519528aa" providerId="AD" clId="Web-{0E5E9AC3-E09A-4BFA-BC6B-510D3554F8BF}" dt="2023-10-03T16:20:57.810" v="69" actId="14100"/>
          <ac:spMkLst>
            <pc:docMk/>
            <pc:sldMk cId="1395128780" sldId="258"/>
            <ac:spMk id="2" creationId="{F5A8A077-5CD7-7A0A-A233-6291ACA18F6F}"/>
          </ac:spMkLst>
        </pc:spChg>
        <pc:spChg chg="add del">
          <ac:chgData name="Andleeb Madeha (2239506)" userId="S::2239506@student.uwtsd.ac.uk::df8ca251-d4f8-4250-9741-dba5519528aa" providerId="AD" clId="Web-{0E5E9AC3-E09A-4BFA-BC6B-510D3554F8BF}" dt="2023-10-03T16:18:59.870" v="52"/>
          <ac:spMkLst>
            <pc:docMk/>
            <pc:sldMk cId="1395128780" sldId="258"/>
            <ac:spMk id="3" creationId="{7128FC38-7EC0-76ED-BEE1-35678594763D}"/>
          </ac:spMkLst>
        </pc:spChg>
        <pc:spChg chg="add">
          <ac:chgData name="Andleeb Madeha (2239506)" userId="S::2239506@student.uwtsd.ac.uk::df8ca251-d4f8-4250-9741-dba5519528aa" providerId="AD" clId="Web-{0E5E9AC3-E09A-4BFA-BC6B-510D3554F8BF}" dt="2023-10-03T16:21:33.014" v="70"/>
          <ac:spMkLst>
            <pc:docMk/>
            <pc:sldMk cId="1395128780" sldId="258"/>
            <ac:spMk id="4" creationId="{91E49367-1501-E122-AB4A-CC9E735807D6}"/>
          </ac:spMkLst>
        </pc:spChg>
        <pc:spChg chg="add del">
          <ac:chgData name="Andleeb Madeha (2239506)" userId="S::2239506@student.uwtsd.ac.uk::df8ca251-d4f8-4250-9741-dba5519528aa" providerId="AD" clId="Web-{0E5E9AC3-E09A-4BFA-BC6B-510D3554F8BF}" dt="2023-10-03T16:18:59.823" v="51"/>
          <ac:spMkLst>
            <pc:docMk/>
            <pc:sldMk cId="1395128780" sldId="258"/>
            <ac:spMk id="9" creationId="{99B5B3C5-A599-465B-B2B9-866E8B2087CE}"/>
          </ac:spMkLst>
        </pc:spChg>
        <pc:spChg chg="add del">
          <ac:chgData name="Andleeb Madeha (2239506)" userId="S::2239506@student.uwtsd.ac.uk::df8ca251-d4f8-4250-9741-dba5519528aa" providerId="AD" clId="Web-{0E5E9AC3-E09A-4BFA-BC6B-510D3554F8BF}" dt="2023-10-03T16:18:59.823" v="51"/>
          <ac:spMkLst>
            <pc:docMk/>
            <pc:sldMk cId="1395128780" sldId="258"/>
            <ac:spMk id="11" creationId="{25C84982-7DD0-43B1-8A2D-BFA4DF1B4E60}"/>
          </ac:spMkLst>
        </pc:spChg>
        <pc:spChg chg="add del">
          <ac:chgData name="Andleeb Madeha (2239506)" userId="S::2239506@student.uwtsd.ac.uk::df8ca251-d4f8-4250-9741-dba5519528aa" providerId="AD" clId="Web-{0E5E9AC3-E09A-4BFA-BC6B-510D3554F8BF}" dt="2023-10-03T16:18:59.823" v="51"/>
          <ac:spMkLst>
            <pc:docMk/>
            <pc:sldMk cId="1395128780" sldId="258"/>
            <ac:spMk id="30" creationId="{733E0473-C315-42D8-A82A-A2FE49DC67DA}"/>
          </ac:spMkLst>
        </pc:spChg>
        <pc:spChg chg="add del">
          <ac:chgData name="Andleeb Madeha (2239506)" userId="S::2239506@student.uwtsd.ac.uk::df8ca251-d4f8-4250-9741-dba5519528aa" providerId="AD" clId="Web-{0E5E9AC3-E09A-4BFA-BC6B-510D3554F8BF}" dt="2023-10-03T16:18:59.823" v="51"/>
          <ac:spMkLst>
            <pc:docMk/>
            <pc:sldMk cId="1395128780" sldId="258"/>
            <ac:spMk id="32" creationId="{AD23A251-68F2-43E5-812B-4BBAE1AF535E}"/>
          </ac:spMkLst>
        </pc:spChg>
        <pc:spChg chg="add del">
          <ac:chgData name="Andleeb Madeha (2239506)" userId="S::2239506@student.uwtsd.ac.uk::df8ca251-d4f8-4250-9741-dba5519528aa" providerId="AD" clId="Web-{0E5E9AC3-E09A-4BFA-BC6B-510D3554F8BF}" dt="2023-10-03T16:19:14.292" v="53"/>
          <ac:spMkLst>
            <pc:docMk/>
            <pc:sldMk cId="1395128780" sldId="258"/>
            <ac:spMk id="36" creationId="{4E19B7D6-ACF5-4FD5-9847-AA489F05BBCB}"/>
          </ac:spMkLst>
        </pc:spChg>
        <pc:spChg chg="add del">
          <ac:chgData name="Andleeb Madeha (2239506)" userId="S::2239506@student.uwtsd.ac.uk::df8ca251-d4f8-4250-9741-dba5519528aa" providerId="AD" clId="Web-{0E5E9AC3-E09A-4BFA-BC6B-510D3554F8BF}" dt="2023-10-03T16:19:14.292" v="53"/>
          <ac:spMkLst>
            <pc:docMk/>
            <pc:sldMk cId="1395128780" sldId="258"/>
            <ac:spMk id="38" creationId="{2DC3951C-8573-4092-BB1C-895AB62DC18A}"/>
          </ac:spMkLst>
        </pc:spChg>
        <pc:spChg chg="add del">
          <ac:chgData name="Andleeb Madeha (2239506)" userId="S::2239506@student.uwtsd.ac.uk::df8ca251-d4f8-4250-9741-dba5519528aa" providerId="AD" clId="Web-{0E5E9AC3-E09A-4BFA-BC6B-510D3554F8BF}" dt="2023-10-03T16:19:14.292" v="53"/>
          <ac:spMkLst>
            <pc:docMk/>
            <pc:sldMk cId="1395128780" sldId="258"/>
            <ac:spMk id="40" creationId="{D897F30D-1513-46A2-A047-AEC827A0ED77}"/>
          </ac:spMkLst>
        </pc:spChg>
        <pc:spChg chg="add del">
          <ac:chgData name="Andleeb Madeha (2239506)" userId="S::2239506@student.uwtsd.ac.uk::df8ca251-d4f8-4250-9741-dba5519528aa" providerId="AD" clId="Web-{0E5E9AC3-E09A-4BFA-BC6B-510D3554F8BF}" dt="2023-10-03T16:19:14.292" v="53"/>
          <ac:spMkLst>
            <pc:docMk/>
            <pc:sldMk cId="1395128780" sldId="258"/>
            <ac:spMk id="42" creationId="{5484E33B-84C6-44AB-B37B-AD40DD864397}"/>
          </ac:spMkLst>
        </pc:spChg>
        <pc:spChg chg="add del">
          <ac:chgData name="Andleeb Madeha (2239506)" userId="S::2239506@student.uwtsd.ac.uk::df8ca251-d4f8-4250-9741-dba5519528aa" providerId="AD" clId="Web-{0E5E9AC3-E09A-4BFA-BC6B-510D3554F8BF}" dt="2023-10-03T16:19:14.292" v="53"/>
          <ac:spMkLst>
            <pc:docMk/>
            <pc:sldMk cId="1395128780" sldId="258"/>
            <ac:spMk id="44" creationId="{032C2FFF-1C26-4710-B2B8-9DB486DAE135}"/>
          </ac:spMkLst>
        </pc:spChg>
        <pc:spChg chg="add del">
          <ac:chgData name="Andleeb Madeha (2239506)" userId="S::2239506@student.uwtsd.ac.uk::df8ca251-d4f8-4250-9741-dba5519528aa" providerId="AD" clId="Web-{0E5E9AC3-E09A-4BFA-BC6B-510D3554F8BF}" dt="2023-10-03T16:19:14.292" v="53"/>
          <ac:spMkLst>
            <pc:docMk/>
            <pc:sldMk cId="1395128780" sldId="258"/>
            <ac:spMk id="45" creationId="{99B5B3C5-A599-465B-B2B9-866E8B2087CE}"/>
          </ac:spMkLst>
        </pc:spChg>
        <pc:spChg chg="add del">
          <ac:chgData name="Andleeb Madeha (2239506)" userId="S::2239506@student.uwtsd.ac.uk::df8ca251-d4f8-4250-9741-dba5519528aa" providerId="AD" clId="Web-{0E5E9AC3-E09A-4BFA-BC6B-510D3554F8BF}" dt="2023-10-03T16:19:14.292" v="53"/>
          <ac:spMkLst>
            <pc:docMk/>
            <pc:sldMk cId="1395128780" sldId="258"/>
            <ac:spMk id="46" creationId="{F6D50462-DF3B-4889-8D2A-9B6BE774163C}"/>
          </ac:spMkLst>
        </pc:spChg>
        <pc:spChg chg="add del">
          <ac:chgData name="Andleeb Madeha (2239506)" userId="S::2239506@student.uwtsd.ac.uk::df8ca251-d4f8-4250-9741-dba5519528aa" providerId="AD" clId="Web-{0E5E9AC3-E09A-4BFA-BC6B-510D3554F8BF}" dt="2023-10-03T16:19:14.292" v="53"/>
          <ac:spMkLst>
            <pc:docMk/>
            <pc:sldMk cId="1395128780" sldId="258"/>
            <ac:spMk id="47" creationId="{25C84982-7DD0-43B1-8A2D-BFA4DF1B4E60}"/>
          </ac:spMkLst>
        </pc:spChg>
        <pc:spChg chg="add del">
          <ac:chgData name="Andleeb Madeha (2239506)" userId="S::2239506@student.uwtsd.ac.uk::df8ca251-d4f8-4250-9741-dba5519528aa" providerId="AD" clId="Web-{0E5E9AC3-E09A-4BFA-BC6B-510D3554F8BF}" dt="2023-10-03T16:19:14.292" v="53"/>
          <ac:spMkLst>
            <pc:docMk/>
            <pc:sldMk cId="1395128780" sldId="258"/>
            <ac:spMk id="48" creationId="{A4661B72-AE95-451D-822D-E19815CF12F6}"/>
          </ac:spMkLst>
        </pc:spChg>
        <pc:spChg chg="add del">
          <ac:chgData name="Andleeb Madeha (2239506)" userId="S::2239506@student.uwtsd.ac.uk::df8ca251-d4f8-4250-9741-dba5519528aa" providerId="AD" clId="Web-{0E5E9AC3-E09A-4BFA-BC6B-510D3554F8BF}" dt="2023-10-03T16:19:14.292" v="53"/>
          <ac:spMkLst>
            <pc:docMk/>
            <pc:sldMk cId="1395128780" sldId="258"/>
            <ac:spMk id="50" creationId="{94DA0203-BFB4-49DB-A205-51AD7549D42A}"/>
          </ac:spMkLst>
        </pc:spChg>
        <pc:spChg chg="add del">
          <ac:chgData name="Andleeb Madeha (2239506)" userId="S::2239506@student.uwtsd.ac.uk::df8ca251-d4f8-4250-9741-dba5519528aa" providerId="AD" clId="Web-{0E5E9AC3-E09A-4BFA-BC6B-510D3554F8BF}" dt="2023-10-03T16:19:14.292" v="53"/>
          <ac:spMkLst>
            <pc:docMk/>
            <pc:sldMk cId="1395128780" sldId="258"/>
            <ac:spMk id="52" creationId="{652F1BB8-9F6C-45D6-898D-65348D26BFCC}"/>
          </ac:spMkLst>
        </pc:spChg>
        <pc:spChg chg="add del">
          <ac:chgData name="Andleeb Madeha (2239506)" userId="S::2239506@student.uwtsd.ac.uk::df8ca251-d4f8-4250-9741-dba5519528aa" providerId="AD" clId="Web-{0E5E9AC3-E09A-4BFA-BC6B-510D3554F8BF}" dt="2023-10-03T16:19:14.292" v="53"/>
          <ac:spMkLst>
            <pc:docMk/>
            <pc:sldMk cId="1395128780" sldId="258"/>
            <ac:spMk id="53" creationId="{DA09ABEB-FBB2-4784-AB42-132C2B7B86EA}"/>
          </ac:spMkLst>
        </pc:spChg>
        <pc:spChg chg="add">
          <ac:chgData name="Andleeb Madeha (2239506)" userId="S::2239506@student.uwtsd.ac.uk::df8ca251-d4f8-4250-9741-dba5519528aa" providerId="AD" clId="Web-{0E5E9AC3-E09A-4BFA-BC6B-510D3554F8BF}" dt="2023-10-03T16:19:52.512" v="54"/>
          <ac:spMkLst>
            <pc:docMk/>
            <pc:sldMk cId="1395128780" sldId="258"/>
            <ac:spMk id="60" creationId="{670D6F2B-93AF-47D6-9378-5E54BE0AC69F}"/>
          </ac:spMkLst>
        </pc:spChg>
        <pc:spChg chg="add">
          <ac:chgData name="Andleeb Madeha (2239506)" userId="S::2239506@student.uwtsd.ac.uk::df8ca251-d4f8-4250-9741-dba5519528aa" providerId="AD" clId="Web-{0E5E9AC3-E09A-4BFA-BC6B-510D3554F8BF}" dt="2023-10-03T16:19:52.512" v="54"/>
          <ac:spMkLst>
            <pc:docMk/>
            <pc:sldMk cId="1395128780" sldId="258"/>
            <ac:spMk id="66" creationId="{B70F7E59-C971-4F55-8E3A-1E583B65FCB9}"/>
          </ac:spMkLst>
        </pc:spChg>
        <pc:grpChg chg="add del">
          <ac:chgData name="Andleeb Madeha (2239506)" userId="S::2239506@student.uwtsd.ac.uk::df8ca251-d4f8-4250-9741-dba5519528aa" providerId="AD" clId="Web-{0E5E9AC3-E09A-4BFA-BC6B-510D3554F8BF}" dt="2023-10-03T16:18:59.823" v="51"/>
          <ac:grpSpMkLst>
            <pc:docMk/>
            <pc:sldMk cId="1395128780" sldId="258"/>
            <ac:grpSpMk id="13" creationId="{1D912E1C-3BBA-42F0-A3EE-FEC382E7230A}"/>
          </ac:grpSpMkLst>
        </pc:grpChg>
        <pc:grpChg chg="add del">
          <ac:chgData name="Andleeb Madeha (2239506)" userId="S::2239506@student.uwtsd.ac.uk::df8ca251-d4f8-4250-9741-dba5519528aa" providerId="AD" clId="Web-{0E5E9AC3-E09A-4BFA-BC6B-510D3554F8BF}" dt="2023-10-03T16:18:59.823" v="51"/>
          <ac:grpSpMkLst>
            <pc:docMk/>
            <pc:sldMk cId="1395128780" sldId="258"/>
            <ac:grpSpMk id="34" creationId="{0350AF23-2606-421F-AB7B-23D9B48F3E9B}"/>
          </ac:grpSpMkLst>
        </pc:grpChg>
        <pc:grpChg chg="add del">
          <ac:chgData name="Andleeb Madeha (2239506)" userId="S::2239506@student.uwtsd.ac.uk::df8ca251-d4f8-4250-9741-dba5519528aa" providerId="AD" clId="Web-{0E5E9AC3-E09A-4BFA-BC6B-510D3554F8BF}" dt="2023-10-03T16:19:14.292" v="53"/>
          <ac:grpSpMkLst>
            <pc:docMk/>
            <pc:sldMk cId="1395128780" sldId="258"/>
            <ac:grpSpMk id="49" creationId="{1D912E1C-3BBA-42F0-A3EE-FEC382E7230A}"/>
          </ac:grpSpMkLst>
        </pc:grpChg>
        <pc:grpChg chg="add">
          <ac:chgData name="Andleeb Madeha (2239506)" userId="S::2239506@student.uwtsd.ac.uk::df8ca251-d4f8-4250-9741-dba5519528aa" providerId="AD" clId="Web-{0E5E9AC3-E09A-4BFA-BC6B-510D3554F8BF}" dt="2023-10-03T16:19:52.512" v="54"/>
          <ac:grpSpMkLst>
            <pc:docMk/>
            <pc:sldMk cId="1395128780" sldId="258"/>
            <ac:grpSpMk id="56" creationId="{6503EB0F-2257-4A3E-A73B-E1DE769B459F}"/>
          </ac:grpSpMkLst>
        </pc:grpChg>
        <pc:grpChg chg="add">
          <ac:chgData name="Andleeb Madeha (2239506)" userId="S::2239506@student.uwtsd.ac.uk::df8ca251-d4f8-4250-9741-dba5519528aa" providerId="AD" clId="Web-{0E5E9AC3-E09A-4BFA-BC6B-510D3554F8BF}" dt="2023-10-03T16:19:52.512" v="54"/>
          <ac:grpSpMkLst>
            <pc:docMk/>
            <pc:sldMk cId="1395128780" sldId="258"/>
            <ac:grpSpMk id="62" creationId="{260EE1B3-DDB2-44D7-943C-63D9CEF2735D}"/>
          </ac:grpSpMkLst>
        </pc:grpChg>
        <pc:picChg chg="add del">
          <ac:chgData name="Andleeb Madeha (2239506)" userId="S::2239506@student.uwtsd.ac.uk::df8ca251-d4f8-4250-9741-dba5519528aa" providerId="AD" clId="Web-{0E5E9AC3-E09A-4BFA-BC6B-510D3554F8BF}" dt="2023-10-03T16:18:59.823" v="51"/>
          <ac:picMkLst>
            <pc:docMk/>
            <pc:sldMk cId="1395128780" sldId="258"/>
            <ac:picMk id="5" creationId="{A8C7C985-8ECA-E964-34D0-00F33CCE2A2C}"/>
          </ac:picMkLst>
        </pc:picChg>
        <pc:picChg chg="add mod">
          <ac:chgData name="Andleeb Madeha (2239506)" userId="S::2239506@student.uwtsd.ac.uk::df8ca251-d4f8-4250-9741-dba5519528aa" providerId="AD" clId="Web-{0E5E9AC3-E09A-4BFA-BC6B-510D3554F8BF}" dt="2023-10-03T16:19:52.512" v="54"/>
          <ac:picMkLst>
            <pc:docMk/>
            <pc:sldMk cId="1395128780" sldId="258"/>
            <ac:picMk id="51" creationId="{8577CEB6-6DEB-F1B0-EF93-0AEC2C2BA4E5}"/>
          </ac:picMkLst>
        </pc:picChg>
      </pc:sldChg>
      <pc:sldMasterChg chg="del delSldLayout">
        <pc:chgData name="Andleeb Madeha (2239506)" userId="S::2239506@student.uwtsd.ac.uk::df8ca251-d4f8-4250-9741-dba5519528aa" providerId="AD" clId="Web-{0E5E9AC3-E09A-4BFA-BC6B-510D3554F8BF}" dt="2023-10-03T16:04:09.939" v="19"/>
        <pc:sldMasterMkLst>
          <pc:docMk/>
          <pc:sldMasterMk cId="2460954070" sldId="2147483660"/>
        </pc:sldMasterMkLst>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2385387890" sldId="2147483661"/>
          </pc:sldLayoutMkLst>
        </pc:sldLayoutChg>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949138452" sldId="2147483662"/>
          </pc:sldLayoutMkLst>
        </pc:sldLayoutChg>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2591524520" sldId="2147483663"/>
          </pc:sldLayoutMkLst>
        </pc:sldLayoutChg>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1203092039" sldId="2147483664"/>
          </pc:sldLayoutMkLst>
        </pc:sldLayoutChg>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3733172339" sldId="2147483665"/>
          </pc:sldLayoutMkLst>
        </pc:sldLayoutChg>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3210312558" sldId="2147483666"/>
          </pc:sldLayoutMkLst>
        </pc:sldLayoutChg>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3146388984" sldId="2147483667"/>
          </pc:sldLayoutMkLst>
        </pc:sldLayoutChg>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3171841454" sldId="2147483668"/>
          </pc:sldLayoutMkLst>
        </pc:sldLayoutChg>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1718958274" sldId="2147483669"/>
          </pc:sldLayoutMkLst>
        </pc:sldLayoutChg>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2202905451" sldId="2147483670"/>
          </pc:sldLayoutMkLst>
        </pc:sldLayoutChg>
        <pc:sldLayoutChg chg="del">
          <pc:chgData name="Andleeb Madeha (2239506)" userId="S::2239506@student.uwtsd.ac.uk::df8ca251-d4f8-4250-9741-dba5519528aa" providerId="AD" clId="Web-{0E5E9AC3-E09A-4BFA-BC6B-510D3554F8BF}" dt="2023-10-03T16:04:09.939" v="19"/>
          <pc:sldLayoutMkLst>
            <pc:docMk/>
            <pc:sldMasterMk cId="2460954070" sldId="2147483660"/>
            <pc:sldLayoutMk cId="3479445657" sldId="2147483671"/>
          </pc:sldLayoutMkLst>
        </pc:sldLayoutChg>
      </pc:sldMasterChg>
      <pc:sldMasterChg chg="add del addSldLayout delSldLayout modSldLayout">
        <pc:chgData name="Andleeb Madeha (2239506)" userId="S::2239506@student.uwtsd.ac.uk::df8ca251-d4f8-4250-9741-dba5519528aa" providerId="AD" clId="Web-{0E5E9AC3-E09A-4BFA-BC6B-510D3554F8BF}" dt="2023-10-03T16:04:29.924" v="20"/>
        <pc:sldMasterMkLst>
          <pc:docMk/>
          <pc:sldMasterMk cId="983607280" sldId="2147483672"/>
        </pc:sldMasterMkLst>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1017865056" sldId="2147483673"/>
          </pc:sldLayoutMkLst>
        </pc:sldLayoutChg>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4055247360" sldId="2147483674"/>
          </pc:sldLayoutMkLst>
        </pc:sldLayoutChg>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4043348605" sldId="2147483675"/>
          </pc:sldLayoutMkLst>
        </pc:sldLayoutChg>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3247250855" sldId="2147483676"/>
          </pc:sldLayoutMkLst>
        </pc:sldLayoutChg>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2968432621" sldId="2147483677"/>
          </pc:sldLayoutMkLst>
        </pc:sldLayoutChg>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1417484490" sldId="2147483678"/>
          </pc:sldLayoutMkLst>
        </pc:sldLayoutChg>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2955847987" sldId="2147483679"/>
          </pc:sldLayoutMkLst>
        </pc:sldLayoutChg>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3334086774" sldId="2147483680"/>
          </pc:sldLayoutMkLst>
        </pc:sldLayoutChg>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1853373612" sldId="2147483681"/>
          </pc:sldLayoutMkLst>
        </pc:sldLayoutChg>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2713260752" sldId="2147483682"/>
          </pc:sldLayoutMkLst>
        </pc:sldLayoutChg>
        <pc:sldLayoutChg chg="add del mod replId">
          <pc:chgData name="Andleeb Madeha (2239506)" userId="S::2239506@student.uwtsd.ac.uk::df8ca251-d4f8-4250-9741-dba5519528aa" providerId="AD" clId="Web-{0E5E9AC3-E09A-4BFA-BC6B-510D3554F8BF}" dt="2023-10-03T16:04:29.924" v="20"/>
          <pc:sldLayoutMkLst>
            <pc:docMk/>
            <pc:sldMasterMk cId="983607280" sldId="2147483672"/>
            <pc:sldLayoutMk cId="2356729034" sldId="2147483683"/>
          </pc:sldLayoutMkLst>
        </pc:sldLayoutChg>
      </pc:sldMasterChg>
      <pc:sldMasterChg chg="add del addSldLayout delSldLayout modSldLayout">
        <pc:chgData name="Andleeb Madeha (2239506)" userId="S::2239506@student.uwtsd.ac.uk::df8ca251-d4f8-4250-9741-dba5519528aa" providerId="AD" clId="Web-{0E5E9AC3-E09A-4BFA-BC6B-510D3554F8BF}" dt="2023-10-03T16:06:13.411" v="21"/>
        <pc:sldMasterMkLst>
          <pc:docMk/>
          <pc:sldMasterMk cId="244646650" sldId="2147483684"/>
        </pc:sldMasterMkLst>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723716589" sldId="2147483685"/>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1226975552" sldId="2147483686"/>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3339968359" sldId="2147483687"/>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755010310" sldId="2147483688"/>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3060364677" sldId="2147483689"/>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1210119461" sldId="2147483690"/>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2802552532" sldId="2147483691"/>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1975397678" sldId="2147483692"/>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2343595316" sldId="2147483693"/>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157601610" sldId="2147483694"/>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2628798764" sldId="2147483695"/>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3211545830" sldId="2147483696"/>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2150554670" sldId="2147483697"/>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3840641631" sldId="2147483698"/>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3740961743" sldId="2147483699"/>
          </pc:sldLayoutMkLst>
        </pc:sldLayoutChg>
        <pc:sldLayoutChg chg="add del mod replId">
          <pc:chgData name="Andleeb Madeha (2239506)" userId="S::2239506@student.uwtsd.ac.uk::df8ca251-d4f8-4250-9741-dba5519528aa" providerId="AD" clId="Web-{0E5E9AC3-E09A-4BFA-BC6B-510D3554F8BF}" dt="2023-10-03T16:06:13.411" v="21"/>
          <pc:sldLayoutMkLst>
            <pc:docMk/>
            <pc:sldMasterMk cId="244646650" sldId="2147483684"/>
            <pc:sldLayoutMk cId="3295742458" sldId="2147483700"/>
          </pc:sldLayoutMkLst>
        </pc:sldLayoutChg>
      </pc:sldMasterChg>
      <pc:sldMasterChg chg="add del addSldLayout delSldLayout modSldLayout">
        <pc:chgData name="Andleeb Madeha (2239506)" userId="S::2239506@student.uwtsd.ac.uk::df8ca251-d4f8-4250-9741-dba5519528aa" providerId="AD" clId="Web-{0E5E9AC3-E09A-4BFA-BC6B-510D3554F8BF}" dt="2023-10-03T16:06:30.693" v="22"/>
        <pc:sldMasterMkLst>
          <pc:docMk/>
          <pc:sldMasterMk cId="2313557032" sldId="2147483701"/>
        </pc:sldMasterMkLst>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1487611451" sldId="2147483702"/>
          </pc:sldLayoutMkLst>
        </pc:sldLayoutChg>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2555004124" sldId="2147483703"/>
          </pc:sldLayoutMkLst>
        </pc:sldLayoutChg>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4005141288" sldId="2147483704"/>
          </pc:sldLayoutMkLst>
        </pc:sldLayoutChg>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1007398945" sldId="2147483705"/>
          </pc:sldLayoutMkLst>
        </pc:sldLayoutChg>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3833718469" sldId="2147483706"/>
          </pc:sldLayoutMkLst>
        </pc:sldLayoutChg>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1129410298" sldId="2147483707"/>
          </pc:sldLayoutMkLst>
        </pc:sldLayoutChg>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1987890340" sldId="2147483708"/>
          </pc:sldLayoutMkLst>
        </pc:sldLayoutChg>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99208655" sldId="2147483709"/>
          </pc:sldLayoutMkLst>
        </pc:sldLayoutChg>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1472835926" sldId="2147483710"/>
          </pc:sldLayoutMkLst>
        </pc:sldLayoutChg>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1727290718" sldId="2147483711"/>
          </pc:sldLayoutMkLst>
        </pc:sldLayoutChg>
        <pc:sldLayoutChg chg="add del mod replId">
          <pc:chgData name="Andleeb Madeha (2239506)" userId="S::2239506@student.uwtsd.ac.uk::df8ca251-d4f8-4250-9741-dba5519528aa" providerId="AD" clId="Web-{0E5E9AC3-E09A-4BFA-BC6B-510D3554F8BF}" dt="2023-10-03T16:06:30.693" v="22"/>
          <pc:sldLayoutMkLst>
            <pc:docMk/>
            <pc:sldMasterMk cId="2313557032" sldId="2147483701"/>
            <pc:sldLayoutMk cId="3008500828" sldId="2147483712"/>
          </pc:sldLayoutMkLst>
        </pc:sldLayoutChg>
      </pc:sldMasterChg>
      <pc:sldMasterChg chg="add del addSldLayout delSldLayout modSldLayout">
        <pc:chgData name="Andleeb Madeha (2239506)" userId="S::2239506@student.uwtsd.ac.uk::df8ca251-d4f8-4250-9741-dba5519528aa" providerId="AD" clId="Web-{0E5E9AC3-E09A-4BFA-BC6B-510D3554F8BF}" dt="2023-10-03T16:09:04.635" v="30"/>
        <pc:sldMasterMkLst>
          <pc:docMk/>
          <pc:sldMasterMk cId="2572643291" sldId="2147483713"/>
        </pc:sldMasterMkLst>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2689072378" sldId="2147483714"/>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1410178314" sldId="2147483715"/>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2786280771" sldId="2147483716"/>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3282962173" sldId="2147483717"/>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2513578741" sldId="2147483718"/>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325632428" sldId="2147483719"/>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3727163310" sldId="2147483720"/>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669804808" sldId="2147483721"/>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2651535164" sldId="2147483722"/>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1108982812" sldId="2147483723"/>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1291889416" sldId="2147483724"/>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341551976" sldId="2147483725"/>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2384072143" sldId="2147483726"/>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1513032351" sldId="2147483727"/>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3556380022" sldId="2147483728"/>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2978479246" sldId="2147483729"/>
          </pc:sldLayoutMkLst>
        </pc:sldLayoutChg>
        <pc:sldLayoutChg chg="add del mod replId">
          <pc:chgData name="Andleeb Madeha (2239506)" userId="S::2239506@student.uwtsd.ac.uk::df8ca251-d4f8-4250-9741-dba5519528aa" providerId="AD" clId="Web-{0E5E9AC3-E09A-4BFA-BC6B-510D3554F8BF}" dt="2023-10-03T16:09:04.635" v="30"/>
          <pc:sldLayoutMkLst>
            <pc:docMk/>
            <pc:sldMasterMk cId="2572643291" sldId="2147483713"/>
            <pc:sldLayoutMk cId="3498956153" sldId="2147483730"/>
          </pc:sldLayoutMkLst>
        </pc:sldLayoutChg>
      </pc:sldMasterChg>
      <pc:sldMasterChg chg="add del replId addSldLayout delSldLayout">
        <pc:chgData name="Andleeb Madeha (2239506)" userId="S::2239506@student.uwtsd.ac.uk::df8ca251-d4f8-4250-9741-dba5519528aa" providerId="AD" clId="Web-{0E5E9AC3-E09A-4BFA-BC6B-510D3554F8BF}" dt="2023-10-03T16:19:14.292" v="53"/>
        <pc:sldMasterMkLst>
          <pc:docMk/>
          <pc:sldMasterMk cId="1366324962" sldId="2147483731"/>
        </pc:sldMasterMkLst>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2620924788" sldId="2147483732"/>
          </pc:sldLayoutMkLst>
        </pc:sldLayoutChg>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932630126" sldId="2147483733"/>
          </pc:sldLayoutMkLst>
        </pc:sldLayoutChg>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1792039361" sldId="2147483734"/>
          </pc:sldLayoutMkLst>
        </pc:sldLayoutChg>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4093504176" sldId="2147483735"/>
          </pc:sldLayoutMkLst>
        </pc:sldLayoutChg>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2586437990" sldId="2147483736"/>
          </pc:sldLayoutMkLst>
        </pc:sldLayoutChg>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2969654697" sldId="2147483737"/>
          </pc:sldLayoutMkLst>
        </pc:sldLayoutChg>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4192656251" sldId="2147483738"/>
          </pc:sldLayoutMkLst>
        </pc:sldLayoutChg>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1833662997" sldId="2147483739"/>
          </pc:sldLayoutMkLst>
        </pc:sldLayoutChg>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3255051043" sldId="2147483740"/>
          </pc:sldLayoutMkLst>
        </pc:sldLayoutChg>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2836134315" sldId="2147483741"/>
          </pc:sldLayoutMkLst>
        </pc:sldLayoutChg>
        <pc:sldLayoutChg chg="add del replId">
          <pc:chgData name="Andleeb Madeha (2239506)" userId="S::2239506@student.uwtsd.ac.uk::df8ca251-d4f8-4250-9741-dba5519528aa" providerId="AD" clId="Web-{0E5E9AC3-E09A-4BFA-BC6B-510D3554F8BF}" dt="2023-10-03T16:19:14.292" v="53"/>
          <pc:sldLayoutMkLst>
            <pc:docMk/>
            <pc:sldMasterMk cId="1366324962" sldId="2147483731"/>
            <pc:sldLayoutMk cId="1212852290" sldId="2147483742"/>
          </pc:sldLayoutMkLst>
        </pc:sldLayoutChg>
      </pc:sldMasterChg>
      <pc:sldMasterChg chg="add addSldLayout modSldLayout">
        <pc:chgData name="Andleeb Madeha (2239506)" userId="S::2239506@student.uwtsd.ac.uk::df8ca251-d4f8-4250-9741-dba5519528aa" providerId="AD" clId="Web-{0E5E9AC3-E09A-4BFA-BC6B-510D3554F8BF}" dt="2023-10-03T16:19:14.292" v="53"/>
        <pc:sldMasterMkLst>
          <pc:docMk/>
          <pc:sldMasterMk cId="3709543081" sldId="2147483743"/>
        </pc:sldMasterMkLst>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3835276730" sldId="2147483744"/>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1117573244" sldId="2147483745"/>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2621125676" sldId="2147483746"/>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1035610230" sldId="2147483747"/>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3637252768" sldId="2147483748"/>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114413461" sldId="2147483749"/>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139895133" sldId="2147483750"/>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2050259241" sldId="2147483751"/>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1773019554" sldId="2147483752"/>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2159407777" sldId="2147483753"/>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599015241" sldId="2147483754"/>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704255062" sldId="2147483755"/>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1628652043" sldId="2147483756"/>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4184870944" sldId="2147483757"/>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3897168112" sldId="2147483758"/>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4268222275" sldId="2147483759"/>
          </pc:sldLayoutMkLst>
        </pc:sldLayoutChg>
        <pc:sldLayoutChg chg="add mod replId">
          <pc:chgData name="Andleeb Madeha (2239506)" userId="S::2239506@student.uwtsd.ac.uk::df8ca251-d4f8-4250-9741-dba5519528aa" providerId="AD" clId="Web-{0E5E9AC3-E09A-4BFA-BC6B-510D3554F8BF}" dt="2023-10-03T16:19:14.292" v="53"/>
          <pc:sldLayoutMkLst>
            <pc:docMk/>
            <pc:sldMasterMk cId="3709543081" sldId="2147483743"/>
            <pc:sldLayoutMk cId="1071701242" sldId="2147483760"/>
          </pc:sldLayoutMkLst>
        </pc:sldLayoutChg>
      </pc:sldMasterChg>
    </pc:docChg>
  </pc:docChgLst>
  <pc:docChgLst>
    <pc:chgData name="Andleeb Madeha (2239506)" userId="S::2239506@student.uwtsd.ac.uk::df8ca251-d4f8-4250-9741-dba5519528aa" providerId="AD" clId="Web-{A9391313-F9D7-A793-757C-ADAEBA4B30F2}"/>
    <pc:docChg chg="modSld">
      <pc:chgData name="Andleeb Madeha (2239506)" userId="S::2239506@student.uwtsd.ac.uk::df8ca251-d4f8-4250-9741-dba5519528aa" providerId="AD" clId="Web-{A9391313-F9D7-A793-757C-ADAEBA4B30F2}" dt="2023-10-06T12:55:34.249" v="5" actId="20577"/>
      <pc:docMkLst>
        <pc:docMk/>
      </pc:docMkLst>
      <pc:sldChg chg="modSp">
        <pc:chgData name="Andleeb Madeha (2239506)" userId="S::2239506@student.uwtsd.ac.uk::df8ca251-d4f8-4250-9741-dba5519528aa" providerId="AD" clId="Web-{A9391313-F9D7-A793-757C-ADAEBA4B30F2}" dt="2023-10-06T12:55:34.249" v="5" actId="20577"/>
        <pc:sldMkLst>
          <pc:docMk/>
          <pc:sldMk cId="4212374087" sldId="257"/>
        </pc:sldMkLst>
        <pc:spChg chg="mod">
          <ac:chgData name="Andleeb Madeha (2239506)" userId="S::2239506@student.uwtsd.ac.uk::df8ca251-d4f8-4250-9741-dba5519528aa" providerId="AD" clId="Web-{A9391313-F9D7-A793-757C-ADAEBA4B30F2}" dt="2023-10-06T12:55:34.249" v="5" actId="20577"/>
          <ac:spMkLst>
            <pc:docMk/>
            <pc:sldMk cId="4212374087" sldId="257"/>
            <ac:spMk id="2" creationId="{FF714908-88EB-0FDE-D0F2-C0E08EEAD6EE}"/>
          </ac:spMkLst>
        </pc:spChg>
      </pc:sldChg>
    </pc:docChg>
  </pc:docChgLst>
  <pc:docChgLst>
    <pc:chgData name="Andleeb Madeha (2239506)" userId="S::2239506@student.uwtsd.ac.uk::df8ca251-d4f8-4250-9741-dba5519528aa" providerId="AD" clId="Web-{95491A8C-0A70-3B13-69BC-DC822C268EE0}"/>
    <pc:docChg chg="modSld">
      <pc:chgData name="Andleeb Madeha (2239506)" userId="S::2239506@student.uwtsd.ac.uk::df8ca251-d4f8-4250-9741-dba5519528aa" providerId="AD" clId="Web-{95491A8C-0A70-3B13-69BC-DC822C268EE0}" dt="2023-10-11T10:23:31.913" v="91"/>
      <pc:docMkLst>
        <pc:docMk/>
      </pc:docMkLst>
      <pc:sldChg chg="addSp delSp modSp mod setBg">
        <pc:chgData name="Andleeb Madeha (2239506)" userId="S::2239506@student.uwtsd.ac.uk::df8ca251-d4f8-4250-9741-dba5519528aa" providerId="AD" clId="Web-{95491A8C-0A70-3B13-69BC-DC822C268EE0}" dt="2023-10-11T10:23:31.913" v="91"/>
        <pc:sldMkLst>
          <pc:docMk/>
          <pc:sldMk cId="2363576055" sldId="263"/>
        </pc:sldMkLst>
        <pc:spChg chg="mod">
          <ac:chgData name="Andleeb Madeha (2239506)" userId="S::2239506@student.uwtsd.ac.uk::df8ca251-d4f8-4250-9741-dba5519528aa" providerId="AD" clId="Web-{95491A8C-0A70-3B13-69BC-DC822C268EE0}" dt="2023-10-11T10:23:31.913" v="91"/>
          <ac:spMkLst>
            <pc:docMk/>
            <pc:sldMk cId="2363576055" sldId="263"/>
            <ac:spMk id="2" creationId="{94E52C42-2DE0-A6A1-B1F5-2D424C389A5D}"/>
          </ac:spMkLst>
        </pc:spChg>
        <pc:spChg chg="mod">
          <ac:chgData name="Andleeb Madeha (2239506)" userId="S::2239506@student.uwtsd.ac.uk::df8ca251-d4f8-4250-9741-dba5519528aa" providerId="AD" clId="Web-{95491A8C-0A70-3B13-69BC-DC822C268EE0}" dt="2023-10-11T10:23:31.913" v="91"/>
          <ac:spMkLst>
            <pc:docMk/>
            <pc:sldMk cId="2363576055" sldId="263"/>
            <ac:spMk id="3" creationId="{F9E1343D-497F-0341-D965-D781888397CC}"/>
          </ac:spMkLst>
        </pc:spChg>
        <pc:spChg chg="del">
          <ac:chgData name="Andleeb Madeha (2239506)" userId="S::2239506@student.uwtsd.ac.uk::df8ca251-d4f8-4250-9741-dba5519528aa" providerId="AD" clId="Web-{95491A8C-0A70-3B13-69BC-DC822C268EE0}" dt="2023-10-11T10:23:31.913" v="91"/>
          <ac:spMkLst>
            <pc:docMk/>
            <pc:sldMk cId="2363576055" sldId="263"/>
            <ac:spMk id="21" creationId="{C314C310-850D-4491-AA52-C75BEA68B68C}"/>
          </ac:spMkLst>
        </pc:spChg>
        <pc:spChg chg="add">
          <ac:chgData name="Andleeb Madeha (2239506)" userId="S::2239506@student.uwtsd.ac.uk::df8ca251-d4f8-4250-9741-dba5519528aa" providerId="AD" clId="Web-{95491A8C-0A70-3B13-69BC-DC822C268EE0}" dt="2023-10-11T10:23:31.913" v="91"/>
          <ac:spMkLst>
            <pc:docMk/>
            <pc:sldMk cId="2363576055" sldId="263"/>
            <ac:spMk id="33" creationId="{6E0488BA-180E-40D8-8350-4B179179556B}"/>
          </ac:spMkLst>
        </pc:spChg>
        <pc:grpChg chg="del">
          <ac:chgData name="Andleeb Madeha (2239506)" userId="S::2239506@student.uwtsd.ac.uk::df8ca251-d4f8-4250-9741-dba5519528aa" providerId="AD" clId="Web-{95491A8C-0A70-3B13-69BC-DC822C268EE0}" dt="2023-10-11T10:23:31.913" v="91"/>
          <ac:grpSpMkLst>
            <pc:docMk/>
            <pc:sldMk cId="2363576055" sldId="263"/>
            <ac:grpSpMk id="23" creationId="{D4EC3799-3F52-48CE-85CC-83AED368EB42}"/>
          </ac:grpSpMkLst>
        </pc:grpChg>
        <pc:picChg chg="add">
          <ac:chgData name="Andleeb Madeha (2239506)" userId="S::2239506@student.uwtsd.ac.uk::df8ca251-d4f8-4250-9741-dba5519528aa" providerId="AD" clId="Web-{95491A8C-0A70-3B13-69BC-DC822C268EE0}" dt="2023-10-11T10:23:31.913" v="91"/>
          <ac:picMkLst>
            <pc:docMk/>
            <pc:sldMk cId="2363576055" sldId="263"/>
            <ac:picMk id="29" creationId="{5310D88A-472C-8535-293C-D0EDB7D78B91}"/>
          </ac:picMkLst>
        </pc:picChg>
        <pc:cxnChg chg="del">
          <ac:chgData name="Andleeb Madeha (2239506)" userId="S::2239506@student.uwtsd.ac.uk::df8ca251-d4f8-4250-9741-dba5519528aa" providerId="AD" clId="Web-{95491A8C-0A70-3B13-69BC-DC822C268EE0}" dt="2023-10-11T10:23:31.913" v="91"/>
          <ac:cxnSpMkLst>
            <pc:docMk/>
            <pc:sldMk cId="2363576055" sldId="263"/>
            <ac:cxnSpMk id="27" creationId="{789E20C7-BB50-4317-93C7-90C8ED80B275}"/>
          </ac:cxnSpMkLst>
        </pc:cxnChg>
      </pc:sldChg>
      <pc:sldChg chg="modSp">
        <pc:chgData name="Andleeb Madeha (2239506)" userId="S::2239506@student.uwtsd.ac.uk::df8ca251-d4f8-4250-9741-dba5519528aa" providerId="AD" clId="Web-{95491A8C-0A70-3B13-69BC-DC822C268EE0}" dt="2023-10-11T10:22:47.349" v="88" actId="20577"/>
        <pc:sldMkLst>
          <pc:docMk/>
          <pc:sldMk cId="3829168367" sldId="264"/>
        </pc:sldMkLst>
        <pc:spChg chg="mod">
          <ac:chgData name="Andleeb Madeha (2239506)" userId="S::2239506@student.uwtsd.ac.uk::df8ca251-d4f8-4250-9741-dba5519528aa" providerId="AD" clId="Web-{95491A8C-0A70-3B13-69BC-DC822C268EE0}" dt="2023-10-11T10:22:47.349" v="88" actId="20577"/>
          <ac:spMkLst>
            <pc:docMk/>
            <pc:sldMk cId="3829168367" sldId="264"/>
            <ac:spMk id="2" creationId="{02211EAE-AA87-E982-89E6-5253680680E7}"/>
          </ac:spMkLst>
        </pc:spChg>
        <pc:spChg chg="mod">
          <ac:chgData name="Andleeb Madeha (2239506)" userId="S::2239506@student.uwtsd.ac.uk::df8ca251-d4f8-4250-9741-dba5519528aa" providerId="AD" clId="Web-{95491A8C-0A70-3B13-69BC-DC822C268EE0}" dt="2023-10-11T10:21:53.379" v="80" actId="14100"/>
          <ac:spMkLst>
            <pc:docMk/>
            <pc:sldMk cId="3829168367" sldId="264"/>
            <ac:spMk id="3" creationId="{2F4DFD24-6FA9-BFDD-A59D-2FBCFE34176D}"/>
          </ac:spMkLst>
        </pc:spChg>
      </pc:sldChg>
      <pc:sldChg chg="modSp">
        <pc:chgData name="Andleeb Madeha (2239506)" userId="S::2239506@student.uwtsd.ac.uk::df8ca251-d4f8-4250-9741-dba5519528aa" providerId="AD" clId="Web-{95491A8C-0A70-3B13-69BC-DC822C268EE0}" dt="2023-10-11T10:23:18.334" v="90" actId="20577"/>
        <pc:sldMkLst>
          <pc:docMk/>
          <pc:sldMk cId="3231993287" sldId="265"/>
        </pc:sldMkLst>
        <pc:spChg chg="mod">
          <ac:chgData name="Andleeb Madeha (2239506)" userId="S::2239506@student.uwtsd.ac.uk::df8ca251-d4f8-4250-9741-dba5519528aa" providerId="AD" clId="Web-{95491A8C-0A70-3B13-69BC-DC822C268EE0}" dt="2023-10-11T10:23:18.334" v="90" actId="20577"/>
          <ac:spMkLst>
            <pc:docMk/>
            <pc:sldMk cId="3231993287" sldId="265"/>
            <ac:spMk id="3" creationId="{55231732-08A9-9B4B-FD68-8DA029CF3A9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4F13C7-C3C0-4720-B348-A1C4C243DAF7}" type="doc">
      <dgm:prSet loTypeId="urn:microsoft.com/office/officeart/2005/8/layout/bProcess4" loCatId="process" qsTypeId="urn:microsoft.com/office/officeart/2005/8/quickstyle/simple4" qsCatId="simple" csTypeId="urn:microsoft.com/office/officeart/2005/8/colors/colorful5" csCatId="colorful"/>
      <dgm:spPr/>
      <dgm:t>
        <a:bodyPr/>
        <a:lstStyle/>
        <a:p>
          <a:endParaRPr lang="en-US"/>
        </a:p>
      </dgm:t>
    </dgm:pt>
    <dgm:pt modelId="{AC12AC14-3188-4CD5-9931-071928FAE7F6}">
      <dgm:prSet/>
      <dgm:spPr/>
      <dgm:t>
        <a:bodyPr/>
        <a:lstStyle/>
        <a:p>
          <a:r>
            <a:rPr lang="en-GB" b="1"/>
            <a:t>Affluent Travelers</a:t>
          </a:r>
          <a:r>
            <a:rPr lang="en-GB"/>
            <a:t>: St. Regis Hotels attract affluent travelers, including business executives, entrepreneurs, celebrities, and wealthy individuals seeking luxurious accommodations and a high level of service during their stay.</a:t>
          </a:r>
          <a:endParaRPr lang="en-US"/>
        </a:p>
      </dgm:t>
    </dgm:pt>
    <dgm:pt modelId="{DB018FF7-5D5C-447B-B846-A38682962CE9}" type="parTrans" cxnId="{3D257F10-AA40-4393-ABAF-1B89169D7826}">
      <dgm:prSet/>
      <dgm:spPr/>
      <dgm:t>
        <a:bodyPr/>
        <a:lstStyle/>
        <a:p>
          <a:endParaRPr lang="en-US"/>
        </a:p>
      </dgm:t>
    </dgm:pt>
    <dgm:pt modelId="{921AC5EC-142F-457D-86CF-FF178FB53B78}" type="sibTrans" cxnId="{3D257F10-AA40-4393-ABAF-1B89169D7826}">
      <dgm:prSet/>
      <dgm:spPr/>
      <dgm:t>
        <a:bodyPr/>
        <a:lstStyle/>
        <a:p>
          <a:endParaRPr lang="en-US"/>
        </a:p>
      </dgm:t>
    </dgm:pt>
    <dgm:pt modelId="{C61001B7-21A6-46BD-8E42-453C94FAB8DC}">
      <dgm:prSet/>
      <dgm:spPr/>
      <dgm:t>
        <a:bodyPr/>
        <a:lstStyle/>
        <a:p>
          <a:r>
            <a:rPr lang="en-GB" b="1"/>
            <a:t>Leisure Travelers</a:t>
          </a:r>
          <a:r>
            <a:rPr lang="en-GB"/>
            <a:t>: Many leisure travelers who are willing to invest in a luxurious and memorable vacation experience choose St. Regis for its stunning properties in prime locations around the world.</a:t>
          </a:r>
          <a:endParaRPr lang="en-US"/>
        </a:p>
      </dgm:t>
    </dgm:pt>
    <dgm:pt modelId="{310BE7A2-EF59-499A-A64F-8122D03E14BA}" type="parTrans" cxnId="{E5B5E0C6-86D8-45A7-BEE1-42BE9C6ECE27}">
      <dgm:prSet/>
      <dgm:spPr/>
      <dgm:t>
        <a:bodyPr/>
        <a:lstStyle/>
        <a:p>
          <a:endParaRPr lang="en-US"/>
        </a:p>
      </dgm:t>
    </dgm:pt>
    <dgm:pt modelId="{03FA2822-41D7-44C9-BF76-0DF2461C54BC}" type="sibTrans" cxnId="{E5B5E0C6-86D8-45A7-BEE1-42BE9C6ECE27}">
      <dgm:prSet/>
      <dgm:spPr/>
      <dgm:t>
        <a:bodyPr/>
        <a:lstStyle/>
        <a:p>
          <a:endParaRPr lang="en-US"/>
        </a:p>
      </dgm:t>
    </dgm:pt>
    <dgm:pt modelId="{209DBC4E-CF54-43F6-AD1D-B3384992EE6B}">
      <dgm:prSet/>
      <dgm:spPr/>
      <dgm:t>
        <a:bodyPr/>
        <a:lstStyle/>
        <a:p>
          <a:r>
            <a:rPr lang="en-GB" b="1"/>
            <a:t>Honeymooners and Romantic Getaways</a:t>
          </a:r>
          <a:r>
            <a:rPr lang="en-GB"/>
            <a:t>: Couples celebrating special occasions like honeymoons, anniversaries, or romantic getaways often choose St. Regis for its romantic ambiance, beautiful suites, and intimate dining options.</a:t>
          </a:r>
          <a:endParaRPr lang="en-US"/>
        </a:p>
      </dgm:t>
    </dgm:pt>
    <dgm:pt modelId="{64809FC9-01FA-41EB-AEA3-B3F54161D18B}" type="parTrans" cxnId="{B51EEC7A-5DCC-42D5-BC71-4EBC57BB3AAB}">
      <dgm:prSet/>
      <dgm:spPr/>
      <dgm:t>
        <a:bodyPr/>
        <a:lstStyle/>
        <a:p>
          <a:endParaRPr lang="en-US"/>
        </a:p>
      </dgm:t>
    </dgm:pt>
    <dgm:pt modelId="{3C744E62-91CB-45EB-9734-FCE122801074}" type="sibTrans" cxnId="{B51EEC7A-5DCC-42D5-BC71-4EBC57BB3AAB}">
      <dgm:prSet/>
      <dgm:spPr/>
      <dgm:t>
        <a:bodyPr/>
        <a:lstStyle/>
        <a:p>
          <a:endParaRPr lang="en-US"/>
        </a:p>
      </dgm:t>
    </dgm:pt>
    <dgm:pt modelId="{80A5F4CE-3CF3-4195-9728-BF62FF9230DE}">
      <dgm:prSet/>
      <dgm:spPr/>
      <dgm:t>
        <a:bodyPr/>
        <a:lstStyle/>
        <a:p>
          <a:r>
            <a:rPr lang="en-GB" b="1"/>
            <a:t>Corporate Clients</a:t>
          </a:r>
          <a:r>
            <a:rPr lang="en-GB"/>
            <a:t>: St. Regis Hotels often host corporate events, meetings, and conferences. Business travelers and companies seeking upscale venues for meetings and events are also a significant consumer group.</a:t>
          </a:r>
          <a:endParaRPr lang="en-US"/>
        </a:p>
      </dgm:t>
    </dgm:pt>
    <dgm:pt modelId="{D8C20CFF-5ACA-4745-917E-428B3F71D193}" type="parTrans" cxnId="{2AF34C0B-4A4C-4E0D-A269-CDBA9244C773}">
      <dgm:prSet/>
      <dgm:spPr/>
      <dgm:t>
        <a:bodyPr/>
        <a:lstStyle/>
        <a:p>
          <a:endParaRPr lang="en-US"/>
        </a:p>
      </dgm:t>
    </dgm:pt>
    <dgm:pt modelId="{64BB4E2E-37E6-4830-95B8-EBE9777A2652}" type="sibTrans" cxnId="{2AF34C0B-4A4C-4E0D-A269-CDBA9244C773}">
      <dgm:prSet/>
      <dgm:spPr/>
      <dgm:t>
        <a:bodyPr/>
        <a:lstStyle/>
        <a:p>
          <a:endParaRPr lang="en-US"/>
        </a:p>
      </dgm:t>
    </dgm:pt>
    <dgm:pt modelId="{3CB4897D-49B2-46AB-A8AC-8A70E3E0C6E2}">
      <dgm:prSet/>
      <dgm:spPr/>
      <dgm:t>
        <a:bodyPr/>
        <a:lstStyle/>
        <a:p>
          <a:r>
            <a:rPr lang="en-GB" b="1"/>
            <a:t>Wedding Parties</a:t>
          </a:r>
          <a:r>
            <a:rPr lang="en-GB"/>
            <a:t>: St. Regis is a popular choice for hosting lavish weddings and other social events. Bridal parties and event planners often select St. Regis properties for their exquisite event spaces and exceptional service.</a:t>
          </a:r>
          <a:endParaRPr lang="en-US"/>
        </a:p>
      </dgm:t>
    </dgm:pt>
    <dgm:pt modelId="{EA0D8278-F0A8-4FE1-89A6-9AAB4F98C1B7}" type="parTrans" cxnId="{CBDCA492-5CF2-415A-ADD5-970EA0EEA34A}">
      <dgm:prSet/>
      <dgm:spPr/>
      <dgm:t>
        <a:bodyPr/>
        <a:lstStyle/>
        <a:p>
          <a:endParaRPr lang="en-US"/>
        </a:p>
      </dgm:t>
    </dgm:pt>
    <dgm:pt modelId="{203FCB04-36B2-42DA-84E8-11B8372082AA}" type="sibTrans" cxnId="{CBDCA492-5CF2-415A-ADD5-970EA0EEA34A}">
      <dgm:prSet/>
      <dgm:spPr/>
      <dgm:t>
        <a:bodyPr/>
        <a:lstStyle/>
        <a:p>
          <a:endParaRPr lang="en-US"/>
        </a:p>
      </dgm:t>
    </dgm:pt>
    <dgm:pt modelId="{C5CF65BE-1944-4D9E-8F87-9D16B144B0B9}">
      <dgm:prSet/>
      <dgm:spPr/>
      <dgm:t>
        <a:bodyPr/>
        <a:lstStyle/>
        <a:p>
          <a:r>
            <a:rPr lang="en-GB" b="1"/>
            <a:t>Luxury Enthusiasts</a:t>
          </a:r>
          <a:r>
            <a:rPr lang="en-GB"/>
            <a:t>: Individuals who have a taste for luxury and appreciate fine dining, spa experiences, and exclusive amenities are drawn to St. Regis for its reputation for opulence.</a:t>
          </a:r>
          <a:endParaRPr lang="en-US"/>
        </a:p>
      </dgm:t>
    </dgm:pt>
    <dgm:pt modelId="{5180C729-A0B6-4AF0-8F50-883DB209BF34}" type="parTrans" cxnId="{4A9BCE61-936F-4B68-A102-D4FB59E0289B}">
      <dgm:prSet/>
      <dgm:spPr/>
      <dgm:t>
        <a:bodyPr/>
        <a:lstStyle/>
        <a:p>
          <a:endParaRPr lang="en-US"/>
        </a:p>
      </dgm:t>
    </dgm:pt>
    <dgm:pt modelId="{EB5B881F-476B-4AFD-A714-7FE9823F459F}" type="sibTrans" cxnId="{4A9BCE61-936F-4B68-A102-D4FB59E0289B}">
      <dgm:prSet/>
      <dgm:spPr/>
      <dgm:t>
        <a:bodyPr/>
        <a:lstStyle/>
        <a:p>
          <a:endParaRPr lang="en-US"/>
        </a:p>
      </dgm:t>
    </dgm:pt>
    <dgm:pt modelId="{2040BC42-30DD-4B9C-98A9-488D0626B13A}">
      <dgm:prSet/>
      <dgm:spPr/>
      <dgm:t>
        <a:bodyPr/>
        <a:lstStyle/>
        <a:p>
          <a:r>
            <a:rPr lang="en-GB" b="1"/>
            <a:t>Frequent Travelers</a:t>
          </a:r>
          <a:r>
            <a:rPr lang="en-GB"/>
            <a:t>: Some St. Regis guests are loyal to the brand and choose to stay at St. Regis properties regularly, particularly if they are members of Marriott Bonvoy or other loyalty programs.</a:t>
          </a:r>
          <a:endParaRPr lang="en-US"/>
        </a:p>
      </dgm:t>
    </dgm:pt>
    <dgm:pt modelId="{81754DC8-70A5-4C78-A035-A93689CF7641}" type="parTrans" cxnId="{37E924EE-453B-40A0-8529-8C366FE51CBB}">
      <dgm:prSet/>
      <dgm:spPr/>
      <dgm:t>
        <a:bodyPr/>
        <a:lstStyle/>
        <a:p>
          <a:endParaRPr lang="en-US"/>
        </a:p>
      </dgm:t>
    </dgm:pt>
    <dgm:pt modelId="{5E7E5D86-A296-4807-8713-7E2CC3C30F77}" type="sibTrans" cxnId="{37E924EE-453B-40A0-8529-8C366FE51CBB}">
      <dgm:prSet/>
      <dgm:spPr/>
      <dgm:t>
        <a:bodyPr/>
        <a:lstStyle/>
        <a:p>
          <a:endParaRPr lang="en-US"/>
        </a:p>
      </dgm:t>
    </dgm:pt>
    <dgm:pt modelId="{010BDA24-C853-442B-AD23-9308AB0FF3DF}">
      <dgm:prSet/>
      <dgm:spPr/>
      <dgm:t>
        <a:bodyPr/>
        <a:lstStyle/>
        <a:p>
          <a:r>
            <a:rPr lang="en-GB" b="1"/>
            <a:t>International Travelers</a:t>
          </a:r>
          <a:r>
            <a:rPr lang="en-GB"/>
            <a:t>: St. Regis Hotels, being part of Marriott International, often cater to international travelers looking for a consistent and high-quality luxury experience across different countries and cultures.</a:t>
          </a:r>
          <a:endParaRPr lang="en-US"/>
        </a:p>
      </dgm:t>
    </dgm:pt>
    <dgm:pt modelId="{AAA339ED-1816-4F43-A61D-19D3D8374481}" type="parTrans" cxnId="{787089FB-90C9-4EDC-96B5-A7EAD161ADC1}">
      <dgm:prSet/>
      <dgm:spPr/>
      <dgm:t>
        <a:bodyPr/>
        <a:lstStyle/>
        <a:p>
          <a:endParaRPr lang="en-US"/>
        </a:p>
      </dgm:t>
    </dgm:pt>
    <dgm:pt modelId="{050797D7-DAE4-4CD9-B0EF-5D3BE0178A86}" type="sibTrans" cxnId="{787089FB-90C9-4EDC-96B5-A7EAD161ADC1}">
      <dgm:prSet/>
      <dgm:spPr/>
      <dgm:t>
        <a:bodyPr/>
        <a:lstStyle/>
        <a:p>
          <a:endParaRPr lang="en-US"/>
        </a:p>
      </dgm:t>
    </dgm:pt>
    <dgm:pt modelId="{2923F769-6D8D-4AC3-AF1C-FA28BBC2ED6D}">
      <dgm:prSet/>
      <dgm:spPr/>
      <dgm:t>
        <a:bodyPr/>
        <a:lstStyle/>
        <a:p>
          <a:r>
            <a:rPr lang="en-GB" b="1"/>
            <a:t>Event Planners</a:t>
          </a:r>
          <a:r>
            <a:rPr lang="en-GB"/>
            <a:t>: Professionals who organize events, such as weddings, corporate gatherings, or social celebrations, may choose St. Regis properties for their event planning services and premium event spaces.</a:t>
          </a:r>
          <a:endParaRPr lang="en-US"/>
        </a:p>
      </dgm:t>
    </dgm:pt>
    <dgm:pt modelId="{C019C5EC-3A34-4909-B633-950DD438A81E}" type="parTrans" cxnId="{9771448F-32F6-48BC-A0AC-28696BB34F3D}">
      <dgm:prSet/>
      <dgm:spPr/>
      <dgm:t>
        <a:bodyPr/>
        <a:lstStyle/>
        <a:p>
          <a:endParaRPr lang="en-US"/>
        </a:p>
      </dgm:t>
    </dgm:pt>
    <dgm:pt modelId="{20B03FEC-4115-473D-B370-98876F232944}" type="sibTrans" cxnId="{9771448F-32F6-48BC-A0AC-28696BB34F3D}">
      <dgm:prSet/>
      <dgm:spPr/>
      <dgm:t>
        <a:bodyPr/>
        <a:lstStyle/>
        <a:p>
          <a:endParaRPr lang="en-US"/>
        </a:p>
      </dgm:t>
    </dgm:pt>
    <dgm:pt modelId="{14E154E5-66D5-4433-8435-D6B6B910C9F8}" type="pres">
      <dgm:prSet presAssocID="{654F13C7-C3C0-4720-B348-A1C4C243DAF7}" presName="Name0" presStyleCnt="0">
        <dgm:presLayoutVars>
          <dgm:dir/>
          <dgm:resizeHandles/>
        </dgm:presLayoutVars>
      </dgm:prSet>
      <dgm:spPr/>
    </dgm:pt>
    <dgm:pt modelId="{BEDBB315-62BB-4271-99D3-01C50B98C70E}" type="pres">
      <dgm:prSet presAssocID="{AC12AC14-3188-4CD5-9931-071928FAE7F6}" presName="compNode" presStyleCnt="0"/>
      <dgm:spPr/>
    </dgm:pt>
    <dgm:pt modelId="{F287CBD2-413A-4994-A9FF-032FE773AD0F}" type="pres">
      <dgm:prSet presAssocID="{AC12AC14-3188-4CD5-9931-071928FAE7F6}" presName="dummyConnPt" presStyleCnt="0"/>
      <dgm:spPr/>
    </dgm:pt>
    <dgm:pt modelId="{007D73E8-94CF-4843-935C-5B0F5DA4D33B}" type="pres">
      <dgm:prSet presAssocID="{AC12AC14-3188-4CD5-9931-071928FAE7F6}" presName="node" presStyleLbl="node1" presStyleIdx="0" presStyleCnt="9">
        <dgm:presLayoutVars>
          <dgm:bulletEnabled val="1"/>
        </dgm:presLayoutVars>
      </dgm:prSet>
      <dgm:spPr/>
    </dgm:pt>
    <dgm:pt modelId="{12F556F3-5CDE-434F-94FB-04DAA0EC14C8}" type="pres">
      <dgm:prSet presAssocID="{921AC5EC-142F-457D-86CF-FF178FB53B78}" presName="sibTrans" presStyleLbl="bgSibTrans2D1" presStyleIdx="0" presStyleCnt="8"/>
      <dgm:spPr/>
    </dgm:pt>
    <dgm:pt modelId="{8774BC06-4129-4ED8-98F1-C147BC629D1D}" type="pres">
      <dgm:prSet presAssocID="{C61001B7-21A6-46BD-8E42-453C94FAB8DC}" presName="compNode" presStyleCnt="0"/>
      <dgm:spPr/>
    </dgm:pt>
    <dgm:pt modelId="{A9663B66-8481-43BB-AC27-880B6E6D45CA}" type="pres">
      <dgm:prSet presAssocID="{C61001B7-21A6-46BD-8E42-453C94FAB8DC}" presName="dummyConnPt" presStyleCnt="0"/>
      <dgm:spPr/>
    </dgm:pt>
    <dgm:pt modelId="{3D697CE7-8F1A-408A-9AB2-24B751CC0904}" type="pres">
      <dgm:prSet presAssocID="{C61001B7-21A6-46BD-8E42-453C94FAB8DC}" presName="node" presStyleLbl="node1" presStyleIdx="1" presStyleCnt="9">
        <dgm:presLayoutVars>
          <dgm:bulletEnabled val="1"/>
        </dgm:presLayoutVars>
      </dgm:prSet>
      <dgm:spPr/>
    </dgm:pt>
    <dgm:pt modelId="{3CD0E729-D428-4D02-9ADC-4781F1F86127}" type="pres">
      <dgm:prSet presAssocID="{03FA2822-41D7-44C9-BF76-0DF2461C54BC}" presName="sibTrans" presStyleLbl="bgSibTrans2D1" presStyleIdx="1" presStyleCnt="8"/>
      <dgm:spPr/>
    </dgm:pt>
    <dgm:pt modelId="{6C6B8D49-03F4-45D6-9EA5-B92AB9832308}" type="pres">
      <dgm:prSet presAssocID="{209DBC4E-CF54-43F6-AD1D-B3384992EE6B}" presName="compNode" presStyleCnt="0"/>
      <dgm:spPr/>
    </dgm:pt>
    <dgm:pt modelId="{410BF180-B065-416D-AFF5-147604BB0749}" type="pres">
      <dgm:prSet presAssocID="{209DBC4E-CF54-43F6-AD1D-B3384992EE6B}" presName="dummyConnPt" presStyleCnt="0"/>
      <dgm:spPr/>
    </dgm:pt>
    <dgm:pt modelId="{AEB9DC06-B7DA-4296-BB92-363AE8B0EDDD}" type="pres">
      <dgm:prSet presAssocID="{209DBC4E-CF54-43F6-AD1D-B3384992EE6B}" presName="node" presStyleLbl="node1" presStyleIdx="2" presStyleCnt="9">
        <dgm:presLayoutVars>
          <dgm:bulletEnabled val="1"/>
        </dgm:presLayoutVars>
      </dgm:prSet>
      <dgm:spPr/>
    </dgm:pt>
    <dgm:pt modelId="{02502EDB-F6FD-4941-B4E5-F200570DCCE0}" type="pres">
      <dgm:prSet presAssocID="{3C744E62-91CB-45EB-9734-FCE122801074}" presName="sibTrans" presStyleLbl="bgSibTrans2D1" presStyleIdx="2" presStyleCnt="8"/>
      <dgm:spPr/>
    </dgm:pt>
    <dgm:pt modelId="{4E3E53B7-9C6F-4854-A824-400AF2B4E55E}" type="pres">
      <dgm:prSet presAssocID="{80A5F4CE-3CF3-4195-9728-BF62FF9230DE}" presName="compNode" presStyleCnt="0"/>
      <dgm:spPr/>
    </dgm:pt>
    <dgm:pt modelId="{1DA85776-1B32-4AE0-B2A4-0E59481AC1EE}" type="pres">
      <dgm:prSet presAssocID="{80A5F4CE-3CF3-4195-9728-BF62FF9230DE}" presName="dummyConnPt" presStyleCnt="0"/>
      <dgm:spPr/>
    </dgm:pt>
    <dgm:pt modelId="{88933BB7-8BA8-491C-882A-391413BA81D2}" type="pres">
      <dgm:prSet presAssocID="{80A5F4CE-3CF3-4195-9728-BF62FF9230DE}" presName="node" presStyleLbl="node1" presStyleIdx="3" presStyleCnt="9">
        <dgm:presLayoutVars>
          <dgm:bulletEnabled val="1"/>
        </dgm:presLayoutVars>
      </dgm:prSet>
      <dgm:spPr/>
    </dgm:pt>
    <dgm:pt modelId="{28B887D2-BB8B-498C-9914-51C1B594E1C3}" type="pres">
      <dgm:prSet presAssocID="{64BB4E2E-37E6-4830-95B8-EBE9777A2652}" presName="sibTrans" presStyleLbl="bgSibTrans2D1" presStyleIdx="3" presStyleCnt="8"/>
      <dgm:spPr/>
    </dgm:pt>
    <dgm:pt modelId="{04B31CC9-E88E-472D-8893-325714C90EB0}" type="pres">
      <dgm:prSet presAssocID="{3CB4897D-49B2-46AB-A8AC-8A70E3E0C6E2}" presName="compNode" presStyleCnt="0"/>
      <dgm:spPr/>
    </dgm:pt>
    <dgm:pt modelId="{55AD4447-BCB2-4196-8240-2F2377F0ACB0}" type="pres">
      <dgm:prSet presAssocID="{3CB4897D-49B2-46AB-A8AC-8A70E3E0C6E2}" presName="dummyConnPt" presStyleCnt="0"/>
      <dgm:spPr/>
    </dgm:pt>
    <dgm:pt modelId="{8B67E7D2-1585-4ED2-81A2-A8DA4EAA37F9}" type="pres">
      <dgm:prSet presAssocID="{3CB4897D-49B2-46AB-A8AC-8A70E3E0C6E2}" presName="node" presStyleLbl="node1" presStyleIdx="4" presStyleCnt="9">
        <dgm:presLayoutVars>
          <dgm:bulletEnabled val="1"/>
        </dgm:presLayoutVars>
      </dgm:prSet>
      <dgm:spPr/>
    </dgm:pt>
    <dgm:pt modelId="{B579B1BB-0DBD-4CB9-A2B8-AB3FBEC80572}" type="pres">
      <dgm:prSet presAssocID="{203FCB04-36B2-42DA-84E8-11B8372082AA}" presName="sibTrans" presStyleLbl="bgSibTrans2D1" presStyleIdx="4" presStyleCnt="8"/>
      <dgm:spPr/>
    </dgm:pt>
    <dgm:pt modelId="{6C3DC0B0-DB54-4DD1-95CC-5BFBBA1FE40E}" type="pres">
      <dgm:prSet presAssocID="{C5CF65BE-1944-4D9E-8F87-9D16B144B0B9}" presName="compNode" presStyleCnt="0"/>
      <dgm:spPr/>
    </dgm:pt>
    <dgm:pt modelId="{50DE6B57-2B2F-4921-B8E3-B3292279DA92}" type="pres">
      <dgm:prSet presAssocID="{C5CF65BE-1944-4D9E-8F87-9D16B144B0B9}" presName="dummyConnPt" presStyleCnt="0"/>
      <dgm:spPr/>
    </dgm:pt>
    <dgm:pt modelId="{3B28638D-5B61-43D0-B8A3-BEAAD1A623D4}" type="pres">
      <dgm:prSet presAssocID="{C5CF65BE-1944-4D9E-8F87-9D16B144B0B9}" presName="node" presStyleLbl="node1" presStyleIdx="5" presStyleCnt="9">
        <dgm:presLayoutVars>
          <dgm:bulletEnabled val="1"/>
        </dgm:presLayoutVars>
      </dgm:prSet>
      <dgm:spPr/>
    </dgm:pt>
    <dgm:pt modelId="{059C2530-DA0C-46A9-8F8E-28B8F41B5180}" type="pres">
      <dgm:prSet presAssocID="{EB5B881F-476B-4AFD-A714-7FE9823F459F}" presName="sibTrans" presStyleLbl="bgSibTrans2D1" presStyleIdx="5" presStyleCnt="8"/>
      <dgm:spPr/>
    </dgm:pt>
    <dgm:pt modelId="{F84CE2E4-AE40-43CE-BB58-9424D6C52056}" type="pres">
      <dgm:prSet presAssocID="{2040BC42-30DD-4B9C-98A9-488D0626B13A}" presName="compNode" presStyleCnt="0"/>
      <dgm:spPr/>
    </dgm:pt>
    <dgm:pt modelId="{186FE15F-69AE-4FFD-8694-A44C958A7C6C}" type="pres">
      <dgm:prSet presAssocID="{2040BC42-30DD-4B9C-98A9-488D0626B13A}" presName="dummyConnPt" presStyleCnt="0"/>
      <dgm:spPr/>
    </dgm:pt>
    <dgm:pt modelId="{7621BFAB-CDCC-4F50-AAAF-70C33457E4F5}" type="pres">
      <dgm:prSet presAssocID="{2040BC42-30DD-4B9C-98A9-488D0626B13A}" presName="node" presStyleLbl="node1" presStyleIdx="6" presStyleCnt="9">
        <dgm:presLayoutVars>
          <dgm:bulletEnabled val="1"/>
        </dgm:presLayoutVars>
      </dgm:prSet>
      <dgm:spPr/>
    </dgm:pt>
    <dgm:pt modelId="{5469394A-5B84-473F-B1C4-A5D16C056617}" type="pres">
      <dgm:prSet presAssocID="{5E7E5D86-A296-4807-8713-7E2CC3C30F77}" presName="sibTrans" presStyleLbl="bgSibTrans2D1" presStyleIdx="6" presStyleCnt="8"/>
      <dgm:spPr/>
    </dgm:pt>
    <dgm:pt modelId="{C48629E5-81E1-4AF4-A927-3A0B553ED08C}" type="pres">
      <dgm:prSet presAssocID="{010BDA24-C853-442B-AD23-9308AB0FF3DF}" presName="compNode" presStyleCnt="0"/>
      <dgm:spPr/>
    </dgm:pt>
    <dgm:pt modelId="{8CBAF43B-F998-4314-9F3F-8358C4BE0288}" type="pres">
      <dgm:prSet presAssocID="{010BDA24-C853-442B-AD23-9308AB0FF3DF}" presName="dummyConnPt" presStyleCnt="0"/>
      <dgm:spPr/>
    </dgm:pt>
    <dgm:pt modelId="{8C2086F2-20E9-4634-9C85-FABB438B7C3D}" type="pres">
      <dgm:prSet presAssocID="{010BDA24-C853-442B-AD23-9308AB0FF3DF}" presName="node" presStyleLbl="node1" presStyleIdx="7" presStyleCnt="9">
        <dgm:presLayoutVars>
          <dgm:bulletEnabled val="1"/>
        </dgm:presLayoutVars>
      </dgm:prSet>
      <dgm:spPr/>
    </dgm:pt>
    <dgm:pt modelId="{0EF42CEB-5438-4DAE-9EC0-5FFD51B4C33F}" type="pres">
      <dgm:prSet presAssocID="{050797D7-DAE4-4CD9-B0EF-5D3BE0178A86}" presName="sibTrans" presStyleLbl="bgSibTrans2D1" presStyleIdx="7" presStyleCnt="8"/>
      <dgm:spPr/>
    </dgm:pt>
    <dgm:pt modelId="{AD0F0E03-316B-442E-8F27-6F38BB76FB1D}" type="pres">
      <dgm:prSet presAssocID="{2923F769-6D8D-4AC3-AF1C-FA28BBC2ED6D}" presName="compNode" presStyleCnt="0"/>
      <dgm:spPr/>
    </dgm:pt>
    <dgm:pt modelId="{2E0E2559-865F-4FFA-8BA4-B913BF4B60F7}" type="pres">
      <dgm:prSet presAssocID="{2923F769-6D8D-4AC3-AF1C-FA28BBC2ED6D}" presName="dummyConnPt" presStyleCnt="0"/>
      <dgm:spPr/>
    </dgm:pt>
    <dgm:pt modelId="{ADE7884B-57D4-492E-8B36-051E3CC02A15}" type="pres">
      <dgm:prSet presAssocID="{2923F769-6D8D-4AC3-AF1C-FA28BBC2ED6D}" presName="node" presStyleLbl="node1" presStyleIdx="8" presStyleCnt="9">
        <dgm:presLayoutVars>
          <dgm:bulletEnabled val="1"/>
        </dgm:presLayoutVars>
      </dgm:prSet>
      <dgm:spPr/>
    </dgm:pt>
  </dgm:ptLst>
  <dgm:cxnLst>
    <dgm:cxn modelId="{2AF34C0B-4A4C-4E0D-A269-CDBA9244C773}" srcId="{654F13C7-C3C0-4720-B348-A1C4C243DAF7}" destId="{80A5F4CE-3CF3-4195-9728-BF62FF9230DE}" srcOrd="3" destOrd="0" parTransId="{D8C20CFF-5ACA-4745-917E-428B3F71D193}" sibTransId="{64BB4E2E-37E6-4830-95B8-EBE9777A2652}"/>
    <dgm:cxn modelId="{23F3B00C-F6CD-40C6-891B-6571E0661A37}" type="presOf" srcId="{2040BC42-30DD-4B9C-98A9-488D0626B13A}" destId="{7621BFAB-CDCC-4F50-AAAF-70C33457E4F5}" srcOrd="0" destOrd="0" presId="urn:microsoft.com/office/officeart/2005/8/layout/bProcess4"/>
    <dgm:cxn modelId="{3D257F10-AA40-4393-ABAF-1B89169D7826}" srcId="{654F13C7-C3C0-4720-B348-A1C4C243DAF7}" destId="{AC12AC14-3188-4CD5-9931-071928FAE7F6}" srcOrd="0" destOrd="0" parTransId="{DB018FF7-5D5C-447B-B846-A38682962CE9}" sibTransId="{921AC5EC-142F-457D-86CF-FF178FB53B78}"/>
    <dgm:cxn modelId="{F4534A14-AB88-4DB4-8CC4-ED01006789D5}" type="presOf" srcId="{010BDA24-C853-442B-AD23-9308AB0FF3DF}" destId="{8C2086F2-20E9-4634-9C85-FABB438B7C3D}" srcOrd="0" destOrd="0" presId="urn:microsoft.com/office/officeart/2005/8/layout/bProcess4"/>
    <dgm:cxn modelId="{7334FD17-6D83-4587-83B8-A89D6BC1EDE3}" type="presOf" srcId="{EB5B881F-476B-4AFD-A714-7FE9823F459F}" destId="{059C2530-DA0C-46A9-8F8E-28B8F41B5180}" srcOrd="0" destOrd="0" presId="urn:microsoft.com/office/officeart/2005/8/layout/bProcess4"/>
    <dgm:cxn modelId="{71DB0E29-96C0-4BFF-B292-580DD721ECFE}" type="presOf" srcId="{3CB4897D-49B2-46AB-A8AC-8A70E3E0C6E2}" destId="{8B67E7D2-1585-4ED2-81A2-A8DA4EAA37F9}" srcOrd="0" destOrd="0" presId="urn:microsoft.com/office/officeart/2005/8/layout/bProcess4"/>
    <dgm:cxn modelId="{D3491A3D-F37D-4A11-A2F9-CCCC5EA26D1C}" type="presOf" srcId="{050797D7-DAE4-4CD9-B0EF-5D3BE0178A86}" destId="{0EF42CEB-5438-4DAE-9EC0-5FFD51B4C33F}" srcOrd="0" destOrd="0" presId="urn:microsoft.com/office/officeart/2005/8/layout/bProcess4"/>
    <dgm:cxn modelId="{9DAEF63D-D6DA-4641-BB76-AB72BCA9A442}" type="presOf" srcId="{AC12AC14-3188-4CD5-9931-071928FAE7F6}" destId="{007D73E8-94CF-4843-935C-5B0F5DA4D33B}" srcOrd="0" destOrd="0" presId="urn:microsoft.com/office/officeart/2005/8/layout/bProcess4"/>
    <dgm:cxn modelId="{4A9BCE61-936F-4B68-A102-D4FB59E0289B}" srcId="{654F13C7-C3C0-4720-B348-A1C4C243DAF7}" destId="{C5CF65BE-1944-4D9E-8F87-9D16B144B0B9}" srcOrd="5" destOrd="0" parTransId="{5180C729-A0B6-4AF0-8F50-883DB209BF34}" sibTransId="{EB5B881F-476B-4AFD-A714-7FE9823F459F}"/>
    <dgm:cxn modelId="{E75ACE6C-01A0-4387-BE25-A6F5C6608C64}" type="presOf" srcId="{3C744E62-91CB-45EB-9734-FCE122801074}" destId="{02502EDB-F6FD-4941-B4E5-F200570DCCE0}" srcOrd="0" destOrd="0" presId="urn:microsoft.com/office/officeart/2005/8/layout/bProcess4"/>
    <dgm:cxn modelId="{48D91351-FA91-4E3A-8DFD-E30BC3D0B859}" type="presOf" srcId="{03FA2822-41D7-44C9-BF76-0DF2461C54BC}" destId="{3CD0E729-D428-4D02-9ADC-4781F1F86127}" srcOrd="0" destOrd="0" presId="urn:microsoft.com/office/officeart/2005/8/layout/bProcess4"/>
    <dgm:cxn modelId="{47C8EA72-649B-43EF-B8C4-5F411227442D}" type="presOf" srcId="{209DBC4E-CF54-43F6-AD1D-B3384992EE6B}" destId="{AEB9DC06-B7DA-4296-BB92-363AE8B0EDDD}" srcOrd="0" destOrd="0" presId="urn:microsoft.com/office/officeart/2005/8/layout/bProcess4"/>
    <dgm:cxn modelId="{6E6A8953-C0D1-4FB2-94B3-88E7B2A95A15}" type="presOf" srcId="{C61001B7-21A6-46BD-8E42-453C94FAB8DC}" destId="{3D697CE7-8F1A-408A-9AB2-24B751CC0904}" srcOrd="0" destOrd="0" presId="urn:microsoft.com/office/officeart/2005/8/layout/bProcess4"/>
    <dgm:cxn modelId="{52726656-5888-4F0D-ABD4-77B936AADBA2}" type="presOf" srcId="{80A5F4CE-3CF3-4195-9728-BF62FF9230DE}" destId="{88933BB7-8BA8-491C-882A-391413BA81D2}" srcOrd="0" destOrd="0" presId="urn:microsoft.com/office/officeart/2005/8/layout/bProcess4"/>
    <dgm:cxn modelId="{94023D59-E78B-4730-9D63-A32AE19DAAFB}" type="presOf" srcId="{5E7E5D86-A296-4807-8713-7E2CC3C30F77}" destId="{5469394A-5B84-473F-B1C4-A5D16C056617}" srcOrd="0" destOrd="0" presId="urn:microsoft.com/office/officeart/2005/8/layout/bProcess4"/>
    <dgm:cxn modelId="{B51EEC7A-5DCC-42D5-BC71-4EBC57BB3AAB}" srcId="{654F13C7-C3C0-4720-B348-A1C4C243DAF7}" destId="{209DBC4E-CF54-43F6-AD1D-B3384992EE6B}" srcOrd="2" destOrd="0" parTransId="{64809FC9-01FA-41EB-AEA3-B3F54161D18B}" sibTransId="{3C744E62-91CB-45EB-9734-FCE122801074}"/>
    <dgm:cxn modelId="{BA8AA47C-9734-44D0-92CF-C276DFD20DF6}" type="presOf" srcId="{203FCB04-36B2-42DA-84E8-11B8372082AA}" destId="{B579B1BB-0DBD-4CB9-A2B8-AB3FBEC80572}" srcOrd="0" destOrd="0" presId="urn:microsoft.com/office/officeart/2005/8/layout/bProcess4"/>
    <dgm:cxn modelId="{9771448F-32F6-48BC-A0AC-28696BB34F3D}" srcId="{654F13C7-C3C0-4720-B348-A1C4C243DAF7}" destId="{2923F769-6D8D-4AC3-AF1C-FA28BBC2ED6D}" srcOrd="8" destOrd="0" parTransId="{C019C5EC-3A34-4909-B633-950DD438A81E}" sibTransId="{20B03FEC-4115-473D-B370-98876F232944}"/>
    <dgm:cxn modelId="{CBDCA492-5CF2-415A-ADD5-970EA0EEA34A}" srcId="{654F13C7-C3C0-4720-B348-A1C4C243DAF7}" destId="{3CB4897D-49B2-46AB-A8AC-8A70E3E0C6E2}" srcOrd="4" destOrd="0" parTransId="{EA0D8278-F0A8-4FE1-89A6-9AAB4F98C1B7}" sibTransId="{203FCB04-36B2-42DA-84E8-11B8372082AA}"/>
    <dgm:cxn modelId="{9B7FDF9B-2751-42B9-ABE1-DCDFCC5778A8}" type="presOf" srcId="{2923F769-6D8D-4AC3-AF1C-FA28BBC2ED6D}" destId="{ADE7884B-57D4-492E-8B36-051E3CC02A15}" srcOrd="0" destOrd="0" presId="urn:microsoft.com/office/officeart/2005/8/layout/bProcess4"/>
    <dgm:cxn modelId="{D4AF2FA7-D00E-450B-A25B-2D3C2C208693}" type="presOf" srcId="{C5CF65BE-1944-4D9E-8F87-9D16B144B0B9}" destId="{3B28638D-5B61-43D0-B8A3-BEAAD1A623D4}" srcOrd="0" destOrd="0" presId="urn:microsoft.com/office/officeart/2005/8/layout/bProcess4"/>
    <dgm:cxn modelId="{F4A6E0BE-6FA4-4FB6-9C66-CE1BB78EC0D8}" type="presOf" srcId="{654F13C7-C3C0-4720-B348-A1C4C243DAF7}" destId="{14E154E5-66D5-4433-8435-D6B6B910C9F8}" srcOrd="0" destOrd="0" presId="urn:microsoft.com/office/officeart/2005/8/layout/bProcess4"/>
    <dgm:cxn modelId="{E5B5E0C6-86D8-45A7-BEE1-42BE9C6ECE27}" srcId="{654F13C7-C3C0-4720-B348-A1C4C243DAF7}" destId="{C61001B7-21A6-46BD-8E42-453C94FAB8DC}" srcOrd="1" destOrd="0" parTransId="{310BE7A2-EF59-499A-A64F-8122D03E14BA}" sibTransId="{03FA2822-41D7-44C9-BF76-0DF2461C54BC}"/>
    <dgm:cxn modelId="{06AB2FD6-DB22-483A-B2D5-EF7881FF4C64}" type="presOf" srcId="{921AC5EC-142F-457D-86CF-FF178FB53B78}" destId="{12F556F3-5CDE-434F-94FB-04DAA0EC14C8}" srcOrd="0" destOrd="0" presId="urn:microsoft.com/office/officeart/2005/8/layout/bProcess4"/>
    <dgm:cxn modelId="{2C2156E3-E85F-47A6-958B-F5B88AA3C579}" type="presOf" srcId="{64BB4E2E-37E6-4830-95B8-EBE9777A2652}" destId="{28B887D2-BB8B-498C-9914-51C1B594E1C3}" srcOrd="0" destOrd="0" presId="urn:microsoft.com/office/officeart/2005/8/layout/bProcess4"/>
    <dgm:cxn modelId="{37E924EE-453B-40A0-8529-8C366FE51CBB}" srcId="{654F13C7-C3C0-4720-B348-A1C4C243DAF7}" destId="{2040BC42-30DD-4B9C-98A9-488D0626B13A}" srcOrd="6" destOrd="0" parTransId="{81754DC8-70A5-4C78-A035-A93689CF7641}" sibTransId="{5E7E5D86-A296-4807-8713-7E2CC3C30F77}"/>
    <dgm:cxn modelId="{787089FB-90C9-4EDC-96B5-A7EAD161ADC1}" srcId="{654F13C7-C3C0-4720-B348-A1C4C243DAF7}" destId="{010BDA24-C853-442B-AD23-9308AB0FF3DF}" srcOrd="7" destOrd="0" parTransId="{AAA339ED-1816-4F43-A61D-19D3D8374481}" sibTransId="{050797D7-DAE4-4CD9-B0EF-5D3BE0178A86}"/>
    <dgm:cxn modelId="{5E910891-4659-4CD3-B1EE-ECFCCC1C0A93}" type="presParOf" srcId="{14E154E5-66D5-4433-8435-D6B6B910C9F8}" destId="{BEDBB315-62BB-4271-99D3-01C50B98C70E}" srcOrd="0" destOrd="0" presId="urn:microsoft.com/office/officeart/2005/8/layout/bProcess4"/>
    <dgm:cxn modelId="{454805B7-EFBA-4DE6-90D2-CD48390818B4}" type="presParOf" srcId="{BEDBB315-62BB-4271-99D3-01C50B98C70E}" destId="{F287CBD2-413A-4994-A9FF-032FE773AD0F}" srcOrd="0" destOrd="0" presId="urn:microsoft.com/office/officeart/2005/8/layout/bProcess4"/>
    <dgm:cxn modelId="{0C851966-9545-4DD0-9F69-27C8EFADCF86}" type="presParOf" srcId="{BEDBB315-62BB-4271-99D3-01C50B98C70E}" destId="{007D73E8-94CF-4843-935C-5B0F5DA4D33B}" srcOrd="1" destOrd="0" presId="urn:microsoft.com/office/officeart/2005/8/layout/bProcess4"/>
    <dgm:cxn modelId="{A40BC4A6-8DE0-4821-AF1D-D255487D8409}" type="presParOf" srcId="{14E154E5-66D5-4433-8435-D6B6B910C9F8}" destId="{12F556F3-5CDE-434F-94FB-04DAA0EC14C8}" srcOrd="1" destOrd="0" presId="urn:microsoft.com/office/officeart/2005/8/layout/bProcess4"/>
    <dgm:cxn modelId="{0613EF5F-B525-4563-AE2C-6421C914EA69}" type="presParOf" srcId="{14E154E5-66D5-4433-8435-D6B6B910C9F8}" destId="{8774BC06-4129-4ED8-98F1-C147BC629D1D}" srcOrd="2" destOrd="0" presId="urn:microsoft.com/office/officeart/2005/8/layout/bProcess4"/>
    <dgm:cxn modelId="{E25A3C5B-0812-41C3-B34C-437320A66F0A}" type="presParOf" srcId="{8774BC06-4129-4ED8-98F1-C147BC629D1D}" destId="{A9663B66-8481-43BB-AC27-880B6E6D45CA}" srcOrd="0" destOrd="0" presId="urn:microsoft.com/office/officeart/2005/8/layout/bProcess4"/>
    <dgm:cxn modelId="{7C54BBF0-5AAF-4721-9791-1A506AA30701}" type="presParOf" srcId="{8774BC06-4129-4ED8-98F1-C147BC629D1D}" destId="{3D697CE7-8F1A-408A-9AB2-24B751CC0904}" srcOrd="1" destOrd="0" presId="urn:microsoft.com/office/officeart/2005/8/layout/bProcess4"/>
    <dgm:cxn modelId="{B36B3319-AAB2-4BEB-8651-1BD1C95BF7A0}" type="presParOf" srcId="{14E154E5-66D5-4433-8435-D6B6B910C9F8}" destId="{3CD0E729-D428-4D02-9ADC-4781F1F86127}" srcOrd="3" destOrd="0" presId="urn:microsoft.com/office/officeart/2005/8/layout/bProcess4"/>
    <dgm:cxn modelId="{59680594-F2E4-4C7B-8B5D-2E265AF2DF5E}" type="presParOf" srcId="{14E154E5-66D5-4433-8435-D6B6B910C9F8}" destId="{6C6B8D49-03F4-45D6-9EA5-B92AB9832308}" srcOrd="4" destOrd="0" presId="urn:microsoft.com/office/officeart/2005/8/layout/bProcess4"/>
    <dgm:cxn modelId="{166F9C3F-BFF3-4E0A-B5F5-DCEEC9F06A61}" type="presParOf" srcId="{6C6B8D49-03F4-45D6-9EA5-B92AB9832308}" destId="{410BF180-B065-416D-AFF5-147604BB0749}" srcOrd="0" destOrd="0" presId="urn:microsoft.com/office/officeart/2005/8/layout/bProcess4"/>
    <dgm:cxn modelId="{0F43522A-50AE-445C-864E-65E71FB374E6}" type="presParOf" srcId="{6C6B8D49-03F4-45D6-9EA5-B92AB9832308}" destId="{AEB9DC06-B7DA-4296-BB92-363AE8B0EDDD}" srcOrd="1" destOrd="0" presId="urn:microsoft.com/office/officeart/2005/8/layout/bProcess4"/>
    <dgm:cxn modelId="{B4681488-9984-418B-849B-10523D707C23}" type="presParOf" srcId="{14E154E5-66D5-4433-8435-D6B6B910C9F8}" destId="{02502EDB-F6FD-4941-B4E5-F200570DCCE0}" srcOrd="5" destOrd="0" presId="urn:microsoft.com/office/officeart/2005/8/layout/bProcess4"/>
    <dgm:cxn modelId="{CF77B458-7A58-4538-8342-DD94B8FDA0D9}" type="presParOf" srcId="{14E154E5-66D5-4433-8435-D6B6B910C9F8}" destId="{4E3E53B7-9C6F-4854-A824-400AF2B4E55E}" srcOrd="6" destOrd="0" presId="urn:microsoft.com/office/officeart/2005/8/layout/bProcess4"/>
    <dgm:cxn modelId="{4D31670F-B327-467A-8061-8978B6ED95EA}" type="presParOf" srcId="{4E3E53B7-9C6F-4854-A824-400AF2B4E55E}" destId="{1DA85776-1B32-4AE0-B2A4-0E59481AC1EE}" srcOrd="0" destOrd="0" presId="urn:microsoft.com/office/officeart/2005/8/layout/bProcess4"/>
    <dgm:cxn modelId="{8546F65C-F87D-4001-9AE8-82FCA2D9DAB6}" type="presParOf" srcId="{4E3E53B7-9C6F-4854-A824-400AF2B4E55E}" destId="{88933BB7-8BA8-491C-882A-391413BA81D2}" srcOrd="1" destOrd="0" presId="urn:microsoft.com/office/officeart/2005/8/layout/bProcess4"/>
    <dgm:cxn modelId="{57CDF9F2-C34C-44FD-B055-E829603F1D16}" type="presParOf" srcId="{14E154E5-66D5-4433-8435-D6B6B910C9F8}" destId="{28B887D2-BB8B-498C-9914-51C1B594E1C3}" srcOrd="7" destOrd="0" presId="urn:microsoft.com/office/officeart/2005/8/layout/bProcess4"/>
    <dgm:cxn modelId="{FC1C8202-0E51-4EBC-A4C0-D815F3549A18}" type="presParOf" srcId="{14E154E5-66D5-4433-8435-D6B6B910C9F8}" destId="{04B31CC9-E88E-472D-8893-325714C90EB0}" srcOrd="8" destOrd="0" presId="urn:microsoft.com/office/officeart/2005/8/layout/bProcess4"/>
    <dgm:cxn modelId="{9D4A4763-7DA9-4070-B1F8-7697484771FD}" type="presParOf" srcId="{04B31CC9-E88E-472D-8893-325714C90EB0}" destId="{55AD4447-BCB2-4196-8240-2F2377F0ACB0}" srcOrd="0" destOrd="0" presId="urn:microsoft.com/office/officeart/2005/8/layout/bProcess4"/>
    <dgm:cxn modelId="{CA0E9740-87DC-485F-8EEB-5CB965A302FB}" type="presParOf" srcId="{04B31CC9-E88E-472D-8893-325714C90EB0}" destId="{8B67E7D2-1585-4ED2-81A2-A8DA4EAA37F9}" srcOrd="1" destOrd="0" presId="urn:microsoft.com/office/officeart/2005/8/layout/bProcess4"/>
    <dgm:cxn modelId="{F972F79D-C240-4930-99D8-CEE0C9ED6D37}" type="presParOf" srcId="{14E154E5-66D5-4433-8435-D6B6B910C9F8}" destId="{B579B1BB-0DBD-4CB9-A2B8-AB3FBEC80572}" srcOrd="9" destOrd="0" presId="urn:microsoft.com/office/officeart/2005/8/layout/bProcess4"/>
    <dgm:cxn modelId="{7DF4280B-100B-45B1-9C12-E3436586F670}" type="presParOf" srcId="{14E154E5-66D5-4433-8435-D6B6B910C9F8}" destId="{6C3DC0B0-DB54-4DD1-95CC-5BFBBA1FE40E}" srcOrd="10" destOrd="0" presId="urn:microsoft.com/office/officeart/2005/8/layout/bProcess4"/>
    <dgm:cxn modelId="{5D5E6B01-381D-4AFA-8796-1582B737DE69}" type="presParOf" srcId="{6C3DC0B0-DB54-4DD1-95CC-5BFBBA1FE40E}" destId="{50DE6B57-2B2F-4921-B8E3-B3292279DA92}" srcOrd="0" destOrd="0" presId="urn:microsoft.com/office/officeart/2005/8/layout/bProcess4"/>
    <dgm:cxn modelId="{5FD18D61-338A-4910-9A8A-0C6C3BC191E9}" type="presParOf" srcId="{6C3DC0B0-DB54-4DD1-95CC-5BFBBA1FE40E}" destId="{3B28638D-5B61-43D0-B8A3-BEAAD1A623D4}" srcOrd="1" destOrd="0" presId="urn:microsoft.com/office/officeart/2005/8/layout/bProcess4"/>
    <dgm:cxn modelId="{1147D7F7-933C-4B12-B85D-848986ACAFDF}" type="presParOf" srcId="{14E154E5-66D5-4433-8435-D6B6B910C9F8}" destId="{059C2530-DA0C-46A9-8F8E-28B8F41B5180}" srcOrd="11" destOrd="0" presId="urn:microsoft.com/office/officeart/2005/8/layout/bProcess4"/>
    <dgm:cxn modelId="{8D38D6C4-095B-408A-8330-7C2A2A3C5D05}" type="presParOf" srcId="{14E154E5-66D5-4433-8435-D6B6B910C9F8}" destId="{F84CE2E4-AE40-43CE-BB58-9424D6C52056}" srcOrd="12" destOrd="0" presId="urn:microsoft.com/office/officeart/2005/8/layout/bProcess4"/>
    <dgm:cxn modelId="{E3A302A0-227D-4A12-AC73-8768D702F180}" type="presParOf" srcId="{F84CE2E4-AE40-43CE-BB58-9424D6C52056}" destId="{186FE15F-69AE-4FFD-8694-A44C958A7C6C}" srcOrd="0" destOrd="0" presId="urn:microsoft.com/office/officeart/2005/8/layout/bProcess4"/>
    <dgm:cxn modelId="{32327733-8F38-41D2-B029-6A720550BC2C}" type="presParOf" srcId="{F84CE2E4-AE40-43CE-BB58-9424D6C52056}" destId="{7621BFAB-CDCC-4F50-AAAF-70C33457E4F5}" srcOrd="1" destOrd="0" presId="urn:microsoft.com/office/officeart/2005/8/layout/bProcess4"/>
    <dgm:cxn modelId="{EAA4F9D7-385E-40F5-9758-DD87322AACD1}" type="presParOf" srcId="{14E154E5-66D5-4433-8435-D6B6B910C9F8}" destId="{5469394A-5B84-473F-B1C4-A5D16C056617}" srcOrd="13" destOrd="0" presId="urn:microsoft.com/office/officeart/2005/8/layout/bProcess4"/>
    <dgm:cxn modelId="{2A12CFC3-FEC7-4E68-9739-EB26DB2F12F4}" type="presParOf" srcId="{14E154E5-66D5-4433-8435-D6B6B910C9F8}" destId="{C48629E5-81E1-4AF4-A927-3A0B553ED08C}" srcOrd="14" destOrd="0" presId="urn:microsoft.com/office/officeart/2005/8/layout/bProcess4"/>
    <dgm:cxn modelId="{D1B9814A-2AFA-466B-BB67-2358C53C2783}" type="presParOf" srcId="{C48629E5-81E1-4AF4-A927-3A0B553ED08C}" destId="{8CBAF43B-F998-4314-9F3F-8358C4BE0288}" srcOrd="0" destOrd="0" presId="urn:microsoft.com/office/officeart/2005/8/layout/bProcess4"/>
    <dgm:cxn modelId="{2AEF5616-DC4D-4D6C-9712-314370922070}" type="presParOf" srcId="{C48629E5-81E1-4AF4-A927-3A0B553ED08C}" destId="{8C2086F2-20E9-4634-9C85-FABB438B7C3D}" srcOrd="1" destOrd="0" presId="urn:microsoft.com/office/officeart/2005/8/layout/bProcess4"/>
    <dgm:cxn modelId="{EEA4B604-AD8C-45AF-8C01-185BADEAE3DC}" type="presParOf" srcId="{14E154E5-66D5-4433-8435-D6B6B910C9F8}" destId="{0EF42CEB-5438-4DAE-9EC0-5FFD51B4C33F}" srcOrd="15" destOrd="0" presId="urn:microsoft.com/office/officeart/2005/8/layout/bProcess4"/>
    <dgm:cxn modelId="{EDE9DC5C-D02A-4111-8969-FAFE2696FB62}" type="presParOf" srcId="{14E154E5-66D5-4433-8435-D6B6B910C9F8}" destId="{AD0F0E03-316B-442E-8F27-6F38BB76FB1D}" srcOrd="16" destOrd="0" presId="urn:microsoft.com/office/officeart/2005/8/layout/bProcess4"/>
    <dgm:cxn modelId="{E45FBA6F-EDE8-491C-8C97-CA36DADD65C1}" type="presParOf" srcId="{AD0F0E03-316B-442E-8F27-6F38BB76FB1D}" destId="{2E0E2559-865F-4FFA-8BA4-B913BF4B60F7}" srcOrd="0" destOrd="0" presId="urn:microsoft.com/office/officeart/2005/8/layout/bProcess4"/>
    <dgm:cxn modelId="{734DDE9E-8A6C-433F-B1E8-E94EBDAAB07C}" type="presParOf" srcId="{AD0F0E03-316B-442E-8F27-6F38BB76FB1D}" destId="{ADE7884B-57D4-492E-8B36-051E3CC02A1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1F4AFA-050B-4661-B60F-80FE9BFE76C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649BD38-964B-4653-8F10-5947D2448845}">
      <dgm:prSet/>
      <dgm:spPr/>
      <dgm:t>
        <a:bodyPr/>
        <a:lstStyle/>
        <a:p>
          <a:r>
            <a:rPr lang="en-GB"/>
            <a:t>Exclusive Amenities: St. Regis hotels offer a range of exclusive amenities such as spa services, fitness centers, swimming pools, and more. These facilities are designed to enhance the overall guest experience.</a:t>
          </a:r>
          <a:endParaRPr lang="en-US"/>
        </a:p>
      </dgm:t>
    </dgm:pt>
    <dgm:pt modelId="{C62E91AE-242B-4793-A841-C669AFF02195}" type="parTrans" cxnId="{A53B43A8-3451-4DC8-9581-B8FE0EA88888}">
      <dgm:prSet/>
      <dgm:spPr/>
      <dgm:t>
        <a:bodyPr/>
        <a:lstStyle/>
        <a:p>
          <a:endParaRPr lang="en-US"/>
        </a:p>
      </dgm:t>
    </dgm:pt>
    <dgm:pt modelId="{1A81A75B-F1DF-4428-B289-C0D33153633B}" type="sibTrans" cxnId="{A53B43A8-3451-4DC8-9581-B8FE0EA88888}">
      <dgm:prSet/>
      <dgm:spPr/>
      <dgm:t>
        <a:bodyPr/>
        <a:lstStyle/>
        <a:p>
          <a:endParaRPr lang="en-US"/>
        </a:p>
      </dgm:t>
    </dgm:pt>
    <dgm:pt modelId="{69F672A8-AD1D-4AE7-9F38-E9DDE20DFCB6}">
      <dgm:prSet/>
      <dgm:spPr/>
      <dgm:t>
        <a:bodyPr/>
        <a:lstStyle/>
        <a:p>
          <a:r>
            <a:rPr lang="en-GB"/>
            <a:t>Iconic Afternoon Tea: The St. Regis is famous for its traditional afternoon tea service, a ritual that allows guests to savor a selection of fine teas, finger sandwiches, pastries, and desserts in an elegant setting.</a:t>
          </a:r>
          <a:endParaRPr lang="en-US"/>
        </a:p>
      </dgm:t>
    </dgm:pt>
    <dgm:pt modelId="{9C46FC57-2237-43A1-A035-58F18DF20B1A}" type="parTrans" cxnId="{1622E3D9-A590-4BF9-9265-F181B70178C2}">
      <dgm:prSet/>
      <dgm:spPr/>
      <dgm:t>
        <a:bodyPr/>
        <a:lstStyle/>
        <a:p>
          <a:endParaRPr lang="en-US"/>
        </a:p>
      </dgm:t>
    </dgm:pt>
    <dgm:pt modelId="{9BB6291D-3E3B-4B92-BB64-1D99D8B6A928}" type="sibTrans" cxnId="{1622E3D9-A590-4BF9-9265-F181B70178C2}">
      <dgm:prSet/>
      <dgm:spPr/>
      <dgm:t>
        <a:bodyPr/>
        <a:lstStyle/>
        <a:p>
          <a:endParaRPr lang="en-US"/>
        </a:p>
      </dgm:t>
    </dgm:pt>
    <dgm:pt modelId="{B45027D2-6C7C-4F91-B831-AAF273778DC3}">
      <dgm:prSet/>
      <dgm:spPr/>
      <dgm:t>
        <a:bodyPr/>
        <a:lstStyle/>
        <a:p>
          <a:r>
            <a:rPr lang="en-GB"/>
            <a:t>Signature Butler Service: The St. Regis butlers are trained to cater to guests' individual preferences, from unpacking luggage to arranging special requests, ensuring a seamless and luxurious stay.</a:t>
          </a:r>
          <a:endParaRPr lang="en-US"/>
        </a:p>
      </dgm:t>
    </dgm:pt>
    <dgm:pt modelId="{2116766B-799E-42C7-A769-267C7BCE4249}" type="parTrans" cxnId="{AE15F5F4-918C-4B99-9021-E6665B570D03}">
      <dgm:prSet/>
      <dgm:spPr/>
      <dgm:t>
        <a:bodyPr/>
        <a:lstStyle/>
        <a:p>
          <a:endParaRPr lang="en-US"/>
        </a:p>
      </dgm:t>
    </dgm:pt>
    <dgm:pt modelId="{DE8EF123-63E9-449C-B8CC-9C696270A433}" type="sibTrans" cxnId="{AE15F5F4-918C-4B99-9021-E6665B570D03}">
      <dgm:prSet/>
      <dgm:spPr/>
      <dgm:t>
        <a:bodyPr/>
        <a:lstStyle/>
        <a:p>
          <a:endParaRPr lang="en-US"/>
        </a:p>
      </dgm:t>
    </dgm:pt>
    <dgm:pt modelId="{96B93A56-85FA-4CFE-AB4E-D0D6222DFB3F}">
      <dgm:prSet/>
      <dgm:spPr/>
      <dgm:t>
        <a:bodyPr/>
        <a:lstStyle/>
        <a:p>
          <a:r>
            <a:rPr lang="en-GB"/>
            <a:t>Global Presence: St. Regis hotels can be found in some of the world's most prestigious destinations, including major cities, exotic resorts, and cultural hubs. Each property often reflects the local culture and heritage while maintaining the brand's core values.</a:t>
          </a:r>
          <a:endParaRPr lang="en-US"/>
        </a:p>
      </dgm:t>
    </dgm:pt>
    <dgm:pt modelId="{214E0CEF-DC89-49C2-853A-E391D2030DC0}" type="parTrans" cxnId="{8598AF84-5039-45CE-BCA2-490414757982}">
      <dgm:prSet/>
      <dgm:spPr/>
      <dgm:t>
        <a:bodyPr/>
        <a:lstStyle/>
        <a:p>
          <a:endParaRPr lang="en-US"/>
        </a:p>
      </dgm:t>
    </dgm:pt>
    <dgm:pt modelId="{A7506AE9-E963-4DFC-A401-43B6A03E17D6}" type="sibTrans" cxnId="{8598AF84-5039-45CE-BCA2-490414757982}">
      <dgm:prSet/>
      <dgm:spPr/>
      <dgm:t>
        <a:bodyPr/>
        <a:lstStyle/>
        <a:p>
          <a:endParaRPr lang="en-US"/>
        </a:p>
      </dgm:t>
    </dgm:pt>
    <dgm:pt modelId="{ED18FA37-4037-489C-A6C2-03951319A822}" type="pres">
      <dgm:prSet presAssocID="{401F4AFA-050B-4661-B60F-80FE9BFE76C8}" presName="linear" presStyleCnt="0">
        <dgm:presLayoutVars>
          <dgm:animLvl val="lvl"/>
          <dgm:resizeHandles val="exact"/>
        </dgm:presLayoutVars>
      </dgm:prSet>
      <dgm:spPr/>
    </dgm:pt>
    <dgm:pt modelId="{7E8C3EE8-1ED1-4C95-B3F1-B468FDC677E9}" type="pres">
      <dgm:prSet presAssocID="{B649BD38-964B-4653-8F10-5947D2448845}" presName="parentText" presStyleLbl="node1" presStyleIdx="0" presStyleCnt="4">
        <dgm:presLayoutVars>
          <dgm:chMax val="0"/>
          <dgm:bulletEnabled val="1"/>
        </dgm:presLayoutVars>
      </dgm:prSet>
      <dgm:spPr/>
    </dgm:pt>
    <dgm:pt modelId="{F719EB7F-DC26-4211-8847-B62144B38DA0}" type="pres">
      <dgm:prSet presAssocID="{1A81A75B-F1DF-4428-B289-C0D33153633B}" presName="spacer" presStyleCnt="0"/>
      <dgm:spPr/>
    </dgm:pt>
    <dgm:pt modelId="{56AA09DF-CD73-4026-B388-37F354FF5010}" type="pres">
      <dgm:prSet presAssocID="{69F672A8-AD1D-4AE7-9F38-E9DDE20DFCB6}" presName="parentText" presStyleLbl="node1" presStyleIdx="1" presStyleCnt="4">
        <dgm:presLayoutVars>
          <dgm:chMax val="0"/>
          <dgm:bulletEnabled val="1"/>
        </dgm:presLayoutVars>
      </dgm:prSet>
      <dgm:spPr/>
    </dgm:pt>
    <dgm:pt modelId="{4D32ADC0-F299-401B-A17A-43690A0A2163}" type="pres">
      <dgm:prSet presAssocID="{9BB6291D-3E3B-4B92-BB64-1D99D8B6A928}" presName="spacer" presStyleCnt="0"/>
      <dgm:spPr/>
    </dgm:pt>
    <dgm:pt modelId="{06C1C735-7AE0-4A6D-B419-D578DD333F8A}" type="pres">
      <dgm:prSet presAssocID="{B45027D2-6C7C-4F91-B831-AAF273778DC3}" presName="parentText" presStyleLbl="node1" presStyleIdx="2" presStyleCnt="4">
        <dgm:presLayoutVars>
          <dgm:chMax val="0"/>
          <dgm:bulletEnabled val="1"/>
        </dgm:presLayoutVars>
      </dgm:prSet>
      <dgm:spPr/>
    </dgm:pt>
    <dgm:pt modelId="{561B5A2C-A508-4F87-AC7A-1CEAB1D881DC}" type="pres">
      <dgm:prSet presAssocID="{DE8EF123-63E9-449C-B8CC-9C696270A433}" presName="spacer" presStyleCnt="0"/>
      <dgm:spPr/>
    </dgm:pt>
    <dgm:pt modelId="{0F346A92-2C91-472E-A997-BA49FC996F11}" type="pres">
      <dgm:prSet presAssocID="{96B93A56-85FA-4CFE-AB4E-D0D6222DFB3F}" presName="parentText" presStyleLbl="node1" presStyleIdx="3" presStyleCnt="4">
        <dgm:presLayoutVars>
          <dgm:chMax val="0"/>
          <dgm:bulletEnabled val="1"/>
        </dgm:presLayoutVars>
      </dgm:prSet>
      <dgm:spPr/>
    </dgm:pt>
  </dgm:ptLst>
  <dgm:cxnLst>
    <dgm:cxn modelId="{0AC81908-43C9-4075-B727-7DB88C2D2215}" type="presOf" srcId="{B45027D2-6C7C-4F91-B831-AAF273778DC3}" destId="{06C1C735-7AE0-4A6D-B419-D578DD333F8A}" srcOrd="0" destOrd="0" presId="urn:microsoft.com/office/officeart/2005/8/layout/vList2"/>
    <dgm:cxn modelId="{2D7AB637-5E46-4F0A-A5C4-02AFAECBD01F}" type="presOf" srcId="{96B93A56-85FA-4CFE-AB4E-D0D6222DFB3F}" destId="{0F346A92-2C91-472E-A997-BA49FC996F11}" srcOrd="0" destOrd="0" presId="urn:microsoft.com/office/officeart/2005/8/layout/vList2"/>
    <dgm:cxn modelId="{43F7425E-45A7-4534-9AB4-486CB4493990}" type="presOf" srcId="{69F672A8-AD1D-4AE7-9F38-E9DDE20DFCB6}" destId="{56AA09DF-CD73-4026-B388-37F354FF5010}" srcOrd="0" destOrd="0" presId="urn:microsoft.com/office/officeart/2005/8/layout/vList2"/>
    <dgm:cxn modelId="{DCE5456A-AD7D-45DE-9FED-7E8B2FAFD08E}" type="presOf" srcId="{B649BD38-964B-4653-8F10-5947D2448845}" destId="{7E8C3EE8-1ED1-4C95-B3F1-B468FDC677E9}" srcOrd="0" destOrd="0" presId="urn:microsoft.com/office/officeart/2005/8/layout/vList2"/>
    <dgm:cxn modelId="{8598AF84-5039-45CE-BCA2-490414757982}" srcId="{401F4AFA-050B-4661-B60F-80FE9BFE76C8}" destId="{96B93A56-85FA-4CFE-AB4E-D0D6222DFB3F}" srcOrd="3" destOrd="0" parTransId="{214E0CEF-DC89-49C2-853A-E391D2030DC0}" sibTransId="{A7506AE9-E963-4DFC-A401-43B6A03E17D6}"/>
    <dgm:cxn modelId="{1FA6E699-D1CD-4E64-9C59-C396C864A587}" type="presOf" srcId="{401F4AFA-050B-4661-B60F-80FE9BFE76C8}" destId="{ED18FA37-4037-489C-A6C2-03951319A822}" srcOrd="0" destOrd="0" presId="urn:microsoft.com/office/officeart/2005/8/layout/vList2"/>
    <dgm:cxn modelId="{A53B43A8-3451-4DC8-9581-B8FE0EA88888}" srcId="{401F4AFA-050B-4661-B60F-80FE9BFE76C8}" destId="{B649BD38-964B-4653-8F10-5947D2448845}" srcOrd="0" destOrd="0" parTransId="{C62E91AE-242B-4793-A841-C669AFF02195}" sibTransId="{1A81A75B-F1DF-4428-B289-C0D33153633B}"/>
    <dgm:cxn modelId="{1622E3D9-A590-4BF9-9265-F181B70178C2}" srcId="{401F4AFA-050B-4661-B60F-80FE9BFE76C8}" destId="{69F672A8-AD1D-4AE7-9F38-E9DDE20DFCB6}" srcOrd="1" destOrd="0" parTransId="{9C46FC57-2237-43A1-A035-58F18DF20B1A}" sibTransId="{9BB6291D-3E3B-4B92-BB64-1D99D8B6A928}"/>
    <dgm:cxn modelId="{AE15F5F4-918C-4B99-9021-E6665B570D03}" srcId="{401F4AFA-050B-4661-B60F-80FE9BFE76C8}" destId="{B45027D2-6C7C-4F91-B831-AAF273778DC3}" srcOrd="2" destOrd="0" parTransId="{2116766B-799E-42C7-A769-267C7BCE4249}" sibTransId="{DE8EF123-63E9-449C-B8CC-9C696270A433}"/>
    <dgm:cxn modelId="{EC4FD1A1-5C6F-45B4-8650-1A2789FA0D4C}" type="presParOf" srcId="{ED18FA37-4037-489C-A6C2-03951319A822}" destId="{7E8C3EE8-1ED1-4C95-B3F1-B468FDC677E9}" srcOrd="0" destOrd="0" presId="urn:microsoft.com/office/officeart/2005/8/layout/vList2"/>
    <dgm:cxn modelId="{85CE46FB-A8C3-41B1-9428-682DEE19DA72}" type="presParOf" srcId="{ED18FA37-4037-489C-A6C2-03951319A822}" destId="{F719EB7F-DC26-4211-8847-B62144B38DA0}" srcOrd="1" destOrd="0" presId="urn:microsoft.com/office/officeart/2005/8/layout/vList2"/>
    <dgm:cxn modelId="{66185C9B-F9EC-4AC8-B9B1-EEACEDBCF6D2}" type="presParOf" srcId="{ED18FA37-4037-489C-A6C2-03951319A822}" destId="{56AA09DF-CD73-4026-B388-37F354FF5010}" srcOrd="2" destOrd="0" presId="urn:microsoft.com/office/officeart/2005/8/layout/vList2"/>
    <dgm:cxn modelId="{F352EF35-0362-4C19-B63C-CE3EA81D7936}" type="presParOf" srcId="{ED18FA37-4037-489C-A6C2-03951319A822}" destId="{4D32ADC0-F299-401B-A17A-43690A0A2163}" srcOrd="3" destOrd="0" presId="urn:microsoft.com/office/officeart/2005/8/layout/vList2"/>
    <dgm:cxn modelId="{EF1679B9-3729-41B0-86F7-D9CC4BDAE50F}" type="presParOf" srcId="{ED18FA37-4037-489C-A6C2-03951319A822}" destId="{06C1C735-7AE0-4A6D-B419-D578DD333F8A}" srcOrd="4" destOrd="0" presId="urn:microsoft.com/office/officeart/2005/8/layout/vList2"/>
    <dgm:cxn modelId="{11182C73-B53B-4AC5-992D-6FD0CC87A767}" type="presParOf" srcId="{ED18FA37-4037-489C-A6C2-03951319A822}" destId="{561B5A2C-A508-4F87-AC7A-1CEAB1D881DC}" srcOrd="5" destOrd="0" presId="urn:microsoft.com/office/officeart/2005/8/layout/vList2"/>
    <dgm:cxn modelId="{C860C537-729F-4F61-A7C5-0536BF6BFA20}" type="presParOf" srcId="{ED18FA37-4037-489C-A6C2-03951319A822}" destId="{0F346A92-2C91-472E-A997-BA49FC996F1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F556F3-5CDE-434F-94FB-04DAA0EC14C8}">
      <dsp:nvSpPr>
        <dsp:cNvPr id="0" name=""/>
        <dsp:cNvSpPr/>
      </dsp:nvSpPr>
      <dsp:spPr>
        <a:xfrm rot="5400000">
          <a:off x="1553613" y="777991"/>
          <a:ext cx="1215294" cy="146566"/>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007D73E8-94CF-4843-935C-5B0F5DA4D33B}">
      <dsp:nvSpPr>
        <dsp:cNvPr id="0" name=""/>
        <dsp:cNvSpPr/>
      </dsp:nvSpPr>
      <dsp:spPr>
        <a:xfrm>
          <a:off x="1832512" y="1402"/>
          <a:ext cx="1628513" cy="977107"/>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Affluent Travelers</a:t>
          </a:r>
          <a:r>
            <a:rPr lang="en-GB" sz="700" kern="1200"/>
            <a:t>: St. Regis Hotels attract affluent travelers, including business executives, entrepreneurs, celebrities, and wealthy individuals seeking luxurious accommodations and a high level of service during their stay.</a:t>
          </a:r>
          <a:endParaRPr lang="en-US" sz="700" kern="1200"/>
        </a:p>
      </dsp:txBody>
      <dsp:txXfrm>
        <a:off x="1861130" y="30020"/>
        <a:ext cx="1571277" cy="919871"/>
      </dsp:txXfrm>
    </dsp:sp>
    <dsp:sp modelId="{3CD0E729-D428-4D02-9ADC-4781F1F86127}">
      <dsp:nvSpPr>
        <dsp:cNvPr id="0" name=""/>
        <dsp:cNvSpPr/>
      </dsp:nvSpPr>
      <dsp:spPr>
        <a:xfrm rot="5400000">
          <a:off x="1553613" y="1999376"/>
          <a:ext cx="1215294" cy="146566"/>
        </a:xfrm>
        <a:prstGeom prst="rect">
          <a:avLst/>
        </a:prstGeom>
        <a:gradFill rotWithShape="0">
          <a:gsLst>
            <a:gs pos="0">
              <a:schemeClr val="accent5">
                <a:hueOff val="348346"/>
                <a:satOff val="-2778"/>
                <a:lumOff val="-2101"/>
                <a:alphaOff val="0"/>
                <a:tint val="98000"/>
                <a:lumMod val="114000"/>
              </a:schemeClr>
            </a:gs>
            <a:gs pos="100000">
              <a:schemeClr val="accent5">
                <a:hueOff val="348346"/>
                <a:satOff val="-2778"/>
                <a:lumOff val="-2101"/>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3D697CE7-8F1A-408A-9AB2-24B751CC0904}">
      <dsp:nvSpPr>
        <dsp:cNvPr id="0" name=""/>
        <dsp:cNvSpPr/>
      </dsp:nvSpPr>
      <dsp:spPr>
        <a:xfrm>
          <a:off x="1832512" y="1222787"/>
          <a:ext cx="1628513" cy="977107"/>
        </a:xfrm>
        <a:prstGeom prst="roundRect">
          <a:avLst>
            <a:gd name="adj" fmla="val 10000"/>
          </a:avLst>
        </a:prstGeom>
        <a:gradFill rotWithShape="0">
          <a:gsLst>
            <a:gs pos="0">
              <a:schemeClr val="accent5">
                <a:hueOff val="304803"/>
                <a:satOff val="-2430"/>
                <a:lumOff val="-1838"/>
                <a:alphaOff val="0"/>
                <a:tint val="98000"/>
                <a:lumMod val="114000"/>
              </a:schemeClr>
            </a:gs>
            <a:gs pos="100000">
              <a:schemeClr val="accent5">
                <a:hueOff val="304803"/>
                <a:satOff val="-2430"/>
                <a:lumOff val="-183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Leisure Travelers</a:t>
          </a:r>
          <a:r>
            <a:rPr lang="en-GB" sz="700" kern="1200"/>
            <a:t>: Many leisure travelers who are willing to invest in a luxurious and memorable vacation experience choose St. Regis for its stunning properties in prime locations around the world.</a:t>
          </a:r>
          <a:endParaRPr lang="en-US" sz="700" kern="1200"/>
        </a:p>
      </dsp:txBody>
      <dsp:txXfrm>
        <a:off x="1861130" y="1251405"/>
        <a:ext cx="1571277" cy="919871"/>
      </dsp:txXfrm>
    </dsp:sp>
    <dsp:sp modelId="{02502EDB-F6FD-4941-B4E5-F200570DCCE0}">
      <dsp:nvSpPr>
        <dsp:cNvPr id="0" name=""/>
        <dsp:cNvSpPr/>
      </dsp:nvSpPr>
      <dsp:spPr>
        <a:xfrm>
          <a:off x="2164305" y="2610069"/>
          <a:ext cx="2159831" cy="146566"/>
        </a:xfrm>
        <a:prstGeom prst="rect">
          <a:avLst/>
        </a:prstGeom>
        <a:gradFill rotWithShape="0">
          <a:gsLst>
            <a:gs pos="0">
              <a:schemeClr val="accent5">
                <a:hueOff val="696693"/>
                <a:satOff val="-5555"/>
                <a:lumOff val="-4201"/>
                <a:alphaOff val="0"/>
                <a:tint val="98000"/>
                <a:lumMod val="114000"/>
              </a:schemeClr>
            </a:gs>
            <a:gs pos="100000">
              <a:schemeClr val="accent5">
                <a:hueOff val="696693"/>
                <a:satOff val="-5555"/>
                <a:lumOff val="-4201"/>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AEB9DC06-B7DA-4296-BB92-363AE8B0EDDD}">
      <dsp:nvSpPr>
        <dsp:cNvPr id="0" name=""/>
        <dsp:cNvSpPr/>
      </dsp:nvSpPr>
      <dsp:spPr>
        <a:xfrm>
          <a:off x="1832512" y="2444172"/>
          <a:ext cx="1628513" cy="977107"/>
        </a:xfrm>
        <a:prstGeom prst="roundRect">
          <a:avLst>
            <a:gd name="adj" fmla="val 10000"/>
          </a:avLst>
        </a:prstGeom>
        <a:gradFill rotWithShape="0">
          <a:gsLst>
            <a:gs pos="0">
              <a:schemeClr val="accent5">
                <a:hueOff val="609606"/>
                <a:satOff val="-4861"/>
                <a:lumOff val="-3676"/>
                <a:alphaOff val="0"/>
                <a:tint val="98000"/>
                <a:lumMod val="114000"/>
              </a:schemeClr>
            </a:gs>
            <a:gs pos="100000">
              <a:schemeClr val="accent5">
                <a:hueOff val="609606"/>
                <a:satOff val="-4861"/>
                <a:lumOff val="-367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Honeymooners and Romantic Getaways</a:t>
          </a:r>
          <a:r>
            <a:rPr lang="en-GB" sz="700" kern="1200"/>
            <a:t>: Couples celebrating special occasions like honeymoons, anniversaries, or romantic getaways often choose St. Regis for its romantic ambiance, beautiful suites, and intimate dining options.</a:t>
          </a:r>
          <a:endParaRPr lang="en-US" sz="700" kern="1200"/>
        </a:p>
      </dsp:txBody>
      <dsp:txXfrm>
        <a:off x="1861130" y="2472790"/>
        <a:ext cx="1571277" cy="919871"/>
      </dsp:txXfrm>
    </dsp:sp>
    <dsp:sp modelId="{28B887D2-BB8B-498C-9914-51C1B594E1C3}">
      <dsp:nvSpPr>
        <dsp:cNvPr id="0" name=""/>
        <dsp:cNvSpPr/>
      </dsp:nvSpPr>
      <dsp:spPr>
        <a:xfrm rot="16200000">
          <a:off x="3719535" y="1999376"/>
          <a:ext cx="1215294" cy="146566"/>
        </a:xfrm>
        <a:prstGeom prst="rect">
          <a:avLst/>
        </a:prstGeom>
        <a:gradFill rotWithShape="0">
          <a:gsLst>
            <a:gs pos="0">
              <a:schemeClr val="accent5">
                <a:hueOff val="1045039"/>
                <a:satOff val="-8333"/>
                <a:lumOff val="-6302"/>
                <a:alphaOff val="0"/>
                <a:tint val="98000"/>
                <a:lumMod val="114000"/>
              </a:schemeClr>
            </a:gs>
            <a:gs pos="100000">
              <a:schemeClr val="accent5">
                <a:hueOff val="1045039"/>
                <a:satOff val="-8333"/>
                <a:lumOff val="-630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88933BB7-8BA8-491C-882A-391413BA81D2}">
      <dsp:nvSpPr>
        <dsp:cNvPr id="0" name=""/>
        <dsp:cNvSpPr/>
      </dsp:nvSpPr>
      <dsp:spPr>
        <a:xfrm>
          <a:off x="3998434" y="2444172"/>
          <a:ext cx="1628513" cy="977107"/>
        </a:xfrm>
        <a:prstGeom prst="roundRect">
          <a:avLst>
            <a:gd name="adj" fmla="val 10000"/>
          </a:avLst>
        </a:prstGeom>
        <a:gradFill rotWithShape="0">
          <a:gsLst>
            <a:gs pos="0">
              <a:schemeClr val="accent5">
                <a:hueOff val="914409"/>
                <a:satOff val="-7291"/>
                <a:lumOff val="-5514"/>
                <a:alphaOff val="0"/>
                <a:tint val="98000"/>
                <a:lumMod val="114000"/>
              </a:schemeClr>
            </a:gs>
            <a:gs pos="100000">
              <a:schemeClr val="accent5">
                <a:hueOff val="914409"/>
                <a:satOff val="-7291"/>
                <a:lumOff val="-551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Corporate Clients</a:t>
          </a:r>
          <a:r>
            <a:rPr lang="en-GB" sz="700" kern="1200"/>
            <a:t>: St. Regis Hotels often host corporate events, meetings, and conferences. Business travelers and companies seeking upscale venues for meetings and events are also a significant consumer group.</a:t>
          </a:r>
          <a:endParaRPr lang="en-US" sz="700" kern="1200"/>
        </a:p>
      </dsp:txBody>
      <dsp:txXfrm>
        <a:off x="4027052" y="2472790"/>
        <a:ext cx="1571277" cy="919871"/>
      </dsp:txXfrm>
    </dsp:sp>
    <dsp:sp modelId="{B579B1BB-0DBD-4CB9-A2B8-AB3FBEC80572}">
      <dsp:nvSpPr>
        <dsp:cNvPr id="0" name=""/>
        <dsp:cNvSpPr/>
      </dsp:nvSpPr>
      <dsp:spPr>
        <a:xfrm rot="16200000">
          <a:off x="3719535" y="777991"/>
          <a:ext cx="1215294" cy="146566"/>
        </a:xfrm>
        <a:prstGeom prst="rect">
          <a:avLst/>
        </a:prstGeom>
        <a:gradFill rotWithShape="0">
          <a:gsLst>
            <a:gs pos="0">
              <a:schemeClr val="accent5">
                <a:hueOff val="1393386"/>
                <a:satOff val="-11110"/>
                <a:lumOff val="-8403"/>
                <a:alphaOff val="0"/>
                <a:tint val="98000"/>
                <a:lumMod val="114000"/>
              </a:schemeClr>
            </a:gs>
            <a:gs pos="100000">
              <a:schemeClr val="accent5">
                <a:hueOff val="1393386"/>
                <a:satOff val="-11110"/>
                <a:lumOff val="-840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8B67E7D2-1585-4ED2-81A2-A8DA4EAA37F9}">
      <dsp:nvSpPr>
        <dsp:cNvPr id="0" name=""/>
        <dsp:cNvSpPr/>
      </dsp:nvSpPr>
      <dsp:spPr>
        <a:xfrm>
          <a:off x="3998434" y="1222787"/>
          <a:ext cx="1628513" cy="977107"/>
        </a:xfrm>
        <a:prstGeom prst="roundRect">
          <a:avLst>
            <a:gd name="adj" fmla="val 10000"/>
          </a:avLst>
        </a:prstGeom>
        <a:gradFill rotWithShape="0">
          <a:gsLst>
            <a:gs pos="0">
              <a:schemeClr val="accent5">
                <a:hueOff val="1219212"/>
                <a:satOff val="-9721"/>
                <a:lumOff val="-7353"/>
                <a:alphaOff val="0"/>
                <a:tint val="98000"/>
                <a:lumMod val="114000"/>
              </a:schemeClr>
            </a:gs>
            <a:gs pos="100000">
              <a:schemeClr val="accent5">
                <a:hueOff val="1219212"/>
                <a:satOff val="-9721"/>
                <a:lumOff val="-735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Wedding Parties</a:t>
          </a:r>
          <a:r>
            <a:rPr lang="en-GB" sz="700" kern="1200"/>
            <a:t>: St. Regis is a popular choice for hosting lavish weddings and other social events. Bridal parties and event planners often select St. Regis properties for their exquisite event spaces and exceptional service.</a:t>
          </a:r>
          <a:endParaRPr lang="en-US" sz="700" kern="1200"/>
        </a:p>
      </dsp:txBody>
      <dsp:txXfrm>
        <a:off x="4027052" y="1251405"/>
        <a:ext cx="1571277" cy="919871"/>
      </dsp:txXfrm>
    </dsp:sp>
    <dsp:sp modelId="{059C2530-DA0C-46A9-8F8E-28B8F41B5180}">
      <dsp:nvSpPr>
        <dsp:cNvPr id="0" name=""/>
        <dsp:cNvSpPr/>
      </dsp:nvSpPr>
      <dsp:spPr>
        <a:xfrm>
          <a:off x="4330228" y="167299"/>
          <a:ext cx="2159831" cy="146566"/>
        </a:xfrm>
        <a:prstGeom prst="rect">
          <a:avLst/>
        </a:prstGeom>
        <a:gradFill rotWithShape="0">
          <a:gsLst>
            <a:gs pos="0">
              <a:schemeClr val="accent5">
                <a:hueOff val="1741732"/>
                <a:satOff val="-13888"/>
                <a:lumOff val="-10504"/>
                <a:alphaOff val="0"/>
                <a:tint val="98000"/>
                <a:lumMod val="114000"/>
              </a:schemeClr>
            </a:gs>
            <a:gs pos="100000">
              <a:schemeClr val="accent5">
                <a:hueOff val="1741732"/>
                <a:satOff val="-13888"/>
                <a:lumOff val="-1050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3B28638D-5B61-43D0-B8A3-BEAAD1A623D4}">
      <dsp:nvSpPr>
        <dsp:cNvPr id="0" name=""/>
        <dsp:cNvSpPr/>
      </dsp:nvSpPr>
      <dsp:spPr>
        <a:xfrm>
          <a:off x="3998434" y="1402"/>
          <a:ext cx="1628513" cy="977107"/>
        </a:xfrm>
        <a:prstGeom prst="roundRect">
          <a:avLst>
            <a:gd name="adj" fmla="val 10000"/>
          </a:avLst>
        </a:prstGeom>
        <a:gradFill rotWithShape="0">
          <a:gsLst>
            <a:gs pos="0">
              <a:schemeClr val="accent5">
                <a:hueOff val="1524015"/>
                <a:satOff val="-12152"/>
                <a:lumOff val="-9191"/>
                <a:alphaOff val="0"/>
                <a:tint val="98000"/>
                <a:lumMod val="114000"/>
              </a:schemeClr>
            </a:gs>
            <a:gs pos="100000">
              <a:schemeClr val="accent5">
                <a:hueOff val="1524015"/>
                <a:satOff val="-12152"/>
                <a:lumOff val="-9191"/>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Luxury Enthusiasts</a:t>
          </a:r>
          <a:r>
            <a:rPr lang="en-GB" sz="700" kern="1200"/>
            <a:t>: Individuals who have a taste for luxury and appreciate fine dining, spa experiences, and exclusive amenities are drawn to St. Regis for its reputation for opulence.</a:t>
          </a:r>
          <a:endParaRPr lang="en-US" sz="700" kern="1200"/>
        </a:p>
      </dsp:txBody>
      <dsp:txXfrm>
        <a:off x="4027052" y="30020"/>
        <a:ext cx="1571277" cy="919871"/>
      </dsp:txXfrm>
    </dsp:sp>
    <dsp:sp modelId="{5469394A-5B84-473F-B1C4-A5D16C056617}">
      <dsp:nvSpPr>
        <dsp:cNvPr id="0" name=""/>
        <dsp:cNvSpPr/>
      </dsp:nvSpPr>
      <dsp:spPr>
        <a:xfrm rot="5400000">
          <a:off x="5885458" y="777991"/>
          <a:ext cx="1215294" cy="146566"/>
        </a:xfrm>
        <a:prstGeom prst="rect">
          <a:avLst/>
        </a:prstGeom>
        <a:gradFill rotWithShape="0">
          <a:gsLst>
            <a:gs pos="0">
              <a:schemeClr val="accent5">
                <a:hueOff val="2090078"/>
                <a:satOff val="-16665"/>
                <a:lumOff val="-12604"/>
                <a:alphaOff val="0"/>
                <a:tint val="98000"/>
                <a:lumMod val="114000"/>
              </a:schemeClr>
            </a:gs>
            <a:gs pos="100000">
              <a:schemeClr val="accent5">
                <a:hueOff val="2090078"/>
                <a:satOff val="-16665"/>
                <a:lumOff val="-1260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7621BFAB-CDCC-4F50-AAAF-70C33457E4F5}">
      <dsp:nvSpPr>
        <dsp:cNvPr id="0" name=""/>
        <dsp:cNvSpPr/>
      </dsp:nvSpPr>
      <dsp:spPr>
        <a:xfrm>
          <a:off x="6164357" y="1402"/>
          <a:ext cx="1628513" cy="977107"/>
        </a:xfrm>
        <a:prstGeom prst="roundRect">
          <a:avLst>
            <a:gd name="adj" fmla="val 10000"/>
          </a:avLst>
        </a:prstGeom>
        <a:gradFill rotWithShape="0">
          <a:gsLst>
            <a:gs pos="0">
              <a:schemeClr val="accent5">
                <a:hueOff val="1828819"/>
                <a:satOff val="-14582"/>
                <a:lumOff val="-11029"/>
                <a:alphaOff val="0"/>
                <a:tint val="98000"/>
                <a:lumMod val="114000"/>
              </a:schemeClr>
            </a:gs>
            <a:gs pos="100000">
              <a:schemeClr val="accent5">
                <a:hueOff val="1828819"/>
                <a:satOff val="-14582"/>
                <a:lumOff val="-1102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Frequent Travelers</a:t>
          </a:r>
          <a:r>
            <a:rPr lang="en-GB" sz="700" kern="1200"/>
            <a:t>: Some St. Regis guests are loyal to the brand and choose to stay at St. Regis properties regularly, particularly if they are members of Marriott Bonvoy or other loyalty programs.</a:t>
          </a:r>
          <a:endParaRPr lang="en-US" sz="700" kern="1200"/>
        </a:p>
      </dsp:txBody>
      <dsp:txXfrm>
        <a:off x="6192975" y="30020"/>
        <a:ext cx="1571277" cy="919871"/>
      </dsp:txXfrm>
    </dsp:sp>
    <dsp:sp modelId="{0EF42CEB-5438-4DAE-9EC0-5FFD51B4C33F}">
      <dsp:nvSpPr>
        <dsp:cNvPr id="0" name=""/>
        <dsp:cNvSpPr/>
      </dsp:nvSpPr>
      <dsp:spPr>
        <a:xfrm rot="5400000">
          <a:off x="5885458" y="1999376"/>
          <a:ext cx="1215294" cy="146566"/>
        </a:xfrm>
        <a:prstGeom prst="rect">
          <a:avLst/>
        </a:prstGeom>
        <a:gradFill rotWithShape="0">
          <a:gsLst>
            <a:gs pos="0">
              <a:schemeClr val="accent5">
                <a:hueOff val="2438425"/>
                <a:satOff val="-19443"/>
                <a:lumOff val="-14705"/>
                <a:alphaOff val="0"/>
                <a:tint val="98000"/>
                <a:lumMod val="114000"/>
              </a:schemeClr>
            </a:gs>
            <a:gs pos="100000">
              <a:schemeClr val="accent5">
                <a:hueOff val="2438425"/>
                <a:satOff val="-19443"/>
                <a:lumOff val="-1470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8C2086F2-20E9-4634-9C85-FABB438B7C3D}">
      <dsp:nvSpPr>
        <dsp:cNvPr id="0" name=""/>
        <dsp:cNvSpPr/>
      </dsp:nvSpPr>
      <dsp:spPr>
        <a:xfrm>
          <a:off x="6164357" y="1222787"/>
          <a:ext cx="1628513" cy="977107"/>
        </a:xfrm>
        <a:prstGeom prst="roundRect">
          <a:avLst>
            <a:gd name="adj" fmla="val 10000"/>
          </a:avLst>
        </a:prstGeom>
        <a:gradFill rotWithShape="0">
          <a:gsLst>
            <a:gs pos="0">
              <a:schemeClr val="accent5">
                <a:hueOff val="2133622"/>
                <a:satOff val="-17013"/>
                <a:lumOff val="-12867"/>
                <a:alphaOff val="0"/>
                <a:tint val="98000"/>
                <a:lumMod val="114000"/>
              </a:schemeClr>
            </a:gs>
            <a:gs pos="100000">
              <a:schemeClr val="accent5">
                <a:hueOff val="2133622"/>
                <a:satOff val="-17013"/>
                <a:lumOff val="-1286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International Travelers</a:t>
          </a:r>
          <a:r>
            <a:rPr lang="en-GB" sz="700" kern="1200"/>
            <a:t>: St. Regis Hotels, being part of Marriott International, often cater to international travelers looking for a consistent and high-quality luxury experience across different countries and cultures.</a:t>
          </a:r>
          <a:endParaRPr lang="en-US" sz="700" kern="1200"/>
        </a:p>
      </dsp:txBody>
      <dsp:txXfrm>
        <a:off x="6192975" y="1251405"/>
        <a:ext cx="1571277" cy="919871"/>
      </dsp:txXfrm>
    </dsp:sp>
    <dsp:sp modelId="{ADE7884B-57D4-492E-8B36-051E3CC02A15}">
      <dsp:nvSpPr>
        <dsp:cNvPr id="0" name=""/>
        <dsp:cNvSpPr/>
      </dsp:nvSpPr>
      <dsp:spPr>
        <a:xfrm>
          <a:off x="6164357" y="2444172"/>
          <a:ext cx="1628513" cy="977107"/>
        </a:xfrm>
        <a:prstGeom prst="roundRect">
          <a:avLst>
            <a:gd name="adj" fmla="val 10000"/>
          </a:avLst>
        </a:prstGeom>
        <a:gradFill rotWithShape="0">
          <a:gsLst>
            <a:gs pos="0">
              <a:schemeClr val="accent5">
                <a:hueOff val="2438425"/>
                <a:satOff val="-19443"/>
                <a:lumOff val="-14705"/>
                <a:alphaOff val="0"/>
                <a:tint val="98000"/>
                <a:lumMod val="114000"/>
              </a:schemeClr>
            </a:gs>
            <a:gs pos="100000">
              <a:schemeClr val="accent5">
                <a:hueOff val="2438425"/>
                <a:satOff val="-19443"/>
                <a:lumOff val="-1470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Event Planners</a:t>
          </a:r>
          <a:r>
            <a:rPr lang="en-GB" sz="700" kern="1200"/>
            <a:t>: Professionals who organize events, such as weddings, corporate gatherings, or social celebrations, may choose St. Regis properties for their event planning services and premium event spaces.</a:t>
          </a:r>
          <a:endParaRPr lang="en-US" sz="700" kern="1200"/>
        </a:p>
      </dsp:txBody>
      <dsp:txXfrm>
        <a:off x="6192975" y="2472790"/>
        <a:ext cx="1571277" cy="9198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C3EE8-1ED1-4C95-B3F1-B468FDC677E9}">
      <dsp:nvSpPr>
        <dsp:cNvPr id="0" name=""/>
        <dsp:cNvSpPr/>
      </dsp:nvSpPr>
      <dsp:spPr>
        <a:xfrm>
          <a:off x="0" y="487643"/>
          <a:ext cx="6391275" cy="103545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Exclusive Amenities: St. Regis hotels offer a range of exclusive amenities such as spa services, fitness centers, swimming pools, and more. These facilities are designed to enhance the overall guest experience.</a:t>
          </a:r>
          <a:endParaRPr lang="en-US" sz="1500" kern="1200"/>
        </a:p>
      </dsp:txBody>
      <dsp:txXfrm>
        <a:off x="50547" y="538190"/>
        <a:ext cx="6290181" cy="934356"/>
      </dsp:txXfrm>
    </dsp:sp>
    <dsp:sp modelId="{56AA09DF-CD73-4026-B388-37F354FF5010}">
      <dsp:nvSpPr>
        <dsp:cNvPr id="0" name=""/>
        <dsp:cNvSpPr/>
      </dsp:nvSpPr>
      <dsp:spPr>
        <a:xfrm>
          <a:off x="0" y="1566293"/>
          <a:ext cx="6391275" cy="1035450"/>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Iconic Afternoon Tea: The St. Regis is famous for its traditional afternoon tea service, a ritual that allows guests to savor a selection of fine teas, finger sandwiches, pastries, and desserts in an elegant setting.</a:t>
          </a:r>
          <a:endParaRPr lang="en-US" sz="1500" kern="1200"/>
        </a:p>
      </dsp:txBody>
      <dsp:txXfrm>
        <a:off x="50547" y="1616840"/>
        <a:ext cx="6290181" cy="934356"/>
      </dsp:txXfrm>
    </dsp:sp>
    <dsp:sp modelId="{06C1C735-7AE0-4A6D-B419-D578DD333F8A}">
      <dsp:nvSpPr>
        <dsp:cNvPr id="0" name=""/>
        <dsp:cNvSpPr/>
      </dsp:nvSpPr>
      <dsp:spPr>
        <a:xfrm>
          <a:off x="0" y="2644943"/>
          <a:ext cx="6391275" cy="1035450"/>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Signature Butler Service: The St. Regis butlers are trained to cater to guests' individual preferences, from unpacking luggage to arranging special requests, ensuring a seamless and luxurious stay.</a:t>
          </a:r>
          <a:endParaRPr lang="en-US" sz="1500" kern="1200"/>
        </a:p>
      </dsp:txBody>
      <dsp:txXfrm>
        <a:off x="50547" y="2695490"/>
        <a:ext cx="6290181" cy="934356"/>
      </dsp:txXfrm>
    </dsp:sp>
    <dsp:sp modelId="{0F346A92-2C91-472E-A997-BA49FC996F11}">
      <dsp:nvSpPr>
        <dsp:cNvPr id="0" name=""/>
        <dsp:cNvSpPr/>
      </dsp:nvSpPr>
      <dsp:spPr>
        <a:xfrm>
          <a:off x="0" y="3723593"/>
          <a:ext cx="6391275" cy="103545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Global Presence: St. Regis hotels can be found in some of the world's most prestigious destinations, including major cities, exotic resorts, and cultural hubs. Each property often reflects the local culture and heritage while maintaining the brand's core values.</a:t>
          </a:r>
          <a:endParaRPr lang="en-US" sz="1500" kern="1200"/>
        </a:p>
      </dsp:txBody>
      <dsp:txXfrm>
        <a:off x="50547" y="3774140"/>
        <a:ext cx="6290181" cy="934356"/>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10/11/2023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5276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10/11/2023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17573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10/11/2023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1125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10/11/2023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35610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10/11/2023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7252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10/11/2023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413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10/11/2023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9895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10/11/2023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0259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10/11/2023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3019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10/11/2023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9407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10/11/2023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9015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10/11/2023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42550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10/11/2023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286520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10/11/2023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48709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10/11/2023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97168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10/11/2023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682222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10/11/2023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1701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10/11/2023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9543081"/>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eadforpoints.com" TargetMode="External"/><Relationship Id="rId2" Type="http://schemas.openxmlformats.org/officeDocument/2006/relationships/hyperlink" Target="http://www.hotelmogel.com" TargetMode="External"/><Relationship Id="rId1" Type="http://schemas.openxmlformats.org/officeDocument/2006/relationships/slideLayout" Target="../slideLayouts/slideLayout2.xml"/><Relationship Id="rId6" Type="http://schemas.openxmlformats.org/officeDocument/2006/relationships/hyperlink" Target="https://accomvoyage.com/st-regis-singapore-review-caroline-astor-suite/" TargetMode="External"/><Relationship Id="rId5" Type="http://schemas.openxmlformats.org/officeDocument/2006/relationships/hyperlink" Target="http://www.marriott.com" TargetMode="External"/><Relationship Id="rId4" Type="http://schemas.openxmlformats.org/officeDocument/2006/relationships/hyperlink" Target="http://www.marriott.gcs-web.co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pngimg.com/download/66605"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8" name="Rectangle 7">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4766824" y="2586789"/>
            <a:ext cx="4089194" cy="1556559"/>
          </a:xfrm>
        </p:spPr>
        <p:txBody>
          <a:bodyPr>
            <a:normAutofit fontScale="90000"/>
          </a:bodyPr>
          <a:lstStyle/>
          <a:p>
            <a:pPr>
              <a:lnSpc>
                <a:spcPct val="90000"/>
              </a:lnSpc>
            </a:pPr>
            <a:r>
              <a:rPr lang="en-GB" sz="4100">
                <a:solidFill>
                  <a:srgbClr val="EBEBEB"/>
                </a:solidFill>
                <a:ea typeface="+mj-lt"/>
                <a:cs typeface="+mj-lt"/>
              </a:rPr>
              <a:t>The role and importance of quality service, hospitality, and guest services within the hotel Industry </a:t>
            </a:r>
            <a:endParaRPr lang="en-US" sz="4100">
              <a:solidFill>
                <a:srgbClr val="EBEBEB"/>
              </a:solidFill>
            </a:endParaRPr>
          </a:p>
        </p:txBody>
      </p:sp>
      <p:sp>
        <p:nvSpPr>
          <p:cNvPr id="3" name="Subtitle 2"/>
          <p:cNvSpPr>
            <a:spLocks noGrp="1"/>
          </p:cNvSpPr>
          <p:nvPr>
            <p:ph type="subTitle" idx="1"/>
          </p:nvPr>
        </p:nvSpPr>
        <p:spPr>
          <a:xfrm>
            <a:off x="8403035" y="2294625"/>
            <a:ext cx="3140036" cy="3447196"/>
          </a:xfrm>
        </p:spPr>
        <p:txBody>
          <a:bodyPr vert="horz" lIns="91440" tIns="45720" rIns="91440" bIns="45720" rtlCol="0">
            <a:normAutofit/>
          </a:bodyPr>
          <a:lstStyle/>
          <a:p>
            <a:r>
              <a:rPr lang="en-GB" sz="2000" b="1" dirty="0">
                <a:solidFill>
                  <a:srgbClr val="FF0000"/>
                </a:solidFill>
                <a:ea typeface="Calibri"/>
                <a:cs typeface="Calibri"/>
              </a:rPr>
              <a:t>Student name </a:t>
            </a:r>
          </a:p>
          <a:p>
            <a:r>
              <a:rPr lang="en-GB" sz="2000" b="1" dirty="0">
                <a:solidFill>
                  <a:srgbClr val="FF0000"/>
                </a:solidFill>
                <a:ea typeface="Calibri"/>
                <a:cs typeface="Calibri"/>
              </a:rPr>
              <a:t>Andleeb </a:t>
            </a:r>
            <a:r>
              <a:rPr lang="en-GB" sz="2000" b="1" err="1">
                <a:solidFill>
                  <a:srgbClr val="FF0000"/>
                </a:solidFill>
                <a:ea typeface="Calibri"/>
                <a:cs typeface="Calibri"/>
              </a:rPr>
              <a:t>madeha</a:t>
            </a:r>
            <a:endParaRPr lang="en-GB" sz="2000" b="1">
              <a:solidFill>
                <a:srgbClr val="FF0000"/>
              </a:solidFill>
              <a:ea typeface="Calibri"/>
              <a:cs typeface="Calibri"/>
            </a:endParaRPr>
          </a:p>
          <a:p>
            <a:r>
              <a:rPr lang="en-GB" sz="2000" b="1" dirty="0">
                <a:solidFill>
                  <a:srgbClr val="FF0000"/>
                </a:solidFill>
                <a:ea typeface="Calibri"/>
                <a:cs typeface="Calibri"/>
              </a:rPr>
              <a:t>2239506</a:t>
            </a:r>
          </a:p>
          <a:p>
            <a:r>
              <a:rPr lang="en-GB" sz="2000" b="1" dirty="0">
                <a:solidFill>
                  <a:srgbClr val="FF0000"/>
                </a:solidFill>
                <a:ea typeface="Calibri"/>
                <a:cs typeface="Calibri"/>
              </a:rPr>
              <a:t>Code</a:t>
            </a:r>
          </a:p>
          <a:p>
            <a:r>
              <a:rPr lang="en-GB" sz="2000" b="1" dirty="0">
                <a:solidFill>
                  <a:srgbClr val="FF0000"/>
                </a:solidFill>
                <a:ea typeface="+mn-lt"/>
                <a:cs typeface="+mn-lt"/>
              </a:rPr>
              <a:t>BMIH4003</a:t>
            </a:r>
            <a:endParaRPr lang="en-GB" sz="2000" b="1">
              <a:solidFill>
                <a:srgbClr val="FF0000"/>
              </a:solidFill>
            </a:endParaRPr>
          </a:p>
          <a:p>
            <a:r>
              <a:rPr lang="en-GB" sz="2000" b="1" dirty="0">
                <a:solidFill>
                  <a:srgbClr val="FF0000"/>
                </a:solidFill>
                <a:ea typeface="+mn-lt"/>
                <a:cs typeface="+mn-lt"/>
              </a:rPr>
              <a:t>Lecturer’s name,</a:t>
            </a:r>
            <a:endParaRPr lang="en-GB" sz="2000" b="1">
              <a:solidFill>
                <a:srgbClr val="FF0000"/>
              </a:solidFill>
            </a:endParaRPr>
          </a:p>
          <a:p>
            <a:r>
              <a:rPr lang="en-GB" sz="2000" b="1" dirty="0">
                <a:solidFill>
                  <a:srgbClr val="FF0000"/>
                </a:solidFill>
                <a:ea typeface="Calibri"/>
                <a:cs typeface="Calibri"/>
              </a:rPr>
              <a:t>Dale </a:t>
            </a:r>
            <a:r>
              <a:rPr lang="en-GB" sz="2000" b="1" dirty="0" err="1">
                <a:solidFill>
                  <a:srgbClr val="FF0000"/>
                </a:solidFill>
                <a:ea typeface="Calibri"/>
                <a:cs typeface="Calibri"/>
              </a:rPr>
              <a:t>clarke</a:t>
            </a:r>
          </a:p>
          <a:p>
            <a:r>
              <a:rPr lang="en-GB" sz="2000" b="1" dirty="0">
                <a:solidFill>
                  <a:srgbClr val="FF0000"/>
                </a:solidFill>
                <a:ea typeface="Calibri"/>
                <a:cs typeface="Calibri"/>
              </a:rPr>
              <a:t>ST REGIS HOTEL</a:t>
            </a:r>
            <a:endParaRPr lang="en-GB">
              <a:solidFill>
                <a:srgbClr val="FF0000"/>
              </a:solidFill>
            </a:endParaRPr>
          </a:p>
        </p:txBody>
      </p:sp>
      <p:pic>
        <p:nvPicPr>
          <p:cNvPr id="4" name="Picture 3" descr="Person Pressing Counter Bell">
            <a:extLst>
              <a:ext uri="{FF2B5EF4-FFF2-40B4-BE49-F238E27FC236}">
                <a16:creationId xmlns:a16="http://schemas.microsoft.com/office/drawing/2014/main" id="{A60E4E93-85B8-FEF7-05A0-683326ACBCE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73" b="6250"/>
          <a:stretch/>
        </p:blipFill>
        <p:spPr>
          <a:xfrm>
            <a:off x="1109764" y="2434087"/>
            <a:ext cx="3531062" cy="1986709"/>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14908-88EB-0FDE-D0F2-C0E08EEAD6EE}"/>
              </a:ext>
            </a:extLst>
          </p:cNvPr>
          <p:cNvSpPr>
            <a:spLocks noGrp="1"/>
          </p:cNvSpPr>
          <p:nvPr>
            <p:ph type="title"/>
          </p:nvPr>
        </p:nvSpPr>
        <p:spPr/>
        <p:txBody>
          <a:bodyPr/>
          <a:lstStyle/>
          <a:p>
            <a:r>
              <a:rPr lang="en-GB" b="1" dirty="0">
                <a:solidFill>
                  <a:schemeClr val="tx1"/>
                </a:solidFill>
              </a:rPr>
              <a:t>CONTENT table</a:t>
            </a:r>
          </a:p>
        </p:txBody>
      </p:sp>
      <p:sp>
        <p:nvSpPr>
          <p:cNvPr id="3" name="Content Placeholder 2">
            <a:extLst>
              <a:ext uri="{FF2B5EF4-FFF2-40B4-BE49-F238E27FC236}">
                <a16:creationId xmlns:a16="http://schemas.microsoft.com/office/drawing/2014/main" id="{1B847DF3-AFC1-788C-BD79-743F8C0C5DD4}"/>
              </a:ext>
            </a:extLst>
          </p:cNvPr>
          <p:cNvSpPr>
            <a:spLocks noGrp="1"/>
          </p:cNvSpPr>
          <p:nvPr>
            <p:ph idx="1"/>
          </p:nvPr>
        </p:nvSpPr>
        <p:spPr/>
        <p:txBody>
          <a:bodyPr vert="horz" lIns="91440" tIns="45720" rIns="91440" bIns="45720" rtlCol="0" anchor="t">
            <a:normAutofit/>
          </a:bodyPr>
          <a:lstStyle/>
          <a:p>
            <a:r>
              <a:rPr lang="en-GB">
                <a:ea typeface="+mn-lt"/>
                <a:cs typeface="+mn-lt"/>
              </a:rPr>
              <a:t>Introduction of the hotel </a:t>
            </a:r>
          </a:p>
          <a:p>
            <a:r>
              <a:rPr lang="en-GB" dirty="0">
                <a:ea typeface="+mn-lt"/>
                <a:cs typeface="+mn-lt"/>
              </a:rPr>
              <a:t>Main content </a:t>
            </a:r>
          </a:p>
          <a:p>
            <a:r>
              <a:rPr lang="en-GB" dirty="0">
                <a:ea typeface="+mn-lt"/>
                <a:cs typeface="+mn-lt"/>
              </a:rPr>
              <a:t>services and importance of hospitality</a:t>
            </a:r>
          </a:p>
          <a:p>
            <a:r>
              <a:rPr lang="en-GB" dirty="0">
                <a:ea typeface="+mn-lt"/>
                <a:cs typeface="+mn-lt"/>
              </a:rPr>
              <a:t>Summary/Conclusion</a:t>
            </a:r>
          </a:p>
          <a:p>
            <a:r>
              <a:rPr lang="en-GB" dirty="0">
                <a:ea typeface="+mn-lt"/>
                <a:cs typeface="+mn-lt"/>
              </a:rPr>
              <a:t>Reference List</a:t>
            </a:r>
            <a:endParaRPr lang="en-GB" dirty="0"/>
          </a:p>
        </p:txBody>
      </p:sp>
    </p:spTree>
    <p:extLst>
      <p:ext uri="{BB962C8B-B14F-4D97-AF65-F5344CB8AC3E}">
        <p14:creationId xmlns:p14="http://schemas.microsoft.com/office/powerpoint/2010/main" val="4212374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0" name="Rectangle 9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0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02"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F5A8A077-5CD7-7A0A-A233-6291ACA18F6F}"/>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a:solidFill>
                  <a:srgbClr val="FFFFFF"/>
                </a:solidFill>
              </a:rPr>
              <a:t>Introduction</a:t>
            </a:r>
            <a:br>
              <a:rPr lang="en-US">
                <a:solidFill>
                  <a:srgbClr val="FFFFFF"/>
                </a:solidFill>
              </a:rPr>
            </a:br>
            <a:endParaRPr lang="en-US">
              <a:solidFill>
                <a:srgbClr val="FFFFFF"/>
              </a:solidFill>
            </a:endParaRPr>
          </a:p>
        </p:txBody>
      </p:sp>
      <p:pic>
        <p:nvPicPr>
          <p:cNvPr id="51" name="Picture 50" descr="Stack of magazines on table">
            <a:extLst>
              <a:ext uri="{FF2B5EF4-FFF2-40B4-BE49-F238E27FC236}">
                <a16:creationId xmlns:a16="http://schemas.microsoft.com/office/drawing/2014/main" id="{8577CEB6-6DEB-F1B0-EF93-0AEC2C2BA4E5}"/>
              </a:ext>
            </a:extLst>
          </p:cNvPr>
          <p:cNvPicPr>
            <a:picLocks noChangeAspect="1"/>
          </p:cNvPicPr>
          <p:nvPr/>
        </p:nvPicPr>
        <p:blipFill rotWithShape="1">
          <a:blip r:embed="rId2"/>
          <a:srcRect l="38884" r="5321"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03" name="Rectangle 102">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 name="Oval 103">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5" name="Oval 104">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9E11F67B-8631-D3A6-F63B-3EE7E9212281}"/>
              </a:ext>
            </a:extLst>
          </p:cNvPr>
          <p:cNvSpPr txBox="1"/>
          <p:nvPr/>
        </p:nvSpPr>
        <p:spPr>
          <a:xfrm>
            <a:off x="639098" y="2418735"/>
            <a:ext cx="6072776" cy="3811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ts val="1000"/>
              </a:spcBef>
              <a:buClr>
                <a:schemeClr val="accent1"/>
              </a:buClr>
              <a:buSzPct val="80000"/>
              <a:buFont typeface="Wingdings 3" charset="2"/>
              <a:buChar char=""/>
            </a:pPr>
            <a:r>
              <a:rPr lang="en-US" dirty="0">
                <a:solidFill>
                  <a:srgbClr val="FFFFFF"/>
                </a:solidFill>
              </a:rPr>
              <a:t>The St. Regis Hotel is a luxury hotel brand known for its elegance and exceptional hospitality services.</a:t>
            </a:r>
          </a:p>
          <a:p>
            <a:pPr marL="285750" indent="-285750" defTabSz="457200">
              <a:spcBef>
                <a:spcPts val="1000"/>
              </a:spcBef>
              <a:buClr>
                <a:schemeClr val="accent1"/>
              </a:buClr>
              <a:buSzPct val="80000"/>
              <a:buFont typeface="Wingdings 3" charset="2"/>
              <a:buChar char=""/>
            </a:pPr>
            <a:r>
              <a:rPr lang="en-US" dirty="0">
                <a:solidFill>
                  <a:srgbClr val="FFFFFF"/>
                </a:solidFill>
              </a:rPr>
              <a:t> Founded in 1904 by John Jacob Astor IV,</a:t>
            </a:r>
          </a:p>
          <a:p>
            <a:pPr marL="285750" indent="-285750" defTabSz="457200">
              <a:spcBef>
                <a:spcPts val="1000"/>
              </a:spcBef>
              <a:buClr>
                <a:schemeClr val="accent1"/>
              </a:buClr>
              <a:buSzPct val="80000"/>
              <a:buFont typeface="Wingdings 3" charset="2"/>
              <a:buChar char=""/>
            </a:pPr>
            <a:r>
              <a:rPr lang="en-US" dirty="0">
                <a:solidFill>
                  <a:srgbClr val="FFFFFF"/>
                </a:solidFill>
              </a:rPr>
              <a:t> the St. Regis brand has a rich history and a reputation for providing guests with a world-class experience.</a:t>
            </a:r>
          </a:p>
          <a:p>
            <a:pPr marL="285750" indent="-285750" defTabSz="457200">
              <a:spcBef>
                <a:spcPts val="1000"/>
              </a:spcBef>
              <a:buClr>
                <a:schemeClr val="accent1"/>
              </a:buClr>
              <a:buSzPct val="80000"/>
              <a:buFont typeface="Wingdings 3" charset="2"/>
              <a:buChar char=""/>
            </a:pPr>
            <a:r>
              <a:rPr lang="en-US" dirty="0">
                <a:solidFill>
                  <a:srgbClr val="FFFFFF"/>
                </a:solidFill>
              </a:rPr>
              <a:t> The St. Regis Hotels and Resorts brand is part of Marriott International, one of the world's leading hotel companies.</a:t>
            </a:r>
            <a:endParaRPr lang="en-US">
              <a:solidFill>
                <a:srgbClr val="FFFFFF"/>
              </a:solidFill>
            </a:endParaRPr>
          </a:p>
        </p:txBody>
      </p:sp>
      <p:sp>
        <p:nvSpPr>
          <p:cNvPr id="4" name="TextBox 3">
            <a:extLst>
              <a:ext uri="{FF2B5EF4-FFF2-40B4-BE49-F238E27FC236}">
                <a16:creationId xmlns:a16="http://schemas.microsoft.com/office/drawing/2014/main" id="{91E49367-1501-E122-AB4A-CC9E735807D6}"/>
              </a:ext>
            </a:extLst>
          </p:cNvPr>
          <p:cNvSpPr txBox="1"/>
          <p:nvPr/>
        </p:nvSpPr>
        <p:spPr>
          <a:xfrm>
            <a:off x="902368" y="184484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39512878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uilding with blue windows">
            <a:extLst>
              <a:ext uri="{FF2B5EF4-FFF2-40B4-BE49-F238E27FC236}">
                <a16:creationId xmlns:a16="http://schemas.microsoft.com/office/drawing/2014/main" id="{A32CF990-55D2-E20F-AF07-A10FB614EE2E}"/>
              </a:ext>
            </a:extLst>
          </p:cNvPr>
          <p:cNvPicPr>
            <a:picLocks noChangeAspect="1"/>
          </p:cNvPicPr>
          <p:nvPr/>
        </p:nvPicPr>
        <p:blipFill rotWithShape="1">
          <a:blip r:embed="rId2">
            <a:alphaModFix amt="40000"/>
          </a:blip>
          <a:srcRect t="15605" r="-2" b="-2"/>
          <a:stretch/>
        </p:blipFill>
        <p:spPr>
          <a:xfrm>
            <a:off x="1015892" y="975303"/>
            <a:ext cx="12191980" cy="6857990"/>
          </a:xfrm>
          <a:prstGeom prst="rect">
            <a:avLst/>
          </a:prstGeom>
        </p:spPr>
      </p:pic>
      <p:sp>
        <p:nvSpPr>
          <p:cNvPr id="2" name="Title 1">
            <a:extLst>
              <a:ext uri="{FF2B5EF4-FFF2-40B4-BE49-F238E27FC236}">
                <a16:creationId xmlns:a16="http://schemas.microsoft.com/office/drawing/2014/main" id="{085DF58B-2551-7148-B5BC-568CBEFE2D0D}"/>
              </a:ext>
            </a:extLst>
          </p:cNvPr>
          <p:cNvSpPr>
            <a:spLocks noGrp="1"/>
          </p:cNvSpPr>
          <p:nvPr>
            <p:ph type="title"/>
          </p:nvPr>
        </p:nvSpPr>
        <p:spPr>
          <a:xfrm>
            <a:off x="1154954" y="973668"/>
            <a:ext cx="8761413" cy="706964"/>
          </a:xfrm>
        </p:spPr>
        <p:txBody>
          <a:bodyPr>
            <a:normAutofit/>
          </a:bodyPr>
          <a:lstStyle/>
          <a:p>
            <a:endParaRPr lang="en-GB">
              <a:solidFill>
                <a:schemeClr val="tx1"/>
              </a:solidFill>
            </a:endParaRPr>
          </a:p>
        </p:txBody>
      </p:sp>
      <p:sp>
        <p:nvSpPr>
          <p:cNvPr id="3" name="Content Placeholder 2">
            <a:extLst>
              <a:ext uri="{FF2B5EF4-FFF2-40B4-BE49-F238E27FC236}">
                <a16:creationId xmlns:a16="http://schemas.microsoft.com/office/drawing/2014/main" id="{A47ECA0C-908C-43D5-61E4-2DBFBC748407}"/>
              </a:ext>
            </a:extLst>
          </p:cNvPr>
          <p:cNvSpPr>
            <a:spLocks noGrp="1"/>
          </p:cNvSpPr>
          <p:nvPr>
            <p:ph idx="1"/>
          </p:nvPr>
        </p:nvSpPr>
        <p:spPr>
          <a:xfrm>
            <a:off x="3226890" y="2751944"/>
            <a:ext cx="5471909" cy="1578332"/>
          </a:xfrm>
        </p:spPr>
        <p:txBody>
          <a:bodyPr vert="horz" lIns="91440" tIns="45720" rIns="91440" bIns="45720" rtlCol="0" anchor="t">
            <a:normAutofit/>
          </a:bodyPr>
          <a:lstStyle/>
          <a:p>
            <a:r>
              <a:rPr lang="en-US" sz="1200" dirty="0">
                <a:solidFill>
                  <a:schemeClr val="tx1"/>
                </a:solidFill>
                <a:latin typeface="Arial"/>
                <a:cs typeface="Arial"/>
              </a:rPr>
              <a:t>The primary consumers or clientele of St. Regis Hotels are typically high-end luxury travelers and individuals seeking a premium hospitality experience. St. Regis Hotels cater to a specific demographic that values opulence, personalized service, and exceptional attention to detail. Here are some of the main consumer groups for St. Regis Hotels:</a:t>
            </a:r>
            <a:endParaRPr lang="en-US" sz="1200">
              <a:solidFill>
                <a:schemeClr val="tx1"/>
              </a:solidFill>
              <a:latin typeface="Arial"/>
              <a:cs typeface="Arial"/>
            </a:endParaRPr>
          </a:p>
        </p:txBody>
      </p:sp>
    </p:spTree>
    <p:extLst>
      <p:ext uri="{BB962C8B-B14F-4D97-AF65-F5344CB8AC3E}">
        <p14:creationId xmlns:p14="http://schemas.microsoft.com/office/powerpoint/2010/main" val="273505669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9" name="Rectangle 18">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088CA8D2-F485-5E45-1D08-E55747B727FE}"/>
              </a:ext>
            </a:extLst>
          </p:cNvPr>
          <p:cNvSpPr>
            <a:spLocks noGrp="1"/>
          </p:cNvSpPr>
          <p:nvPr>
            <p:ph type="title"/>
          </p:nvPr>
        </p:nvSpPr>
        <p:spPr>
          <a:xfrm>
            <a:off x="1154954" y="973668"/>
            <a:ext cx="8761413" cy="706964"/>
          </a:xfrm>
        </p:spPr>
        <p:txBody>
          <a:bodyPr>
            <a:normAutofit/>
          </a:bodyPr>
          <a:lstStyle/>
          <a:p>
            <a:endParaRPr lang="en-GB">
              <a:solidFill>
                <a:srgbClr val="FFFFFF"/>
              </a:solidFill>
            </a:endParaRPr>
          </a:p>
        </p:txBody>
      </p:sp>
      <p:sp>
        <p:nvSpPr>
          <p:cNvPr id="22" name="Rectangle 21">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4" name="Content Placeholder 2">
            <a:extLst>
              <a:ext uri="{FF2B5EF4-FFF2-40B4-BE49-F238E27FC236}">
                <a16:creationId xmlns:a16="http://schemas.microsoft.com/office/drawing/2014/main" id="{C01EDED0-7CDB-A3C6-88C1-A3B4C186340E}"/>
              </a:ext>
            </a:extLst>
          </p:cNvPr>
          <p:cNvGraphicFramePr>
            <a:graphicFrameLocks noGrp="1"/>
          </p:cNvGraphicFramePr>
          <p:nvPr>
            <p:ph idx="1"/>
            <p:extLst>
              <p:ext uri="{D42A27DB-BD31-4B8C-83A1-F6EECF244321}">
                <p14:modId xmlns:p14="http://schemas.microsoft.com/office/powerpoint/2010/main" val="3141670638"/>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245070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54DD3CF0-B135-36D5-8AE8-E4EEF68FE548}"/>
              </a:ext>
            </a:extLst>
          </p:cNvPr>
          <p:cNvSpPr>
            <a:spLocks noGrp="1"/>
          </p:cNvSpPr>
          <p:nvPr>
            <p:ph type="title"/>
          </p:nvPr>
        </p:nvSpPr>
        <p:spPr>
          <a:xfrm>
            <a:off x="639098" y="629265"/>
            <a:ext cx="6072776" cy="1622322"/>
          </a:xfrm>
        </p:spPr>
        <p:txBody>
          <a:bodyPr>
            <a:normAutofit/>
          </a:bodyPr>
          <a:lstStyle/>
          <a:p>
            <a:r>
              <a:rPr lang="en-GB" b="1">
                <a:solidFill>
                  <a:srgbClr val="FFFFFF"/>
                </a:solidFill>
              </a:rPr>
              <a:t>services</a:t>
            </a:r>
          </a:p>
        </p:txBody>
      </p:sp>
      <p:pic>
        <p:nvPicPr>
          <p:cNvPr id="5" name="Picture 4" descr="Building in a corner">
            <a:extLst>
              <a:ext uri="{FF2B5EF4-FFF2-40B4-BE49-F238E27FC236}">
                <a16:creationId xmlns:a16="http://schemas.microsoft.com/office/drawing/2014/main" id="{5D894E07-49BB-5373-8A9C-0DEAEDAA6A7F}"/>
              </a:ext>
            </a:extLst>
          </p:cNvPr>
          <p:cNvPicPr>
            <a:picLocks noChangeAspect="1"/>
          </p:cNvPicPr>
          <p:nvPr/>
        </p:nvPicPr>
        <p:blipFill rotWithShape="1">
          <a:blip r:embed="rId2"/>
          <a:srcRect l="24757" r="19448"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6" name="Rectangle 15">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BDA147A-AD71-383F-E648-A22F2CAF82B0}"/>
              </a:ext>
            </a:extLst>
          </p:cNvPr>
          <p:cNvSpPr>
            <a:spLocks noGrp="1"/>
          </p:cNvSpPr>
          <p:nvPr>
            <p:ph idx="1"/>
          </p:nvPr>
        </p:nvSpPr>
        <p:spPr>
          <a:xfrm>
            <a:off x="639098" y="2418735"/>
            <a:ext cx="6072776" cy="3811740"/>
          </a:xfrm>
        </p:spPr>
        <p:txBody>
          <a:bodyPr vert="horz" lIns="91440" tIns="45720" rIns="91440" bIns="45720" rtlCol="0" anchor="ctr">
            <a:normAutofit/>
          </a:bodyPr>
          <a:lstStyle/>
          <a:p>
            <a:pPr>
              <a:lnSpc>
                <a:spcPct val="90000"/>
              </a:lnSpc>
            </a:pPr>
            <a:r>
              <a:rPr lang="en-GB" sz="1400">
                <a:solidFill>
                  <a:srgbClr val="FFFFFF"/>
                </a:solidFill>
                <a:latin typeface="Arial"/>
                <a:ea typeface="+mn-lt"/>
                <a:cs typeface="+mn-lt"/>
              </a:rPr>
              <a:t>Timeless Elegance: St. Regis hotels are renowned for their timeless and classic design, often blending historic architecture with modern luxury. They aim to create an atmosphere of refined sophistication that appeals to discerning travelers.</a:t>
            </a:r>
            <a:endParaRPr lang="en-GB" sz="1400">
              <a:solidFill>
                <a:srgbClr val="FFFFFF"/>
              </a:solidFill>
              <a:latin typeface="Arial"/>
              <a:cs typeface="Arial"/>
            </a:endParaRPr>
          </a:p>
          <a:p>
            <a:pPr>
              <a:lnSpc>
                <a:spcPct val="90000"/>
              </a:lnSpc>
            </a:pPr>
            <a:r>
              <a:rPr lang="en-GB" sz="1400">
                <a:solidFill>
                  <a:srgbClr val="FFFFFF"/>
                </a:solidFill>
                <a:latin typeface="Arial"/>
                <a:ea typeface="+mn-lt"/>
                <a:cs typeface="+mn-lt"/>
              </a:rPr>
              <a:t>Personalized Service: The St. Regis brand is synonymous with personalized service and attention to detail. Guests are often assigned a dedicated butler who caters to their every need, ensuring a bespoke and memorable stay.</a:t>
            </a:r>
            <a:endParaRPr lang="en-GB" sz="1400">
              <a:solidFill>
                <a:srgbClr val="FFFFFF"/>
              </a:solidFill>
              <a:latin typeface="Arial"/>
              <a:cs typeface="Arial"/>
            </a:endParaRPr>
          </a:p>
          <a:p>
            <a:pPr>
              <a:lnSpc>
                <a:spcPct val="90000"/>
              </a:lnSpc>
            </a:pPr>
            <a:r>
              <a:rPr lang="en-GB" sz="1400">
                <a:solidFill>
                  <a:srgbClr val="FFFFFF"/>
                </a:solidFill>
                <a:latin typeface="Arial"/>
                <a:ea typeface="+mn-lt"/>
                <a:cs typeface="+mn-lt"/>
              </a:rPr>
              <a:t>Exceptional Dining: St. Regis hotels typically offer a range of dining options, including signature restaurants and bars that showcase the finest in culinary experiences. The cuisine is often a fusion of international and local flavors, curated by top chefs.</a:t>
            </a:r>
            <a:endParaRPr lang="en-GB" sz="1400">
              <a:solidFill>
                <a:srgbClr val="FFFFFF"/>
              </a:solidFill>
              <a:latin typeface="Arial"/>
              <a:cs typeface="Arial"/>
            </a:endParaRPr>
          </a:p>
          <a:p>
            <a:pPr>
              <a:lnSpc>
                <a:spcPct val="90000"/>
              </a:lnSpc>
            </a:pPr>
            <a:r>
              <a:rPr lang="en-GB" sz="1400">
                <a:solidFill>
                  <a:srgbClr val="FFFFFF"/>
                </a:solidFill>
                <a:latin typeface="Arial"/>
                <a:ea typeface="+mn-lt"/>
                <a:cs typeface="+mn-lt"/>
              </a:rPr>
              <a:t>Luxury Accommodations: Guests can expect luxurious accommodations featuring plush furnishings, exquisite decor, and modern amenities. Many St. Regis properties offer suites and rooms with breathtaking views of iconic landmarks or natural landscapes.</a:t>
            </a:r>
            <a:endParaRPr lang="en-GB" sz="1400">
              <a:solidFill>
                <a:srgbClr val="FFFFFF"/>
              </a:solidFill>
              <a:latin typeface="Arial"/>
              <a:cs typeface="Arial"/>
            </a:endParaRPr>
          </a:p>
          <a:p>
            <a:pPr>
              <a:lnSpc>
                <a:spcPct val="90000"/>
              </a:lnSpc>
            </a:pPr>
            <a:endParaRPr lang="en-GB" sz="1400">
              <a:solidFill>
                <a:srgbClr val="FFFFFF"/>
              </a:solidFill>
              <a:latin typeface="Arial"/>
              <a:cs typeface="Arial"/>
            </a:endParaRPr>
          </a:p>
          <a:p>
            <a:pPr>
              <a:lnSpc>
                <a:spcPct val="90000"/>
              </a:lnSpc>
            </a:pPr>
            <a:endParaRPr lang="en-GB" sz="1400">
              <a:solidFill>
                <a:srgbClr val="FFFFFF"/>
              </a:solidFill>
            </a:endParaRPr>
          </a:p>
        </p:txBody>
      </p:sp>
    </p:spTree>
    <p:extLst>
      <p:ext uri="{BB962C8B-B14F-4D97-AF65-F5344CB8AC3E}">
        <p14:creationId xmlns:p14="http://schemas.microsoft.com/office/powerpoint/2010/main" val="321440827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A59161DA-08F2-D5D5-CDB5-C20B3A55CAF2}"/>
              </a:ext>
            </a:extLst>
          </p:cNvPr>
          <p:cNvSpPr>
            <a:spLocks noGrp="1"/>
          </p:cNvSpPr>
          <p:nvPr>
            <p:ph type="title"/>
          </p:nvPr>
        </p:nvSpPr>
        <p:spPr>
          <a:xfrm>
            <a:off x="1154955" y="973667"/>
            <a:ext cx="2942210" cy="4833745"/>
          </a:xfrm>
        </p:spPr>
        <p:txBody>
          <a:bodyPr>
            <a:normAutofit/>
          </a:bodyPr>
          <a:lstStyle/>
          <a:p>
            <a:endParaRPr lang="en-GB">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7F43B88-D7EA-F6A4-337E-7BD65E31B0FE}"/>
              </a:ext>
            </a:extLst>
          </p:cNvPr>
          <p:cNvGraphicFramePr>
            <a:graphicFrameLocks noGrp="1"/>
          </p:cNvGraphicFramePr>
          <p:nvPr>
            <p:ph idx="1"/>
            <p:extLst>
              <p:ext uri="{D42A27DB-BD31-4B8C-83A1-F6EECF244321}">
                <p14:modId xmlns:p14="http://schemas.microsoft.com/office/powerpoint/2010/main" val="3327658643"/>
              </p:ext>
            </p:extLst>
          </p:nvPr>
        </p:nvGraphicFramePr>
        <p:xfrm>
          <a:off x="3561443"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3873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descr="Deck-chairs in a row">
            <a:extLst>
              <a:ext uri="{FF2B5EF4-FFF2-40B4-BE49-F238E27FC236}">
                <a16:creationId xmlns:a16="http://schemas.microsoft.com/office/drawing/2014/main" id="{5310D88A-472C-8535-293C-D0EDB7D78B91}"/>
              </a:ext>
            </a:extLst>
          </p:cNvPr>
          <p:cNvPicPr>
            <a:picLocks noChangeAspect="1"/>
          </p:cNvPicPr>
          <p:nvPr/>
        </p:nvPicPr>
        <p:blipFill rotWithShape="1">
          <a:blip r:embed="rId2">
            <a:alphaModFix amt="40000"/>
          </a:blip>
          <a:srcRect r="-2" b="15603"/>
          <a:stretch/>
        </p:blipFill>
        <p:spPr>
          <a:xfrm>
            <a:off x="20" y="10"/>
            <a:ext cx="12191980" cy="6857990"/>
          </a:xfrm>
          <a:prstGeom prst="rect">
            <a:avLst/>
          </a:prstGeom>
        </p:spPr>
      </p:pic>
      <p:sp>
        <p:nvSpPr>
          <p:cNvPr id="2" name="Title 1">
            <a:extLst>
              <a:ext uri="{FF2B5EF4-FFF2-40B4-BE49-F238E27FC236}">
                <a16:creationId xmlns:a16="http://schemas.microsoft.com/office/drawing/2014/main" id="{94E52C42-2DE0-A6A1-B1F5-2D424C389A5D}"/>
              </a:ext>
            </a:extLst>
          </p:cNvPr>
          <p:cNvSpPr>
            <a:spLocks noGrp="1"/>
          </p:cNvSpPr>
          <p:nvPr>
            <p:ph type="title"/>
          </p:nvPr>
        </p:nvSpPr>
        <p:spPr>
          <a:xfrm>
            <a:off x="1154954" y="973668"/>
            <a:ext cx="8761413" cy="706964"/>
          </a:xfrm>
        </p:spPr>
        <p:txBody>
          <a:bodyPr>
            <a:normAutofit/>
          </a:bodyPr>
          <a:lstStyle/>
          <a:p>
            <a:r>
              <a:rPr lang="en-GB">
                <a:solidFill>
                  <a:schemeClr val="tx1"/>
                </a:solidFill>
              </a:rPr>
              <a:t>Summary </a:t>
            </a:r>
          </a:p>
        </p:txBody>
      </p:sp>
      <p:sp>
        <p:nvSpPr>
          <p:cNvPr id="3" name="Content Placeholder 2">
            <a:extLst>
              <a:ext uri="{FF2B5EF4-FFF2-40B4-BE49-F238E27FC236}">
                <a16:creationId xmlns:a16="http://schemas.microsoft.com/office/drawing/2014/main" id="{F9E1343D-497F-0341-D965-D781888397CC}"/>
              </a:ext>
            </a:extLst>
          </p:cNvPr>
          <p:cNvSpPr>
            <a:spLocks noGrp="1"/>
          </p:cNvSpPr>
          <p:nvPr>
            <p:ph idx="1"/>
          </p:nvPr>
        </p:nvSpPr>
        <p:spPr>
          <a:xfrm>
            <a:off x="1154954" y="2603500"/>
            <a:ext cx="8825659" cy="3416300"/>
          </a:xfrm>
        </p:spPr>
        <p:txBody>
          <a:bodyPr vert="horz" lIns="91440" tIns="45720" rIns="91440" bIns="45720" rtlCol="0">
            <a:normAutofit/>
          </a:bodyPr>
          <a:lstStyle/>
          <a:p>
            <a:r>
              <a:rPr lang="en-GB" dirty="0">
                <a:solidFill>
                  <a:schemeClr val="tx1"/>
                </a:solidFill>
                <a:ea typeface="+mn-lt"/>
                <a:cs typeface="+mn-lt"/>
              </a:rPr>
              <a:t>In summary, St. Regis Hotels target a niche market of luxury-conscious individuals, whether they are traveling for leisure, business, special occasions, or events. These consumers are willing to pay a premium for the brand's exceptional service, elegant accommodations, and exclusive amenities.</a:t>
            </a:r>
            <a:endParaRPr lang="en-GB" dirty="0">
              <a:solidFill>
                <a:schemeClr val="tx1"/>
              </a:solidFill>
            </a:endParaRPr>
          </a:p>
        </p:txBody>
      </p:sp>
    </p:spTree>
    <p:extLst>
      <p:ext uri="{BB962C8B-B14F-4D97-AF65-F5344CB8AC3E}">
        <p14:creationId xmlns:p14="http://schemas.microsoft.com/office/powerpoint/2010/main" val="236357605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24000"/>
                <a:satMod val="148000"/>
                <a:lumMod val="124000"/>
              </a:schemeClr>
            </a:gs>
            <a:gs pos="100000">
              <a:schemeClr val="bg1">
                <a:shade val="76000"/>
                <a:hueMod val="89000"/>
                <a:satMod val="16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23" name="Group 22">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noFill/>
        </p:grpSpPr>
        <p:sp>
          <p:nvSpPr>
            <p:cNvPr id="24" name="Rectangle 23">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0984EB24-A431-8C91-4C7C-E58FC6A5F6D4}"/>
              </a:ext>
            </a:extLst>
          </p:cNvPr>
          <p:cNvSpPr>
            <a:spLocks noGrp="1"/>
          </p:cNvSpPr>
          <p:nvPr>
            <p:ph type="title"/>
          </p:nvPr>
        </p:nvSpPr>
        <p:spPr>
          <a:xfrm>
            <a:off x="1128166" y="821095"/>
            <a:ext cx="9230185" cy="1069909"/>
          </a:xfrm>
        </p:spPr>
        <p:txBody>
          <a:bodyPr>
            <a:normAutofit/>
          </a:bodyPr>
          <a:lstStyle/>
          <a:p>
            <a:pPr algn="r"/>
            <a:r>
              <a:rPr lang="en-GB" b="1" dirty="0">
                <a:solidFill>
                  <a:schemeClr val="tx1"/>
                </a:solidFill>
                <a:latin typeface="Arial"/>
                <a:cs typeface="Arial"/>
              </a:rPr>
              <a:t>conclusion</a:t>
            </a:r>
          </a:p>
        </p:txBody>
      </p:sp>
      <p:sp>
        <p:nvSpPr>
          <p:cNvPr id="3" name="Content Placeholder 2">
            <a:extLst>
              <a:ext uri="{FF2B5EF4-FFF2-40B4-BE49-F238E27FC236}">
                <a16:creationId xmlns:a16="http://schemas.microsoft.com/office/drawing/2014/main" id="{55231732-08A9-9B4B-FD68-8DA029CF3A9A}"/>
              </a:ext>
            </a:extLst>
          </p:cNvPr>
          <p:cNvSpPr>
            <a:spLocks noGrp="1"/>
          </p:cNvSpPr>
          <p:nvPr>
            <p:ph idx="1"/>
          </p:nvPr>
        </p:nvSpPr>
        <p:spPr>
          <a:xfrm>
            <a:off x="1128166" y="2202025"/>
            <a:ext cx="7645173" cy="3508310"/>
          </a:xfrm>
        </p:spPr>
        <p:txBody>
          <a:bodyPr anchor="t">
            <a:normAutofit/>
          </a:bodyPr>
          <a:lstStyle/>
          <a:p>
            <a:pPr>
              <a:lnSpc>
                <a:spcPct val="90000"/>
              </a:lnSpc>
            </a:pPr>
            <a:r>
              <a:rPr lang="en-GB" dirty="0">
                <a:solidFill>
                  <a:schemeClr val="tx1"/>
                </a:solidFill>
                <a:ea typeface="+mn-lt"/>
                <a:cs typeface="+mn-lt"/>
              </a:rPr>
              <a:t>In conclusion, the St. Regis brand is a paragon of luxury hospitality, celebrated for its timeless elegance, personalized service, and commitment to creating memorable guest experiences. With a rich history dating back to 1904, St. Regis Hotels and Resorts have consistently set the standard for opulence and refinement in the hotel industry.</a:t>
            </a:r>
            <a:endParaRPr lang="en-GB" dirty="0">
              <a:solidFill>
                <a:schemeClr val="tx1"/>
              </a:solidFill>
            </a:endParaRPr>
          </a:p>
          <a:p>
            <a:pPr>
              <a:lnSpc>
                <a:spcPct val="90000"/>
              </a:lnSpc>
            </a:pPr>
            <a:r>
              <a:rPr lang="en-GB" dirty="0">
                <a:solidFill>
                  <a:schemeClr val="tx1"/>
                </a:solidFill>
                <a:ea typeface="+mn-lt"/>
                <a:cs typeface="+mn-lt"/>
              </a:rPr>
              <a:t>St. Regis Hotels cater to a discerning clientele, including affluent </a:t>
            </a:r>
            <a:r>
              <a:rPr lang="en-GB">
                <a:solidFill>
                  <a:schemeClr val="tx1"/>
                </a:solidFill>
                <a:ea typeface="+mn-lt"/>
                <a:cs typeface="+mn-lt"/>
              </a:rPr>
              <a:t>travellers</a:t>
            </a:r>
            <a:r>
              <a:rPr lang="en-GB" dirty="0">
                <a:solidFill>
                  <a:schemeClr val="tx1"/>
                </a:solidFill>
                <a:ea typeface="+mn-lt"/>
                <a:cs typeface="+mn-lt"/>
              </a:rPr>
              <a:t>, leisure seekers, business executives, event planners, and luxury enthusiasts. These guests are drawn to St. Regis for its exquisite accommodations, exceptional dining options, and a host of exclusive amenities, all delivered with unwavering attention to detail.</a:t>
            </a:r>
            <a:endParaRPr lang="en-GB" dirty="0">
              <a:solidFill>
                <a:schemeClr val="tx1"/>
              </a:solidFill>
            </a:endParaRPr>
          </a:p>
          <a:p>
            <a:pPr>
              <a:lnSpc>
                <a:spcPct val="90000"/>
              </a:lnSpc>
            </a:pPr>
            <a:endParaRPr lang="en-GB">
              <a:solidFill>
                <a:schemeClr val="tx1"/>
              </a:solidFill>
            </a:endParaRPr>
          </a:p>
        </p:txBody>
      </p:sp>
    </p:spTree>
    <p:extLst>
      <p:ext uri="{BB962C8B-B14F-4D97-AF65-F5344CB8AC3E}">
        <p14:creationId xmlns:p14="http://schemas.microsoft.com/office/powerpoint/2010/main" val="323199328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rgbClr val="0D0D0D"/>
          </a:solidFill>
          <a:ln>
            <a:noFill/>
          </a:ln>
          <a:effectLst/>
        </p:spPr>
        <p:style>
          <a:lnRef idx="1">
            <a:schemeClr val="accent1"/>
          </a:lnRef>
          <a:fillRef idx="3">
            <a:schemeClr val="accent1"/>
          </a:fillRef>
          <a:effectRef idx="2">
            <a:schemeClr val="accent1"/>
          </a:effectRef>
          <a:fontRef idx="minor">
            <a:schemeClr val="lt1"/>
          </a:fontRef>
        </p:style>
      </p:sp>
      <p:grpSp>
        <p:nvGrpSpPr>
          <p:cNvPr id="30" name="Group 29">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26" name="Rectangle 25">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02211EAE-AA87-E982-89E6-5253680680E7}"/>
              </a:ext>
            </a:extLst>
          </p:cNvPr>
          <p:cNvSpPr>
            <a:spLocks noGrp="1"/>
          </p:cNvSpPr>
          <p:nvPr>
            <p:ph type="title"/>
          </p:nvPr>
        </p:nvSpPr>
        <p:spPr>
          <a:xfrm>
            <a:off x="1154954" y="855481"/>
            <a:ext cx="8761413" cy="497622"/>
          </a:xfrm>
        </p:spPr>
        <p:txBody>
          <a:bodyPr anchor="b">
            <a:normAutofit fontScale="90000"/>
          </a:bodyPr>
          <a:lstStyle/>
          <a:p>
            <a:r>
              <a:rPr lang="en-GB">
                <a:solidFill>
                  <a:schemeClr val="tx1"/>
                </a:solidFill>
              </a:rPr>
              <a:t>References' </a:t>
            </a:r>
          </a:p>
        </p:txBody>
      </p:sp>
      <p:sp>
        <p:nvSpPr>
          <p:cNvPr id="3" name="Content Placeholder 2">
            <a:extLst>
              <a:ext uri="{FF2B5EF4-FFF2-40B4-BE49-F238E27FC236}">
                <a16:creationId xmlns:a16="http://schemas.microsoft.com/office/drawing/2014/main" id="{2F4DFD24-6FA9-BFDD-A59D-2FBCFE34176D}"/>
              </a:ext>
            </a:extLst>
          </p:cNvPr>
          <p:cNvSpPr>
            <a:spLocks noGrp="1"/>
          </p:cNvSpPr>
          <p:nvPr>
            <p:ph idx="1"/>
          </p:nvPr>
        </p:nvSpPr>
        <p:spPr>
          <a:xfrm>
            <a:off x="914323" y="1557805"/>
            <a:ext cx="8422822" cy="5991717"/>
          </a:xfrm>
        </p:spPr>
        <p:txBody>
          <a:bodyPr vert="horz" lIns="91440" tIns="45720" rIns="91440" bIns="45720" rtlCol="0" anchor="ctr">
            <a:normAutofit/>
          </a:bodyPr>
          <a:lstStyle/>
          <a:p>
            <a:pPr marL="171450" indent="-171450">
              <a:lnSpc>
                <a:spcPct val="90000"/>
              </a:lnSpc>
            </a:pPr>
            <a:r>
              <a:rPr lang="en-GB" sz="1200" dirty="0">
                <a:solidFill>
                  <a:schemeClr val="tx1"/>
                </a:solidFill>
                <a:ea typeface="+mn-lt"/>
                <a:cs typeface="+mn-lt"/>
              </a:rPr>
              <a:t>   (Hotel Mogel)( 22 Dec 2014) </a:t>
            </a:r>
            <a:r>
              <a:rPr lang="en-GB" sz="1200" dirty="0">
                <a:solidFill>
                  <a:schemeClr val="tx1"/>
                </a:solidFill>
                <a:ea typeface="+mn-lt"/>
                <a:cs typeface="+mn-lt"/>
                <a:hlinkClick r:id="rId2">
                  <a:extLst>
                    <a:ext uri="{A12FA001-AC4F-418D-AE19-62706E023703}">
                      <ahyp:hlinkClr xmlns:ahyp="http://schemas.microsoft.com/office/drawing/2018/hyperlinkcolor" val="tx"/>
                    </a:ext>
                  </a:extLst>
                </a:hlinkClick>
              </a:rPr>
              <a:t>www.hotelmogel.com</a:t>
            </a:r>
            <a:endParaRPr lang="en-GB" sz="1200" i="1" dirty="0">
              <a:solidFill>
                <a:schemeClr val="tx1"/>
              </a:solidFill>
              <a:latin typeface="Arial"/>
              <a:cs typeface="Arial"/>
            </a:endParaRPr>
          </a:p>
          <a:p>
            <a:r>
              <a:rPr lang="en-GB" sz="1200" dirty="0">
                <a:solidFill>
                  <a:schemeClr val="tx1"/>
                </a:solidFill>
                <a:ea typeface="+mn-lt"/>
                <a:cs typeface="+mn-lt"/>
              </a:rPr>
              <a:t>(Boston Globe) ( 13 Nov 1997)www.newspapers.com. p. 67</a:t>
            </a:r>
            <a:endParaRPr lang="en-GB" sz="1200" dirty="0">
              <a:solidFill>
                <a:schemeClr val="tx1"/>
              </a:solidFill>
              <a:latin typeface="Century Gothic"/>
              <a:cs typeface="Arial"/>
            </a:endParaRPr>
          </a:p>
          <a:p>
            <a:r>
              <a:rPr lang="en-GB" sz="1200" dirty="0">
                <a:solidFill>
                  <a:schemeClr val="tx1"/>
                </a:solidFill>
                <a:ea typeface="+mn-lt"/>
                <a:cs typeface="+mn-lt"/>
              </a:rPr>
              <a:t>(Los Angeles Times) (21 Jan 1998) www.newspapers.com. p. 46. St. Regis and Westin brands.</a:t>
            </a:r>
            <a:endParaRPr lang="en-GB" dirty="0">
              <a:solidFill>
                <a:schemeClr val="tx1"/>
              </a:solidFill>
            </a:endParaRPr>
          </a:p>
          <a:p>
            <a:r>
              <a:rPr lang="en-GB" sz="1200" dirty="0">
                <a:solidFill>
                  <a:schemeClr val="tx1"/>
                </a:solidFill>
                <a:ea typeface="+mn-lt"/>
                <a:cs typeface="+mn-lt"/>
              </a:rPr>
              <a:t>(St. Regis New York)www.historichotelsthenandnow.com. </a:t>
            </a:r>
            <a:endParaRPr lang="en-GB" sz="1200" dirty="0">
              <a:solidFill>
                <a:schemeClr val="tx1"/>
              </a:solidFill>
              <a:latin typeface="Century Gothic"/>
              <a:cs typeface="Arial"/>
            </a:endParaRPr>
          </a:p>
          <a:p>
            <a:r>
              <a:rPr lang="en-GB" sz="1200" dirty="0">
                <a:solidFill>
                  <a:schemeClr val="tx1"/>
                </a:solidFill>
                <a:ea typeface="+mn-lt"/>
                <a:cs typeface="+mn-lt"/>
              </a:rPr>
              <a:t>(PR Newswire)( 13 Jan 1994)www.thefreelibrary.com. </a:t>
            </a:r>
            <a:endParaRPr lang="en-GB" dirty="0">
              <a:solidFill>
                <a:schemeClr val="tx1"/>
              </a:solidFill>
            </a:endParaRPr>
          </a:p>
          <a:p>
            <a:r>
              <a:rPr lang="en-GB" sz="1200" dirty="0">
                <a:solidFill>
                  <a:schemeClr val="tx1"/>
                </a:solidFill>
                <a:ea typeface="+mn-lt"/>
                <a:cs typeface="+mn-lt"/>
              </a:rPr>
              <a:t>(26 FEBRUARY 2022)( by Rhys Jones)  </a:t>
            </a:r>
            <a:r>
              <a:rPr lang="en-GB" sz="1200" dirty="0">
                <a:solidFill>
                  <a:schemeClr val="tx1"/>
                </a:solidFill>
                <a:ea typeface="+mn-lt"/>
                <a:cs typeface="+mn-lt"/>
                <a:hlinkClick r:id="rId3">
                  <a:extLst>
                    <a:ext uri="{A12FA001-AC4F-418D-AE19-62706E023703}">
                      <ahyp:hlinkClr xmlns:ahyp="http://schemas.microsoft.com/office/drawing/2018/hyperlinkcolor" val="tx"/>
                    </a:ext>
                  </a:extLst>
                </a:hlinkClick>
              </a:rPr>
              <a:t>https://www.headforpoints.com</a:t>
            </a:r>
            <a:endParaRPr lang="en-GB">
              <a:solidFill>
                <a:schemeClr val="tx1"/>
              </a:solidFill>
              <a:hlinkClick r:id="rId3">
                <a:extLst>
                  <a:ext uri="{A12FA001-AC4F-418D-AE19-62706E023703}">
                    <ahyp:hlinkClr xmlns:ahyp="http://schemas.microsoft.com/office/drawing/2018/hyperlinkcolor" val="tx"/>
                  </a:ext>
                </a:extLst>
              </a:hlinkClick>
            </a:endParaRPr>
          </a:p>
          <a:p>
            <a:r>
              <a:rPr lang="en-GB" sz="1200" dirty="0">
                <a:solidFill>
                  <a:schemeClr val="tx1"/>
                </a:solidFill>
                <a:ea typeface="+mn-lt"/>
                <a:cs typeface="+mn-lt"/>
              </a:rPr>
              <a:t>(2022)( Annual Report) </a:t>
            </a:r>
            <a:r>
              <a:rPr lang="en-GB" sz="1200" dirty="0">
                <a:solidFill>
                  <a:schemeClr val="tx1"/>
                </a:solidFill>
                <a:ea typeface="+mn-lt"/>
                <a:cs typeface="+mn-lt"/>
                <a:hlinkClick r:id="rId4">
                  <a:extLst>
                    <a:ext uri="{A12FA001-AC4F-418D-AE19-62706E023703}">
                      <ahyp:hlinkClr xmlns:ahyp="http://schemas.microsoft.com/office/drawing/2018/hyperlinkcolor" val="tx"/>
                    </a:ext>
                  </a:extLst>
                </a:hlinkClick>
              </a:rPr>
              <a:t>www.marriott.gcs-web.com</a:t>
            </a:r>
            <a:r>
              <a:rPr lang="en-GB" sz="1200" dirty="0">
                <a:solidFill>
                  <a:schemeClr val="tx1"/>
                </a:solidFill>
                <a:ea typeface="+mn-lt"/>
                <a:cs typeface="+mn-lt"/>
              </a:rPr>
              <a:t>. p. 6.</a:t>
            </a:r>
            <a:endParaRPr lang="en-GB" sz="1200" dirty="0">
              <a:solidFill>
                <a:schemeClr val="tx1"/>
              </a:solidFill>
              <a:latin typeface="Century Gothic"/>
              <a:cs typeface="Arial"/>
            </a:endParaRPr>
          </a:p>
          <a:p>
            <a:r>
              <a:rPr lang="en-GB" sz="1200" dirty="0">
                <a:solidFill>
                  <a:schemeClr val="tx1"/>
                </a:solidFill>
                <a:ea typeface="+mn-lt"/>
                <a:cs typeface="+mn-lt"/>
              </a:rPr>
              <a:t>(St. Regis Hotel Locations) </a:t>
            </a:r>
            <a:r>
              <a:rPr lang="en-GB" sz="1200" dirty="0">
                <a:solidFill>
                  <a:schemeClr val="tx1"/>
                </a:solidFill>
                <a:ea typeface="+mn-lt"/>
                <a:cs typeface="+mn-lt"/>
                <a:hlinkClick r:id="rId5">
                  <a:extLst>
                    <a:ext uri="{A12FA001-AC4F-418D-AE19-62706E023703}">
                      <ahyp:hlinkClr xmlns:ahyp="http://schemas.microsoft.com/office/drawing/2018/hyperlinkcolor" val="tx"/>
                    </a:ext>
                  </a:extLst>
                </a:hlinkClick>
              </a:rPr>
              <a:t>www.marriott.com</a:t>
            </a:r>
            <a:endParaRPr lang="en-GB">
              <a:solidFill>
                <a:schemeClr val="tx1"/>
              </a:solidFill>
            </a:endParaRPr>
          </a:p>
          <a:p>
            <a:r>
              <a:rPr lang="en-GB" sz="1200" dirty="0">
                <a:solidFill>
                  <a:schemeClr val="tx1"/>
                </a:solidFill>
                <a:ea typeface="+mn-lt"/>
                <a:cs typeface="+mn-lt"/>
              </a:rPr>
              <a:t>(Review: St Regis Singapore) (Caroline Astor Suite)". Accom Voyage. 29 January 2012</a:t>
            </a:r>
            <a:endParaRPr lang="en-GB" dirty="0">
              <a:solidFill>
                <a:schemeClr val="tx1"/>
              </a:solidFill>
            </a:endParaRPr>
          </a:p>
          <a:p>
            <a:pPr marL="0" indent="0">
              <a:buNone/>
            </a:pPr>
            <a:r>
              <a:rPr lang="en-GB" sz="1200" dirty="0">
                <a:solidFill>
                  <a:schemeClr val="tx1"/>
                </a:solidFill>
                <a:ea typeface="+mn-lt"/>
                <a:cs typeface="+mn-lt"/>
                <a:hlinkClick r:id="rId6"/>
              </a:rPr>
              <a:t>https://accomvoyage.com/st-regis-singapore-review-caroline-astor-suite/</a:t>
            </a:r>
            <a:endParaRPr lang="en-GB">
              <a:solidFill>
                <a:schemeClr val="tx1"/>
              </a:solidFill>
              <a:hlinkClick r:id="rId6"/>
            </a:endParaRPr>
          </a:p>
          <a:p>
            <a:r>
              <a:rPr lang="en-GB" sz="1200" dirty="0">
                <a:solidFill>
                  <a:schemeClr val="tx1"/>
                </a:solidFill>
                <a:ea typeface="+mn-lt"/>
                <a:cs typeface="+mn-lt"/>
              </a:rPr>
              <a:t> ( CPP Luxury)( 23 May 2022.)</a:t>
            </a:r>
            <a:endParaRPr lang="en-GB" dirty="0">
              <a:solidFill>
                <a:schemeClr val="tx1"/>
              </a:solidFill>
            </a:endParaRPr>
          </a:p>
          <a:p>
            <a:pPr marL="0" indent="0">
              <a:buNone/>
            </a:pPr>
            <a:r>
              <a:rPr lang="en-GB" sz="1200" dirty="0">
                <a:solidFill>
                  <a:schemeClr val="tx1"/>
                </a:solidFill>
                <a:ea typeface="+mn-lt"/>
                <a:cs typeface="+mn-lt"/>
              </a:rPr>
              <a:t>https://cpp-luxury.com/st-regis-hotels-resorts-completes-first-phase-of-renovation-of-the-st-regis-kuwait/</a:t>
            </a:r>
            <a:endParaRPr lang="en-GB" dirty="0">
              <a:solidFill>
                <a:schemeClr val="tx1"/>
              </a:solidFill>
            </a:endParaRPr>
          </a:p>
          <a:p>
            <a:pPr marL="0" indent="0">
              <a:buNone/>
            </a:pPr>
            <a:endParaRPr lang="en-GB" sz="1200" dirty="0">
              <a:solidFill>
                <a:schemeClr val="tx1"/>
              </a:solidFill>
              <a:latin typeface="Century Gothic"/>
              <a:cs typeface="Arial"/>
            </a:endParaRPr>
          </a:p>
          <a:p>
            <a:endParaRPr lang="en-GB" sz="1200" dirty="0">
              <a:solidFill>
                <a:schemeClr val="tx1"/>
              </a:solidFill>
              <a:latin typeface="Century Gothic"/>
              <a:cs typeface="Arial"/>
            </a:endParaRPr>
          </a:p>
          <a:p>
            <a:pPr>
              <a:lnSpc>
                <a:spcPct val="90000"/>
              </a:lnSpc>
            </a:pPr>
            <a:endParaRPr lang="en-GB" sz="1200" dirty="0">
              <a:solidFill>
                <a:schemeClr val="tx1"/>
              </a:solidFill>
              <a:latin typeface="Century Gothic"/>
              <a:cs typeface="Arial"/>
            </a:endParaRPr>
          </a:p>
          <a:p>
            <a:pPr>
              <a:lnSpc>
                <a:spcPct val="90000"/>
              </a:lnSpc>
            </a:pPr>
            <a:endParaRPr lang="en-GB" sz="1100" i="1">
              <a:solidFill>
                <a:schemeClr val="tx1"/>
              </a:solidFill>
              <a:latin typeface="Arial"/>
              <a:cs typeface="Arial"/>
            </a:endParaRPr>
          </a:p>
          <a:p>
            <a:pPr marL="0" indent="0">
              <a:lnSpc>
                <a:spcPct val="90000"/>
              </a:lnSpc>
              <a:buNone/>
            </a:pPr>
            <a:endParaRPr lang="en-GB" sz="1100" b="1">
              <a:solidFill>
                <a:schemeClr val="tx1"/>
              </a:solidFill>
              <a:latin typeface="Arial"/>
              <a:cs typeface="Arial"/>
            </a:endParaRPr>
          </a:p>
          <a:p>
            <a:pPr>
              <a:lnSpc>
                <a:spcPct val="90000"/>
              </a:lnSpc>
            </a:pPr>
            <a:endParaRPr lang="en-GB" sz="1100" i="1">
              <a:solidFill>
                <a:schemeClr val="tx1"/>
              </a:solidFill>
              <a:cs typeface="Arial"/>
            </a:endParaRPr>
          </a:p>
          <a:p>
            <a:pPr>
              <a:lnSpc>
                <a:spcPct val="90000"/>
              </a:lnSpc>
            </a:pPr>
            <a:endParaRPr lang="en-GB" sz="1100">
              <a:solidFill>
                <a:schemeClr val="tx1"/>
              </a:solidFill>
            </a:endParaRPr>
          </a:p>
          <a:p>
            <a:pPr>
              <a:lnSpc>
                <a:spcPct val="90000"/>
              </a:lnSpc>
            </a:pPr>
            <a:endParaRPr lang="en-GB" sz="1100" i="1">
              <a:solidFill>
                <a:schemeClr val="tx1"/>
              </a:solidFill>
            </a:endParaRPr>
          </a:p>
          <a:p>
            <a:pPr>
              <a:lnSpc>
                <a:spcPct val="90000"/>
              </a:lnSpc>
            </a:pPr>
            <a:endParaRPr lang="en-GB" sz="1100">
              <a:solidFill>
                <a:schemeClr val="tx1"/>
              </a:solidFill>
            </a:endParaRPr>
          </a:p>
        </p:txBody>
      </p:sp>
    </p:spTree>
    <p:extLst>
      <p:ext uri="{BB962C8B-B14F-4D97-AF65-F5344CB8AC3E}">
        <p14:creationId xmlns:p14="http://schemas.microsoft.com/office/powerpoint/2010/main" val="382916836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C14CD-55C4-CD09-D027-630EC4EA97C0}"/>
              </a:ext>
            </a:extLst>
          </p:cNvPr>
          <p:cNvSpPr>
            <a:spLocks noGrp="1"/>
          </p:cNvSpPr>
          <p:nvPr>
            <p:ph type="title"/>
          </p:nvPr>
        </p:nvSpPr>
        <p:spPr/>
        <p:txBody>
          <a:bodyPr/>
          <a:lstStyle/>
          <a:p>
            <a:endParaRPr lang="en-GB" dirty="0"/>
          </a:p>
        </p:txBody>
      </p:sp>
      <p:pic>
        <p:nvPicPr>
          <p:cNvPr id="5" name="Content Placeholder 4" descr="A blue circle with white text&#10;&#10;Description automatically generated">
            <a:extLst>
              <a:ext uri="{FF2B5EF4-FFF2-40B4-BE49-F238E27FC236}">
                <a16:creationId xmlns:a16="http://schemas.microsoft.com/office/drawing/2014/main" id="{B2044F9A-8670-5617-DC3B-993722D19E5B}"/>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80044" y="144972"/>
            <a:ext cx="11108186" cy="6780601"/>
          </a:xfrm>
        </p:spPr>
      </p:pic>
      <p:sp>
        <p:nvSpPr>
          <p:cNvPr id="6" name="TextBox 5">
            <a:extLst>
              <a:ext uri="{FF2B5EF4-FFF2-40B4-BE49-F238E27FC236}">
                <a16:creationId xmlns:a16="http://schemas.microsoft.com/office/drawing/2014/main" id="{030BBAE2-B066-0870-ECB6-78FB9CD8C559}"/>
              </a:ext>
            </a:extLst>
          </p:cNvPr>
          <p:cNvSpPr txBox="1"/>
          <p:nvPr/>
        </p:nvSpPr>
        <p:spPr>
          <a:xfrm>
            <a:off x="3859213" y="6019800"/>
            <a:ext cx="3416300" cy="317500"/>
          </a:xfrm>
          <a:prstGeom prst="rect">
            <a:avLst/>
          </a:prstGeom>
        </p:spPr>
        <p:txBody>
          <a:bodyPr lIns="91440" tIns="45720" rIns="91440" bIns="45720" anchor="t">
            <a:normAutofit fontScale="92500" lnSpcReduction="20000"/>
          </a:bodyPr>
          <a:lstStyle/>
          <a:p>
            <a:r>
              <a:rPr lang="en-US" dirty="0">
                <a:hlinkClick r:id="rId4"/>
              </a:rPr>
              <a:t>C</a:t>
            </a:r>
            <a:r>
              <a:rPr lang="en-US" dirty="0"/>
              <a:t>.</a:t>
            </a:r>
          </a:p>
        </p:txBody>
      </p:sp>
    </p:spTree>
    <p:extLst>
      <p:ext uri="{BB962C8B-B14F-4D97-AF65-F5344CB8AC3E}">
        <p14:creationId xmlns:p14="http://schemas.microsoft.com/office/powerpoint/2010/main" val="8933785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 Boardroom</vt:lpstr>
      <vt:lpstr>The role and importance of quality service, hospitality, and guest services within the hotel Industry </vt:lpstr>
      <vt:lpstr>CONTENT table</vt:lpstr>
      <vt:lpstr>Introduction </vt:lpstr>
      <vt:lpstr>PowerPoint Presentation</vt:lpstr>
      <vt:lpstr>PowerPoint Presentation</vt:lpstr>
      <vt:lpstr>services</vt:lpstr>
      <vt:lpstr>PowerPoint Presentation</vt:lpstr>
      <vt:lpstr>Summary </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348</cp:revision>
  <dcterms:created xsi:type="dcterms:W3CDTF">2023-10-03T15:59:55Z</dcterms:created>
  <dcterms:modified xsi:type="dcterms:W3CDTF">2023-10-11T10:23:32Z</dcterms:modified>
</cp:coreProperties>
</file>