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3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9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53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80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openxmlformats.org/officeDocument/2006/relationships/customXml" Target="../customXml/item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48E73-A1F6-4DD6-915B-2D58ECA6DD3F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CA068C-4E6A-4D4F-B02D-BE147129B8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648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4C9C5-7A53-8C4F-BDC2-10FE33EC873C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108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84E00-D0C2-B168-2BBB-9BBFF5D0A4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A43108-638D-DF41-206D-919C981C4F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58D06-3D75-B8D7-0D78-484877149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D442C-CD2C-A898-CFCC-DAD0FB871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8E0E6-2A5C-FCA9-6B2D-F2A1E063A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832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24BFD-71D0-DE88-31EB-69C6782B7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3740A-C1E8-1928-3B78-365F5A635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4CA5A-9779-E3AC-625C-7C600934E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C24A0-0DB7-6D53-31B6-6D1618BE0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AFEB2-936D-84D6-02E6-69A58D29D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001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1DA69-6C96-4347-3F01-F84CB3FD0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3C8FBE-8EBB-2019-0202-1DDF65BA59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0F921-623D-3B57-099C-44942DD5B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46001-B254-02CE-D3BD-55F242DE7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841F94-565E-7A2F-8F3C-57595DDC5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786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3EF75-D981-7D81-D478-2596089C3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EB9AD-EB9B-80D9-C113-C740E3B3E2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A45D7B-1DB4-2090-6669-2FDBBE716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D42B34-0689-E75C-6524-C7FF2024E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A3F7B7-1EDC-23F8-73E3-50BF51A77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17261F-DC4C-8CC1-99BC-24B238A70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740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1EEBF-A933-030F-FF1B-009A2FC51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3EA9D-252B-DE26-7C1D-513956184C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6E9AE2-F44F-D780-1722-871D8E2461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302330-C959-C38E-A503-8D2FA628AC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B34CF9-E56E-9DE7-A06C-EC967C4D59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1397D4-70E8-183B-243D-D9308E400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BF38A2-3C7F-A249-77C0-1E5C60851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E5A01B-579A-7A88-3FE0-58992D998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583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896A1-F4AE-C6C0-FEF2-67CFE6E0B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1A9D9B-8D49-8C58-C22A-04DDF81B0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6598BB-D82C-24B1-DB2A-E4D8F2C60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7870E7-4DEF-153B-A871-17A66A200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055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BEC0C5-833B-754E-AFBD-C76B7F062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EA9ED4-88A8-7DC2-582F-DDF4D6799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6AF93E-9EF0-FD41-59F3-E616EDBBF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702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42B4E-AE28-8540-077F-B9425FE98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B89F5-B57C-B9EA-F3F4-8FAFA45C0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1FC8FF-BD79-8A93-951A-2B8A56B6D2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1E2DF-679B-4904-9E0D-9EDB8D43C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2FBB53-9001-78EF-118B-7E6640A89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A3A9F-39D1-9A9F-F23E-EC0B0FFBA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510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3DB45-DD15-F37A-D5A3-5B2CE3A59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9A582C-8F71-EC28-0C03-FBEACA7C71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A15A0E-7623-12EB-E097-1D3804B726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298E49-4DFE-F78A-CC61-F4401D105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E4D7E-24D2-10DE-7B1D-BC661E848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8FEA40-C8AE-2CB3-77FE-C38D5D7FC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174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FFCF3-483A-F2C1-3E18-EA9A10522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2DE314-7C02-5A5B-FDDD-3E7EC51FA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80E5C-3361-A0AF-3FD2-FC7AE8352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E0C18-4E44-664C-B91C-1B8A09F2D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E6B08-EB19-770B-25FD-BC4874944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465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06E29A-0AE3-B0C5-52A7-29485B26F0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F6A68-E507-B5E0-1AD3-C41B7CC56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D29F3-A5DF-BFC2-4F9F-5EBDB3802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D5959-54F8-514A-1B45-656C61BEF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80DF9-7506-7AC0-EF53-D6D1CCC83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532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30D7F2-7D1A-6017-3899-5BA8D29F8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60AA60-15E3-F92C-0167-DC39D5147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095CCD-95CC-3FF8-1D64-EBF86EE54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290356-9E93-4749-81E8-266309FBBD2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BBC57-559D-213F-70F3-889439F9F1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05457-6A28-CE5B-F0FC-DBCDA9D2A4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509A9-F022-4744-9024-B4F58CA394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297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3CDAE-C91F-4FAE-98B0-24AC91B9B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2781" y="-250695"/>
            <a:ext cx="10515600" cy="1325563"/>
          </a:xfrm>
        </p:spPr>
        <p:txBody>
          <a:bodyPr/>
          <a:lstStyle/>
          <a:p>
            <a:r>
              <a:rPr lang="en-GB" dirty="0"/>
              <a:t>Financial Ratios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6C5F8D-4AE7-66D2-21FB-C94E0FF5410B}"/>
              </a:ext>
            </a:extLst>
          </p:cNvPr>
          <p:cNvSpPr txBox="1"/>
          <p:nvPr/>
        </p:nvSpPr>
        <p:spPr>
          <a:xfrm>
            <a:off x="5216487" y="1242352"/>
            <a:ext cx="519633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Go into Groups and review the information so far and consider the following questions ?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Business Health improving or weakening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Business Performance improvement or weakening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What is helping you make that decision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What don’t we understand ? So what information would help us ?</a:t>
            </a:r>
          </a:p>
          <a:p>
            <a:endParaRPr lang="en-GB" sz="1600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890E39-0F2E-61C4-DD1C-7E68F54871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1" y="997023"/>
            <a:ext cx="3514725" cy="535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282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7" ma:contentTypeDescription="Create a new document." ma:contentTypeScope="" ma:versionID="84965be6c32ee4654a1f7b64b54ae9ab">
  <xsd:schema xmlns:xsd="http://www.w3.org/2001/XMLSchema" xmlns:xs="http://www.w3.org/2001/XMLSchema" xmlns:p="http://schemas.microsoft.com/office/2006/metadata/properties" xmlns:ns2="1084fe36-8241-4751-a893-1fa9f44ff207" xmlns:ns3="58fca413-3b36-4298-af2b-d24aa1f4750f" targetNamespace="http://schemas.microsoft.com/office/2006/metadata/properties" ma:root="true" ma:fieldsID="cafb2ad042e159ca369c3bb1ffb44011" ns2:_="" ns3:_="">
    <xsd:import namespace="1084fe36-8241-4751-a893-1fa9f44ff207"/>
    <xsd:import namespace="58fca413-3b36-4298-af2b-d24aa1f4750f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D9E9822-5B69-417A-ADE5-53E0753159D2}"/>
</file>

<file path=customXml/itemProps2.xml><?xml version="1.0" encoding="utf-8"?>
<ds:datastoreItem xmlns:ds="http://schemas.openxmlformats.org/officeDocument/2006/customXml" ds:itemID="{B39ED052-B026-4215-BB55-85B7F9519A5E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</Words>
  <Application>Microsoft Office PowerPoint</Application>
  <PresentationFormat>Widescreen</PresentationFormat>
  <Paragraphs>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Financial Ratios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Ratios</dc:title>
  <dc:creator>Howard Davies</dc:creator>
  <cp:lastModifiedBy>Howard Davies</cp:lastModifiedBy>
  <cp:revision>1</cp:revision>
  <dcterms:created xsi:type="dcterms:W3CDTF">2022-11-25T15:45:09Z</dcterms:created>
  <dcterms:modified xsi:type="dcterms:W3CDTF">2022-11-25T15:47:14Z</dcterms:modified>
</cp:coreProperties>
</file>