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4"/>
  </p:notesMasterIdLst>
  <p:sldIdLst>
    <p:sldId id="256" r:id="rId2"/>
    <p:sldId id="257" r:id="rId3"/>
    <p:sldId id="258" r:id="rId4"/>
    <p:sldId id="259" r:id="rId5"/>
    <p:sldId id="261" r:id="rId6"/>
    <p:sldId id="260" r:id="rId7"/>
    <p:sldId id="263" r:id="rId8"/>
    <p:sldId id="266" r:id="rId9"/>
    <p:sldId id="265" r:id="rId10"/>
    <p:sldId id="267" r:id="rId11"/>
    <p:sldId id="262" r:id="rId12"/>
    <p:sldId id="264" r:id="rId1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41FC1C-C833-4870-98C8-84B976883780}" v="65" dt="2023-02-14T13:26:43.965"/>
    <p1510:client id="{F74C7C26-471A-4564-8D23-33A601692AFE}" v="179" dt="2023-02-14T13:36:36.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anara Bibi (2116667)" userId="S::2116667@student.uwtsd.ac.uk::dee06404-b594-4625-b9be-5700f4b09282" providerId="AD" clId="Web-{8F4B2DF8-1C14-C245-A5A1-37F47493556A}"/>
    <pc:docChg chg="addSld modSld sldOrd addMainMaster">
      <pc:chgData name="Shahanara Bibi (2116667)" userId="S::2116667@student.uwtsd.ac.uk::dee06404-b594-4625-b9be-5700f4b09282" providerId="AD" clId="Web-{8F4B2DF8-1C14-C245-A5A1-37F47493556A}" dt="2023-02-07T15:23:41.069" v="8"/>
      <pc:docMkLst>
        <pc:docMk/>
      </pc:docMkLst>
      <pc:sldChg chg="ord">
        <pc:chgData name="Shahanara Bibi (2116667)" userId="S::2116667@student.uwtsd.ac.uk::dee06404-b594-4625-b9be-5700f4b09282" providerId="AD" clId="Web-{8F4B2DF8-1C14-C245-A5A1-37F47493556A}" dt="2023-02-07T15:23:41.069" v="8"/>
        <pc:sldMkLst>
          <pc:docMk/>
          <pc:sldMk cId="0" sldId="261"/>
        </pc:sldMkLst>
      </pc:sldChg>
      <pc:sldChg chg="modSp">
        <pc:chgData name="Shahanara Bibi (2116667)" userId="S::2116667@student.uwtsd.ac.uk::dee06404-b594-4625-b9be-5700f4b09282" providerId="AD" clId="Web-{8F4B2DF8-1C14-C245-A5A1-37F47493556A}" dt="2023-02-07T15:23:32.256" v="6" actId="20577"/>
        <pc:sldMkLst>
          <pc:docMk/>
          <pc:sldMk cId="0" sldId="265"/>
        </pc:sldMkLst>
        <pc:spChg chg="mod">
          <ac:chgData name="Shahanara Bibi (2116667)" userId="S::2116667@student.uwtsd.ac.uk::dee06404-b594-4625-b9be-5700f4b09282" providerId="AD" clId="Web-{8F4B2DF8-1C14-C245-A5A1-37F47493556A}" dt="2023-02-07T15:23:32.256" v="6" actId="20577"/>
          <ac:spMkLst>
            <pc:docMk/>
            <pc:sldMk cId="0" sldId="265"/>
            <ac:spMk id="13314" creationId="{E5FC0E38-241E-D397-CFDF-1CE828FB77E1}"/>
          </ac:spMkLst>
        </pc:spChg>
      </pc:sldChg>
      <pc:sldChg chg="add ord">
        <pc:chgData name="Shahanara Bibi (2116667)" userId="S::2116667@student.uwtsd.ac.uk::dee06404-b594-4625-b9be-5700f4b09282" providerId="AD" clId="Web-{8F4B2DF8-1C14-C245-A5A1-37F47493556A}" dt="2023-02-07T15:18:51.911" v="1"/>
        <pc:sldMkLst>
          <pc:docMk/>
          <pc:sldMk cId="3461501918" sldId="266"/>
        </pc:sldMkLst>
      </pc:sldChg>
      <pc:sldChg chg="add ord">
        <pc:chgData name="Shahanara Bibi (2116667)" userId="S::2116667@student.uwtsd.ac.uk::dee06404-b594-4625-b9be-5700f4b09282" providerId="AD" clId="Web-{8F4B2DF8-1C14-C245-A5A1-37F47493556A}" dt="2023-02-07T15:19:26.350" v="3"/>
        <pc:sldMkLst>
          <pc:docMk/>
          <pc:sldMk cId="993571755" sldId="267"/>
        </pc:sldMkLst>
      </pc:sldChg>
      <pc:sldMasterChg chg="add addSldLayout">
        <pc:chgData name="Shahanara Bibi (2116667)" userId="S::2116667@student.uwtsd.ac.uk::dee06404-b594-4625-b9be-5700f4b09282" providerId="AD" clId="Web-{8F4B2DF8-1C14-C245-A5A1-37F47493556A}" dt="2023-02-07T15:18:34.691" v="0"/>
        <pc:sldMasterMkLst>
          <pc:docMk/>
          <pc:sldMasterMk cId="0" sldId="2147483686"/>
        </pc:sldMasterMkLst>
        <pc:sldLayoutChg chg="add">
          <pc:chgData name="Shahanara Bibi (2116667)" userId="S::2116667@student.uwtsd.ac.uk::dee06404-b594-4625-b9be-5700f4b09282" providerId="AD" clId="Web-{8F4B2DF8-1C14-C245-A5A1-37F47493556A}" dt="2023-02-07T15:18:34.691" v="0"/>
          <pc:sldLayoutMkLst>
            <pc:docMk/>
            <pc:sldMasterMk cId="0" sldId="2147483686"/>
            <pc:sldLayoutMk cId="1479669895" sldId="2147483649"/>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1576494742" sldId="2147483650"/>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3472606420" sldId="2147483651"/>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531119034" sldId="2147483652"/>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2656707956" sldId="2147483653"/>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3148131618" sldId="2147483654"/>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3148250903" sldId="2147483655"/>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6817100" sldId="2147483656"/>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4004083653" sldId="2147483657"/>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228694714" sldId="2147483658"/>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4219148227" sldId="2147483659"/>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2799640383" sldId="2147483660"/>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1712727425" sldId="2147483661"/>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2206920676" sldId="2147483662"/>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2604802865" sldId="2147483663"/>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2009442916" sldId="2147483664"/>
          </pc:sldLayoutMkLst>
        </pc:sldLayoutChg>
        <pc:sldLayoutChg chg="add">
          <pc:chgData name="Shahanara Bibi (2116667)" userId="S::2116667@student.uwtsd.ac.uk::dee06404-b594-4625-b9be-5700f4b09282" providerId="AD" clId="Web-{8F4B2DF8-1C14-C245-A5A1-37F47493556A}" dt="2023-02-07T15:18:34.691" v="0"/>
          <pc:sldLayoutMkLst>
            <pc:docMk/>
            <pc:sldMasterMk cId="0" sldId="2147483686"/>
            <pc:sldLayoutMk cId="3124918553" sldId="2147483665"/>
          </pc:sldLayoutMkLst>
        </pc:sldLayoutChg>
      </pc:sldMasterChg>
    </pc:docChg>
  </pc:docChgLst>
  <pc:docChgLst>
    <pc:chgData name="Shahanara Bibi (2116667)" userId="dee06404-b594-4625-b9be-5700f4b09282" providerId="ADAL" clId="{DB41FC1C-C833-4870-98C8-84B976883780}"/>
    <pc:docChg chg="undo custSel modSld sldOrd">
      <pc:chgData name="Shahanara Bibi (2116667)" userId="dee06404-b594-4625-b9be-5700f4b09282" providerId="ADAL" clId="{DB41FC1C-C833-4870-98C8-84B976883780}" dt="2023-02-14T13:26:43.965" v="1470" actId="20577"/>
      <pc:docMkLst>
        <pc:docMk/>
      </pc:docMkLst>
      <pc:sldChg chg="modSp mod">
        <pc:chgData name="Shahanara Bibi (2116667)" userId="dee06404-b594-4625-b9be-5700f4b09282" providerId="ADAL" clId="{DB41FC1C-C833-4870-98C8-84B976883780}" dt="2023-02-14T13:19:19.107" v="1461" actId="20577"/>
        <pc:sldMkLst>
          <pc:docMk/>
          <pc:sldMk cId="0" sldId="256"/>
        </pc:sldMkLst>
        <pc:spChg chg="mod">
          <ac:chgData name="Shahanara Bibi (2116667)" userId="dee06404-b594-4625-b9be-5700f4b09282" providerId="ADAL" clId="{DB41FC1C-C833-4870-98C8-84B976883780}" dt="2023-02-14T13:19:19.107" v="1461" actId="20577"/>
          <ac:spMkLst>
            <pc:docMk/>
            <pc:sldMk cId="0" sldId="256"/>
            <ac:spMk id="3" creationId="{7F2D1CA0-A0F2-AF26-2642-78847507529B}"/>
          </ac:spMkLst>
        </pc:spChg>
      </pc:sldChg>
      <pc:sldChg chg="modSp mod">
        <pc:chgData name="Shahanara Bibi (2116667)" userId="dee06404-b594-4625-b9be-5700f4b09282" providerId="ADAL" clId="{DB41FC1C-C833-4870-98C8-84B976883780}" dt="2023-02-10T22:40:56.194" v="1360" actId="20577"/>
        <pc:sldMkLst>
          <pc:docMk/>
          <pc:sldMk cId="0" sldId="257"/>
        </pc:sldMkLst>
        <pc:spChg chg="mod">
          <ac:chgData name="Shahanara Bibi (2116667)" userId="dee06404-b594-4625-b9be-5700f4b09282" providerId="ADAL" clId="{DB41FC1C-C833-4870-98C8-84B976883780}" dt="2023-02-10T22:40:56.194" v="1360" actId="20577"/>
          <ac:spMkLst>
            <pc:docMk/>
            <pc:sldMk cId="0" sldId="257"/>
            <ac:spMk id="6" creationId="{ABE07DFB-0CD0-3C8A-378A-30E34C4254B7}"/>
          </ac:spMkLst>
        </pc:spChg>
      </pc:sldChg>
      <pc:sldChg chg="ord">
        <pc:chgData name="Shahanara Bibi (2116667)" userId="dee06404-b594-4625-b9be-5700f4b09282" providerId="ADAL" clId="{DB41FC1C-C833-4870-98C8-84B976883780}" dt="2023-02-10T15:26:03.501" v="1352"/>
        <pc:sldMkLst>
          <pc:docMk/>
          <pc:sldMk cId="0" sldId="259"/>
        </pc:sldMkLst>
      </pc:sldChg>
      <pc:sldChg chg="addSp delSp modSp mod ord">
        <pc:chgData name="Shahanara Bibi (2116667)" userId="dee06404-b594-4625-b9be-5700f4b09282" providerId="ADAL" clId="{DB41FC1C-C833-4870-98C8-84B976883780}" dt="2023-02-14T13:26:43.965" v="1470" actId="20577"/>
        <pc:sldMkLst>
          <pc:docMk/>
          <pc:sldMk cId="0" sldId="261"/>
        </pc:sldMkLst>
        <pc:spChg chg="add del mod">
          <ac:chgData name="Shahanara Bibi (2116667)" userId="dee06404-b594-4625-b9be-5700f4b09282" providerId="ADAL" clId="{DB41FC1C-C833-4870-98C8-84B976883780}" dt="2023-02-13T21:42:27.310" v="1390"/>
          <ac:spMkLst>
            <pc:docMk/>
            <pc:sldMk cId="0" sldId="261"/>
            <ac:spMk id="2" creationId="{85E4DF10-BC97-9590-2107-6902C3CC57D4}"/>
          </ac:spMkLst>
        </pc:spChg>
        <pc:spChg chg="mod">
          <ac:chgData name="Shahanara Bibi (2116667)" userId="dee06404-b594-4625-b9be-5700f4b09282" providerId="ADAL" clId="{DB41FC1C-C833-4870-98C8-84B976883780}" dt="2023-02-10T15:13:39.465" v="1333" actId="1076"/>
          <ac:spMkLst>
            <pc:docMk/>
            <pc:sldMk cId="0" sldId="261"/>
            <ac:spMk id="2" creationId="{DEBFDAD1-5521-1E1E-ECBE-FD3C02253CF7}"/>
          </ac:spMkLst>
        </pc:spChg>
        <pc:spChg chg="add del mod">
          <ac:chgData name="Shahanara Bibi (2116667)" userId="dee06404-b594-4625-b9be-5700f4b09282" providerId="ADAL" clId="{DB41FC1C-C833-4870-98C8-84B976883780}" dt="2023-02-10T15:13:53.714" v="1336"/>
          <ac:spMkLst>
            <pc:docMk/>
            <pc:sldMk cId="0" sldId="261"/>
            <ac:spMk id="3" creationId="{46886F9B-8ECA-B3EC-B553-F5223185F42D}"/>
          </ac:spMkLst>
        </pc:spChg>
        <pc:spChg chg="add mod">
          <ac:chgData name="Shahanara Bibi (2116667)" userId="dee06404-b594-4625-b9be-5700f4b09282" providerId="ADAL" clId="{DB41FC1C-C833-4870-98C8-84B976883780}" dt="2023-02-10T15:13:45.362" v="1334" actId="1076"/>
          <ac:spMkLst>
            <pc:docMk/>
            <pc:sldMk cId="0" sldId="261"/>
            <ac:spMk id="4" creationId="{4395A83C-803B-E2CB-D1E4-686743921E4A}"/>
          </ac:spMkLst>
        </pc:spChg>
        <pc:spChg chg="add mod">
          <ac:chgData name="Shahanara Bibi (2116667)" userId="dee06404-b594-4625-b9be-5700f4b09282" providerId="ADAL" clId="{DB41FC1C-C833-4870-98C8-84B976883780}" dt="2023-02-13T21:38:00.410" v="1379" actId="14100"/>
          <ac:spMkLst>
            <pc:docMk/>
            <pc:sldMk cId="0" sldId="261"/>
            <ac:spMk id="5" creationId="{1D5C86B9-08F9-955B-CADE-A6CA95458AE2}"/>
          </ac:spMkLst>
        </pc:spChg>
        <pc:spChg chg="add mod">
          <ac:chgData name="Shahanara Bibi (2116667)" userId="dee06404-b594-4625-b9be-5700f4b09282" providerId="ADAL" clId="{DB41FC1C-C833-4870-98C8-84B976883780}" dt="2023-02-13T21:43:21.294" v="1408" actId="14100"/>
          <ac:spMkLst>
            <pc:docMk/>
            <pc:sldMk cId="0" sldId="261"/>
            <ac:spMk id="7" creationId="{00C1EC10-5F17-EE78-E213-1C8FB6B10178}"/>
          </ac:spMkLst>
        </pc:spChg>
        <pc:spChg chg="mod">
          <ac:chgData name="Shahanara Bibi (2116667)" userId="dee06404-b594-4625-b9be-5700f4b09282" providerId="ADAL" clId="{DB41FC1C-C833-4870-98C8-84B976883780}" dt="2023-02-14T13:26:43.965" v="1470" actId="20577"/>
          <ac:spMkLst>
            <pc:docMk/>
            <pc:sldMk cId="0" sldId="261"/>
            <ac:spMk id="8" creationId="{BFBB156C-4B3E-A8B6-4C29-5964E5B3464D}"/>
          </ac:spMkLst>
        </pc:spChg>
        <pc:picChg chg="add mod">
          <ac:chgData name="Shahanara Bibi (2116667)" userId="dee06404-b594-4625-b9be-5700f4b09282" providerId="ADAL" clId="{DB41FC1C-C833-4870-98C8-84B976883780}" dt="2023-02-13T21:40:23.534" v="1387" actId="1076"/>
          <ac:picMkLst>
            <pc:docMk/>
            <pc:sldMk cId="0" sldId="261"/>
            <ac:picMk id="3" creationId="{CAD128DE-8E27-A73E-FAC4-05D1D1B44B1F}"/>
          </ac:picMkLst>
        </pc:picChg>
      </pc:sldChg>
      <pc:sldChg chg="modSp mod ord">
        <pc:chgData name="Shahanara Bibi (2116667)" userId="dee06404-b594-4625-b9be-5700f4b09282" providerId="ADAL" clId="{DB41FC1C-C833-4870-98C8-84B976883780}" dt="2023-02-14T13:17:36.834" v="1450" actId="20577"/>
        <pc:sldMkLst>
          <pc:docMk/>
          <pc:sldMk cId="0" sldId="262"/>
        </pc:sldMkLst>
        <pc:spChg chg="mod">
          <ac:chgData name="Shahanara Bibi (2116667)" userId="dee06404-b594-4625-b9be-5700f4b09282" providerId="ADAL" clId="{DB41FC1C-C833-4870-98C8-84B976883780}" dt="2023-02-14T13:17:36.834" v="1450" actId="20577"/>
          <ac:spMkLst>
            <pc:docMk/>
            <pc:sldMk cId="0" sldId="262"/>
            <ac:spMk id="7" creationId="{7700E216-3DC7-DE76-13B3-5E8EA7255A72}"/>
          </ac:spMkLst>
        </pc:spChg>
      </pc:sldChg>
      <pc:sldChg chg="addSp delSp modSp mod">
        <pc:chgData name="Shahanara Bibi (2116667)" userId="dee06404-b594-4625-b9be-5700f4b09282" providerId="ADAL" clId="{DB41FC1C-C833-4870-98C8-84B976883780}" dt="2023-02-14T13:20:40.201" v="1466" actId="20577"/>
        <pc:sldMkLst>
          <pc:docMk/>
          <pc:sldMk cId="0" sldId="263"/>
        </pc:sldMkLst>
        <pc:spChg chg="mod">
          <ac:chgData name="Shahanara Bibi (2116667)" userId="dee06404-b594-4625-b9be-5700f4b09282" providerId="ADAL" clId="{DB41FC1C-C833-4870-98C8-84B976883780}" dt="2023-02-14T13:20:40.201" v="1466" actId="20577"/>
          <ac:spMkLst>
            <pc:docMk/>
            <pc:sldMk cId="0" sldId="263"/>
            <ac:spMk id="2" creationId="{F1627043-7045-A290-F433-BB810F3EC180}"/>
          </ac:spMkLst>
        </pc:spChg>
        <pc:spChg chg="add mod">
          <ac:chgData name="Shahanara Bibi (2116667)" userId="dee06404-b594-4625-b9be-5700f4b09282" providerId="ADAL" clId="{DB41FC1C-C833-4870-98C8-84B976883780}" dt="2023-02-10T22:42:45.114" v="1367" actId="1076"/>
          <ac:spMkLst>
            <pc:docMk/>
            <pc:sldMk cId="0" sldId="263"/>
            <ac:spMk id="4" creationId="{934C9EEB-9695-D7E6-DB1D-70F59A15B322}"/>
          </ac:spMkLst>
        </pc:spChg>
        <pc:spChg chg="add mod">
          <ac:chgData name="Shahanara Bibi (2116667)" userId="dee06404-b594-4625-b9be-5700f4b09282" providerId="ADAL" clId="{DB41FC1C-C833-4870-98C8-84B976883780}" dt="2023-02-10T22:42:37.096" v="1366" actId="1076"/>
          <ac:spMkLst>
            <pc:docMk/>
            <pc:sldMk cId="0" sldId="263"/>
            <ac:spMk id="5" creationId="{13EBCACB-8E4B-CAFF-F75D-9CF4882C5CD1}"/>
          </ac:spMkLst>
        </pc:spChg>
        <pc:spChg chg="add del mod">
          <ac:chgData name="Shahanara Bibi (2116667)" userId="dee06404-b594-4625-b9be-5700f4b09282" providerId="ADAL" clId="{DB41FC1C-C833-4870-98C8-84B976883780}" dt="2023-02-10T14:20:07.753" v="1304"/>
          <ac:spMkLst>
            <pc:docMk/>
            <pc:sldMk cId="0" sldId="263"/>
            <ac:spMk id="6" creationId="{44F9FEBB-BB82-09A9-C63F-064DE3E8A22C}"/>
          </ac:spMkLst>
        </pc:spChg>
        <pc:spChg chg="add del mod">
          <ac:chgData name="Shahanara Bibi (2116667)" userId="dee06404-b594-4625-b9be-5700f4b09282" providerId="ADAL" clId="{DB41FC1C-C833-4870-98C8-84B976883780}" dt="2023-02-10T22:42:30.873" v="1365"/>
          <ac:spMkLst>
            <pc:docMk/>
            <pc:sldMk cId="0" sldId="263"/>
            <ac:spMk id="6" creationId="{D1C3DF7D-76E1-30E5-8DFF-59674E8BEBC2}"/>
          </ac:spMkLst>
        </pc:spChg>
        <pc:graphicFrameChg chg="mod">
          <ac:chgData name="Shahanara Bibi (2116667)" userId="dee06404-b594-4625-b9be-5700f4b09282" providerId="ADAL" clId="{DB41FC1C-C833-4870-98C8-84B976883780}" dt="2023-02-10T13:55:31.457" v="648" actId="20577"/>
          <ac:graphicFrameMkLst>
            <pc:docMk/>
            <pc:sldMk cId="0" sldId="263"/>
            <ac:graphicFrameMk id="3" creationId="{71647E80-9114-111A-9C65-DEFD7C3D780E}"/>
          </ac:graphicFrameMkLst>
        </pc:graphicFrameChg>
      </pc:sldChg>
      <pc:sldChg chg="addSp delSp modSp mod ord">
        <pc:chgData name="Shahanara Bibi (2116667)" userId="dee06404-b594-4625-b9be-5700f4b09282" providerId="ADAL" clId="{DB41FC1C-C833-4870-98C8-84B976883780}" dt="2023-02-10T14:18:38.617" v="1299" actId="20577"/>
        <pc:sldMkLst>
          <pc:docMk/>
          <pc:sldMk cId="0" sldId="264"/>
        </pc:sldMkLst>
        <pc:spChg chg="add mod">
          <ac:chgData name="Shahanara Bibi (2116667)" userId="dee06404-b594-4625-b9be-5700f4b09282" providerId="ADAL" clId="{DB41FC1C-C833-4870-98C8-84B976883780}" dt="2023-02-07T18:39:46.627" v="500" actId="1076"/>
          <ac:spMkLst>
            <pc:docMk/>
            <pc:sldMk cId="0" sldId="264"/>
            <ac:spMk id="2" creationId="{5EED6657-7C30-D335-9939-9E0CB6B74357}"/>
          </ac:spMkLst>
        </pc:spChg>
        <pc:spChg chg="add del mod">
          <ac:chgData name="Shahanara Bibi (2116667)" userId="dee06404-b594-4625-b9be-5700f4b09282" providerId="ADAL" clId="{DB41FC1C-C833-4870-98C8-84B976883780}" dt="2023-02-10T14:07:18.322" v="955"/>
          <ac:spMkLst>
            <pc:docMk/>
            <pc:sldMk cId="0" sldId="264"/>
            <ac:spMk id="2" creationId="{F1CA84AE-E723-9F03-B2BF-418176FFA1B9}"/>
          </ac:spMkLst>
        </pc:spChg>
        <pc:spChg chg="mod">
          <ac:chgData name="Shahanara Bibi (2116667)" userId="dee06404-b594-4625-b9be-5700f4b09282" providerId="ADAL" clId="{DB41FC1C-C833-4870-98C8-84B976883780}" dt="2023-02-10T14:18:38.617" v="1299" actId="20577"/>
          <ac:spMkLst>
            <pc:docMk/>
            <pc:sldMk cId="0" sldId="264"/>
            <ac:spMk id="3" creationId="{7C2AEF86-3292-3677-CB5B-F7DCE1A80C4B}"/>
          </ac:spMkLst>
        </pc:spChg>
        <pc:spChg chg="add">
          <ac:chgData name="Shahanara Bibi (2116667)" userId="dee06404-b594-4625-b9be-5700f4b09282" providerId="ADAL" clId="{DB41FC1C-C833-4870-98C8-84B976883780}" dt="2023-02-07T18:36:09.786" v="465" actId="11529"/>
          <ac:spMkLst>
            <pc:docMk/>
            <pc:sldMk cId="0" sldId="264"/>
            <ac:spMk id="3" creationId="{7C64C3B8-E447-5240-154A-7390790F951C}"/>
          </ac:spMkLst>
        </pc:spChg>
        <pc:spChg chg="add mod">
          <ac:chgData name="Shahanara Bibi (2116667)" userId="dee06404-b594-4625-b9be-5700f4b09282" providerId="ADAL" clId="{DB41FC1C-C833-4870-98C8-84B976883780}" dt="2023-02-10T14:07:26.042" v="957" actId="20577"/>
          <ac:spMkLst>
            <pc:docMk/>
            <pc:sldMk cId="0" sldId="264"/>
            <ac:spMk id="4" creationId="{455B91EA-F9E6-A6F2-6627-458BB346278E}"/>
          </ac:spMkLst>
        </pc:spChg>
        <pc:spChg chg="add del mod">
          <ac:chgData name="Shahanara Bibi (2116667)" userId="dee06404-b594-4625-b9be-5700f4b09282" providerId="ADAL" clId="{DB41FC1C-C833-4870-98C8-84B976883780}" dt="2023-02-10T14:09:49.122" v="1038"/>
          <ac:spMkLst>
            <pc:docMk/>
            <pc:sldMk cId="0" sldId="264"/>
            <ac:spMk id="5" creationId="{512CEA2B-4362-5116-579F-F6503EEFF24F}"/>
          </ac:spMkLst>
        </pc:spChg>
        <pc:spChg chg="add del mod">
          <ac:chgData name="Shahanara Bibi (2116667)" userId="dee06404-b594-4625-b9be-5700f4b09282" providerId="ADAL" clId="{DB41FC1C-C833-4870-98C8-84B976883780}" dt="2023-02-07T18:40:30.799" v="503" actId="478"/>
          <ac:spMkLst>
            <pc:docMk/>
            <pc:sldMk cId="0" sldId="264"/>
            <ac:spMk id="7" creationId="{211799E8-A818-C8E9-93BF-DC91A6F34F87}"/>
          </ac:spMkLst>
        </pc:spChg>
        <pc:cxnChg chg="add mod">
          <ac:chgData name="Shahanara Bibi (2116667)" userId="dee06404-b594-4625-b9be-5700f4b09282" providerId="ADAL" clId="{DB41FC1C-C833-4870-98C8-84B976883780}" dt="2023-02-07T18:37:18.220" v="483" actId="14100"/>
          <ac:cxnSpMkLst>
            <pc:docMk/>
            <pc:sldMk cId="0" sldId="264"/>
            <ac:cxnSpMk id="5" creationId="{5A8786AE-4C5F-5AC3-2555-27ABA0F8CC5A}"/>
          </ac:cxnSpMkLst>
        </pc:cxnChg>
      </pc:sldChg>
      <pc:sldChg chg="modSp mod ord">
        <pc:chgData name="Shahanara Bibi (2116667)" userId="dee06404-b594-4625-b9be-5700f4b09282" providerId="ADAL" clId="{DB41FC1C-C833-4870-98C8-84B976883780}" dt="2023-02-10T22:43:21.726" v="1368" actId="20577"/>
        <pc:sldMkLst>
          <pc:docMk/>
          <pc:sldMk cId="0" sldId="265"/>
        </pc:sldMkLst>
        <pc:spChg chg="mod">
          <ac:chgData name="Shahanara Bibi (2116667)" userId="dee06404-b594-4625-b9be-5700f4b09282" providerId="ADAL" clId="{DB41FC1C-C833-4870-98C8-84B976883780}" dt="2023-02-10T22:43:21.726" v="1368" actId="20577"/>
          <ac:spMkLst>
            <pc:docMk/>
            <pc:sldMk cId="0" sldId="265"/>
            <ac:spMk id="3" creationId="{54B2D7D3-0BCB-8777-6AD2-AC98FE172950}"/>
          </ac:spMkLst>
        </pc:spChg>
      </pc:sldChg>
      <pc:sldChg chg="modSp mod ord">
        <pc:chgData name="Shahanara Bibi (2116667)" userId="dee06404-b594-4625-b9be-5700f4b09282" providerId="ADAL" clId="{DB41FC1C-C833-4870-98C8-84B976883780}" dt="2023-02-10T15:25:18.957" v="1340"/>
        <pc:sldMkLst>
          <pc:docMk/>
          <pc:sldMk cId="3461501918" sldId="266"/>
        </pc:sldMkLst>
        <pc:spChg chg="mod">
          <ac:chgData name="Shahanara Bibi (2116667)" userId="dee06404-b594-4625-b9be-5700f4b09282" providerId="ADAL" clId="{DB41FC1C-C833-4870-98C8-84B976883780}" dt="2023-02-07T18:33:22.716" v="440" actId="20577"/>
          <ac:spMkLst>
            <pc:docMk/>
            <pc:sldMk cId="3461501918" sldId="266"/>
            <ac:spMk id="2" creationId="{069B042D-6571-9486-0744-B3831E2532A6}"/>
          </ac:spMkLst>
        </pc:spChg>
      </pc:sldChg>
      <pc:sldChg chg="ord">
        <pc:chgData name="Shahanara Bibi (2116667)" userId="dee06404-b594-4625-b9be-5700f4b09282" providerId="ADAL" clId="{DB41FC1C-C833-4870-98C8-84B976883780}" dt="2023-02-13T21:28:39.109" v="1372"/>
        <pc:sldMkLst>
          <pc:docMk/>
          <pc:sldMk cId="993571755" sldId="267"/>
        </pc:sldMkLst>
      </pc:sldChg>
      <pc:sldChg chg="delSp modSp mod ord">
        <pc:chgData name="Shahanara Bibi (2116667)" userId="dee06404-b594-4625-b9be-5700f4b09282" providerId="ADAL" clId="{DB41FC1C-C833-4870-98C8-84B976883780}" dt="2023-02-10T15:26:37.117" v="1358"/>
        <pc:sldMkLst>
          <pc:docMk/>
          <pc:sldMk cId="3399802726" sldId="268"/>
        </pc:sldMkLst>
        <pc:spChg chg="del mod">
          <ac:chgData name="Shahanara Bibi (2116667)" userId="dee06404-b594-4625-b9be-5700f4b09282" providerId="ADAL" clId="{DB41FC1C-C833-4870-98C8-84B976883780}" dt="2023-02-10T15:25:46.525" v="1348"/>
          <ac:spMkLst>
            <pc:docMk/>
            <pc:sldMk cId="3399802726" sldId="268"/>
            <ac:spMk id="2" creationId="{501952A9-C492-5CD9-724D-DAA9C036FF48}"/>
          </ac:spMkLst>
        </pc:spChg>
      </pc:sldChg>
    </pc:docChg>
  </pc:docChgLst>
  <pc:docChgLst>
    <pc:chgData name="Shahanara Bibi (2116667)" userId="S::2116667@student.uwtsd.ac.uk::dee06404-b594-4625-b9be-5700f4b09282" providerId="AD" clId="Web-{F182D600-CC1E-D9DE-E6AF-7DDF2DA886F3}"/>
    <pc:docChg chg="modSld">
      <pc:chgData name="Shahanara Bibi (2116667)" userId="S::2116667@student.uwtsd.ac.uk::dee06404-b594-4625-b9be-5700f4b09282" providerId="AD" clId="Web-{F182D600-CC1E-D9DE-E6AF-7DDF2DA886F3}" dt="2023-02-07T13:38:08.106" v="14" actId="1076"/>
      <pc:docMkLst>
        <pc:docMk/>
      </pc:docMkLst>
      <pc:sldChg chg="addSp modSp">
        <pc:chgData name="Shahanara Bibi (2116667)" userId="S::2116667@student.uwtsd.ac.uk::dee06404-b594-4625-b9be-5700f4b09282" providerId="AD" clId="Web-{F182D600-CC1E-D9DE-E6AF-7DDF2DA886F3}" dt="2023-02-07T13:38:08.106" v="14" actId="1076"/>
        <pc:sldMkLst>
          <pc:docMk/>
          <pc:sldMk cId="0" sldId="261"/>
        </pc:sldMkLst>
        <pc:spChg chg="add mod">
          <ac:chgData name="Shahanara Bibi (2116667)" userId="S::2116667@student.uwtsd.ac.uk::dee06404-b594-4625-b9be-5700f4b09282" providerId="AD" clId="Web-{F182D600-CC1E-D9DE-E6AF-7DDF2DA886F3}" dt="2023-02-07T13:38:08.106" v="14" actId="1076"/>
          <ac:spMkLst>
            <pc:docMk/>
            <pc:sldMk cId="0" sldId="261"/>
            <ac:spMk id="2" creationId="{DEBFDAD1-5521-1E1E-ECBE-FD3C02253CF7}"/>
          </ac:spMkLst>
        </pc:spChg>
      </pc:sldChg>
    </pc:docChg>
  </pc:docChgLst>
  <pc:docChgLst>
    <pc:chgData name="Shahanara Bibi (2116667)" userId="S::2116667@student.uwtsd.ac.uk::dee06404-b594-4625-b9be-5700f4b09282" providerId="AD" clId="Web-{F1F92116-89E8-FE02-1F6A-73E6303222FA}"/>
    <pc:docChg chg="modSld">
      <pc:chgData name="Shahanara Bibi (2116667)" userId="S::2116667@student.uwtsd.ac.uk::dee06404-b594-4625-b9be-5700f4b09282" providerId="AD" clId="Web-{F1F92116-89E8-FE02-1F6A-73E6303222FA}" dt="2023-02-07T13:22:18.536" v="140" actId="20577"/>
      <pc:docMkLst>
        <pc:docMk/>
      </pc:docMkLst>
      <pc:sldChg chg="modSp">
        <pc:chgData name="Shahanara Bibi (2116667)" userId="S::2116667@student.uwtsd.ac.uk::dee06404-b594-4625-b9be-5700f4b09282" providerId="AD" clId="Web-{F1F92116-89E8-FE02-1F6A-73E6303222FA}" dt="2023-02-07T13:17:05.325" v="71" actId="20577"/>
        <pc:sldMkLst>
          <pc:docMk/>
          <pc:sldMk cId="0" sldId="257"/>
        </pc:sldMkLst>
        <pc:spChg chg="mod">
          <ac:chgData name="Shahanara Bibi (2116667)" userId="S::2116667@student.uwtsd.ac.uk::dee06404-b594-4625-b9be-5700f4b09282" providerId="AD" clId="Web-{F1F92116-89E8-FE02-1F6A-73E6303222FA}" dt="2023-02-07T13:17:05.325" v="71" actId="20577"/>
          <ac:spMkLst>
            <pc:docMk/>
            <pc:sldMk cId="0" sldId="257"/>
            <ac:spMk id="6" creationId="{ABE07DFB-0CD0-3C8A-378A-30E34C4254B7}"/>
          </ac:spMkLst>
        </pc:spChg>
      </pc:sldChg>
      <pc:sldChg chg="modSp">
        <pc:chgData name="Shahanara Bibi (2116667)" userId="S::2116667@student.uwtsd.ac.uk::dee06404-b594-4625-b9be-5700f4b09282" providerId="AD" clId="Web-{F1F92116-89E8-FE02-1F6A-73E6303222FA}" dt="2023-02-07T13:19:41.016" v="89" actId="20577"/>
        <pc:sldMkLst>
          <pc:docMk/>
          <pc:sldMk cId="0" sldId="264"/>
        </pc:sldMkLst>
        <pc:spChg chg="mod">
          <ac:chgData name="Shahanara Bibi (2116667)" userId="S::2116667@student.uwtsd.ac.uk::dee06404-b594-4625-b9be-5700f4b09282" providerId="AD" clId="Web-{F1F92116-89E8-FE02-1F6A-73E6303222FA}" dt="2023-02-07T13:19:41.016" v="89" actId="20577"/>
          <ac:spMkLst>
            <pc:docMk/>
            <pc:sldMk cId="0" sldId="264"/>
            <ac:spMk id="12290" creationId="{02BB5D0F-38FC-E899-617A-B65B7017FCE3}"/>
          </ac:spMkLst>
        </pc:spChg>
      </pc:sldChg>
      <pc:sldChg chg="modSp">
        <pc:chgData name="Shahanara Bibi (2116667)" userId="S::2116667@student.uwtsd.ac.uk::dee06404-b594-4625-b9be-5700f4b09282" providerId="AD" clId="Web-{F1F92116-89E8-FE02-1F6A-73E6303222FA}" dt="2023-02-07T13:22:18.536" v="140" actId="20577"/>
        <pc:sldMkLst>
          <pc:docMk/>
          <pc:sldMk cId="0" sldId="265"/>
        </pc:sldMkLst>
        <pc:spChg chg="mod">
          <ac:chgData name="Shahanara Bibi (2116667)" userId="S::2116667@student.uwtsd.ac.uk::dee06404-b594-4625-b9be-5700f4b09282" providerId="AD" clId="Web-{F1F92116-89E8-FE02-1F6A-73E6303222FA}" dt="2023-02-07T13:22:18.536" v="140" actId="20577"/>
          <ac:spMkLst>
            <pc:docMk/>
            <pc:sldMk cId="0" sldId="265"/>
            <ac:spMk id="13314" creationId="{E5FC0E38-241E-D397-CFDF-1CE828FB77E1}"/>
          </ac:spMkLst>
        </pc:spChg>
      </pc:sldChg>
    </pc:docChg>
  </pc:docChgLst>
  <pc:docChgLst>
    <pc:chgData name="Sadeka Gani Dhali (2122280)" userId="5f8b4c60-9166-4f93-a3c0-b65bf1bab4a7" providerId="ADAL" clId="{F74C7C26-471A-4564-8D23-33A601692AFE}"/>
    <pc:docChg chg="undo custSel addSld delSld modSld sldOrd">
      <pc:chgData name="Sadeka Gani Dhali (2122280)" userId="5f8b4c60-9166-4f93-a3c0-b65bf1bab4a7" providerId="ADAL" clId="{F74C7C26-471A-4564-8D23-33A601692AFE}" dt="2023-02-14T13:36:36.114" v="4238" actId="20577"/>
      <pc:docMkLst>
        <pc:docMk/>
      </pc:docMkLst>
      <pc:sldChg chg="modSp mod">
        <pc:chgData name="Sadeka Gani Dhali (2122280)" userId="5f8b4c60-9166-4f93-a3c0-b65bf1bab4a7" providerId="ADAL" clId="{F74C7C26-471A-4564-8D23-33A601692AFE}" dt="2023-02-14T13:21:06.480" v="4147" actId="20577"/>
        <pc:sldMkLst>
          <pc:docMk/>
          <pc:sldMk cId="0" sldId="256"/>
        </pc:sldMkLst>
        <pc:spChg chg="mod">
          <ac:chgData name="Sadeka Gani Dhali (2122280)" userId="5f8b4c60-9166-4f93-a3c0-b65bf1bab4a7" providerId="ADAL" clId="{F74C7C26-471A-4564-8D23-33A601692AFE}" dt="2023-02-14T13:21:06.480" v="4147" actId="20577"/>
          <ac:spMkLst>
            <pc:docMk/>
            <pc:sldMk cId="0" sldId="256"/>
            <ac:spMk id="3" creationId="{7F2D1CA0-A0F2-AF26-2642-78847507529B}"/>
          </ac:spMkLst>
        </pc:spChg>
        <pc:spChg chg="mod">
          <ac:chgData name="Sadeka Gani Dhali (2122280)" userId="5f8b4c60-9166-4f93-a3c0-b65bf1bab4a7" providerId="ADAL" clId="{F74C7C26-471A-4564-8D23-33A601692AFE}" dt="2023-02-12T00:05:54.594" v="3927" actId="27636"/>
          <ac:spMkLst>
            <pc:docMk/>
            <pc:sldMk cId="0" sldId="256"/>
            <ac:spMk id="5122" creationId="{6A882481-FA57-4CCC-AF4B-F44AB82F44F1}"/>
          </ac:spMkLst>
        </pc:spChg>
      </pc:sldChg>
      <pc:sldChg chg="delSp modSp mod setBg">
        <pc:chgData name="Sadeka Gani Dhali (2122280)" userId="5f8b4c60-9166-4f93-a3c0-b65bf1bab4a7" providerId="ADAL" clId="{F74C7C26-471A-4564-8D23-33A601692AFE}" dt="2023-02-14T13:16:07.298" v="4086" actId="20577"/>
        <pc:sldMkLst>
          <pc:docMk/>
          <pc:sldMk cId="0" sldId="257"/>
        </pc:sldMkLst>
        <pc:spChg chg="mod">
          <ac:chgData name="Sadeka Gani Dhali (2122280)" userId="5f8b4c60-9166-4f93-a3c0-b65bf1bab4a7" providerId="ADAL" clId="{F74C7C26-471A-4564-8D23-33A601692AFE}" dt="2023-02-14T13:16:07.298" v="4086" actId="20577"/>
          <ac:spMkLst>
            <pc:docMk/>
            <pc:sldMk cId="0" sldId="257"/>
            <ac:spMk id="6" creationId="{ABE07DFB-0CD0-3C8A-378A-30E34C4254B7}"/>
          </ac:spMkLst>
        </pc:spChg>
        <pc:spChg chg="del">
          <ac:chgData name="Sadeka Gani Dhali (2122280)" userId="5f8b4c60-9166-4f93-a3c0-b65bf1bab4a7" providerId="ADAL" clId="{F74C7C26-471A-4564-8D23-33A601692AFE}" dt="2023-02-12T00:01:08.747" v="3889" actId="478"/>
          <ac:spMkLst>
            <pc:docMk/>
            <pc:sldMk cId="0" sldId="257"/>
            <ac:spMk id="6149" creationId="{4CF7771E-704D-E1F0-0F4D-D6C2B4C32A3B}"/>
          </ac:spMkLst>
        </pc:spChg>
        <pc:picChg chg="mod">
          <ac:chgData name="Sadeka Gani Dhali (2122280)" userId="5f8b4c60-9166-4f93-a3c0-b65bf1bab4a7" providerId="ADAL" clId="{F74C7C26-471A-4564-8D23-33A601692AFE}" dt="2023-02-12T00:00:13.792" v="3885"/>
          <ac:picMkLst>
            <pc:docMk/>
            <pc:sldMk cId="0" sldId="257"/>
            <ac:picMk id="6148" creationId="{80534D68-FAC2-7396-9A96-83B5DDDF4815}"/>
          </ac:picMkLst>
        </pc:picChg>
      </pc:sldChg>
      <pc:sldChg chg="modSp mod">
        <pc:chgData name="Sadeka Gani Dhali (2122280)" userId="5f8b4c60-9166-4f93-a3c0-b65bf1bab4a7" providerId="ADAL" clId="{F74C7C26-471A-4564-8D23-33A601692AFE}" dt="2023-02-14T13:19:14.806" v="4122" actId="2711"/>
        <pc:sldMkLst>
          <pc:docMk/>
          <pc:sldMk cId="0" sldId="258"/>
        </pc:sldMkLst>
        <pc:spChg chg="mod">
          <ac:chgData name="Sadeka Gani Dhali (2122280)" userId="5f8b4c60-9166-4f93-a3c0-b65bf1bab4a7" providerId="ADAL" clId="{F74C7C26-471A-4564-8D23-33A601692AFE}" dt="2023-02-14T13:19:14.806" v="4122" actId="2711"/>
          <ac:spMkLst>
            <pc:docMk/>
            <pc:sldMk cId="0" sldId="258"/>
            <ac:spMk id="7172" creationId="{0EED0640-7499-2C28-FD55-7EAF282A11BC}"/>
          </ac:spMkLst>
        </pc:spChg>
        <pc:spChg chg="mod">
          <ac:chgData name="Sadeka Gani Dhali (2122280)" userId="5f8b4c60-9166-4f93-a3c0-b65bf1bab4a7" providerId="ADAL" clId="{F74C7C26-471A-4564-8D23-33A601692AFE}" dt="2023-02-14T13:17:48.636" v="4118" actId="2711"/>
          <ac:spMkLst>
            <pc:docMk/>
            <pc:sldMk cId="0" sldId="258"/>
            <ac:spMk id="7173" creationId="{5B0C4A1B-F513-A113-B012-66532E4B3E93}"/>
          </ac:spMkLst>
        </pc:spChg>
        <pc:picChg chg="mod">
          <ac:chgData name="Sadeka Gani Dhali (2122280)" userId="5f8b4c60-9166-4f93-a3c0-b65bf1bab4a7" providerId="ADAL" clId="{F74C7C26-471A-4564-8D23-33A601692AFE}" dt="2023-02-07T13:20:35.589" v="134" actId="14100"/>
          <ac:picMkLst>
            <pc:docMk/>
            <pc:sldMk cId="0" sldId="258"/>
            <ac:picMk id="7170" creationId="{93D6205F-6705-71F2-66CF-A015F6AE4780}"/>
          </ac:picMkLst>
        </pc:picChg>
        <pc:picChg chg="mod">
          <ac:chgData name="Sadeka Gani Dhali (2122280)" userId="5f8b4c60-9166-4f93-a3c0-b65bf1bab4a7" providerId="ADAL" clId="{F74C7C26-471A-4564-8D23-33A601692AFE}" dt="2023-02-07T13:20:02.394" v="129" actId="14100"/>
          <ac:picMkLst>
            <pc:docMk/>
            <pc:sldMk cId="0" sldId="258"/>
            <ac:picMk id="7171" creationId="{39041A49-2587-DF73-6276-0CF883E8E4CC}"/>
          </ac:picMkLst>
        </pc:picChg>
        <pc:picChg chg="mod">
          <ac:chgData name="Sadeka Gani Dhali (2122280)" userId="5f8b4c60-9166-4f93-a3c0-b65bf1bab4a7" providerId="ADAL" clId="{F74C7C26-471A-4564-8D23-33A601692AFE}" dt="2023-02-07T13:20:20.162" v="131" actId="1076"/>
          <ac:picMkLst>
            <pc:docMk/>
            <pc:sldMk cId="0" sldId="258"/>
            <ac:picMk id="7175" creationId="{F79A704B-FA26-F61D-32A1-4456249DC27B}"/>
          </ac:picMkLst>
        </pc:picChg>
        <pc:picChg chg="mod">
          <ac:chgData name="Sadeka Gani Dhali (2122280)" userId="5f8b4c60-9166-4f93-a3c0-b65bf1bab4a7" providerId="ADAL" clId="{F74C7C26-471A-4564-8D23-33A601692AFE}" dt="2023-02-11T23:59:47.224" v="3882" actId="1036"/>
          <ac:picMkLst>
            <pc:docMk/>
            <pc:sldMk cId="0" sldId="258"/>
            <ac:picMk id="7176" creationId="{5D77F915-EFAE-A34E-B32A-ABA877197875}"/>
          </ac:picMkLst>
        </pc:picChg>
      </pc:sldChg>
      <pc:sldChg chg="modSp mod">
        <pc:chgData name="Sadeka Gani Dhali (2122280)" userId="5f8b4c60-9166-4f93-a3c0-b65bf1bab4a7" providerId="ADAL" clId="{F74C7C26-471A-4564-8D23-33A601692AFE}" dt="2023-02-14T13:15:19.323" v="4067" actId="20577"/>
        <pc:sldMkLst>
          <pc:docMk/>
          <pc:sldMk cId="0" sldId="259"/>
        </pc:sldMkLst>
        <pc:spChg chg="mod">
          <ac:chgData name="Sadeka Gani Dhali (2122280)" userId="5f8b4c60-9166-4f93-a3c0-b65bf1bab4a7" providerId="ADAL" clId="{F74C7C26-471A-4564-8D23-33A601692AFE}" dt="2023-02-14T13:15:19.323" v="4067" actId="20577"/>
          <ac:spMkLst>
            <pc:docMk/>
            <pc:sldMk cId="0" sldId="259"/>
            <ac:spMk id="3" creationId="{A58ACCB0-2C74-540B-43EE-B87EB3919BE6}"/>
          </ac:spMkLst>
        </pc:spChg>
        <pc:picChg chg="mod ord">
          <ac:chgData name="Sadeka Gani Dhali (2122280)" userId="5f8b4c60-9166-4f93-a3c0-b65bf1bab4a7" providerId="ADAL" clId="{F74C7C26-471A-4564-8D23-33A601692AFE}" dt="2023-02-11T23:57:37.301" v="3867" actId="29295"/>
          <ac:picMkLst>
            <pc:docMk/>
            <pc:sldMk cId="0" sldId="259"/>
            <ac:picMk id="8196" creationId="{4FC74013-EE0E-0102-4843-D14B22582939}"/>
          </ac:picMkLst>
        </pc:picChg>
      </pc:sldChg>
      <pc:sldChg chg="addSp delSp modSp mod ord">
        <pc:chgData name="Sadeka Gani Dhali (2122280)" userId="5f8b4c60-9166-4f93-a3c0-b65bf1bab4a7" providerId="ADAL" clId="{F74C7C26-471A-4564-8D23-33A601692AFE}" dt="2023-02-14T13:22:50.530" v="4149"/>
        <pc:sldMkLst>
          <pc:docMk/>
          <pc:sldMk cId="0" sldId="260"/>
        </pc:sldMkLst>
        <pc:spChg chg="add del mod">
          <ac:chgData name="Sadeka Gani Dhali (2122280)" userId="5f8b4c60-9166-4f93-a3c0-b65bf1bab4a7" providerId="ADAL" clId="{F74C7C26-471A-4564-8D23-33A601692AFE}" dt="2023-02-08T20:16:22.623" v="447" actId="21"/>
          <ac:spMkLst>
            <pc:docMk/>
            <pc:sldMk cId="0" sldId="260"/>
            <ac:spMk id="2" creationId="{0410AA17-5A21-4A0A-1681-7B64ADC042E8}"/>
          </ac:spMkLst>
        </pc:spChg>
        <pc:spChg chg="add del mod">
          <ac:chgData name="Sadeka Gani Dhali (2122280)" userId="5f8b4c60-9166-4f93-a3c0-b65bf1bab4a7" providerId="ADAL" clId="{F74C7C26-471A-4564-8D23-33A601692AFE}" dt="2023-02-08T00:34:25.884" v="271" actId="21"/>
          <ac:spMkLst>
            <pc:docMk/>
            <pc:sldMk cId="0" sldId="260"/>
            <ac:spMk id="2" creationId="{42465DE5-0F42-99E7-587A-D0A7E9B8AABE}"/>
          </ac:spMkLst>
        </pc:spChg>
        <pc:spChg chg="add mod">
          <ac:chgData name="Sadeka Gani Dhali (2122280)" userId="5f8b4c60-9166-4f93-a3c0-b65bf1bab4a7" providerId="ADAL" clId="{F74C7C26-471A-4564-8D23-33A601692AFE}" dt="2023-02-14T12:50:30.966" v="3982" actId="20577"/>
          <ac:spMkLst>
            <pc:docMk/>
            <pc:sldMk cId="0" sldId="260"/>
            <ac:spMk id="2" creationId="{E7513C22-0912-555D-3C1F-06E9BAFF43C8}"/>
          </ac:spMkLst>
        </pc:spChg>
        <pc:spChg chg="add del mod">
          <ac:chgData name="Sadeka Gani Dhali (2122280)" userId="5f8b4c60-9166-4f93-a3c0-b65bf1bab4a7" providerId="ADAL" clId="{F74C7C26-471A-4564-8D23-33A601692AFE}" dt="2023-02-08T20:16:39.601" v="448" actId="21"/>
          <ac:spMkLst>
            <pc:docMk/>
            <pc:sldMk cId="0" sldId="260"/>
            <ac:spMk id="3" creationId="{1AE0A6DA-A034-3DB7-38C6-B58EA086EE12}"/>
          </ac:spMkLst>
        </pc:spChg>
        <pc:spChg chg="add del mod">
          <ac:chgData name="Sadeka Gani Dhali (2122280)" userId="5f8b4c60-9166-4f93-a3c0-b65bf1bab4a7" providerId="ADAL" clId="{F74C7C26-471A-4564-8D23-33A601692AFE}" dt="2023-02-08T20:16:45.389" v="450" actId="21"/>
          <ac:spMkLst>
            <pc:docMk/>
            <pc:sldMk cId="0" sldId="260"/>
            <ac:spMk id="4" creationId="{774EBC2E-E232-91EC-871B-BCBCC4594B04}"/>
          </ac:spMkLst>
        </pc:spChg>
        <pc:spChg chg="add del mod">
          <ac:chgData name="Sadeka Gani Dhali (2122280)" userId="5f8b4c60-9166-4f93-a3c0-b65bf1bab4a7" providerId="ADAL" clId="{F74C7C26-471A-4564-8D23-33A601692AFE}" dt="2023-02-08T00:34:48.880" v="275" actId="767"/>
          <ac:spMkLst>
            <pc:docMk/>
            <pc:sldMk cId="0" sldId="260"/>
            <ac:spMk id="5" creationId="{2869EC9E-B922-DB4B-073C-235B5B993263}"/>
          </ac:spMkLst>
        </pc:spChg>
        <pc:spChg chg="add del mod">
          <ac:chgData name="Sadeka Gani Dhali (2122280)" userId="5f8b4c60-9166-4f93-a3c0-b65bf1bab4a7" providerId="ADAL" clId="{F74C7C26-471A-4564-8D23-33A601692AFE}" dt="2023-02-09T11:55:20.904" v="1634" actId="478"/>
          <ac:spMkLst>
            <pc:docMk/>
            <pc:sldMk cId="0" sldId="260"/>
            <ac:spMk id="5" creationId="{EC5045E9-5814-1724-BEED-5E7991AC7048}"/>
          </ac:spMkLst>
        </pc:spChg>
        <pc:spChg chg="add del mod">
          <ac:chgData name="Sadeka Gani Dhali (2122280)" userId="5f8b4c60-9166-4f93-a3c0-b65bf1bab4a7" providerId="ADAL" clId="{F74C7C26-471A-4564-8D23-33A601692AFE}" dt="2023-02-08T20:08:46.422" v="318" actId="478"/>
          <ac:spMkLst>
            <pc:docMk/>
            <pc:sldMk cId="0" sldId="260"/>
            <ac:spMk id="6" creationId="{42145700-96FE-7980-DDCC-A79C1460E502}"/>
          </ac:spMkLst>
        </pc:spChg>
        <pc:spChg chg="add del mod">
          <ac:chgData name="Sadeka Gani Dhali (2122280)" userId="5f8b4c60-9166-4f93-a3c0-b65bf1bab4a7" providerId="ADAL" clId="{F74C7C26-471A-4564-8D23-33A601692AFE}" dt="2023-02-08T20:08:43.198" v="317" actId="478"/>
          <ac:spMkLst>
            <pc:docMk/>
            <pc:sldMk cId="0" sldId="260"/>
            <ac:spMk id="7" creationId="{799B22D5-BD22-C363-B23A-96F15F973EB0}"/>
          </ac:spMkLst>
        </pc:spChg>
        <pc:spChg chg="add del mod">
          <ac:chgData name="Sadeka Gani Dhali (2122280)" userId="5f8b4c60-9166-4f93-a3c0-b65bf1bab4a7" providerId="ADAL" clId="{F74C7C26-471A-4564-8D23-33A601692AFE}" dt="2023-02-08T20:08:51.002" v="319" actId="478"/>
          <ac:spMkLst>
            <pc:docMk/>
            <pc:sldMk cId="0" sldId="260"/>
            <ac:spMk id="8" creationId="{0024FF6F-1D7A-389C-3D99-2EC16A345953}"/>
          </ac:spMkLst>
        </pc:spChg>
        <pc:spChg chg="add del mod">
          <ac:chgData name="Sadeka Gani Dhali (2122280)" userId="5f8b4c60-9166-4f93-a3c0-b65bf1bab4a7" providerId="ADAL" clId="{F74C7C26-471A-4564-8D23-33A601692AFE}" dt="2023-02-10T14:10:05.873" v="3265" actId="478"/>
          <ac:spMkLst>
            <pc:docMk/>
            <pc:sldMk cId="0" sldId="260"/>
            <ac:spMk id="10" creationId="{88EB1CF6-AAD3-3758-2E39-91AEEA25786C}"/>
          </ac:spMkLst>
        </pc:spChg>
        <pc:spChg chg="add del mod">
          <ac:chgData name="Sadeka Gani Dhali (2122280)" userId="5f8b4c60-9166-4f93-a3c0-b65bf1bab4a7" providerId="ADAL" clId="{F74C7C26-471A-4564-8D23-33A601692AFE}" dt="2023-02-09T11:52:13.732" v="1381" actId="478"/>
          <ac:spMkLst>
            <pc:docMk/>
            <pc:sldMk cId="0" sldId="260"/>
            <ac:spMk id="11" creationId="{7121E3CF-9F68-B493-AD63-9B83DC73E965}"/>
          </ac:spMkLst>
        </pc:spChg>
        <pc:spChg chg="del mod">
          <ac:chgData name="Sadeka Gani Dhali (2122280)" userId="5f8b4c60-9166-4f93-a3c0-b65bf1bab4a7" providerId="ADAL" clId="{F74C7C26-471A-4564-8D23-33A601692AFE}" dt="2023-02-09T11:54:03.194" v="1563" actId="478"/>
          <ac:spMkLst>
            <pc:docMk/>
            <pc:sldMk cId="0" sldId="260"/>
            <ac:spMk id="9218" creationId="{4A58E6A2-51A2-8C0C-FFAC-4330A1AC1B28}"/>
          </ac:spMkLst>
        </pc:spChg>
        <pc:picChg chg="add del mod">
          <ac:chgData name="Sadeka Gani Dhali (2122280)" userId="5f8b4c60-9166-4f93-a3c0-b65bf1bab4a7" providerId="ADAL" clId="{F74C7C26-471A-4564-8D23-33A601692AFE}" dt="2023-02-08T00:34:29.802" v="272" actId="21"/>
          <ac:picMkLst>
            <pc:docMk/>
            <pc:sldMk cId="0" sldId="260"/>
            <ac:picMk id="3" creationId="{03BA5D03-B689-DEE0-CAC1-63D29B0D291E}"/>
          </ac:picMkLst>
        </pc:picChg>
        <pc:picChg chg="add del mod">
          <ac:chgData name="Sadeka Gani Dhali (2122280)" userId="5f8b4c60-9166-4f93-a3c0-b65bf1bab4a7" providerId="ADAL" clId="{F74C7C26-471A-4564-8D23-33A601692AFE}" dt="2023-02-08T00:34:32.546" v="273" actId="21"/>
          <ac:picMkLst>
            <pc:docMk/>
            <pc:sldMk cId="0" sldId="260"/>
            <ac:picMk id="4" creationId="{29FA39D8-F70C-08E5-B515-B58ED1406AC3}"/>
          </ac:picMkLst>
        </pc:picChg>
        <pc:picChg chg="add del mod">
          <ac:chgData name="Sadeka Gani Dhali (2122280)" userId="5f8b4c60-9166-4f93-a3c0-b65bf1bab4a7" providerId="ADAL" clId="{F74C7C26-471A-4564-8D23-33A601692AFE}" dt="2023-02-08T20:18:13.577" v="550" actId="21"/>
          <ac:picMkLst>
            <pc:docMk/>
            <pc:sldMk cId="0" sldId="260"/>
            <ac:picMk id="9" creationId="{7966D71C-B26A-DCB2-D8CA-761B796DFEE4}"/>
          </ac:picMkLst>
        </pc:picChg>
      </pc:sldChg>
      <pc:sldChg chg="addSp delSp modSp mod ord setBg delDesignElem">
        <pc:chgData name="Sadeka Gani Dhali (2122280)" userId="5f8b4c60-9166-4f93-a3c0-b65bf1bab4a7" providerId="ADAL" clId="{F74C7C26-471A-4564-8D23-33A601692AFE}" dt="2023-02-14T13:36:36.114" v="4238" actId="20577"/>
        <pc:sldMkLst>
          <pc:docMk/>
          <pc:sldMk cId="0" sldId="261"/>
        </pc:sldMkLst>
        <pc:spChg chg="del mod">
          <ac:chgData name="Sadeka Gani Dhali (2122280)" userId="5f8b4c60-9166-4f93-a3c0-b65bf1bab4a7" providerId="ADAL" clId="{F74C7C26-471A-4564-8D23-33A601692AFE}" dt="2023-02-10T15:19:32.412" v="3449" actId="478"/>
          <ac:spMkLst>
            <pc:docMk/>
            <pc:sldMk cId="0" sldId="261"/>
            <ac:spMk id="2" creationId="{DEBFDAD1-5521-1E1E-ECBE-FD3C02253CF7}"/>
          </ac:spMkLst>
        </pc:spChg>
        <pc:spChg chg="add del mod">
          <ac:chgData name="Sadeka Gani Dhali (2122280)" userId="5f8b4c60-9166-4f93-a3c0-b65bf1bab4a7" providerId="ADAL" clId="{F74C7C26-471A-4564-8D23-33A601692AFE}" dt="2023-02-10T15:21:29.880" v="3546" actId="255"/>
          <ac:spMkLst>
            <pc:docMk/>
            <pc:sldMk cId="0" sldId="261"/>
            <ac:spMk id="4" creationId="{4395A83C-803B-E2CB-D1E4-686743921E4A}"/>
          </ac:spMkLst>
        </pc:spChg>
        <pc:spChg chg="del">
          <ac:chgData name="Sadeka Gani Dhali (2122280)" userId="5f8b4c60-9166-4f93-a3c0-b65bf1bab4a7" providerId="ADAL" clId="{F74C7C26-471A-4564-8D23-33A601692AFE}" dt="2023-02-14T12:37:29.115" v="3929" actId="478"/>
          <ac:spMkLst>
            <pc:docMk/>
            <pc:sldMk cId="0" sldId="261"/>
            <ac:spMk id="5" creationId="{1D5C86B9-08F9-955B-CADE-A6CA95458AE2}"/>
          </ac:spMkLst>
        </pc:spChg>
        <pc:spChg chg="add del mod">
          <ac:chgData name="Sadeka Gani Dhali (2122280)" userId="5f8b4c60-9166-4f93-a3c0-b65bf1bab4a7" providerId="ADAL" clId="{F74C7C26-471A-4564-8D23-33A601692AFE}" dt="2023-02-12T00:05:18.184" v="3923" actId="478"/>
          <ac:spMkLst>
            <pc:docMk/>
            <pc:sldMk cId="0" sldId="261"/>
            <ac:spMk id="7" creationId="{FC9C6530-3BE7-C308-DA6C-EB5025B51869}"/>
          </ac:spMkLst>
        </pc:spChg>
        <pc:spChg chg="add mod">
          <ac:chgData name="Sadeka Gani Dhali (2122280)" userId="5f8b4c60-9166-4f93-a3c0-b65bf1bab4a7" providerId="ADAL" clId="{F74C7C26-471A-4564-8D23-33A601692AFE}" dt="2023-02-14T13:36:36.114" v="4238" actId="20577"/>
          <ac:spMkLst>
            <pc:docMk/>
            <pc:sldMk cId="0" sldId="261"/>
            <ac:spMk id="8" creationId="{BFBB156C-4B3E-A8B6-4C29-5964E5B3464D}"/>
          </ac:spMkLst>
        </pc:spChg>
        <pc:spChg chg="add del">
          <ac:chgData name="Sadeka Gani Dhali (2122280)" userId="5f8b4c60-9166-4f93-a3c0-b65bf1bab4a7" providerId="ADAL" clId="{F74C7C26-471A-4564-8D23-33A601692AFE}" dt="2023-02-12T00:05:54.364" v="3926"/>
          <ac:spMkLst>
            <pc:docMk/>
            <pc:sldMk cId="0" sldId="261"/>
            <ac:spMk id="12" creationId="{F3060C83-F051-4F0E-ABAD-AA0DFC48B218}"/>
          </ac:spMkLst>
        </pc:spChg>
        <pc:spChg chg="add del">
          <ac:chgData name="Sadeka Gani Dhali (2122280)" userId="5f8b4c60-9166-4f93-a3c0-b65bf1bab4a7" providerId="ADAL" clId="{F74C7C26-471A-4564-8D23-33A601692AFE}" dt="2023-02-12T00:05:54.364" v="3926"/>
          <ac:spMkLst>
            <pc:docMk/>
            <pc:sldMk cId="0" sldId="261"/>
            <ac:spMk id="14" creationId="{83C98ABE-055B-441F-B07E-44F97F083C39}"/>
          </ac:spMkLst>
        </pc:spChg>
        <pc:spChg chg="add del">
          <ac:chgData name="Sadeka Gani Dhali (2122280)" userId="5f8b4c60-9166-4f93-a3c0-b65bf1bab4a7" providerId="ADAL" clId="{F74C7C26-471A-4564-8D23-33A601692AFE}" dt="2023-02-12T00:05:54.364" v="3926"/>
          <ac:spMkLst>
            <pc:docMk/>
            <pc:sldMk cId="0" sldId="261"/>
            <ac:spMk id="16" creationId="{29FDB030-9B49-4CED-8CCD-4D99382388AC}"/>
          </ac:spMkLst>
        </pc:spChg>
        <pc:spChg chg="add del">
          <ac:chgData name="Sadeka Gani Dhali (2122280)" userId="5f8b4c60-9166-4f93-a3c0-b65bf1bab4a7" providerId="ADAL" clId="{F74C7C26-471A-4564-8D23-33A601692AFE}" dt="2023-02-12T00:05:54.364" v="3926"/>
          <ac:spMkLst>
            <pc:docMk/>
            <pc:sldMk cId="0" sldId="261"/>
            <ac:spMk id="18" creationId="{3783CA14-24A1-485C-8B30-D6A5D87987AD}"/>
          </ac:spMkLst>
        </pc:spChg>
        <pc:spChg chg="add del">
          <ac:chgData name="Sadeka Gani Dhali (2122280)" userId="5f8b4c60-9166-4f93-a3c0-b65bf1bab4a7" providerId="ADAL" clId="{F74C7C26-471A-4564-8D23-33A601692AFE}" dt="2023-02-12T00:05:54.364" v="3926"/>
          <ac:spMkLst>
            <pc:docMk/>
            <pc:sldMk cId="0" sldId="261"/>
            <ac:spMk id="20" creationId="{9A97C86A-04D6-40F7-AE84-31AB43E6A846}"/>
          </ac:spMkLst>
        </pc:spChg>
        <pc:spChg chg="add del">
          <ac:chgData name="Sadeka Gani Dhali (2122280)" userId="5f8b4c60-9166-4f93-a3c0-b65bf1bab4a7" providerId="ADAL" clId="{F74C7C26-471A-4564-8D23-33A601692AFE}" dt="2023-02-12T00:05:54.364" v="3926"/>
          <ac:spMkLst>
            <pc:docMk/>
            <pc:sldMk cId="0" sldId="261"/>
            <ac:spMk id="22" creationId="{FF9F2414-84E8-453E-B1F3-389FDE8192D9}"/>
          </ac:spMkLst>
        </pc:spChg>
        <pc:spChg chg="add del">
          <ac:chgData name="Sadeka Gani Dhali (2122280)" userId="5f8b4c60-9166-4f93-a3c0-b65bf1bab4a7" providerId="ADAL" clId="{F74C7C26-471A-4564-8D23-33A601692AFE}" dt="2023-02-12T00:05:54.364" v="3926"/>
          <ac:spMkLst>
            <pc:docMk/>
            <pc:sldMk cId="0" sldId="261"/>
            <ac:spMk id="24" creationId="{3ECA69A1-7536-43AC-85EF-C7106179F5ED}"/>
          </ac:spMkLst>
        </pc:spChg>
        <pc:picChg chg="del">
          <ac:chgData name="Sadeka Gani Dhali (2122280)" userId="5f8b4c60-9166-4f93-a3c0-b65bf1bab4a7" providerId="ADAL" clId="{F74C7C26-471A-4564-8D23-33A601692AFE}" dt="2023-02-14T12:37:29.115" v="3929" actId="478"/>
          <ac:picMkLst>
            <pc:docMk/>
            <pc:sldMk cId="0" sldId="261"/>
            <ac:picMk id="3" creationId="{CAD128DE-8E27-A73E-FAC4-05D1D1B44B1F}"/>
          </ac:picMkLst>
        </pc:picChg>
        <pc:picChg chg="add mod ord">
          <ac:chgData name="Sadeka Gani Dhali (2122280)" userId="5f8b4c60-9166-4f93-a3c0-b65bf1bab4a7" providerId="ADAL" clId="{F74C7C26-471A-4564-8D23-33A601692AFE}" dt="2023-02-10T15:18:34.249" v="3420" actId="14100"/>
          <ac:picMkLst>
            <pc:docMk/>
            <pc:sldMk cId="0" sldId="261"/>
            <ac:picMk id="6" creationId="{6733AA37-A5DF-935F-66AC-F993104C4A97}"/>
          </ac:picMkLst>
        </pc:picChg>
      </pc:sldChg>
      <pc:sldChg chg="addSp delSp modSp mod ord">
        <pc:chgData name="Sadeka Gani Dhali (2122280)" userId="5f8b4c60-9166-4f93-a3c0-b65bf1bab4a7" providerId="ADAL" clId="{F74C7C26-471A-4564-8D23-33A601692AFE}" dt="2023-02-14T13:28:04.055" v="4190" actId="255"/>
        <pc:sldMkLst>
          <pc:docMk/>
          <pc:sldMk cId="0" sldId="262"/>
        </pc:sldMkLst>
        <pc:spChg chg="add del mod">
          <ac:chgData name="Sadeka Gani Dhali (2122280)" userId="5f8b4c60-9166-4f93-a3c0-b65bf1bab4a7" providerId="ADAL" clId="{F74C7C26-471A-4564-8D23-33A601692AFE}" dt="2023-02-10T13:12:49.370" v="2635" actId="478"/>
          <ac:spMkLst>
            <pc:docMk/>
            <pc:sldMk cId="0" sldId="262"/>
            <ac:spMk id="2" creationId="{11993EA5-B777-F577-48E6-63F8EC9C3102}"/>
          </ac:spMkLst>
        </pc:spChg>
        <pc:spChg chg="add del mod">
          <ac:chgData name="Sadeka Gani Dhali (2122280)" userId="5f8b4c60-9166-4f93-a3c0-b65bf1bab4a7" providerId="ADAL" clId="{F74C7C26-471A-4564-8D23-33A601692AFE}" dt="2023-02-08T20:23:00.067" v="626"/>
          <ac:spMkLst>
            <pc:docMk/>
            <pc:sldMk cId="0" sldId="262"/>
            <ac:spMk id="2" creationId="{AD893C20-77CC-6E70-2260-4F736237D0FC}"/>
          </ac:spMkLst>
        </pc:spChg>
        <pc:spChg chg="add del mod">
          <ac:chgData name="Sadeka Gani Dhali (2122280)" userId="5f8b4c60-9166-4f93-a3c0-b65bf1bab4a7" providerId="ADAL" clId="{F74C7C26-471A-4564-8D23-33A601692AFE}" dt="2023-02-10T13:49:46.258" v="2657"/>
          <ac:spMkLst>
            <pc:docMk/>
            <pc:sldMk cId="0" sldId="262"/>
            <ac:spMk id="3" creationId="{05D32FD6-E388-5C92-C314-03B8A7E54638}"/>
          </ac:spMkLst>
        </pc:spChg>
        <pc:spChg chg="del mod">
          <ac:chgData name="Sadeka Gani Dhali (2122280)" userId="5f8b4c60-9166-4f93-a3c0-b65bf1bab4a7" providerId="ADAL" clId="{F74C7C26-471A-4564-8D23-33A601692AFE}" dt="2023-02-08T20:38:53.711" v="916" actId="478"/>
          <ac:spMkLst>
            <pc:docMk/>
            <pc:sldMk cId="0" sldId="262"/>
            <ac:spMk id="3" creationId="{B30152AD-1549-36B2-E19C-7F5854144E91}"/>
          </ac:spMkLst>
        </pc:spChg>
        <pc:spChg chg="del mod">
          <ac:chgData name="Sadeka Gani Dhali (2122280)" userId="5f8b4c60-9166-4f93-a3c0-b65bf1bab4a7" providerId="ADAL" clId="{F74C7C26-471A-4564-8D23-33A601692AFE}" dt="2023-02-08T20:21:54.205" v="614"/>
          <ac:spMkLst>
            <pc:docMk/>
            <pc:sldMk cId="0" sldId="262"/>
            <ac:spMk id="4" creationId="{BC2A0215-9E54-21C6-5EA5-1A969B12CC39}"/>
          </ac:spMkLst>
        </pc:spChg>
        <pc:spChg chg="add del mod">
          <ac:chgData name="Sadeka Gani Dhali (2122280)" userId="5f8b4c60-9166-4f93-a3c0-b65bf1bab4a7" providerId="ADAL" clId="{F74C7C26-471A-4564-8D23-33A601692AFE}" dt="2023-02-10T14:04:47.407" v="2945" actId="478"/>
          <ac:spMkLst>
            <pc:docMk/>
            <pc:sldMk cId="0" sldId="262"/>
            <ac:spMk id="5" creationId="{03A49E17-6F4D-9F32-323D-8C6972327CB9}"/>
          </ac:spMkLst>
        </pc:spChg>
        <pc:spChg chg="add del mod">
          <ac:chgData name="Sadeka Gani Dhali (2122280)" userId="5f8b4c60-9166-4f93-a3c0-b65bf1bab4a7" providerId="ADAL" clId="{F74C7C26-471A-4564-8D23-33A601692AFE}" dt="2023-02-10T14:04:45.039" v="2944" actId="478"/>
          <ac:spMkLst>
            <pc:docMk/>
            <pc:sldMk cId="0" sldId="262"/>
            <ac:spMk id="6" creationId="{C7CFBE5D-B5E3-495C-EDE8-E2AE6BC11178}"/>
          </ac:spMkLst>
        </pc:spChg>
        <pc:spChg chg="add mod">
          <ac:chgData name="Sadeka Gani Dhali (2122280)" userId="5f8b4c60-9166-4f93-a3c0-b65bf1bab4a7" providerId="ADAL" clId="{F74C7C26-471A-4564-8D23-33A601692AFE}" dt="2023-02-14T13:28:04.055" v="4190" actId="255"/>
          <ac:spMkLst>
            <pc:docMk/>
            <pc:sldMk cId="0" sldId="262"/>
            <ac:spMk id="7" creationId="{7700E216-3DC7-DE76-13B3-5E8EA7255A72}"/>
          </ac:spMkLst>
        </pc:spChg>
        <pc:spChg chg="add del">
          <ac:chgData name="Sadeka Gani Dhali (2122280)" userId="5f8b4c60-9166-4f93-a3c0-b65bf1bab4a7" providerId="ADAL" clId="{F74C7C26-471A-4564-8D23-33A601692AFE}" dt="2023-02-08T20:25:03.606" v="647" actId="21"/>
          <ac:spMkLst>
            <pc:docMk/>
            <pc:sldMk cId="0" sldId="262"/>
            <ac:spMk id="7" creationId="{F4433C0E-3331-8F86-55ED-9AA70F108582}"/>
          </ac:spMkLst>
        </pc:spChg>
        <pc:spChg chg="add del mod ord">
          <ac:chgData name="Sadeka Gani Dhali (2122280)" userId="5f8b4c60-9166-4f93-a3c0-b65bf1bab4a7" providerId="ADAL" clId="{F74C7C26-471A-4564-8D23-33A601692AFE}" dt="2023-02-09T12:54:17.436" v="1707" actId="478"/>
          <ac:spMkLst>
            <pc:docMk/>
            <pc:sldMk cId="0" sldId="262"/>
            <ac:spMk id="8" creationId="{C2684DDC-0186-3528-C691-1CF357F41471}"/>
          </ac:spMkLst>
        </pc:spChg>
        <pc:spChg chg="add del">
          <ac:chgData name="Sadeka Gani Dhali (2122280)" userId="5f8b4c60-9166-4f93-a3c0-b65bf1bab4a7" providerId="ADAL" clId="{F74C7C26-471A-4564-8D23-33A601692AFE}" dt="2023-02-09T12:54:14.391" v="1706" actId="478"/>
          <ac:spMkLst>
            <pc:docMk/>
            <pc:sldMk cId="0" sldId="262"/>
            <ac:spMk id="9" creationId="{CB9E0C83-D597-CDA1-A7DE-170E6FC5A65C}"/>
          </ac:spMkLst>
        </pc:spChg>
        <pc:spChg chg="del mod">
          <ac:chgData name="Sadeka Gani Dhali (2122280)" userId="5f8b4c60-9166-4f93-a3c0-b65bf1bab4a7" providerId="ADAL" clId="{F74C7C26-471A-4564-8D23-33A601692AFE}" dt="2023-02-08T20:22:36.470" v="622" actId="478"/>
          <ac:spMkLst>
            <pc:docMk/>
            <pc:sldMk cId="0" sldId="262"/>
            <ac:spMk id="10242" creationId="{C61466AD-97D8-6AAD-280D-3B6958E34EB7}"/>
          </ac:spMkLst>
        </pc:spChg>
      </pc:sldChg>
      <pc:sldChg chg="addSp delSp modSp mod ord setBg setClrOvrMap">
        <pc:chgData name="Sadeka Gani Dhali (2122280)" userId="5f8b4c60-9166-4f93-a3c0-b65bf1bab4a7" providerId="ADAL" clId="{F74C7C26-471A-4564-8D23-33A601692AFE}" dt="2023-02-14T13:23:41.696" v="4160" actId="33524"/>
        <pc:sldMkLst>
          <pc:docMk/>
          <pc:sldMk cId="0" sldId="263"/>
        </pc:sldMkLst>
        <pc:spChg chg="add del mod">
          <ac:chgData name="Sadeka Gani Dhali (2122280)" userId="5f8b4c60-9166-4f93-a3c0-b65bf1bab4a7" providerId="ADAL" clId="{F74C7C26-471A-4564-8D23-33A601692AFE}" dt="2023-02-14T13:23:41.696" v="4160" actId="33524"/>
          <ac:spMkLst>
            <pc:docMk/>
            <pc:sldMk cId="0" sldId="263"/>
            <ac:spMk id="2" creationId="{F1627043-7045-A290-F433-BB810F3EC180}"/>
          </ac:spMkLst>
        </pc:spChg>
        <pc:spChg chg="mod">
          <ac:chgData name="Sadeka Gani Dhali (2122280)" userId="5f8b4c60-9166-4f93-a3c0-b65bf1bab4a7" providerId="ADAL" clId="{F74C7C26-471A-4564-8D23-33A601692AFE}" dt="2023-02-10T14:03:11.085" v="2827" actId="2711"/>
          <ac:spMkLst>
            <pc:docMk/>
            <pc:sldMk cId="0" sldId="263"/>
            <ac:spMk id="4" creationId="{934C9EEB-9695-D7E6-DB1D-70F59A15B322}"/>
          </ac:spMkLst>
        </pc:spChg>
        <pc:spChg chg="mod">
          <ac:chgData name="Sadeka Gani Dhali (2122280)" userId="5f8b4c60-9166-4f93-a3c0-b65bf1bab4a7" providerId="ADAL" clId="{F74C7C26-471A-4564-8D23-33A601692AFE}" dt="2023-02-10T14:03:28.581" v="2829" actId="2711"/>
          <ac:spMkLst>
            <pc:docMk/>
            <pc:sldMk cId="0" sldId="263"/>
            <ac:spMk id="5" creationId="{13EBCACB-8E4B-CAFF-F75D-9CF4882C5CD1}"/>
          </ac:spMkLst>
        </pc:spChg>
        <pc:spChg chg="add del">
          <ac:chgData name="Sadeka Gani Dhali (2122280)" userId="5f8b4c60-9166-4f93-a3c0-b65bf1bab4a7" providerId="ADAL" clId="{F74C7C26-471A-4564-8D23-33A601692AFE}" dt="2023-02-10T12:50:25.530" v="1742" actId="26606"/>
          <ac:spMkLst>
            <pc:docMk/>
            <pc:sldMk cId="0" sldId="263"/>
            <ac:spMk id="6" creationId="{9228552E-C8B1-4A80-8448-0787CE0FC704}"/>
          </ac:spMkLst>
        </pc:spChg>
        <pc:spChg chg="add del">
          <ac:chgData name="Sadeka Gani Dhali (2122280)" userId="5f8b4c60-9166-4f93-a3c0-b65bf1bab4a7" providerId="ADAL" clId="{F74C7C26-471A-4564-8D23-33A601692AFE}" dt="2023-02-10T12:50:14.630" v="1740" actId="26606"/>
          <ac:spMkLst>
            <pc:docMk/>
            <pc:sldMk cId="0" sldId="263"/>
            <ac:spMk id="9" creationId="{2B566528-1B12-4246-9431-5C2D7D081168}"/>
          </ac:spMkLst>
        </pc:spChg>
        <pc:spChg chg="add del">
          <ac:chgData name="Sadeka Gani Dhali (2122280)" userId="5f8b4c60-9166-4f93-a3c0-b65bf1bab4a7" providerId="ADAL" clId="{F74C7C26-471A-4564-8D23-33A601692AFE}" dt="2023-02-10T12:50:14.630" v="1740" actId="26606"/>
          <ac:spMkLst>
            <pc:docMk/>
            <pc:sldMk cId="0" sldId="263"/>
            <ac:spMk id="11" creationId="{2E80C965-DB6D-4F81-9E9E-B027384D0BD6}"/>
          </ac:spMkLst>
        </pc:spChg>
        <pc:spChg chg="add del">
          <ac:chgData name="Sadeka Gani Dhali (2122280)" userId="5f8b4c60-9166-4f93-a3c0-b65bf1bab4a7" providerId="ADAL" clId="{F74C7C26-471A-4564-8D23-33A601692AFE}" dt="2023-02-10T12:50:37.111" v="1744" actId="26606"/>
          <ac:spMkLst>
            <pc:docMk/>
            <pc:sldMk cId="0" sldId="263"/>
            <ac:spMk id="12" creationId="{9DD005C1-8C51-42D6-9BEE-B9B83849743D}"/>
          </ac:spMkLst>
        </pc:spChg>
        <pc:spChg chg="add del">
          <ac:chgData name="Sadeka Gani Dhali (2122280)" userId="5f8b4c60-9166-4f93-a3c0-b65bf1bab4a7" providerId="ADAL" clId="{F74C7C26-471A-4564-8D23-33A601692AFE}" dt="2023-02-10T12:50:14.630" v="1740" actId="26606"/>
          <ac:spMkLst>
            <pc:docMk/>
            <pc:sldMk cId="0" sldId="263"/>
            <ac:spMk id="13" creationId="{A580F890-B085-4E95-96AA-55AEBEC5CE6E}"/>
          </ac:spMkLst>
        </pc:spChg>
        <pc:spChg chg="add del">
          <ac:chgData name="Sadeka Gani Dhali (2122280)" userId="5f8b4c60-9166-4f93-a3c0-b65bf1bab4a7" providerId="ADAL" clId="{F74C7C26-471A-4564-8D23-33A601692AFE}" dt="2023-02-10T12:50:37.111" v="1744" actId="26606"/>
          <ac:spMkLst>
            <pc:docMk/>
            <pc:sldMk cId="0" sldId="263"/>
            <ac:spMk id="14" creationId="{A7AE9375-4664-4DB2-922D-2782A6E439AC}"/>
          </ac:spMkLst>
        </pc:spChg>
        <pc:spChg chg="add del">
          <ac:chgData name="Sadeka Gani Dhali (2122280)" userId="5f8b4c60-9166-4f93-a3c0-b65bf1bab4a7" providerId="ADAL" clId="{F74C7C26-471A-4564-8D23-33A601692AFE}" dt="2023-02-10T12:50:14.630" v="1740" actId="26606"/>
          <ac:spMkLst>
            <pc:docMk/>
            <pc:sldMk cId="0" sldId="263"/>
            <ac:spMk id="15" creationId="{D3F51FEB-38FB-4F6C-9F7B-2F2AFAB65463}"/>
          </ac:spMkLst>
        </pc:spChg>
        <pc:spChg chg="add del">
          <ac:chgData name="Sadeka Gani Dhali (2122280)" userId="5f8b4c60-9166-4f93-a3c0-b65bf1bab4a7" providerId="ADAL" clId="{F74C7C26-471A-4564-8D23-33A601692AFE}" dt="2023-02-10T12:50:14.630" v="1740" actId="26606"/>
          <ac:spMkLst>
            <pc:docMk/>
            <pc:sldMk cId="0" sldId="263"/>
            <ac:spMk id="17" creationId="{1E547BA6-BAE0-43BB-A7CA-60F69CE252F0}"/>
          </ac:spMkLst>
        </pc:spChg>
        <pc:spChg chg="add del">
          <ac:chgData name="Sadeka Gani Dhali (2122280)" userId="5f8b4c60-9166-4f93-a3c0-b65bf1bab4a7" providerId="ADAL" clId="{F74C7C26-471A-4564-8D23-33A601692AFE}" dt="2023-02-10T12:50:46.948" v="1746" actId="26606"/>
          <ac:spMkLst>
            <pc:docMk/>
            <pc:sldMk cId="0" sldId="263"/>
            <ac:spMk id="18" creationId="{AE2B703B-46F9-481A-A605-82E2A828C4FA}"/>
          </ac:spMkLst>
        </pc:spChg>
        <pc:spChg chg="add del">
          <ac:chgData name="Sadeka Gani Dhali (2122280)" userId="5f8b4c60-9166-4f93-a3c0-b65bf1bab4a7" providerId="ADAL" clId="{F74C7C26-471A-4564-8D23-33A601692AFE}" dt="2023-02-10T12:50:46.948" v="1746" actId="26606"/>
          <ac:spMkLst>
            <pc:docMk/>
            <pc:sldMk cId="0" sldId="263"/>
            <ac:spMk id="19" creationId="{F13BE4D7-0C3D-4906-B230-A1C5B4665CCF}"/>
          </ac:spMkLst>
        </pc:spChg>
        <pc:spChg chg="add del">
          <ac:chgData name="Sadeka Gani Dhali (2122280)" userId="5f8b4c60-9166-4f93-a3c0-b65bf1bab4a7" providerId="ADAL" clId="{F74C7C26-471A-4564-8D23-33A601692AFE}" dt="2023-02-10T12:51:04.871" v="1748" actId="26606"/>
          <ac:spMkLst>
            <pc:docMk/>
            <pc:sldMk cId="0" sldId="263"/>
            <ac:spMk id="22" creationId="{2B566528-1B12-4246-9431-5C2D7D081168}"/>
          </ac:spMkLst>
        </pc:spChg>
        <pc:spChg chg="add del">
          <ac:chgData name="Sadeka Gani Dhali (2122280)" userId="5f8b4c60-9166-4f93-a3c0-b65bf1bab4a7" providerId="ADAL" clId="{F74C7C26-471A-4564-8D23-33A601692AFE}" dt="2023-02-10T12:51:04.871" v="1748" actId="26606"/>
          <ac:spMkLst>
            <pc:docMk/>
            <pc:sldMk cId="0" sldId="263"/>
            <ac:spMk id="24" creationId="{2E80C965-DB6D-4F81-9E9E-B027384D0BD6}"/>
          </ac:spMkLst>
        </pc:spChg>
        <pc:spChg chg="add del">
          <ac:chgData name="Sadeka Gani Dhali (2122280)" userId="5f8b4c60-9166-4f93-a3c0-b65bf1bab4a7" providerId="ADAL" clId="{F74C7C26-471A-4564-8D23-33A601692AFE}" dt="2023-02-10T12:51:04.871" v="1748" actId="26606"/>
          <ac:spMkLst>
            <pc:docMk/>
            <pc:sldMk cId="0" sldId="263"/>
            <ac:spMk id="25" creationId="{A580F890-B085-4E95-96AA-55AEBEC5CE6E}"/>
          </ac:spMkLst>
        </pc:spChg>
        <pc:spChg chg="add del">
          <ac:chgData name="Sadeka Gani Dhali (2122280)" userId="5f8b4c60-9166-4f93-a3c0-b65bf1bab4a7" providerId="ADAL" clId="{F74C7C26-471A-4564-8D23-33A601692AFE}" dt="2023-02-10T12:51:04.871" v="1748" actId="26606"/>
          <ac:spMkLst>
            <pc:docMk/>
            <pc:sldMk cId="0" sldId="263"/>
            <ac:spMk id="26" creationId="{D3F51FEB-38FB-4F6C-9F7B-2F2AFAB65463}"/>
          </ac:spMkLst>
        </pc:spChg>
        <pc:spChg chg="add del">
          <ac:chgData name="Sadeka Gani Dhali (2122280)" userId="5f8b4c60-9166-4f93-a3c0-b65bf1bab4a7" providerId="ADAL" clId="{F74C7C26-471A-4564-8D23-33A601692AFE}" dt="2023-02-10T12:51:04.871" v="1748" actId="26606"/>
          <ac:spMkLst>
            <pc:docMk/>
            <pc:sldMk cId="0" sldId="263"/>
            <ac:spMk id="27" creationId="{1E547BA6-BAE0-43BB-A7CA-60F69CE252F0}"/>
          </ac:spMkLst>
        </pc:spChg>
        <pc:graphicFrameChg chg="add mod modGraphic">
          <ac:chgData name="Sadeka Gani Dhali (2122280)" userId="5f8b4c60-9166-4f93-a3c0-b65bf1bab4a7" providerId="ADAL" clId="{F74C7C26-471A-4564-8D23-33A601692AFE}" dt="2023-02-12T00:04:02.704" v="3917" actId="1076"/>
          <ac:graphicFrameMkLst>
            <pc:docMk/>
            <pc:sldMk cId="0" sldId="263"/>
            <ac:graphicFrameMk id="3" creationId="{71647E80-9114-111A-9C65-DEFD7C3D780E}"/>
          </ac:graphicFrameMkLst>
        </pc:graphicFrameChg>
        <pc:graphicFrameChg chg="add del">
          <ac:chgData name="Sadeka Gani Dhali (2122280)" userId="5f8b4c60-9166-4f93-a3c0-b65bf1bab4a7" providerId="ADAL" clId="{F74C7C26-471A-4564-8D23-33A601692AFE}" dt="2023-02-10T12:50:14.630" v="1740" actId="26606"/>
          <ac:graphicFrameMkLst>
            <pc:docMk/>
            <pc:sldMk cId="0" sldId="263"/>
            <ac:graphicFrameMk id="4" creationId="{9F7D7ECD-5D81-2C88-121F-7223AD3DE57D}"/>
          </ac:graphicFrameMkLst>
        </pc:graphicFrameChg>
        <pc:graphicFrameChg chg="add del">
          <ac:chgData name="Sadeka Gani Dhali (2122280)" userId="5f8b4c60-9166-4f93-a3c0-b65bf1bab4a7" providerId="ADAL" clId="{F74C7C26-471A-4564-8D23-33A601692AFE}" dt="2023-02-10T12:50:25.530" v="1742" actId="26606"/>
          <ac:graphicFrameMkLst>
            <pc:docMk/>
            <pc:sldMk cId="0" sldId="263"/>
            <ac:graphicFrameMk id="8" creationId="{90515562-8653-C98C-555E-138166238EDA}"/>
          </ac:graphicFrameMkLst>
        </pc:graphicFrameChg>
        <pc:graphicFrameChg chg="add del">
          <ac:chgData name="Sadeka Gani Dhali (2122280)" userId="5f8b4c60-9166-4f93-a3c0-b65bf1bab4a7" providerId="ADAL" clId="{F74C7C26-471A-4564-8D23-33A601692AFE}" dt="2023-02-10T12:50:37.111" v="1744" actId="26606"/>
          <ac:graphicFrameMkLst>
            <pc:docMk/>
            <pc:sldMk cId="0" sldId="263"/>
            <ac:graphicFrameMk id="16" creationId="{6BFDAE8C-C3B9-E474-736B-C2FA6BD73AE0}"/>
          </ac:graphicFrameMkLst>
        </pc:graphicFrameChg>
        <pc:graphicFrameChg chg="add del">
          <ac:chgData name="Sadeka Gani Dhali (2122280)" userId="5f8b4c60-9166-4f93-a3c0-b65bf1bab4a7" providerId="ADAL" clId="{F74C7C26-471A-4564-8D23-33A601692AFE}" dt="2023-02-10T12:50:46.948" v="1746" actId="26606"/>
          <ac:graphicFrameMkLst>
            <pc:docMk/>
            <pc:sldMk cId="0" sldId="263"/>
            <ac:graphicFrameMk id="20" creationId="{0A20860E-0C5F-F475-3F97-1778D8777243}"/>
          </ac:graphicFrameMkLst>
        </pc:graphicFrameChg>
        <pc:graphicFrameChg chg="add del">
          <ac:chgData name="Sadeka Gani Dhali (2122280)" userId="5f8b4c60-9166-4f93-a3c0-b65bf1bab4a7" providerId="ADAL" clId="{F74C7C26-471A-4564-8D23-33A601692AFE}" dt="2023-02-10T12:51:04.871" v="1748" actId="26606"/>
          <ac:graphicFrameMkLst>
            <pc:docMk/>
            <pc:sldMk cId="0" sldId="263"/>
            <ac:graphicFrameMk id="28" creationId="{9F7D7ECD-5D81-2C88-121F-7223AD3DE57D}"/>
          </ac:graphicFrameMkLst>
        </pc:graphicFrameChg>
        <pc:picChg chg="add del">
          <ac:chgData name="Sadeka Gani Dhali (2122280)" userId="5f8b4c60-9166-4f93-a3c0-b65bf1bab4a7" providerId="ADAL" clId="{F74C7C26-471A-4564-8D23-33A601692AFE}" dt="2023-02-10T12:50:14.630" v="1740" actId="26606"/>
          <ac:picMkLst>
            <pc:docMk/>
            <pc:sldMk cId="0" sldId="263"/>
            <ac:picMk id="5" creationId="{EB58941A-A4A6-E3AF-B729-F131794CA0EF}"/>
          </ac:picMkLst>
        </pc:picChg>
        <pc:picChg chg="add del">
          <ac:chgData name="Sadeka Gani Dhali (2122280)" userId="5f8b4c60-9166-4f93-a3c0-b65bf1bab4a7" providerId="ADAL" clId="{F74C7C26-471A-4564-8D23-33A601692AFE}" dt="2023-02-10T12:50:25.530" v="1742" actId="26606"/>
          <ac:picMkLst>
            <pc:docMk/>
            <pc:sldMk cId="0" sldId="263"/>
            <ac:picMk id="7" creationId="{7CC1E9BC-F87E-02C6-5EEA-FC55E9A6AC1F}"/>
          </ac:picMkLst>
        </pc:picChg>
        <pc:picChg chg="add del">
          <ac:chgData name="Sadeka Gani Dhali (2122280)" userId="5f8b4c60-9166-4f93-a3c0-b65bf1bab4a7" providerId="ADAL" clId="{F74C7C26-471A-4564-8D23-33A601692AFE}" dt="2023-02-10T12:51:04.871" v="1748" actId="26606"/>
          <ac:picMkLst>
            <pc:docMk/>
            <pc:sldMk cId="0" sldId="263"/>
            <ac:picMk id="23" creationId="{EB58941A-A4A6-E3AF-B729-F131794CA0EF}"/>
          </ac:picMkLst>
        </pc:picChg>
        <pc:cxnChg chg="add del">
          <ac:chgData name="Sadeka Gani Dhali (2122280)" userId="5f8b4c60-9166-4f93-a3c0-b65bf1bab4a7" providerId="ADAL" clId="{F74C7C26-471A-4564-8D23-33A601692AFE}" dt="2023-02-10T12:50:37.111" v="1744" actId="26606"/>
          <ac:cxnSpMkLst>
            <pc:docMk/>
            <pc:sldMk cId="0" sldId="263"/>
            <ac:cxnSpMk id="10" creationId="{EE504C98-6397-41C1-A8D8-2D9C4ED307E0}"/>
          </ac:cxnSpMkLst>
        </pc:cxnChg>
      </pc:sldChg>
      <pc:sldChg chg="addSp delSp modSp mod ord">
        <pc:chgData name="Sadeka Gani Dhali (2122280)" userId="5f8b4c60-9166-4f93-a3c0-b65bf1bab4a7" providerId="ADAL" clId="{F74C7C26-471A-4564-8D23-33A601692AFE}" dt="2023-02-14T13:36:10.228" v="4225" actId="20577"/>
        <pc:sldMkLst>
          <pc:docMk/>
          <pc:sldMk cId="0" sldId="264"/>
        </pc:sldMkLst>
        <pc:spChg chg="del">
          <ac:chgData name="Sadeka Gani Dhali (2122280)" userId="5f8b4c60-9166-4f93-a3c0-b65bf1bab4a7" providerId="ADAL" clId="{F74C7C26-471A-4564-8D23-33A601692AFE}" dt="2023-02-08T20:20:44.750" v="607" actId="478"/>
          <ac:spMkLst>
            <pc:docMk/>
            <pc:sldMk cId="0" sldId="264"/>
            <ac:spMk id="2" creationId="{5EED6657-7C30-D335-9939-9E0CB6B74357}"/>
          </ac:spMkLst>
        </pc:spChg>
        <pc:spChg chg="add del mod">
          <ac:chgData name="Sadeka Gani Dhali (2122280)" userId="5f8b4c60-9166-4f93-a3c0-b65bf1bab4a7" providerId="ADAL" clId="{F74C7C26-471A-4564-8D23-33A601692AFE}" dt="2023-02-10T14:45:14.802" v="3332" actId="478"/>
          <ac:spMkLst>
            <pc:docMk/>
            <pc:sldMk cId="0" sldId="264"/>
            <ac:spMk id="3" creationId="{7C2AEF86-3292-3677-CB5B-F7DCE1A80C4B}"/>
          </ac:spMkLst>
        </pc:spChg>
        <pc:spChg chg="del">
          <ac:chgData name="Sadeka Gani Dhali (2122280)" userId="5f8b4c60-9166-4f93-a3c0-b65bf1bab4a7" providerId="ADAL" clId="{F74C7C26-471A-4564-8D23-33A601692AFE}" dt="2023-02-08T20:20:47.329" v="608" actId="478"/>
          <ac:spMkLst>
            <pc:docMk/>
            <pc:sldMk cId="0" sldId="264"/>
            <ac:spMk id="3" creationId="{7C64C3B8-E447-5240-154A-7390790F951C}"/>
          </ac:spMkLst>
        </pc:spChg>
        <pc:spChg chg="mod">
          <ac:chgData name="Sadeka Gani Dhali (2122280)" userId="5f8b4c60-9166-4f93-a3c0-b65bf1bab4a7" providerId="ADAL" clId="{F74C7C26-471A-4564-8D23-33A601692AFE}" dt="2023-02-10T14:18:53.888" v="3317" actId="1076"/>
          <ac:spMkLst>
            <pc:docMk/>
            <pc:sldMk cId="0" sldId="264"/>
            <ac:spMk id="4" creationId="{455B91EA-F9E6-A6F2-6627-458BB346278E}"/>
          </ac:spMkLst>
        </pc:spChg>
        <pc:spChg chg="add del mod">
          <ac:chgData name="Sadeka Gani Dhali (2122280)" userId="5f8b4c60-9166-4f93-a3c0-b65bf1bab4a7" providerId="ADAL" clId="{F74C7C26-471A-4564-8D23-33A601692AFE}" dt="2023-02-10T15:07:43.732" v="3358" actId="478"/>
          <ac:spMkLst>
            <pc:docMk/>
            <pc:sldMk cId="0" sldId="264"/>
            <ac:spMk id="7" creationId="{31CCC086-0501-9519-2BD3-C17B07A31CE8}"/>
          </ac:spMkLst>
        </pc:spChg>
        <pc:spChg chg="add del">
          <ac:chgData name="Sadeka Gani Dhali (2122280)" userId="5f8b4c60-9166-4f93-a3c0-b65bf1bab4a7" providerId="ADAL" clId="{F74C7C26-471A-4564-8D23-33A601692AFE}" dt="2023-02-10T15:08:05.245" v="3361" actId="21"/>
          <ac:spMkLst>
            <pc:docMk/>
            <pc:sldMk cId="0" sldId="264"/>
            <ac:spMk id="9" creationId="{3281A362-3FEA-0008-A7AD-8860B8EFB703}"/>
          </ac:spMkLst>
        </pc:spChg>
        <pc:spChg chg="add del mod">
          <ac:chgData name="Sadeka Gani Dhali (2122280)" userId="5f8b4c60-9166-4f93-a3c0-b65bf1bab4a7" providerId="ADAL" clId="{F74C7C26-471A-4564-8D23-33A601692AFE}" dt="2023-02-10T15:08:11.962" v="3363" actId="21"/>
          <ac:spMkLst>
            <pc:docMk/>
            <pc:sldMk cId="0" sldId="264"/>
            <ac:spMk id="10" creationId="{F8E24753-1422-DA9C-AB97-A4616B878BCD}"/>
          </ac:spMkLst>
        </pc:spChg>
        <pc:spChg chg="add mod">
          <ac:chgData name="Sadeka Gani Dhali (2122280)" userId="5f8b4c60-9166-4f93-a3c0-b65bf1bab4a7" providerId="ADAL" clId="{F74C7C26-471A-4564-8D23-33A601692AFE}" dt="2023-02-14T13:36:10.228" v="4225" actId="20577"/>
          <ac:spMkLst>
            <pc:docMk/>
            <pc:sldMk cId="0" sldId="264"/>
            <ac:spMk id="12" creationId="{F3EEB807-EC01-E2EC-E9F0-B99871925DDE}"/>
          </ac:spMkLst>
        </pc:spChg>
        <pc:spChg chg="add mod">
          <ac:chgData name="Sadeka Gani Dhali (2122280)" userId="5f8b4c60-9166-4f93-a3c0-b65bf1bab4a7" providerId="ADAL" clId="{F74C7C26-471A-4564-8D23-33A601692AFE}" dt="2023-02-14T13:34:34.316" v="4217" actId="20577"/>
          <ac:spMkLst>
            <pc:docMk/>
            <pc:sldMk cId="0" sldId="264"/>
            <ac:spMk id="14" creationId="{CB7058EC-DF05-7AF0-AA85-FBBEADD5DD2B}"/>
          </ac:spMkLst>
        </pc:spChg>
        <pc:spChg chg="add del">
          <ac:chgData name="Sadeka Gani Dhali (2122280)" userId="5f8b4c60-9166-4f93-a3c0-b65bf1bab4a7" providerId="ADAL" clId="{F74C7C26-471A-4564-8D23-33A601692AFE}" dt="2023-02-10T21:48:14.439" v="3637" actId="22"/>
          <ac:spMkLst>
            <pc:docMk/>
            <pc:sldMk cId="0" sldId="264"/>
            <ac:spMk id="16" creationId="{505CE359-1064-CDE4-C2DF-B9228DA64D92}"/>
          </ac:spMkLst>
        </pc:spChg>
        <pc:spChg chg="del">
          <ac:chgData name="Sadeka Gani Dhali (2122280)" userId="5f8b4c60-9166-4f93-a3c0-b65bf1bab4a7" providerId="ADAL" clId="{F74C7C26-471A-4564-8D23-33A601692AFE}" dt="2023-02-07T15:19:39.111" v="257" actId="478"/>
          <ac:spMkLst>
            <pc:docMk/>
            <pc:sldMk cId="0" sldId="264"/>
            <ac:spMk id="12290" creationId="{02BB5D0F-38FC-E899-617A-B65B7017FCE3}"/>
          </ac:spMkLst>
        </pc:spChg>
        <pc:cxnChg chg="del">
          <ac:chgData name="Sadeka Gani Dhali (2122280)" userId="5f8b4c60-9166-4f93-a3c0-b65bf1bab4a7" providerId="ADAL" clId="{F74C7C26-471A-4564-8D23-33A601692AFE}" dt="2023-02-08T20:20:50.313" v="609" actId="478"/>
          <ac:cxnSpMkLst>
            <pc:docMk/>
            <pc:sldMk cId="0" sldId="264"/>
            <ac:cxnSpMk id="5" creationId="{5A8786AE-4C5F-5AC3-2555-27ABA0F8CC5A}"/>
          </ac:cxnSpMkLst>
        </pc:cxnChg>
      </pc:sldChg>
      <pc:sldChg chg="addSp delSp modSp mod ord setBg setClrOvrMap delDesignElem">
        <pc:chgData name="Sadeka Gani Dhali (2122280)" userId="5f8b4c60-9166-4f93-a3c0-b65bf1bab4a7" providerId="ADAL" clId="{F74C7C26-471A-4564-8D23-33A601692AFE}" dt="2023-02-14T13:22:54.308" v="4151"/>
        <pc:sldMkLst>
          <pc:docMk/>
          <pc:sldMk cId="0" sldId="265"/>
        </pc:sldMkLst>
        <pc:spChg chg="add mod">
          <ac:chgData name="Sadeka Gani Dhali (2122280)" userId="5f8b4c60-9166-4f93-a3c0-b65bf1bab4a7" providerId="ADAL" clId="{F74C7C26-471A-4564-8D23-33A601692AFE}" dt="2023-02-10T21:42:27.516" v="3633" actId="20577"/>
          <ac:spMkLst>
            <pc:docMk/>
            <pc:sldMk cId="0" sldId="265"/>
            <ac:spMk id="3" creationId="{54B2D7D3-0BCB-8777-6AD2-AC98FE172950}"/>
          </ac:spMkLst>
        </pc:spChg>
        <pc:spChg chg="add mod">
          <ac:chgData name="Sadeka Gani Dhali (2122280)" userId="5f8b4c60-9166-4f93-a3c0-b65bf1bab4a7" providerId="ADAL" clId="{F74C7C26-471A-4564-8D23-33A601692AFE}" dt="2023-02-10T12:49:34.256" v="1738" actId="26606"/>
          <ac:spMkLst>
            <pc:docMk/>
            <pc:sldMk cId="0" sldId="265"/>
            <ac:spMk id="5" creationId="{5CBB1491-C9DE-6457-E9D5-987E1EFDF04E}"/>
          </ac:spMkLst>
        </pc:spChg>
        <pc:spChg chg="add mod">
          <ac:chgData name="Sadeka Gani Dhali (2122280)" userId="5f8b4c60-9166-4f93-a3c0-b65bf1bab4a7" providerId="ADAL" clId="{F74C7C26-471A-4564-8D23-33A601692AFE}" dt="2023-02-14T12:55:14.387" v="4036" actId="20577"/>
          <ac:spMkLst>
            <pc:docMk/>
            <pc:sldMk cId="0" sldId="265"/>
            <ac:spMk id="7" creationId="{5D031D9A-C3A1-C31B-844C-A33F573C2E73}"/>
          </ac:spMkLst>
        </pc:spChg>
        <pc:spChg chg="mod">
          <ac:chgData name="Sadeka Gani Dhali (2122280)" userId="5f8b4c60-9166-4f93-a3c0-b65bf1bab4a7" providerId="ADAL" clId="{F74C7C26-471A-4564-8D23-33A601692AFE}" dt="2023-02-10T21:42:18.075" v="3632" actId="122"/>
          <ac:spMkLst>
            <pc:docMk/>
            <pc:sldMk cId="0" sldId="265"/>
            <ac:spMk id="13314" creationId="{E5FC0E38-241E-D397-CFDF-1CE828FB77E1}"/>
          </ac:spMkLst>
        </pc:spChg>
        <pc:spChg chg="add del">
          <ac:chgData name="Sadeka Gani Dhali (2122280)" userId="5f8b4c60-9166-4f93-a3c0-b65bf1bab4a7" providerId="ADAL" clId="{F74C7C26-471A-4564-8D23-33A601692AFE}" dt="2023-02-10T12:49:34.256" v="1738" actId="26606"/>
          <ac:spMkLst>
            <pc:docMk/>
            <pc:sldMk cId="0" sldId="265"/>
            <ac:spMk id="13319" creationId="{C5E6CFF1-2F42-4E10-9A97-F116F46F53FE}"/>
          </ac:spMkLst>
        </pc:spChg>
        <pc:spChg chg="add del">
          <ac:chgData name="Sadeka Gani Dhali (2122280)" userId="5f8b4c60-9166-4f93-a3c0-b65bf1bab4a7" providerId="ADAL" clId="{F74C7C26-471A-4564-8D23-33A601692AFE}" dt="2023-02-10T12:49:28.800" v="1735" actId="26606"/>
          <ac:spMkLst>
            <pc:docMk/>
            <pc:sldMk cId="0" sldId="265"/>
            <ac:spMk id="13326" creationId="{9228552E-C8B1-4A80-8448-0787CE0FC704}"/>
          </ac:spMkLst>
        </pc:spChg>
        <pc:spChg chg="add del">
          <ac:chgData name="Sadeka Gani Dhali (2122280)" userId="5f8b4c60-9166-4f93-a3c0-b65bf1bab4a7" providerId="ADAL" clId="{F74C7C26-471A-4564-8D23-33A601692AFE}" dt="2023-02-10T12:49:34.240" v="1737" actId="26606"/>
          <ac:spMkLst>
            <pc:docMk/>
            <pc:sldMk cId="0" sldId="265"/>
            <ac:spMk id="13328" creationId="{0AF80B57-54E2-4D01-8731-3F38B0C56C95}"/>
          </ac:spMkLst>
        </pc:spChg>
        <pc:spChg chg="add del">
          <ac:chgData name="Sadeka Gani Dhali (2122280)" userId="5f8b4c60-9166-4f93-a3c0-b65bf1bab4a7" providerId="ADAL" clId="{F74C7C26-471A-4564-8D23-33A601692AFE}" dt="2023-02-10T12:49:34.240" v="1737" actId="26606"/>
          <ac:spMkLst>
            <pc:docMk/>
            <pc:sldMk cId="0" sldId="265"/>
            <ac:spMk id="13329" creationId="{9B76D444-2756-434F-AE61-96D69830C13E}"/>
          </ac:spMkLst>
        </pc:spChg>
        <pc:spChg chg="add del">
          <ac:chgData name="Sadeka Gani Dhali (2122280)" userId="5f8b4c60-9166-4f93-a3c0-b65bf1bab4a7" providerId="ADAL" clId="{F74C7C26-471A-4564-8D23-33A601692AFE}" dt="2023-02-12T00:05:54.364" v="3926"/>
          <ac:spMkLst>
            <pc:docMk/>
            <pc:sldMk cId="0" sldId="265"/>
            <ac:spMk id="13331" creationId="{9228552E-C8B1-4A80-8448-0787CE0FC704}"/>
          </ac:spMkLst>
        </pc:spChg>
        <pc:picChg chg="add mod ord">
          <ac:chgData name="Sadeka Gani Dhali (2122280)" userId="5f8b4c60-9166-4f93-a3c0-b65bf1bab4a7" providerId="ADAL" clId="{F74C7C26-471A-4564-8D23-33A601692AFE}" dt="2023-02-12T00:04:53.634" v="3920" actId="29295"/>
          <ac:picMkLst>
            <pc:docMk/>
            <pc:sldMk cId="0" sldId="265"/>
            <ac:picMk id="4" creationId="{53257A9A-73C2-B3E6-99E1-1A7FC201C3D8}"/>
          </ac:picMkLst>
        </pc:picChg>
        <pc:cxnChg chg="add del">
          <ac:chgData name="Sadeka Gani Dhali (2122280)" userId="5f8b4c60-9166-4f93-a3c0-b65bf1bab4a7" providerId="ADAL" clId="{F74C7C26-471A-4564-8D23-33A601692AFE}" dt="2023-02-10T12:49:34.256" v="1738" actId="26606"/>
          <ac:cxnSpMkLst>
            <pc:docMk/>
            <pc:sldMk cId="0" sldId="265"/>
            <ac:cxnSpMk id="13321" creationId="{67182200-4859-4C8D-BCBB-55B245C28BA3}"/>
          </ac:cxnSpMkLst>
        </pc:cxnChg>
      </pc:sldChg>
      <pc:sldChg chg="modSp mod ord">
        <pc:chgData name="Sadeka Gani Dhali (2122280)" userId="5f8b4c60-9166-4f93-a3c0-b65bf1bab4a7" providerId="ADAL" clId="{F74C7C26-471A-4564-8D23-33A601692AFE}" dt="2023-02-14T13:23:07.450" v="4155"/>
        <pc:sldMkLst>
          <pc:docMk/>
          <pc:sldMk cId="3461501918" sldId="266"/>
        </pc:sldMkLst>
        <pc:spChg chg="mod">
          <ac:chgData name="Sadeka Gani Dhali (2122280)" userId="5f8b4c60-9166-4f93-a3c0-b65bf1bab4a7" providerId="ADAL" clId="{F74C7C26-471A-4564-8D23-33A601692AFE}" dt="2023-02-14T12:56:29.366" v="4053" actId="20577"/>
          <ac:spMkLst>
            <pc:docMk/>
            <pc:sldMk cId="3461501918" sldId="266"/>
            <ac:spMk id="2" creationId="{069B042D-6571-9486-0744-B3831E2532A6}"/>
          </ac:spMkLst>
        </pc:spChg>
      </pc:sldChg>
      <pc:sldChg chg="modSp mod ord">
        <pc:chgData name="Sadeka Gani Dhali (2122280)" userId="5f8b4c60-9166-4f93-a3c0-b65bf1bab4a7" providerId="ADAL" clId="{F74C7C26-471A-4564-8D23-33A601692AFE}" dt="2023-02-14T13:26:01.873" v="4184" actId="1076"/>
        <pc:sldMkLst>
          <pc:docMk/>
          <pc:sldMk cId="993571755" sldId="267"/>
        </pc:sldMkLst>
        <pc:spChg chg="mod">
          <ac:chgData name="Sadeka Gani Dhali (2122280)" userId="5f8b4c60-9166-4f93-a3c0-b65bf1bab4a7" providerId="ADAL" clId="{F74C7C26-471A-4564-8D23-33A601692AFE}" dt="2023-02-14T13:24:12.324" v="4163" actId="1076"/>
          <ac:spMkLst>
            <pc:docMk/>
            <pc:sldMk cId="993571755" sldId="267"/>
            <ac:spMk id="2" creationId="{EAD8CD02-33EF-83EC-BC99-1C2166A4D117}"/>
          </ac:spMkLst>
        </pc:spChg>
        <pc:spChg chg="mod">
          <ac:chgData name="Sadeka Gani Dhali (2122280)" userId="5f8b4c60-9166-4f93-a3c0-b65bf1bab4a7" providerId="ADAL" clId="{F74C7C26-471A-4564-8D23-33A601692AFE}" dt="2023-02-14T13:26:01.873" v="4184" actId="1076"/>
          <ac:spMkLst>
            <pc:docMk/>
            <pc:sldMk cId="993571755" sldId="267"/>
            <ac:spMk id="3" creationId="{5B4EBB89-D48E-3057-1FFE-23ABE02BF17B}"/>
          </ac:spMkLst>
        </pc:spChg>
      </pc:sldChg>
      <pc:sldChg chg="addSp modSp new del mod">
        <pc:chgData name="Sadeka Gani Dhali (2122280)" userId="5f8b4c60-9166-4f93-a3c0-b65bf1bab4a7" providerId="ADAL" clId="{F74C7C26-471A-4564-8D23-33A601692AFE}" dt="2023-02-14T13:28:17.489" v="4192" actId="47"/>
        <pc:sldMkLst>
          <pc:docMk/>
          <pc:sldMk cId="3399802726" sldId="268"/>
        </pc:sldMkLst>
        <pc:spChg chg="add mod">
          <ac:chgData name="Sadeka Gani Dhali (2122280)" userId="5f8b4c60-9166-4f93-a3c0-b65bf1bab4a7" providerId="ADAL" clId="{F74C7C26-471A-4564-8D23-33A601692AFE}" dt="2023-02-10T15:00:11.998" v="3346" actId="20577"/>
          <ac:spMkLst>
            <pc:docMk/>
            <pc:sldMk cId="3399802726" sldId="268"/>
            <ac:spMk id="2" creationId="{501952A9-C492-5CD9-724D-DAA9C036FF48}"/>
          </ac:spMkLst>
        </pc:spChg>
      </pc:sldChg>
      <pc:sldChg chg="new del">
        <pc:chgData name="Sadeka Gani Dhali (2122280)" userId="5f8b4c60-9166-4f93-a3c0-b65bf1bab4a7" providerId="ADAL" clId="{F74C7C26-471A-4564-8D23-33A601692AFE}" dt="2023-02-14T13:28:13.607" v="4191" actId="47"/>
        <pc:sldMkLst>
          <pc:docMk/>
          <pc:sldMk cId="2825784402" sldId="26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021FC1-3716-4E21-9F74-8A085D77E6B0}" type="doc">
      <dgm:prSet loTypeId="urn:microsoft.com/office/officeart/2008/layout/AlternatingHexagons" loCatId="list" qsTypeId="urn:microsoft.com/office/officeart/2005/8/quickstyle/simple1" qsCatId="simple" csTypeId="urn:microsoft.com/office/officeart/2005/8/colors/accent2_2" csCatId="accent2" phldr="1"/>
      <dgm:spPr/>
      <dgm:t>
        <a:bodyPr/>
        <a:lstStyle/>
        <a:p>
          <a:endParaRPr lang="en-GB"/>
        </a:p>
      </dgm:t>
    </dgm:pt>
    <dgm:pt modelId="{2EB66819-8E7D-40EE-8A15-09D2DD162312}">
      <dgm:prSet phldrT="[Text]"/>
      <dgm:spPr/>
      <dgm:t>
        <a:bodyPr/>
        <a:lstStyle/>
        <a:p>
          <a:r>
            <a:rPr lang="en-GB" dirty="0"/>
            <a:t>Social worker</a:t>
          </a:r>
        </a:p>
      </dgm:t>
    </dgm:pt>
    <dgm:pt modelId="{5B1EF31E-10D6-4372-8262-34D08D9F1B87}" type="parTrans" cxnId="{C2113B1B-3921-4596-9270-FA931FAFD21D}">
      <dgm:prSet/>
      <dgm:spPr/>
      <dgm:t>
        <a:bodyPr/>
        <a:lstStyle/>
        <a:p>
          <a:endParaRPr lang="en-GB"/>
        </a:p>
      </dgm:t>
    </dgm:pt>
    <dgm:pt modelId="{895E4C7B-C718-415C-9F2B-49F957D0DDCC}" type="sibTrans" cxnId="{C2113B1B-3921-4596-9270-FA931FAFD21D}">
      <dgm:prSet/>
      <dgm:spPr/>
      <dgm:t>
        <a:bodyPr/>
        <a:lstStyle/>
        <a:p>
          <a:endParaRPr lang="en-GB"/>
        </a:p>
      </dgm:t>
    </dgm:pt>
    <dgm:pt modelId="{7C5615B9-A5F5-4231-A111-DDE06DC1798E}">
      <dgm:prSet phldrT="[Text]" custT="1"/>
      <dgm:spPr/>
      <dgm:t>
        <a:bodyPr/>
        <a:lstStyle/>
        <a:p>
          <a:r>
            <a:rPr lang="en-GB" sz="1100" dirty="0">
              <a:latin typeface="Arial" panose="020B0604020202020204" pitchFamily="34" charset="0"/>
              <a:cs typeface="Arial" panose="020B0604020202020204" pitchFamily="34" charset="0"/>
            </a:rPr>
            <a:t>Assessing clients need. Keeping detailed records. Making referrals to other agencies</a:t>
          </a:r>
          <a:r>
            <a:rPr lang="en-GB" sz="1300" dirty="0">
              <a:latin typeface="Arial" panose="020B0604020202020204" pitchFamily="34" charset="0"/>
              <a:cs typeface="Arial" panose="020B0604020202020204" pitchFamily="34" charset="0"/>
            </a:rPr>
            <a:t>.</a:t>
          </a:r>
        </a:p>
      </dgm:t>
    </dgm:pt>
    <dgm:pt modelId="{B317AB6A-FE90-42A4-ADAC-A8438ABBD632}" type="parTrans" cxnId="{0C626929-B34E-40FE-87CB-45C442DEE1C3}">
      <dgm:prSet/>
      <dgm:spPr/>
      <dgm:t>
        <a:bodyPr/>
        <a:lstStyle/>
        <a:p>
          <a:endParaRPr lang="en-GB"/>
        </a:p>
      </dgm:t>
    </dgm:pt>
    <dgm:pt modelId="{E942C5EE-D956-46E2-98D1-8CFB5CB90367}" type="sibTrans" cxnId="{0C626929-B34E-40FE-87CB-45C442DEE1C3}">
      <dgm:prSet/>
      <dgm:spPr/>
      <dgm:t>
        <a:bodyPr/>
        <a:lstStyle/>
        <a:p>
          <a:endParaRPr lang="en-GB"/>
        </a:p>
      </dgm:t>
    </dgm:pt>
    <dgm:pt modelId="{C99D7786-5FAD-4D10-88D4-38CB70AA7663}">
      <dgm:prSet phldrT="[Text]"/>
      <dgm:spPr/>
      <dgm:t>
        <a:bodyPr/>
        <a:lstStyle/>
        <a:p>
          <a:r>
            <a:rPr lang="en-GB" dirty="0"/>
            <a:t>Family Support worker</a:t>
          </a:r>
        </a:p>
      </dgm:t>
    </dgm:pt>
    <dgm:pt modelId="{3094A742-B898-48A5-88CD-5DEB43BD11E4}" type="parTrans" cxnId="{27434EA5-8E77-4524-870F-D2D76F189D87}">
      <dgm:prSet/>
      <dgm:spPr/>
      <dgm:t>
        <a:bodyPr/>
        <a:lstStyle/>
        <a:p>
          <a:endParaRPr lang="en-GB"/>
        </a:p>
      </dgm:t>
    </dgm:pt>
    <dgm:pt modelId="{F7ADE623-EFC2-4127-AEAF-9472419D3E82}" type="sibTrans" cxnId="{27434EA5-8E77-4524-870F-D2D76F189D87}">
      <dgm:prSet/>
      <dgm:spPr/>
      <dgm:t>
        <a:bodyPr/>
        <a:lstStyle/>
        <a:p>
          <a:endParaRPr lang="en-GB"/>
        </a:p>
      </dgm:t>
    </dgm:pt>
    <dgm:pt modelId="{81183D66-CE55-4BC6-88B7-520D9AE6D1CD}">
      <dgm:prSet phldrT="[Text]"/>
      <dgm:spPr/>
      <dgm:t>
        <a:bodyPr/>
        <a:lstStyle/>
        <a:p>
          <a:r>
            <a:rPr lang="en-GB" dirty="0"/>
            <a:t>Family officer</a:t>
          </a:r>
        </a:p>
      </dgm:t>
    </dgm:pt>
    <dgm:pt modelId="{EA560880-C9B4-41A1-9EDA-F28A9161D0EF}" type="parTrans" cxnId="{F9106C65-CFCE-46CC-B406-F52BE86EF43E}">
      <dgm:prSet/>
      <dgm:spPr/>
      <dgm:t>
        <a:bodyPr/>
        <a:lstStyle/>
        <a:p>
          <a:endParaRPr lang="en-GB"/>
        </a:p>
      </dgm:t>
    </dgm:pt>
    <dgm:pt modelId="{E6C67441-5349-4D09-9DC4-61FD06045524}" type="sibTrans" cxnId="{F9106C65-CFCE-46CC-B406-F52BE86EF43E}">
      <dgm:prSet/>
      <dgm:spPr/>
      <dgm:t>
        <a:bodyPr/>
        <a:lstStyle/>
        <a:p>
          <a:endParaRPr lang="en-GB"/>
        </a:p>
      </dgm:t>
    </dgm:pt>
    <dgm:pt modelId="{442C46D8-3098-4D9C-BECD-DE38BC903EC3}" type="pres">
      <dgm:prSet presAssocID="{70021FC1-3716-4E21-9F74-8A085D77E6B0}" presName="Name0" presStyleCnt="0">
        <dgm:presLayoutVars>
          <dgm:chMax/>
          <dgm:chPref/>
          <dgm:dir/>
          <dgm:animLvl val="lvl"/>
        </dgm:presLayoutVars>
      </dgm:prSet>
      <dgm:spPr/>
    </dgm:pt>
    <dgm:pt modelId="{53DE2538-4381-4F5F-ACDC-4DF36396B076}" type="pres">
      <dgm:prSet presAssocID="{2EB66819-8E7D-40EE-8A15-09D2DD162312}" presName="composite" presStyleCnt="0"/>
      <dgm:spPr/>
    </dgm:pt>
    <dgm:pt modelId="{8A337B16-3EA7-43EA-AB72-EF9F0BD7A30C}" type="pres">
      <dgm:prSet presAssocID="{2EB66819-8E7D-40EE-8A15-09D2DD162312}" presName="Parent1" presStyleLbl="node1" presStyleIdx="0" presStyleCnt="6">
        <dgm:presLayoutVars>
          <dgm:chMax val="1"/>
          <dgm:chPref val="1"/>
          <dgm:bulletEnabled val="1"/>
        </dgm:presLayoutVars>
      </dgm:prSet>
      <dgm:spPr/>
    </dgm:pt>
    <dgm:pt modelId="{9BBD1A5A-0CFB-4BAD-A243-EDB5125809EB}" type="pres">
      <dgm:prSet presAssocID="{2EB66819-8E7D-40EE-8A15-09D2DD162312}" presName="Childtext1" presStyleLbl="revTx" presStyleIdx="0" presStyleCnt="3" custScaleX="95376" custScaleY="133610">
        <dgm:presLayoutVars>
          <dgm:chMax val="0"/>
          <dgm:chPref val="0"/>
          <dgm:bulletEnabled val="1"/>
        </dgm:presLayoutVars>
      </dgm:prSet>
      <dgm:spPr/>
    </dgm:pt>
    <dgm:pt modelId="{712A968E-C01E-4B8C-9F85-E251989C887C}" type="pres">
      <dgm:prSet presAssocID="{2EB66819-8E7D-40EE-8A15-09D2DD162312}" presName="BalanceSpacing" presStyleCnt="0"/>
      <dgm:spPr/>
    </dgm:pt>
    <dgm:pt modelId="{DD06D96E-D0CB-451C-B709-B3E8442C8D27}" type="pres">
      <dgm:prSet presAssocID="{2EB66819-8E7D-40EE-8A15-09D2DD162312}" presName="BalanceSpacing1" presStyleCnt="0"/>
      <dgm:spPr/>
    </dgm:pt>
    <dgm:pt modelId="{63E19C38-6930-4E79-89BD-59F5AA7FF891}" type="pres">
      <dgm:prSet presAssocID="{895E4C7B-C718-415C-9F2B-49F957D0DDCC}" presName="Accent1Text" presStyleLbl="node1" presStyleIdx="1" presStyleCnt="6" custLinFactNeighborX="-2251" custLinFactNeighborY="-1249"/>
      <dgm:spPr/>
    </dgm:pt>
    <dgm:pt modelId="{292BAE84-2B5D-423B-B7B7-1AD1EE785967}" type="pres">
      <dgm:prSet presAssocID="{895E4C7B-C718-415C-9F2B-49F957D0DDCC}" presName="spaceBetweenRectangles" presStyleCnt="0"/>
      <dgm:spPr/>
    </dgm:pt>
    <dgm:pt modelId="{36D020D9-0D1D-4771-B595-10A7A7764EBF}" type="pres">
      <dgm:prSet presAssocID="{C99D7786-5FAD-4D10-88D4-38CB70AA7663}" presName="composite" presStyleCnt="0"/>
      <dgm:spPr/>
    </dgm:pt>
    <dgm:pt modelId="{0BABE9BF-9815-42EF-B4BE-E45CE76FF105}" type="pres">
      <dgm:prSet presAssocID="{C99D7786-5FAD-4D10-88D4-38CB70AA7663}" presName="Parent1" presStyleLbl="node1" presStyleIdx="2" presStyleCnt="6" custLinFactNeighborY="0">
        <dgm:presLayoutVars>
          <dgm:chMax val="1"/>
          <dgm:chPref val="1"/>
          <dgm:bulletEnabled val="1"/>
        </dgm:presLayoutVars>
      </dgm:prSet>
      <dgm:spPr/>
    </dgm:pt>
    <dgm:pt modelId="{E01A7138-EFE1-4B1E-AC00-774E1F6B7318}" type="pres">
      <dgm:prSet presAssocID="{C99D7786-5FAD-4D10-88D4-38CB70AA7663}" presName="Childtext1" presStyleLbl="revTx" presStyleIdx="1" presStyleCnt="3" custFlipVert="1" custScaleX="3284" custScaleY="10367" custLinFactY="40888" custLinFactNeighborX="58533" custLinFactNeighborY="100000">
        <dgm:presLayoutVars>
          <dgm:chMax val="0"/>
          <dgm:chPref val="0"/>
          <dgm:bulletEnabled val="1"/>
        </dgm:presLayoutVars>
      </dgm:prSet>
      <dgm:spPr/>
    </dgm:pt>
    <dgm:pt modelId="{FCEBC189-D9D5-4C5E-9176-6F648C0EE216}" type="pres">
      <dgm:prSet presAssocID="{C99D7786-5FAD-4D10-88D4-38CB70AA7663}" presName="BalanceSpacing" presStyleCnt="0"/>
      <dgm:spPr/>
    </dgm:pt>
    <dgm:pt modelId="{0FC945FE-DEFD-4537-9FE5-0D46CD17113F}" type="pres">
      <dgm:prSet presAssocID="{C99D7786-5FAD-4D10-88D4-38CB70AA7663}" presName="BalanceSpacing1" presStyleCnt="0"/>
      <dgm:spPr/>
    </dgm:pt>
    <dgm:pt modelId="{344873B3-81AA-4090-ADBC-8C6320D99A56}" type="pres">
      <dgm:prSet presAssocID="{F7ADE623-EFC2-4127-AEAF-9472419D3E82}" presName="Accent1Text" presStyleLbl="node1" presStyleIdx="3" presStyleCnt="6"/>
      <dgm:spPr/>
    </dgm:pt>
    <dgm:pt modelId="{5939D5F9-9622-47E4-8863-B5CF362B5D8B}" type="pres">
      <dgm:prSet presAssocID="{F7ADE623-EFC2-4127-AEAF-9472419D3E82}" presName="spaceBetweenRectangles" presStyleCnt="0"/>
      <dgm:spPr/>
    </dgm:pt>
    <dgm:pt modelId="{79509033-B28B-49E3-A450-A44A98152489}" type="pres">
      <dgm:prSet presAssocID="{81183D66-CE55-4BC6-88B7-520D9AE6D1CD}" presName="composite" presStyleCnt="0"/>
      <dgm:spPr/>
    </dgm:pt>
    <dgm:pt modelId="{C6A8F3CE-F10D-4BF3-93BD-061710634370}" type="pres">
      <dgm:prSet presAssocID="{81183D66-CE55-4BC6-88B7-520D9AE6D1CD}" presName="Parent1" presStyleLbl="node1" presStyleIdx="4" presStyleCnt="6">
        <dgm:presLayoutVars>
          <dgm:chMax val="1"/>
          <dgm:chPref val="1"/>
          <dgm:bulletEnabled val="1"/>
        </dgm:presLayoutVars>
      </dgm:prSet>
      <dgm:spPr/>
    </dgm:pt>
    <dgm:pt modelId="{8C35EB1C-4B69-4772-A856-EBBE87D7FF18}" type="pres">
      <dgm:prSet presAssocID="{81183D66-CE55-4BC6-88B7-520D9AE6D1CD}" presName="Childtext1" presStyleLbl="revTx" presStyleIdx="2" presStyleCnt="3" custFlipVert="1" custScaleX="9269" custScaleY="44035">
        <dgm:presLayoutVars>
          <dgm:chMax val="0"/>
          <dgm:chPref val="0"/>
          <dgm:bulletEnabled val="1"/>
        </dgm:presLayoutVars>
      </dgm:prSet>
      <dgm:spPr/>
    </dgm:pt>
    <dgm:pt modelId="{2D7BE1A4-A5A3-40A0-8A52-129802433275}" type="pres">
      <dgm:prSet presAssocID="{81183D66-CE55-4BC6-88B7-520D9AE6D1CD}" presName="BalanceSpacing" presStyleCnt="0"/>
      <dgm:spPr/>
    </dgm:pt>
    <dgm:pt modelId="{02EC63F1-E642-40F2-8416-F1B99573B1A9}" type="pres">
      <dgm:prSet presAssocID="{81183D66-CE55-4BC6-88B7-520D9AE6D1CD}" presName="BalanceSpacing1" presStyleCnt="0"/>
      <dgm:spPr/>
    </dgm:pt>
    <dgm:pt modelId="{9D1CCB94-D641-49DB-8A8E-9BDE1AEABCF7}" type="pres">
      <dgm:prSet presAssocID="{E6C67441-5349-4D09-9DC4-61FD06045524}" presName="Accent1Text" presStyleLbl="node1" presStyleIdx="5" presStyleCnt="6"/>
      <dgm:spPr/>
    </dgm:pt>
  </dgm:ptLst>
  <dgm:cxnLst>
    <dgm:cxn modelId="{853D6204-EFC9-4867-A9DB-1F70E711E016}" type="presOf" srcId="{C99D7786-5FAD-4D10-88D4-38CB70AA7663}" destId="{0BABE9BF-9815-42EF-B4BE-E45CE76FF105}" srcOrd="0" destOrd="0" presId="urn:microsoft.com/office/officeart/2008/layout/AlternatingHexagons"/>
    <dgm:cxn modelId="{C2113B1B-3921-4596-9270-FA931FAFD21D}" srcId="{70021FC1-3716-4E21-9F74-8A085D77E6B0}" destId="{2EB66819-8E7D-40EE-8A15-09D2DD162312}" srcOrd="0" destOrd="0" parTransId="{5B1EF31E-10D6-4372-8262-34D08D9F1B87}" sibTransId="{895E4C7B-C718-415C-9F2B-49F957D0DDCC}"/>
    <dgm:cxn modelId="{0C626929-B34E-40FE-87CB-45C442DEE1C3}" srcId="{2EB66819-8E7D-40EE-8A15-09D2DD162312}" destId="{7C5615B9-A5F5-4231-A111-DDE06DC1798E}" srcOrd="0" destOrd="0" parTransId="{B317AB6A-FE90-42A4-ADAC-A8438ABBD632}" sibTransId="{E942C5EE-D956-46E2-98D1-8CFB5CB90367}"/>
    <dgm:cxn modelId="{BB3F9E5E-34BC-407C-9416-21E8A5A9FA5A}" type="presOf" srcId="{E6C67441-5349-4D09-9DC4-61FD06045524}" destId="{9D1CCB94-D641-49DB-8A8E-9BDE1AEABCF7}" srcOrd="0" destOrd="0" presId="urn:microsoft.com/office/officeart/2008/layout/AlternatingHexagons"/>
    <dgm:cxn modelId="{F9106C65-CFCE-46CC-B406-F52BE86EF43E}" srcId="{70021FC1-3716-4E21-9F74-8A085D77E6B0}" destId="{81183D66-CE55-4BC6-88B7-520D9AE6D1CD}" srcOrd="2" destOrd="0" parTransId="{EA560880-C9B4-41A1-9EDA-F28A9161D0EF}" sibTransId="{E6C67441-5349-4D09-9DC4-61FD06045524}"/>
    <dgm:cxn modelId="{E0905447-8FC4-4D43-B43F-F3DB2E7C480A}" type="presOf" srcId="{895E4C7B-C718-415C-9F2B-49F957D0DDCC}" destId="{63E19C38-6930-4E79-89BD-59F5AA7FF891}" srcOrd="0" destOrd="0" presId="urn:microsoft.com/office/officeart/2008/layout/AlternatingHexagons"/>
    <dgm:cxn modelId="{F77E5E49-5EA1-4C68-9166-3AB698F1F96E}" type="presOf" srcId="{81183D66-CE55-4BC6-88B7-520D9AE6D1CD}" destId="{C6A8F3CE-F10D-4BF3-93BD-061710634370}" srcOrd="0" destOrd="0" presId="urn:microsoft.com/office/officeart/2008/layout/AlternatingHexagons"/>
    <dgm:cxn modelId="{000BEA6F-021D-4ED2-8472-FBB1565D0252}" type="presOf" srcId="{2EB66819-8E7D-40EE-8A15-09D2DD162312}" destId="{8A337B16-3EA7-43EA-AB72-EF9F0BD7A30C}" srcOrd="0" destOrd="0" presId="urn:microsoft.com/office/officeart/2008/layout/AlternatingHexagons"/>
    <dgm:cxn modelId="{ACC7B373-CE82-4176-912F-7D58720CE6B2}" type="presOf" srcId="{F7ADE623-EFC2-4127-AEAF-9472419D3E82}" destId="{344873B3-81AA-4090-ADBC-8C6320D99A56}" srcOrd="0" destOrd="0" presId="urn:microsoft.com/office/officeart/2008/layout/AlternatingHexagons"/>
    <dgm:cxn modelId="{B2AE1783-A3A1-4739-94EF-3EA82CC5213F}" type="presOf" srcId="{7C5615B9-A5F5-4231-A111-DDE06DC1798E}" destId="{9BBD1A5A-0CFB-4BAD-A243-EDB5125809EB}" srcOrd="0" destOrd="0" presId="urn:microsoft.com/office/officeart/2008/layout/AlternatingHexagons"/>
    <dgm:cxn modelId="{27434EA5-8E77-4524-870F-D2D76F189D87}" srcId="{70021FC1-3716-4E21-9F74-8A085D77E6B0}" destId="{C99D7786-5FAD-4D10-88D4-38CB70AA7663}" srcOrd="1" destOrd="0" parTransId="{3094A742-B898-48A5-88CD-5DEB43BD11E4}" sibTransId="{F7ADE623-EFC2-4127-AEAF-9472419D3E82}"/>
    <dgm:cxn modelId="{2E2B0FC7-BBB8-445C-BB75-F69CDF097015}" type="presOf" srcId="{70021FC1-3716-4E21-9F74-8A085D77E6B0}" destId="{442C46D8-3098-4D9C-BECD-DE38BC903EC3}" srcOrd="0" destOrd="0" presId="urn:microsoft.com/office/officeart/2008/layout/AlternatingHexagons"/>
    <dgm:cxn modelId="{19CE4E60-A617-47DB-AD2C-25759AEFF0EF}" type="presParOf" srcId="{442C46D8-3098-4D9C-BECD-DE38BC903EC3}" destId="{53DE2538-4381-4F5F-ACDC-4DF36396B076}" srcOrd="0" destOrd="0" presId="urn:microsoft.com/office/officeart/2008/layout/AlternatingHexagons"/>
    <dgm:cxn modelId="{A58AB803-A57C-49E6-9858-3B326F062071}" type="presParOf" srcId="{53DE2538-4381-4F5F-ACDC-4DF36396B076}" destId="{8A337B16-3EA7-43EA-AB72-EF9F0BD7A30C}" srcOrd="0" destOrd="0" presId="urn:microsoft.com/office/officeart/2008/layout/AlternatingHexagons"/>
    <dgm:cxn modelId="{3D741F72-9288-4DE5-AF43-F42AFF21B899}" type="presParOf" srcId="{53DE2538-4381-4F5F-ACDC-4DF36396B076}" destId="{9BBD1A5A-0CFB-4BAD-A243-EDB5125809EB}" srcOrd="1" destOrd="0" presId="urn:microsoft.com/office/officeart/2008/layout/AlternatingHexagons"/>
    <dgm:cxn modelId="{8CD90A2D-76C4-429E-8EDA-886697A5AD23}" type="presParOf" srcId="{53DE2538-4381-4F5F-ACDC-4DF36396B076}" destId="{712A968E-C01E-4B8C-9F85-E251989C887C}" srcOrd="2" destOrd="0" presId="urn:microsoft.com/office/officeart/2008/layout/AlternatingHexagons"/>
    <dgm:cxn modelId="{78C047B2-1943-4F5D-9243-2F9C44D99570}" type="presParOf" srcId="{53DE2538-4381-4F5F-ACDC-4DF36396B076}" destId="{DD06D96E-D0CB-451C-B709-B3E8442C8D27}" srcOrd="3" destOrd="0" presId="urn:microsoft.com/office/officeart/2008/layout/AlternatingHexagons"/>
    <dgm:cxn modelId="{35F885FE-F5B1-4FD0-BB32-5E53F4000B5C}" type="presParOf" srcId="{53DE2538-4381-4F5F-ACDC-4DF36396B076}" destId="{63E19C38-6930-4E79-89BD-59F5AA7FF891}" srcOrd="4" destOrd="0" presId="urn:microsoft.com/office/officeart/2008/layout/AlternatingHexagons"/>
    <dgm:cxn modelId="{E4E12BC6-879B-4B94-8959-207E01E9315C}" type="presParOf" srcId="{442C46D8-3098-4D9C-BECD-DE38BC903EC3}" destId="{292BAE84-2B5D-423B-B7B7-1AD1EE785967}" srcOrd="1" destOrd="0" presId="urn:microsoft.com/office/officeart/2008/layout/AlternatingHexagons"/>
    <dgm:cxn modelId="{EB0BDCFC-8A54-4F44-96B5-8B165BE939B4}" type="presParOf" srcId="{442C46D8-3098-4D9C-BECD-DE38BC903EC3}" destId="{36D020D9-0D1D-4771-B595-10A7A7764EBF}" srcOrd="2" destOrd="0" presId="urn:microsoft.com/office/officeart/2008/layout/AlternatingHexagons"/>
    <dgm:cxn modelId="{C736DBA8-BCC4-489B-B55D-B0991F3C51C2}" type="presParOf" srcId="{36D020D9-0D1D-4771-B595-10A7A7764EBF}" destId="{0BABE9BF-9815-42EF-B4BE-E45CE76FF105}" srcOrd="0" destOrd="0" presId="urn:microsoft.com/office/officeart/2008/layout/AlternatingHexagons"/>
    <dgm:cxn modelId="{5A451229-C09B-424B-8D45-6161E87F444D}" type="presParOf" srcId="{36D020D9-0D1D-4771-B595-10A7A7764EBF}" destId="{E01A7138-EFE1-4B1E-AC00-774E1F6B7318}" srcOrd="1" destOrd="0" presId="urn:microsoft.com/office/officeart/2008/layout/AlternatingHexagons"/>
    <dgm:cxn modelId="{337AEFBB-B982-40B8-A0FA-18346AD7A115}" type="presParOf" srcId="{36D020D9-0D1D-4771-B595-10A7A7764EBF}" destId="{FCEBC189-D9D5-4C5E-9176-6F648C0EE216}" srcOrd="2" destOrd="0" presId="urn:microsoft.com/office/officeart/2008/layout/AlternatingHexagons"/>
    <dgm:cxn modelId="{966281FE-62AD-4916-848B-779915D48B5F}" type="presParOf" srcId="{36D020D9-0D1D-4771-B595-10A7A7764EBF}" destId="{0FC945FE-DEFD-4537-9FE5-0D46CD17113F}" srcOrd="3" destOrd="0" presId="urn:microsoft.com/office/officeart/2008/layout/AlternatingHexagons"/>
    <dgm:cxn modelId="{492E6939-B6C5-4782-93DA-4C630D57B6D8}" type="presParOf" srcId="{36D020D9-0D1D-4771-B595-10A7A7764EBF}" destId="{344873B3-81AA-4090-ADBC-8C6320D99A56}" srcOrd="4" destOrd="0" presId="urn:microsoft.com/office/officeart/2008/layout/AlternatingHexagons"/>
    <dgm:cxn modelId="{D1625E2C-F4BF-4F7E-BE9C-B61F241FFDA2}" type="presParOf" srcId="{442C46D8-3098-4D9C-BECD-DE38BC903EC3}" destId="{5939D5F9-9622-47E4-8863-B5CF362B5D8B}" srcOrd="3" destOrd="0" presId="urn:microsoft.com/office/officeart/2008/layout/AlternatingHexagons"/>
    <dgm:cxn modelId="{F2C5D134-5097-4E4E-806F-F0AD924644B2}" type="presParOf" srcId="{442C46D8-3098-4D9C-BECD-DE38BC903EC3}" destId="{79509033-B28B-49E3-A450-A44A98152489}" srcOrd="4" destOrd="0" presId="urn:microsoft.com/office/officeart/2008/layout/AlternatingHexagons"/>
    <dgm:cxn modelId="{44289000-89D6-4580-8493-8D7FB9C973D7}" type="presParOf" srcId="{79509033-B28B-49E3-A450-A44A98152489}" destId="{C6A8F3CE-F10D-4BF3-93BD-061710634370}" srcOrd="0" destOrd="0" presId="urn:microsoft.com/office/officeart/2008/layout/AlternatingHexagons"/>
    <dgm:cxn modelId="{8372F1EF-598A-42E5-9837-5B87646D57FB}" type="presParOf" srcId="{79509033-B28B-49E3-A450-A44A98152489}" destId="{8C35EB1C-4B69-4772-A856-EBBE87D7FF18}" srcOrd="1" destOrd="0" presId="urn:microsoft.com/office/officeart/2008/layout/AlternatingHexagons"/>
    <dgm:cxn modelId="{ADF3E4B7-4721-4916-A470-4EEC74F20CBB}" type="presParOf" srcId="{79509033-B28B-49E3-A450-A44A98152489}" destId="{2D7BE1A4-A5A3-40A0-8A52-129802433275}" srcOrd="2" destOrd="0" presId="urn:microsoft.com/office/officeart/2008/layout/AlternatingHexagons"/>
    <dgm:cxn modelId="{D57133A9-DA4B-4AC2-B6BB-A994B23E8412}" type="presParOf" srcId="{79509033-B28B-49E3-A450-A44A98152489}" destId="{02EC63F1-E642-40F2-8416-F1B99573B1A9}" srcOrd="3" destOrd="0" presId="urn:microsoft.com/office/officeart/2008/layout/AlternatingHexagons"/>
    <dgm:cxn modelId="{76E4BB62-CEB7-4976-A3EF-D65E5D6DAC5C}" type="presParOf" srcId="{79509033-B28B-49E3-A450-A44A98152489}" destId="{9D1CCB94-D641-49DB-8A8E-9BDE1AEABCF7}"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37B16-3EA7-43EA-AB72-EF9F0BD7A30C}">
      <dsp:nvSpPr>
        <dsp:cNvPr id="0" name=""/>
        <dsp:cNvSpPr/>
      </dsp:nvSpPr>
      <dsp:spPr>
        <a:xfrm rot="5400000">
          <a:off x="3404537" y="87012"/>
          <a:ext cx="1337596" cy="1163709"/>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Social worker</a:t>
          </a:r>
        </a:p>
      </dsp:txBody>
      <dsp:txXfrm rot="-5400000">
        <a:off x="3672825" y="208511"/>
        <a:ext cx="801019" cy="920712"/>
      </dsp:txXfrm>
    </dsp:sp>
    <dsp:sp modelId="{9BBD1A5A-0CFB-4BAD-A243-EDB5125809EB}">
      <dsp:nvSpPr>
        <dsp:cNvPr id="0" name=""/>
        <dsp:cNvSpPr/>
      </dsp:nvSpPr>
      <dsp:spPr>
        <a:xfrm>
          <a:off x="4725015" y="132718"/>
          <a:ext cx="1423732" cy="1072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Assessing clients need. Keeping detailed records. Making referrals to other agencies</a:t>
          </a:r>
          <a:r>
            <a:rPr lang="en-GB" sz="1300" kern="1200" dirty="0">
              <a:latin typeface="Arial" panose="020B0604020202020204" pitchFamily="34" charset="0"/>
              <a:cs typeface="Arial" panose="020B0604020202020204" pitchFamily="34" charset="0"/>
            </a:rPr>
            <a:t>.</a:t>
          </a:r>
        </a:p>
      </dsp:txBody>
      <dsp:txXfrm>
        <a:off x="4725015" y="132718"/>
        <a:ext cx="1423732" cy="1072297"/>
      </dsp:txXfrm>
    </dsp:sp>
    <dsp:sp modelId="{63E19C38-6930-4E79-89BD-59F5AA7FF891}">
      <dsp:nvSpPr>
        <dsp:cNvPr id="0" name=""/>
        <dsp:cNvSpPr/>
      </dsp:nvSpPr>
      <dsp:spPr>
        <a:xfrm rot="5400000">
          <a:off x="2121536" y="86943"/>
          <a:ext cx="1337596" cy="1163709"/>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389824" y="208442"/>
        <a:ext cx="801019" cy="920712"/>
      </dsp:txXfrm>
    </dsp:sp>
    <dsp:sp modelId="{0BABE9BF-9815-42EF-B4BE-E45CE76FF105}">
      <dsp:nvSpPr>
        <dsp:cNvPr id="0" name=""/>
        <dsp:cNvSpPr/>
      </dsp:nvSpPr>
      <dsp:spPr>
        <a:xfrm rot="5400000">
          <a:off x="2773727" y="1222364"/>
          <a:ext cx="1337596" cy="1163709"/>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Family Support worker</a:t>
          </a:r>
        </a:p>
      </dsp:txBody>
      <dsp:txXfrm rot="-5400000">
        <a:off x="3042015" y="1343863"/>
        <a:ext cx="801019" cy="920712"/>
      </dsp:txXfrm>
    </dsp:sp>
    <dsp:sp modelId="{E01A7138-EFE1-4B1E-AC00-774E1F6B7318}">
      <dsp:nvSpPr>
        <dsp:cNvPr id="0" name=""/>
        <dsp:cNvSpPr/>
      </dsp:nvSpPr>
      <dsp:spPr>
        <a:xfrm flipV="1">
          <a:off x="2912065" y="2893326"/>
          <a:ext cx="47440" cy="83201"/>
        </a:xfrm>
        <a:prstGeom prst="rect">
          <a:avLst/>
        </a:prstGeom>
        <a:noFill/>
        <a:ln>
          <a:noFill/>
        </a:ln>
        <a:effectLst/>
      </dsp:spPr>
      <dsp:style>
        <a:lnRef idx="0">
          <a:scrgbClr r="0" g="0" b="0"/>
        </a:lnRef>
        <a:fillRef idx="0">
          <a:scrgbClr r="0" g="0" b="0"/>
        </a:fillRef>
        <a:effectRef idx="0">
          <a:scrgbClr r="0" g="0" b="0"/>
        </a:effectRef>
        <a:fontRef idx="minor"/>
      </dsp:style>
    </dsp:sp>
    <dsp:sp modelId="{344873B3-81AA-4090-ADBC-8C6320D99A56}">
      <dsp:nvSpPr>
        <dsp:cNvPr id="0" name=""/>
        <dsp:cNvSpPr/>
      </dsp:nvSpPr>
      <dsp:spPr>
        <a:xfrm rot="5400000">
          <a:off x="4030532" y="1222364"/>
          <a:ext cx="1337596" cy="1163709"/>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4298820" y="1343863"/>
        <a:ext cx="801019" cy="920712"/>
      </dsp:txXfrm>
    </dsp:sp>
    <dsp:sp modelId="{C6A8F3CE-F10D-4BF3-93BD-061710634370}">
      <dsp:nvSpPr>
        <dsp:cNvPr id="0" name=""/>
        <dsp:cNvSpPr/>
      </dsp:nvSpPr>
      <dsp:spPr>
        <a:xfrm rot="5400000">
          <a:off x="3404537" y="2357717"/>
          <a:ext cx="1337596" cy="1163709"/>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Family officer</a:t>
          </a:r>
        </a:p>
      </dsp:txBody>
      <dsp:txXfrm rot="-5400000">
        <a:off x="3672825" y="2479216"/>
        <a:ext cx="801019" cy="920712"/>
      </dsp:txXfrm>
    </dsp:sp>
    <dsp:sp modelId="{8C35EB1C-4B69-4772-A856-EBBE87D7FF18}">
      <dsp:nvSpPr>
        <dsp:cNvPr id="0" name=""/>
        <dsp:cNvSpPr/>
      </dsp:nvSpPr>
      <dsp:spPr>
        <a:xfrm flipV="1">
          <a:off x="5367700" y="2762868"/>
          <a:ext cx="138363" cy="353406"/>
        </a:xfrm>
        <a:prstGeom prst="rect">
          <a:avLst/>
        </a:prstGeom>
        <a:noFill/>
        <a:ln>
          <a:noFill/>
        </a:ln>
        <a:effectLst/>
      </dsp:spPr>
      <dsp:style>
        <a:lnRef idx="0">
          <a:scrgbClr r="0" g="0" b="0"/>
        </a:lnRef>
        <a:fillRef idx="0">
          <a:scrgbClr r="0" g="0" b="0"/>
        </a:fillRef>
        <a:effectRef idx="0">
          <a:scrgbClr r="0" g="0" b="0"/>
        </a:effectRef>
        <a:fontRef idx="minor"/>
      </dsp:style>
    </dsp:sp>
    <dsp:sp modelId="{9D1CCB94-D641-49DB-8A8E-9BDE1AEABCF7}">
      <dsp:nvSpPr>
        <dsp:cNvPr id="0" name=""/>
        <dsp:cNvSpPr/>
      </dsp:nvSpPr>
      <dsp:spPr>
        <a:xfrm rot="5400000">
          <a:off x="2147731" y="2357717"/>
          <a:ext cx="1337596" cy="1163709"/>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416019" y="2479216"/>
        <a:ext cx="801019" cy="920712"/>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FFF4D0-FF67-4D16-B7A0-F46860E73960}"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8701ED-5C6D-4C72-8C19-0726C16EA361}" type="slidenum">
              <a:rPr lang="en-GB" smtClean="0"/>
              <a:t>‹#›</a:t>
            </a:fld>
            <a:endParaRPr lang="en-GB"/>
          </a:p>
        </p:txBody>
      </p:sp>
    </p:spTree>
    <p:extLst>
      <p:ext uri="{BB962C8B-B14F-4D97-AF65-F5344CB8AC3E}">
        <p14:creationId xmlns:p14="http://schemas.microsoft.com/office/powerpoint/2010/main" val="3364232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8701ED-5C6D-4C72-8C19-0726C16EA361}" type="slidenum">
              <a:rPr lang="en-GB" smtClean="0"/>
              <a:t>6</a:t>
            </a:fld>
            <a:endParaRPr lang="en-GB"/>
          </a:p>
        </p:txBody>
      </p:sp>
    </p:spTree>
    <p:extLst>
      <p:ext uri="{BB962C8B-B14F-4D97-AF65-F5344CB8AC3E}">
        <p14:creationId xmlns:p14="http://schemas.microsoft.com/office/powerpoint/2010/main" val="175910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8701ED-5C6D-4C72-8C19-0726C16EA361}" type="slidenum">
              <a:rPr lang="en-GB" smtClean="0"/>
              <a:t>11</a:t>
            </a:fld>
            <a:endParaRPr lang="en-GB"/>
          </a:p>
        </p:txBody>
      </p:sp>
    </p:spTree>
    <p:extLst>
      <p:ext uri="{BB962C8B-B14F-4D97-AF65-F5344CB8AC3E}">
        <p14:creationId xmlns:p14="http://schemas.microsoft.com/office/powerpoint/2010/main" val="678760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DD506-6259-1A27-765A-2F48636C2B43}"/>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7BEED863-BA64-7973-4640-92C97B5F809D}"/>
              </a:ext>
            </a:extLst>
          </p:cNvPr>
          <p:cNvSpPr txBox="1">
            <a:spLocks noGrp="1"/>
          </p:cNvSpPr>
          <p:nvPr>
            <p:ph type="subTitle" idx="1"/>
          </p:nvPr>
        </p:nvSpPr>
        <p:spPr>
          <a:xfrm>
            <a:off x="1154951" y="4777383"/>
            <a:ext cx="8825660" cy="861419"/>
          </a:xfrm>
        </p:spPr>
        <p:txBody>
          <a:bodyPr/>
          <a:lstStyle>
            <a:lvl1pPr marL="0" indent="0">
              <a:buNone/>
              <a:defRPr cap="all">
                <a:solidFill>
                  <a:srgbClr val="F5A408"/>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ED3EBB50-914C-5E34-5362-BB348A921A2E}"/>
              </a:ext>
            </a:extLst>
          </p:cNvPr>
          <p:cNvSpPr txBox="1">
            <a:spLocks noGrp="1"/>
          </p:cNvSpPr>
          <p:nvPr>
            <p:ph type="dt" sz="half" idx="7"/>
          </p:nvPr>
        </p:nvSpPr>
        <p:spPr/>
        <p:txBody>
          <a:bodyPr/>
          <a:lstStyle>
            <a:lvl1pPr>
              <a:defRPr/>
            </a:lvl1pPr>
          </a:lstStyle>
          <a:p>
            <a:pPr lvl="0"/>
            <a:fld id="{AB5288B6-1FC6-4020-892D-4C5B235AB043}" type="datetime1">
              <a:rPr lang="en-GB"/>
              <a:pPr lvl="0"/>
              <a:t>10/02/2023</a:t>
            </a:fld>
            <a:endParaRPr lang="en-GB"/>
          </a:p>
        </p:txBody>
      </p:sp>
      <p:sp>
        <p:nvSpPr>
          <p:cNvPr id="5" name="Footer Placeholder 4">
            <a:extLst>
              <a:ext uri="{FF2B5EF4-FFF2-40B4-BE49-F238E27FC236}">
                <a16:creationId xmlns:a16="http://schemas.microsoft.com/office/drawing/2014/main" id="{0A8F7230-2592-C14D-24A4-5F54475CF3D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A8805BC-2B08-9842-FCD5-32E437DFBCC5}"/>
              </a:ext>
            </a:extLst>
          </p:cNvPr>
          <p:cNvSpPr txBox="1">
            <a:spLocks noGrp="1"/>
          </p:cNvSpPr>
          <p:nvPr>
            <p:ph type="sldNum" sz="quarter" idx="8"/>
          </p:nvPr>
        </p:nvSpPr>
        <p:spPr/>
        <p:txBody>
          <a:bodyPr/>
          <a:lstStyle>
            <a:lvl1pPr>
              <a:defRPr/>
            </a:lvl1pPr>
          </a:lstStyle>
          <a:p>
            <a:pPr lvl="0"/>
            <a:fld id="{214BFCF9-9A21-4F9A-BA40-E091BC956361}" type="slidenum">
              <a:t>‹#›</a:t>
            </a:fld>
            <a:endParaRPr lang="en-GB"/>
          </a:p>
        </p:txBody>
      </p:sp>
    </p:spTree>
    <p:extLst>
      <p:ext uri="{BB962C8B-B14F-4D97-AF65-F5344CB8AC3E}">
        <p14:creationId xmlns:p14="http://schemas.microsoft.com/office/powerpoint/2010/main" val="147966989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3D25-4DE2-FBFA-2BC1-C431361E74F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EA1E8BD-002F-86B1-C195-B3F7C8952A4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2C2903CA-7873-130A-E395-7E3904279CD6}"/>
              </a:ext>
            </a:extLst>
          </p:cNvPr>
          <p:cNvSpPr txBox="1">
            <a:spLocks noGrp="1"/>
          </p:cNvSpPr>
          <p:nvPr>
            <p:ph type="dt" sz="half" idx="7"/>
          </p:nvPr>
        </p:nvSpPr>
        <p:spPr/>
        <p:txBody>
          <a:bodyPr/>
          <a:lstStyle>
            <a:lvl1pPr>
              <a:defRPr/>
            </a:lvl1pPr>
          </a:lstStyle>
          <a:p>
            <a:pPr lvl="0"/>
            <a:fld id="{D8183F84-34C6-464F-9059-714D2D5ED104}" type="datetime1">
              <a:rPr lang="en-GB"/>
              <a:pPr lvl="0"/>
              <a:t>10/02/2023</a:t>
            </a:fld>
            <a:endParaRPr lang="en-GB"/>
          </a:p>
        </p:txBody>
      </p:sp>
      <p:sp>
        <p:nvSpPr>
          <p:cNvPr id="5" name="Footer Placeholder 4">
            <a:extLst>
              <a:ext uri="{FF2B5EF4-FFF2-40B4-BE49-F238E27FC236}">
                <a16:creationId xmlns:a16="http://schemas.microsoft.com/office/drawing/2014/main" id="{7844AD17-33CE-21C7-11A6-EBBBE1727CC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2428973-F0C1-A954-84F7-B4D3906A91B7}"/>
              </a:ext>
            </a:extLst>
          </p:cNvPr>
          <p:cNvSpPr txBox="1">
            <a:spLocks noGrp="1"/>
          </p:cNvSpPr>
          <p:nvPr>
            <p:ph type="sldNum" sz="quarter" idx="8"/>
          </p:nvPr>
        </p:nvSpPr>
        <p:spPr/>
        <p:txBody>
          <a:bodyPr/>
          <a:lstStyle>
            <a:lvl1pPr>
              <a:defRPr/>
            </a:lvl1pPr>
          </a:lstStyle>
          <a:p>
            <a:pPr lvl="0"/>
            <a:fld id="{E724B5E6-B58E-4AF3-B30F-8D52D219DFCD}" type="slidenum">
              <a:t>‹#›</a:t>
            </a:fld>
            <a:endParaRPr lang="en-GB"/>
          </a:p>
        </p:txBody>
      </p:sp>
    </p:spTree>
    <p:extLst>
      <p:ext uri="{BB962C8B-B14F-4D97-AF65-F5344CB8AC3E}">
        <p14:creationId xmlns:p14="http://schemas.microsoft.com/office/powerpoint/2010/main" val="1576494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38632-5247-7C6A-16FA-DDA7427D9F62}"/>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9313380C-35FD-A294-8EA9-CD6AA6AF0B0E}"/>
              </a:ext>
            </a:extLst>
          </p:cNvPr>
          <p:cNvSpPr txBox="1">
            <a:spLocks noGrp="1"/>
          </p:cNvSpPr>
          <p:nvPr>
            <p:ph type="body" idx="1"/>
          </p:nvPr>
        </p:nvSpPr>
        <p:spPr>
          <a:xfrm>
            <a:off x="1154951" y="4777383"/>
            <a:ext cx="8825660" cy="860395"/>
          </a:xfrm>
        </p:spPr>
        <p:txBody>
          <a:bodyPr/>
          <a:lstStyle>
            <a:lvl1pPr marL="0" indent="0">
              <a:buNone/>
              <a:defRPr cap="all">
                <a:solidFill>
                  <a:srgbClr val="F5A408"/>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317412B-51CD-B212-6380-D40CE1E947E3}"/>
              </a:ext>
            </a:extLst>
          </p:cNvPr>
          <p:cNvSpPr txBox="1">
            <a:spLocks noGrp="1"/>
          </p:cNvSpPr>
          <p:nvPr>
            <p:ph type="dt" sz="half" idx="7"/>
          </p:nvPr>
        </p:nvSpPr>
        <p:spPr/>
        <p:txBody>
          <a:bodyPr/>
          <a:lstStyle>
            <a:lvl1pPr>
              <a:defRPr/>
            </a:lvl1pPr>
          </a:lstStyle>
          <a:p>
            <a:pPr lvl="0"/>
            <a:fld id="{9AE8076A-B043-4B6B-84A1-3E2AF18F1472}" type="datetime1">
              <a:rPr lang="en-GB"/>
              <a:pPr lvl="0"/>
              <a:t>10/02/2023</a:t>
            </a:fld>
            <a:endParaRPr lang="en-GB"/>
          </a:p>
        </p:txBody>
      </p:sp>
      <p:sp>
        <p:nvSpPr>
          <p:cNvPr id="5" name="Footer Placeholder 4">
            <a:extLst>
              <a:ext uri="{FF2B5EF4-FFF2-40B4-BE49-F238E27FC236}">
                <a16:creationId xmlns:a16="http://schemas.microsoft.com/office/drawing/2014/main" id="{D239C948-8865-0FF1-9828-68700F83EBE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9E5C03D-8A68-077E-3F17-7518C4EFB039}"/>
              </a:ext>
            </a:extLst>
          </p:cNvPr>
          <p:cNvSpPr txBox="1">
            <a:spLocks noGrp="1"/>
          </p:cNvSpPr>
          <p:nvPr>
            <p:ph type="sldNum" sz="quarter" idx="8"/>
          </p:nvPr>
        </p:nvSpPr>
        <p:spPr/>
        <p:txBody>
          <a:bodyPr/>
          <a:lstStyle>
            <a:lvl1pPr>
              <a:defRPr/>
            </a:lvl1pPr>
          </a:lstStyle>
          <a:p>
            <a:pPr lvl="0"/>
            <a:fld id="{37EA334A-9C7F-4B8B-8947-0AE224CF6B73}" type="slidenum">
              <a:t>‹#›</a:t>
            </a:fld>
            <a:endParaRPr lang="en-GB"/>
          </a:p>
        </p:txBody>
      </p:sp>
    </p:spTree>
    <p:extLst>
      <p:ext uri="{BB962C8B-B14F-4D97-AF65-F5344CB8AC3E}">
        <p14:creationId xmlns:p14="http://schemas.microsoft.com/office/powerpoint/2010/main" val="3472606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5C917-E209-14CA-2767-7A1D01E9A5C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7D53D63-5D11-771C-5D94-B726D38E807A}"/>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74D0A7-0298-6FAF-46D6-0DCE24CEFC8E}"/>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BC9039-66A2-3EC3-E0AC-B6A760C859DC}"/>
              </a:ext>
            </a:extLst>
          </p:cNvPr>
          <p:cNvSpPr txBox="1">
            <a:spLocks noGrp="1"/>
          </p:cNvSpPr>
          <p:nvPr>
            <p:ph type="dt" sz="half" idx="7"/>
          </p:nvPr>
        </p:nvSpPr>
        <p:spPr/>
        <p:txBody>
          <a:bodyPr/>
          <a:lstStyle>
            <a:lvl1pPr>
              <a:defRPr/>
            </a:lvl1pPr>
          </a:lstStyle>
          <a:p>
            <a:pPr lvl="0"/>
            <a:fld id="{ACAA309C-2014-45EC-B275-6B0FDD447A51}" type="datetime1">
              <a:rPr lang="en-GB"/>
              <a:pPr lvl="0"/>
              <a:t>10/02/2023</a:t>
            </a:fld>
            <a:endParaRPr lang="en-GB"/>
          </a:p>
        </p:txBody>
      </p:sp>
      <p:sp>
        <p:nvSpPr>
          <p:cNvPr id="6" name="Footer Placeholder 5">
            <a:extLst>
              <a:ext uri="{FF2B5EF4-FFF2-40B4-BE49-F238E27FC236}">
                <a16:creationId xmlns:a16="http://schemas.microsoft.com/office/drawing/2014/main" id="{E585D36B-E281-8067-B9D2-018DCE5E853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D08CFE5-4252-D4C4-DFC4-7E9708F22B7E}"/>
              </a:ext>
            </a:extLst>
          </p:cNvPr>
          <p:cNvSpPr txBox="1">
            <a:spLocks noGrp="1"/>
          </p:cNvSpPr>
          <p:nvPr>
            <p:ph type="sldNum" sz="quarter" idx="8"/>
          </p:nvPr>
        </p:nvSpPr>
        <p:spPr/>
        <p:txBody>
          <a:bodyPr/>
          <a:lstStyle>
            <a:lvl1pPr>
              <a:defRPr/>
            </a:lvl1pPr>
          </a:lstStyle>
          <a:p>
            <a:pPr lvl="0"/>
            <a:fld id="{4C14287E-1693-4BA0-B5BD-1239AEFB2EC5}" type="slidenum">
              <a:t>‹#›</a:t>
            </a:fld>
            <a:endParaRPr lang="en-GB"/>
          </a:p>
        </p:txBody>
      </p:sp>
    </p:spTree>
    <p:extLst>
      <p:ext uri="{BB962C8B-B14F-4D97-AF65-F5344CB8AC3E}">
        <p14:creationId xmlns:p14="http://schemas.microsoft.com/office/powerpoint/2010/main" val="531119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C6075-B72E-BBDF-B6F2-861297C0DA9E}"/>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3C1DA6E-FA87-BEA1-1CFF-B269DBB3AA32}"/>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390FAE7B-B90A-1FEB-ECF9-E37AC7787703}"/>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CDEC89-B1F0-497F-BA68-159611901AD4}"/>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505BC651-CCBD-8851-9C37-84572B264EEF}"/>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E859EC0-5E96-E15E-0693-83E636C409F5}"/>
              </a:ext>
            </a:extLst>
          </p:cNvPr>
          <p:cNvSpPr txBox="1">
            <a:spLocks noGrp="1"/>
          </p:cNvSpPr>
          <p:nvPr>
            <p:ph type="dt" sz="half" idx="7"/>
          </p:nvPr>
        </p:nvSpPr>
        <p:spPr/>
        <p:txBody>
          <a:bodyPr/>
          <a:lstStyle>
            <a:lvl1pPr>
              <a:defRPr/>
            </a:lvl1pPr>
          </a:lstStyle>
          <a:p>
            <a:pPr lvl="0"/>
            <a:fld id="{AA00EA2B-AE42-43D9-AD97-6FFB884BBAC9}" type="datetime1">
              <a:rPr lang="en-GB"/>
              <a:pPr lvl="0"/>
              <a:t>10/02/2023</a:t>
            </a:fld>
            <a:endParaRPr lang="en-GB"/>
          </a:p>
        </p:txBody>
      </p:sp>
      <p:sp>
        <p:nvSpPr>
          <p:cNvPr id="8" name="Footer Placeholder 7">
            <a:extLst>
              <a:ext uri="{FF2B5EF4-FFF2-40B4-BE49-F238E27FC236}">
                <a16:creationId xmlns:a16="http://schemas.microsoft.com/office/drawing/2014/main" id="{6B437868-9BE4-3F89-39A2-3306C554421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3845EE6-9D8B-1369-2507-4BF60244A055}"/>
              </a:ext>
            </a:extLst>
          </p:cNvPr>
          <p:cNvSpPr txBox="1">
            <a:spLocks noGrp="1"/>
          </p:cNvSpPr>
          <p:nvPr>
            <p:ph type="sldNum" sz="quarter" idx="8"/>
          </p:nvPr>
        </p:nvSpPr>
        <p:spPr/>
        <p:txBody>
          <a:bodyPr/>
          <a:lstStyle>
            <a:lvl1pPr>
              <a:defRPr/>
            </a:lvl1pPr>
          </a:lstStyle>
          <a:p>
            <a:pPr lvl="0"/>
            <a:fld id="{82735B11-2154-46B5-A9FE-4ADDB09EBF53}" type="slidenum">
              <a:t>‹#›</a:t>
            </a:fld>
            <a:endParaRPr lang="en-GB"/>
          </a:p>
        </p:txBody>
      </p:sp>
    </p:spTree>
    <p:extLst>
      <p:ext uri="{BB962C8B-B14F-4D97-AF65-F5344CB8AC3E}">
        <p14:creationId xmlns:p14="http://schemas.microsoft.com/office/powerpoint/2010/main" val="2656707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9457D-044A-9545-BB57-5A1F4BA85B7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20B8E71-61E6-A6B7-00A4-F0BFAFFF427E}"/>
              </a:ext>
            </a:extLst>
          </p:cNvPr>
          <p:cNvSpPr txBox="1">
            <a:spLocks noGrp="1"/>
          </p:cNvSpPr>
          <p:nvPr>
            <p:ph type="dt" sz="half" idx="7"/>
          </p:nvPr>
        </p:nvSpPr>
        <p:spPr/>
        <p:txBody>
          <a:bodyPr/>
          <a:lstStyle>
            <a:lvl1pPr>
              <a:defRPr/>
            </a:lvl1pPr>
          </a:lstStyle>
          <a:p>
            <a:pPr lvl="0"/>
            <a:fld id="{F5EC3984-CDE3-4AF4-ABD8-97DC9083D50A}" type="datetime1">
              <a:rPr lang="en-GB"/>
              <a:pPr lvl="0"/>
              <a:t>10/02/2023</a:t>
            </a:fld>
            <a:endParaRPr lang="en-GB"/>
          </a:p>
        </p:txBody>
      </p:sp>
      <p:sp>
        <p:nvSpPr>
          <p:cNvPr id="4" name="Footer Placeholder 3">
            <a:extLst>
              <a:ext uri="{FF2B5EF4-FFF2-40B4-BE49-F238E27FC236}">
                <a16:creationId xmlns:a16="http://schemas.microsoft.com/office/drawing/2014/main" id="{B721B6BD-4F0D-0CF0-4D18-701DFF3C7F3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6E00F88-2C47-74D2-225C-8F402280394E}"/>
              </a:ext>
            </a:extLst>
          </p:cNvPr>
          <p:cNvSpPr txBox="1">
            <a:spLocks noGrp="1"/>
          </p:cNvSpPr>
          <p:nvPr>
            <p:ph type="sldNum" sz="quarter" idx="8"/>
          </p:nvPr>
        </p:nvSpPr>
        <p:spPr/>
        <p:txBody>
          <a:bodyPr/>
          <a:lstStyle>
            <a:lvl1pPr>
              <a:defRPr/>
            </a:lvl1pPr>
          </a:lstStyle>
          <a:p>
            <a:pPr lvl="0"/>
            <a:fld id="{341B02EA-65E0-45F2-B521-06E57F9FADEB}" type="slidenum">
              <a:t>‹#›</a:t>
            </a:fld>
            <a:endParaRPr lang="en-GB"/>
          </a:p>
        </p:txBody>
      </p:sp>
    </p:spTree>
    <p:extLst>
      <p:ext uri="{BB962C8B-B14F-4D97-AF65-F5344CB8AC3E}">
        <p14:creationId xmlns:p14="http://schemas.microsoft.com/office/powerpoint/2010/main" val="3148131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16B448-CB7F-5D0F-22D3-C931A38CB0BA}"/>
              </a:ext>
            </a:extLst>
          </p:cNvPr>
          <p:cNvSpPr txBox="1">
            <a:spLocks noGrp="1"/>
          </p:cNvSpPr>
          <p:nvPr>
            <p:ph type="dt" sz="half" idx="7"/>
          </p:nvPr>
        </p:nvSpPr>
        <p:spPr/>
        <p:txBody>
          <a:bodyPr/>
          <a:lstStyle>
            <a:lvl1pPr>
              <a:defRPr/>
            </a:lvl1pPr>
          </a:lstStyle>
          <a:p>
            <a:pPr lvl="0"/>
            <a:fld id="{2999F35E-7AC2-41EF-B720-1CB14342163E}" type="datetime1">
              <a:rPr lang="en-GB"/>
              <a:pPr lvl="0"/>
              <a:t>10/02/2023</a:t>
            </a:fld>
            <a:endParaRPr lang="en-GB"/>
          </a:p>
        </p:txBody>
      </p:sp>
      <p:sp>
        <p:nvSpPr>
          <p:cNvPr id="3" name="Footer Placeholder 2">
            <a:extLst>
              <a:ext uri="{FF2B5EF4-FFF2-40B4-BE49-F238E27FC236}">
                <a16:creationId xmlns:a16="http://schemas.microsoft.com/office/drawing/2014/main" id="{D2AC75CC-46BE-30E1-9CD8-2210117B520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01A4634-0B3F-8453-454E-45D00C6225B2}"/>
              </a:ext>
            </a:extLst>
          </p:cNvPr>
          <p:cNvSpPr txBox="1">
            <a:spLocks noGrp="1"/>
          </p:cNvSpPr>
          <p:nvPr>
            <p:ph type="sldNum" sz="quarter" idx="8"/>
          </p:nvPr>
        </p:nvSpPr>
        <p:spPr/>
        <p:txBody>
          <a:bodyPr/>
          <a:lstStyle>
            <a:lvl1pPr>
              <a:defRPr/>
            </a:lvl1pPr>
          </a:lstStyle>
          <a:p>
            <a:pPr lvl="0"/>
            <a:fld id="{15B1E579-D662-446A-A946-1A10876747AE}" type="slidenum">
              <a:t>‹#›</a:t>
            </a:fld>
            <a:endParaRPr lang="en-GB"/>
          </a:p>
        </p:txBody>
      </p:sp>
    </p:spTree>
    <p:extLst>
      <p:ext uri="{BB962C8B-B14F-4D97-AF65-F5344CB8AC3E}">
        <p14:creationId xmlns:p14="http://schemas.microsoft.com/office/powerpoint/2010/main" val="314825090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1071-04D6-1920-A224-3923503C9FBD}"/>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B3EF03BB-64FA-4FD8-AB1F-831ECBA6E988}"/>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443248-92C7-C9E1-4067-6DF92E59C340}"/>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8FF9755-E03A-15DA-EFF6-14445F4A1611}"/>
              </a:ext>
            </a:extLst>
          </p:cNvPr>
          <p:cNvSpPr txBox="1">
            <a:spLocks noGrp="1"/>
          </p:cNvSpPr>
          <p:nvPr>
            <p:ph type="dt" sz="half" idx="7"/>
          </p:nvPr>
        </p:nvSpPr>
        <p:spPr/>
        <p:txBody>
          <a:bodyPr/>
          <a:lstStyle>
            <a:lvl1pPr>
              <a:defRPr/>
            </a:lvl1pPr>
          </a:lstStyle>
          <a:p>
            <a:pPr lvl="0"/>
            <a:fld id="{9B1DB160-31FE-4660-8BC3-45233CE554FF}" type="datetime1">
              <a:rPr lang="en-GB"/>
              <a:pPr lvl="0"/>
              <a:t>10/02/2023</a:t>
            </a:fld>
            <a:endParaRPr lang="en-GB"/>
          </a:p>
        </p:txBody>
      </p:sp>
      <p:sp>
        <p:nvSpPr>
          <p:cNvPr id="6" name="Footer Placeholder 5">
            <a:extLst>
              <a:ext uri="{FF2B5EF4-FFF2-40B4-BE49-F238E27FC236}">
                <a16:creationId xmlns:a16="http://schemas.microsoft.com/office/drawing/2014/main" id="{8B259CE2-BB2F-9781-A049-7AACAA20FF2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196236F-01A5-F68F-9722-1395693884E5}"/>
              </a:ext>
            </a:extLst>
          </p:cNvPr>
          <p:cNvSpPr txBox="1">
            <a:spLocks noGrp="1"/>
          </p:cNvSpPr>
          <p:nvPr>
            <p:ph type="sldNum" sz="quarter" idx="8"/>
          </p:nvPr>
        </p:nvSpPr>
        <p:spPr/>
        <p:txBody>
          <a:bodyPr/>
          <a:lstStyle>
            <a:lvl1pPr>
              <a:defRPr/>
            </a:lvl1pPr>
          </a:lstStyle>
          <a:p>
            <a:pPr lvl="0"/>
            <a:fld id="{83937F08-4E44-4D91-B274-9747510D5DF6}" type="slidenum">
              <a:t>‹#›</a:t>
            </a:fld>
            <a:endParaRPr lang="en-GB"/>
          </a:p>
        </p:txBody>
      </p:sp>
    </p:spTree>
    <p:extLst>
      <p:ext uri="{BB962C8B-B14F-4D97-AF65-F5344CB8AC3E}">
        <p14:creationId xmlns:p14="http://schemas.microsoft.com/office/powerpoint/2010/main" val="6817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EB9B-EBA1-67F2-83AE-632ECD57676D}"/>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0D400C83-8BC4-8067-83D6-6962D0283035}"/>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90CAEEA5-DFA6-0FFA-067C-C62EF7EDF83B}"/>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6C094491-D35F-54F9-6675-DE935847C495}"/>
              </a:ext>
            </a:extLst>
          </p:cNvPr>
          <p:cNvSpPr txBox="1">
            <a:spLocks noGrp="1"/>
          </p:cNvSpPr>
          <p:nvPr>
            <p:ph type="dt" sz="half" idx="7"/>
          </p:nvPr>
        </p:nvSpPr>
        <p:spPr/>
        <p:txBody>
          <a:bodyPr/>
          <a:lstStyle>
            <a:lvl1pPr>
              <a:defRPr/>
            </a:lvl1pPr>
          </a:lstStyle>
          <a:p>
            <a:pPr lvl="0"/>
            <a:fld id="{593CA09C-5D1D-4C66-8412-81A769964DC7}" type="datetime1">
              <a:rPr lang="en-GB"/>
              <a:pPr lvl="0"/>
              <a:t>10/02/2023</a:t>
            </a:fld>
            <a:endParaRPr lang="en-GB"/>
          </a:p>
        </p:txBody>
      </p:sp>
      <p:sp>
        <p:nvSpPr>
          <p:cNvPr id="6" name="Footer Placeholder 5">
            <a:extLst>
              <a:ext uri="{FF2B5EF4-FFF2-40B4-BE49-F238E27FC236}">
                <a16:creationId xmlns:a16="http://schemas.microsoft.com/office/drawing/2014/main" id="{4093133F-A4A8-5828-0FBE-FCD2B7FFB2E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1DE376C-AE38-19B8-085B-4B3C69832661}"/>
              </a:ext>
            </a:extLst>
          </p:cNvPr>
          <p:cNvSpPr txBox="1">
            <a:spLocks noGrp="1"/>
          </p:cNvSpPr>
          <p:nvPr>
            <p:ph type="sldNum" sz="quarter" idx="8"/>
          </p:nvPr>
        </p:nvSpPr>
        <p:spPr/>
        <p:txBody>
          <a:bodyPr/>
          <a:lstStyle>
            <a:lvl1pPr>
              <a:defRPr/>
            </a:lvl1pPr>
          </a:lstStyle>
          <a:p>
            <a:pPr lvl="0"/>
            <a:fld id="{D329D0D9-9B24-4F8F-BF1B-57E953F1F3D3}" type="slidenum">
              <a:t>‹#›</a:t>
            </a:fld>
            <a:endParaRPr lang="en-GB"/>
          </a:p>
        </p:txBody>
      </p:sp>
    </p:spTree>
    <p:extLst>
      <p:ext uri="{BB962C8B-B14F-4D97-AF65-F5344CB8AC3E}">
        <p14:creationId xmlns:p14="http://schemas.microsoft.com/office/powerpoint/2010/main" val="400408365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63F2-537D-E6DB-F800-525C460962F7}"/>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90240AB4-369A-3151-6672-F5BAAAE98F6E}"/>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F2AEE819-A609-816D-D21F-5EF6B0386FB6}"/>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6454625A-98E0-4932-A595-F0DDAD0AF1A2}"/>
              </a:ext>
            </a:extLst>
          </p:cNvPr>
          <p:cNvSpPr txBox="1">
            <a:spLocks noGrp="1"/>
          </p:cNvSpPr>
          <p:nvPr>
            <p:ph type="dt" sz="half" idx="7"/>
          </p:nvPr>
        </p:nvSpPr>
        <p:spPr/>
        <p:txBody>
          <a:bodyPr/>
          <a:lstStyle>
            <a:lvl1pPr>
              <a:defRPr/>
            </a:lvl1pPr>
          </a:lstStyle>
          <a:p>
            <a:pPr lvl="0"/>
            <a:fld id="{58558522-B9DF-4B70-8A14-AE338AF67D0E}" type="datetime1">
              <a:rPr lang="en-GB"/>
              <a:pPr lvl="0"/>
              <a:t>10/02/2023</a:t>
            </a:fld>
            <a:endParaRPr lang="en-GB"/>
          </a:p>
        </p:txBody>
      </p:sp>
      <p:sp>
        <p:nvSpPr>
          <p:cNvPr id="6" name="Footer Placeholder 5">
            <a:extLst>
              <a:ext uri="{FF2B5EF4-FFF2-40B4-BE49-F238E27FC236}">
                <a16:creationId xmlns:a16="http://schemas.microsoft.com/office/drawing/2014/main" id="{F903D35A-61C8-94E4-BC9B-C8C370564D5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C05B6FA-2458-FC69-8D5A-EC8944C592C7}"/>
              </a:ext>
            </a:extLst>
          </p:cNvPr>
          <p:cNvSpPr txBox="1">
            <a:spLocks noGrp="1"/>
          </p:cNvSpPr>
          <p:nvPr>
            <p:ph type="sldNum" sz="quarter" idx="8"/>
          </p:nvPr>
        </p:nvSpPr>
        <p:spPr/>
        <p:txBody>
          <a:bodyPr/>
          <a:lstStyle>
            <a:lvl1pPr>
              <a:defRPr/>
            </a:lvl1pPr>
          </a:lstStyle>
          <a:p>
            <a:pPr lvl="0"/>
            <a:fld id="{D08AD239-42A0-4ED5-B5B8-F618FB50C867}" type="slidenum">
              <a:t>‹#›</a:t>
            </a:fld>
            <a:endParaRPr lang="en-GB"/>
          </a:p>
        </p:txBody>
      </p:sp>
    </p:spTree>
    <p:extLst>
      <p:ext uri="{BB962C8B-B14F-4D97-AF65-F5344CB8AC3E}">
        <p14:creationId xmlns:p14="http://schemas.microsoft.com/office/powerpoint/2010/main" val="228694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2E264-8A47-DD98-97D6-5DAD57A0900D}"/>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69C9ED3F-1A15-D800-B99D-5CCAF16873D5}"/>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02828EA4-DDD4-4B1D-0929-BCFE709A775F}"/>
              </a:ext>
            </a:extLst>
          </p:cNvPr>
          <p:cNvSpPr txBox="1">
            <a:spLocks noGrp="1"/>
          </p:cNvSpPr>
          <p:nvPr>
            <p:ph type="dt" sz="half" idx="7"/>
          </p:nvPr>
        </p:nvSpPr>
        <p:spPr/>
        <p:txBody>
          <a:bodyPr/>
          <a:lstStyle>
            <a:lvl1pPr>
              <a:defRPr/>
            </a:lvl1pPr>
          </a:lstStyle>
          <a:p>
            <a:pPr lvl="0"/>
            <a:fld id="{032C6750-9E4E-4686-9E3D-02B51316E867}" type="datetime1">
              <a:rPr lang="en-GB"/>
              <a:pPr lvl="0"/>
              <a:t>10/02/2023</a:t>
            </a:fld>
            <a:endParaRPr lang="en-GB"/>
          </a:p>
        </p:txBody>
      </p:sp>
      <p:sp>
        <p:nvSpPr>
          <p:cNvPr id="5" name="Footer Placeholder 4">
            <a:extLst>
              <a:ext uri="{FF2B5EF4-FFF2-40B4-BE49-F238E27FC236}">
                <a16:creationId xmlns:a16="http://schemas.microsoft.com/office/drawing/2014/main" id="{61E2C82F-E7CB-FFC3-0C31-AA59712395D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8D08BB1-8C32-3438-BD9B-6407927CF836}"/>
              </a:ext>
            </a:extLst>
          </p:cNvPr>
          <p:cNvSpPr txBox="1">
            <a:spLocks noGrp="1"/>
          </p:cNvSpPr>
          <p:nvPr>
            <p:ph type="sldNum" sz="quarter" idx="8"/>
          </p:nvPr>
        </p:nvSpPr>
        <p:spPr/>
        <p:txBody>
          <a:bodyPr/>
          <a:lstStyle>
            <a:lvl1pPr>
              <a:defRPr/>
            </a:lvl1pPr>
          </a:lstStyle>
          <a:p>
            <a:pPr lvl="0"/>
            <a:fld id="{C5069D28-435A-4012-BA54-365C0BFB5D81}" type="slidenum">
              <a:t>‹#›</a:t>
            </a:fld>
            <a:endParaRPr lang="en-GB"/>
          </a:p>
        </p:txBody>
      </p:sp>
    </p:spTree>
    <p:extLst>
      <p:ext uri="{BB962C8B-B14F-4D97-AF65-F5344CB8AC3E}">
        <p14:creationId xmlns:p14="http://schemas.microsoft.com/office/powerpoint/2010/main" val="42191482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2E82A-DD37-5C6F-8B37-2F64EF3BC368}"/>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FD3AD1E8-0F5A-AEEF-D033-C2A73CA403F8}"/>
              </a:ext>
            </a:extLst>
          </p:cNvPr>
          <p:cNvSpPr txBox="1">
            <a:spLocks noGrp="1"/>
          </p:cNvSpPr>
          <p:nvPr>
            <p:ph type="body" idx="4294967295"/>
          </p:nvPr>
        </p:nvSpPr>
        <p:spPr>
          <a:xfrm>
            <a:off x="1930398" y="3771177"/>
            <a:ext cx="7385828" cy="342177"/>
          </a:xfrm>
        </p:spPr>
        <p:txBody>
          <a:bodyPr/>
          <a:lstStyle>
            <a:lvl1pPr marL="0" indent="0">
              <a:buNone/>
              <a:defRPr sz="1400" cap="small">
                <a:solidFill>
                  <a:srgbClr val="F5A408"/>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AF785012-8483-45E6-CD5F-225DCFB8A66A}"/>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09C75FB3-D5F9-A4FC-78FB-046C1C9ACD72}"/>
              </a:ext>
            </a:extLst>
          </p:cNvPr>
          <p:cNvSpPr txBox="1">
            <a:spLocks noGrp="1"/>
          </p:cNvSpPr>
          <p:nvPr>
            <p:ph type="dt" sz="half" idx="7"/>
          </p:nvPr>
        </p:nvSpPr>
        <p:spPr/>
        <p:txBody>
          <a:bodyPr/>
          <a:lstStyle>
            <a:lvl1pPr>
              <a:defRPr/>
            </a:lvl1pPr>
          </a:lstStyle>
          <a:p>
            <a:pPr lvl="0"/>
            <a:fld id="{20E359F1-2917-4DE5-B2EA-FC74301525CB}" type="datetime1">
              <a:rPr lang="en-GB"/>
              <a:pPr lvl="0"/>
              <a:t>10/02/2023</a:t>
            </a:fld>
            <a:endParaRPr lang="en-GB"/>
          </a:p>
        </p:txBody>
      </p:sp>
      <p:sp>
        <p:nvSpPr>
          <p:cNvPr id="6" name="Footer Placeholder 4">
            <a:extLst>
              <a:ext uri="{FF2B5EF4-FFF2-40B4-BE49-F238E27FC236}">
                <a16:creationId xmlns:a16="http://schemas.microsoft.com/office/drawing/2014/main" id="{03D3DEF2-60B0-EA26-4212-E36F95B15ACF}"/>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C82E0C47-0D55-C740-C46D-F660DFAA7685}"/>
              </a:ext>
            </a:extLst>
          </p:cNvPr>
          <p:cNvSpPr txBox="1">
            <a:spLocks noGrp="1"/>
          </p:cNvSpPr>
          <p:nvPr>
            <p:ph type="sldNum" sz="quarter" idx="8"/>
          </p:nvPr>
        </p:nvSpPr>
        <p:spPr/>
        <p:txBody>
          <a:bodyPr/>
          <a:lstStyle>
            <a:lvl1pPr>
              <a:defRPr/>
            </a:lvl1pPr>
          </a:lstStyle>
          <a:p>
            <a:pPr lvl="0"/>
            <a:fld id="{910688FA-ED43-4F0D-8942-4A84B336D084}" type="slidenum">
              <a:t>‹#›</a:t>
            </a:fld>
            <a:endParaRPr lang="en-GB"/>
          </a:p>
        </p:txBody>
      </p:sp>
      <p:sp>
        <p:nvSpPr>
          <p:cNvPr id="8" name="TextBox 10">
            <a:extLst>
              <a:ext uri="{FF2B5EF4-FFF2-40B4-BE49-F238E27FC236}">
                <a16:creationId xmlns:a16="http://schemas.microsoft.com/office/drawing/2014/main" id="{ABB1FB63-5633-33E3-DF42-D7D190CD76B2}"/>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F5A408"/>
                </a:solidFill>
                <a:uFillTx/>
                <a:latin typeface="Arial"/>
              </a:rPr>
              <a:t>“</a:t>
            </a:r>
          </a:p>
        </p:txBody>
      </p:sp>
      <p:sp>
        <p:nvSpPr>
          <p:cNvPr id="9" name="TextBox 12">
            <a:extLst>
              <a:ext uri="{FF2B5EF4-FFF2-40B4-BE49-F238E27FC236}">
                <a16:creationId xmlns:a16="http://schemas.microsoft.com/office/drawing/2014/main" id="{52A0CC9C-8349-1CBF-219F-033BEB60341F}"/>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F5A408"/>
                </a:solidFill>
                <a:uFillTx/>
                <a:latin typeface="Arial"/>
              </a:rPr>
              <a:t>”</a:t>
            </a:r>
          </a:p>
        </p:txBody>
      </p:sp>
    </p:spTree>
    <p:extLst>
      <p:ext uri="{BB962C8B-B14F-4D97-AF65-F5344CB8AC3E}">
        <p14:creationId xmlns:p14="http://schemas.microsoft.com/office/powerpoint/2010/main" val="27996403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4CF3B-5C7B-9928-95D5-C863584A91DF}"/>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E5CA07B5-4783-AA15-4A20-761E42A55E56}"/>
              </a:ext>
            </a:extLst>
          </p:cNvPr>
          <p:cNvSpPr txBox="1">
            <a:spLocks noGrp="1"/>
          </p:cNvSpPr>
          <p:nvPr>
            <p:ph type="body" idx="4294967295"/>
          </p:nvPr>
        </p:nvSpPr>
        <p:spPr>
          <a:xfrm>
            <a:off x="1154951" y="4777383"/>
            <a:ext cx="8825660" cy="860395"/>
          </a:xfrm>
        </p:spPr>
        <p:txBody>
          <a:bodyPr/>
          <a:lstStyle>
            <a:lvl1pPr marL="0" indent="0">
              <a:buNone/>
              <a:defRPr>
                <a:solidFill>
                  <a:srgbClr val="F5A408"/>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7738EDB-BA17-0935-7ACC-5CBBEA96F274}"/>
              </a:ext>
            </a:extLst>
          </p:cNvPr>
          <p:cNvSpPr txBox="1">
            <a:spLocks noGrp="1"/>
          </p:cNvSpPr>
          <p:nvPr>
            <p:ph type="dt" sz="half" idx="7"/>
          </p:nvPr>
        </p:nvSpPr>
        <p:spPr/>
        <p:txBody>
          <a:bodyPr/>
          <a:lstStyle>
            <a:lvl1pPr>
              <a:defRPr/>
            </a:lvl1pPr>
          </a:lstStyle>
          <a:p>
            <a:pPr lvl="0"/>
            <a:fld id="{6CFEB8B2-24C6-43B0-8CCB-9AF5D6173ECC}" type="datetime1">
              <a:rPr lang="en-GB"/>
              <a:pPr lvl="0"/>
              <a:t>10/02/2023</a:t>
            </a:fld>
            <a:endParaRPr lang="en-GB"/>
          </a:p>
        </p:txBody>
      </p:sp>
      <p:sp>
        <p:nvSpPr>
          <p:cNvPr id="5" name="Footer Placeholder 4">
            <a:extLst>
              <a:ext uri="{FF2B5EF4-FFF2-40B4-BE49-F238E27FC236}">
                <a16:creationId xmlns:a16="http://schemas.microsoft.com/office/drawing/2014/main" id="{C2AAB81C-1C69-0DBA-3070-3E88E4EC894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A14D012-4F80-FA6D-BC75-0CDAF8D33DDD}"/>
              </a:ext>
            </a:extLst>
          </p:cNvPr>
          <p:cNvSpPr txBox="1">
            <a:spLocks noGrp="1"/>
          </p:cNvSpPr>
          <p:nvPr>
            <p:ph type="sldNum" sz="quarter" idx="8"/>
          </p:nvPr>
        </p:nvSpPr>
        <p:spPr/>
        <p:txBody>
          <a:bodyPr/>
          <a:lstStyle>
            <a:lvl1pPr>
              <a:defRPr/>
            </a:lvl1pPr>
          </a:lstStyle>
          <a:p>
            <a:pPr lvl="0"/>
            <a:fld id="{8D9F5C9D-F49D-4D23-940E-F0B74F77CA29}" type="slidenum">
              <a:t>‹#›</a:t>
            </a:fld>
            <a:endParaRPr lang="en-GB"/>
          </a:p>
        </p:txBody>
      </p:sp>
    </p:spTree>
    <p:extLst>
      <p:ext uri="{BB962C8B-B14F-4D97-AF65-F5344CB8AC3E}">
        <p14:creationId xmlns:p14="http://schemas.microsoft.com/office/powerpoint/2010/main" val="1712727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CE32E-99B8-4160-F90D-51E10A6532A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6192BEF-9E70-9510-C2A0-DA0C0A70AAF6}"/>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44FA516E-8712-0A8A-2FF4-D152B083F81C}"/>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EC5032C4-18D2-00FF-C3FB-B45475E8DBFB}"/>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1588287B-68FB-862F-F7D3-B544A0ABBC27}"/>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B932AB9E-1692-0C9F-B8C8-0D268497C038}"/>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B62335C0-5EFC-0FC1-B587-82C722892B62}"/>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C3712707-24C7-2062-2CBB-3FCEF78DA817}"/>
              </a:ext>
            </a:extLst>
          </p:cNvPr>
          <p:cNvCxnSpPr/>
          <p:nvPr/>
        </p:nvCxnSpPr>
        <p:spPr>
          <a:xfrm>
            <a:off x="3726143" y="2133596"/>
            <a:ext cx="0" cy="3962407"/>
          </a:xfrm>
          <a:prstGeom prst="straightConnector1">
            <a:avLst/>
          </a:prstGeom>
          <a:noFill/>
          <a:ln w="12701" cap="rnd">
            <a:solidFill>
              <a:srgbClr val="F5A408">
                <a:alpha val="40000"/>
              </a:srgbClr>
            </a:solidFill>
            <a:prstDash val="solid"/>
            <a:miter/>
          </a:ln>
        </p:spPr>
      </p:cxnSp>
      <p:cxnSp>
        <p:nvCxnSpPr>
          <p:cNvPr id="10" name="Straight Connector 17">
            <a:extLst>
              <a:ext uri="{FF2B5EF4-FFF2-40B4-BE49-F238E27FC236}">
                <a16:creationId xmlns:a16="http://schemas.microsoft.com/office/drawing/2014/main" id="{40DE7363-48D5-06CB-165A-9288E993D4CB}"/>
              </a:ext>
            </a:extLst>
          </p:cNvPr>
          <p:cNvCxnSpPr/>
          <p:nvPr/>
        </p:nvCxnSpPr>
        <p:spPr>
          <a:xfrm>
            <a:off x="6962223" y="2133596"/>
            <a:ext cx="0" cy="3966887"/>
          </a:xfrm>
          <a:prstGeom prst="straightConnector1">
            <a:avLst/>
          </a:prstGeom>
          <a:noFill/>
          <a:ln w="12701" cap="rnd">
            <a:solidFill>
              <a:srgbClr val="F5A408">
                <a:alpha val="40000"/>
              </a:srgbClr>
            </a:solidFill>
            <a:prstDash val="solid"/>
            <a:miter/>
          </a:ln>
        </p:spPr>
      </p:cxnSp>
      <p:sp>
        <p:nvSpPr>
          <p:cNvPr id="11" name="Date Placeholder 3">
            <a:extLst>
              <a:ext uri="{FF2B5EF4-FFF2-40B4-BE49-F238E27FC236}">
                <a16:creationId xmlns:a16="http://schemas.microsoft.com/office/drawing/2014/main" id="{908B867C-B7A5-7101-12BC-0FAD192120B3}"/>
              </a:ext>
            </a:extLst>
          </p:cNvPr>
          <p:cNvSpPr txBox="1">
            <a:spLocks noGrp="1"/>
          </p:cNvSpPr>
          <p:nvPr>
            <p:ph type="dt" sz="half" idx="7"/>
          </p:nvPr>
        </p:nvSpPr>
        <p:spPr/>
        <p:txBody>
          <a:bodyPr/>
          <a:lstStyle>
            <a:lvl1pPr>
              <a:defRPr/>
            </a:lvl1pPr>
          </a:lstStyle>
          <a:p>
            <a:pPr lvl="0"/>
            <a:fld id="{655ACC16-9BDD-4623-940B-6E5F6A8EC0DF}" type="datetime1">
              <a:rPr lang="en-GB"/>
              <a:pPr lvl="0"/>
              <a:t>10/02/2023</a:t>
            </a:fld>
            <a:endParaRPr lang="en-GB"/>
          </a:p>
        </p:txBody>
      </p:sp>
      <p:sp>
        <p:nvSpPr>
          <p:cNvPr id="12" name="Footer Placeholder 4">
            <a:extLst>
              <a:ext uri="{FF2B5EF4-FFF2-40B4-BE49-F238E27FC236}">
                <a16:creationId xmlns:a16="http://schemas.microsoft.com/office/drawing/2014/main" id="{EAA27C11-4331-29C9-776B-EED0C8556755}"/>
              </a:ext>
            </a:extLst>
          </p:cNvPr>
          <p:cNvSpPr txBox="1">
            <a:spLocks noGrp="1"/>
          </p:cNvSpPr>
          <p:nvPr>
            <p:ph type="ftr" sz="quarter" idx="9"/>
          </p:nvPr>
        </p:nvSpPr>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ED445AFD-34B5-28CA-19F3-8C2FC7687542}"/>
              </a:ext>
            </a:extLst>
          </p:cNvPr>
          <p:cNvSpPr txBox="1">
            <a:spLocks noGrp="1"/>
          </p:cNvSpPr>
          <p:nvPr>
            <p:ph type="sldNum" sz="quarter" idx="8"/>
          </p:nvPr>
        </p:nvSpPr>
        <p:spPr/>
        <p:txBody>
          <a:bodyPr/>
          <a:lstStyle>
            <a:lvl1pPr>
              <a:defRPr/>
            </a:lvl1pPr>
          </a:lstStyle>
          <a:p>
            <a:pPr lvl="0"/>
            <a:fld id="{88D4857B-ADCB-4106-AC25-87123E68D15E}" type="slidenum">
              <a:t>‹#›</a:t>
            </a:fld>
            <a:endParaRPr lang="en-GB"/>
          </a:p>
        </p:txBody>
      </p:sp>
    </p:spTree>
    <p:extLst>
      <p:ext uri="{BB962C8B-B14F-4D97-AF65-F5344CB8AC3E}">
        <p14:creationId xmlns:p14="http://schemas.microsoft.com/office/powerpoint/2010/main" val="2206920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3337E-FDBE-1306-8760-2037635D8BB3}"/>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131335B-7214-D5BE-A3CE-E19136B4C06C}"/>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5902F40F-EF67-D819-1C69-6BA65C1A5496}"/>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C097B7D2-14C2-D682-5CDF-7BE22B32BCBB}"/>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70E54C1F-D6C5-1B6A-BE59-54EC44F8CB9C}"/>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21297850-98A8-F6BD-C7E2-66901A077F64}"/>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DDB202F-AE00-60A6-102B-39A4B1FFC182}"/>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C71BE81F-5BB2-1985-1602-E6DD2A682598}"/>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F5A408"/>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91DDBF05-A3AF-1E53-25F5-352A8C01B625}"/>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3BFF0499-5E2A-9ED8-3A1B-57DDBFFB2D56}"/>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6">
            <a:extLst>
              <a:ext uri="{FF2B5EF4-FFF2-40B4-BE49-F238E27FC236}">
                <a16:creationId xmlns:a16="http://schemas.microsoft.com/office/drawing/2014/main" id="{FF3DF50C-D5EC-0C3A-F433-3897D5CB74B3}"/>
              </a:ext>
            </a:extLst>
          </p:cNvPr>
          <p:cNvCxnSpPr/>
          <p:nvPr/>
        </p:nvCxnSpPr>
        <p:spPr>
          <a:xfrm>
            <a:off x="3726143" y="2133596"/>
            <a:ext cx="0" cy="3962407"/>
          </a:xfrm>
          <a:prstGeom prst="straightConnector1">
            <a:avLst/>
          </a:prstGeom>
          <a:noFill/>
          <a:ln w="12701" cap="rnd">
            <a:solidFill>
              <a:srgbClr val="F5A408">
                <a:alpha val="40000"/>
              </a:srgbClr>
            </a:solidFill>
            <a:prstDash val="solid"/>
            <a:miter/>
          </a:ln>
        </p:spPr>
      </p:cxnSp>
      <p:cxnSp>
        <p:nvCxnSpPr>
          <p:cNvPr id="13" name="Straight Connector 17">
            <a:extLst>
              <a:ext uri="{FF2B5EF4-FFF2-40B4-BE49-F238E27FC236}">
                <a16:creationId xmlns:a16="http://schemas.microsoft.com/office/drawing/2014/main" id="{434F4362-1DBB-D03F-D4DC-4C6146A6E682}"/>
              </a:ext>
            </a:extLst>
          </p:cNvPr>
          <p:cNvCxnSpPr/>
          <p:nvPr/>
        </p:nvCxnSpPr>
        <p:spPr>
          <a:xfrm>
            <a:off x="6962223" y="2133596"/>
            <a:ext cx="0" cy="3966887"/>
          </a:xfrm>
          <a:prstGeom prst="straightConnector1">
            <a:avLst/>
          </a:prstGeom>
          <a:noFill/>
          <a:ln w="12701" cap="rnd">
            <a:solidFill>
              <a:srgbClr val="F5A408">
                <a:alpha val="40000"/>
              </a:srgbClr>
            </a:solidFill>
            <a:prstDash val="solid"/>
            <a:miter/>
          </a:ln>
        </p:spPr>
      </p:cxnSp>
      <p:sp>
        <p:nvSpPr>
          <p:cNvPr id="14" name="Date Placeholder 3">
            <a:extLst>
              <a:ext uri="{FF2B5EF4-FFF2-40B4-BE49-F238E27FC236}">
                <a16:creationId xmlns:a16="http://schemas.microsoft.com/office/drawing/2014/main" id="{FFE14C83-54BC-B612-F4DA-6DD94C6DDD08}"/>
              </a:ext>
            </a:extLst>
          </p:cNvPr>
          <p:cNvSpPr txBox="1">
            <a:spLocks noGrp="1"/>
          </p:cNvSpPr>
          <p:nvPr>
            <p:ph type="dt" sz="half" idx="7"/>
          </p:nvPr>
        </p:nvSpPr>
        <p:spPr/>
        <p:txBody>
          <a:bodyPr/>
          <a:lstStyle>
            <a:lvl1pPr>
              <a:defRPr/>
            </a:lvl1pPr>
          </a:lstStyle>
          <a:p>
            <a:pPr lvl="0"/>
            <a:fld id="{7DF19B26-6F50-48AB-B3EC-1BF46275F985}" type="datetime1">
              <a:rPr lang="en-GB"/>
              <a:pPr lvl="0"/>
              <a:t>10/02/2023</a:t>
            </a:fld>
            <a:endParaRPr lang="en-GB"/>
          </a:p>
        </p:txBody>
      </p:sp>
      <p:sp>
        <p:nvSpPr>
          <p:cNvPr id="15" name="Footer Placeholder 4">
            <a:extLst>
              <a:ext uri="{FF2B5EF4-FFF2-40B4-BE49-F238E27FC236}">
                <a16:creationId xmlns:a16="http://schemas.microsoft.com/office/drawing/2014/main" id="{B5F73F99-5EBD-8147-F212-CFFFB08949DB}"/>
              </a:ext>
            </a:extLst>
          </p:cNvPr>
          <p:cNvSpPr txBox="1">
            <a:spLocks noGrp="1"/>
          </p:cNvSpPr>
          <p:nvPr>
            <p:ph type="ftr" sz="quarter" idx="9"/>
          </p:nvPr>
        </p:nvSpPr>
        <p:spPr/>
        <p:txBody>
          <a:bodyPr/>
          <a:lstStyle>
            <a:lvl1pPr>
              <a:defRPr/>
            </a:lvl1pPr>
          </a:lstStyle>
          <a:p>
            <a:pPr lvl="0"/>
            <a:endParaRPr lang="en-GB"/>
          </a:p>
        </p:txBody>
      </p:sp>
      <p:sp>
        <p:nvSpPr>
          <p:cNvPr id="16" name="Slide Number Placeholder 5">
            <a:extLst>
              <a:ext uri="{FF2B5EF4-FFF2-40B4-BE49-F238E27FC236}">
                <a16:creationId xmlns:a16="http://schemas.microsoft.com/office/drawing/2014/main" id="{0160874F-E36D-31C2-EDE2-534FCA95A4C3}"/>
              </a:ext>
            </a:extLst>
          </p:cNvPr>
          <p:cNvSpPr txBox="1">
            <a:spLocks noGrp="1"/>
          </p:cNvSpPr>
          <p:nvPr>
            <p:ph type="sldNum" sz="quarter" idx="8"/>
          </p:nvPr>
        </p:nvSpPr>
        <p:spPr/>
        <p:txBody>
          <a:bodyPr/>
          <a:lstStyle>
            <a:lvl1pPr>
              <a:defRPr/>
            </a:lvl1pPr>
          </a:lstStyle>
          <a:p>
            <a:pPr lvl="0"/>
            <a:fld id="{53E565B3-275B-42F0-92DC-F4FE9FB90B6E}" type="slidenum">
              <a:t>‹#›</a:t>
            </a:fld>
            <a:endParaRPr lang="en-GB"/>
          </a:p>
        </p:txBody>
      </p:sp>
    </p:spTree>
    <p:extLst>
      <p:ext uri="{BB962C8B-B14F-4D97-AF65-F5344CB8AC3E}">
        <p14:creationId xmlns:p14="http://schemas.microsoft.com/office/powerpoint/2010/main" val="2604802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776D4-8242-255B-513E-A1CE432756F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C40DDBF-D394-8192-4416-2D3680F26F0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33503A-8876-09C1-DF15-BDB7E1DE367A}"/>
              </a:ext>
            </a:extLst>
          </p:cNvPr>
          <p:cNvSpPr txBox="1">
            <a:spLocks noGrp="1"/>
          </p:cNvSpPr>
          <p:nvPr>
            <p:ph type="dt" sz="half" idx="7"/>
          </p:nvPr>
        </p:nvSpPr>
        <p:spPr/>
        <p:txBody>
          <a:bodyPr/>
          <a:lstStyle>
            <a:lvl1pPr>
              <a:defRPr/>
            </a:lvl1pPr>
          </a:lstStyle>
          <a:p>
            <a:pPr lvl="0"/>
            <a:fld id="{94CB4188-7F35-4F52-9579-A082C2E67128}" type="datetime1">
              <a:rPr lang="en-GB"/>
              <a:pPr lvl="0"/>
              <a:t>10/02/2023</a:t>
            </a:fld>
            <a:endParaRPr lang="en-GB"/>
          </a:p>
        </p:txBody>
      </p:sp>
      <p:sp>
        <p:nvSpPr>
          <p:cNvPr id="5" name="Footer Placeholder 4">
            <a:extLst>
              <a:ext uri="{FF2B5EF4-FFF2-40B4-BE49-F238E27FC236}">
                <a16:creationId xmlns:a16="http://schemas.microsoft.com/office/drawing/2014/main" id="{2E078564-1E1C-C616-22AB-976645DA104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A0D8DFB-C421-6A3C-A767-AE7D44D5C438}"/>
              </a:ext>
            </a:extLst>
          </p:cNvPr>
          <p:cNvSpPr txBox="1">
            <a:spLocks noGrp="1"/>
          </p:cNvSpPr>
          <p:nvPr>
            <p:ph type="sldNum" sz="quarter" idx="8"/>
          </p:nvPr>
        </p:nvSpPr>
        <p:spPr/>
        <p:txBody>
          <a:bodyPr/>
          <a:lstStyle>
            <a:lvl1pPr>
              <a:defRPr/>
            </a:lvl1pPr>
          </a:lstStyle>
          <a:p>
            <a:pPr lvl="0"/>
            <a:fld id="{24358052-DF9F-46D0-AA16-EE8570BC0625}" type="slidenum">
              <a:t>‹#›</a:t>
            </a:fld>
            <a:endParaRPr lang="en-GB"/>
          </a:p>
        </p:txBody>
      </p:sp>
    </p:spTree>
    <p:extLst>
      <p:ext uri="{BB962C8B-B14F-4D97-AF65-F5344CB8AC3E}">
        <p14:creationId xmlns:p14="http://schemas.microsoft.com/office/powerpoint/2010/main" val="2009442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74B78B-8AE0-CC72-F995-988D1FED2147}"/>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5826DF9-2A8C-D9A9-D224-A12A0D7AAF8F}"/>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77D5E9-49F5-3547-33B8-B055F415C1E7}"/>
              </a:ext>
            </a:extLst>
          </p:cNvPr>
          <p:cNvSpPr txBox="1">
            <a:spLocks noGrp="1"/>
          </p:cNvSpPr>
          <p:nvPr>
            <p:ph type="dt" sz="half" idx="7"/>
          </p:nvPr>
        </p:nvSpPr>
        <p:spPr/>
        <p:txBody>
          <a:bodyPr/>
          <a:lstStyle>
            <a:lvl1pPr>
              <a:defRPr/>
            </a:lvl1pPr>
          </a:lstStyle>
          <a:p>
            <a:pPr lvl="0"/>
            <a:fld id="{59368B23-B838-4663-8180-C0848CD026E3}" type="datetime1">
              <a:rPr lang="en-GB"/>
              <a:pPr lvl="0"/>
              <a:t>10/02/2023</a:t>
            </a:fld>
            <a:endParaRPr lang="en-GB"/>
          </a:p>
        </p:txBody>
      </p:sp>
      <p:sp>
        <p:nvSpPr>
          <p:cNvPr id="5" name="Footer Placeholder 4">
            <a:extLst>
              <a:ext uri="{FF2B5EF4-FFF2-40B4-BE49-F238E27FC236}">
                <a16:creationId xmlns:a16="http://schemas.microsoft.com/office/drawing/2014/main" id="{83104BAF-94D8-E7CB-77E9-4875C57AA26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B5BA66D-6BC3-6877-AAC3-2F542D2F2FC8}"/>
              </a:ext>
            </a:extLst>
          </p:cNvPr>
          <p:cNvSpPr txBox="1">
            <a:spLocks noGrp="1"/>
          </p:cNvSpPr>
          <p:nvPr>
            <p:ph type="sldNum" sz="quarter" idx="8"/>
          </p:nvPr>
        </p:nvSpPr>
        <p:spPr/>
        <p:txBody>
          <a:bodyPr/>
          <a:lstStyle>
            <a:lvl1pPr>
              <a:defRPr/>
            </a:lvl1pPr>
          </a:lstStyle>
          <a:p>
            <a:pPr lvl="0"/>
            <a:fld id="{8C3452B6-81B9-4DFD-AEA3-D88784170109}" type="slidenum">
              <a:t>‹#›</a:t>
            </a:fld>
            <a:endParaRPr lang="en-GB"/>
          </a:p>
        </p:txBody>
      </p:sp>
    </p:spTree>
    <p:extLst>
      <p:ext uri="{BB962C8B-B14F-4D97-AF65-F5344CB8AC3E}">
        <p14:creationId xmlns:p14="http://schemas.microsoft.com/office/powerpoint/2010/main" val="3124918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1793C467-2FEE-141B-89E8-4B542258BB24}"/>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B4476B1F-7896-1A49-102A-A8FC944E2C92}"/>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4BDDD281-FB0D-B833-A7F3-DDFDA85EC3E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AC96A">
                  <a:alpha val="7000"/>
                </a:srgbClr>
              </a:gs>
              <a:gs pos="100000">
                <a:srgbClr val="FAC96A">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154EAB7B-45FC-F51D-BC2E-6746978DDB72}"/>
              </a:ext>
            </a:extLst>
          </p:cNvPr>
          <p:cNvPicPr>
            <a:picLocks noChangeAspect="1"/>
          </p:cNvPicPr>
          <p:nvPr/>
        </p:nvPicPr>
        <p:blipFill>
          <a:blip r:embed="rId22"/>
          <a:srcRect t="28713"/>
          <a:stretch>
            <a:fillRect/>
          </a:stretch>
        </p:blipFill>
        <p:spPr>
          <a:xfrm>
            <a:off x="8000195" y="0"/>
            <a:ext cx="1603391" cy="1143000"/>
          </a:xfrm>
          <a:prstGeom prst="rect">
            <a:avLst/>
          </a:prstGeom>
          <a:noFill/>
          <a:ln cap="flat">
            <a:noFill/>
          </a:ln>
        </p:spPr>
      </p:pic>
      <p:pic>
        <p:nvPicPr>
          <p:cNvPr id="6" name="Picture 9">
            <a:extLst>
              <a:ext uri="{FF2B5EF4-FFF2-40B4-BE49-F238E27FC236}">
                <a16:creationId xmlns:a16="http://schemas.microsoft.com/office/drawing/2014/main" id="{19D67A85-E16D-3E30-7812-53878F56BFD3}"/>
              </a:ext>
            </a:extLst>
          </p:cNvPr>
          <p:cNvPicPr>
            <a:picLocks noChangeAspect="1"/>
          </p:cNvPicPr>
          <p:nvPr/>
        </p:nvPicPr>
        <p:blipFill>
          <a:blip r:embed="rId23"/>
          <a:srcRect b="24198"/>
          <a:stretch>
            <a:fillRect/>
          </a:stretch>
        </p:blipFill>
        <p:spPr>
          <a:xfrm>
            <a:off x="8609011" y="6092866"/>
            <a:ext cx="993733" cy="765133"/>
          </a:xfrm>
          <a:prstGeom prst="rect">
            <a:avLst/>
          </a:prstGeom>
          <a:noFill/>
          <a:ln cap="flat">
            <a:noFill/>
          </a:ln>
        </p:spPr>
      </p:pic>
      <p:sp>
        <p:nvSpPr>
          <p:cNvPr id="7" name="Rectangle 13">
            <a:extLst>
              <a:ext uri="{FF2B5EF4-FFF2-40B4-BE49-F238E27FC236}">
                <a16:creationId xmlns:a16="http://schemas.microsoft.com/office/drawing/2014/main" id="{3F181E7F-179A-6E67-6BDB-65DF4741F422}"/>
              </a:ext>
            </a:extLst>
          </p:cNvPr>
          <p:cNvSpPr/>
          <p:nvPr/>
        </p:nvSpPr>
        <p:spPr>
          <a:xfrm>
            <a:off x="10437811" y="0"/>
            <a:ext cx="685800" cy="1143000"/>
          </a:xfrm>
          <a:prstGeom prst="rect">
            <a:avLst/>
          </a:prstGeom>
          <a:solidFill>
            <a:srgbClr val="F5A408"/>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CEA1A70F-BC49-7190-7680-3AF2340BE249}"/>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A63679BB-5D24-4E8C-4ADF-CBFB8810D11B}"/>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40531052-9E49-ADE6-8DE7-E4F4962C14A7}"/>
              </a:ext>
            </a:extLst>
          </p:cNvPr>
          <p:cNvSpPr txBox="1">
            <a:spLocks noGrp="1"/>
          </p:cNvSpPr>
          <p:nvPr>
            <p:ph type="dt" sz="half" idx="2"/>
          </p:nvPr>
        </p:nvSpPr>
        <p:spPr>
          <a:xfrm rot="5400013">
            <a:off x="10155628"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2728E0A0-0BA1-4714-8F0E-5CD7035B01EE}" type="datetime1">
              <a:rPr lang="en-GB"/>
              <a:pPr lvl="0"/>
              <a:t>10/02/2023</a:t>
            </a:fld>
            <a:endParaRPr lang="en-GB"/>
          </a:p>
        </p:txBody>
      </p:sp>
      <p:sp>
        <p:nvSpPr>
          <p:cNvPr id="11" name="Footer Placeholder 4">
            <a:extLst>
              <a:ext uri="{FF2B5EF4-FFF2-40B4-BE49-F238E27FC236}">
                <a16:creationId xmlns:a16="http://schemas.microsoft.com/office/drawing/2014/main" id="{4A912922-7F82-2AFE-1179-CBBA7067365C}"/>
              </a:ext>
            </a:extLst>
          </p:cNvPr>
          <p:cNvSpPr txBox="1">
            <a:spLocks noGrp="1"/>
          </p:cNvSpPr>
          <p:nvPr>
            <p:ph type="ftr" sz="quarter" idx="3"/>
          </p:nvPr>
        </p:nvSpPr>
        <p:spPr>
          <a:xfrm rot="5400013">
            <a:off x="8951550"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BBB49E27-4809-2083-EB88-20F4EDA71CA5}"/>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0C0F84A8-1F03-4FF4-A423-AABD689EBC0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F5A408"/>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F5A408"/>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F5A408"/>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libertytvradio.com/childrens-day-unicef-inaugurates-campaign-on-childs-right/"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pedia.org/chalkboard/p/policy.html" TargetMode="External"/><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6A882481-FA57-4CCC-AF4B-F44AB82F44F1}"/>
              </a:ext>
            </a:extLst>
          </p:cNvPr>
          <p:cNvSpPr txBox="1">
            <a:spLocks noGrp="1" noChangeArrowheads="1"/>
          </p:cNvSpPr>
          <p:nvPr>
            <p:ph type="ctrTitle"/>
          </p:nvPr>
        </p:nvSpPr>
        <p:spPr>
          <a:xfrm>
            <a:off x="1876425" y="1509713"/>
            <a:ext cx="8142288" cy="1704975"/>
          </a:xfrm>
        </p:spPr>
        <p:txBody>
          <a:bodyPr anchorCtr="1">
            <a:normAutofit fontScale="90000"/>
          </a:bodyPr>
          <a:lstStyle/>
          <a:p>
            <a:pPr algn="ctr" eaLnBrk="1"/>
            <a:r>
              <a:rPr altLang="en-US" sz="4900">
                <a:latin typeface="Century Gothic" panose="020B0502020202020204" pitchFamily="34" charset="0"/>
              </a:rPr>
              <a:t>Children ,Young People and Families</a:t>
            </a:r>
            <a:br>
              <a:rPr altLang="en-US" sz="4900">
                <a:latin typeface="Century Gothic" panose="020B0502020202020204" pitchFamily="34" charset="0"/>
              </a:rPr>
            </a:br>
            <a:br>
              <a:rPr altLang="en-US" sz="4900">
                <a:latin typeface="Century Gothic" panose="020B0502020202020204" pitchFamily="34" charset="0"/>
              </a:rPr>
            </a:br>
            <a:endParaRPr lang="en-GB" altLang="en-US" sz="4900">
              <a:latin typeface="Century Gothic" panose="020B0502020202020204" pitchFamily="34" charset="0"/>
            </a:endParaRPr>
          </a:p>
        </p:txBody>
      </p:sp>
      <p:sp>
        <p:nvSpPr>
          <p:cNvPr id="3" name="Subtitle 2">
            <a:extLst>
              <a:ext uri="{FF2B5EF4-FFF2-40B4-BE49-F238E27FC236}">
                <a16:creationId xmlns:a16="http://schemas.microsoft.com/office/drawing/2014/main" id="{7F2D1CA0-A0F2-AF26-2642-78847507529B}"/>
              </a:ext>
            </a:extLst>
          </p:cNvPr>
          <p:cNvSpPr txBox="1">
            <a:spLocks noGrp="1"/>
          </p:cNvSpPr>
          <p:nvPr>
            <p:ph type="subTitle" idx="1"/>
          </p:nvPr>
        </p:nvSpPr>
        <p:spPr>
          <a:xfrm>
            <a:off x="361950" y="1799304"/>
            <a:ext cx="9505950" cy="4011562"/>
          </a:xfrm>
        </p:spPr>
        <p:txBody>
          <a:bodyPr>
            <a:normAutofit/>
          </a:bodyPr>
          <a:lstStyle/>
          <a:p>
            <a:pPr eaLnBrk="1" fontAlgn="auto">
              <a:lnSpc>
                <a:spcPct val="50000"/>
              </a:lnSpc>
              <a:spcAft>
                <a:spcPts val="0"/>
              </a:spcAft>
              <a:buFont typeface="Wingdings 3"/>
              <a:buNone/>
              <a:defRPr/>
            </a:pPr>
            <a:endParaRPr lang="en-GB" sz="1500">
              <a:solidFill>
                <a:schemeClr val="tx1"/>
              </a:solidFill>
            </a:endParaRPr>
          </a:p>
          <a:p>
            <a:pPr eaLnBrk="1" fontAlgn="auto">
              <a:lnSpc>
                <a:spcPct val="50000"/>
              </a:lnSpc>
              <a:spcAft>
                <a:spcPts val="0"/>
              </a:spcAft>
              <a:buFont typeface="Wingdings 3"/>
              <a:buNone/>
              <a:defRPr/>
            </a:pPr>
            <a:r>
              <a:rPr sz="1500" dirty="0">
                <a:solidFill>
                  <a:schemeClr val="tx1"/>
                </a:solidFill>
              </a:rPr>
              <a:t>Presentation Case Study</a:t>
            </a:r>
          </a:p>
          <a:p>
            <a:pPr eaLnBrk="1" fontAlgn="auto">
              <a:lnSpc>
                <a:spcPct val="50000"/>
              </a:lnSpc>
              <a:spcAft>
                <a:spcPts val="0"/>
              </a:spcAft>
              <a:buFont typeface="Wingdings 3"/>
              <a:buNone/>
              <a:defRPr/>
            </a:pPr>
            <a:endParaRPr sz="1500" dirty="0">
              <a:solidFill>
                <a:schemeClr val="tx1"/>
              </a:solidFill>
            </a:endParaRPr>
          </a:p>
          <a:p>
            <a:pPr eaLnBrk="1" fontAlgn="auto">
              <a:lnSpc>
                <a:spcPct val="50000"/>
              </a:lnSpc>
              <a:spcAft>
                <a:spcPts val="0"/>
              </a:spcAft>
              <a:buFont typeface="Wingdings 3"/>
              <a:buNone/>
              <a:defRPr/>
            </a:pPr>
            <a:r>
              <a:rPr sz="1500" dirty="0">
                <a:solidFill>
                  <a:schemeClr val="tx1"/>
                </a:solidFill>
              </a:rPr>
              <a:t>Family A</a:t>
            </a:r>
          </a:p>
          <a:p>
            <a:pPr eaLnBrk="1" fontAlgn="auto">
              <a:lnSpc>
                <a:spcPct val="50000"/>
              </a:lnSpc>
              <a:spcAft>
                <a:spcPts val="0"/>
              </a:spcAft>
              <a:buFont typeface="Wingdings 3"/>
              <a:buNone/>
              <a:defRPr/>
            </a:pPr>
            <a:endParaRPr sz="1500" dirty="0">
              <a:solidFill>
                <a:schemeClr val="tx1"/>
              </a:solidFill>
            </a:endParaRPr>
          </a:p>
          <a:p>
            <a:pPr eaLnBrk="1" fontAlgn="auto">
              <a:lnSpc>
                <a:spcPct val="50000"/>
              </a:lnSpc>
              <a:spcAft>
                <a:spcPts val="0"/>
              </a:spcAft>
              <a:buFont typeface="Wingdings 3"/>
              <a:buNone/>
              <a:defRPr/>
            </a:pPr>
            <a:r>
              <a:rPr sz="1500" dirty="0">
                <a:solidFill>
                  <a:schemeClr val="tx1"/>
                </a:solidFill>
              </a:rPr>
              <a:t>Student ID </a:t>
            </a:r>
          </a:p>
          <a:p>
            <a:pPr eaLnBrk="1" fontAlgn="auto">
              <a:lnSpc>
                <a:spcPct val="50000"/>
              </a:lnSpc>
              <a:spcAft>
                <a:spcPts val="0"/>
              </a:spcAft>
              <a:buFont typeface="Wingdings 3"/>
              <a:buNone/>
              <a:defRPr/>
            </a:pPr>
            <a:r>
              <a:rPr sz="1500" dirty="0">
                <a:solidFill>
                  <a:schemeClr val="tx1"/>
                </a:solidFill>
              </a:rPr>
              <a:t>		</a:t>
            </a:r>
            <a:r>
              <a:rPr sz="1500" dirty="0" err="1">
                <a:solidFill>
                  <a:schemeClr val="tx1"/>
                </a:solidFill>
              </a:rPr>
              <a:t>Shahanara</a:t>
            </a:r>
            <a:r>
              <a:rPr sz="1500" dirty="0">
                <a:solidFill>
                  <a:schemeClr val="tx1"/>
                </a:solidFill>
              </a:rPr>
              <a:t> Bibi 	 2116667</a:t>
            </a:r>
          </a:p>
          <a:p>
            <a:pPr eaLnBrk="1" fontAlgn="auto">
              <a:lnSpc>
                <a:spcPct val="50000"/>
              </a:lnSpc>
              <a:spcAft>
                <a:spcPts val="0"/>
              </a:spcAft>
              <a:buFont typeface="Wingdings 3"/>
              <a:buNone/>
              <a:defRPr/>
            </a:pPr>
            <a:r>
              <a:rPr sz="1500" dirty="0">
                <a:solidFill>
                  <a:schemeClr val="tx1"/>
                </a:solidFill>
              </a:rPr>
              <a:t>		Sadeka Dhali 	 2122280</a:t>
            </a:r>
          </a:p>
          <a:p>
            <a:pPr eaLnBrk="1" fontAlgn="auto">
              <a:lnSpc>
                <a:spcPct val="50000"/>
              </a:lnSpc>
              <a:spcAft>
                <a:spcPts val="0"/>
              </a:spcAft>
              <a:buFont typeface="Wingdings 3"/>
              <a:buNone/>
              <a:defRPr/>
            </a:pPr>
            <a:r>
              <a:rPr sz="1500" dirty="0">
                <a:solidFill>
                  <a:schemeClr val="tx1"/>
                </a:solidFill>
              </a:rPr>
              <a:t>                 Roxanne Finn    	 2121653</a:t>
            </a:r>
          </a:p>
          <a:p>
            <a:pPr eaLnBrk="1" fontAlgn="auto">
              <a:lnSpc>
                <a:spcPct val="50000"/>
              </a:lnSpc>
              <a:spcAft>
                <a:spcPts val="0"/>
              </a:spcAft>
              <a:buFont typeface="Wingdings 3"/>
              <a:buNone/>
              <a:defRPr/>
            </a:pPr>
            <a:endParaRPr sz="1500" dirty="0">
              <a:solidFill>
                <a:schemeClr val="tx1"/>
              </a:solidFill>
            </a:endParaRPr>
          </a:p>
          <a:p>
            <a:pPr eaLnBrk="1" fontAlgn="auto">
              <a:lnSpc>
                <a:spcPct val="50000"/>
              </a:lnSpc>
              <a:spcAft>
                <a:spcPts val="0"/>
              </a:spcAft>
              <a:buFont typeface="Wingdings 3"/>
              <a:buNone/>
              <a:defRPr/>
            </a:pPr>
            <a:endParaRPr sz="1500" dirty="0">
              <a:solidFill>
                <a:schemeClr val="tx1"/>
              </a:solidFill>
            </a:endParaRPr>
          </a:p>
          <a:p>
            <a:pPr eaLnBrk="1" fontAlgn="auto">
              <a:lnSpc>
                <a:spcPct val="50000"/>
              </a:lnSpc>
              <a:spcAft>
                <a:spcPts val="0"/>
              </a:spcAft>
              <a:buFont typeface="Wingdings 3"/>
              <a:buNone/>
              <a:defRPr/>
            </a:pPr>
            <a:r>
              <a:rPr sz="1500" dirty="0">
                <a:solidFill>
                  <a:schemeClr val="tx1"/>
                </a:solidFill>
              </a:rPr>
              <a:t>Module: BMHP5004_BIRM</a:t>
            </a:r>
          </a:p>
          <a:p>
            <a:pPr eaLnBrk="1" fontAlgn="auto">
              <a:lnSpc>
                <a:spcPct val="50000"/>
              </a:lnSpc>
              <a:spcAft>
                <a:spcPts val="0"/>
              </a:spcAft>
              <a:buFont typeface="Wingdings 3"/>
              <a:buNone/>
              <a:defRPr/>
            </a:pPr>
            <a:endParaRPr sz="1500" dirty="0">
              <a:solidFill>
                <a:schemeClr val="tx1"/>
              </a:solidFill>
            </a:endParaRPr>
          </a:p>
          <a:p>
            <a:pPr eaLnBrk="1" fontAlgn="auto">
              <a:lnSpc>
                <a:spcPct val="50000"/>
              </a:lnSpc>
              <a:spcAft>
                <a:spcPts val="0"/>
              </a:spcAft>
              <a:buFont typeface="Wingdings 3"/>
              <a:buNone/>
              <a:defRPr/>
            </a:pPr>
            <a:r>
              <a:rPr sz="1500" dirty="0">
                <a:solidFill>
                  <a:schemeClr val="tx1"/>
                </a:solidFill>
              </a:rPr>
              <a:t>Lecturer: Rachael Rivers</a:t>
            </a:r>
          </a:p>
          <a:p>
            <a:pPr eaLnBrk="1" fontAlgn="auto">
              <a:lnSpc>
                <a:spcPct val="50000"/>
              </a:lnSpc>
              <a:spcAft>
                <a:spcPts val="0"/>
              </a:spcAft>
              <a:buFont typeface="Wingdings 3"/>
              <a:buNone/>
              <a:defRPr/>
            </a:pPr>
            <a:endParaRPr sz="1500" dirty="0">
              <a:solidFill>
                <a:schemeClr val="tx1"/>
              </a:solidFill>
            </a:endParaRPr>
          </a:p>
          <a:p>
            <a:pPr eaLnBrk="1" fontAlgn="auto">
              <a:lnSpc>
                <a:spcPct val="50000"/>
              </a:lnSpc>
              <a:spcAft>
                <a:spcPts val="0"/>
              </a:spcAft>
              <a:buFont typeface="Wingdings 3"/>
              <a:buNone/>
              <a:defRPr/>
            </a:pPr>
            <a:r>
              <a:rPr sz="1500" dirty="0">
                <a:solidFill>
                  <a:schemeClr val="tx1"/>
                </a:solidFill>
              </a:rPr>
              <a:t>Submission Date:24</a:t>
            </a:r>
            <a:r>
              <a:rPr sz="1500" baseline="30000" dirty="0">
                <a:solidFill>
                  <a:schemeClr val="tx1"/>
                </a:solidFill>
              </a:rPr>
              <a:t>th</a:t>
            </a:r>
            <a:r>
              <a:rPr sz="1500" dirty="0">
                <a:solidFill>
                  <a:schemeClr val="tx1"/>
                </a:solidFill>
              </a:rPr>
              <a:t> February 2023</a:t>
            </a:r>
          </a:p>
          <a:p>
            <a:pPr eaLnBrk="1" fontAlgn="auto">
              <a:lnSpc>
                <a:spcPct val="50000"/>
              </a:lnSpc>
              <a:spcAft>
                <a:spcPts val="0"/>
              </a:spcAft>
              <a:buFont typeface="Wingdings 3"/>
              <a:buNone/>
              <a:defRPr/>
            </a:pPr>
            <a:endParaRPr sz="1500" dirty="0">
              <a:solidFill>
                <a:schemeClr val="tx1"/>
              </a:solidFill>
            </a:endParaRPr>
          </a:p>
          <a:p>
            <a:pPr eaLnBrk="1" fontAlgn="auto">
              <a:lnSpc>
                <a:spcPct val="50000"/>
              </a:lnSpc>
              <a:spcAft>
                <a:spcPts val="0"/>
              </a:spcAft>
              <a:buFont typeface="Wingdings 3"/>
              <a:buNone/>
              <a:defRPr/>
            </a:pPr>
            <a:endParaRPr lang="en-GB" sz="1500" dirty="0"/>
          </a:p>
        </p:txBody>
      </p:sp>
      <p:pic>
        <p:nvPicPr>
          <p:cNvPr id="5124" name="Picture 5" descr="Family drawing on paper">
            <a:extLst>
              <a:ext uri="{FF2B5EF4-FFF2-40B4-BE49-F238E27FC236}">
                <a16:creationId xmlns:a16="http://schemas.microsoft.com/office/drawing/2014/main" id="{565B4AA4-EB34-DDE3-2A00-8C78E839FC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6763" y="2314575"/>
            <a:ext cx="5983287" cy="392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TextBox 4">
            <a:extLst>
              <a:ext uri="{FF2B5EF4-FFF2-40B4-BE49-F238E27FC236}">
                <a16:creationId xmlns:a16="http://schemas.microsoft.com/office/drawing/2014/main" id="{7C1E6CFA-D91D-0D48-41B1-FEBA3A4B57FB}"/>
              </a:ext>
            </a:extLst>
          </p:cNvPr>
          <p:cNvSpPr txBox="1">
            <a:spLocks noChangeArrowheads="1"/>
          </p:cNvSpPr>
          <p:nvPr/>
        </p:nvSpPr>
        <p:spPr bwMode="auto">
          <a:xfrm>
            <a:off x="6554788" y="6448425"/>
            <a:ext cx="457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solidFill>
                  <a:srgbClr val="FFFFFF"/>
                </a:solidFill>
                <a:latin typeface="Century Gothic" panose="020B0502020202020204" pitchFamily="34" charset="0"/>
              </a:rPr>
              <a:t>Image: Google.com</a:t>
            </a:r>
            <a:endParaRPr lang="en-GB" altLang="en-US">
              <a:solidFill>
                <a:srgbClr val="FFFFFF"/>
              </a:solidFill>
              <a:latin typeface="Century Gothic" panose="020B0502020202020204" pitchFamily="34" charset="0"/>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name="Slide2">
    <p:bg>
      <p:bgPr>
        <a:blipFill dpi="0" rotWithShape="0">
          <a:blip r:embed="rId2">
            <a:alphaModFix amt="0"/>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187181-A5F9-0F82-0C4C-FDED115F0FC9}"/>
              </a:ext>
            </a:extLst>
          </p:cNvPr>
          <p:cNvSpPr txBox="1"/>
          <p:nvPr/>
        </p:nvSpPr>
        <p:spPr>
          <a:xfrm>
            <a:off x="628650" y="1009650"/>
            <a:ext cx="9550400" cy="461963"/>
          </a:xfrm>
          <a:prstGeom prst="rect">
            <a:avLst/>
          </a:prstGeom>
          <a:noFill/>
          <a:ln cap="flat">
            <a:noFill/>
          </a:ln>
        </p:spPr>
        <p:txBody>
          <a:bodyPr>
            <a:spAutoFit/>
          </a:bodyPr>
          <a:lstStyle/>
          <a:p>
            <a:pPr eaLnBrk="1" fontAlgn="auto" hangingPunct="1">
              <a:spcBef>
                <a:spcPts val="0"/>
              </a:spcBef>
              <a:spcAft>
                <a:spcPts val="0"/>
              </a:spcAft>
              <a:defRPr sz="1800" b="0" i="0" u="none" strike="noStrike" kern="0" cap="none" spc="0" baseline="0">
                <a:solidFill>
                  <a:srgbClr val="000000"/>
                </a:solidFill>
                <a:uFillTx/>
              </a:defRPr>
            </a:pPr>
            <a:r>
              <a:rPr lang="en-US" sz="2400" b="1">
                <a:solidFill>
                  <a:srgbClr val="000000"/>
                </a:solidFill>
                <a:latin typeface="Calibri"/>
              </a:rPr>
              <a:t>Introduction</a:t>
            </a:r>
            <a:r>
              <a:rPr lang="en-US" kern="0">
                <a:solidFill>
                  <a:srgbClr val="000000"/>
                </a:solidFill>
                <a:latin typeface="Calibri"/>
              </a:rPr>
              <a:t>:</a:t>
            </a:r>
            <a:endParaRPr lang="en-US">
              <a:solidFill>
                <a:srgbClr val="000000"/>
              </a:solidFill>
              <a:latin typeface="Calibri"/>
            </a:endParaRPr>
          </a:p>
        </p:txBody>
      </p:sp>
      <p:sp>
        <p:nvSpPr>
          <p:cNvPr id="6147" name="TextBox 2">
            <a:extLst>
              <a:ext uri="{FF2B5EF4-FFF2-40B4-BE49-F238E27FC236}">
                <a16:creationId xmlns:a16="http://schemas.microsoft.com/office/drawing/2014/main" id="{7433FCF3-F88A-7047-C196-3E24AEC3BBD3}"/>
              </a:ext>
            </a:extLst>
          </p:cNvPr>
          <p:cNvSpPr txBox="1">
            <a:spLocks noChangeArrowheads="1"/>
          </p:cNvSpPr>
          <p:nvPr/>
        </p:nvSpPr>
        <p:spPr bwMode="auto">
          <a:xfrm>
            <a:off x="628650" y="1933575"/>
            <a:ext cx="10020300" cy="151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pic>
        <p:nvPicPr>
          <p:cNvPr id="6148" name="Picture 7" descr="A picture containing clipart&#10;&#10;Description automatically generated">
            <a:extLst>
              <a:ext uri="{FF2B5EF4-FFF2-40B4-BE49-F238E27FC236}">
                <a16:creationId xmlns:a16="http://schemas.microsoft.com/office/drawing/2014/main" id="{80534D68-FAC2-7396-9A96-83B5DDDF4815}"/>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8187267" y="3228617"/>
            <a:ext cx="3722669" cy="3690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3">
            <a:extLst>
              <a:ext uri="{FF2B5EF4-FFF2-40B4-BE49-F238E27FC236}">
                <a16:creationId xmlns:a16="http://schemas.microsoft.com/office/drawing/2014/main" id="{ABE07DFB-0CD0-3C8A-378A-30E34C4254B7}"/>
              </a:ext>
            </a:extLst>
          </p:cNvPr>
          <p:cNvSpPr txBox="1"/>
          <p:nvPr/>
        </p:nvSpPr>
        <p:spPr>
          <a:xfrm>
            <a:off x="877290" y="1601033"/>
            <a:ext cx="8303035" cy="4524315"/>
          </a:xfrm>
          <a:prstGeom prst="rect">
            <a:avLst/>
          </a:prstGeom>
          <a:noFill/>
          <a:ln cap="flat">
            <a:noFill/>
          </a:ln>
        </p:spPr>
        <p:txBody>
          <a:bodyPr wrap="square" lIns="91440" tIns="45720" rIns="91440" bIns="45720" anchor="t">
            <a:spAutoFit/>
          </a:bodyPr>
          <a:lstStyle/>
          <a:p>
            <a:pPr eaLnBrk="1" fontAlgn="auto" hangingPunct="1">
              <a:spcBef>
                <a:spcPts val="0"/>
              </a:spcBef>
              <a:spcAft>
                <a:spcPts val="0"/>
              </a:spcAft>
              <a:defRPr sz="1800" b="0" i="0" u="none" strike="noStrike" kern="0" cap="none" spc="0" baseline="0">
                <a:solidFill>
                  <a:srgbClr val="000000"/>
                </a:solidFill>
                <a:uFillTx/>
              </a:defRPr>
            </a:pPr>
            <a:endParaRPr lang="en-US" dirty="0">
              <a:gradFill>
                <a:gsLst>
                  <a:gs pos="0">
                    <a:schemeClr val="accent1">
                      <a:lumMod val="5000"/>
                      <a:lumOff val="95000"/>
                    </a:schemeClr>
                  </a:gs>
                  <a:gs pos="74000">
                    <a:schemeClr val="accent1">
                      <a:lumMod val="45000"/>
                      <a:lumOff val="55000"/>
                    </a:schemeClr>
                  </a:gs>
                  <a:gs pos="83000">
                    <a:schemeClr val="tx1">
                      <a:lumMod val="95000"/>
                      <a:lumOff val="5000"/>
                    </a:schemeClr>
                  </a:gs>
                  <a:gs pos="100000">
                    <a:schemeClr val="accent1">
                      <a:lumMod val="30000"/>
                      <a:lumOff val="70000"/>
                    </a:schemeClr>
                  </a:gs>
                </a:gsLst>
                <a:lin ang="5400000" scaled="1"/>
              </a:gradFill>
              <a:latin typeface="Calibri"/>
            </a:endParaRPr>
          </a:p>
          <a:p>
            <a:pPr eaLnBrk="1" fontAlgn="auto" hangingPunct="1">
              <a:spcBef>
                <a:spcPts val="0"/>
              </a:spcBef>
              <a:spcAft>
                <a:spcPts val="0"/>
              </a:spcAft>
              <a:defRPr sz="1800" b="0" i="0" u="none" strike="noStrike" kern="0" cap="none" spc="0" baseline="0">
                <a:solidFill>
                  <a:srgbClr val="000000"/>
                </a:solidFill>
                <a:uFillTx/>
              </a:defRPr>
            </a:pPr>
            <a:r>
              <a:rPr lang="en-US" dirty="0">
                <a:latin typeface="Calibri"/>
              </a:rPr>
              <a:t>Our p</a:t>
            </a:r>
            <a:r>
              <a:rPr lang="en-US" dirty="0">
                <a:solidFill>
                  <a:srgbClr val="000000"/>
                </a:solidFill>
                <a:latin typeface="Calibri"/>
              </a:rPr>
              <a:t>resentation is about Family A , this was referred by anti-social behavior team about a young boy in primary school , he was viewed behaving disruptively. </a:t>
            </a:r>
            <a:r>
              <a:rPr lang="en-US" kern="0" dirty="0">
                <a:solidFill>
                  <a:srgbClr val="000000"/>
                </a:solidFill>
                <a:latin typeface="Calibri"/>
              </a:rPr>
              <a:t>O</a:t>
            </a:r>
            <a:r>
              <a:rPr lang="en-US" dirty="0">
                <a:solidFill>
                  <a:srgbClr val="000000"/>
                </a:solidFill>
                <a:latin typeface="Calibri"/>
              </a:rPr>
              <a:t>ur aim is to look  into the family background and analyze the family situation, what could be possibly be the cause of his behavior. There could be a possibility of domestic violence and potentially parent’s alcohol problem , we do know there is a poverty issue because we know the rent is in arrears. There could be mental health issues amongst both parents. We do know that the family are a member of five , mum , dad , teenage girl ,young sister in primary school and the young boy himself.</a:t>
            </a:r>
          </a:p>
          <a:p>
            <a:pPr eaLnBrk="1" fontAlgn="auto" hangingPunct="1">
              <a:spcBef>
                <a:spcPts val="0"/>
              </a:spcBef>
              <a:spcAft>
                <a:spcPts val="0"/>
              </a:spcAft>
              <a:defRPr sz="1800" b="0" i="0" u="none" strike="noStrike" kern="0" cap="none" spc="0" baseline="0">
                <a:solidFill>
                  <a:srgbClr val="000000"/>
                </a:solidFill>
                <a:uFillTx/>
              </a:defRPr>
            </a:pPr>
            <a:r>
              <a:rPr lang="en-US" dirty="0">
                <a:solidFill>
                  <a:srgbClr val="000000"/>
                </a:solidFill>
                <a:latin typeface="Calibri"/>
              </a:rPr>
              <a:t>In this presentation we will be discussing how we can help this family through external services which could be provided, such as:</a:t>
            </a:r>
            <a:endParaRPr lang="en-US" dirty="0">
              <a:solidFill>
                <a:srgbClr val="000000"/>
              </a:solidFill>
              <a:latin typeface="Calibri"/>
              <a:cs typeface="Calibri"/>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endParaRPr lang="en-US" b="1" dirty="0">
              <a:solidFill>
                <a:srgbClr val="000000"/>
              </a:solidFill>
              <a:latin typeface="Calibri"/>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b="1" dirty="0">
                <a:solidFill>
                  <a:srgbClr val="000000"/>
                </a:solidFill>
                <a:latin typeface="Calibri"/>
              </a:rPr>
              <a:t>Safeguarding </a:t>
            </a:r>
            <a:r>
              <a:rPr lang="en-US" dirty="0">
                <a:solidFill>
                  <a:srgbClr val="000000"/>
                </a:solidFill>
                <a:latin typeface="Calibri"/>
              </a:rPr>
              <a:t> </a:t>
            </a:r>
            <a:endParaRPr lang="en-US" dirty="0">
              <a:solidFill>
                <a:srgbClr val="000000"/>
              </a:solidFill>
              <a:latin typeface="Calibri"/>
              <a:cs typeface="Calibri"/>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b="1" dirty="0">
                <a:solidFill>
                  <a:srgbClr val="000000"/>
                </a:solidFill>
                <a:latin typeface="Calibri"/>
              </a:rPr>
              <a:t>Family Support Worker</a:t>
            </a:r>
            <a:endParaRPr lang="en-US" b="1" dirty="0">
              <a:solidFill>
                <a:srgbClr val="000000"/>
              </a:solidFill>
              <a:latin typeface="Calibri"/>
              <a:cs typeface="Calibri"/>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b="1" dirty="0">
                <a:solidFill>
                  <a:srgbClr val="000000"/>
                </a:solidFill>
                <a:latin typeface="Calibri"/>
              </a:rPr>
              <a:t>Rehab </a:t>
            </a:r>
            <a:r>
              <a:rPr lang="en-US" dirty="0">
                <a:solidFill>
                  <a:srgbClr val="000000"/>
                </a:solidFill>
                <a:latin typeface="Calibri"/>
              </a:rPr>
              <a:t>  </a:t>
            </a:r>
            <a:endParaRPr lang="en-US" dirty="0">
              <a:solidFill>
                <a:srgbClr val="000000"/>
              </a:solidFill>
              <a:latin typeface="Calibri"/>
              <a:cs typeface="Calibri"/>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r>
              <a:rPr lang="en-US" b="1" dirty="0">
                <a:solidFill>
                  <a:srgbClr val="000000"/>
                </a:solidFill>
                <a:latin typeface="Calibri"/>
              </a:rPr>
              <a:t>Family Officer </a:t>
            </a:r>
            <a:endParaRPr lang="en-GB" b="1" dirty="0">
              <a:solidFill>
                <a:srgbClr val="000000"/>
              </a:solidFill>
              <a:latin typeface="Calibri"/>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7176" name="Picture 24" descr="A picture containing person, outdoor, footwear&#10;&#10;Description automatically generated">
            <a:extLst>
              <a:ext uri="{FF2B5EF4-FFF2-40B4-BE49-F238E27FC236}">
                <a16:creationId xmlns:a16="http://schemas.microsoft.com/office/drawing/2014/main" id="{5D77F915-EFAE-A34E-B32A-ABA877197875}"/>
              </a:ext>
            </a:extLst>
          </p:cNvPr>
          <p:cNvPicPr>
            <a:picLocks noChangeAspect="1" noChangeArrowheads="1"/>
          </p:cNvPicPr>
          <p:nvPr/>
        </p:nvPicPr>
        <p:blipFill>
          <a:blip r:embed="rId2">
            <a:alphaModFix amt="48000"/>
            <a:extLst>
              <a:ext uri="{28A0092B-C50C-407E-A947-70E740481C1C}">
                <a14:useLocalDpi xmlns:a14="http://schemas.microsoft.com/office/drawing/2010/main" val="0"/>
              </a:ext>
            </a:extLst>
          </a:blip>
          <a:srcRect/>
          <a:stretch>
            <a:fillRect/>
          </a:stretch>
        </p:blipFill>
        <p:spPr bwMode="auto">
          <a:xfrm>
            <a:off x="2515733" y="4107506"/>
            <a:ext cx="3888262" cy="2710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18" descr="Timeline&#10;&#10;Description automatically generated">
            <a:extLst>
              <a:ext uri="{FF2B5EF4-FFF2-40B4-BE49-F238E27FC236}">
                <a16:creationId xmlns:a16="http://schemas.microsoft.com/office/drawing/2014/main" id="{93D6205F-6705-71F2-66CF-A015F6AE4780}"/>
              </a:ext>
            </a:extLst>
          </p:cNvPr>
          <p:cNvPicPr>
            <a:picLocks noChangeAspect="1" noChangeArrowheads="1"/>
          </p:cNvPicPr>
          <p:nvPr/>
        </p:nvPicPr>
        <p:blipFill>
          <a:blip r:embed="rId3">
            <a:alphaModFix amt="42000"/>
            <a:extLst>
              <a:ext uri="{28A0092B-C50C-407E-A947-70E740481C1C}">
                <a14:useLocalDpi xmlns:a14="http://schemas.microsoft.com/office/drawing/2010/main" val="0"/>
              </a:ext>
            </a:extLst>
          </a:blip>
          <a:srcRect/>
          <a:stretch>
            <a:fillRect/>
          </a:stretch>
        </p:blipFill>
        <p:spPr bwMode="auto">
          <a:xfrm>
            <a:off x="2536724" y="50260"/>
            <a:ext cx="3888261"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Picture 4" descr="A picture containing text, sky, outdoor, sign&#10;&#10;Description automatically generated">
            <a:extLst>
              <a:ext uri="{FF2B5EF4-FFF2-40B4-BE49-F238E27FC236}">
                <a16:creationId xmlns:a16="http://schemas.microsoft.com/office/drawing/2014/main" id="{39041A49-2587-DF73-6276-0CF883E8E4CC}"/>
              </a:ext>
            </a:extLst>
          </p:cNvPr>
          <p:cNvPicPr>
            <a:picLocks noChangeAspect="1" noChangeArrowheads="1"/>
          </p:cNvPicPr>
          <p:nvPr/>
        </p:nvPicPr>
        <p:blipFill>
          <a:blip r:embed="rId4">
            <a:alphaModFix amt="48000"/>
            <a:extLst>
              <a:ext uri="{28A0092B-C50C-407E-A947-70E740481C1C}">
                <a14:useLocalDpi xmlns:a14="http://schemas.microsoft.com/office/drawing/2010/main" val="0"/>
              </a:ext>
            </a:extLst>
          </a:blip>
          <a:srcRect/>
          <a:stretch>
            <a:fillRect/>
          </a:stretch>
        </p:blipFill>
        <p:spPr bwMode="auto">
          <a:xfrm>
            <a:off x="6424985" y="39483"/>
            <a:ext cx="4321673"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Box 1">
            <a:extLst>
              <a:ext uri="{FF2B5EF4-FFF2-40B4-BE49-F238E27FC236}">
                <a16:creationId xmlns:a16="http://schemas.microsoft.com/office/drawing/2014/main" id="{0EED0640-7499-2C28-FD55-7EAF282A11BC}"/>
              </a:ext>
            </a:extLst>
          </p:cNvPr>
          <p:cNvSpPr txBox="1">
            <a:spLocks noChangeArrowheads="1"/>
          </p:cNvSpPr>
          <p:nvPr/>
        </p:nvSpPr>
        <p:spPr bwMode="auto">
          <a:xfrm>
            <a:off x="4549775" y="574675"/>
            <a:ext cx="91630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3600" b="1" dirty="0">
                <a:solidFill>
                  <a:srgbClr val="000000"/>
                </a:solidFill>
              </a:rPr>
              <a:t>Risk Factor</a:t>
            </a:r>
            <a:endParaRPr lang="en-GB" altLang="en-US" sz="3600" b="1" dirty="0">
              <a:solidFill>
                <a:srgbClr val="000000"/>
              </a:solidFill>
            </a:endParaRPr>
          </a:p>
        </p:txBody>
      </p:sp>
      <p:sp>
        <p:nvSpPr>
          <p:cNvPr id="7173" name="TextBox 2">
            <a:extLst>
              <a:ext uri="{FF2B5EF4-FFF2-40B4-BE49-F238E27FC236}">
                <a16:creationId xmlns:a16="http://schemas.microsoft.com/office/drawing/2014/main" id="{5B0C4A1B-F513-A113-B012-66532E4B3E93}"/>
              </a:ext>
            </a:extLst>
          </p:cNvPr>
          <p:cNvSpPr txBox="1">
            <a:spLocks noChangeArrowheads="1"/>
          </p:cNvSpPr>
          <p:nvPr/>
        </p:nvSpPr>
        <p:spPr bwMode="auto">
          <a:xfrm>
            <a:off x="3507979" y="1905000"/>
            <a:ext cx="6340475" cy="3385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buSzPct val="100000"/>
              <a:buFont typeface="Arial" panose="020B0604020202020204" pitchFamily="34" charset="0"/>
              <a:buChar char="•"/>
            </a:pPr>
            <a:r>
              <a:rPr lang="en-US" altLang="en-US" sz="3200" b="1" dirty="0">
                <a:solidFill>
                  <a:srgbClr val="000000"/>
                </a:solidFill>
                <a:latin typeface="Arial" panose="020B0604020202020204" pitchFamily="34" charset="0"/>
                <a:cs typeface="Arial" panose="020B0604020202020204" pitchFamily="34" charset="0"/>
              </a:rPr>
              <a:t> Domestic violence</a:t>
            </a:r>
          </a:p>
          <a:p>
            <a:pPr eaLnBrk="1" hangingPunct="1">
              <a:buSzPct val="100000"/>
              <a:buFont typeface="Arial" panose="020B0604020202020204" pitchFamily="34" charset="0"/>
              <a:buChar char="•"/>
            </a:pPr>
            <a:r>
              <a:rPr lang="en-US" altLang="en-US" sz="3200" b="1" dirty="0">
                <a:solidFill>
                  <a:srgbClr val="000000"/>
                </a:solidFill>
                <a:latin typeface="Arial" panose="020B0604020202020204" pitchFamily="34" charset="0"/>
                <a:cs typeface="Arial" panose="020B0604020202020204" pitchFamily="34" charset="0"/>
              </a:rPr>
              <a:t>Alcohol Problem </a:t>
            </a:r>
          </a:p>
          <a:p>
            <a:pPr eaLnBrk="1" hangingPunct="1">
              <a:buSzPct val="100000"/>
              <a:buFont typeface="Arial" panose="020B0604020202020204" pitchFamily="34" charset="0"/>
              <a:buChar char="•"/>
            </a:pPr>
            <a:r>
              <a:rPr lang="en-US" altLang="en-US" sz="3200" b="1" dirty="0">
                <a:solidFill>
                  <a:srgbClr val="000000"/>
                </a:solidFill>
                <a:latin typeface="Arial" panose="020B0604020202020204" pitchFamily="34" charset="0"/>
                <a:cs typeface="Arial" panose="020B0604020202020204" pitchFamily="34" charset="0"/>
              </a:rPr>
              <a:t>Poverty</a:t>
            </a:r>
          </a:p>
          <a:p>
            <a:pPr eaLnBrk="1" hangingPunct="1">
              <a:buSzPct val="100000"/>
              <a:buFont typeface="Arial" panose="020B0604020202020204" pitchFamily="34" charset="0"/>
              <a:buChar char="•"/>
            </a:pPr>
            <a:r>
              <a:rPr lang="en-US" altLang="en-US" sz="3200" b="1" dirty="0">
                <a:solidFill>
                  <a:srgbClr val="000000"/>
                </a:solidFill>
                <a:latin typeface="Arial" panose="020B0604020202020204" pitchFamily="34" charset="0"/>
                <a:cs typeface="Arial" panose="020B0604020202020204" pitchFamily="34" charset="0"/>
              </a:rPr>
              <a:t>Parental issues</a:t>
            </a:r>
          </a:p>
          <a:p>
            <a:pPr eaLnBrk="1" hangingPunct="1">
              <a:buSzPct val="100000"/>
              <a:buFont typeface="Arial" panose="020B0604020202020204" pitchFamily="34" charset="0"/>
              <a:buChar char="•"/>
            </a:pPr>
            <a:r>
              <a:rPr lang="en-US" altLang="en-US" sz="3200" b="1" dirty="0">
                <a:solidFill>
                  <a:srgbClr val="000000"/>
                </a:solidFill>
                <a:latin typeface="Arial" panose="020B0604020202020204" pitchFamily="34" charset="0"/>
                <a:cs typeface="Arial" panose="020B0604020202020204" pitchFamily="34" charset="0"/>
              </a:rPr>
              <a:t>Mental Health</a:t>
            </a:r>
          </a:p>
          <a:p>
            <a:pPr eaLnBrk="1" hangingPunct="1">
              <a:buSzPct val="100000"/>
              <a:buFont typeface="Arial" panose="020B0604020202020204" pitchFamily="34" charset="0"/>
              <a:buChar char="•"/>
            </a:pPr>
            <a:r>
              <a:rPr lang="en-US" altLang="en-US" sz="3200" b="1" dirty="0">
                <a:solidFill>
                  <a:srgbClr val="000000"/>
                </a:solidFill>
                <a:latin typeface="Arial" panose="020B0604020202020204" pitchFamily="34" charset="0"/>
                <a:cs typeface="Arial" panose="020B0604020202020204" pitchFamily="34" charset="0"/>
              </a:rPr>
              <a:t>Addiction</a:t>
            </a:r>
          </a:p>
          <a:p>
            <a:pPr eaLnBrk="1" hangingPunct="1">
              <a:buSzPct val="100000"/>
              <a:buFont typeface="Arial" panose="020B0604020202020204" pitchFamily="34" charset="0"/>
              <a:buChar char="•"/>
            </a:pPr>
            <a:r>
              <a:rPr lang="en-GB" altLang="en-US" sz="1100" b="1" dirty="0">
                <a:solidFill>
                  <a:srgbClr val="000000"/>
                </a:solidFill>
                <a:latin typeface="Arial" panose="020B0604020202020204" pitchFamily="34" charset="0"/>
                <a:cs typeface="Arial" panose="020B0604020202020204" pitchFamily="34" charset="0"/>
              </a:rPr>
              <a:t>Mash,(1991)</a:t>
            </a:r>
          </a:p>
          <a:p>
            <a:pPr eaLnBrk="1" hangingPunct="1">
              <a:buSzPct val="100000"/>
              <a:buFont typeface="Arial" panose="020B0604020202020204" pitchFamily="34" charset="0"/>
              <a:buChar char="•"/>
            </a:pPr>
            <a:r>
              <a:rPr lang="en-GB" altLang="en-US" sz="1100" b="1" dirty="0">
                <a:solidFill>
                  <a:srgbClr val="000000"/>
                </a:solidFill>
                <a:latin typeface="Arial" panose="020B0604020202020204" pitchFamily="34" charset="0"/>
                <a:cs typeface="Arial" panose="020B0604020202020204" pitchFamily="34" charset="0"/>
              </a:rPr>
              <a:t>Merz ,(2009)</a:t>
            </a:r>
          </a:p>
        </p:txBody>
      </p:sp>
      <p:sp>
        <p:nvSpPr>
          <p:cNvPr id="7174" name="TextBox 10">
            <a:extLst>
              <a:ext uri="{FF2B5EF4-FFF2-40B4-BE49-F238E27FC236}">
                <a16:creationId xmlns:a16="http://schemas.microsoft.com/office/drawing/2014/main" id="{80C08140-0618-69D8-006C-6C8466288B90}"/>
              </a:ext>
            </a:extLst>
          </p:cNvPr>
          <p:cNvSpPr txBox="1">
            <a:spLocks noChangeArrowheads="1"/>
          </p:cNvSpPr>
          <p:nvPr/>
        </p:nvSpPr>
        <p:spPr bwMode="auto">
          <a:xfrm>
            <a:off x="6584950" y="6205538"/>
            <a:ext cx="47990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solidFill>
                  <a:srgbClr val="FFFFFF"/>
                </a:solidFill>
                <a:latin typeface="Century Gothic" panose="020B0502020202020204" pitchFamily="34" charset="0"/>
              </a:rPr>
              <a:t>Image: Google .com</a:t>
            </a:r>
            <a:endParaRPr lang="en-GB" altLang="en-US">
              <a:solidFill>
                <a:srgbClr val="FFFFFF"/>
              </a:solidFill>
              <a:latin typeface="Century Gothic" panose="020B0502020202020204" pitchFamily="34" charset="0"/>
            </a:endParaRPr>
          </a:p>
        </p:txBody>
      </p:sp>
      <p:pic>
        <p:nvPicPr>
          <p:cNvPr id="7175" name="Picture 21" descr="A picture containing map&#10;&#10;Description automatically generated">
            <a:extLst>
              <a:ext uri="{FF2B5EF4-FFF2-40B4-BE49-F238E27FC236}">
                <a16:creationId xmlns:a16="http://schemas.microsoft.com/office/drawing/2014/main" id="{F79A704B-FA26-F61D-32A1-4456249DC27B}"/>
              </a:ext>
            </a:extLst>
          </p:cNvPr>
          <p:cNvPicPr>
            <a:picLocks noChangeAspect="1" noChangeArrowheads="1"/>
          </p:cNvPicPr>
          <p:nvPr/>
        </p:nvPicPr>
        <p:blipFill>
          <a:blip r:embed="rId5">
            <a:alphaModFix amt="57000"/>
            <a:extLst>
              <a:ext uri="{28A0092B-C50C-407E-A947-70E740481C1C}">
                <a14:useLocalDpi xmlns:a14="http://schemas.microsoft.com/office/drawing/2010/main" val="0"/>
              </a:ext>
            </a:extLst>
          </a:blip>
          <a:srcRect/>
          <a:stretch>
            <a:fillRect/>
          </a:stretch>
        </p:blipFill>
        <p:spPr bwMode="auto">
          <a:xfrm>
            <a:off x="6424985" y="4128212"/>
            <a:ext cx="4321673" cy="281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8196" name="Picture 4" descr="A picture containing indoor&#10;&#10;Description automatically generated">
            <a:extLst>
              <a:ext uri="{FF2B5EF4-FFF2-40B4-BE49-F238E27FC236}">
                <a16:creationId xmlns:a16="http://schemas.microsoft.com/office/drawing/2014/main" id="{4FC74013-EE0E-0102-4843-D14B22582939}"/>
              </a:ext>
            </a:extLst>
          </p:cNvPr>
          <p:cNvPicPr>
            <a:picLocks noChangeAspect="1" noChangeArrowheads="1"/>
          </p:cNvPicPr>
          <p:nvPr/>
        </p:nvPicPr>
        <p:blipFill>
          <a:blip r:embed="rId2">
            <a:alphaModFix amt="50000"/>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0" y="681038"/>
            <a:ext cx="5860027" cy="5660849"/>
          </a:xfrm>
          <a:prstGeom prst="rect">
            <a:avLst/>
          </a:prstGeom>
          <a:gradFill flip="none" rotWithShape="1">
            <a:gsLst>
              <a:gs pos="0">
                <a:schemeClr val="tx1">
                  <a:tint val="66000"/>
                  <a:satMod val="160000"/>
                </a:schemeClr>
              </a:gs>
              <a:gs pos="50000">
                <a:schemeClr val="tx1">
                  <a:tint val="44500"/>
                  <a:satMod val="160000"/>
                </a:schemeClr>
              </a:gs>
              <a:gs pos="100000">
                <a:schemeClr val="tx1">
                  <a:tint val="23500"/>
                  <a:satMod val="160000"/>
                </a:schemeClr>
              </a:gs>
            </a:gsLst>
            <a:lin ang="13500000" scaled="1"/>
            <a:tileRect/>
          </a:gradFill>
          <a:ln>
            <a:noFill/>
          </a:ln>
          <a:effectLst>
            <a:outerShdw blurRad="50800" dist="50800" dir="5400000" algn="ctr" rotWithShape="0">
              <a:srgbClr val="000000">
                <a:alpha val="0"/>
              </a:srgbClr>
            </a:outerShdw>
          </a:effectLst>
        </p:spPr>
      </p:pic>
      <p:sp>
        <p:nvSpPr>
          <p:cNvPr id="8194" name="TextBox 1">
            <a:extLst>
              <a:ext uri="{FF2B5EF4-FFF2-40B4-BE49-F238E27FC236}">
                <a16:creationId xmlns:a16="http://schemas.microsoft.com/office/drawing/2014/main" id="{4F462D18-D18F-1A0C-DDFD-730B961E90F6}"/>
              </a:ext>
            </a:extLst>
          </p:cNvPr>
          <p:cNvSpPr txBox="1">
            <a:spLocks noChangeArrowheads="1"/>
          </p:cNvSpPr>
          <p:nvPr/>
        </p:nvSpPr>
        <p:spPr bwMode="auto">
          <a:xfrm>
            <a:off x="5048250" y="388938"/>
            <a:ext cx="71437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3200">
                <a:solidFill>
                  <a:srgbClr val="000000"/>
                </a:solidFill>
              </a:rPr>
              <a:t>Parents</a:t>
            </a:r>
            <a:endParaRPr lang="en-GB" altLang="en-US" sz="3200">
              <a:solidFill>
                <a:srgbClr val="000000"/>
              </a:solidFill>
            </a:endParaRPr>
          </a:p>
        </p:txBody>
      </p:sp>
      <p:sp>
        <p:nvSpPr>
          <p:cNvPr id="3" name="TextBox 3">
            <a:extLst>
              <a:ext uri="{FF2B5EF4-FFF2-40B4-BE49-F238E27FC236}">
                <a16:creationId xmlns:a16="http://schemas.microsoft.com/office/drawing/2014/main" id="{A58ACCB0-2C74-540B-43EE-B87EB3919BE6}"/>
              </a:ext>
            </a:extLst>
          </p:cNvPr>
          <p:cNvSpPr txBox="1"/>
          <p:nvPr/>
        </p:nvSpPr>
        <p:spPr>
          <a:xfrm>
            <a:off x="316322" y="1479703"/>
            <a:ext cx="5227381" cy="6186309"/>
          </a:xfrm>
          <a:prstGeom prst="rect">
            <a:avLst/>
          </a:prstGeom>
          <a:noFill/>
          <a:ln cap="flat">
            <a:noFill/>
          </a:ln>
        </p:spPr>
        <p:txBody>
          <a:bodyPr wrap="square">
            <a:spAutoFit/>
          </a:bodyPr>
          <a:lstStyle/>
          <a:p>
            <a:pPr eaLnBrk="1" fontAlgn="auto" hangingPunct="1">
              <a:spcBef>
                <a:spcPts val="0"/>
              </a:spcBef>
              <a:spcAft>
                <a:spcPts val="0"/>
              </a:spcAft>
              <a:defRPr sz="1800" b="0" i="0" u="none" strike="noStrike" kern="0" cap="none" spc="0" baseline="0">
                <a:solidFill>
                  <a:srgbClr val="000000"/>
                </a:solidFill>
                <a:uFillTx/>
              </a:defRPr>
            </a:pPr>
            <a:r>
              <a:rPr lang="en-US" b="1" dirty="0">
                <a:solidFill>
                  <a:srgbClr val="000000"/>
                </a:solidFill>
                <a:latin typeface="Arial" panose="020B0604020202020204" pitchFamily="34" charset="0"/>
                <a:cs typeface="Arial" panose="020B0604020202020204" pitchFamily="34" charset="0"/>
              </a:rPr>
              <a:t>Mental Health </a:t>
            </a: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r>
              <a:rPr lang="en-US" b="1" dirty="0">
                <a:solidFill>
                  <a:srgbClr val="000000"/>
                </a:solidFill>
                <a:latin typeface="Arial" panose="020B0604020202020204" pitchFamily="34" charset="0"/>
                <a:cs typeface="Arial" panose="020B0604020202020204" pitchFamily="34" charset="0"/>
              </a:rPr>
              <a:t>Anxiety</a:t>
            </a: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r>
              <a:rPr lang="en-US" b="1" dirty="0">
                <a:solidFill>
                  <a:srgbClr val="000000"/>
                </a:solidFill>
                <a:latin typeface="Arial" panose="020B0604020202020204" pitchFamily="34" charset="0"/>
                <a:cs typeface="Arial" panose="020B0604020202020204" pitchFamily="34" charset="0"/>
              </a:rPr>
              <a:t>Stress</a:t>
            </a: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r>
              <a:rPr lang="en-US" b="1" dirty="0">
                <a:solidFill>
                  <a:srgbClr val="000000"/>
                </a:solidFill>
                <a:latin typeface="Arial" panose="020B0604020202020204" pitchFamily="34" charset="0"/>
                <a:cs typeface="Arial" panose="020B0604020202020204" pitchFamily="34" charset="0"/>
              </a:rPr>
              <a:t>Financial issues</a:t>
            </a: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r>
              <a:rPr lang="en-US" b="1" dirty="0">
                <a:solidFill>
                  <a:srgbClr val="000000"/>
                </a:solidFill>
                <a:latin typeface="Arial" panose="020B0604020202020204" pitchFamily="34" charset="0"/>
                <a:cs typeface="Arial" panose="020B0604020202020204" pitchFamily="34" charset="0"/>
              </a:rPr>
              <a:t>Irresponsible</a:t>
            </a: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r>
              <a:rPr lang="en-US" b="1" dirty="0">
                <a:solidFill>
                  <a:srgbClr val="000000"/>
                </a:solidFill>
                <a:latin typeface="Arial" panose="020B0604020202020204" pitchFamily="34" charset="0"/>
                <a:cs typeface="Arial" panose="020B0604020202020204" pitchFamily="34" charset="0"/>
              </a:rPr>
              <a:t>Verbal Abuse</a:t>
            </a: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r>
              <a:rPr lang="en-US" b="1" dirty="0">
                <a:solidFill>
                  <a:srgbClr val="000000"/>
                </a:solidFill>
                <a:latin typeface="Arial" panose="020B0604020202020204" pitchFamily="34" charset="0"/>
                <a:cs typeface="Arial" panose="020B0604020202020204" pitchFamily="34" charset="0"/>
              </a:rPr>
              <a:t>Neglecting oneself</a:t>
            </a: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r>
              <a:rPr lang="en-US" b="1" dirty="0">
                <a:solidFill>
                  <a:srgbClr val="000000"/>
                </a:solidFill>
                <a:latin typeface="Arial" panose="020B0604020202020204" pitchFamily="34" charset="0"/>
                <a:cs typeface="Arial" panose="020B0604020202020204" pitchFamily="34" charset="0"/>
              </a:rPr>
              <a:t>Isolation</a:t>
            </a: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r>
              <a:rPr lang="en-US" dirty="0">
                <a:solidFill>
                  <a:srgbClr val="000000"/>
                </a:solidFill>
                <a:latin typeface="Arial" panose="020B0604020202020204" pitchFamily="34" charset="0"/>
                <a:cs typeface="Arial" panose="020B0604020202020204" pitchFamily="34" charset="0"/>
              </a:rPr>
              <a:t>Walker,(1999)</a:t>
            </a:r>
          </a:p>
          <a:p>
            <a:pPr eaLnBrk="1" fontAlgn="auto" hangingPunct="1">
              <a:spcBef>
                <a:spcPts val="0"/>
              </a:spcBef>
              <a:spcAft>
                <a:spcPts val="0"/>
              </a:spcAft>
              <a:defRPr sz="1800" b="0" i="0" u="none" strike="noStrike" kern="0" cap="none" spc="0" baseline="0">
                <a:solidFill>
                  <a:srgbClr val="000000"/>
                </a:solidFill>
                <a:uFillTx/>
              </a:defRPr>
            </a:pPr>
            <a:r>
              <a:rPr lang="en-US" dirty="0">
                <a:solidFill>
                  <a:srgbClr val="000000"/>
                </a:solidFill>
                <a:latin typeface="Arial" panose="020B0604020202020204" pitchFamily="34" charset="0"/>
                <a:cs typeface="Arial" panose="020B0604020202020204" pitchFamily="34" charset="0"/>
              </a:rPr>
              <a:t>Merz,(2009)</a:t>
            </a:r>
          </a:p>
          <a:p>
            <a:endParaRPr lang="en-GB" dirty="0">
              <a:latin typeface="Arial" panose="020B0604020202020204" pitchFamily="34" charset="0"/>
              <a:cs typeface="Arial" panose="020B0604020202020204" pitchFamily="34" charset="0"/>
            </a:endParaRPr>
          </a:p>
          <a:p>
            <a:pPr eaLnBrk="1" fontAlgn="auto" hangingPunct="1">
              <a:spcBef>
                <a:spcPts val="0"/>
              </a:spcBef>
              <a:spcAft>
                <a:spcPts val="0"/>
              </a:spcAft>
              <a:defRPr sz="1800" b="0" i="0" u="none" strike="noStrike" kern="0" cap="none" spc="0" baseline="0">
                <a:solidFill>
                  <a:srgbClr val="000000"/>
                </a:solidFill>
                <a:uFillTx/>
              </a:defRPr>
            </a:pPr>
            <a:endParaRPr lang="en-US" b="1" dirty="0">
              <a:solidFill>
                <a:srgbClr val="000000"/>
              </a:solidFill>
              <a:latin typeface="Arial" panose="020B0604020202020204" pitchFamily="34" charset="0"/>
              <a:cs typeface="Arial" panose="020B0604020202020204" pitchFamily="34" charset="0"/>
            </a:endParaRPr>
          </a:p>
          <a:p>
            <a:pPr marL="285750" indent="-285750" eaLnBrk="1" fontAlgn="auto" hangingPunct="1">
              <a:spcBef>
                <a:spcPts val="0"/>
              </a:spcBef>
              <a:spcAft>
                <a:spcPts val="0"/>
              </a:spcAft>
              <a:buSzPct val="100000"/>
              <a:buFont typeface="Arial" pitchFamily="34"/>
              <a:buChar char="•"/>
              <a:defRPr sz="1800" b="0" i="0" u="none" strike="noStrike" kern="0" cap="none" spc="0" baseline="0">
                <a:solidFill>
                  <a:srgbClr val="000000"/>
                </a:solidFill>
                <a:uFillTx/>
              </a:defRPr>
            </a:pPr>
            <a:endParaRPr lang="en-US" dirty="0">
              <a:solidFill>
                <a:srgbClr val="000000"/>
              </a:solidFill>
              <a:latin typeface="Calibri"/>
            </a:endParaRPr>
          </a:p>
          <a:p>
            <a:pPr eaLnBrk="1" fontAlgn="auto" hangingPunct="1">
              <a:spcBef>
                <a:spcPts val="0"/>
              </a:spcBef>
              <a:spcAft>
                <a:spcPts val="0"/>
              </a:spcAft>
              <a:defRPr sz="1800" b="0" i="0" u="none" strike="noStrike" kern="0" cap="none" spc="0" baseline="0">
                <a:solidFill>
                  <a:srgbClr val="000000"/>
                </a:solidFill>
                <a:uFillTx/>
              </a:defRPr>
            </a:pPr>
            <a:endParaRPr lang="en-GB" dirty="0">
              <a:solidFill>
                <a:srgbClr val="000000"/>
              </a:solidFill>
              <a:latin typeface="Calibri"/>
            </a:endParaRP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Logo, company name&#10;&#10;Description automatically generated">
            <a:extLst>
              <a:ext uri="{FF2B5EF4-FFF2-40B4-BE49-F238E27FC236}">
                <a16:creationId xmlns:a16="http://schemas.microsoft.com/office/drawing/2014/main" id="{6733AA37-A5DF-935F-66AC-F993104C4A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05082" y="-684915"/>
            <a:ext cx="4245062" cy="2592374"/>
          </a:xfrm>
          <a:prstGeom prst="rect">
            <a:avLst/>
          </a:prstGeom>
          <a:ln>
            <a:noFill/>
          </a:ln>
        </p:spPr>
      </p:pic>
      <p:sp>
        <p:nvSpPr>
          <p:cNvPr id="4" name="TextBox 3">
            <a:extLst>
              <a:ext uri="{FF2B5EF4-FFF2-40B4-BE49-F238E27FC236}">
                <a16:creationId xmlns:a16="http://schemas.microsoft.com/office/drawing/2014/main" id="{4395A83C-803B-E2CB-D1E4-686743921E4A}"/>
              </a:ext>
            </a:extLst>
          </p:cNvPr>
          <p:cNvSpPr txBox="1"/>
          <p:nvPr/>
        </p:nvSpPr>
        <p:spPr>
          <a:xfrm>
            <a:off x="540775" y="784512"/>
            <a:ext cx="8795812" cy="2062103"/>
          </a:xfrm>
          <a:prstGeom prst="rect">
            <a:avLst/>
          </a:prstGeom>
          <a:noFill/>
        </p:spPr>
        <p:txBody>
          <a:bodyPr wrap="square" rtlCol="0">
            <a:spAutoFit/>
          </a:bodyPr>
          <a:lstStyle/>
          <a:p>
            <a:pPr algn="ctr"/>
            <a:endParaRPr lang="en-GB" dirty="0">
              <a:solidFill>
                <a:schemeClr val="accent1"/>
              </a:solidFill>
            </a:endParaRPr>
          </a:p>
          <a:p>
            <a:pPr algn="ctr"/>
            <a:r>
              <a:rPr lang="en-GB" dirty="0">
                <a:solidFill>
                  <a:schemeClr val="accent1"/>
                </a:solidFill>
              </a:rPr>
              <a:t>UNITED KINGDOM</a:t>
            </a:r>
          </a:p>
          <a:p>
            <a:pPr algn="ctr"/>
            <a:endParaRPr lang="en-GB" dirty="0">
              <a:solidFill>
                <a:schemeClr val="accent1"/>
              </a:solidFill>
            </a:endParaRPr>
          </a:p>
          <a:p>
            <a:pPr algn="ctr"/>
            <a:endParaRPr lang="en-GB" dirty="0">
              <a:solidFill>
                <a:schemeClr val="accent1"/>
              </a:solidFill>
            </a:endParaRPr>
          </a:p>
          <a:p>
            <a:r>
              <a:rPr lang="en-GB" sz="2800" dirty="0"/>
              <a:t>A SUMMARY OF </a:t>
            </a:r>
            <a:r>
              <a:rPr lang="en-GB" sz="2800" dirty="0">
                <a:solidFill>
                  <a:schemeClr val="accent1"/>
                </a:solidFill>
              </a:rPr>
              <a:t>THE UN CONVENTION ON THE RIGHT OF THE CHILD</a:t>
            </a:r>
          </a:p>
        </p:txBody>
      </p:sp>
      <p:sp>
        <p:nvSpPr>
          <p:cNvPr id="8" name="TextBox 7">
            <a:extLst>
              <a:ext uri="{FF2B5EF4-FFF2-40B4-BE49-F238E27FC236}">
                <a16:creationId xmlns:a16="http://schemas.microsoft.com/office/drawing/2014/main" id="{BFBB156C-4B3E-A8B6-4C29-5964E5B3464D}"/>
              </a:ext>
            </a:extLst>
          </p:cNvPr>
          <p:cNvSpPr txBox="1"/>
          <p:nvPr/>
        </p:nvSpPr>
        <p:spPr>
          <a:xfrm>
            <a:off x="2713703" y="3434185"/>
            <a:ext cx="4100052" cy="3693319"/>
          </a:xfrm>
          <a:prstGeom prst="rect">
            <a:avLst/>
          </a:prstGeom>
          <a:noFill/>
        </p:spPr>
        <p:txBody>
          <a:bodyPr wrap="square" rtlCol="0">
            <a:spAutoFit/>
          </a:bodyPr>
          <a:lstStyle/>
          <a:p>
            <a:r>
              <a:rPr lang="en-GB" b="1" dirty="0"/>
              <a:t>ARTICLE 3 &amp; 4</a:t>
            </a:r>
          </a:p>
          <a:p>
            <a:endParaRPr lang="en-GB" b="1" dirty="0"/>
          </a:p>
          <a:p>
            <a:r>
              <a:rPr lang="en-GB" b="1" dirty="0"/>
              <a:t>ARTICLE5</a:t>
            </a:r>
          </a:p>
          <a:p>
            <a:endParaRPr lang="en-GB" b="1" dirty="0"/>
          </a:p>
          <a:p>
            <a:r>
              <a:rPr lang="en-GB" b="1" dirty="0"/>
              <a:t>ARTICLE 18 &amp; 19</a:t>
            </a:r>
          </a:p>
          <a:p>
            <a:endParaRPr lang="en-GB" b="1" dirty="0"/>
          </a:p>
          <a:p>
            <a:r>
              <a:rPr lang="en-GB" b="1" dirty="0"/>
              <a:t>ARTICLE 26 &amp; 27</a:t>
            </a:r>
          </a:p>
          <a:p>
            <a:endParaRPr lang="en-GB" b="1" dirty="0"/>
          </a:p>
          <a:p>
            <a:r>
              <a:rPr lang="en-GB" b="1" dirty="0"/>
              <a:t>ARTICLE 45</a:t>
            </a:r>
          </a:p>
          <a:p>
            <a:endParaRPr lang="en-GB" b="1" dirty="0"/>
          </a:p>
          <a:p>
            <a:r>
              <a:rPr lang="en-GB"/>
              <a:t>(UNICEF.UK</a:t>
            </a:r>
            <a:r>
              <a:rPr lang="en-GB" dirty="0"/>
              <a:t>, 2022)</a:t>
            </a:r>
          </a:p>
          <a:p>
            <a:endParaRPr lang="en-GB" b="1" dirty="0"/>
          </a:p>
          <a:p>
            <a:endParaRPr lang="en-GB" b="1" dirty="0"/>
          </a:p>
        </p:txBody>
      </p:sp>
      <p:sp>
        <p:nvSpPr>
          <p:cNvPr id="7" name="TextBox 6">
            <a:extLst>
              <a:ext uri="{FF2B5EF4-FFF2-40B4-BE49-F238E27FC236}">
                <a16:creationId xmlns:a16="http://schemas.microsoft.com/office/drawing/2014/main" id="{00C1EC10-5F17-EE78-E213-1C8FB6B10178}"/>
              </a:ext>
            </a:extLst>
          </p:cNvPr>
          <p:cNvSpPr txBox="1"/>
          <p:nvPr/>
        </p:nvSpPr>
        <p:spPr>
          <a:xfrm>
            <a:off x="7952198" y="6256962"/>
            <a:ext cx="1623316" cy="369332"/>
          </a:xfrm>
          <a:prstGeom prst="rect">
            <a:avLst/>
          </a:prstGeom>
          <a:noFill/>
        </p:spPr>
        <p:txBody>
          <a:bodyPr wrap="square" rtlCol="0">
            <a:spAutoFit/>
          </a:bodyPr>
          <a:lstStyle/>
          <a:p>
            <a:r>
              <a:rPr lang="en-US" dirty="0"/>
              <a:t>Google.com</a:t>
            </a:r>
            <a:endParaRPr lang="en-GB" dirty="0"/>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E7513C22-0912-555D-3C1F-06E9BAFF43C8}"/>
              </a:ext>
            </a:extLst>
          </p:cNvPr>
          <p:cNvSpPr/>
          <p:nvPr/>
        </p:nvSpPr>
        <p:spPr>
          <a:xfrm>
            <a:off x="2148349" y="808703"/>
            <a:ext cx="7447935" cy="5240593"/>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Primary Boy ,Girl and Teenage Girl</a:t>
            </a:r>
          </a:p>
          <a:p>
            <a:pPr algn="ctr"/>
            <a:endParaRPr lang="en-GB" dirty="0"/>
          </a:p>
          <a:p>
            <a:pPr algn="ctr"/>
            <a:endParaRPr lang="en-GB" dirty="0"/>
          </a:p>
          <a:p>
            <a:r>
              <a:rPr lang="en-GB" dirty="0"/>
              <a:t>Modelling Learning Behaviour</a:t>
            </a:r>
          </a:p>
          <a:p>
            <a:r>
              <a:rPr lang="en-GB" dirty="0"/>
              <a:t>High risk mental health</a:t>
            </a:r>
          </a:p>
          <a:p>
            <a:r>
              <a:rPr lang="en-GB" dirty="0"/>
              <a:t>Substance Use</a:t>
            </a:r>
          </a:p>
          <a:p>
            <a:r>
              <a:rPr lang="en-GB" dirty="0"/>
              <a:t>Increased vulnerability exploitation</a:t>
            </a:r>
          </a:p>
          <a:p>
            <a:r>
              <a:rPr lang="en-GB" dirty="0"/>
              <a:t>Lack stability</a:t>
            </a:r>
          </a:p>
          <a:p>
            <a:r>
              <a:rPr lang="en-GB" dirty="0"/>
              <a:t>Higher risk cycle of </a:t>
            </a:r>
            <a:r>
              <a:rPr lang="en-GB" dirty="0" err="1"/>
              <a:t>volence</a:t>
            </a:r>
            <a:endParaRPr lang="en-GB" dirty="0"/>
          </a:p>
          <a:p>
            <a:r>
              <a:rPr lang="en-GB" dirty="0"/>
              <a:t>Low education achievement/attendance</a:t>
            </a:r>
          </a:p>
          <a:p>
            <a:r>
              <a:rPr lang="en-GB" dirty="0"/>
              <a:t>Criminalisation</a:t>
            </a:r>
          </a:p>
          <a:p>
            <a:endParaRPr lang="en-GB" dirty="0"/>
          </a:p>
          <a:p>
            <a:r>
              <a:rPr lang="en-GB" dirty="0"/>
              <a:t>Mc Gee(1997)</a:t>
            </a:r>
          </a:p>
          <a:p>
            <a:r>
              <a:rPr lang="en-GB" dirty="0"/>
              <a:t>Merz(2009)</a:t>
            </a:r>
          </a:p>
          <a:p>
            <a:endParaRPr lang="en-GB" dirty="0"/>
          </a:p>
          <a:p>
            <a:pPr algn="ctr"/>
            <a:endParaRPr lang="en-GB" dirty="0"/>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627043-7045-A290-F433-BB810F3EC180}"/>
              </a:ext>
            </a:extLst>
          </p:cNvPr>
          <p:cNvSpPr txBox="1"/>
          <p:nvPr/>
        </p:nvSpPr>
        <p:spPr>
          <a:xfrm>
            <a:off x="2841524" y="117987"/>
            <a:ext cx="5857260" cy="2862322"/>
          </a:xfrm>
          <a:prstGeom prst="rect">
            <a:avLst/>
          </a:prstGeom>
          <a:noFill/>
          <a:ln cap="flat">
            <a:noFill/>
          </a:ln>
        </p:spPr>
        <p:txBody>
          <a:bodyPr wrap="square">
            <a:spAutoFit/>
          </a:bodyPr>
          <a:lstStyle/>
          <a:p>
            <a:pPr eaLnBrk="1" fontAlgn="auto" hangingPunct="1">
              <a:spcBef>
                <a:spcPts val="0"/>
              </a:spcBef>
              <a:spcAft>
                <a:spcPts val="0"/>
              </a:spcAft>
              <a:defRPr sz="1800" b="0" i="0" u="none" strike="noStrike" kern="0" cap="none" spc="0" baseline="0">
                <a:solidFill>
                  <a:srgbClr val="000000"/>
                </a:solidFill>
                <a:uFillTx/>
              </a:defRPr>
            </a:pPr>
            <a:r>
              <a:rPr lang="en-US" dirty="0">
                <a:solidFill>
                  <a:srgbClr val="000000"/>
                </a:solidFill>
                <a:latin typeface="Calibri"/>
              </a:rPr>
              <a:t>Importance of multi-agency/partnership approach must be put into place so that </a:t>
            </a:r>
            <a:r>
              <a:rPr lang="en-US" kern="0" dirty="0">
                <a:solidFill>
                  <a:srgbClr val="000000"/>
                </a:solidFill>
                <a:latin typeface="Calibri"/>
              </a:rPr>
              <a:t>they can look in ,to the family and their background.</a:t>
            </a:r>
          </a:p>
          <a:p>
            <a:pPr eaLnBrk="1" fontAlgn="auto" hangingPunct="1">
              <a:spcBef>
                <a:spcPts val="0"/>
              </a:spcBef>
              <a:spcAft>
                <a:spcPts val="0"/>
              </a:spcAft>
              <a:defRPr sz="1800" b="0" i="0" u="none" strike="noStrike" kern="0" cap="none" spc="0" baseline="0">
                <a:solidFill>
                  <a:srgbClr val="000000"/>
                </a:solidFill>
                <a:uFillTx/>
              </a:defRPr>
            </a:pPr>
            <a:r>
              <a:rPr lang="en-US" kern="0" dirty="0">
                <a:solidFill>
                  <a:srgbClr val="000000"/>
                </a:solidFill>
                <a:latin typeface="Calibri"/>
              </a:rPr>
              <a:t>  Multi agencies working together involves professionals from different organization and employers coming together and sharing to  bring about changes. It’s a key part of supporting children and their families who are identified as safeguarding risks or who are dealing with additional needs. </a:t>
            </a:r>
          </a:p>
          <a:p>
            <a:pPr eaLnBrk="1" fontAlgn="auto" hangingPunct="1">
              <a:spcBef>
                <a:spcPts val="0"/>
              </a:spcBef>
              <a:spcAft>
                <a:spcPts val="0"/>
              </a:spcAft>
              <a:defRPr sz="1800" b="0" i="0" u="none" strike="noStrike" kern="0" cap="none" spc="0" baseline="0">
                <a:solidFill>
                  <a:srgbClr val="000000"/>
                </a:solidFill>
                <a:uFillTx/>
              </a:defRPr>
            </a:pPr>
            <a:r>
              <a:rPr lang="en-US" kern="0" dirty="0">
                <a:solidFill>
                  <a:srgbClr val="000000"/>
                </a:solidFill>
                <a:latin typeface="Calibri"/>
              </a:rPr>
              <a:t>And is an effective method of improving life outcomes. Mash,(1991)</a:t>
            </a:r>
            <a:endParaRPr lang="en-GB" dirty="0">
              <a:solidFill>
                <a:srgbClr val="000000"/>
              </a:solidFill>
              <a:latin typeface="Calibri"/>
            </a:endParaRPr>
          </a:p>
        </p:txBody>
      </p:sp>
      <p:graphicFrame>
        <p:nvGraphicFramePr>
          <p:cNvPr id="3" name="Diagram 2">
            <a:extLst>
              <a:ext uri="{FF2B5EF4-FFF2-40B4-BE49-F238E27FC236}">
                <a16:creationId xmlns:a16="http://schemas.microsoft.com/office/drawing/2014/main" id="{71647E80-9114-111A-9C65-DEFD7C3D780E}"/>
              </a:ext>
            </a:extLst>
          </p:cNvPr>
          <p:cNvGraphicFramePr/>
          <p:nvPr>
            <p:extLst>
              <p:ext uri="{D42A27DB-BD31-4B8C-83A1-F6EECF244321}">
                <p14:modId xmlns:p14="http://schemas.microsoft.com/office/powerpoint/2010/main" val="1094670053"/>
              </p:ext>
            </p:extLst>
          </p:nvPr>
        </p:nvGraphicFramePr>
        <p:xfrm>
          <a:off x="2568207" y="2835667"/>
          <a:ext cx="7551174" cy="36084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34C9EEB-9695-D7E6-DB1D-70F59A15B322}"/>
              </a:ext>
            </a:extLst>
          </p:cNvPr>
          <p:cNvSpPr txBox="1"/>
          <p:nvPr/>
        </p:nvSpPr>
        <p:spPr>
          <a:xfrm>
            <a:off x="7371763" y="5598532"/>
            <a:ext cx="2332234" cy="60016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To gather information and evidence from family to contribute to the investigation.</a:t>
            </a:r>
          </a:p>
        </p:txBody>
      </p:sp>
      <p:sp>
        <p:nvSpPr>
          <p:cNvPr id="5" name="TextBox 4">
            <a:extLst>
              <a:ext uri="{FF2B5EF4-FFF2-40B4-BE49-F238E27FC236}">
                <a16:creationId xmlns:a16="http://schemas.microsoft.com/office/drawing/2014/main" id="{13EBCACB-8E4B-CAFF-F75D-9CF4882C5CD1}"/>
              </a:ext>
            </a:extLst>
          </p:cNvPr>
          <p:cNvSpPr txBox="1"/>
          <p:nvPr/>
        </p:nvSpPr>
        <p:spPr>
          <a:xfrm>
            <a:off x="3158143" y="4284535"/>
            <a:ext cx="2300748" cy="93871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Support  clients who have marriage or money problem. Help clients develop their parenting skills. Attend court sessions about caring for a child.</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9B042D-6571-9486-0744-B3831E2532A6}"/>
              </a:ext>
            </a:extLst>
          </p:cNvPr>
          <p:cNvSpPr txBox="1"/>
          <p:nvPr/>
        </p:nvSpPr>
        <p:spPr>
          <a:xfrm>
            <a:off x="604107" y="2217310"/>
            <a:ext cx="5900897" cy="4524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a:rPr>
              <a:t>Importance of multi-agency/partnership approach has  to be put into place so that </a:t>
            </a:r>
            <a:r>
              <a:rPr lang="en-US" sz="1800" b="0" i="0" u="none" strike="noStrike" kern="0" cap="none" spc="0" baseline="0" dirty="0">
                <a:solidFill>
                  <a:srgbClr val="000000"/>
                </a:solidFill>
                <a:uFillTx/>
                <a:latin typeface="Calibri"/>
              </a:rPr>
              <a:t>they can investigate the family and the family background as well as their home situation and welfare. The adults must be assessed and undergo various test by family support agencies such as family officer  or family support worker ,  interviewing them, talk to them and see if both the parents have any family history of abuse  neglect as well as any history of domestic violence .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000000"/>
                </a:solidFill>
                <a:uFillTx/>
                <a:latin typeface="Calibri"/>
              </a:rPr>
              <a:t>As such the outside agencies can help with the behavior  of the boy  who has been viewed being disruptive . The agencies can look  into why the boy is behaving the way he is. Family support worker will also assess the behavior of the other children in the family to determine if they also have any behavioral issues, they will do this by contacting the </a:t>
            </a:r>
            <a:r>
              <a:rPr lang="en-US" sz="1800" b="0" i="0" u="none" strike="noStrike" kern="0" cap="none" spc="0" baseline="0" dirty="0" err="1">
                <a:solidFill>
                  <a:srgbClr val="000000"/>
                </a:solidFill>
                <a:uFillTx/>
                <a:latin typeface="Calibri"/>
              </a:rPr>
              <a:t>school.Bureau</a:t>
            </a:r>
            <a:r>
              <a:rPr lang="en-US" sz="1800" b="0" i="0" u="none" strike="noStrike" kern="0" cap="none" spc="0" baseline="0" dirty="0">
                <a:solidFill>
                  <a:srgbClr val="000000"/>
                </a:solidFill>
                <a:uFillTx/>
                <a:latin typeface="Calibri"/>
              </a:rPr>
              <a:t>,(2022)</a:t>
            </a:r>
            <a:endParaRPr lang="en-GB" sz="1800" b="0" i="0" u="none" strike="noStrike" kern="1200" cap="none" spc="0" baseline="0" dirty="0">
              <a:solidFill>
                <a:srgbClr val="000000"/>
              </a:solidFill>
              <a:uFillTx/>
              <a:latin typeface="Calibri"/>
            </a:endParaRPr>
          </a:p>
        </p:txBody>
      </p:sp>
      <p:sp>
        <p:nvSpPr>
          <p:cNvPr id="3" name="TextBox 4">
            <a:extLst>
              <a:ext uri="{FF2B5EF4-FFF2-40B4-BE49-F238E27FC236}">
                <a16:creationId xmlns:a16="http://schemas.microsoft.com/office/drawing/2014/main" id="{8AD55C3B-DD14-3513-6400-A0D64BDA076D}"/>
              </a:ext>
            </a:extLst>
          </p:cNvPr>
          <p:cNvSpPr txBox="1"/>
          <p:nvPr/>
        </p:nvSpPr>
        <p:spPr>
          <a:xfrm>
            <a:off x="585627" y="462979"/>
            <a:ext cx="5510375"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The Troubled Families Programme is about change – for families and for services. In this case family A can ask for help and guidance  that can be provided by local agencies . If help is required agencies can assign a worker  who will be dedicated to the family and their wellbeing</a:t>
            </a:r>
            <a:r>
              <a:rPr lang="en-US" sz="1800" b="0" i="0" u="none" strike="noStrike" kern="1200" cap="none" spc="0" baseline="0">
                <a:solidFill>
                  <a:srgbClr val="000000"/>
                </a:solidFill>
                <a:uFillTx/>
                <a:latin typeface="Calibri" pitchFamily="34"/>
              </a:rPr>
              <a:t> (n.d.). </a:t>
            </a:r>
            <a:r>
              <a:rPr lang="en-US" sz="1800" b="0" i="0" u="none" strike="noStrike" kern="1200" cap="none" spc="0" baseline="0">
                <a:solidFill>
                  <a:srgbClr val="000000"/>
                </a:solidFill>
                <a:uFillTx/>
                <a:latin typeface="Calibri"/>
              </a:rPr>
              <a:t> </a:t>
            </a:r>
            <a:endParaRPr lang="en-GB" sz="1800" b="0" i="0" u="none" strike="noStrike" kern="1200" cap="none" spc="0" baseline="0">
              <a:solidFill>
                <a:srgbClr val="000000"/>
              </a:solidFill>
              <a:uFillTx/>
              <a:latin typeface="Calibri"/>
            </a:endParaRPr>
          </a:p>
        </p:txBody>
      </p:sp>
      <p:pic>
        <p:nvPicPr>
          <p:cNvPr id="4" name="Picture 2" descr="LocalGov.co.uk - Your authority on UK local government - Success for 99% of troubled  families, says Pickles">
            <a:extLst>
              <a:ext uri="{FF2B5EF4-FFF2-40B4-BE49-F238E27FC236}">
                <a16:creationId xmlns:a16="http://schemas.microsoft.com/office/drawing/2014/main" id="{B8065988-67A1-9B33-3C6D-B3CCA85BED0E}"/>
              </a:ext>
            </a:extLst>
          </p:cNvPr>
          <p:cNvPicPr>
            <a:picLocks noChangeAspect="1"/>
          </p:cNvPicPr>
          <p:nvPr/>
        </p:nvPicPr>
        <p:blipFill>
          <a:blip r:embed="rId2"/>
          <a:srcRect/>
          <a:stretch>
            <a:fillRect/>
          </a:stretch>
        </p:blipFill>
        <p:spPr>
          <a:xfrm>
            <a:off x="6914007" y="1622886"/>
            <a:ext cx="4692362" cy="3123773"/>
          </a:xfrm>
          <a:prstGeom prst="rect">
            <a:avLst/>
          </a:prstGeom>
          <a:noFill/>
          <a:ln cap="flat">
            <a:noFill/>
          </a:ln>
        </p:spPr>
      </p:pic>
      <p:sp>
        <p:nvSpPr>
          <p:cNvPr id="5" name="TextBox 5">
            <a:extLst>
              <a:ext uri="{FF2B5EF4-FFF2-40B4-BE49-F238E27FC236}">
                <a16:creationId xmlns:a16="http://schemas.microsoft.com/office/drawing/2014/main" id="{612C3FC0-26F7-C841-87C0-910E531C0BAC}"/>
              </a:ext>
            </a:extLst>
          </p:cNvPr>
          <p:cNvSpPr txBox="1"/>
          <p:nvPr/>
        </p:nvSpPr>
        <p:spPr>
          <a:xfrm>
            <a:off x="6914007" y="4921319"/>
            <a:ext cx="4692362" cy="90024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Calibri"/>
              </a:rPr>
              <a:t>https://www.google.com/url?sa=i&amp;url=https%3A%2F%2Fwww.localgov.co.uk%2FSuccess-for-99-of-troubled-families-says-Pickles%2F37857&amp;psig=AOvVaw3dsx1hL0_hpStK8sbD_Mp9&amp;ust=1675623742943000&amp;source=images&amp;cd=vfe&amp;ved=0CAwQjRxqFwoTCKjh14TH_PwCFQAAAAAdAAAAABAI</a:t>
            </a:r>
          </a:p>
        </p:txBody>
      </p:sp>
    </p:spTree>
    <p:extLst>
      <p:ext uri="{BB962C8B-B14F-4D97-AF65-F5344CB8AC3E}">
        <p14:creationId xmlns:p14="http://schemas.microsoft.com/office/powerpoint/2010/main" val="3461501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53257A9A-73C2-B3E6-99E1-1A7FC201C3D8}"/>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4449"/>
          <a:stretch/>
        </p:blipFill>
        <p:spPr>
          <a:xfrm>
            <a:off x="20" y="1"/>
            <a:ext cx="12191980" cy="6857999"/>
          </a:xfrm>
          <a:prstGeom prst="rect">
            <a:avLst/>
          </a:prstGeom>
        </p:spPr>
      </p:pic>
      <p:sp>
        <p:nvSpPr>
          <p:cNvPr id="13314" name="TextBox 1">
            <a:extLst>
              <a:ext uri="{FF2B5EF4-FFF2-40B4-BE49-F238E27FC236}">
                <a16:creationId xmlns:a16="http://schemas.microsoft.com/office/drawing/2014/main" id="{E5FC0E38-241E-D397-CFDF-1CE828FB77E1}"/>
              </a:ext>
            </a:extLst>
          </p:cNvPr>
          <p:cNvSpPr txBox="1">
            <a:spLocks noChangeArrowheads="1"/>
          </p:cNvSpPr>
          <p:nvPr/>
        </p:nvSpPr>
        <p:spPr bwMode="auto">
          <a:xfrm>
            <a:off x="838200" y="365125"/>
            <a:ext cx="10515600" cy="132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lgn="ctr" eaLnBrk="1" hangingPunct="1">
              <a:lnSpc>
                <a:spcPct val="90000"/>
              </a:lnSpc>
              <a:spcAft>
                <a:spcPts val="600"/>
              </a:spcAft>
            </a:pPr>
            <a:r>
              <a:rPr lang="en-US" altLang="en-US" sz="4400" b="1" dirty="0">
                <a:solidFill>
                  <a:srgbClr val="FFFFFF"/>
                </a:solidFill>
                <a:latin typeface="+mj-lt"/>
                <a:ea typeface="+mj-ea"/>
                <a:cs typeface="+mj-cs"/>
              </a:rPr>
              <a:t>Current Policies</a:t>
            </a:r>
          </a:p>
        </p:txBody>
      </p:sp>
      <p:sp>
        <p:nvSpPr>
          <p:cNvPr id="3" name="TextBox 2">
            <a:extLst>
              <a:ext uri="{FF2B5EF4-FFF2-40B4-BE49-F238E27FC236}">
                <a16:creationId xmlns:a16="http://schemas.microsoft.com/office/drawing/2014/main" id="{54B2D7D3-0BCB-8777-6AD2-AC98FE172950}"/>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eaLnBrk="1" fontAlgn="auto" hangingPunct="1">
              <a:lnSpc>
                <a:spcPct val="90000"/>
              </a:lnSpc>
              <a:spcBef>
                <a:spcPts val="0"/>
              </a:spcBef>
              <a:spcAft>
                <a:spcPts val="600"/>
              </a:spcAft>
              <a:buFont typeface="Arial" panose="020B0604020202020204" pitchFamily="34" charset="0"/>
              <a:buChar char="•"/>
              <a:defRPr sz="1800" b="0" i="0" u="none" strike="noStrike" kern="0" cap="none" spc="0" baseline="0">
                <a:solidFill>
                  <a:srgbClr val="000000"/>
                </a:solidFill>
                <a:uFillTx/>
              </a:defRPr>
            </a:pPr>
            <a:endParaRPr lang="en-US" dirty="0">
              <a:solidFill>
                <a:srgbClr val="FFFFFF"/>
              </a:solidFill>
              <a:latin typeface="+mn-lt"/>
            </a:endParaRPr>
          </a:p>
          <a:p>
            <a:pPr indent="-228600" eaLnBrk="1" fontAlgn="auto" hangingPunct="1">
              <a:lnSpc>
                <a:spcPct val="90000"/>
              </a:lnSpc>
              <a:spcBef>
                <a:spcPts val="0"/>
              </a:spcBef>
              <a:spcAft>
                <a:spcPts val="600"/>
              </a:spcAft>
              <a:buFont typeface="Arial" panose="020B0604020202020204" pitchFamily="34" charset="0"/>
              <a:buChar char="•"/>
              <a:defRPr sz="1800" b="0" i="0" u="none" strike="noStrike" kern="0" cap="none" spc="0" baseline="0">
                <a:solidFill>
                  <a:srgbClr val="000000"/>
                </a:solidFill>
                <a:uFillTx/>
              </a:defRPr>
            </a:pPr>
            <a:r>
              <a:rPr lang="en-US" dirty="0">
                <a:solidFill>
                  <a:srgbClr val="FFFFFF"/>
                </a:solidFill>
                <a:latin typeface="+mn-lt"/>
              </a:rPr>
              <a:t>Recommendation we suggested for the family in this situation is that they need outside support from different agencies, such as family support worker, benefit support ,  rehab and possibly   social services. We recommend social services  because of possible domestic violence that is involved in this case.</a:t>
            </a:r>
          </a:p>
          <a:p>
            <a:pPr indent="-228600" eaLnBrk="1" fontAlgn="auto" hangingPunct="1">
              <a:lnSpc>
                <a:spcPct val="90000"/>
              </a:lnSpc>
              <a:spcBef>
                <a:spcPts val="0"/>
              </a:spcBef>
              <a:spcAft>
                <a:spcPts val="600"/>
              </a:spcAft>
              <a:buFont typeface="Arial" panose="020B0604020202020204" pitchFamily="34" charset="0"/>
              <a:buChar char="•"/>
              <a:defRPr sz="1800" b="0" i="0" u="none" strike="noStrike" kern="0" cap="none" spc="0" baseline="0">
                <a:solidFill>
                  <a:srgbClr val="000000"/>
                </a:solidFill>
                <a:uFillTx/>
              </a:defRPr>
            </a:pPr>
            <a:endParaRPr lang="en-US" dirty="0">
              <a:solidFill>
                <a:srgbClr val="FFFFFF"/>
              </a:solidFill>
              <a:latin typeface="+mn-lt"/>
            </a:endParaRPr>
          </a:p>
          <a:p>
            <a:pPr indent="-228600" eaLnBrk="1" fontAlgn="auto" hangingPunct="1">
              <a:lnSpc>
                <a:spcPct val="90000"/>
              </a:lnSpc>
              <a:spcBef>
                <a:spcPts val="0"/>
              </a:spcBef>
              <a:spcAft>
                <a:spcPts val="600"/>
              </a:spcAft>
              <a:buFont typeface="Arial" panose="020B0604020202020204" pitchFamily="34" charset="0"/>
              <a:buChar char="•"/>
              <a:defRPr sz="1800" b="0" i="0" u="none" strike="noStrike" kern="0" cap="none" spc="0" baseline="0">
                <a:solidFill>
                  <a:srgbClr val="000000"/>
                </a:solidFill>
                <a:uFillTx/>
              </a:defRPr>
            </a:pPr>
            <a:r>
              <a:rPr lang="en-US" dirty="0">
                <a:solidFill>
                  <a:srgbClr val="FFFFFF"/>
                </a:solidFill>
                <a:latin typeface="+mn-lt"/>
              </a:rPr>
              <a:t> Behavior amongst the children specially the boy viewed as disruptive which can be because he might be being bullied , there could be underline issue which needs to be looked at ,lonely ,neglected by his parents or the situation at his home.</a:t>
            </a:r>
          </a:p>
        </p:txBody>
      </p:sp>
      <p:sp>
        <p:nvSpPr>
          <p:cNvPr id="5" name="TextBox 4">
            <a:extLst>
              <a:ext uri="{FF2B5EF4-FFF2-40B4-BE49-F238E27FC236}">
                <a16:creationId xmlns:a16="http://schemas.microsoft.com/office/drawing/2014/main" id="{5CBB1491-C9DE-6457-E9D5-987E1EFDF04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hlinkClick r:id="rId3" tooltip="https://www.picpedia.org/chalkboard/p/policy.html">
                  <a:extLst>
                    <a:ext uri="{A12FA001-AC4F-418D-AE19-62706E023703}">
                      <ahyp:hlinkClr xmlns:ahyp="http://schemas.microsoft.com/office/drawing/2018/hyperlinkcolor" val="tx"/>
                    </a:ext>
                  </a:extLst>
                </a:hlinkClick>
              </a:rPr>
              <a:t>This Photo</a:t>
            </a:r>
            <a:r>
              <a:rPr lang="en-GB" sz="700">
                <a:solidFill>
                  <a:srgbClr val="FFFFFF"/>
                </a:solidFill>
                <a:latin typeface="+mn-lt"/>
              </a:rPr>
              <a:t> by Unknown Author is licensed under </a:t>
            </a:r>
            <a:r>
              <a:rPr lang="en-GB" sz="700">
                <a:solidFill>
                  <a:srgbClr val="FFFFFF"/>
                </a:solidFill>
                <a:latin typeface="+mn-lt"/>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latin typeface="+mn-lt"/>
            </a:endParaRPr>
          </a:p>
        </p:txBody>
      </p:sp>
      <p:sp>
        <p:nvSpPr>
          <p:cNvPr id="7" name="TextBox 6">
            <a:extLst>
              <a:ext uri="{FF2B5EF4-FFF2-40B4-BE49-F238E27FC236}">
                <a16:creationId xmlns:a16="http://schemas.microsoft.com/office/drawing/2014/main" id="{5D031D9A-C3A1-C31B-844C-A33F573C2E73}"/>
              </a:ext>
            </a:extLst>
          </p:cNvPr>
          <p:cNvSpPr txBox="1"/>
          <p:nvPr/>
        </p:nvSpPr>
        <p:spPr>
          <a:xfrm>
            <a:off x="3349113" y="3816628"/>
            <a:ext cx="6174658" cy="646331"/>
          </a:xfrm>
          <a:prstGeom prst="rect">
            <a:avLst/>
          </a:prstGeom>
          <a:noFill/>
        </p:spPr>
        <p:txBody>
          <a:bodyPr wrap="square">
            <a:spAutoFit/>
          </a:bodyPr>
          <a:lstStyle/>
          <a:p>
            <a:r>
              <a:rPr lang="en-GB" dirty="0"/>
              <a:t>NSPCC,( 2022)</a:t>
            </a:r>
          </a:p>
          <a:p>
            <a:r>
              <a:rPr lang="en-GB" dirty="0"/>
              <a:t> Ofsted,(2021) </a:t>
            </a:r>
          </a:p>
        </p:txBody>
      </p:sp>
    </p:spTree>
  </p:cSld>
  <p:clrMapOvr>
    <a:overrideClrMapping bg1="dk1" tx1="lt1" bg2="dk2" tx2="lt2" accent1="accent1" accent2="accent2" accent3="accent3" accent4="accent4" accent5="accent5" accent6="accent6" hlink="hlink" folHlink="folHlink"/>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D8CD02-33EF-83EC-BC99-1C2166A4D117}"/>
              </a:ext>
            </a:extLst>
          </p:cNvPr>
          <p:cNvSpPr txBox="1"/>
          <p:nvPr/>
        </p:nvSpPr>
        <p:spPr>
          <a:xfrm>
            <a:off x="2203857" y="656504"/>
            <a:ext cx="7296153" cy="36933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dirty="0">
                <a:solidFill>
                  <a:srgbClr val="000000"/>
                </a:solidFill>
                <a:uFillTx/>
                <a:latin typeface="Calibri"/>
              </a:rPr>
              <a:t>Conclusion</a:t>
            </a:r>
            <a:endParaRPr lang="en-GB" sz="1800" b="1" i="0" u="none" strike="noStrike" kern="1200" cap="none" spc="0" baseline="0" dirty="0">
              <a:solidFill>
                <a:srgbClr val="000000"/>
              </a:solidFill>
              <a:uFillTx/>
              <a:latin typeface="Calibri"/>
            </a:endParaRPr>
          </a:p>
        </p:txBody>
      </p:sp>
      <p:sp>
        <p:nvSpPr>
          <p:cNvPr id="3" name="TextBox 5">
            <a:extLst>
              <a:ext uri="{FF2B5EF4-FFF2-40B4-BE49-F238E27FC236}">
                <a16:creationId xmlns:a16="http://schemas.microsoft.com/office/drawing/2014/main" id="{5B4EBB89-D48E-3057-1FFE-23ABE02BF17B}"/>
              </a:ext>
            </a:extLst>
          </p:cNvPr>
          <p:cNvSpPr txBox="1"/>
          <p:nvPr/>
        </p:nvSpPr>
        <p:spPr>
          <a:xfrm>
            <a:off x="1702402" y="2012366"/>
            <a:ext cx="8616491"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Calibri"/>
              </a:rPr>
              <a:t>The troubled families programs a government scheme or initiative which is main goal is to reduce the £9 Billion spent annually on the nations 120,000 most troubled families (Gov.UK), it is beneficial as it helps identify and act on any problems adult and children are experiencing that is heavily </a:t>
            </a:r>
            <a:r>
              <a:rPr lang="en-US" sz="1800" b="0" i="0" u="none" strike="noStrike" kern="0" cap="none" spc="0" baseline="0" dirty="0">
                <a:solidFill>
                  <a:srgbClr val="000000"/>
                </a:solidFill>
                <a:uFillTx/>
                <a:latin typeface="Calibri"/>
              </a:rPr>
              <a:t>a</a:t>
            </a:r>
            <a:r>
              <a:rPr lang="en-US" sz="1800" b="0" i="0" u="none" strike="noStrike" kern="1200" cap="none" spc="0" baseline="0" dirty="0">
                <a:solidFill>
                  <a:srgbClr val="000000"/>
                </a:solidFill>
                <a:uFillTx/>
                <a:latin typeface="Calibri"/>
              </a:rPr>
              <a:t>ffecting their life. </a:t>
            </a:r>
            <a:endParaRPr lang="en-GB" sz="1800" b="0" i="0" u="none" strike="noStrike" kern="1200" cap="none" spc="0" baseline="0" dirty="0">
              <a:solidFill>
                <a:srgbClr val="000000"/>
              </a:solidFill>
              <a:uFillTx/>
              <a:latin typeface="Calibri"/>
            </a:endParaRPr>
          </a:p>
        </p:txBody>
      </p:sp>
    </p:spTree>
    <p:extLst>
      <p:ext uri="{BB962C8B-B14F-4D97-AF65-F5344CB8AC3E}">
        <p14:creationId xmlns:p14="http://schemas.microsoft.com/office/powerpoint/2010/main" val="993571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700E216-3DC7-DE76-13B3-5E8EA7255A72}"/>
              </a:ext>
            </a:extLst>
          </p:cNvPr>
          <p:cNvSpPr txBox="1"/>
          <p:nvPr/>
        </p:nvSpPr>
        <p:spPr>
          <a:xfrm>
            <a:off x="0" y="314632"/>
            <a:ext cx="12083845" cy="5693866"/>
          </a:xfrm>
          <a:prstGeom prst="rect">
            <a:avLst/>
          </a:prstGeom>
          <a:noFill/>
        </p:spPr>
        <p:txBody>
          <a:bodyPr wrap="square">
            <a:spAutoFit/>
          </a:bodyPr>
          <a:lstStyle/>
          <a:p>
            <a:r>
              <a:rPr lang="en-GB" sz="2400" dirty="0">
                <a:effectLst/>
                <a:latin typeface="Arial" panose="020B0604020202020204" pitchFamily="34" charset="0"/>
                <a:cs typeface="Arial" panose="020B0604020202020204" pitchFamily="34" charset="0"/>
              </a:rPr>
              <a:t>References:</a:t>
            </a:r>
          </a:p>
          <a:p>
            <a:endParaRPr lang="en-GB" dirty="0">
              <a:effectLst/>
            </a:endParaRPr>
          </a:p>
          <a:p>
            <a:r>
              <a:rPr lang="en-GB" sz="1600" dirty="0">
                <a:effectLst/>
                <a:latin typeface="+mn-lt"/>
                <a:cs typeface="Arial" panose="020B0604020202020204" pitchFamily="34" charset="0"/>
              </a:rPr>
              <a:t>Available </a:t>
            </a:r>
            <a:r>
              <a:rPr lang="en-GB" sz="1600" dirty="0" err="1">
                <a:latin typeface="+mn-lt"/>
                <a:cs typeface="Arial" panose="020B0604020202020204" pitchFamily="34" charset="0"/>
              </a:rPr>
              <a:t>aBureau</a:t>
            </a:r>
            <a:r>
              <a:rPr lang="en-GB" sz="1600" dirty="0">
                <a:latin typeface="+mn-lt"/>
                <a:cs typeface="Arial" panose="020B0604020202020204" pitchFamily="34" charset="0"/>
              </a:rPr>
              <a:t>, U. (2022) </a:t>
            </a:r>
            <a:r>
              <a:rPr lang="en-GB" sz="1600" i="1" dirty="0">
                <a:latin typeface="+mn-lt"/>
                <a:cs typeface="Arial" panose="020B0604020202020204" pitchFamily="34" charset="0"/>
              </a:rPr>
              <a:t>Community and Social Service Occupations : Occupational outlook handbook</a:t>
            </a:r>
            <a:r>
              <a:rPr lang="en-GB" sz="1600" dirty="0">
                <a:latin typeface="+mn-lt"/>
                <a:cs typeface="Arial" panose="020B0604020202020204" pitchFamily="34" charset="0"/>
              </a:rPr>
              <a:t>, </a:t>
            </a:r>
            <a:r>
              <a:rPr lang="en-GB" sz="1600" i="1" dirty="0">
                <a:latin typeface="+mn-lt"/>
                <a:cs typeface="Arial" panose="020B0604020202020204" pitchFamily="34" charset="0"/>
              </a:rPr>
              <a:t>U.S. Bureau of </a:t>
            </a:r>
            <a:r>
              <a:rPr lang="en-GB" sz="1600" i="1" dirty="0" err="1">
                <a:latin typeface="+mn-lt"/>
                <a:cs typeface="Arial" panose="020B0604020202020204" pitchFamily="34" charset="0"/>
              </a:rPr>
              <a:t>Labor</a:t>
            </a:r>
            <a:r>
              <a:rPr lang="en-GB" sz="1600" i="1" dirty="0">
                <a:latin typeface="+mn-lt"/>
                <a:cs typeface="Arial" panose="020B0604020202020204" pitchFamily="34" charset="0"/>
              </a:rPr>
              <a:t> Statistics</a:t>
            </a:r>
            <a:r>
              <a:rPr lang="en-GB" sz="1600" dirty="0">
                <a:latin typeface="+mn-lt"/>
                <a:cs typeface="Arial" panose="020B0604020202020204" pitchFamily="34" charset="0"/>
              </a:rPr>
              <a:t>. U.S. Bureau of </a:t>
            </a:r>
            <a:r>
              <a:rPr lang="en-GB" sz="1600" dirty="0" err="1">
                <a:latin typeface="+mn-lt"/>
                <a:cs typeface="Arial" panose="020B0604020202020204" pitchFamily="34" charset="0"/>
              </a:rPr>
              <a:t>Labor</a:t>
            </a:r>
            <a:r>
              <a:rPr lang="en-GB" sz="1600" dirty="0">
                <a:latin typeface="+mn-lt"/>
                <a:cs typeface="Arial" panose="020B0604020202020204" pitchFamily="34" charset="0"/>
              </a:rPr>
              <a:t> Statistics. Available at: https://www.bls.gov/ooh/community-and-social-service/home.htm (Accessed: February 10, 2023). </a:t>
            </a:r>
          </a:p>
          <a:p>
            <a:endParaRPr lang="en-GB" sz="1600" dirty="0">
              <a:latin typeface="+mn-lt"/>
              <a:cs typeface="Arial" panose="020B0604020202020204" pitchFamily="34" charset="0"/>
            </a:endParaRPr>
          </a:p>
          <a:p>
            <a:r>
              <a:rPr lang="en-GB" sz="1600" dirty="0">
                <a:latin typeface="+mn-lt"/>
                <a:cs typeface="Arial" panose="020B0604020202020204" pitchFamily="34" charset="0"/>
              </a:rPr>
              <a:t>MASH, E.R.. and WOLFE, D.A. (1991) “Methodological issues in research on Physical child abuse,” </a:t>
            </a:r>
            <a:r>
              <a:rPr lang="en-GB" sz="1600" i="1" dirty="0">
                <a:latin typeface="+mn-lt"/>
                <a:cs typeface="Arial" panose="020B0604020202020204" pitchFamily="34" charset="0"/>
              </a:rPr>
              <a:t>Criminal Justice and </a:t>
            </a:r>
            <a:r>
              <a:rPr lang="en-GB" sz="1600" i="1" dirty="0" err="1">
                <a:latin typeface="+mn-lt"/>
                <a:cs typeface="Arial" panose="020B0604020202020204" pitchFamily="34" charset="0"/>
              </a:rPr>
              <a:t>Behavior</a:t>
            </a:r>
            <a:r>
              <a:rPr lang="en-GB" sz="1600" dirty="0">
                <a:latin typeface="+mn-lt"/>
                <a:cs typeface="Arial" panose="020B0604020202020204" pitchFamily="34" charset="0"/>
              </a:rPr>
              <a:t>, 18(1), pp. 8–29. t</a:t>
            </a:r>
            <a:r>
              <a:rPr lang="en-GB" sz="1600" dirty="0">
                <a:effectLst/>
                <a:latin typeface="+mn-lt"/>
                <a:cs typeface="Arial" panose="020B0604020202020204" pitchFamily="34" charset="0"/>
              </a:rPr>
              <a:t>: https://doi.org/10.1177/0093854891018001003.</a:t>
            </a:r>
          </a:p>
          <a:p>
            <a:r>
              <a:rPr lang="en-GB" sz="1600" dirty="0">
                <a:effectLst/>
                <a:latin typeface="+mn-lt"/>
                <a:cs typeface="Arial" panose="020B0604020202020204" pitchFamily="34" charset="0"/>
              </a:rPr>
              <a:t> </a:t>
            </a:r>
          </a:p>
          <a:p>
            <a:r>
              <a:rPr lang="en-GB" sz="1600" dirty="0">
                <a:effectLst/>
                <a:latin typeface="+mn-lt"/>
                <a:cs typeface="Arial" panose="020B0604020202020204" pitchFamily="34" charset="0"/>
              </a:rPr>
              <a:t>MCGEE, R.O., WOLFE, D.A. and WILSON, S.U.S.A.N.K. (1997) “Multiple maltreatment experiences and adolescent </a:t>
            </a:r>
            <a:r>
              <a:rPr lang="en-GB" sz="1600" dirty="0" err="1">
                <a:effectLst/>
                <a:latin typeface="+mn-lt"/>
                <a:cs typeface="Arial" panose="020B0604020202020204" pitchFamily="34" charset="0"/>
              </a:rPr>
              <a:t>behavior</a:t>
            </a:r>
            <a:r>
              <a:rPr lang="en-GB" sz="1600" dirty="0">
                <a:effectLst/>
                <a:latin typeface="+mn-lt"/>
                <a:cs typeface="Arial" panose="020B0604020202020204" pitchFamily="34" charset="0"/>
              </a:rPr>
              <a:t> problems: Adolescents' perspectives,” </a:t>
            </a:r>
            <a:r>
              <a:rPr lang="en-GB" sz="1600" i="1" dirty="0">
                <a:effectLst/>
                <a:latin typeface="+mn-lt"/>
                <a:cs typeface="Arial" panose="020B0604020202020204" pitchFamily="34" charset="0"/>
              </a:rPr>
              <a:t>Development and Psychopathology</a:t>
            </a:r>
            <a:r>
              <a:rPr lang="en-GB" sz="1600" dirty="0">
                <a:effectLst/>
                <a:latin typeface="+mn-lt"/>
                <a:cs typeface="Arial" panose="020B0604020202020204" pitchFamily="34" charset="0"/>
              </a:rPr>
              <a:t>, 9(1), pp. 131–149. Available at: https://doi.org/10.1017/s0954579497001107. </a:t>
            </a:r>
          </a:p>
          <a:p>
            <a:endParaRPr lang="en-GB" sz="1600" dirty="0">
              <a:effectLst/>
              <a:latin typeface="+mn-lt"/>
              <a:cs typeface="Arial" panose="020B0604020202020204" pitchFamily="34" charset="0"/>
            </a:endParaRPr>
          </a:p>
          <a:p>
            <a:r>
              <a:rPr lang="en-GB" sz="1600" dirty="0">
                <a:effectLst/>
                <a:latin typeface="+mn-lt"/>
                <a:cs typeface="Arial" panose="020B0604020202020204" pitchFamily="34" charset="0"/>
              </a:rPr>
              <a:t>Merz, E.-M. and </a:t>
            </a:r>
            <a:r>
              <a:rPr lang="en-GB" sz="1600" dirty="0" err="1">
                <a:effectLst/>
                <a:latin typeface="+mn-lt"/>
                <a:cs typeface="Arial" panose="020B0604020202020204" pitchFamily="34" charset="0"/>
              </a:rPr>
              <a:t>Consedine</a:t>
            </a:r>
            <a:r>
              <a:rPr lang="en-GB" sz="1600" dirty="0">
                <a:effectLst/>
                <a:latin typeface="+mn-lt"/>
                <a:cs typeface="Arial" panose="020B0604020202020204" pitchFamily="34" charset="0"/>
              </a:rPr>
              <a:t>, N.S. (2009) “The Association of Family Support and wellbeing in later life depends on adult attachment style,” </a:t>
            </a:r>
            <a:r>
              <a:rPr lang="en-GB" sz="1600" i="1" dirty="0">
                <a:effectLst/>
                <a:latin typeface="+mn-lt"/>
                <a:cs typeface="Arial" panose="020B0604020202020204" pitchFamily="34" charset="0"/>
              </a:rPr>
              <a:t>Attachment &amp; Human Development</a:t>
            </a:r>
            <a:r>
              <a:rPr lang="en-GB" sz="1600" dirty="0">
                <a:effectLst/>
                <a:latin typeface="+mn-lt"/>
                <a:cs typeface="Arial" panose="020B0604020202020204" pitchFamily="34" charset="0"/>
              </a:rPr>
              <a:t>, 11(2), pp. 203–221. Available at: https://doi.org/10.1080/14616730802625185. </a:t>
            </a:r>
          </a:p>
          <a:p>
            <a:endParaRPr lang="en-GB" sz="1600" dirty="0">
              <a:effectLst/>
              <a:latin typeface="+mn-lt"/>
              <a:cs typeface="Arial" panose="020B0604020202020204" pitchFamily="34" charset="0"/>
            </a:endParaRPr>
          </a:p>
          <a:p>
            <a:r>
              <a:rPr lang="en-GB" sz="1600" dirty="0">
                <a:effectLst/>
                <a:latin typeface="+mn-lt"/>
                <a:cs typeface="Arial" panose="020B0604020202020204" pitchFamily="34" charset="0"/>
              </a:rPr>
              <a:t>MERZ, E.V. </a:t>
            </a:r>
            <a:r>
              <a:rPr lang="en-GB" sz="1600" i="1" dirty="0">
                <a:effectLst/>
                <a:latin typeface="+mn-lt"/>
                <a:cs typeface="Arial" panose="020B0604020202020204" pitchFamily="34" charset="0"/>
              </a:rPr>
              <a:t>et al.</a:t>
            </a:r>
            <a:r>
              <a:rPr lang="en-GB" sz="1600" dirty="0">
                <a:effectLst/>
                <a:latin typeface="+mn-lt"/>
                <a:cs typeface="Arial" panose="020B0604020202020204" pitchFamily="34" charset="0"/>
              </a:rPr>
              <a:t> (2009) “Wellbeing of Adult Children and Ageing Parents: Associations with intergenerational support and Relationship Quality,” </a:t>
            </a:r>
            <a:r>
              <a:rPr lang="en-GB" sz="1600" i="1" dirty="0">
                <a:effectLst/>
                <a:latin typeface="+mn-lt"/>
                <a:cs typeface="Arial" panose="020B0604020202020204" pitchFamily="34" charset="0"/>
              </a:rPr>
              <a:t>Ageing and Society</a:t>
            </a:r>
            <a:r>
              <a:rPr lang="en-GB" sz="1600" dirty="0">
                <a:effectLst/>
                <a:latin typeface="+mn-lt"/>
                <a:cs typeface="Arial" panose="020B0604020202020204" pitchFamily="34" charset="0"/>
              </a:rPr>
              <a:t>, 29(5), pp. 783–802. Available at: https://doi.org/10.1017/s0144686x09008514. </a:t>
            </a:r>
          </a:p>
          <a:p>
            <a:endParaRPr lang="en-GB" sz="1600" dirty="0">
              <a:effectLst/>
              <a:latin typeface="+mn-lt"/>
              <a:cs typeface="Arial" panose="020B0604020202020204" pitchFamily="34" charset="0"/>
            </a:endParaRPr>
          </a:p>
          <a:p>
            <a:r>
              <a:rPr lang="en-GB" sz="1600" dirty="0">
                <a:effectLst/>
                <a:latin typeface="+mn-lt"/>
                <a:cs typeface="Arial" panose="020B0604020202020204" pitchFamily="34" charset="0"/>
              </a:rPr>
              <a:t>Ofsted, gov (2021) </a:t>
            </a:r>
            <a:r>
              <a:rPr lang="en-GB" sz="1600" i="1" dirty="0">
                <a:effectLst/>
                <a:latin typeface="+mn-lt"/>
                <a:cs typeface="Arial" panose="020B0604020202020204" pitchFamily="34" charset="0"/>
              </a:rPr>
              <a:t>Ofsted safeguarding policy</a:t>
            </a:r>
            <a:r>
              <a:rPr lang="en-GB" sz="1600" dirty="0">
                <a:effectLst/>
                <a:latin typeface="+mn-lt"/>
                <a:cs typeface="Arial" panose="020B0604020202020204" pitchFamily="34" charset="0"/>
              </a:rPr>
              <a:t>, </a:t>
            </a:r>
            <a:r>
              <a:rPr lang="en-GB" sz="1600" i="1" dirty="0">
                <a:effectLst/>
                <a:latin typeface="+mn-lt"/>
                <a:cs typeface="Arial" panose="020B0604020202020204" pitchFamily="34" charset="0"/>
              </a:rPr>
              <a:t>GOV.UK</a:t>
            </a:r>
            <a:r>
              <a:rPr lang="en-GB" sz="1600" dirty="0">
                <a:effectLst/>
                <a:latin typeface="+mn-lt"/>
                <a:cs typeface="Arial" panose="020B0604020202020204" pitchFamily="34" charset="0"/>
              </a:rPr>
              <a:t>. GOV.UK. Available at: https://www.gov.uk/government/publications/ofsted-safeguarding-policy (Accessed: February 10, 2023). </a:t>
            </a:r>
          </a:p>
          <a:p>
            <a:r>
              <a:rPr lang="en-GB" sz="1600" dirty="0">
                <a:effectLst/>
                <a:latin typeface="+mn-lt"/>
                <a:cs typeface="Arial" panose="020B0604020202020204" pitchFamily="34" charset="0"/>
              </a:rPr>
              <a:t>Rigby, K. (2011) “What can schools do about cases of bullying?,” </a:t>
            </a:r>
            <a:r>
              <a:rPr lang="en-GB" sz="1600" i="1" dirty="0">
                <a:effectLst/>
                <a:latin typeface="+mn-lt"/>
                <a:cs typeface="Arial" panose="020B0604020202020204" pitchFamily="34" charset="0"/>
              </a:rPr>
              <a:t>Pastoral Care in Education</a:t>
            </a:r>
            <a:r>
              <a:rPr lang="en-GB" sz="1600" dirty="0">
                <a:effectLst/>
                <a:latin typeface="+mn-lt"/>
                <a:cs typeface="Arial" panose="020B0604020202020204" pitchFamily="34" charset="0"/>
              </a:rPr>
              <a:t>, 29(4), pp. 273–285. Available at: https://doi.org/10.1080/02643944.2011.626068. </a:t>
            </a:r>
          </a:p>
          <a:p>
            <a:endParaRPr lang="en-GB" dirty="0">
              <a:effectLst/>
            </a:endParaRPr>
          </a:p>
        </p:txBody>
      </p:sp>
    </p:spTree>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5B91EA-F9E6-A6F2-6627-458BB346278E}"/>
              </a:ext>
            </a:extLst>
          </p:cNvPr>
          <p:cNvSpPr txBox="1"/>
          <p:nvPr/>
        </p:nvSpPr>
        <p:spPr>
          <a:xfrm>
            <a:off x="1251790" y="2239748"/>
            <a:ext cx="5580525" cy="369332"/>
          </a:xfrm>
          <a:prstGeom prst="rect">
            <a:avLst/>
          </a:prstGeom>
          <a:noFill/>
        </p:spPr>
        <p:txBody>
          <a:bodyPr wrap="square" rtlCol="0">
            <a:spAutoFit/>
          </a:bodyPr>
          <a:lstStyle/>
          <a:p>
            <a:r>
              <a:rPr lang="en-GB"/>
              <a:t> </a:t>
            </a:r>
          </a:p>
        </p:txBody>
      </p:sp>
      <p:sp>
        <p:nvSpPr>
          <p:cNvPr id="12" name="TextBox 11">
            <a:extLst>
              <a:ext uri="{FF2B5EF4-FFF2-40B4-BE49-F238E27FC236}">
                <a16:creationId xmlns:a16="http://schemas.microsoft.com/office/drawing/2014/main" id="{F3EEB807-EC01-E2EC-E9F0-B99871925DDE}"/>
              </a:ext>
            </a:extLst>
          </p:cNvPr>
          <p:cNvSpPr txBox="1"/>
          <p:nvPr/>
        </p:nvSpPr>
        <p:spPr>
          <a:xfrm>
            <a:off x="0" y="2239748"/>
            <a:ext cx="11611897" cy="5909310"/>
          </a:xfrm>
          <a:prstGeom prst="rect">
            <a:avLst/>
          </a:prstGeom>
          <a:noFill/>
        </p:spPr>
        <p:txBody>
          <a:bodyPr wrap="square">
            <a:spAutoFit/>
          </a:bodyPr>
          <a:lstStyle/>
          <a:p>
            <a:endParaRPr lang="en-GB" i="1" dirty="0">
              <a:effectLst/>
            </a:endParaRPr>
          </a:p>
          <a:p>
            <a:endParaRPr lang="en-GB" i="1" dirty="0"/>
          </a:p>
          <a:p>
            <a:endParaRPr lang="en-GB" i="1" dirty="0">
              <a:effectLst/>
            </a:endParaRPr>
          </a:p>
          <a:p>
            <a:r>
              <a:rPr lang="en-GB" i="1" dirty="0">
                <a:effectLst/>
              </a:rPr>
              <a:t>Social Workers : Occupational outlook handbook</a:t>
            </a:r>
            <a:r>
              <a:rPr lang="en-GB" dirty="0">
                <a:effectLst/>
              </a:rPr>
              <a:t> (2022) </a:t>
            </a:r>
            <a:r>
              <a:rPr lang="en-GB" i="1" dirty="0">
                <a:effectLst/>
              </a:rPr>
              <a:t>U.S. Bureau of </a:t>
            </a:r>
            <a:r>
              <a:rPr lang="en-GB" i="1" dirty="0" err="1">
                <a:effectLst/>
              </a:rPr>
              <a:t>Labor</a:t>
            </a:r>
            <a:r>
              <a:rPr lang="en-GB" i="1" dirty="0">
                <a:effectLst/>
              </a:rPr>
              <a:t> Statistics</a:t>
            </a:r>
            <a:r>
              <a:rPr lang="en-GB" dirty="0">
                <a:effectLst/>
              </a:rPr>
              <a:t>. U.S. Bureau of </a:t>
            </a:r>
            <a:r>
              <a:rPr lang="en-GB" dirty="0" err="1">
                <a:effectLst/>
              </a:rPr>
              <a:t>Labor</a:t>
            </a:r>
            <a:r>
              <a:rPr lang="en-GB" dirty="0">
                <a:effectLst/>
              </a:rPr>
              <a:t> Statistics. Available at: https://www.bls.gov/ooh/community-and-social-service/social-workers.htm (Accessed: February 10, 2023</a:t>
            </a:r>
            <a:r>
              <a:rPr lang="en-GB" dirty="0"/>
              <a:t>)</a:t>
            </a:r>
          </a:p>
          <a:p>
            <a:endParaRPr lang="en-GB" dirty="0">
              <a:effectLst/>
            </a:endParaRPr>
          </a:p>
          <a:p>
            <a:r>
              <a:rPr lang="en-GB" dirty="0">
                <a:effectLst/>
              </a:rPr>
              <a:t>Walker, L.E. (1999) “Psychology and domestic violence around the world.,” </a:t>
            </a:r>
            <a:r>
              <a:rPr lang="en-GB" i="1" dirty="0">
                <a:effectLst/>
              </a:rPr>
              <a:t>American Psychologist</a:t>
            </a:r>
            <a:r>
              <a:rPr lang="en-GB" dirty="0">
                <a:effectLst/>
              </a:rPr>
              <a:t>, 54(1), pp. 21–29. Available at: https://doi.org/10.1037/0003-066x.54.1.21.</a:t>
            </a:r>
          </a:p>
          <a:p>
            <a:endParaRPr lang="en-GB" dirty="0"/>
          </a:p>
          <a:p>
            <a:r>
              <a:rPr lang="en-GB" dirty="0">
                <a:effectLst/>
              </a:rPr>
              <a:t>NSPCC, N.S.P.C.C. (2022) </a:t>
            </a:r>
            <a:r>
              <a:rPr lang="en-GB" i="1" dirty="0">
                <a:effectLst/>
              </a:rPr>
              <a:t>Writing safeguarding policies and procedures</a:t>
            </a:r>
            <a:r>
              <a:rPr lang="en-GB" dirty="0">
                <a:effectLst/>
              </a:rPr>
              <a:t>, </a:t>
            </a:r>
            <a:r>
              <a:rPr lang="en-GB" i="1" dirty="0">
                <a:effectLst/>
              </a:rPr>
              <a:t>NSPCC Learning</a:t>
            </a:r>
            <a:r>
              <a:rPr lang="en-GB" dirty="0">
                <a:effectLst/>
              </a:rPr>
              <a:t>. Available at: https://learning.nspcc.org.uk/safeguarding-child-protection/writing-a-safeguarding-policy-statement (Accessed: February 10, 2023). </a:t>
            </a:r>
          </a:p>
          <a:p>
            <a:endParaRPr lang="en-GB" dirty="0">
              <a:effectLst/>
            </a:endParaRPr>
          </a:p>
          <a:p>
            <a:r>
              <a:rPr lang="en-GB" dirty="0"/>
              <a:t>UK</a:t>
            </a:r>
            <a:r>
              <a:rPr lang="en-GB" dirty="0">
                <a:effectLst/>
              </a:rPr>
              <a:t>, </a:t>
            </a:r>
            <a:r>
              <a:rPr lang="en-GB" dirty="0"/>
              <a:t>UNICEF</a:t>
            </a:r>
            <a:r>
              <a:rPr lang="en-GB" dirty="0">
                <a:effectLst/>
              </a:rPr>
              <a:t> (2022) </a:t>
            </a:r>
            <a:r>
              <a:rPr lang="en-GB" i="1" dirty="0">
                <a:effectLst/>
              </a:rPr>
              <a:t>UN Convention on the rights of the child</a:t>
            </a:r>
            <a:r>
              <a:rPr lang="en-GB" dirty="0">
                <a:effectLst/>
              </a:rPr>
              <a:t>, </a:t>
            </a:r>
            <a:r>
              <a:rPr lang="en-GB" i="1" dirty="0">
                <a:effectLst/>
              </a:rPr>
              <a:t>UNICEF UK</a:t>
            </a:r>
            <a:r>
              <a:rPr lang="en-GB" dirty="0">
                <a:effectLst/>
              </a:rPr>
              <a:t>. Available at: https://www.unicef.org.uk/what-we-do/un-convention-child-rights/ (Accessed: February 14, 2023). </a:t>
            </a:r>
          </a:p>
          <a:p>
            <a:endParaRPr lang="en-GB" dirty="0">
              <a:effectLst/>
            </a:endParaRPr>
          </a:p>
          <a:p>
            <a:endParaRPr lang="en-GB" dirty="0">
              <a:effectLst/>
            </a:endParaRPr>
          </a:p>
          <a:p>
            <a:endParaRPr lang="en-GB" dirty="0"/>
          </a:p>
          <a:p>
            <a:endParaRPr lang="en-GB" dirty="0">
              <a:effectLst/>
            </a:endParaRPr>
          </a:p>
          <a:p>
            <a:endParaRPr lang="en-GB" dirty="0"/>
          </a:p>
          <a:p>
            <a:endParaRPr lang="en-GB" dirty="0">
              <a:effectLst/>
            </a:endParaRPr>
          </a:p>
        </p:txBody>
      </p:sp>
      <p:sp>
        <p:nvSpPr>
          <p:cNvPr id="14" name="TextBox 13">
            <a:extLst>
              <a:ext uri="{FF2B5EF4-FFF2-40B4-BE49-F238E27FC236}">
                <a16:creationId xmlns:a16="http://schemas.microsoft.com/office/drawing/2014/main" id="{CB7058EC-DF05-7AF0-AA85-FBBEADD5DD2B}"/>
              </a:ext>
            </a:extLst>
          </p:cNvPr>
          <p:cNvSpPr txBox="1"/>
          <p:nvPr/>
        </p:nvSpPr>
        <p:spPr>
          <a:xfrm>
            <a:off x="0" y="934066"/>
            <a:ext cx="11149781" cy="1938992"/>
          </a:xfrm>
          <a:prstGeom prst="rect">
            <a:avLst/>
          </a:prstGeom>
          <a:noFill/>
        </p:spPr>
        <p:txBody>
          <a:bodyPr wrap="square">
            <a:spAutoFit/>
          </a:bodyPr>
          <a:lstStyle/>
          <a:p>
            <a:r>
              <a:rPr lang="en-GB" sz="2400" b="1" dirty="0"/>
              <a:t>References:</a:t>
            </a:r>
          </a:p>
          <a:p>
            <a:endParaRPr lang="en-GB" sz="2400" b="1" dirty="0">
              <a:effectLst/>
            </a:endParaRPr>
          </a:p>
          <a:p>
            <a:r>
              <a:rPr lang="en-GB" dirty="0">
                <a:effectLst/>
              </a:rPr>
              <a:t>Ofsted, gov (2021) </a:t>
            </a:r>
            <a:r>
              <a:rPr lang="en-GB" i="1" dirty="0">
                <a:effectLst/>
              </a:rPr>
              <a:t>Ofsted safeguarding policy</a:t>
            </a:r>
            <a:r>
              <a:rPr lang="en-GB" dirty="0">
                <a:effectLst/>
              </a:rPr>
              <a:t>, </a:t>
            </a:r>
            <a:r>
              <a:rPr lang="en-GB" i="1" dirty="0">
                <a:effectLst/>
              </a:rPr>
              <a:t>GOV.UK</a:t>
            </a:r>
            <a:r>
              <a:rPr lang="en-GB" dirty="0">
                <a:effectLst/>
              </a:rPr>
              <a:t>. GOV.UK. Available at: https://www.gov.uk/government/publications/ofsted-safeguarding-policy (Accessed: February 10, 2023). </a:t>
            </a:r>
          </a:p>
          <a:p>
            <a:r>
              <a:rPr lang="en-GB" dirty="0">
                <a:effectLst/>
              </a:rPr>
              <a:t>Rigby, K. (2011) “What can schools do about cases of bullying?,” </a:t>
            </a:r>
            <a:r>
              <a:rPr lang="en-GB" i="1" dirty="0">
                <a:effectLst/>
              </a:rPr>
              <a:t>Pastoral Care in Education</a:t>
            </a:r>
            <a:r>
              <a:rPr lang="en-GB" dirty="0">
                <a:effectLst/>
              </a:rPr>
              <a:t>, 29(4), pp. 273–285. Available at: https://doi.org/10.1080/02643944.2011.626068. </a:t>
            </a:r>
          </a:p>
        </p:txBody>
      </p:sp>
    </p:spTree>
  </p:cSld>
  <p:clrMapOvr>
    <a:masterClrMapping/>
  </p:clrMapOvr>
  <p:transition spd="slow"/>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1045</TotalTime>
  <Words>1567</Words>
  <Application>Microsoft Office PowerPoint</Application>
  <PresentationFormat>Widescreen</PresentationFormat>
  <Paragraphs>148</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Century Gothic</vt:lpstr>
      <vt:lpstr>Wingdings 3</vt:lpstr>
      <vt:lpstr>Ion</vt:lpstr>
      <vt:lpstr>Children ,Young People and Families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  </dc:title>
  <dc:creator>shahanara bibi</dc:creator>
  <cp:lastModifiedBy>Sadeka Gani Dhali (2122280)</cp:lastModifiedBy>
  <cp:revision>1</cp:revision>
  <dcterms:created xsi:type="dcterms:W3CDTF">2023-01-31T12:57:12Z</dcterms:created>
  <dcterms:modified xsi:type="dcterms:W3CDTF">2023-02-14T13:37:03Z</dcterms:modified>
</cp:coreProperties>
</file>