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354" r:id="rId2"/>
    <p:sldId id="369" r:id="rId3"/>
    <p:sldId id="358" r:id="rId4"/>
    <p:sldId id="356" r:id="rId5"/>
    <p:sldId id="289" r:id="rId6"/>
    <p:sldId id="359" r:id="rId7"/>
    <p:sldId id="360" r:id="rId8"/>
    <p:sldId id="288" r:id="rId9"/>
    <p:sldId id="361" r:id="rId10"/>
    <p:sldId id="355" r:id="rId11"/>
    <p:sldId id="300" r:id="rId12"/>
    <p:sldId id="362" r:id="rId13"/>
    <p:sldId id="363" r:id="rId14"/>
    <p:sldId id="292" r:id="rId15"/>
    <p:sldId id="364" r:id="rId16"/>
    <p:sldId id="261" r:id="rId17"/>
    <p:sldId id="306" r:id="rId18"/>
    <p:sldId id="366" r:id="rId19"/>
    <p:sldId id="365" r:id="rId20"/>
    <p:sldId id="367" r:id="rId21"/>
    <p:sldId id="368" r:id="rId22"/>
    <p:sldId id="299" r:id="rId23"/>
    <p:sldId id="262"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7692C3-9736-486A-86B3-5ACEDB5D5B78}" v="1" dt="2025-02-22T15:17:13.2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9422" autoAdjust="0"/>
  </p:normalViewPr>
  <p:slideViewPr>
    <p:cSldViewPr>
      <p:cViewPr varScale="1">
        <p:scale>
          <a:sx n="83" d="100"/>
          <a:sy n="83" d="100"/>
        </p:scale>
        <p:origin x="537" y="4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5739B73B-A875-4321-94CA-E7105BDC0509}"/>
    <pc:docChg chg="custSel addSld modSld">
      <pc:chgData name="Piyumika Kithulgoda Gamage" userId="8130ac14-9727-4963-a006-512f362f8357" providerId="ADAL" clId="{5739B73B-A875-4321-94CA-E7105BDC0509}" dt="2024-05-27T13:07:32.563" v="94" actId="14100"/>
      <pc:docMkLst>
        <pc:docMk/>
      </pc:docMkLst>
      <pc:sldChg chg="modSp mod">
        <pc:chgData name="Piyumika Kithulgoda Gamage" userId="8130ac14-9727-4963-a006-512f362f8357" providerId="ADAL" clId="{5739B73B-A875-4321-94CA-E7105BDC0509}" dt="2024-05-27T13:02:16.626" v="78" actId="404"/>
        <pc:sldMkLst>
          <pc:docMk/>
          <pc:sldMk cId="1546590388" sldId="300"/>
        </pc:sldMkLst>
      </pc:sldChg>
      <pc:sldChg chg="addSp delSp modSp mod">
        <pc:chgData name="Piyumika Kithulgoda Gamage" userId="8130ac14-9727-4963-a006-512f362f8357" providerId="ADAL" clId="{5739B73B-A875-4321-94CA-E7105BDC0509}" dt="2024-05-27T13:06:34.468" v="84" actId="1076"/>
        <pc:sldMkLst>
          <pc:docMk/>
          <pc:sldMk cId="1274501921" sldId="315"/>
        </pc:sldMkLst>
      </pc:sldChg>
      <pc:sldChg chg="addSp delSp modSp mod">
        <pc:chgData name="Piyumika Kithulgoda Gamage" userId="8130ac14-9727-4963-a006-512f362f8357" providerId="ADAL" clId="{5739B73B-A875-4321-94CA-E7105BDC0509}" dt="2024-05-27T13:07:32.563" v="94" actId="14100"/>
        <pc:sldMkLst>
          <pc:docMk/>
          <pc:sldMk cId="529622520" sldId="316"/>
        </pc:sldMkLst>
      </pc:sldChg>
      <pc:sldChg chg="modSp mod">
        <pc:chgData name="Piyumika Kithulgoda Gamage" userId="8130ac14-9727-4963-a006-512f362f8357" providerId="ADAL" clId="{5739B73B-A875-4321-94CA-E7105BDC0509}" dt="2024-05-27T09:52:05.259" v="1" actId="20577"/>
        <pc:sldMkLst>
          <pc:docMk/>
          <pc:sldMk cId="4041403823" sldId="354"/>
        </pc:sldMkLst>
      </pc:sldChg>
      <pc:sldChg chg="modSp new mod">
        <pc:chgData name="Piyumika Kithulgoda Gamage" userId="8130ac14-9727-4963-a006-512f362f8357" providerId="ADAL" clId="{5739B73B-A875-4321-94CA-E7105BDC0509}" dt="2024-05-27T10:00:44.425" v="52" actId="20577"/>
        <pc:sldMkLst>
          <pc:docMk/>
          <pc:sldMk cId="3807932212" sldId="358"/>
        </pc:sldMkLst>
      </pc:sldChg>
    </pc:docChg>
  </pc:docChgLst>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ldChg>
      <pc:sldChg chg="modSp mod">
        <pc:chgData name="Piyumika Kithulgoda Gamage" userId="8130ac14-9727-4963-a006-512f362f8357" providerId="ADAL" clId="{58E33101-C3AE-49E8-B49B-21B8410B348A}" dt="2024-05-25T20:37:56.081" v="55" actId="404"/>
        <pc:sldMkLst>
          <pc:docMk/>
          <pc:sldMk cId="2189326861" sldId="258"/>
        </pc:sldMkLst>
      </pc:sldChg>
      <pc:sldChg chg="modSp mod">
        <pc:chgData name="Piyumika Kithulgoda Gamage" userId="8130ac14-9727-4963-a006-512f362f8357" providerId="ADAL" clId="{58E33101-C3AE-49E8-B49B-21B8410B348A}" dt="2024-05-25T20:37:40.527" v="54" actId="207"/>
        <pc:sldMkLst>
          <pc:docMk/>
          <pc:sldMk cId="3971143460" sldId="259"/>
        </pc:sldMkLst>
      </pc:sldChg>
      <pc:sldChg chg="modSp mod">
        <pc:chgData name="Piyumika Kithulgoda Gamage" userId="8130ac14-9727-4963-a006-512f362f8357" providerId="ADAL" clId="{58E33101-C3AE-49E8-B49B-21B8410B348A}" dt="2024-05-25T21:55:09.607" v="813" actId="20577"/>
        <pc:sldMkLst>
          <pc:docMk/>
          <pc:sldMk cId="1229450736" sldId="260"/>
        </pc:sldMkLst>
      </pc:sldChg>
      <pc:sldChg chg="modSp mod">
        <pc:chgData name="Piyumika Kithulgoda Gamage" userId="8130ac14-9727-4963-a006-512f362f8357" providerId="ADAL" clId="{58E33101-C3AE-49E8-B49B-21B8410B348A}" dt="2024-05-25T20:39:01.786" v="62" actId="113"/>
        <pc:sldMkLst>
          <pc:docMk/>
          <pc:sldMk cId="1742980919" sldId="261"/>
        </pc:sldMkLst>
      </pc:sldChg>
      <pc:sldChg chg="modSp mod">
        <pc:chgData name="Piyumika Kithulgoda Gamage" userId="8130ac14-9727-4963-a006-512f362f8357" providerId="ADAL" clId="{58E33101-C3AE-49E8-B49B-21B8410B348A}" dt="2024-05-25T21:49:02.047" v="800" actId="20577"/>
        <pc:sldMkLst>
          <pc:docMk/>
          <pc:sldMk cId="4211995302" sldId="262"/>
        </pc:sldMkLst>
      </pc:sldChg>
      <pc:sldChg chg="addSp delSp modSp mod">
        <pc:chgData name="Piyumika Kithulgoda Gamage" userId="8130ac14-9727-4963-a006-512f362f8357" providerId="ADAL" clId="{58E33101-C3AE-49E8-B49B-21B8410B348A}" dt="2024-05-25T21:17:41.190" v="504" actId="403"/>
        <pc:sldMkLst>
          <pc:docMk/>
          <pc:sldMk cId="2964811970" sldId="265"/>
        </pc:sldMkLst>
      </pc:sldChg>
      <pc:sldChg chg="modSp mod">
        <pc:chgData name="Piyumika Kithulgoda Gamage" userId="8130ac14-9727-4963-a006-512f362f8357" providerId="ADAL" clId="{58E33101-C3AE-49E8-B49B-21B8410B348A}" dt="2024-05-25T20:39:28.166" v="65" actId="12"/>
        <pc:sldMkLst>
          <pc:docMk/>
          <pc:sldMk cId="3392241887" sldId="266"/>
        </pc:sldMkLst>
      </pc:sldChg>
      <pc:sldChg chg="addSp delSp modSp mod">
        <pc:chgData name="Piyumika Kithulgoda Gamage" userId="8130ac14-9727-4963-a006-512f362f8357" providerId="ADAL" clId="{58E33101-C3AE-49E8-B49B-21B8410B348A}" dt="2024-05-25T21:27:27.130" v="581" actId="113"/>
        <pc:sldMkLst>
          <pc:docMk/>
          <pc:sldMk cId="511000915" sldId="267"/>
        </pc:sldMkLst>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ldChg>
      <pc:sldChg chg="addSp delSp modSp mod">
        <pc:chgData name="Piyumika Kithulgoda Gamage" userId="8130ac14-9727-4963-a006-512f362f8357" providerId="ADAL" clId="{58E33101-C3AE-49E8-B49B-21B8410B348A}" dt="2024-05-25T20:52:40.760" v="214" actId="120"/>
        <pc:sldMkLst>
          <pc:docMk/>
          <pc:sldMk cId="3051524116" sldId="270"/>
        </pc:sldMkLst>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ldChg>
      <pc:sldChg chg="modSp mod">
        <pc:chgData name="Piyumika Kithulgoda Gamage" userId="8130ac14-9727-4963-a006-512f362f8357" providerId="ADAL" clId="{58E33101-C3AE-49E8-B49B-21B8410B348A}" dt="2024-05-25T21:25:18.801" v="569" actId="14100"/>
        <pc:sldMkLst>
          <pc:docMk/>
          <pc:sldMk cId="1846535011" sldId="283"/>
        </pc:sldMkLst>
      </pc:sldChg>
      <pc:sldChg chg="addSp delSp modSp mod">
        <pc:chgData name="Piyumika Kithulgoda Gamage" userId="8130ac14-9727-4963-a006-512f362f8357" providerId="ADAL" clId="{58E33101-C3AE-49E8-B49B-21B8410B348A}" dt="2024-05-25T21:29:26.995" v="606" actId="113"/>
        <pc:sldMkLst>
          <pc:docMk/>
          <pc:sldMk cId="51292185" sldId="284"/>
        </pc:sldMkLst>
      </pc:sldChg>
      <pc:sldChg chg="addSp delSp modSp mod">
        <pc:chgData name="Piyumika Kithulgoda Gamage" userId="8130ac14-9727-4963-a006-512f362f8357" providerId="ADAL" clId="{58E33101-C3AE-49E8-B49B-21B8410B348A}" dt="2024-05-25T21:31:51.977" v="633" actId="20577"/>
        <pc:sldMkLst>
          <pc:docMk/>
          <pc:sldMk cId="4208276109" sldId="285"/>
        </pc:sldMkLst>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ldChg>
      <pc:sldChg chg="modSp mod">
        <pc:chgData name="Piyumika Kithulgoda Gamage" userId="8130ac14-9727-4963-a006-512f362f8357" providerId="ADAL" clId="{58E33101-C3AE-49E8-B49B-21B8410B348A}" dt="2024-05-25T21:06:51.525" v="446" actId="20577"/>
        <pc:sldMkLst>
          <pc:docMk/>
          <pc:sldMk cId="1767512393" sldId="290"/>
        </pc:sldMkLst>
      </pc:sldChg>
      <pc:sldChg chg="addSp delSp modSp mod">
        <pc:chgData name="Piyumika Kithulgoda Gamage" userId="8130ac14-9727-4963-a006-512f362f8357" providerId="ADAL" clId="{58E33101-C3AE-49E8-B49B-21B8410B348A}" dt="2024-05-25T20:52:35.970" v="213" actId="120"/>
        <pc:sldMkLst>
          <pc:docMk/>
          <pc:sldMk cId="2926603474" sldId="291"/>
        </pc:sldMkLst>
      </pc:sldChg>
      <pc:sldChg chg="modSp del mod">
        <pc:chgData name="Piyumika Kithulgoda Gamage" userId="8130ac14-9727-4963-a006-512f362f8357" providerId="ADAL" clId="{58E33101-C3AE-49E8-B49B-21B8410B348A}" dt="2024-05-25T20:57:54.671" v="275" actId="47"/>
        <pc:sldMkLst>
          <pc:docMk/>
          <pc:sldMk cId="2361538278" sldId="292"/>
        </pc:sldMkLst>
      </pc:sldChg>
      <pc:sldChg chg="modSp del mod">
        <pc:chgData name="Piyumika Kithulgoda Gamage" userId="8130ac14-9727-4963-a006-512f362f8357" providerId="ADAL" clId="{58E33101-C3AE-49E8-B49B-21B8410B348A}" dt="2024-05-25T21:03:00.802" v="325" actId="47"/>
        <pc:sldMkLst>
          <pc:docMk/>
          <pc:sldMk cId="316386460" sldId="293"/>
        </pc:sldMkLst>
      </pc:sldChg>
      <pc:sldChg chg="modSp mod">
        <pc:chgData name="Piyumika Kithulgoda Gamage" userId="8130ac14-9727-4963-a006-512f362f8357" providerId="ADAL" clId="{58E33101-C3AE-49E8-B49B-21B8410B348A}" dt="2024-05-25T21:18:14.388" v="515" actId="120"/>
        <pc:sldMkLst>
          <pc:docMk/>
          <pc:sldMk cId="3237120434" sldId="294"/>
        </pc:sldMkLst>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ldChg>
      <pc:sldChg chg="addSp delSp modSp mod">
        <pc:chgData name="Piyumika Kithulgoda Gamage" userId="8130ac14-9727-4963-a006-512f362f8357" providerId="ADAL" clId="{58E33101-C3AE-49E8-B49B-21B8410B348A}" dt="2024-05-25T20:48:18.321" v="117" actId="22"/>
        <pc:sldMkLst>
          <pc:docMk/>
          <pc:sldMk cId="745738017" sldId="298"/>
        </pc:sldMkLst>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ldChg>
      <pc:sldChg chg="addSp delSp modSp mod">
        <pc:chgData name="Piyumika Kithulgoda Gamage" userId="8130ac14-9727-4963-a006-512f362f8357" providerId="ADAL" clId="{58E33101-C3AE-49E8-B49B-21B8410B348A}" dt="2024-05-25T20:50:22.279" v="164" actId="120"/>
        <pc:sldMkLst>
          <pc:docMk/>
          <pc:sldMk cId="4147016941" sldId="355"/>
        </pc:sldMkLst>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ldChg>
      <pc:sldChg chg="addSp delSp modSp new mod">
        <pc:chgData name="Piyumika Kithulgoda Gamage" userId="8130ac14-9727-4963-a006-512f362f8357" providerId="ADAL" clId="{58E33101-C3AE-49E8-B49B-21B8410B348A}" dt="2024-05-25T21:43:42.336" v="752" actId="1076"/>
        <pc:sldMkLst>
          <pc:docMk/>
          <pc:sldMk cId="910462670" sldId="358"/>
        </pc:sldMkLst>
      </pc:sldChg>
    </pc:docChg>
  </pc:docChgLst>
  <pc:docChgLst>
    <pc:chgData name="Piyumika Kithulgoda Gamage" userId="8130ac14-9727-4963-a006-512f362f8357" providerId="ADAL" clId="{7D7692C3-9736-486A-86B3-5ACEDB5D5B78}"/>
    <pc:docChg chg="undo custSel addSld modSld">
      <pc:chgData name="Piyumika Kithulgoda Gamage" userId="8130ac14-9727-4963-a006-512f362f8357" providerId="ADAL" clId="{7D7692C3-9736-486A-86B3-5ACEDB5D5B78}" dt="2025-02-22T15:29:24.886" v="136" actId="20577"/>
      <pc:docMkLst>
        <pc:docMk/>
      </pc:docMkLst>
      <pc:sldChg chg="modSp add mod">
        <pc:chgData name="Piyumika Kithulgoda Gamage" userId="8130ac14-9727-4963-a006-512f362f8357" providerId="ADAL" clId="{7D7692C3-9736-486A-86B3-5ACEDB5D5B78}" dt="2025-02-22T15:29:24.886" v="136" actId="20577"/>
        <pc:sldMkLst>
          <pc:docMk/>
          <pc:sldMk cId="2330232883" sldId="369"/>
        </pc:sldMkLst>
        <pc:spChg chg="mod">
          <ac:chgData name="Piyumika Kithulgoda Gamage" userId="8130ac14-9727-4963-a006-512f362f8357" providerId="ADAL" clId="{7D7692C3-9736-486A-86B3-5ACEDB5D5B78}" dt="2025-02-22T15:29:24.886" v="136" actId="20577"/>
          <ac:spMkLst>
            <pc:docMk/>
            <pc:sldMk cId="2330232883" sldId="369"/>
            <ac:spMk id="3" creationId="{5FC5616E-2FE1-ED46-11E5-D2C3D0BBAC0C}"/>
          </ac:spMkLst>
        </pc:spChg>
      </pc:sldChg>
    </pc:docChg>
  </pc:docChgLst>
  <pc:docChgLst>
    <pc:chgData name="Piyumika Kithulgoda Gamage" userId="8130ac14-9727-4963-a006-512f362f8357" providerId="ADAL" clId="{85DF3BED-C82C-4586-BC8B-24ECFF804A51}"/>
    <pc:docChg chg="undo custSel addSld delSld modSld">
      <pc:chgData name="Piyumika Kithulgoda Gamage" userId="8130ac14-9727-4963-a006-512f362f8357" providerId="ADAL" clId="{85DF3BED-C82C-4586-BC8B-24ECFF804A51}" dt="2024-06-17T18:44:05.138" v="414" actId="20577"/>
      <pc:docMkLst>
        <pc:docMk/>
      </pc:docMkLst>
      <pc:sldChg chg="modSp mod">
        <pc:chgData name="Piyumika Kithulgoda Gamage" userId="8130ac14-9727-4963-a006-512f362f8357" providerId="ADAL" clId="{85DF3BED-C82C-4586-BC8B-24ECFF804A51}" dt="2024-06-17T17:41:52.196" v="387" actId="20577"/>
        <pc:sldMkLst>
          <pc:docMk/>
          <pc:sldMk cId="4211995302" sldId="262"/>
        </pc:sldMkLst>
      </pc:sldChg>
      <pc:sldChg chg="modSp del mod">
        <pc:chgData name="Piyumika Kithulgoda Gamage" userId="8130ac14-9727-4963-a006-512f362f8357" providerId="ADAL" clId="{85DF3BED-C82C-4586-BC8B-24ECFF804A51}" dt="2024-06-17T18:43:38.121" v="394" actId="47"/>
        <pc:sldMkLst>
          <pc:docMk/>
          <pc:sldMk cId="1880809986" sldId="263"/>
        </pc:sldMkLst>
      </pc:sldChg>
      <pc:sldChg chg="modSp mod">
        <pc:chgData name="Piyumika Kithulgoda Gamage" userId="8130ac14-9727-4963-a006-512f362f8357" providerId="ADAL" clId="{85DF3BED-C82C-4586-BC8B-24ECFF804A51}" dt="2024-06-17T17:23:04.300" v="130" actId="20577"/>
        <pc:sldMkLst>
          <pc:docMk/>
          <pc:sldMk cId="2446182327" sldId="288"/>
        </pc:sldMkLst>
      </pc:sldChg>
      <pc:sldChg chg="addSp delSp modSp mod">
        <pc:chgData name="Piyumika Kithulgoda Gamage" userId="8130ac14-9727-4963-a006-512f362f8357" providerId="ADAL" clId="{85DF3BED-C82C-4586-BC8B-24ECFF804A51}" dt="2024-06-17T17:18:27.953" v="39" actId="1076"/>
        <pc:sldMkLst>
          <pc:docMk/>
          <pc:sldMk cId="3616352126" sldId="289"/>
        </pc:sldMkLst>
      </pc:sldChg>
      <pc:sldChg chg="modSp mod">
        <pc:chgData name="Piyumika Kithulgoda Gamage" userId="8130ac14-9727-4963-a006-512f362f8357" providerId="ADAL" clId="{85DF3BED-C82C-4586-BC8B-24ECFF804A51}" dt="2024-06-17T17:29:13.196" v="211" actId="27636"/>
        <pc:sldMkLst>
          <pc:docMk/>
          <pc:sldMk cId="1938197706" sldId="292"/>
        </pc:sldMkLst>
      </pc:sldChg>
      <pc:sldChg chg="modSp del mod">
        <pc:chgData name="Piyumika Kithulgoda Gamage" userId="8130ac14-9727-4963-a006-512f362f8357" providerId="ADAL" clId="{85DF3BED-C82C-4586-BC8B-24ECFF804A51}" dt="2024-06-17T17:31:38.185" v="245" actId="47"/>
        <pc:sldMkLst>
          <pc:docMk/>
          <pc:sldMk cId="2150623038" sldId="293"/>
        </pc:sldMkLst>
      </pc:sldChg>
      <pc:sldChg chg="modSp">
        <pc:chgData name="Piyumika Kithulgoda Gamage" userId="8130ac14-9727-4963-a006-512f362f8357" providerId="ADAL" clId="{85DF3BED-C82C-4586-BC8B-24ECFF804A51}" dt="2024-06-17T18:44:05.138" v="414" actId="20577"/>
        <pc:sldMkLst>
          <pc:docMk/>
          <pc:sldMk cId="3155095531" sldId="299"/>
        </pc:sldMkLst>
      </pc:sldChg>
      <pc:sldChg chg="modSp mod">
        <pc:chgData name="Piyumika Kithulgoda Gamage" userId="8130ac14-9727-4963-a006-512f362f8357" providerId="ADAL" clId="{85DF3BED-C82C-4586-BC8B-24ECFF804A51}" dt="2024-06-17T17:27:49.133" v="194" actId="20577"/>
        <pc:sldMkLst>
          <pc:docMk/>
          <pc:sldMk cId="1546590388" sldId="300"/>
        </pc:sldMkLst>
      </pc:sldChg>
      <pc:sldChg chg="delSp modSp mod">
        <pc:chgData name="Piyumika Kithulgoda Gamage" userId="8130ac14-9727-4963-a006-512f362f8357" providerId="ADAL" clId="{85DF3BED-C82C-4586-BC8B-24ECFF804A51}" dt="2024-06-17T17:33:54.524" v="285" actId="27636"/>
        <pc:sldMkLst>
          <pc:docMk/>
          <pc:sldMk cId="2050390002" sldId="306"/>
        </pc:sldMkLst>
      </pc:sldChg>
      <pc:sldChg chg="modSp del mod">
        <pc:chgData name="Piyumika Kithulgoda Gamage" userId="8130ac14-9727-4963-a006-512f362f8357" providerId="ADAL" clId="{85DF3BED-C82C-4586-BC8B-24ECFF804A51}" dt="2024-06-17T18:43:37.429" v="393" actId="47"/>
        <pc:sldMkLst>
          <pc:docMk/>
          <pc:sldMk cId="1274501921" sldId="315"/>
        </pc:sldMkLst>
      </pc:sldChg>
      <pc:sldChg chg="modSp mod">
        <pc:chgData name="Piyumika Kithulgoda Gamage" userId="8130ac14-9727-4963-a006-512f362f8357" providerId="ADAL" clId="{85DF3BED-C82C-4586-BC8B-24ECFF804A51}" dt="2024-06-17T17:24:59.226" v="159" actId="27636"/>
        <pc:sldMkLst>
          <pc:docMk/>
          <pc:sldMk cId="3739758128" sldId="355"/>
        </pc:sldMkLst>
      </pc:sldChg>
      <pc:sldChg chg="modSp add del mod">
        <pc:chgData name="Piyumika Kithulgoda Gamage" userId="8130ac14-9727-4963-a006-512f362f8357" providerId="ADAL" clId="{85DF3BED-C82C-4586-BC8B-24ECFF804A51}" dt="2024-06-17T17:17:52.366" v="25" actId="313"/>
        <pc:sldMkLst>
          <pc:docMk/>
          <pc:sldMk cId="2394180643" sldId="356"/>
        </pc:sldMkLst>
      </pc:sldChg>
      <pc:sldChg chg="modSp mod">
        <pc:chgData name="Piyumika Kithulgoda Gamage" userId="8130ac14-9727-4963-a006-512f362f8357" providerId="ADAL" clId="{85DF3BED-C82C-4586-BC8B-24ECFF804A51}" dt="2024-06-17T17:41:12.401" v="375" actId="20577"/>
        <pc:sldMkLst>
          <pc:docMk/>
          <pc:sldMk cId="3807932212" sldId="358"/>
        </pc:sldMkLst>
      </pc:sldChg>
      <pc:sldChg chg="delSp modSp add mod">
        <pc:chgData name="Piyumika Kithulgoda Gamage" userId="8130ac14-9727-4963-a006-512f362f8357" providerId="ADAL" clId="{85DF3BED-C82C-4586-BC8B-24ECFF804A51}" dt="2024-06-17T17:41:29.441" v="377" actId="20577"/>
        <pc:sldMkLst>
          <pc:docMk/>
          <pc:sldMk cId="3929396199" sldId="359"/>
        </pc:sldMkLst>
      </pc:sldChg>
      <pc:sldChg chg="new del">
        <pc:chgData name="Piyumika Kithulgoda Gamage" userId="8130ac14-9727-4963-a006-512f362f8357" providerId="ADAL" clId="{85DF3BED-C82C-4586-BC8B-24ECFF804A51}" dt="2024-06-17T17:17:23.430" v="12" actId="47"/>
        <pc:sldMkLst>
          <pc:docMk/>
          <pc:sldMk cId="3944563023" sldId="359"/>
        </pc:sldMkLst>
      </pc:sldChg>
      <pc:sldChg chg="modSp add mod">
        <pc:chgData name="Piyumika Kithulgoda Gamage" userId="8130ac14-9727-4963-a006-512f362f8357" providerId="ADAL" clId="{85DF3BED-C82C-4586-BC8B-24ECFF804A51}" dt="2024-06-17T17:21:54.075" v="108" actId="20577"/>
        <pc:sldMkLst>
          <pc:docMk/>
          <pc:sldMk cId="4197270524" sldId="360"/>
        </pc:sldMkLst>
      </pc:sldChg>
      <pc:sldChg chg="modSp add mod">
        <pc:chgData name="Piyumika Kithulgoda Gamage" userId="8130ac14-9727-4963-a006-512f362f8357" providerId="ADAL" clId="{85DF3BED-C82C-4586-BC8B-24ECFF804A51}" dt="2024-06-17T17:41:34.721" v="379" actId="20577"/>
        <pc:sldMkLst>
          <pc:docMk/>
          <pc:sldMk cId="2552726490" sldId="361"/>
        </pc:sldMkLst>
      </pc:sldChg>
      <pc:sldChg chg="modSp add mod">
        <pc:chgData name="Piyumika Kithulgoda Gamage" userId="8130ac14-9727-4963-a006-512f362f8357" providerId="ADAL" clId="{85DF3BED-C82C-4586-BC8B-24ECFF804A51}" dt="2024-06-17T17:28:13.138" v="195" actId="13900"/>
        <pc:sldMkLst>
          <pc:docMk/>
          <pc:sldMk cId="3352632535" sldId="362"/>
        </pc:sldMkLst>
      </pc:sldChg>
      <pc:sldChg chg="modSp add mod">
        <pc:chgData name="Piyumika Kithulgoda Gamage" userId="8130ac14-9727-4963-a006-512f362f8357" providerId="ADAL" clId="{85DF3BED-C82C-4586-BC8B-24ECFF804A51}" dt="2024-06-17T17:28:47.081" v="204" actId="20577"/>
        <pc:sldMkLst>
          <pc:docMk/>
          <pc:sldMk cId="1027072478" sldId="363"/>
        </pc:sldMkLst>
      </pc:sldChg>
      <pc:sldChg chg="modSp add mod">
        <pc:chgData name="Piyumika Kithulgoda Gamage" userId="8130ac14-9727-4963-a006-512f362f8357" providerId="ADAL" clId="{85DF3BED-C82C-4586-BC8B-24ECFF804A51}" dt="2024-06-17T17:32:15.521" v="265" actId="20577"/>
        <pc:sldMkLst>
          <pc:docMk/>
          <pc:sldMk cId="3193389420" sldId="364"/>
        </pc:sldMkLst>
      </pc:sldChg>
      <pc:sldChg chg="delSp modSp add mod">
        <pc:chgData name="Piyumika Kithulgoda Gamage" userId="8130ac14-9727-4963-a006-512f362f8357" providerId="ADAL" clId="{85DF3BED-C82C-4586-BC8B-24ECFF804A51}" dt="2024-06-17T17:40:54.551" v="372" actId="14100"/>
        <pc:sldMkLst>
          <pc:docMk/>
          <pc:sldMk cId="3939761603" sldId="365"/>
        </pc:sldMkLst>
      </pc:sldChg>
      <pc:sldChg chg="addSp delSp modSp add mod">
        <pc:chgData name="Piyumika Kithulgoda Gamage" userId="8130ac14-9727-4963-a006-512f362f8357" providerId="ADAL" clId="{85DF3BED-C82C-4586-BC8B-24ECFF804A51}" dt="2024-06-17T17:36:10.418" v="309" actId="1076"/>
        <pc:sldMkLst>
          <pc:docMk/>
          <pc:sldMk cId="2061045802" sldId="366"/>
        </pc:sldMkLst>
      </pc:sldChg>
      <pc:sldChg chg="modSp add mod">
        <pc:chgData name="Piyumika Kithulgoda Gamage" userId="8130ac14-9727-4963-a006-512f362f8357" providerId="ADAL" clId="{85DF3BED-C82C-4586-BC8B-24ECFF804A51}" dt="2024-06-17T17:40:58.961" v="373" actId="14100"/>
        <pc:sldMkLst>
          <pc:docMk/>
          <pc:sldMk cId="3088858942" sldId="367"/>
        </pc:sldMkLst>
      </pc:sldChg>
      <pc:sldChg chg="modSp add mod">
        <pc:chgData name="Piyumika Kithulgoda Gamage" userId="8130ac14-9727-4963-a006-512f362f8357" providerId="ADAL" clId="{85DF3BED-C82C-4586-BC8B-24ECFF804A51}" dt="2024-06-17T17:40:50.386" v="371" actId="14100"/>
        <pc:sldMkLst>
          <pc:docMk/>
          <pc:sldMk cId="3854861199" sldId="368"/>
        </pc:sldMkLst>
      </pc:sldChg>
    </pc:docChg>
  </pc:docChgLst>
  <pc:docChgLst>
    <pc:chgData name="Piyumika Kithulgoda Gamage" userId="8130ac14-9727-4963-a006-512f362f8357" providerId="ADAL" clId="{493E3AE6-8A24-4B26-BE36-9CC361A395FF}"/>
    <pc:docChg chg="modSld">
      <pc:chgData name="Piyumika Kithulgoda Gamage" userId="8130ac14-9727-4963-a006-512f362f8357" providerId="ADAL" clId="{493E3AE6-8A24-4B26-BE36-9CC361A395FF}" dt="2024-10-13T11:07:23.416" v="0"/>
      <pc:docMkLst>
        <pc:docMk/>
      </pc:docMkLst>
      <pc:sldChg chg="modSp mod">
        <pc:chgData name="Piyumika Kithulgoda Gamage" userId="8130ac14-9727-4963-a006-512f362f8357" providerId="ADAL" clId="{493E3AE6-8A24-4B26-BE36-9CC361A395FF}" dt="2024-10-13T11:07:23.416" v="0"/>
        <pc:sldMkLst>
          <pc:docMk/>
          <pc:sldMk cId="4041403823" sldId="354"/>
        </pc:sldMkLst>
      </pc:sldChg>
    </pc:docChg>
  </pc:docChgLst>
  <pc:docChgLst>
    <pc:chgData name="Piyumika Kithulgoda Gamage" userId="8130ac14-9727-4963-a006-512f362f8357" providerId="ADAL" clId="{ECF709CB-CDA8-4B5E-85F9-63D9EB829955}"/>
    <pc:docChg chg="undo custSel addSld delSld modSld sldOrd">
      <pc:chgData name="Piyumika Kithulgoda Gamage" userId="8130ac14-9727-4963-a006-512f362f8357" providerId="ADAL" clId="{ECF709CB-CDA8-4B5E-85F9-63D9EB829955}" dt="2024-05-25T23:30:18.261" v="1095" actId="1076"/>
      <pc:docMkLst>
        <pc:docMk/>
      </pc:docMkLst>
      <pc:sldChg chg="del">
        <pc:chgData name="Piyumika Kithulgoda Gamage" userId="8130ac14-9727-4963-a006-512f362f8357" providerId="ADAL" clId="{ECF709CB-CDA8-4B5E-85F9-63D9EB829955}" dt="2024-05-25T21:57:43.996" v="0" actId="47"/>
        <pc:sldMkLst>
          <pc:docMk/>
          <pc:sldMk cId="517909775"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ldChg>
      <pc:sldChg chg="del">
        <pc:chgData name="Piyumika Kithulgoda Gamage" userId="8130ac14-9727-4963-a006-512f362f8357" providerId="ADAL" clId="{ECF709CB-CDA8-4B5E-85F9-63D9EB829955}" dt="2024-05-25T21:57:43.996" v="0" actId="47"/>
        <pc:sldMkLst>
          <pc:docMk/>
          <pc:sldMk cId="3971143460" sldId="259"/>
        </pc:sldMkLst>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del">
        <pc:chgData name="Piyumika Kithulgoda Gamage" userId="8130ac14-9727-4963-a006-512f362f8357" providerId="ADAL" clId="{ECF709CB-CDA8-4B5E-85F9-63D9EB829955}" dt="2024-05-25T21:57:43.996" v="0" actId="47"/>
        <pc:sldMkLst>
          <pc:docMk/>
          <pc:sldMk cId="1742980919" sldId="261"/>
        </pc:sldMkLst>
      </pc:sldChg>
      <pc:sldChg chg="modSp add mod">
        <pc:chgData name="Piyumika Kithulgoda Gamage" userId="8130ac14-9727-4963-a006-512f362f8357" providerId="ADAL" clId="{ECF709CB-CDA8-4B5E-85F9-63D9EB829955}" dt="2024-05-25T22:06:19.738" v="183" actId="26606"/>
        <pc:sldMkLst>
          <pc:docMk/>
          <pc:sldMk cId="3565547120" sldId="261"/>
        </pc:sldMkLst>
      </pc:sldChg>
      <pc:sldChg chg="modSp mod">
        <pc:chgData name="Piyumika Kithulgoda Gamage" userId="8130ac14-9727-4963-a006-512f362f8357" providerId="ADAL" clId="{ECF709CB-CDA8-4B5E-85F9-63D9EB829955}" dt="2024-05-25T22:37:25.894" v="402" actId="27636"/>
        <pc:sldMkLst>
          <pc:docMk/>
          <pc:sldMk cId="4211995302" sldId="262"/>
        </pc:sldMkLst>
      </pc:sldChg>
      <pc:sldChg chg="addSp delSp modSp add mod modClrScheme chgLayout">
        <pc:chgData name="Piyumika Kithulgoda Gamage" userId="8130ac14-9727-4963-a006-512f362f8357" providerId="ADAL" clId="{ECF709CB-CDA8-4B5E-85F9-63D9EB829955}" dt="2024-05-25T23:01:09.348" v="709" actId="208"/>
        <pc:sldMkLst>
          <pc:docMk/>
          <pc:sldMk cId="1880809986" sldId="263"/>
        </pc:sldMkLst>
      </pc:sldChg>
      <pc:sldChg chg="modSp add del">
        <pc:chgData name="Piyumika Kithulgoda Gamage" userId="8130ac14-9727-4963-a006-512f362f8357" providerId="ADAL" clId="{ECF709CB-CDA8-4B5E-85F9-63D9EB829955}" dt="2024-05-25T22:25:31.577" v="274" actId="47"/>
        <pc:sldMkLst>
          <pc:docMk/>
          <pc:sldMk cId="1342469097" sldId="264"/>
        </pc:sldMkLst>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mod modClrScheme chgLayout">
        <pc:chgData name="Piyumika Kithulgoda Gamage" userId="8130ac14-9727-4963-a006-512f362f8357" providerId="ADAL" clId="{ECF709CB-CDA8-4B5E-85F9-63D9EB829955}" dt="2024-05-25T23:16:24.600" v="858" actId="20577"/>
        <pc:sldMkLst>
          <pc:docMk/>
          <pc:sldMk cId="3439730729" sldId="265"/>
        </pc:sldMkLst>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del">
        <pc:chgData name="Piyumika Kithulgoda Gamage" userId="8130ac14-9727-4963-a006-512f362f8357" providerId="ADAL" clId="{ECF709CB-CDA8-4B5E-85F9-63D9EB829955}" dt="2024-05-25T21:57:43.996" v="0" actId="47"/>
        <pc:sldMkLst>
          <pc:docMk/>
          <pc:sldMk cId="3051524116" sldId="270"/>
        </pc:sldMkLst>
      </pc:sldChg>
      <pc:sldChg chg="del">
        <pc:chgData name="Piyumika Kithulgoda Gamage" userId="8130ac14-9727-4963-a006-512f362f8357" providerId="ADAL" clId="{ECF709CB-CDA8-4B5E-85F9-63D9EB829955}" dt="2024-05-25T23:17:04.023" v="861" actId="47"/>
        <pc:sldMkLst>
          <pc:docMk/>
          <pc:sldMk cId="0" sldId="277"/>
        </pc:sldMkLst>
      </pc:sldChg>
      <pc:sldChg chg="del">
        <pc:chgData name="Piyumika Kithulgoda Gamage" userId="8130ac14-9727-4963-a006-512f362f8357" providerId="ADAL" clId="{ECF709CB-CDA8-4B5E-85F9-63D9EB829955}" dt="2024-05-25T21:57:43.996" v="0" actId="47"/>
        <pc:sldMkLst>
          <pc:docMk/>
          <pc:sldMk cId="248311886" sldId="281"/>
        </pc:sldMkLst>
      </pc:sldChg>
      <pc:sldChg chg="del">
        <pc:chgData name="Piyumika Kithulgoda Gamage" userId="8130ac14-9727-4963-a006-512f362f8357" providerId="ADAL" clId="{ECF709CB-CDA8-4B5E-85F9-63D9EB829955}" dt="2024-05-25T21:57:43.996" v="0" actId="47"/>
        <pc:sldMkLst>
          <pc:docMk/>
          <pc:sldMk cId="1846535011"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mod modClrScheme chgLayout">
        <pc:chgData name="Piyumika Kithulgoda Gamage" userId="8130ac14-9727-4963-a006-512f362f8357" providerId="ADAL" clId="{ECF709CB-CDA8-4B5E-85F9-63D9EB829955}" dt="2024-05-25T23:24:53.798" v="1030" actId="6549"/>
        <pc:sldMkLst>
          <pc:docMk/>
          <pc:sldMk cId="405175230" sldId="287"/>
        </pc:sldMkLst>
      </pc:sldChg>
      <pc:sldChg chg="addSp delSp modSp add mod modClrScheme chgLayout">
        <pc:chgData name="Piyumika Kithulgoda Gamage" userId="8130ac14-9727-4963-a006-512f362f8357" providerId="ADAL" clId="{ECF709CB-CDA8-4B5E-85F9-63D9EB829955}" dt="2024-05-25T23:18:30.421" v="926" actId="20577"/>
        <pc:sldMkLst>
          <pc:docMk/>
          <pc:sldMk cId="2446182327" sldId="288"/>
        </pc:sldMkLst>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mod modClrScheme chgLayout">
        <pc:chgData name="Piyumika Kithulgoda Gamage" userId="8130ac14-9727-4963-a006-512f362f8357" providerId="ADAL" clId="{ECF709CB-CDA8-4B5E-85F9-63D9EB829955}" dt="2024-05-25T23:19:00.234" v="955" actId="20577"/>
        <pc:sldMkLst>
          <pc:docMk/>
          <pc:sldMk cId="3616352126" sldId="289"/>
        </pc:sldMkLst>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mod modClrScheme chgLayout">
        <pc:chgData name="Piyumika Kithulgoda Gamage" userId="8130ac14-9727-4963-a006-512f362f8357" providerId="ADAL" clId="{ECF709CB-CDA8-4B5E-85F9-63D9EB829955}" dt="2024-05-25T22:51:40.572" v="603" actId="113"/>
        <pc:sldMkLst>
          <pc:docMk/>
          <pc:sldMk cId="1938197706" sldId="292"/>
        </pc:sldMkLst>
      </pc:sldChg>
      <pc:sldChg chg="addSp delSp modSp add mod modClrScheme chgLayout">
        <pc:chgData name="Piyumika Kithulgoda Gamage" userId="8130ac14-9727-4963-a006-512f362f8357" providerId="ADAL" clId="{ECF709CB-CDA8-4B5E-85F9-63D9EB829955}" dt="2024-05-25T22:55:41.597" v="652" actId="120"/>
        <pc:sldMkLst>
          <pc:docMk/>
          <pc:sldMk cId="2150623038" sldId="293"/>
        </pc:sldMkLst>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del">
        <pc:chgData name="Piyumika Kithulgoda Gamage" userId="8130ac14-9727-4963-a006-512f362f8357" providerId="ADAL" clId="{ECF709CB-CDA8-4B5E-85F9-63D9EB829955}" dt="2024-05-25T21:57:43.996" v="0" actId="47"/>
        <pc:sldMkLst>
          <pc:docMk/>
          <pc:sldMk cId="745738017" sldId="298"/>
        </pc:sldMkLst>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ldChg>
      <pc:sldChg chg="modSp ord">
        <pc:chgData name="Piyumika Kithulgoda Gamage" userId="8130ac14-9727-4963-a006-512f362f8357" providerId="ADAL" clId="{ECF709CB-CDA8-4B5E-85F9-63D9EB829955}" dt="2024-05-25T22:34:22.880" v="376" actId="255"/>
        <pc:sldMkLst>
          <pc:docMk/>
          <pc:sldMk cId="3155095531" sldId="299"/>
        </pc:sldMkLst>
      </pc:sldChg>
      <pc:sldChg chg="addSp modSp add mod modClrScheme chgLayout">
        <pc:chgData name="Piyumika Kithulgoda Gamage" userId="8130ac14-9727-4963-a006-512f362f8357" providerId="ADAL" clId="{ECF709CB-CDA8-4B5E-85F9-63D9EB829955}" dt="2024-05-25T23:19:26.183" v="960" actId="20577"/>
        <pc:sldMkLst>
          <pc:docMk/>
          <pc:sldMk cId="1546590388" sldId="300"/>
        </pc:sldMkLst>
      </pc:sldChg>
      <pc:sldChg chg="modSp add del mod">
        <pc:chgData name="Piyumika Kithulgoda Gamage" userId="8130ac14-9727-4963-a006-512f362f8357" providerId="ADAL" clId="{ECF709CB-CDA8-4B5E-85F9-63D9EB829955}" dt="2024-05-25T22:04:46.488" v="143" actId="47"/>
        <pc:sldMkLst>
          <pc:docMk/>
          <pc:sldMk cId="3081889914" sldId="301"/>
        </pc:sldMkLst>
      </pc:sldChg>
      <pc:sldChg chg="addSp delSp modSp add mod modClrScheme chgLayout">
        <pc:chgData name="Piyumika Kithulgoda Gamage" userId="8130ac14-9727-4963-a006-512f362f8357" providerId="ADAL" clId="{ECF709CB-CDA8-4B5E-85F9-63D9EB829955}" dt="2024-05-25T23:09:33.212" v="780" actId="120"/>
        <pc:sldMkLst>
          <pc:docMk/>
          <pc:sldMk cId="836466852" sldId="302"/>
        </pc:sldMkLst>
      </pc:sldChg>
      <pc:sldChg chg="addSp delSp modSp add mod modClrScheme chgLayout">
        <pc:chgData name="Piyumika Kithulgoda Gamage" userId="8130ac14-9727-4963-a006-512f362f8357" providerId="ADAL" clId="{ECF709CB-CDA8-4B5E-85F9-63D9EB829955}" dt="2024-05-25T23:10:23.809" v="801" actId="20577"/>
        <pc:sldMkLst>
          <pc:docMk/>
          <pc:sldMk cId="2977527979" sldId="303"/>
        </pc:sldMkLst>
      </pc:sldChg>
      <pc:sldChg chg="addSp modSp add mod modClrScheme chgLayout">
        <pc:chgData name="Piyumika Kithulgoda Gamage" userId="8130ac14-9727-4963-a006-512f362f8357" providerId="ADAL" clId="{ECF709CB-CDA8-4B5E-85F9-63D9EB829955}" dt="2024-05-25T23:10:46.349" v="806" actId="120"/>
        <pc:sldMkLst>
          <pc:docMk/>
          <pc:sldMk cId="2890735563" sldId="304"/>
        </pc:sldMkLst>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delSp modSp add mod modClrScheme chgLayout">
        <pc:chgData name="Piyumika Kithulgoda Gamage" userId="8130ac14-9727-4963-a006-512f362f8357" providerId="ADAL" clId="{ECF709CB-CDA8-4B5E-85F9-63D9EB829955}" dt="2024-05-25T23:23:10.873" v="1004" actId="113"/>
        <pc:sldMkLst>
          <pc:docMk/>
          <pc:sldMk cId="2050390002" sldId="306"/>
        </pc:sldMkLst>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ldChg>
      <pc:sldChg chg="modSp add del mod">
        <pc:chgData name="Piyumika Kithulgoda Gamage" userId="8130ac14-9727-4963-a006-512f362f8357" providerId="ADAL" clId="{ECF709CB-CDA8-4B5E-85F9-63D9EB829955}" dt="2024-05-25T22:23:32.568" v="265" actId="47"/>
        <pc:sldMkLst>
          <pc:docMk/>
          <pc:sldMk cId="1784580702" sldId="308"/>
        </pc:sldMkLst>
      </pc:sldChg>
      <pc:sldChg chg="addSp delSp modSp add mod modClrScheme chgLayout">
        <pc:chgData name="Piyumika Kithulgoda Gamage" userId="8130ac14-9727-4963-a006-512f362f8357" providerId="ADAL" clId="{ECF709CB-CDA8-4B5E-85F9-63D9EB829955}" dt="2024-05-25T23:09:24.518" v="777" actId="20577"/>
        <pc:sldMkLst>
          <pc:docMk/>
          <pc:sldMk cId="2502915555" sldId="309"/>
        </pc:sldMkLst>
      </pc:sldChg>
      <pc:sldChg chg="addSp delSp modSp add mod modClrScheme chgLayout">
        <pc:chgData name="Piyumika Kithulgoda Gamage" userId="8130ac14-9727-4963-a006-512f362f8357" providerId="ADAL" clId="{ECF709CB-CDA8-4B5E-85F9-63D9EB829955}" dt="2024-05-25T23:09:41.142" v="783" actId="120"/>
        <pc:sldMkLst>
          <pc:docMk/>
          <pc:sldMk cId="3601099693" sldId="310"/>
        </pc:sldMkLst>
      </pc:sldChg>
      <pc:sldChg chg="addSp modSp add mod modClrScheme chgLayout">
        <pc:chgData name="Piyumika Kithulgoda Gamage" userId="8130ac14-9727-4963-a006-512f362f8357" providerId="ADAL" clId="{ECF709CB-CDA8-4B5E-85F9-63D9EB829955}" dt="2024-05-25T23:10:13.836" v="797" actId="20577"/>
        <pc:sldMkLst>
          <pc:docMk/>
          <pc:sldMk cId="3383477215" sldId="311"/>
        </pc:sldMkLst>
      </pc:sldChg>
      <pc:sldChg chg="addSp modSp add mod modClrScheme chgLayout">
        <pc:chgData name="Piyumika Kithulgoda Gamage" userId="8130ac14-9727-4963-a006-512f362f8357" providerId="ADAL" clId="{ECF709CB-CDA8-4B5E-85F9-63D9EB829955}" dt="2024-05-25T23:10:28.448" v="803" actId="20577"/>
        <pc:sldMkLst>
          <pc:docMk/>
          <pc:sldMk cId="336138031" sldId="312"/>
        </pc:sldMkLst>
      </pc:sldChg>
      <pc:sldChg chg="addSp modSp add del mod modClrScheme chgLayout">
        <pc:chgData name="Piyumika Kithulgoda Gamage" userId="8130ac14-9727-4963-a006-512f362f8357" providerId="ADAL" clId="{ECF709CB-CDA8-4B5E-85F9-63D9EB829955}" dt="2024-05-25T23:11:47.051" v="814" actId="20577"/>
        <pc:sldMkLst>
          <pc:docMk/>
          <pc:sldMk cId="591098271" sldId="313"/>
        </pc:sldMkLst>
      </pc:sldChg>
      <pc:sldChg chg="modSp add del mod">
        <pc:chgData name="Piyumika Kithulgoda Gamage" userId="8130ac14-9727-4963-a006-512f362f8357" providerId="ADAL" clId="{ECF709CB-CDA8-4B5E-85F9-63D9EB829955}" dt="2024-05-25T22:35:02.026" v="387" actId="47"/>
        <pc:sldMkLst>
          <pc:docMk/>
          <pc:sldMk cId="2741097227" sldId="314"/>
        </pc:sldMkLst>
      </pc:sldChg>
      <pc:sldChg chg="addSp delSp modSp add mod modClrScheme chgLayout">
        <pc:chgData name="Piyumika Kithulgoda Gamage" userId="8130ac14-9727-4963-a006-512f362f8357" providerId="ADAL" clId="{ECF709CB-CDA8-4B5E-85F9-63D9EB829955}" dt="2024-05-25T23:24:38.680" v="1029" actId="1076"/>
        <pc:sldMkLst>
          <pc:docMk/>
          <pc:sldMk cId="1274501921" sldId="315"/>
        </pc:sldMkLst>
      </pc:sldChg>
      <pc:sldChg chg="addSp delSp modSp add mod modClrScheme chgLayout">
        <pc:chgData name="Piyumika Kithulgoda Gamage" userId="8130ac14-9727-4963-a006-512f362f8357" providerId="ADAL" clId="{ECF709CB-CDA8-4B5E-85F9-63D9EB829955}" dt="2024-05-25T23:15:42.240" v="846"/>
        <pc:sldMkLst>
          <pc:docMk/>
          <pc:sldMk cId="529622520" sldId="316"/>
        </pc:sldMkLst>
      </pc:sldChg>
      <pc:sldChg chg="modSp mod">
        <pc:chgData name="Piyumika Kithulgoda Gamage" userId="8130ac14-9727-4963-a006-512f362f8357" providerId="ADAL" clId="{ECF709CB-CDA8-4B5E-85F9-63D9EB829955}" dt="2024-05-25T23:16:59.311" v="860" actId="20577"/>
        <pc:sldMkLst>
          <pc:docMk/>
          <pc:sldMk cId="4041403823" sldId="354"/>
        </pc:sldMkLst>
      </pc:sldChg>
      <pc:sldChg chg="addSp delSp modSp add mod modClrScheme chgLayout">
        <pc:chgData name="Piyumika Kithulgoda Gamage" userId="8130ac14-9727-4963-a006-512f362f8357" providerId="ADAL" clId="{ECF709CB-CDA8-4B5E-85F9-63D9EB829955}" dt="2024-05-25T22:55:33.510" v="650" actId="120"/>
        <pc:sldMkLst>
          <pc:docMk/>
          <pc:sldMk cId="3739758128" sldId="355"/>
        </pc:sldMkLst>
      </pc:sldChg>
      <pc:sldChg chg="del">
        <pc:chgData name="Piyumika Kithulgoda Gamage" userId="8130ac14-9727-4963-a006-512f362f8357" providerId="ADAL" clId="{ECF709CB-CDA8-4B5E-85F9-63D9EB829955}" dt="2024-05-25T21:57:43.996" v="0" actId="47"/>
        <pc:sldMkLst>
          <pc:docMk/>
          <pc:sldMk cId="4147016941" sldId="355"/>
        </pc:sldMkLst>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ldChg>
      <pc:sldChg chg="modSp add del">
        <pc:chgData name="Piyumika Kithulgoda Gamage" userId="8130ac14-9727-4963-a006-512f362f8357" providerId="ADAL" clId="{ECF709CB-CDA8-4B5E-85F9-63D9EB829955}" dt="2024-05-25T22:23:51.975" v="267" actId="47"/>
        <pc:sldMkLst>
          <pc:docMk/>
          <pc:sldMk cId="4070112831" sldId="356"/>
        </pc:sldMkLst>
      </pc:sldChg>
      <pc:sldChg chg="addSp delSp modSp add mod">
        <pc:chgData name="Piyumika Kithulgoda Gamage" userId="8130ac14-9727-4963-a006-512f362f8357" providerId="ADAL" clId="{ECF709CB-CDA8-4B5E-85F9-63D9EB829955}" dt="2024-05-25T23:30:18.261" v="1095" actId="1076"/>
        <pc:sldMkLst>
          <pc:docMk/>
          <pc:sldMk cId="2845671684" sldId="357"/>
        </pc:sldMkLst>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411E45-76C6-4310-B20B-63AA4D18373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F780DFE9-884B-44FC-9BF0-D12CB748DE01}">
      <dgm:prSet phldrT="[Text]" custT="1"/>
      <dgm:spPr/>
      <dgm:t>
        <a:bodyPr/>
        <a:lstStyle/>
        <a:p>
          <a:r>
            <a:rPr lang="en-GB" sz="2200" b="1" dirty="0">
              <a:latin typeface="Myriad Pro (Body)"/>
            </a:rPr>
            <a:t>Core Nations:</a:t>
          </a:r>
          <a:endParaRPr lang="en-GB" sz="2200" dirty="0"/>
        </a:p>
      </dgm:t>
    </dgm:pt>
    <dgm:pt modelId="{3063AD4F-2A1C-41BB-B93D-66F149990C47}" type="parTrans" cxnId="{45075F9B-8286-40FF-BB1D-2EA185296374}">
      <dgm:prSet/>
      <dgm:spPr/>
      <dgm:t>
        <a:bodyPr/>
        <a:lstStyle/>
        <a:p>
          <a:endParaRPr lang="en-GB" sz="2200"/>
        </a:p>
      </dgm:t>
    </dgm:pt>
    <dgm:pt modelId="{A583AC55-76F1-4AF8-A00E-7A5EF2DE8668}" type="sibTrans" cxnId="{45075F9B-8286-40FF-BB1D-2EA185296374}">
      <dgm:prSet/>
      <dgm:spPr/>
      <dgm:t>
        <a:bodyPr/>
        <a:lstStyle/>
        <a:p>
          <a:endParaRPr lang="en-GB" sz="2200"/>
        </a:p>
      </dgm:t>
    </dgm:pt>
    <dgm:pt modelId="{8808927A-3E1A-4081-A598-BFBF8D3553B1}">
      <dgm:prSet custT="1"/>
      <dgm:spPr/>
      <dgm:t>
        <a:bodyPr/>
        <a:lstStyle/>
        <a:p>
          <a:pPr algn="just"/>
          <a:r>
            <a:rPr lang="en-GB" sz="2200" dirty="0">
              <a:latin typeface="Myriad Pro (Body)"/>
            </a:rPr>
            <a:t>Countries in Western Europe and the United States of America are examples of core countries.</a:t>
          </a:r>
        </a:p>
      </dgm:t>
    </dgm:pt>
    <dgm:pt modelId="{016EA1B7-7E19-4448-8B3E-76BF6A3E9CFB}" type="parTrans" cxnId="{681325C7-7393-415D-9ED6-63452185689C}">
      <dgm:prSet/>
      <dgm:spPr/>
      <dgm:t>
        <a:bodyPr/>
        <a:lstStyle/>
        <a:p>
          <a:endParaRPr lang="en-GB" sz="2200"/>
        </a:p>
      </dgm:t>
    </dgm:pt>
    <dgm:pt modelId="{CE4FD4ED-DFAA-4EAE-8BFB-63881F2C35F3}" type="sibTrans" cxnId="{681325C7-7393-415D-9ED6-63452185689C}">
      <dgm:prSet/>
      <dgm:spPr/>
      <dgm:t>
        <a:bodyPr/>
        <a:lstStyle/>
        <a:p>
          <a:endParaRPr lang="en-GB" sz="2200"/>
        </a:p>
      </dgm:t>
    </dgm:pt>
    <dgm:pt modelId="{D9EEC9CB-ADF5-4298-A02C-82251B7E893A}">
      <dgm:prSet custT="1"/>
      <dgm:spPr/>
      <dgm:t>
        <a:bodyPr/>
        <a:lstStyle/>
        <a:p>
          <a:pPr algn="just"/>
          <a:r>
            <a:rPr lang="en-GB" sz="2200" dirty="0">
              <a:latin typeface="Myriad Pro (Body)"/>
            </a:rPr>
            <a:t>These countries have a powerful central government that is well-funded through taxes.</a:t>
          </a:r>
        </a:p>
      </dgm:t>
    </dgm:pt>
    <dgm:pt modelId="{28D72C01-0900-4ED4-923B-D8FDD8EA0894}" type="parTrans" cxnId="{43E08EE3-22C2-4350-8A96-90CF45AACD85}">
      <dgm:prSet/>
      <dgm:spPr/>
      <dgm:t>
        <a:bodyPr/>
        <a:lstStyle/>
        <a:p>
          <a:endParaRPr lang="en-GB" sz="2200"/>
        </a:p>
      </dgm:t>
    </dgm:pt>
    <dgm:pt modelId="{AC0D9138-E3A2-4565-8392-42388E5DA0C0}" type="sibTrans" cxnId="{43E08EE3-22C2-4350-8A96-90CF45AACD85}">
      <dgm:prSet/>
      <dgm:spPr/>
      <dgm:t>
        <a:bodyPr/>
        <a:lstStyle/>
        <a:p>
          <a:endParaRPr lang="en-GB" sz="2200"/>
        </a:p>
      </dgm:t>
    </dgm:pt>
    <dgm:pt modelId="{BDA867E3-BF56-4A81-847B-8CAA4D666C69}">
      <dgm:prSet custT="1"/>
      <dgm:spPr/>
      <dgm:t>
        <a:bodyPr/>
        <a:lstStyle/>
        <a:p>
          <a:pPr algn="just"/>
          <a:r>
            <a:rPr lang="en-GB" sz="2200" dirty="0">
              <a:latin typeface="Myriad Pro (Body)"/>
            </a:rPr>
            <a:t>They are economically diverse, industrialized, and largely self-sufficient. They have a sizable middle and working class, and they prioritize the manufacture of finished commodities above raw materials.</a:t>
          </a:r>
        </a:p>
      </dgm:t>
    </dgm:pt>
    <dgm:pt modelId="{9A211536-F09F-444D-BE7E-01D01FE13CB6}" type="parTrans" cxnId="{3FE4B610-0987-4442-A356-F75B6CC2992D}">
      <dgm:prSet/>
      <dgm:spPr/>
      <dgm:t>
        <a:bodyPr/>
        <a:lstStyle/>
        <a:p>
          <a:endParaRPr lang="en-GB" sz="2200"/>
        </a:p>
      </dgm:t>
    </dgm:pt>
    <dgm:pt modelId="{747E127F-2AB0-4501-AFA8-FD7889CC4301}" type="sibTrans" cxnId="{3FE4B610-0987-4442-A356-F75B6CC2992D}">
      <dgm:prSet/>
      <dgm:spPr/>
      <dgm:t>
        <a:bodyPr/>
        <a:lstStyle/>
        <a:p>
          <a:endParaRPr lang="en-GB" sz="2200"/>
        </a:p>
      </dgm:t>
    </dgm:pt>
    <dgm:pt modelId="{C407AA87-AB2B-4E8D-A88D-4B48B6ACA380}" type="pres">
      <dgm:prSet presAssocID="{CA411E45-76C6-4310-B20B-63AA4D183739}" presName="Name0" presStyleCnt="0">
        <dgm:presLayoutVars>
          <dgm:dir/>
          <dgm:animLvl val="lvl"/>
          <dgm:resizeHandles val="exact"/>
        </dgm:presLayoutVars>
      </dgm:prSet>
      <dgm:spPr/>
    </dgm:pt>
    <dgm:pt modelId="{19B63D9D-2265-4957-85A7-EBBC0FAEEC2A}" type="pres">
      <dgm:prSet presAssocID="{F780DFE9-884B-44FC-9BF0-D12CB748DE01}" presName="composite" presStyleCnt="0"/>
      <dgm:spPr/>
    </dgm:pt>
    <dgm:pt modelId="{FD86EFB2-8723-4F35-AE02-D67FD2B9F893}" type="pres">
      <dgm:prSet presAssocID="{F780DFE9-884B-44FC-9BF0-D12CB748DE01}" presName="parTx" presStyleLbl="alignNode1" presStyleIdx="0" presStyleCnt="1" custScaleY="95378" custLinFactNeighborY="-20015">
        <dgm:presLayoutVars>
          <dgm:chMax val="0"/>
          <dgm:chPref val="0"/>
          <dgm:bulletEnabled val="1"/>
        </dgm:presLayoutVars>
      </dgm:prSet>
      <dgm:spPr/>
    </dgm:pt>
    <dgm:pt modelId="{4729BA89-36C7-46B5-8E12-7443A7C5FEAC}" type="pres">
      <dgm:prSet presAssocID="{F780DFE9-884B-44FC-9BF0-D12CB748DE01}" presName="desTx" presStyleLbl="alignAccFollowNode1" presStyleIdx="0" presStyleCnt="1" custScaleY="115369">
        <dgm:presLayoutVars>
          <dgm:bulletEnabled val="1"/>
        </dgm:presLayoutVars>
      </dgm:prSet>
      <dgm:spPr/>
    </dgm:pt>
  </dgm:ptLst>
  <dgm:cxnLst>
    <dgm:cxn modelId="{3FE4B610-0987-4442-A356-F75B6CC2992D}" srcId="{F780DFE9-884B-44FC-9BF0-D12CB748DE01}" destId="{BDA867E3-BF56-4A81-847B-8CAA4D666C69}" srcOrd="2" destOrd="0" parTransId="{9A211536-F09F-444D-BE7E-01D01FE13CB6}" sibTransId="{747E127F-2AB0-4501-AFA8-FD7889CC4301}"/>
    <dgm:cxn modelId="{B53B1017-9661-4503-95AF-08119658DCF9}" type="presOf" srcId="{8808927A-3E1A-4081-A598-BFBF8D3553B1}" destId="{4729BA89-36C7-46B5-8E12-7443A7C5FEAC}" srcOrd="0" destOrd="0" presId="urn:microsoft.com/office/officeart/2005/8/layout/hList1"/>
    <dgm:cxn modelId="{8A303234-49BD-46F2-BB71-9E61EEC32DD0}" type="presOf" srcId="{D9EEC9CB-ADF5-4298-A02C-82251B7E893A}" destId="{4729BA89-36C7-46B5-8E12-7443A7C5FEAC}" srcOrd="0" destOrd="1" presId="urn:microsoft.com/office/officeart/2005/8/layout/hList1"/>
    <dgm:cxn modelId="{2BD45437-2EB0-4ED1-BD84-48B05B9280B6}" type="presOf" srcId="{CA411E45-76C6-4310-B20B-63AA4D183739}" destId="{C407AA87-AB2B-4E8D-A88D-4B48B6ACA380}" srcOrd="0" destOrd="0" presId="urn:microsoft.com/office/officeart/2005/8/layout/hList1"/>
    <dgm:cxn modelId="{2765E66E-E5CE-4C7F-9BA2-0BBACF833F59}" type="presOf" srcId="{F780DFE9-884B-44FC-9BF0-D12CB748DE01}" destId="{FD86EFB2-8723-4F35-AE02-D67FD2B9F893}" srcOrd="0" destOrd="0" presId="urn:microsoft.com/office/officeart/2005/8/layout/hList1"/>
    <dgm:cxn modelId="{2D4EC17A-806F-4C64-A05F-269352875474}" type="presOf" srcId="{BDA867E3-BF56-4A81-847B-8CAA4D666C69}" destId="{4729BA89-36C7-46B5-8E12-7443A7C5FEAC}" srcOrd="0" destOrd="2" presId="urn:microsoft.com/office/officeart/2005/8/layout/hList1"/>
    <dgm:cxn modelId="{45075F9B-8286-40FF-BB1D-2EA185296374}" srcId="{CA411E45-76C6-4310-B20B-63AA4D183739}" destId="{F780DFE9-884B-44FC-9BF0-D12CB748DE01}" srcOrd="0" destOrd="0" parTransId="{3063AD4F-2A1C-41BB-B93D-66F149990C47}" sibTransId="{A583AC55-76F1-4AF8-A00E-7A5EF2DE8668}"/>
    <dgm:cxn modelId="{681325C7-7393-415D-9ED6-63452185689C}" srcId="{F780DFE9-884B-44FC-9BF0-D12CB748DE01}" destId="{8808927A-3E1A-4081-A598-BFBF8D3553B1}" srcOrd="0" destOrd="0" parTransId="{016EA1B7-7E19-4448-8B3E-76BF6A3E9CFB}" sibTransId="{CE4FD4ED-DFAA-4EAE-8BFB-63881F2C35F3}"/>
    <dgm:cxn modelId="{43E08EE3-22C2-4350-8A96-90CF45AACD85}" srcId="{F780DFE9-884B-44FC-9BF0-D12CB748DE01}" destId="{D9EEC9CB-ADF5-4298-A02C-82251B7E893A}" srcOrd="1" destOrd="0" parTransId="{28D72C01-0900-4ED4-923B-D8FDD8EA0894}" sibTransId="{AC0D9138-E3A2-4565-8392-42388E5DA0C0}"/>
    <dgm:cxn modelId="{6DC917B5-0DAF-43E5-9474-F0BADA387FF1}" type="presParOf" srcId="{C407AA87-AB2B-4E8D-A88D-4B48B6ACA380}" destId="{19B63D9D-2265-4957-85A7-EBBC0FAEEC2A}" srcOrd="0" destOrd="0" presId="urn:microsoft.com/office/officeart/2005/8/layout/hList1"/>
    <dgm:cxn modelId="{F8C497D5-B977-4CDA-93E6-63295014698D}" type="presParOf" srcId="{19B63D9D-2265-4957-85A7-EBBC0FAEEC2A}" destId="{FD86EFB2-8723-4F35-AE02-D67FD2B9F893}" srcOrd="0" destOrd="0" presId="urn:microsoft.com/office/officeart/2005/8/layout/hList1"/>
    <dgm:cxn modelId="{7BB85AFA-B09C-4855-AC12-627379418735}" type="presParOf" srcId="{19B63D9D-2265-4957-85A7-EBBC0FAEEC2A}" destId="{4729BA89-36C7-46B5-8E12-7443A7C5FEAC}"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411E45-76C6-4310-B20B-63AA4D18373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CF251EBF-A642-403B-895C-5F0DBBE21226}">
      <dgm:prSet phldrT="[Text]" custT="1"/>
      <dgm:spPr/>
      <dgm:t>
        <a:bodyPr/>
        <a:lstStyle/>
        <a:p>
          <a:r>
            <a:rPr lang="en-GB" sz="2200" b="1" dirty="0">
              <a:latin typeface="Myriad Pro (Body)"/>
            </a:rPr>
            <a:t>Periphery Countries:</a:t>
          </a:r>
          <a:endParaRPr lang="en-GB" sz="2200" dirty="0"/>
        </a:p>
      </dgm:t>
    </dgm:pt>
    <dgm:pt modelId="{A5FE2034-4298-4E23-A5CF-F8FDF09678AE}" type="parTrans" cxnId="{3A23CA19-7629-4DDD-AFAA-488FE84688C8}">
      <dgm:prSet/>
      <dgm:spPr/>
      <dgm:t>
        <a:bodyPr/>
        <a:lstStyle/>
        <a:p>
          <a:endParaRPr lang="en-GB"/>
        </a:p>
      </dgm:t>
    </dgm:pt>
    <dgm:pt modelId="{1314BF13-940A-40CF-8870-075510951D7D}" type="sibTrans" cxnId="{3A23CA19-7629-4DDD-AFAA-488FE84688C8}">
      <dgm:prSet/>
      <dgm:spPr/>
      <dgm:t>
        <a:bodyPr/>
        <a:lstStyle/>
        <a:p>
          <a:endParaRPr lang="en-GB"/>
        </a:p>
      </dgm:t>
    </dgm:pt>
    <dgm:pt modelId="{FB2098C2-2379-4EB5-B5DB-4D8900816473}">
      <dgm:prSet custT="1"/>
      <dgm:spPr/>
      <dgm:t>
        <a:bodyPr/>
        <a:lstStyle/>
        <a:p>
          <a:pPr algn="just"/>
          <a:r>
            <a:rPr lang="en-GB" sz="2200" dirty="0">
              <a:latin typeface="Myriad Pro (Body)"/>
            </a:rPr>
            <a:t>Generally refer to nations in Latin America and Africa that have unstable governments.</a:t>
          </a:r>
        </a:p>
      </dgm:t>
    </dgm:pt>
    <dgm:pt modelId="{41273B18-EFA8-4D85-AFAE-458ABD9CCEA5}" type="parTrans" cxnId="{91740ED3-CC2E-42C5-AAFB-32B86D8D0D17}">
      <dgm:prSet/>
      <dgm:spPr/>
      <dgm:t>
        <a:bodyPr/>
        <a:lstStyle/>
        <a:p>
          <a:endParaRPr lang="en-GB"/>
        </a:p>
      </dgm:t>
    </dgm:pt>
    <dgm:pt modelId="{6FC1C233-DE2B-4471-A152-5AA5A7BBBF9A}" type="sibTrans" cxnId="{91740ED3-CC2E-42C5-AAFB-32B86D8D0D17}">
      <dgm:prSet/>
      <dgm:spPr/>
      <dgm:t>
        <a:bodyPr/>
        <a:lstStyle/>
        <a:p>
          <a:endParaRPr lang="en-GB"/>
        </a:p>
      </dgm:t>
    </dgm:pt>
    <dgm:pt modelId="{8F216313-AE7F-4BF7-BC5E-2B5727A2D98F}">
      <dgm:prSet custT="1"/>
      <dgm:spPr/>
      <dgm:t>
        <a:bodyPr/>
        <a:lstStyle/>
        <a:p>
          <a:pPr algn="just"/>
          <a:r>
            <a:rPr lang="en-GB" sz="2200">
              <a:latin typeface="Myriad Pro (Body)"/>
            </a:rPr>
            <a:t>They often rely on a single economic activity, which is more often than not, raw material extraction.</a:t>
          </a:r>
          <a:endParaRPr lang="en-GB" sz="2200" dirty="0">
            <a:latin typeface="Myriad Pro (Body)"/>
          </a:endParaRPr>
        </a:p>
      </dgm:t>
    </dgm:pt>
    <dgm:pt modelId="{B1C67F7C-9126-43CD-84AA-D82DFF4DACE1}" type="parTrans" cxnId="{5E5DB283-5D1D-48E3-8307-E3C4CFC80137}">
      <dgm:prSet/>
      <dgm:spPr/>
      <dgm:t>
        <a:bodyPr/>
        <a:lstStyle/>
        <a:p>
          <a:endParaRPr lang="en-GB"/>
        </a:p>
      </dgm:t>
    </dgm:pt>
    <dgm:pt modelId="{31C4E7E5-C96D-4245-872D-792EA1AE7437}" type="sibTrans" cxnId="{5E5DB283-5D1D-48E3-8307-E3C4CFC80137}">
      <dgm:prSet/>
      <dgm:spPr/>
      <dgm:t>
        <a:bodyPr/>
        <a:lstStyle/>
        <a:p>
          <a:endParaRPr lang="en-GB"/>
        </a:p>
      </dgm:t>
    </dgm:pt>
    <dgm:pt modelId="{815DA5F3-530E-4221-8416-3E4444EB659D}">
      <dgm:prSet custT="1"/>
      <dgm:spPr/>
      <dgm:t>
        <a:bodyPr/>
        <a:lstStyle/>
        <a:p>
          <a:pPr algn="just"/>
          <a:r>
            <a:rPr lang="en-GB" sz="2200" dirty="0">
              <a:latin typeface="Myriad Pro (Body)"/>
            </a:rPr>
            <a:t>There is a large proportion of impoverished and illiterate individuals, as well as a small elite class that controls the majority of the economy. As a result, there is a significant disparity in the population.</a:t>
          </a:r>
        </a:p>
      </dgm:t>
    </dgm:pt>
    <dgm:pt modelId="{5D78383B-1A4A-4F62-9E48-CD3C9B91338F}" type="parTrans" cxnId="{F9877BA4-C5E3-4C8D-8E7B-BD969CA4FA97}">
      <dgm:prSet/>
      <dgm:spPr/>
      <dgm:t>
        <a:bodyPr/>
        <a:lstStyle/>
        <a:p>
          <a:endParaRPr lang="en-GB"/>
        </a:p>
      </dgm:t>
    </dgm:pt>
    <dgm:pt modelId="{A0DC4727-0CF4-46E4-BBE0-126DF9313178}" type="sibTrans" cxnId="{F9877BA4-C5E3-4C8D-8E7B-BD969CA4FA97}">
      <dgm:prSet/>
      <dgm:spPr/>
      <dgm:t>
        <a:bodyPr/>
        <a:lstStyle/>
        <a:p>
          <a:endParaRPr lang="en-GB"/>
        </a:p>
      </dgm:t>
    </dgm:pt>
    <dgm:pt modelId="{8D477B2C-6133-4DEB-B55D-D70C2AE9B4F1}">
      <dgm:prSet custT="1"/>
      <dgm:spPr/>
      <dgm:t>
        <a:bodyPr/>
        <a:lstStyle/>
        <a:p>
          <a:pPr algn="just"/>
          <a:r>
            <a:rPr lang="en-GB" sz="2200">
              <a:latin typeface="Myriad Pro (Body)"/>
            </a:rPr>
            <a:t>Core nations and transnational firms have a significant impact on these countries. This has the potential to impair the peripheral nations’ future economic prospects.</a:t>
          </a:r>
          <a:endParaRPr lang="en-GB" sz="2200" dirty="0">
            <a:latin typeface="Myriad Pro (Body)"/>
          </a:endParaRPr>
        </a:p>
      </dgm:t>
    </dgm:pt>
    <dgm:pt modelId="{DFD8C1BE-444A-495E-8B06-79836A74EB4C}" type="parTrans" cxnId="{F21444F1-310B-4536-9DCD-B25A898EDF7C}">
      <dgm:prSet/>
      <dgm:spPr/>
      <dgm:t>
        <a:bodyPr/>
        <a:lstStyle/>
        <a:p>
          <a:endParaRPr lang="en-GB"/>
        </a:p>
      </dgm:t>
    </dgm:pt>
    <dgm:pt modelId="{58234AFB-8A72-4958-83B2-28C933349368}" type="sibTrans" cxnId="{F21444F1-310B-4536-9DCD-B25A898EDF7C}">
      <dgm:prSet/>
      <dgm:spPr/>
      <dgm:t>
        <a:bodyPr/>
        <a:lstStyle/>
        <a:p>
          <a:endParaRPr lang="en-GB"/>
        </a:p>
      </dgm:t>
    </dgm:pt>
    <dgm:pt modelId="{C407AA87-AB2B-4E8D-A88D-4B48B6ACA380}" type="pres">
      <dgm:prSet presAssocID="{CA411E45-76C6-4310-B20B-63AA4D183739}" presName="Name0" presStyleCnt="0">
        <dgm:presLayoutVars>
          <dgm:dir/>
          <dgm:animLvl val="lvl"/>
          <dgm:resizeHandles val="exact"/>
        </dgm:presLayoutVars>
      </dgm:prSet>
      <dgm:spPr/>
    </dgm:pt>
    <dgm:pt modelId="{4F302DCE-4355-4857-B9AD-91D955EAA49C}" type="pres">
      <dgm:prSet presAssocID="{CF251EBF-A642-403B-895C-5F0DBBE21226}" presName="composite" presStyleCnt="0"/>
      <dgm:spPr/>
    </dgm:pt>
    <dgm:pt modelId="{8D9F8CBC-3348-4A00-A9B8-52956A87CDA4}" type="pres">
      <dgm:prSet presAssocID="{CF251EBF-A642-403B-895C-5F0DBBE21226}" presName="parTx" presStyleLbl="alignNode1" presStyleIdx="0" presStyleCnt="1" custScaleY="77019" custLinFactNeighborY="-495">
        <dgm:presLayoutVars>
          <dgm:chMax val="0"/>
          <dgm:chPref val="0"/>
          <dgm:bulletEnabled val="1"/>
        </dgm:presLayoutVars>
      </dgm:prSet>
      <dgm:spPr/>
    </dgm:pt>
    <dgm:pt modelId="{D8BF69A0-E3C3-4468-8665-33A5924D84F6}" type="pres">
      <dgm:prSet presAssocID="{CF251EBF-A642-403B-895C-5F0DBBE21226}" presName="desTx" presStyleLbl="alignAccFollowNode1" presStyleIdx="0" presStyleCnt="1" custScaleY="108748">
        <dgm:presLayoutVars>
          <dgm:bulletEnabled val="1"/>
        </dgm:presLayoutVars>
      </dgm:prSet>
      <dgm:spPr/>
    </dgm:pt>
  </dgm:ptLst>
  <dgm:cxnLst>
    <dgm:cxn modelId="{AB292819-2381-48C3-9525-561F4D7CD9D4}" type="presOf" srcId="{8D477B2C-6133-4DEB-B55D-D70C2AE9B4F1}" destId="{D8BF69A0-E3C3-4468-8665-33A5924D84F6}" srcOrd="0" destOrd="3" presId="urn:microsoft.com/office/officeart/2005/8/layout/hList1"/>
    <dgm:cxn modelId="{3A23CA19-7629-4DDD-AFAA-488FE84688C8}" srcId="{CA411E45-76C6-4310-B20B-63AA4D183739}" destId="{CF251EBF-A642-403B-895C-5F0DBBE21226}" srcOrd="0" destOrd="0" parTransId="{A5FE2034-4298-4E23-A5CF-F8FDF09678AE}" sibTransId="{1314BF13-940A-40CF-8870-075510951D7D}"/>
    <dgm:cxn modelId="{2BD45437-2EB0-4ED1-BD84-48B05B9280B6}" type="presOf" srcId="{CA411E45-76C6-4310-B20B-63AA4D183739}" destId="{C407AA87-AB2B-4E8D-A88D-4B48B6ACA380}" srcOrd="0" destOrd="0" presId="urn:microsoft.com/office/officeart/2005/8/layout/hList1"/>
    <dgm:cxn modelId="{D8FBAA80-2084-4D0F-A909-2472F67C6840}" type="presOf" srcId="{815DA5F3-530E-4221-8416-3E4444EB659D}" destId="{D8BF69A0-E3C3-4468-8665-33A5924D84F6}" srcOrd="0" destOrd="2" presId="urn:microsoft.com/office/officeart/2005/8/layout/hList1"/>
    <dgm:cxn modelId="{5E5DB283-5D1D-48E3-8307-E3C4CFC80137}" srcId="{CF251EBF-A642-403B-895C-5F0DBBE21226}" destId="{8F216313-AE7F-4BF7-BC5E-2B5727A2D98F}" srcOrd="1" destOrd="0" parTransId="{B1C67F7C-9126-43CD-84AA-D82DFF4DACE1}" sibTransId="{31C4E7E5-C96D-4245-872D-792EA1AE7437}"/>
    <dgm:cxn modelId="{F9877BA4-C5E3-4C8D-8E7B-BD969CA4FA97}" srcId="{CF251EBF-A642-403B-895C-5F0DBBE21226}" destId="{815DA5F3-530E-4221-8416-3E4444EB659D}" srcOrd="2" destOrd="0" parTransId="{5D78383B-1A4A-4F62-9E48-CD3C9B91338F}" sibTransId="{A0DC4727-0CF4-46E4-BBE0-126DF9313178}"/>
    <dgm:cxn modelId="{91740ED3-CC2E-42C5-AAFB-32B86D8D0D17}" srcId="{CF251EBF-A642-403B-895C-5F0DBBE21226}" destId="{FB2098C2-2379-4EB5-B5DB-4D8900816473}" srcOrd="0" destOrd="0" parTransId="{41273B18-EFA8-4D85-AFAE-458ABD9CCEA5}" sibTransId="{6FC1C233-DE2B-4471-A152-5AA5A7BBBF9A}"/>
    <dgm:cxn modelId="{2AF76AD3-30C3-45F2-9B78-31BFA0DA546C}" type="presOf" srcId="{8F216313-AE7F-4BF7-BC5E-2B5727A2D98F}" destId="{D8BF69A0-E3C3-4468-8665-33A5924D84F6}" srcOrd="0" destOrd="1" presId="urn:microsoft.com/office/officeart/2005/8/layout/hList1"/>
    <dgm:cxn modelId="{F21444F1-310B-4536-9DCD-B25A898EDF7C}" srcId="{CF251EBF-A642-403B-895C-5F0DBBE21226}" destId="{8D477B2C-6133-4DEB-B55D-D70C2AE9B4F1}" srcOrd="3" destOrd="0" parTransId="{DFD8C1BE-444A-495E-8B06-79836A74EB4C}" sibTransId="{58234AFB-8A72-4958-83B2-28C933349368}"/>
    <dgm:cxn modelId="{AB18B6F2-6308-41C9-9E55-8C81A763C455}" type="presOf" srcId="{CF251EBF-A642-403B-895C-5F0DBBE21226}" destId="{8D9F8CBC-3348-4A00-A9B8-52956A87CDA4}" srcOrd="0" destOrd="0" presId="urn:microsoft.com/office/officeart/2005/8/layout/hList1"/>
    <dgm:cxn modelId="{A82712FB-6158-4453-B602-656D75D57416}" type="presOf" srcId="{FB2098C2-2379-4EB5-B5DB-4D8900816473}" destId="{D8BF69A0-E3C3-4468-8665-33A5924D84F6}" srcOrd="0" destOrd="0" presId="urn:microsoft.com/office/officeart/2005/8/layout/hList1"/>
    <dgm:cxn modelId="{0F2AEFF6-0BCB-4B2D-A04E-FCA98BBF3D98}" type="presParOf" srcId="{C407AA87-AB2B-4E8D-A88D-4B48B6ACA380}" destId="{4F302DCE-4355-4857-B9AD-91D955EAA49C}" srcOrd="0" destOrd="0" presId="urn:microsoft.com/office/officeart/2005/8/layout/hList1"/>
    <dgm:cxn modelId="{2024F236-015C-475A-9A70-7B584FB96C2B}" type="presParOf" srcId="{4F302DCE-4355-4857-B9AD-91D955EAA49C}" destId="{8D9F8CBC-3348-4A00-A9B8-52956A87CDA4}" srcOrd="0" destOrd="0" presId="urn:microsoft.com/office/officeart/2005/8/layout/hList1"/>
    <dgm:cxn modelId="{ABC9A3ED-7662-4E83-9F4B-52F509A7A01D}" type="presParOf" srcId="{4F302DCE-4355-4857-B9AD-91D955EAA49C}" destId="{D8BF69A0-E3C3-4468-8665-33A5924D84F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411E45-76C6-4310-B20B-63AA4D18373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EDADDE32-A69F-4667-A3FD-3C41E75AD1EF}">
      <dgm:prSet phldrT="[Text]" custT="1"/>
      <dgm:spPr/>
      <dgm:t>
        <a:bodyPr/>
        <a:lstStyle/>
        <a:p>
          <a:r>
            <a:rPr lang="en-GB" sz="2200" b="1" dirty="0">
              <a:latin typeface="Myriad Pro (Body)"/>
            </a:rPr>
            <a:t>Semi-Periphery States:</a:t>
          </a:r>
          <a:endParaRPr lang="en-GB" sz="2200" dirty="0"/>
        </a:p>
      </dgm:t>
    </dgm:pt>
    <dgm:pt modelId="{769B2C7E-8C71-48D2-9430-DC0E91B82FF6}" type="parTrans" cxnId="{7F47D7D7-428E-4C5A-9EF8-408E23F31BFD}">
      <dgm:prSet/>
      <dgm:spPr/>
      <dgm:t>
        <a:bodyPr/>
        <a:lstStyle/>
        <a:p>
          <a:endParaRPr lang="en-GB" sz="2200"/>
        </a:p>
      </dgm:t>
    </dgm:pt>
    <dgm:pt modelId="{3677544D-0712-4AAD-B31C-4F2E7F33AFF4}" type="sibTrans" cxnId="{7F47D7D7-428E-4C5A-9EF8-408E23F31BFD}">
      <dgm:prSet/>
      <dgm:spPr/>
      <dgm:t>
        <a:bodyPr/>
        <a:lstStyle/>
        <a:p>
          <a:endParaRPr lang="en-GB" sz="2200"/>
        </a:p>
      </dgm:t>
    </dgm:pt>
    <dgm:pt modelId="{83BA2940-108A-4C2A-9708-590BEF67EC3A}">
      <dgm:prSet custT="1"/>
      <dgm:spPr/>
      <dgm:t>
        <a:bodyPr/>
        <a:lstStyle/>
        <a:p>
          <a:pPr algn="just"/>
          <a:r>
            <a:rPr lang="en-GB" sz="2200" dirty="0">
              <a:latin typeface="Myriad Pro (Body)"/>
            </a:rPr>
            <a:t>Countries such as India and Brazil fill the gap between the Core and the Periphery.</a:t>
          </a:r>
        </a:p>
      </dgm:t>
    </dgm:pt>
    <dgm:pt modelId="{9338F73C-7FFA-442A-B9FB-7D8671959EA3}" type="parTrans" cxnId="{39537D2A-0159-43CF-B0BA-B5D2E995B1E1}">
      <dgm:prSet/>
      <dgm:spPr/>
      <dgm:t>
        <a:bodyPr/>
        <a:lstStyle/>
        <a:p>
          <a:endParaRPr lang="en-GB" sz="2200"/>
        </a:p>
      </dgm:t>
    </dgm:pt>
    <dgm:pt modelId="{0F758EA1-967E-4CE5-8B8B-14D4F4319F7B}" type="sibTrans" cxnId="{39537D2A-0159-43CF-B0BA-B5D2E995B1E1}">
      <dgm:prSet/>
      <dgm:spPr/>
      <dgm:t>
        <a:bodyPr/>
        <a:lstStyle/>
        <a:p>
          <a:endParaRPr lang="en-GB" sz="2200"/>
        </a:p>
      </dgm:t>
    </dgm:pt>
    <dgm:pt modelId="{F9D414F6-A137-4AB9-9749-45EC3FAF344C}">
      <dgm:prSet custT="1"/>
      <dgm:spPr/>
      <dgm:t>
        <a:bodyPr/>
        <a:lstStyle/>
        <a:p>
          <a:pPr algn="just"/>
          <a:r>
            <a:rPr lang="en-GB" sz="2200" dirty="0">
              <a:latin typeface="Myriad Pro (Body)"/>
            </a:rPr>
            <a:t>They are not always influential in international commerce, but their economies are broad and advanced.</a:t>
          </a:r>
        </a:p>
      </dgm:t>
    </dgm:pt>
    <dgm:pt modelId="{1A8B07C1-1C5E-4AA6-B4DA-370B52756B90}" type="parTrans" cxnId="{E0D6F926-81E8-4F26-8BDB-9CDB0944DD58}">
      <dgm:prSet/>
      <dgm:spPr/>
      <dgm:t>
        <a:bodyPr/>
        <a:lstStyle/>
        <a:p>
          <a:endParaRPr lang="en-GB" sz="2200"/>
        </a:p>
      </dgm:t>
    </dgm:pt>
    <dgm:pt modelId="{BBDA114F-5238-415F-8848-53E6B599BDB0}" type="sibTrans" cxnId="{E0D6F926-81E8-4F26-8BDB-9CDB0944DD58}">
      <dgm:prSet/>
      <dgm:spPr/>
      <dgm:t>
        <a:bodyPr/>
        <a:lstStyle/>
        <a:p>
          <a:endParaRPr lang="en-GB" sz="2200"/>
        </a:p>
      </dgm:t>
    </dgm:pt>
    <dgm:pt modelId="{D1404F0E-25BE-4120-8B43-A1D095573BCE}">
      <dgm:prSet custT="1"/>
      <dgm:spPr/>
      <dgm:t>
        <a:bodyPr/>
        <a:lstStyle/>
        <a:p>
          <a:pPr algn="just"/>
          <a:r>
            <a:rPr lang="en-GB" sz="2200" dirty="0">
              <a:latin typeface="Myriad Pro (Body)"/>
            </a:rPr>
            <a:t>These semi-periphery countries might arise from either periphery countries climbing up to the modernized core countries or core countries descending to periphery status.</a:t>
          </a:r>
        </a:p>
      </dgm:t>
    </dgm:pt>
    <dgm:pt modelId="{199299CC-8BCF-4D35-B855-9BC97C67A0E6}" type="parTrans" cxnId="{4634000E-3648-4FED-9BE7-5C8B1F59F122}">
      <dgm:prSet/>
      <dgm:spPr/>
      <dgm:t>
        <a:bodyPr/>
        <a:lstStyle/>
        <a:p>
          <a:endParaRPr lang="en-GB" sz="2200"/>
        </a:p>
      </dgm:t>
    </dgm:pt>
    <dgm:pt modelId="{1F18DFB9-5D8C-4D3E-AC81-211FE530975D}" type="sibTrans" cxnId="{4634000E-3648-4FED-9BE7-5C8B1F59F122}">
      <dgm:prSet/>
      <dgm:spPr/>
      <dgm:t>
        <a:bodyPr/>
        <a:lstStyle/>
        <a:p>
          <a:endParaRPr lang="en-GB" sz="2200"/>
        </a:p>
      </dgm:t>
    </dgm:pt>
    <dgm:pt modelId="{1B1CF7CD-8718-49E3-A754-813D34C270A8}">
      <dgm:prSet custT="1"/>
      <dgm:spPr/>
      <dgm:t>
        <a:bodyPr/>
        <a:lstStyle/>
        <a:p>
          <a:pPr algn="just"/>
          <a:r>
            <a:rPr lang="en-GB" sz="2200" dirty="0">
              <a:latin typeface="Myriad Pro (Body)"/>
            </a:rPr>
            <a:t>The World-Systems Theory is a fluid model, but it has been criticized for being overly focused on the economy and the core nations, overlooking culture and even class conflicts inside individual countries.</a:t>
          </a:r>
        </a:p>
      </dgm:t>
    </dgm:pt>
    <dgm:pt modelId="{372D2E01-30E2-489E-8E77-397E44A1A83D}" type="parTrans" cxnId="{B2B3FF74-8ACA-4425-B433-C0F33047FB9D}">
      <dgm:prSet/>
      <dgm:spPr/>
      <dgm:t>
        <a:bodyPr/>
        <a:lstStyle/>
        <a:p>
          <a:endParaRPr lang="en-GB" sz="2200"/>
        </a:p>
      </dgm:t>
    </dgm:pt>
    <dgm:pt modelId="{52425C3C-6805-43BC-BEF9-866C72CAE7E1}" type="sibTrans" cxnId="{B2B3FF74-8ACA-4425-B433-C0F33047FB9D}">
      <dgm:prSet/>
      <dgm:spPr/>
      <dgm:t>
        <a:bodyPr/>
        <a:lstStyle/>
        <a:p>
          <a:endParaRPr lang="en-GB" sz="2200"/>
        </a:p>
      </dgm:t>
    </dgm:pt>
    <dgm:pt modelId="{C407AA87-AB2B-4E8D-A88D-4B48B6ACA380}" type="pres">
      <dgm:prSet presAssocID="{CA411E45-76C6-4310-B20B-63AA4D183739}" presName="Name0" presStyleCnt="0">
        <dgm:presLayoutVars>
          <dgm:dir/>
          <dgm:animLvl val="lvl"/>
          <dgm:resizeHandles val="exact"/>
        </dgm:presLayoutVars>
      </dgm:prSet>
      <dgm:spPr/>
    </dgm:pt>
    <dgm:pt modelId="{C30AA2F8-1525-420A-9638-E9EB490C2F94}" type="pres">
      <dgm:prSet presAssocID="{EDADDE32-A69F-4667-A3FD-3C41E75AD1EF}" presName="composite" presStyleCnt="0"/>
      <dgm:spPr/>
    </dgm:pt>
    <dgm:pt modelId="{E512E358-9AAB-49DE-8DF4-82F86C743D3F}" type="pres">
      <dgm:prSet presAssocID="{EDADDE32-A69F-4667-A3FD-3C41E75AD1EF}" presName="parTx" presStyleLbl="alignNode1" presStyleIdx="0" presStyleCnt="1" custScaleY="63332" custLinFactNeighborX="108" custLinFactNeighborY="-58102">
        <dgm:presLayoutVars>
          <dgm:chMax val="0"/>
          <dgm:chPref val="0"/>
          <dgm:bulletEnabled val="1"/>
        </dgm:presLayoutVars>
      </dgm:prSet>
      <dgm:spPr/>
    </dgm:pt>
    <dgm:pt modelId="{E5775FAF-DE53-41FB-B5EC-152670DE1259}" type="pres">
      <dgm:prSet presAssocID="{EDADDE32-A69F-4667-A3FD-3C41E75AD1EF}" presName="desTx" presStyleLbl="alignAccFollowNode1" presStyleIdx="0" presStyleCnt="1" custScaleY="100000">
        <dgm:presLayoutVars>
          <dgm:bulletEnabled val="1"/>
        </dgm:presLayoutVars>
      </dgm:prSet>
      <dgm:spPr/>
    </dgm:pt>
  </dgm:ptLst>
  <dgm:cxnLst>
    <dgm:cxn modelId="{CBF1CC01-0132-4524-A631-CC68C351FDEA}" type="presOf" srcId="{83BA2940-108A-4C2A-9708-590BEF67EC3A}" destId="{E5775FAF-DE53-41FB-B5EC-152670DE1259}" srcOrd="0" destOrd="0" presId="urn:microsoft.com/office/officeart/2005/8/layout/hList1"/>
    <dgm:cxn modelId="{4634000E-3648-4FED-9BE7-5C8B1F59F122}" srcId="{EDADDE32-A69F-4667-A3FD-3C41E75AD1EF}" destId="{D1404F0E-25BE-4120-8B43-A1D095573BCE}" srcOrd="2" destOrd="0" parTransId="{199299CC-8BCF-4D35-B855-9BC97C67A0E6}" sibTransId="{1F18DFB9-5D8C-4D3E-AC81-211FE530975D}"/>
    <dgm:cxn modelId="{E0D6F926-81E8-4F26-8BDB-9CDB0944DD58}" srcId="{EDADDE32-A69F-4667-A3FD-3C41E75AD1EF}" destId="{F9D414F6-A137-4AB9-9749-45EC3FAF344C}" srcOrd="1" destOrd="0" parTransId="{1A8B07C1-1C5E-4AA6-B4DA-370B52756B90}" sibTransId="{BBDA114F-5238-415F-8848-53E6B599BDB0}"/>
    <dgm:cxn modelId="{39537D2A-0159-43CF-B0BA-B5D2E995B1E1}" srcId="{EDADDE32-A69F-4667-A3FD-3C41E75AD1EF}" destId="{83BA2940-108A-4C2A-9708-590BEF67EC3A}" srcOrd="0" destOrd="0" parTransId="{9338F73C-7FFA-442A-B9FB-7D8671959EA3}" sibTransId="{0F758EA1-967E-4CE5-8B8B-14D4F4319F7B}"/>
    <dgm:cxn modelId="{BA384A2F-321B-4403-B7C2-0359A15BA6E7}" type="presOf" srcId="{EDADDE32-A69F-4667-A3FD-3C41E75AD1EF}" destId="{E512E358-9AAB-49DE-8DF4-82F86C743D3F}" srcOrd="0" destOrd="0" presId="urn:microsoft.com/office/officeart/2005/8/layout/hList1"/>
    <dgm:cxn modelId="{2BD45437-2EB0-4ED1-BD84-48B05B9280B6}" type="presOf" srcId="{CA411E45-76C6-4310-B20B-63AA4D183739}" destId="{C407AA87-AB2B-4E8D-A88D-4B48B6ACA380}" srcOrd="0" destOrd="0" presId="urn:microsoft.com/office/officeart/2005/8/layout/hList1"/>
    <dgm:cxn modelId="{B2B3FF74-8ACA-4425-B433-C0F33047FB9D}" srcId="{EDADDE32-A69F-4667-A3FD-3C41E75AD1EF}" destId="{1B1CF7CD-8718-49E3-A754-813D34C270A8}" srcOrd="3" destOrd="0" parTransId="{372D2E01-30E2-489E-8E77-397E44A1A83D}" sibTransId="{52425C3C-6805-43BC-BEF9-866C72CAE7E1}"/>
    <dgm:cxn modelId="{2924FA87-695F-41FC-AB5C-1A73B9A37B55}" type="presOf" srcId="{1B1CF7CD-8718-49E3-A754-813D34C270A8}" destId="{E5775FAF-DE53-41FB-B5EC-152670DE1259}" srcOrd="0" destOrd="3" presId="urn:microsoft.com/office/officeart/2005/8/layout/hList1"/>
    <dgm:cxn modelId="{EC8C32A9-B5E5-4DB5-B11B-9FD41BB85974}" type="presOf" srcId="{D1404F0E-25BE-4120-8B43-A1D095573BCE}" destId="{E5775FAF-DE53-41FB-B5EC-152670DE1259}" srcOrd="0" destOrd="2" presId="urn:microsoft.com/office/officeart/2005/8/layout/hList1"/>
    <dgm:cxn modelId="{DB7A9DCF-602A-4587-A138-B6F65455EA0E}" type="presOf" srcId="{F9D414F6-A137-4AB9-9749-45EC3FAF344C}" destId="{E5775FAF-DE53-41FB-B5EC-152670DE1259}" srcOrd="0" destOrd="1" presId="urn:microsoft.com/office/officeart/2005/8/layout/hList1"/>
    <dgm:cxn modelId="{7F47D7D7-428E-4C5A-9EF8-408E23F31BFD}" srcId="{CA411E45-76C6-4310-B20B-63AA4D183739}" destId="{EDADDE32-A69F-4667-A3FD-3C41E75AD1EF}" srcOrd="0" destOrd="0" parTransId="{769B2C7E-8C71-48D2-9430-DC0E91B82FF6}" sibTransId="{3677544D-0712-4AAD-B31C-4F2E7F33AFF4}"/>
    <dgm:cxn modelId="{252B2F3F-8331-4510-BB57-5670253245F0}" type="presParOf" srcId="{C407AA87-AB2B-4E8D-A88D-4B48B6ACA380}" destId="{C30AA2F8-1525-420A-9638-E9EB490C2F94}" srcOrd="0" destOrd="0" presId="urn:microsoft.com/office/officeart/2005/8/layout/hList1"/>
    <dgm:cxn modelId="{2D0B9AD6-9D2F-4A47-A659-59D58FB9F523}" type="presParOf" srcId="{C30AA2F8-1525-420A-9638-E9EB490C2F94}" destId="{E512E358-9AAB-49DE-8DF4-82F86C743D3F}" srcOrd="0" destOrd="0" presId="urn:microsoft.com/office/officeart/2005/8/layout/hList1"/>
    <dgm:cxn modelId="{644384FF-CBCB-45DE-81C2-CE11AC1A50B4}" type="presParOf" srcId="{C30AA2F8-1525-420A-9638-E9EB490C2F94}" destId="{E5775FAF-DE53-41FB-B5EC-152670DE1259}"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6F5BBB-08E5-4894-AE7D-213072DE3D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08D8E10-455D-42BF-9710-7435D799113E}">
      <dgm:prSet phldrT="[Text]" custT="1"/>
      <dgm:spPr/>
      <dgm:t>
        <a:bodyPr/>
        <a:lstStyle/>
        <a:p>
          <a:r>
            <a:rPr lang="en-GB" sz="2400" noProof="0">
              <a:solidFill>
                <a:srgbClr val="181818"/>
              </a:solidFill>
              <a:latin typeface="Myriad Pro (Body)"/>
              <a:ea typeface="+mn-lt"/>
              <a:cs typeface="+mn-lt"/>
            </a:rPr>
            <a:t>Definitions of globalisation</a:t>
          </a:r>
          <a:endParaRPr lang="en-GB" sz="2400" noProof="0" dirty="0">
            <a:latin typeface="Myriad Pro (Body)"/>
          </a:endParaRPr>
        </a:p>
      </dgm:t>
    </dgm:pt>
    <dgm:pt modelId="{4D68F900-39CF-4294-AC0E-DCEE67F65209}" type="parTrans" cxnId="{321B63A9-9DAF-4DA6-AD0F-09CFBD1AF2C1}">
      <dgm:prSet/>
      <dgm:spPr/>
      <dgm:t>
        <a:bodyPr/>
        <a:lstStyle/>
        <a:p>
          <a:endParaRPr lang="en-GB" sz="1400"/>
        </a:p>
      </dgm:t>
    </dgm:pt>
    <dgm:pt modelId="{59090C76-80DA-4051-8F1D-BB790C43D7BA}" type="sibTrans" cxnId="{321B63A9-9DAF-4DA6-AD0F-09CFBD1AF2C1}">
      <dgm:prSet/>
      <dgm:spPr/>
      <dgm:t>
        <a:bodyPr/>
        <a:lstStyle/>
        <a:p>
          <a:endParaRPr lang="en-GB" sz="1400"/>
        </a:p>
      </dgm:t>
    </dgm:pt>
    <dgm:pt modelId="{52CC8950-FC81-49A2-A33A-623060D33E7A}">
      <dgm:prSet custT="1"/>
      <dgm:spPr/>
      <dgm:t>
        <a:bodyPr/>
        <a:lstStyle/>
        <a:p>
          <a:r>
            <a:rPr lang="en-GB" sz="2400" noProof="0" dirty="0">
              <a:solidFill>
                <a:srgbClr val="181818"/>
              </a:solidFill>
              <a:latin typeface="Myriad Pro (Body)"/>
              <a:cs typeface="Times New Roman"/>
            </a:rPr>
            <a:t>Outline the impact of globalisation on business operation</a:t>
          </a:r>
        </a:p>
      </dgm:t>
    </dgm:pt>
    <dgm:pt modelId="{7D595C24-12CE-4AAD-B6FB-8C1426048E9C}" type="parTrans" cxnId="{74F21D31-D34E-4417-ACEE-A6A7CCF458F9}">
      <dgm:prSet/>
      <dgm:spPr/>
      <dgm:t>
        <a:bodyPr/>
        <a:lstStyle/>
        <a:p>
          <a:endParaRPr lang="en-GB"/>
        </a:p>
      </dgm:t>
    </dgm:pt>
    <dgm:pt modelId="{623189CD-379C-4055-8C01-7D99F9A2B1F4}" type="sibTrans" cxnId="{74F21D31-D34E-4417-ACEE-A6A7CCF458F9}">
      <dgm:prSet/>
      <dgm:spPr/>
      <dgm:t>
        <a:bodyPr/>
        <a:lstStyle/>
        <a:p>
          <a:endParaRPr lang="en-GB"/>
        </a:p>
      </dgm:t>
    </dgm:pt>
    <dgm:pt modelId="{9C849276-038B-45C8-AC19-0016956399D2}" type="pres">
      <dgm:prSet presAssocID="{3B6F5BBB-08E5-4894-AE7D-213072DE3DDD}" presName="linear" presStyleCnt="0">
        <dgm:presLayoutVars>
          <dgm:animLvl val="lvl"/>
          <dgm:resizeHandles val="exact"/>
        </dgm:presLayoutVars>
      </dgm:prSet>
      <dgm:spPr/>
    </dgm:pt>
    <dgm:pt modelId="{192100B9-1CC3-4FD8-A686-1FABEB3C0D98}" type="pres">
      <dgm:prSet presAssocID="{808D8E10-455D-42BF-9710-7435D799113E}" presName="parentText" presStyleLbl="node1" presStyleIdx="0" presStyleCnt="2">
        <dgm:presLayoutVars>
          <dgm:chMax val="0"/>
          <dgm:bulletEnabled val="1"/>
        </dgm:presLayoutVars>
      </dgm:prSet>
      <dgm:spPr/>
    </dgm:pt>
    <dgm:pt modelId="{A92D77B4-DF0A-4540-81EF-A62AAFAEC319}" type="pres">
      <dgm:prSet presAssocID="{59090C76-80DA-4051-8F1D-BB790C43D7BA}" presName="spacer" presStyleCnt="0"/>
      <dgm:spPr/>
    </dgm:pt>
    <dgm:pt modelId="{1AF387B0-0A78-4033-AA2B-31ABE99AB62F}" type="pres">
      <dgm:prSet presAssocID="{52CC8950-FC81-49A2-A33A-623060D33E7A}" presName="parentText" presStyleLbl="node1" presStyleIdx="1" presStyleCnt="2">
        <dgm:presLayoutVars>
          <dgm:chMax val="0"/>
          <dgm:bulletEnabled val="1"/>
        </dgm:presLayoutVars>
      </dgm:prSet>
      <dgm:spPr/>
    </dgm:pt>
  </dgm:ptLst>
  <dgm:cxnLst>
    <dgm:cxn modelId="{74F21D31-D34E-4417-ACEE-A6A7CCF458F9}" srcId="{3B6F5BBB-08E5-4894-AE7D-213072DE3DDD}" destId="{52CC8950-FC81-49A2-A33A-623060D33E7A}" srcOrd="1" destOrd="0" parTransId="{7D595C24-12CE-4AAD-B6FB-8C1426048E9C}" sibTransId="{623189CD-379C-4055-8C01-7D99F9A2B1F4}"/>
    <dgm:cxn modelId="{32873C66-0F69-4955-AA2F-450993EDE8D1}" type="presOf" srcId="{808D8E10-455D-42BF-9710-7435D799113E}" destId="{192100B9-1CC3-4FD8-A686-1FABEB3C0D98}" srcOrd="0" destOrd="0" presId="urn:microsoft.com/office/officeart/2005/8/layout/vList2"/>
    <dgm:cxn modelId="{321B63A9-9DAF-4DA6-AD0F-09CFBD1AF2C1}" srcId="{3B6F5BBB-08E5-4894-AE7D-213072DE3DDD}" destId="{808D8E10-455D-42BF-9710-7435D799113E}" srcOrd="0" destOrd="0" parTransId="{4D68F900-39CF-4294-AC0E-DCEE67F65209}" sibTransId="{59090C76-80DA-4051-8F1D-BB790C43D7BA}"/>
    <dgm:cxn modelId="{681F3BD1-F5C8-4129-B1C9-37BEA92ED9AD}" type="presOf" srcId="{3B6F5BBB-08E5-4894-AE7D-213072DE3DDD}" destId="{9C849276-038B-45C8-AC19-0016956399D2}" srcOrd="0" destOrd="0" presId="urn:microsoft.com/office/officeart/2005/8/layout/vList2"/>
    <dgm:cxn modelId="{F83B3CEF-120F-4D78-B57F-A21348F46BC3}" type="presOf" srcId="{52CC8950-FC81-49A2-A33A-623060D33E7A}" destId="{1AF387B0-0A78-4033-AA2B-31ABE99AB62F}" srcOrd="0" destOrd="0" presId="urn:microsoft.com/office/officeart/2005/8/layout/vList2"/>
    <dgm:cxn modelId="{8E7CDDAF-D04A-40AC-BD97-2666AC3D0E97}" type="presParOf" srcId="{9C849276-038B-45C8-AC19-0016956399D2}" destId="{192100B9-1CC3-4FD8-A686-1FABEB3C0D98}" srcOrd="0" destOrd="0" presId="urn:microsoft.com/office/officeart/2005/8/layout/vList2"/>
    <dgm:cxn modelId="{47C60707-F10E-4A7A-ACB9-5E6175A27DD4}" type="presParOf" srcId="{9C849276-038B-45C8-AC19-0016956399D2}" destId="{A92D77B4-DF0A-4540-81EF-A62AAFAEC319}" srcOrd="1" destOrd="0" presId="urn:microsoft.com/office/officeart/2005/8/layout/vList2"/>
    <dgm:cxn modelId="{189B483B-A13B-4202-BEE8-66C9A13A059D}" type="presParOf" srcId="{9C849276-038B-45C8-AC19-0016956399D2}" destId="{1AF387B0-0A78-4033-AA2B-31ABE99AB62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6EFB2-8723-4F35-AE02-D67FD2B9F893}">
      <dsp:nvSpPr>
        <dsp:cNvPr id="0" name=""/>
        <dsp:cNvSpPr/>
      </dsp:nvSpPr>
      <dsp:spPr>
        <a:xfrm>
          <a:off x="0" y="35555"/>
          <a:ext cx="11133336" cy="837385"/>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b="1" kern="1200" dirty="0">
              <a:latin typeface="Myriad Pro (Body)"/>
            </a:rPr>
            <a:t>Core Nations:</a:t>
          </a:r>
          <a:endParaRPr lang="en-GB" sz="2200" kern="1200" dirty="0"/>
        </a:p>
      </dsp:txBody>
      <dsp:txXfrm>
        <a:off x="0" y="35555"/>
        <a:ext cx="11133336" cy="837385"/>
      </dsp:txXfrm>
    </dsp:sp>
    <dsp:sp modelId="{4729BA89-36C7-46B5-8E12-7443A7C5FEAC}">
      <dsp:nvSpPr>
        <dsp:cNvPr id="0" name=""/>
        <dsp:cNvSpPr/>
      </dsp:nvSpPr>
      <dsp:spPr>
        <a:xfrm>
          <a:off x="0" y="812374"/>
          <a:ext cx="11133336" cy="3242884"/>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just" defTabSz="977900">
            <a:lnSpc>
              <a:spcPct val="90000"/>
            </a:lnSpc>
            <a:spcBef>
              <a:spcPct val="0"/>
            </a:spcBef>
            <a:spcAft>
              <a:spcPct val="15000"/>
            </a:spcAft>
            <a:buChar char="•"/>
          </a:pPr>
          <a:r>
            <a:rPr lang="en-GB" sz="2200" kern="1200" dirty="0">
              <a:latin typeface="Myriad Pro (Body)"/>
            </a:rPr>
            <a:t>Countries in Western Europe and the United States of America are examples of core countries.</a:t>
          </a:r>
        </a:p>
        <a:p>
          <a:pPr marL="228600" lvl="1" indent="-228600" algn="just" defTabSz="977900">
            <a:lnSpc>
              <a:spcPct val="90000"/>
            </a:lnSpc>
            <a:spcBef>
              <a:spcPct val="0"/>
            </a:spcBef>
            <a:spcAft>
              <a:spcPct val="15000"/>
            </a:spcAft>
            <a:buChar char="•"/>
          </a:pPr>
          <a:r>
            <a:rPr lang="en-GB" sz="2200" kern="1200" dirty="0">
              <a:latin typeface="Myriad Pro (Body)"/>
            </a:rPr>
            <a:t>These countries have a powerful central government that is well-funded through taxes.</a:t>
          </a:r>
        </a:p>
        <a:p>
          <a:pPr marL="228600" lvl="1" indent="-228600" algn="just" defTabSz="977900">
            <a:lnSpc>
              <a:spcPct val="90000"/>
            </a:lnSpc>
            <a:spcBef>
              <a:spcPct val="0"/>
            </a:spcBef>
            <a:spcAft>
              <a:spcPct val="15000"/>
            </a:spcAft>
            <a:buChar char="•"/>
          </a:pPr>
          <a:r>
            <a:rPr lang="en-GB" sz="2200" kern="1200" dirty="0">
              <a:latin typeface="Myriad Pro (Body)"/>
            </a:rPr>
            <a:t>They are economically diverse, industrialized, and largely self-sufficient. They have a sizable middle and working class, and they prioritize the manufacture of finished commodities above raw materials.</a:t>
          </a:r>
        </a:p>
      </dsp:txBody>
      <dsp:txXfrm>
        <a:off x="0" y="812374"/>
        <a:ext cx="11133336" cy="32428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9F8CBC-3348-4A00-A9B8-52956A87CDA4}">
      <dsp:nvSpPr>
        <dsp:cNvPr id="0" name=""/>
        <dsp:cNvSpPr/>
      </dsp:nvSpPr>
      <dsp:spPr>
        <a:xfrm>
          <a:off x="0" y="314932"/>
          <a:ext cx="11102258" cy="85526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b="1" kern="1200" dirty="0">
              <a:latin typeface="Myriad Pro (Body)"/>
            </a:rPr>
            <a:t>Periphery Countries:</a:t>
          </a:r>
          <a:endParaRPr lang="en-GB" sz="2200" kern="1200" dirty="0"/>
        </a:p>
      </dsp:txBody>
      <dsp:txXfrm>
        <a:off x="0" y="314932"/>
        <a:ext cx="11102258" cy="855262"/>
      </dsp:txXfrm>
    </dsp:sp>
    <dsp:sp modelId="{D8BF69A0-E3C3-4468-8665-33A5924D84F6}">
      <dsp:nvSpPr>
        <dsp:cNvPr id="0" name=""/>
        <dsp:cNvSpPr/>
      </dsp:nvSpPr>
      <dsp:spPr>
        <a:xfrm>
          <a:off x="0" y="1175691"/>
          <a:ext cx="11102258" cy="34816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just" defTabSz="977900">
            <a:lnSpc>
              <a:spcPct val="90000"/>
            </a:lnSpc>
            <a:spcBef>
              <a:spcPct val="0"/>
            </a:spcBef>
            <a:spcAft>
              <a:spcPct val="15000"/>
            </a:spcAft>
            <a:buChar char="•"/>
          </a:pPr>
          <a:r>
            <a:rPr lang="en-GB" sz="2200" kern="1200" dirty="0">
              <a:latin typeface="Myriad Pro (Body)"/>
            </a:rPr>
            <a:t>Generally refer to nations in Latin America and Africa that have unstable governments.</a:t>
          </a:r>
        </a:p>
        <a:p>
          <a:pPr marL="228600" lvl="1" indent="-228600" algn="just" defTabSz="977900">
            <a:lnSpc>
              <a:spcPct val="90000"/>
            </a:lnSpc>
            <a:spcBef>
              <a:spcPct val="0"/>
            </a:spcBef>
            <a:spcAft>
              <a:spcPct val="15000"/>
            </a:spcAft>
            <a:buChar char="•"/>
          </a:pPr>
          <a:r>
            <a:rPr lang="en-GB" sz="2200" kern="1200">
              <a:latin typeface="Myriad Pro (Body)"/>
            </a:rPr>
            <a:t>They often rely on a single economic activity, which is more often than not, raw material extraction.</a:t>
          </a:r>
          <a:endParaRPr lang="en-GB" sz="2200" kern="1200" dirty="0">
            <a:latin typeface="Myriad Pro (Body)"/>
          </a:endParaRPr>
        </a:p>
        <a:p>
          <a:pPr marL="228600" lvl="1" indent="-228600" algn="just" defTabSz="977900">
            <a:lnSpc>
              <a:spcPct val="90000"/>
            </a:lnSpc>
            <a:spcBef>
              <a:spcPct val="0"/>
            </a:spcBef>
            <a:spcAft>
              <a:spcPct val="15000"/>
            </a:spcAft>
            <a:buChar char="•"/>
          </a:pPr>
          <a:r>
            <a:rPr lang="en-GB" sz="2200" kern="1200" dirty="0">
              <a:latin typeface="Myriad Pro (Body)"/>
            </a:rPr>
            <a:t>There is a large proportion of impoverished and illiterate individuals, as well as a small elite class that controls the majority of the economy. As a result, there is a significant disparity in the population.</a:t>
          </a:r>
        </a:p>
        <a:p>
          <a:pPr marL="228600" lvl="1" indent="-228600" algn="just" defTabSz="977900">
            <a:lnSpc>
              <a:spcPct val="90000"/>
            </a:lnSpc>
            <a:spcBef>
              <a:spcPct val="0"/>
            </a:spcBef>
            <a:spcAft>
              <a:spcPct val="15000"/>
            </a:spcAft>
            <a:buChar char="•"/>
          </a:pPr>
          <a:r>
            <a:rPr lang="en-GB" sz="2200" kern="1200">
              <a:latin typeface="Myriad Pro (Body)"/>
            </a:rPr>
            <a:t>Core nations and transnational firms have a significant impact on these countries. This has the potential to impair the peripheral nations’ future economic prospects.</a:t>
          </a:r>
          <a:endParaRPr lang="en-GB" sz="2200" kern="1200" dirty="0">
            <a:latin typeface="Myriad Pro (Body)"/>
          </a:endParaRPr>
        </a:p>
      </dsp:txBody>
      <dsp:txXfrm>
        <a:off x="0" y="1175691"/>
        <a:ext cx="11102258" cy="34816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2E358-9AAB-49DE-8DF4-82F86C743D3F}">
      <dsp:nvSpPr>
        <dsp:cNvPr id="0" name=""/>
        <dsp:cNvSpPr/>
      </dsp:nvSpPr>
      <dsp:spPr>
        <a:xfrm>
          <a:off x="0" y="0"/>
          <a:ext cx="11102258" cy="54855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b="1" kern="1200" dirty="0">
              <a:latin typeface="Myriad Pro (Body)"/>
            </a:rPr>
            <a:t>Semi-Periphery States:</a:t>
          </a:r>
          <a:endParaRPr lang="en-GB" sz="2200" kern="1200" dirty="0"/>
        </a:p>
      </dsp:txBody>
      <dsp:txXfrm>
        <a:off x="0" y="0"/>
        <a:ext cx="11102258" cy="548558"/>
      </dsp:txXfrm>
    </dsp:sp>
    <dsp:sp modelId="{E5775FAF-DE53-41FB-B5EC-152670DE1259}">
      <dsp:nvSpPr>
        <dsp:cNvPr id="0" name=""/>
        <dsp:cNvSpPr/>
      </dsp:nvSpPr>
      <dsp:spPr>
        <a:xfrm>
          <a:off x="0" y="833642"/>
          <a:ext cx="11102258" cy="3479287"/>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just" defTabSz="977900">
            <a:lnSpc>
              <a:spcPct val="90000"/>
            </a:lnSpc>
            <a:spcBef>
              <a:spcPct val="0"/>
            </a:spcBef>
            <a:spcAft>
              <a:spcPct val="15000"/>
            </a:spcAft>
            <a:buChar char="•"/>
          </a:pPr>
          <a:r>
            <a:rPr lang="en-GB" sz="2200" kern="1200" dirty="0">
              <a:latin typeface="Myriad Pro (Body)"/>
            </a:rPr>
            <a:t>Countries such as India and Brazil fill the gap between the Core and the Periphery.</a:t>
          </a:r>
        </a:p>
        <a:p>
          <a:pPr marL="228600" lvl="1" indent="-228600" algn="just" defTabSz="977900">
            <a:lnSpc>
              <a:spcPct val="90000"/>
            </a:lnSpc>
            <a:spcBef>
              <a:spcPct val="0"/>
            </a:spcBef>
            <a:spcAft>
              <a:spcPct val="15000"/>
            </a:spcAft>
            <a:buChar char="•"/>
          </a:pPr>
          <a:r>
            <a:rPr lang="en-GB" sz="2200" kern="1200" dirty="0">
              <a:latin typeface="Myriad Pro (Body)"/>
            </a:rPr>
            <a:t>They are not always influential in international commerce, but their economies are broad and advanced.</a:t>
          </a:r>
        </a:p>
        <a:p>
          <a:pPr marL="228600" lvl="1" indent="-228600" algn="just" defTabSz="977900">
            <a:lnSpc>
              <a:spcPct val="90000"/>
            </a:lnSpc>
            <a:spcBef>
              <a:spcPct val="0"/>
            </a:spcBef>
            <a:spcAft>
              <a:spcPct val="15000"/>
            </a:spcAft>
            <a:buChar char="•"/>
          </a:pPr>
          <a:r>
            <a:rPr lang="en-GB" sz="2200" kern="1200" dirty="0">
              <a:latin typeface="Myriad Pro (Body)"/>
            </a:rPr>
            <a:t>These semi-periphery countries might arise from either periphery countries climbing up to the modernized core countries or core countries descending to periphery status.</a:t>
          </a:r>
        </a:p>
        <a:p>
          <a:pPr marL="228600" lvl="1" indent="-228600" algn="just" defTabSz="977900">
            <a:lnSpc>
              <a:spcPct val="90000"/>
            </a:lnSpc>
            <a:spcBef>
              <a:spcPct val="0"/>
            </a:spcBef>
            <a:spcAft>
              <a:spcPct val="15000"/>
            </a:spcAft>
            <a:buChar char="•"/>
          </a:pPr>
          <a:r>
            <a:rPr lang="en-GB" sz="2200" kern="1200" dirty="0">
              <a:latin typeface="Myriad Pro (Body)"/>
            </a:rPr>
            <a:t>The World-Systems Theory is a fluid model, but it has been criticized for being overly focused on the economy and the core nations, overlooking culture and even class conflicts inside individual countries.</a:t>
          </a:r>
        </a:p>
      </dsp:txBody>
      <dsp:txXfrm>
        <a:off x="0" y="833642"/>
        <a:ext cx="11102258" cy="34792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100B9-1CC3-4FD8-A686-1FABEB3C0D98}">
      <dsp:nvSpPr>
        <dsp:cNvPr id="0" name=""/>
        <dsp:cNvSpPr/>
      </dsp:nvSpPr>
      <dsp:spPr>
        <a:xfrm>
          <a:off x="0" y="908362"/>
          <a:ext cx="10351383"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noProof="0">
              <a:solidFill>
                <a:srgbClr val="181818"/>
              </a:solidFill>
              <a:latin typeface="Myriad Pro (Body)"/>
              <a:ea typeface="+mn-lt"/>
              <a:cs typeface="+mn-lt"/>
            </a:rPr>
            <a:t>Definitions of globalisation</a:t>
          </a:r>
          <a:endParaRPr lang="en-GB" sz="2400" kern="1200" noProof="0" dirty="0">
            <a:latin typeface="Myriad Pro (Body)"/>
          </a:endParaRPr>
        </a:p>
      </dsp:txBody>
      <dsp:txXfrm>
        <a:off x="59399" y="967761"/>
        <a:ext cx="10232585" cy="1098002"/>
      </dsp:txXfrm>
    </dsp:sp>
    <dsp:sp modelId="{1AF387B0-0A78-4033-AA2B-31ABE99AB62F}">
      <dsp:nvSpPr>
        <dsp:cNvPr id="0" name=""/>
        <dsp:cNvSpPr/>
      </dsp:nvSpPr>
      <dsp:spPr>
        <a:xfrm>
          <a:off x="0" y="2312362"/>
          <a:ext cx="10351383" cy="1216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noProof="0" dirty="0">
              <a:solidFill>
                <a:srgbClr val="181818"/>
              </a:solidFill>
              <a:latin typeface="Myriad Pro (Body)"/>
              <a:cs typeface="Times New Roman"/>
            </a:rPr>
            <a:t>Outline the impact of globalisation on business operation</a:t>
          </a:r>
        </a:p>
      </dsp:txBody>
      <dsp:txXfrm>
        <a:off x="59399" y="2371761"/>
        <a:ext cx="10232585"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563968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22/02/2025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22/02/2025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22/02/2025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22/02/2025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22/02/2025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4.xml"/><Relationship Id="rId1" Type="http://schemas.openxmlformats.org/officeDocument/2006/relationships/video" Target="https://www.youtube.com/embed/JJ0nFD19eT8?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zfn0XHCfDHA?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2" Type="http://schemas.openxmlformats.org/officeDocument/2006/relationships/hyperlink" Target="https://www.wallstreetmojo.com/international-busine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LCBB4016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a:t>
            </a:r>
            <a:r>
              <a:rPr lang="en-GB" altLang="en-US" b="1">
                <a:solidFill>
                  <a:srgbClr val="FFFF00"/>
                </a:solidFill>
              </a:rPr>
              <a:t>2 – Session 1</a:t>
            </a:r>
            <a:endParaRPr lang="en-GB" altLang="en-US" b="1" dirty="0">
              <a:solidFill>
                <a:srgbClr val="FFFF00"/>
              </a:solidFill>
            </a:endParaRPr>
          </a:p>
          <a:p>
            <a:pPr eaLnBrk="1" hangingPunct="1"/>
            <a:r>
              <a:rPr lang="en-GB" altLang="en-US" sz="4000" dirty="0">
                <a:solidFill>
                  <a:srgbClr val="FFFF00"/>
                </a:solidFill>
              </a:rPr>
              <a:t>Globalisation</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4EFFC-E560-46EE-5C4E-2817192F6AC6}"/>
              </a:ext>
            </a:extLst>
          </p:cNvPr>
          <p:cNvSpPr>
            <a:spLocks noGrp="1"/>
          </p:cNvSpPr>
          <p:nvPr>
            <p:ph type="title"/>
          </p:nvPr>
        </p:nvSpPr>
        <p:spPr>
          <a:xfrm>
            <a:off x="609600" y="274638"/>
            <a:ext cx="10972800" cy="562074"/>
          </a:xfrm>
        </p:spPr>
        <p:txBody>
          <a:bodyPr wrap="square" anchor="ctr">
            <a:normAutofit/>
          </a:bodyPr>
          <a:lstStyle/>
          <a:p>
            <a:r>
              <a:rPr lang="en-GB" sz="2800" b="1" i="1" dirty="0">
                <a:solidFill>
                  <a:schemeClr val="tx2"/>
                </a:solidFill>
                <a:latin typeface="Amasis MT Pro Black" panose="02040A04050005020304" pitchFamily="18" charset="0"/>
              </a:rPr>
              <a:t>Reminder: Important Information for Week 7 Online Tests"</a:t>
            </a:r>
            <a:endParaRPr lang="en-GB" sz="2800" b="1" dirty="0">
              <a:latin typeface="Amasis MT Pro Black" panose="02040A04050005020304" pitchFamily="18" charset="0"/>
            </a:endParaRPr>
          </a:p>
        </p:txBody>
      </p:sp>
      <p:sp>
        <p:nvSpPr>
          <p:cNvPr id="3" name="Content Placeholder 2">
            <a:extLst>
              <a:ext uri="{FF2B5EF4-FFF2-40B4-BE49-F238E27FC236}">
                <a16:creationId xmlns:a16="http://schemas.microsoft.com/office/drawing/2014/main" id="{5FC5616E-2FE1-ED46-11E5-D2C3D0BBAC0C}"/>
              </a:ext>
            </a:extLst>
          </p:cNvPr>
          <p:cNvSpPr>
            <a:spLocks noGrp="1"/>
          </p:cNvSpPr>
          <p:nvPr>
            <p:ph idx="1"/>
          </p:nvPr>
        </p:nvSpPr>
        <p:spPr>
          <a:xfrm>
            <a:off x="609600" y="1052736"/>
            <a:ext cx="10972800" cy="4608512"/>
          </a:xfrm>
          <a:ln>
            <a:solidFill>
              <a:schemeClr val="tx1"/>
            </a:solidFill>
          </a:ln>
        </p:spPr>
        <p:txBody>
          <a:bodyPr wrap="square" anchor="t">
            <a:noAutofit/>
          </a:bodyPr>
          <a:lstStyle/>
          <a:p>
            <a:pPr marL="0" indent="0" algn="just">
              <a:buNone/>
            </a:pPr>
            <a:r>
              <a:rPr lang="en-GB" sz="2200" b="1" dirty="0"/>
              <a:t>Test Details</a:t>
            </a:r>
          </a:p>
          <a:p>
            <a:pPr algn="just">
              <a:buFont typeface="Arial" panose="020B0604020202020204" pitchFamily="34" charset="0"/>
              <a:buChar char="•"/>
            </a:pPr>
            <a:r>
              <a:rPr lang="en-GB" sz="2200" b="1" dirty="0"/>
              <a:t>Format:</a:t>
            </a:r>
            <a:r>
              <a:rPr lang="en-GB" sz="2200" dirty="0"/>
              <a:t> </a:t>
            </a:r>
            <a:r>
              <a:rPr lang="en-GB" sz="2200" dirty="0">
                <a:solidFill>
                  <a:srgbClr val="FF0000"/>
                </a:solidFill>
              </a:rPr>
              <a:t>Online Test with 25 multiple-choice questions</a:t>
            </a:r>
          </a:p>
          <a:p>
            <a:pPr algn="just">
              <a:buFont typeface="Arial" panose="020B0604020202020204" pitchFamily="34" charset="0"/>
              <a:buChar char="•"/>
            </a:pPr>
            <a:r>
              <a:rPr lang="en-GB" sz="2200" b="1" dirty="0"/>
              <a:t>Duration:</a:t>
            </a:r>
            <a:r>
              <a:rPr lang="en-GB" sz="2200" dirty="0"/>
              <a:t> </a:t>
            </a:r>
            <a:r>
              <a:rPr lang="en-GB" sz="2200" dirty="0">
                <a:solidFill>
                  <a:srgbClr val="FF0000"/>
                </a:solidFill>
              </a:rPr>
              <a:t>60 minutes</a:t>
            </a:r>
          </a:p>
          <a:p>
            <a:pPr algn="just">
              <a:buFont typeface="Arial" panose="020B0604020202020204" pitchFamily="34" charset="0"/>
              <a:buChar char="•"/>
            </a:pPr>
            <a:r>
              <a:rPr lang="en-GB" sz="2200" b="1" dirty="0"/>
              <a:t>Marks:</a:t>
            </a:r>
            <a:r>
              <a:rPr lang="en-GB" sz="2200" dirty="0"/>
              <a:t> Each question carries 2 marks. All questions must be answered.</a:t>
            </a:r>
            <a:endParaRPr lang="en-GB" sz="2200" b="1" dirty="0"/>
          </a:p>
          <a:p>
            <a:pPr marL="0" indent="0" algn="just">
              <a:buNone/>
            </a:pPr>
            <a:endParaRPr lang="en-GB" sz="2200" b="1" dirty="0"/>
          </a:p>
          <a:p>
            <a:pPr marL="0" indent="0" algn="just">
              <a:buNone/>
            </a:pPr>
            <a:r>
              <a:rPr lang="en-GB" sz="2200" b="1" dirty="0"/>
              <a:t>Important Information About Your Online Test</a:t>
            </a:r>
          </a:p>
          <a:p>
            <a:pPr algn="just">
              <a:buFont typeface="Arial" panose="020B0604020202020204" pitchFamily="34" charset="0"/>
              <a:buChar char="•"/>
            </a:pPr>
            <a:r>
              <a:rPr lang="en-GB" sz="2200" b="1" dirty="0"/>
              <a:t>Dates:</a:t>
            </a:r>
            <a:r>
              <a:rPr lang="en-GB" sz="2200" dirty="0"/>
              <a:t>  </a:t>
            </a:r>
            <a:r>
              <a:rPr lang="en-GB" sz="2200" dirty="0">
                <a:solidFill>
                  <a:srgbClr val="FF0000"/>
                </a:solidFill>
              </a:rPr>
              <a:t>Week 7 – during your regular teaching session </a:t>
            </a:r>
            <a:r>
              <a:rPr lang="en-GB" sz="2200" dirty="0"/>
              <a:t>(Please check the assessment schedule for more information)</a:t>
            </a:r>
            <a:endParaRPr lang="en-GB" sz="1800" dirty="0"/>
          </a:p>
          <a:p>
            <a:pPr algn="just">
              <a:buFont typeface="Arial" panose="020B0604020202020204" pitchFamily="34" charset="0"/>
              <a:buChar char="•"/>
            </a:pPr>
            <a:r>
              <a:rPr lang="en-GB" sz="2200" b="1" dirty="0"/>
              <a:t>Location:</a:t>
            </a:r>
            <a:r>
              <a:rPr lang="en-GB" sz="2200" dirty="0"/>
              <a:t> </a:t>
            </a:r>
            <a:r>
              <a:rPr lang="en-GB" sz="2200" dirty="0">
                <a:solidFill>
                  <a:srgbClr val="FF0000"/>
                </a:solidFill>
              </a:rPr>
              <a:t>On campus</a:t>
            </a:r>
            <a:r>
              <a:rPr lang="en-GB" sz="2200" dirty="0"/>
              <a:t>. Please attend at your usual class starting time.</a:t>
            </a:r>
          </a:p>
          <a:p>
            <a:pPr algn="just">
              <a:buFont typeface="Arial" panose="020B0604020202020204" pitchFamily="34" charset="0"/>
              <a:buChar char="•"/>
            </a:pPr>
            <a:r>
              <a:rPr lang="en-GB" sz="2200" b="1" dirty="0"/>
              <a:t>Coverage:</a:t>
            </a:r>
            <a:r>
              <a:rPr lang="en-GB" sz="2200" dirty="0"/>
              <a:t> The test will assess knowledge of the </a:t>
            </a:r>
            <a:r>
              <a:rPr lang="en-GB" sz="2200" dirty="0">
                <a:solidFill>
                  <a:srgbClr val="FF0000"/>
                </a:solidFill>
              </a:rPr>
              <a:t>lessons covered during the</a:t>
            </a:r>
            <a:r>
              <a:rPr lang="en-GB" sz="2200" dirty="0"/>
              <a:t> </a:t>
            </a:r>
            <a:r>
              <a:rPr lang="en-GB" sz="2200" dirty="0">
                <a:solidFill>
                  <a:srgbClr val="FF0000"/>
                </a:solidFill>
              </a:rPr>
              <a:t>first six weeks of the course</a:t>
            </a:r>
            <a:r>
              <a:rPr lang="en-GB" sz="2200" dirty="0"/>
              <a:t>.</a:t>
            </a:r>
          </a:p>
          <a:p>
            <a:pPr marL="0" indent="0" algn="just">
              <a:buNone/>
            </a:pPr>
            <a:endParaRPr lang="en-GB" sz="2200" dirty="0"/>
          </a:p>
        </p:txBody>
      </p:sp>
    </p:spTree>
    <p:extLst>
      <p:ext uri="{BB962C8B-B14F-4D97-AF65-F5344CB8AC3E}">
        <p14:creationId xmlns:p14="http://schemas.microsoft.com/office/powerpoint/2010/main" val="2330232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083DE-F88A-6FD4-861A-6F7612586D35}"/>
              </a:ext>
            </a:extLst>
          </p:cNvPr>
          <p:cNvSpPr>
            <a:spLocks noGrp="1"/>
          </p:cNvSpPr>
          <p:nvPr>
            <p:ph type="title"/>
          </p:nvPr>
        </p:nvSpPr>
        <p:spPr/>
        <p:txBody>
          <a:bodyPr/>
          <a:lstStyle/>
          <a:p>
            <a:pPr algn="l"/>
            <a:r>
              <a:rPr lang="en-GB" sz="3200" b="1" dirty="0"/>
              <a:t>By the end of this session, students should be aware of:</a:t>
            </a:r>
          </a:p>
        </p:txBody>
      </p:sp>
      <p:sp>
        <p:nvSpPr>
          <p:cNvPr id="3" name="Content Placeholder 2">
            <a:extLst>
              <a:ext uri="{FF2B5EF4-FFF2-40B4-BE49-F238E27FC236}">
                <a16:creationId xmlns:a16="http://schemas.microsoft.com/office/drawing/2014/main" id="{30B62D61-0BE1-1ACE-50D2-E371E471EADC}"/>
              </a:ext>
            </a:extLst>
          </p:cNvPr>
          <p:cNvSpPr>
            <a:spLocks noGrp="1"/>
          </p:cNvSpPr>
          <p:nvPr>
            <p:ph idx="1"/>
          </p:nvPr>
        </p:nvSpPr>
        <p:spPr/>
        <p:txBody>
          <a:bodyPr/>
          <a:lstStyle/>
          <a:p>
            <a:pPr lvl="0"/>
            <a:r>
              <a:rPr lang="en-US" sz="2200" dirty="0">
                <a:solidFill>
                  <a:srgbClr val="181818"/>
                </a:solidFill>
                <a:latin typeface="Myriad Pro (Body)"/>
                <a:ea typeface="+mn-lt"/>
                <a:cs typeface="+mn-lt"/>
              </a:rPr>
              <a:t>Define </a:t>
            </a:r>
            <a:r>
              <a:rPr lang="en-US" sz="2200" dirty="0" err="1">
                <a:solidFill>
                  <a:srgbClr val="181818"/>
                </a:solidFill>
                <a:latin typeface="Myriad Pro (Body)"/>
                <a:ea typeface="+mn-lt"/>
                <a:cs typeface="+mn-lt"/>
              </a:rPr>
              <a:t>globalisation</a:t>
            </a:r>
            <a:r>
              <a:rPr lang="en-US" sz="2200" dirty="0">
                <a:solidFill>
                  <a:srgbClr val="181818"/>
                </a:solidFill>
                <a:latin typeface="Myriad Pro (Body)"/>
                <a:ea typeface="+mn-lt"/>
                <a:cs typeface="+mn-lt"/>
              </a:rPr>
              <a:t>.</a:t>
            </a:r>
            <a:endParaRPr lang="en-GB" sz="2200" dirty="0">
              <a:latin typeface="Myriad Pro (Body)"/>
            </a:endParaRPr>
          </a:p>
          <a:p>
            <a:pPr lvl="0"/>
            <a:r>
              <a:rPr lang="en-US" sz="2200" dirty="0">
                <a:solidFill>
                  <a:srgbClr val="181818"/>
                </a:solidFill>
                <a:latin typeface="Myriad Pro (Body)"/>
                <a:cs typeface="Times New Roman"/>
              </a:rPr>
              <a:t>Outline the impact of </a:t>
            </a:r>
            <a:r>
              <a:rPr lang="en-US" sz="2200" dirty="0" err="1">
                <a:solidFill>
                  <a:srgbClr val="181818"/>
                </a:solidFill>
                <a:latin typeface="Myriad Pro (Body)"/>
                <a:cs typeface="Times New Roman"/>
              </a:rPr>
              <a:t>globalisation</a:t>
            </a:r>
            <a:r>
              <a:rPr lang="en-US" sz="2200" dirty="0">
                <a:solidFill>
                  <a:srgbClr val="181818"/>
                </a:solidFill>
                <a:latin typeface="Myriad Pro (Body)"/>
                <a:cs typeface="Times New Roman"/>
              </a:rPr>
              <a:t> on business operations.</a:t>
            </a:r>
          </a:p>
        </p:txBody>
      </p:sp>
    </p:spTree>
    <p:extLst>
      <p:ext uri="{BB962C8B-B14F-4D97-AF65-F5344CB8AC3E}">
        <p14:creationId xmlns:p14="http://schemas.microsoft.com/office/powerpoint/2010/main" val="3807932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70615C5-1E79-1404-1753-5E8A5375B44E}"/>
              </a:ext>
            </a:extLst>
          </p:cNvPr>
          <p:cNvSpPr>
            <a:spLocks noGrp="1"/>
          </p:cNvSpPr>
          <p:nvPr>
            <p:ph type="title"/>
          </p:nvPr>
        </p:nvSpPr>
        <p:spPr>
          <a:xfrm>
            <a:off x="609600" y="332656"/>
            <a:ext cx="10022904" cy="792088"/>
          </a:xfrm>
        </p:spPr>
        <p:txBody>
          <a:bodyPr vert="horz" wrap="square" lIns="91440" tIns="45720" rIns="91440" bIns="45720" numCol="1" anchor="b" anchorCtr="0" compatLnSpc="1">
            <a:prstTxWarp prst="textNoShape">
              <a:avLst/>
            </a:prstTxWarp>
            <a:noAutofit/>
          </a:bodyPr>
          <a:lstStyle/>
          <a:p>
            <a:pPr algn="ctr"/>
            <a:r>
              <a:rPr lang="en-GB" sz="2800" dirty="0"/>
              <a:t>What is </a:t>
            </a:r>
            <a:r>
              <a:rPr lang="en-GB" sz="2800" b="1" dirty="0"/>
              <a:t>Globalisation</a:t>
            </a:r>
            <a:r>
              <a:rPr lang="en-GB" sz="2800" dirty="0"/>
              <a:t>?</a:t>
            </a:r>
            <a:endParaRPr lang="en-US" sz="2800" dirty="0"/>
          </a:p>
        </p:txBody>
      </p:sp>
      <p:sp>
        <p:nvSpPr>
          <p:cNvPr id="3" name="TextBox 2">
            <a:extLst>
              <a:ext uri="{FF2B5EF4-FFF2-40B4-BE49-F238E27FC236}">
                <a16:creationId xmlns:a16="http://schemas.microsoft.com/office/drawing/2014/main" id="{F0F7F290-38EE-9137-6F6D-562D715BDB44}"/>
              </a:ext>
            </a:extLst>
          </p:cNvPr>
          <p:cNvSpPr txBox="1"/>
          <p:nvPr/>
        </p:nvSpPr>
        <p:spPr bwMode="auto">
          <a:xfrm>
            <a:off x="609600" y="1628800"/>
            <a:ext cx="11103024" cy="3836192"/>
          </a:xfrm>
          <a:prstGeom prst="rect">
            <a:avLst/>
          </a:prstGeom>
          <a:noFill/>
          <a:ln>
            <a:noFill/>
          </a:ln>
        </p:spPr>
        <p:txBody>
          <a:bodyPr vert="horz" wrap="square" lIns="91440" tIns="45720" rIns="91440" bIns="45720" numCol="1" anchor="t" anchorCtr="0" compatLnSpc="1">
            <a:prstTxWarp prst="textNoShape">
              <a:avLst/>
            </a:prstTxWarp>
            <a:normAutofit/>
          </a:bodyPr>
          <a:lstStyle/>
          <a:p>
            <a:pPr algn="just"/>
            <a:r>
              <a:rPr lang="en-GB" sz="2200" dirty="0"/>
              <a:t>Task: Research and Define the term ‘</a:t>
            </a:r>
            <a:r>
              <a:rPr lang="en-GB" sz="2400" b="1" dirty="0"/>
              <a:t>Globalisation’</a:t>
            </a:r>
            <a:endParaRPr lang="en-GB" sz="2200" dirty="0"/>
          </a:p>
          <a:p>
            <a:pPr algn="just"/>
            <a:endParaRPr lang="en-GB" sz="2200" dirty="0"/>
          </a:p>
          <a:p>
            <a:pPr algn="just">
              <a:buFont typeface="+mj-lt"/>
              <a:buAutoNum type="arabicPeriod"/>
            </a:pPr>
            <a:r>
              <a:rPr lang="en-GB" sz="2200" b="1" dirty="0"/>
              <a:t>Work in pairs</a:t>
            </a:r>
            <a:r>
              <a:rPr lang="en-GB" sz="2200" dirty="0"/>
              <a:t> to conduct research.</a:t>
            </a:r>
          </a:p>
          <a:p>
            <a:pPr algn="just">
              <a:buFont typeface="+mj-lt"/>
              <a:buAutoNum type="arabicPeriod"/>
            </a:pPr>
            <a:r>
              <a:rPr lang="en-GB" sz="2200" b="1" dirty="0"/>
              <a:t>Find and compile definitions</a:t>
            </a:r>
            <a:r>
              <a:rPr lang="en-GB" sz="2200" dirty="0"/>
              <a:t> of the global business environment.</a:t>
            </a:r>
          </a:p>
          <a:p>
            <a:pPr algn="just">
              <a:buFont typeface="+mj-lt"/>
              <a:buAutoNum type="arabicPeriod"/>
            </a:pPr>
            <a:r>
              <a:rPr lang="en-GB" sz="2200" dirty="0"/>
              <a:t>Ensure your definitions are sourced from </a:t>
            </a:r>
            <a:r>
              <a:rPr lang="en-GB" sz="2200" b="1" dirty="0"/>
              <a:t>valid and reliable sources</a:t>
            </a:r>
            <a:r>
              <a:rPr lang="en-GB" sz="2200" dirty="0"/>
              <a:t>.</a:t>
            </a:r>
          </a:p>
          <a:p>
            <a:pPr algn="just">
              <a:buFont typeface="+mj-lt"/>
              <a:buAutoNum type="arabicPeriod"/>
            </a:pPr>
            <a:r>
              <a:rPr lang="en-GB" sz="2200" b="1" dirty="0"/>
              <a:t>Present your findings</a:t>
            </a:r>
            <a:r>
              <a:rPr lang="en-GB" sz="2200" dirty="0"/>
              <a:t> to the class.</a:t>
            </a:r>
          </a:p>
        </p:txBody>
      </p:sp>
    </p:spTree>
    <p:extLst>
      <p:ext uri="{BB962C8B-B14F-4D97-AF65-F5344CB8AC3E}">
        <p14:creationId xmlns:p14="http://schemas.microsoft.com/office/powerpoint/2010/main" val="2394180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76C36EA5-70D3-055A-0222-FD454043EB22}"/>
              </a:ext>
            </a:extLst>
          </p:cNvPr>
          <p:cNvSpPr>
            <a:spLocks noGrp="1"/>
          </p:cNvSpPr>
          <p:nvPr>
            <p:ph type="title"/>
          </p:nvPr>
        </p:nvSpPr>
        <p:spPr>
          <a:xfrm>
            <a:off x="609600" y="274638"/>
            <a:ext cx="10972800" cy="1143000"/>
          </a:xfrm>
        </p:spPr>
        <p:txBody>
          <a:bodyPr wrap="square" anchor="ctr">
            <a:normAutofit/>
          </a:bodyPr>
          <a:lstStyle/>
          <a:p>
            <a:r>
              <a:rPr lang="en-GB" sz="3200" b="1" dirty="0"/>
              <a:t>Globalisation</a:t>
            </a:r>
            <a:endParaRPr lang="en-US" sz="3200" dirty="0"/>
          </a:p>
        </p:txBody>
      </p:sp>
      <p:pic>
        <p:nvPicPr>
          <p:cNvPr id="2" name="Online Media 1" title="Globalization explained (explainity® explainer video)">
            <a:hlinkClick r:id="" action="ppaction://media"/>
            <a:extLst>
              <a:ext uri="{FF2B5EF4-FFF2-40B4-BE49-F238E27FC236}">
                <a16:creationId xmlns:a16="http://schemas.microsoft.com/office/drawing/2014/main" id="{CCFEE4D3-AF28-4C16-D741-CD5B73EE93CD}"/>
              </a:ext>
            </a:extLst>
          </p:cNvPr>
          <p:cNvPicPr>
            <a:picLocks noRot="1" noChangeAspect="1"/>
          </p:cNvPicPr>
          <p:nvPr>
            <a:videoFile r:link="rId1"/>
          </p:nvPr>
        </p:nvPicPr>
        <p:blipFill>
          <a:blip r:embed="rId3"/>
          <a:stretch>
            <a:fillRect/>
          </a:stretch>
        </p:blipFill>
        <p:spPr>
          <a:xfrm>
            <a:off x="2279576" y="1232036"/>
            <a:ext cx="7776864" cy="4393928"/>
          </a:xfrm>
          <a:prstGeom prst="rect">
            <a:avLst/>
          </a:prstGeom>
          <a:noFill/>
        </p:spPr>
      </p:pic>
    </p:spTree>
    <p:extLst>
      <p:ext uri="{BB962C8B-B14F-4D97-AF65-F5344CB8AC3E}">
        <p14:creationId xmlns:p14="http://schemas.microsoft.com/office/powerpoint/2010/main" val="3616352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76C36EA5-70D3-055A-0222-FD454043EB22}"/>
              </a:ext>
            </a:extLst>
          </p:cNvPr>
          <p:cNvSpPr>
            <a:spLocks noGrp="1"/>
          </p:cNvSpPr>
          <p:nvPr>
            <p:ph type="title"/>
          </p:nvPr>
        </p:nvSpPr>
        <p:spPr>
          <a:xfrm>
            <a:off x="609600" y="274638"/>
            <a:ext cx="10972800" cy="1143000"/>
          </a:xfrm>
        </p:spPr>
        <p:txBody>
          <a:bodyPr wrap="square" anchor="ctr">
            <a:normAutofit/>
          </a:bodyPr>
          <a:lstStyle/>
          <a:p>
            <a:r>
              <a:rPr lang="en-GB" sz="3200" b="1" dirty="0"/>
              <a:t>Globalisation</a:t>
            </a:r>
            <a:endParaRPr lang="en-US" sz="3200" dirty="0"/>
          </a:p>
        </p:txBody>
      </p:sp>
      <p:sp>
        <p:nvSpPr>
          <p:cNvPr id="3" name="Subtitle 2">
            <a:extLst>
              <a:ext uri="{FF2B5EF4-FFF2-40B4-BE49-F238E27FC236}">
                <a16:creationId xmlns:a16="http://schemas.microsoft.com/office/drawing/2014/main" id="{1315FFF1-43FC-FCFE-BEC0-38B41837CFA3}"/>
              </a:ext>
            </a:extLst>
          </p:cNvPr>
          <p:cNvSpPr>
            <a:spLocks noGrp="1"/>
          </p:cNvSpPr>
          <p:nvPr>
            <p:ph sz="half" idx="1"/>
          </p:nvPr>
        </p:nvSpPr>
        <p:spPr>
          <a:xfrm>
            <a:off x="407368" y="1196752"/>
            <a:ext cx="10959008" cy="4392488"/>
          </a:xfrm>
        </p:spPr>
        <p:txBody>
          <a:bodyPr vert="horz" wrap="square" lIns="91440" tIns="45720" rIns="91440" bIns="45720" rtlCol="0" anchor="t">
            <a:noAutofit/>
          </a:bodyPr>
          <a:lstStyle/>
          <a:p>
            <a:pPr marL="0" indent="0">
              <a:lnSpc>
                <a:spcPct val="90000"/>
              </a:lnSpc>
              <a:buNone/>
            </a:pPr>
            <a:r>
              <a:rPr lang="en-GB" sz="2200" dirty="0"/>
              <a:t>Globalisation refers to the increased interconnectedness and interdependence of different countries in terms of trade, culture, and politics (Morrison, 2017).</a:t>
            </a:r>
          </a:p>
          <a:p>
            <a:pPr marL="0" indent="0">
              <a:lnSpc>
                <a:spcPct val="90000"/>
              </a:lnSpc>
              <a:buNone/>
            </a:pPr>
            <a:endParaRPr lang="en-GB" sz="2200" dirty="0"/>
          </a:p>
          <a:p>
            <a:pPr marL="0" indent="0">
              <a:lnSpc>
                <a:spcPct val="90000"/>
              </a:lnSpc>
              <a:buNone/>
            </a:pPr>
            <a:r>
              <a:rPr lang="en-GB" sz="2200" dirty="0"/>
              <a:t>The growth of international trade has led many businesses to become multinational corporations. These organizations operate in multiple countries, leveraging global markets for growth and profitability.</a:t>
            </a:r>
          </a:p>
          <a:p>
            <a:pPr marL="0" indent="0">
              <a:lnSpc>
                <a:spcPct val="90000"/>
              </a:lnSpc>
              <a:buNone/>
            </a:pPr>
            <a:endParaRPr lang="en-GB" sz="2200" dirty="0"/>
          </a:p>
          <a:p>
            <a:pPr marL="0" indent="0">
              <a:lnSpc>
                <a:spcPct val="90000"/>
              </a:lnSpc>
              <a:buNone/>
            </a:pPr>
            <a:r>
              <a:rPr lang="en-GB" sz="2200" dirty="0"/>
              <a:t>Technological advances, such as the internet, have fuelled globalisation by enabling real-time communication and e-commerce across borders.</a:t>
            </a:r>
          </a:p>
          <a:p>
            <a:pPr marL="0" indent="0">
              <a:lnSpc>
                <a:spcPct val="90000"/>
              </a:lnSpc>
              <a:buNone/>
            </a:pPr>
            <a:endParaRPr lang="en-GB" sz="2200" b="1" dirty="0"/>
          </a:p>
          <a:p>
            <a:pPr marL="0" indent="0">
              <a:lnSpc>
                <a:spcPct val="90000"/>
              </a:lnSpc>
              <a:buNone/>
            </a:pPr>
            <a:r>
              <a:rPr lang="en-GB" sz="2200" dirty="0"/>
              <a:t>Globalisation can positively and negatively impact the environment. Increased trade and industrial activity can lead to environmental degradation, but globalisation also facilitates the spread of environmental awareness and sustainable practices.</a:t>
            </a:r>
          </a:p>
        </p:txBody>
      </p:sp>
    </p:spTree>
    <p:extLst>
      <p:ext uri="{BB962C8B-B14F-4D97-AF65-F5344CB8AC3E}">
        <p14:creationId xmlns:p14="http://schemas.microsoft.com/office/powerpoint/2010/main" val="3929396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76C36EA5-70D3-055A-0222-FD454043EB22}"/>
              </a:ext>
            </a:extLst>
          </p:cNvPr>
          <p:cNvSpPr>
            <a:spLocks noGrp="1"/>
          </p:cNvSpPr>
          <p:nvPr>
            <p:ph type="title"/>
          </p:nvPr>
        </p:nvSpPr>
        <p:spPr>
          <a:xfrm>
            <a:off x="609600" y="274638"/>
            <a:ext cx="10972800" cy="1143000"/>
          </a:xfrm>
        </p:spPr>
        <p:txBody>
          <a:bodyPr wrap="square" anchor="ctr">
            <a:normAutofit/>
          </a:bodyPr>
          <a:lstStyle/>
          <a:p>
            <a:r>
              <a:rPr lang="en-GB" sz="3200" b="1" dirty="0"/>
              <a:t>Globalisation</a:t>
            </a:r>
            <a:endParaRPr lang="en-US" sz="3200" dirty="0"/>
          </a:p>
        </p:txBody>
      </p:sp>
      <p:sp>
        <p:nvSpPr>
          <p:cNvPr id="3" name="Subtitle 2">
            <a:extLst>
              <a:ext uri="{FF2B5EF4-FFF2-40B4-BE49-F238E27FC236}">
                <a16:creationId xmlns:a16="http://schemas.microsoft.com/office/drawing/2014/main" id="{1315FFF1-43FC-FCFE-BEC0-38B41837CFA3}"/>
              </a:ext>
            </a:extLst>
          </p:cNvPr>
          <p:cNvSpPr>
            <a:spLocks noGrp="1"/>
          </p:cNvSpPr>
          <p:nvPr>
            <p:ph sz="half" idx="1"/>
          </p:nvPr>
        </p:nvSpPr>
        <p:spPr>
          <a:xfrm>
            <a:off x="407368" y="1196752"/>
            <a:ext cx="11175032" cy="4392488"/>
          </a:xfrm>
        </p:spPr>
        <p:txBody>
          <a:bodyPr vert="horz" wrap="square" lIns="91440" tIns="45720" rIns="91440" bIns="45720" rtlCol="0" anchor="t">
            <a:noAutofit/>
          </a:bodyPr>
          <a:lstStyle/>
          <a:p>
            <a:pPr marL="0" indent="0">
              <a:buNone/>
            </a:pPr>
            <a:endParaRPr lang="en-GB" sz="2200" b="1" dirty="0"/>
          </a:p>
          <a:p>
            <a:pPr marL="0" indent="0" algn="ctr">
              <a:buNone/>
            </a:pPr>
            <a:r>
              <a:rPr lang="en-GB" b="1" dirty="0"/>
              <a:t>Discussion Question</a:t>
            </a:r>
          </a:p>
          <a:p>
            <a:pPr marL="0" indent="0" algn="ctr">
              <a:buNone/>
            </a:pPr>
            <a:endParaRPr lang="en-GB" sz="2200" b="1" dirty="0"/>
          </a:p>
          <a:p>
            <a:pPr marL="0" indent="0" algn="ctr">
              <a:buNone/>
            </a:pPr>
            <a:r>
              <a:rPr lang="en-GB" sz="2200" dirty="0"/>
              <a:t>How do you think globalisation has changed the way businesses operate in the last two decades, and</a:t>
            </a:r>
          </a:p>
          <a:p>
            <a:pPr marL="0" indent="0" algn="ctr">
              <a:buNone/>
            </a:pPr>
            <a:r>
              <a:rPr lang="en-GB" sz="2200" dirty="0"/>
              <a:t> what are some potential benefits and challenges that come with these changes?</a:t>
            </a:r>
          </a:p>
        </p:txBody>
      </p:sp>
    </p:spTree>
    <p:extLst>
      <p:ext uri="{BB962C8B-B14F-4D97-AF65-F5344CB8AC3E}">
        <p14:creationId xmlns:p14="http://schemas.microsoft.com/office/powerpoint/2010/main" val="4197270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1B4608D-8033-3A89-4163-B324814637EF}"/>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GB" sz="3200" b="1" dirty="0">
                <a:latin typeface="Myriad Pro (Body)"/>
                <a:cs typeface="+mn-cs"/>
              </a:rPr>
              <a:t>Positive Impact of Globalisation on Business Operations</a:t>
            </a:r>
          </a:p>
        </p:txBody>
      </p:sp>
      <p:sp>
        <p:nvSpPr>
          <p:cNvPr id="5" name="TextBox 4">
            <a:extLst>
              <a:ext uri="{FF2B5EF4-FFF2-40B4-BE49-F238E27FC236}">
                <a16:creationId xmlns:a16="http://schemas.microsoft.com/office/drawing/2014/main" id="{1F0E7F22-1CEF-F2E4-A674-80121FAE9633}"/>
              </a:ext>
            </a:extLst>
          </p:cNvPr>
          <p:cNvSpPr txBox="1"/>
          <p:nvPr/>
        </p:nvSpPr>
        <p:spPr bwMode="auto">
          <a:xfrm>
            <a:off x="479376" y="1340768"/>
            <a:ext cx="10972800" cy="3744416"/>
          </a:xfrm>
          <a:prstGeom prst="rect">
            <a:avLst/>
          </a:prstGeom>
          <a:noFill/>
          <a:ln>
            <a:noFill/>
          </a:ln>
        </p:spPr>
        <p:txBody>
          <a:bodyPr vert="horz" wrap="square" lIns="91440" tIns="45720" rIns="91440" bIns="45720" numCol="1" anchor="t" anchorCtr="0" compatLnSpc="1">
            <a:prstTxWarp prst="textNoShape">
              <a:avLst/>
            </a:prstTxWarp>
            <a:noAutofit/>
          </a:bodyPr>
          <a:lstStyle/>
          <a:p>
            <a:pPr algn="just">
              <a:lnSpc>
                <a:spcPct val="90000"/>
              </a:lnSpc>
              <a:spcBef>
                <a:spcPct val="20000"/>
              </a:spcBef>
            </a:pPr>
            <a:r>
              <a:rPr lang="en-GB" sz="2200" b="1" dirty="0">
                <a:latin typeface="Myriad Pro (Body)"/>
                <a:cs typeface="+mn-cs"/>
              </a:rPr>
              <a:t>Market Reach:</a:t>
            </a:r>
          </a:p>
          <a:p>
            <a:pPr algn="just">
              <a:lnSpc>
                <a:spcPct val="90000"/>
              </a:lnSpc>
              <a:spcBef>
                <a:spcPct val="20000"/>
              </a:spcBef>
            </a:pPr>
            <a:r>
              <a:rPr lang="en-GB" sz="2200" dirty="0">
                <a:latin typeface="Myriad Pro (Body)"/>
                <a:cs typeface="+mn-cs"/>
              </a:rPr>
              <a:t>Globalisation allows businesses to expand their market reach. By selling products and services in multiple countries, organizations can gain a larger customer base and increased revenues.</a:t>
            </a:r>
          </a:p>
          <a:p>
            <a:pPr algn="just">
              <a:lnSpc>
                <a:spcPct val="90000"/>
              </a:lnSpc>
              <a:spcBef>
                <a:spcPct val="20000"/>
              </a:spcBef>
            </a:pPr>
            <a:endParaRPr lang="en-GB" sz="2200" dirty="0">
              <a:latin typeface="Myriad Pro (Body)"/>
              <a:cs typeface="+mn-cs"/>
            </a:endParaRPr>
          </a:p>
          <a:p>
            <a:pPr algn="just">
              <a:lnSpc>
                <a:spcPct val="90000"/>
              </a:lnSpc>
              <a:spcBef>
                <a:spcPct val="20000"/>
              </a:spcBef>
            </a:pPr>
            <a:r>
              <a:rPr lang="en-GB" sz="2200" b="1" dirty="0">
                <a:latin typeface="Myriad Pro (Body)"/>
                <a:cs typeface="+mn-cs"/>
              </a:rPr>
              <a:t>Resources and Talent:</a:t>
            </a:r>
          </a:p>
          <a:p>
            <a:pPr algn="just">
              <a:lnSpc>
                <a:spcPct val="90000"/>
              </a:lnSpc>
              <a:spcBef>
                <a:spcPct val="20000"/>
              </a:spcBef>
            </a:pPr>
            <a:r>
              <a:rPr lang="en-GB" sz="2200" dirty="0">
                <a:latin typeface="Myriad Pro (Body)"/>
                <a:cs typeface="+mn-cs"/>
              </a:rPr>
              <a:t>Globalisation enables access to international resources and talent. Companies can source raw materials from countries where they are abundant and cost-effective and recruit skilled workers from around the world.</a:t>
            </a:r>
          </a:p>
        </p:txBody>
      </p:sp>
    </p:spTree>
    <p:extLst>
      <p:ext uri="{BB962C8B-B14F-4D97-AF65-F5344CB8AC3E}">
        <p14:creationId xmlns:p14="http://schemas.microsoft.com/office/powerpoint/2010/main" val="2446182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1B4608D-8033-3A89-4163-B324814637EF}"/>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spcBef>
                <a:spcPct val="20000"/>
              </a:spcBef>
            </a:pPr>
            <a:r>
              <a:rPr lang="en-GB" sz="3200" b="1" dirty="0">
                <a:latin typeface="Myriad Pro (Body)"/>
                <a:cs typeface="+mn-cs"/>
              </a:rPr>
              <a:t>Positive Impact of Globalisation on Business Operations Cont. </a:t>
            </a:r>
          </a:p>
        </p:txBody>
      </p:sp>
      <p:sp>
        <p:nvSpPr>
          <p:cNvPr id="5" name="TextBox 4">
            <a:extLst>
              <a:ext uri="{FF2B5EF4-FFF2-40B4-BE49-F238E27FC236}">
                <a16:creationId xmlns:a16="http://schemas.microsoft.com/office/drawing/2014/main" id="{1F0E7F22-1CEF-F2E4-A674-80121FAE9633}"/>
              </a:ext>
            </a:extLst>
          </p:cNvPr>
          <p:cNvSpPr txBox="1"/>
          <p:nvPr/>
        </p:nvSpPr>
        <p:spPr bwMode="auto">
          <a:xfrm>
            <a:off x="479376" y="1340768"/>
            <a:ext cx="10972800" cy="4896544"/>
          </a:xfrm>
          <a:prstGeom prst="rect">
            <a:avLst/>
          </a:prstGeom>
          <a:noFill/>
          <a:ln>
            <a:noFill/>
          </a:ln>
        </p:spPr>
        <p:txBody>
          <a:bodyPr vert="horz" wrap="square" lIns="91440" tIns="45720" rIns="91440" bIns="45720" numCol="1" anchor="t" anchorCtr="0" compatLnSpc="1">
            <a:prstTxWarp prst="textNoShape">
              <a:avLst/>
            </a:prstTxWarp>
            <a:noAutofit/>
          </a:bodyPr>
          <a:lstStyle/>
          <a:p>
            <a:pPr algn="just">
              <a:lnSpc>
                <a:spcPct val="90000"/>
              </a:lnSpc>
              <a:spcBef>
                <a:spcPct val="20000"/>
              </a:spcBef>
            </a:pPr>
            <a:r>
              <a:rPr lang="en-GB" sz="2200" b="1" dirty="0">
                <a:latin typeface="Myriad Pro (Body)"/>
                <a:cs typeface="+mn-cs"/>
              </a:rPr>
              <a:t>Outsourcing:</a:t>
            </a:r>
          </a:p>
          <a:p>
            <a:pPr algn="just">
              <a:lnSpc>
                <a:spcPct val="90000"/>
              </a:lnSpc>
              <a:spcBef>
                <a:spcPct val="20000"/>
              </a:spcBef>
            </a:pPr>
            <a:r>
              <a:rPr lang="en-GB" sz="2200" dirty="0">
                <a:latin typeface="Myriad Pro (Body)"/>
                <a:cs typeface="+mn-cs"/>
              </a:rPr>
              <a:t>Globalisation has made outsourcing more common. Businesses can outsource certain tasks or functions to countries where labour is cheaper, which helps reduce operating costs.</a:t>
            </a:r>
          </a:p>
          <a:p>
            <a:pPr algn="just">
              <a:lnSpc>
                <a:spcPct val="90000"/>
              </a:lnSpc>
              <a:spcBef>
                <a:spcPct val="20000"/>
              </a:spcBef>
            </a:pPr>
            <a:r>
              <a:rPr lang="en-GB" sz="2200" b="1" dirty="0">
                <a:latin typeface="Myriad Pro (Body)"/>
                <a:cs typeface="+mn-cs"/>
              </a:rPr>
              <a:t>Increased Global Cooperation:</a:t>
            </a:r>
          </a:p>
          <a:p>
            <a:pPr algn="just">
              <a:lnSpc>
                <a:spcPct val="90000"/>
              </a:lnSpc>
              <a:spcBef>
                <a:spcPct val="20000"/>
              </a:spcBef>
            </a:pPr>
            <a:r>
              <a:rPr lang="en-GB" sz="2200" dirty="0">
                <a:latin typeface="Myriad Pro (Body)"/>
                <a:cs typeface="+mn-cs"/>
              </a:rPr>
              <a:t>For a globalised economy to exist, nations must be willing to put their differences aside and work together. Therefore, increased globalisation has been linked to a reduction—though not an elimination—of conflict.</a:t>
            </a:r>
          </a:p>
          <a:p>
            <a:pPr algn="just">
              <a:lnSpc>
                <a:spcPct val="90000"/>
              </a:lnSpc>
              <a:spcBef>
                <a:spcPct val="20000"/>
              </a:spcBef>
            </a:pPr>
            <a:r>
              <a:rPr lang="en-GB" sz="2200" b="1" dirty="0">
                <a:latin typeface="Myriad Pro (Body)"/>
                <a:cs typeface="+mn-cs"/>
              </a:rPr>
              <a:t>Specialisation:</a:t>
            </a:r>
          </a:p>
          <a:p>
            <a:pPr algn="just">
              <a:lnSpc>
                <a:spcPct val="90000"/>
              </a:lnSpc>
              <a:spcBef>
                <a:spcPct val="20000"/>
              </a:spcBef>
            </a:pPr>
            <a:r>
              <a:rPr lang="en-GB" sz="2200" dirty="0">
                <a:latin typeface="Myriad Pro (Body)"/>
                <a:cs typeface="+mn-cs"/>
              </a:rPr>
              <a:t>Global and regional cooperation allow nations to lean into their economic strengths, knowing they can trade products for other resources. For example, a tropical nation specializing in exporting a certain fruit benefits from trade when nations specialize in the production of goods or services in which they have an advantage.</a:t>
            </a:r>
          </a:p>
        </p:txBody>
      </p:sp>
    </p:spTree>
    <p:extLst>
      <p:ext uri="{BB962C8B-B14F-4D97-AF65-F5344CB8AC3E}">
        <p14:creationId xmlns:p14="http://schemas.microsoft.com/office/powerpoint/2010/main" val="2552726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43400B1-F4DA-A886-9768-7D4A49614A0F}"/>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pPr>
            <a:r>
              <a:rPr lang="en-GB" sz="3200" b="1" dirty="0">
                <a:latin typeface="Myriad Pro (Body)"/>
                <a:cs typeface="+mn-cs"/>
              </a:rPr>
              <a:t>Positive Impact of Globalisation on Business Operations Cont. </a:t>
            </a:r>
            <a:endParaRPr lang="en-US" sz="3200" dirty="0"/>
          </a:p>
        </p:txBody>
      </p:sp>
      <p:sp>
        <p:nvSpPr>
          <p:cNvPr id="5" name="TextBox 4">
            <a:extLst>
              <a:ext uri="{FF2B5EF4-FFF2-40B4-BE49-F238E27FC236}">
                <a16:creationId xmlns:a16="http://schemas.microsoft.com/office/drawing/2014/main" id="{81EC098E-01ED-3D1F-1E3E-E10269641D88}"/>
              </a:ext>
            </a:extLst>
          </p:cNvPr>
          <p:cNvSpPr txBox="1"/>
          <p:nvPr/>
        </p:nvSpPr>
        <p:spPr bwMode="auto">
          <a:xfrm>
            <a:off x="609600" y="1417638"/>
            <a:ext cx="10972800" cy="4315618"/>
          </a:xfrm>
          <a:prstGeom prst="rect">
            <a:avLst/>
          </a:prstGeom>
          <a:noFill/>
          <a:ln>
            <a:noFill/>
          </a:ln>
        </p:spPr>
        <p:txBody>
          <a:bodyPr vert="horz" wrap="square" lIns="91440" tIns="45720" rIns="91440" bIns="45720" numCol="1" anchor="t" anchorCtr="0" compatLnSpc="1">
            <a:prstTxWarp prst="textNoShape">
              <a:avLst/>
            </a:prstTxWarp>
            <a:normAutofit/>
          </a:bodyPr>
          <a:lstStyle/>
          <a:p>
            <a:pPr algn="just">
              <a:lnSpc>
                <a:spcPct val="90000"/>
              </a:lnSpc>
              <a:spcBef>
                <a:spcPct val="20000"/>
              </a:spcBef>
            </a:pPr>
            <a:r>
              <a:rPr lang="en-US" b="1" dirty="0">
                <a:latin typeface="+mn-lt"/>
                <a:cs typeface="+mn-cs"/>
              </a:rPr>
              <a:t>Increased Cross-Border Investment</a:t>
            </a:r>
            <a:endParaRPr lang="en-GB" dirty="0">
              <a:latin typeface="+mn-lt"/>
              <a:cs typeface="+mn-cs"/>
            </a:endParaRPr>
          </a:p>
          <a:p>
            <a:pPr algn="just">
              <a:lnSpc>
                <a:spcPct val="90000"/>
              </a:lnSpc>
              <a:spcBef>
                <a:spcPct val="20000"/>
              </a:spcBef>
            </a:pPr>
            <a:r>
              <a:rPr lang="en-GB" dirty="0">
                <a:latin typeface="+mn-lt"/>
                <a:cs typeface="+mn-cs"/>
              </a:rPr>
              <a:t>Macroeconomic Benefits:</a:t>
            </a:r>
          </a:p>
          <a:p>
            <a:pPr lvl="1" algn="just">
              <a:lnSpc>
                <a:spcPct val="90000"/>
              </a:lnSpc>
              <a:spcBef>
                <a:spcPct val="20000"/>
              </a:spcBef>
            </a:pPr>
            <a:r>
              <a:rPr lang="en-GB" dirty="0">
                <a:latin typeface="+mn-lt"/>
                <a:cs typeface="+mn-cs"/>
              </a:rPr>
              <a:t>At the macroeconomic level, international investment has been shown to enhance welfare on both sides of the equation (Morrison, 2017).</a:t>
            </a:r>
          </a:p>
          <a:p>
            <a:pPr marL="285750" indent="-285750" algn="just">
              <a:lnSpc>
                <a:spcPct val="90000"/>
              </a:lnSpc>
              <a:spcBef>
                <a:spcPct val="20000"/>
              </a:spcBef>
              <a:buFont typeface="Arial" panose="020B0604020202020204" pitchFamily="34" charset="0"/>
              <a:buChar char="•"/>
            </a:pPr>
            <a:endParaRPr lang="en-GB" dirty="0">
              <a:latin typeface="+mn-lt"/>
              <a:cs typeface="+mn-cs"/>
            </a:endParaRPr>
          </a:p>
          <a:p>
            <a:pPr algn="just">
              <a:lnSpc>
                <a:spcPct val="90000"/>
              </a:lnSpc>
              <a:spcBef>
                <a:spcPct val="20000"/>
              </a:spcBef>
            </a:pPr>
            <a:r>
              <a:rPr lang="en-GB" dirty="0">
                <a:latin typeface="+mn-lt"/>
                <a:cs typeface="+mn-cs"/>
              </a:rPr>
              <a:t>Benefits to the Source Country:</a:t>
            </a:r>
          </a:p>
          <a:p>
            <a:pPr lvl="1" algn="just">
              <a:lnSpc>
                <a:spcPct val="90000"/>
              </a:lnSpc>
              <a:spcBef>
                <a:spcPct val="20000"/>
              </a:spcBef>
            </a:pPr>
            <a:r>
              <a:rPr lang="en-GB" dirty="0">
                <a:latin typeface="+mn-lt"/>
                <a:cs typeface="+mn-cs"/>
              </a:rPr>
              <a:t>The country that is the source of the capital benefits because it can often earn a higher return abroad than domestically. This higher return can boost the overall economy of the source country.</a:t>
            </a:r>
          </a:p>
          <a:p>
            <a:pPr lvl="1" algn="just">
              <a:lnSpc>
                <a:spcPct val="90000"/>
              </a:lnSpc>
              <a:spcBef>
                <a:spcPct val="20000"/>
              </a:spcBef>
            </a:pPr>
            <a:endParaRPr lang="en-GB" dirty="0">
              <a:latin typeface="+mn-lt"/>
              <a:cs typeface="+mn-cs"/>
            </a:endParaRPr>
          </a:p>
          <a:p>
            <a:pPr algn="just">
              <a:lnSpc>
                <a:spcPct val="90000"/>
              </a:lnSpc>
              <a:spcBef>
                <a:spcPct val="20000"/>
              </a:spcBef>
            </a:pPr>
            <a:r>
              <a:rPr lang="en-GB" dirty="0">
                <a:latin typeface="+mn-lt"/>
                <a:cs typeface="+mn-cs"/>
              </a:rPr>
              <a:t>Benefits to the Recipient Country:</a:t>
            </a:r>
          </a:p>
          <a:p>
            <a:pPr lvl="1" algn="just">
              <a:lnSpc>
                <a:spcPct val="90000"/>
              </a:lnSpc>
              <a:spcBef>
                <a:spcPct val="20000"/>
              </a:spcBef>
            </a:pPr>
            <a:r>
              <a:rPr lang="en-GB" dirty="0">
                <a:latin typeface="+mn-lt"/>
                <a:cs typeface="+mn-cs"/>
              </a:rPr>
              <a:t>The country that receives the inflow of capital benefits because that capital contributes to investment and, therefore, to productivity. This can lead to enhanced economic growth and development.</a:t>
            </a:r>
          </a:p>
          <a:p>
            <a:pPr lvl="1" algn="just">
              <a:lnSpc>
                <a:spcPct val="90000"/>
              </a:lnSpc>
              <a:spcBef>
                <a:spcPct val="20000"/>
              </a:spcBef>
            </a:pPr>
            <a:r>
              <a:rPr lang="en-GB" dirty="0">
                <a:latin typeface="+mn-lt"/>
                <a:cs typeface="+mn-cs"/>
              </a:rPr>
              <a:t>Foreign investment often comes with technology, know-how, or access to distribution channels that can help the recipient nation improve its infrastructure and competitiveness (Jayachandran, 2024).</a:t>
            </a:r>
            <a:endParaRPr lang="en-US" dirty="0">
              <a:latin typeface="+mn-lt"/>
              <a:cs typeface="+mn-cs"/>
            </a:endParaRPr>
          </a:p>
        </p:txBody>
      </p:sp>
    </p:spTree>
    <p:extLst>
      <p:ext uri="{BB962C8B-B14F-4D97-AF65-F5344CB8AC3E}">
        <p14:creationId xmlns:p14="http://schemas.microsoft.com/office/powerpoint/2010/main" val="3739758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6612086-406D-A183-BB7B-824413CAECFC}"/>
              </a:ext>
            </a:extLst>
          </p:cNvPr>
          <p:cNvSpPr>
            <a:spLocks noGrp="1"/>
          </p:cNvSpPr>
          <p:nvPr>
            <p:ph type="title"/>
          </p:nvPr>
        </p:nvSpPr>
        <p:spPr>
          <a:xfrm>
            <a:off x="609600" y="274638"/>
            <a:ext cx="10972800" cy="1143000"/>
          </a:xfrm>
        </p:spPr>
        <p:txBody>
          <a:bodyPr/>
          <a:lstStyle/>
          <a:p>
            <a:r>
              <a:rPr lang="en-GB" sz="3200" b="1" dirty="0"/>
              <a:t>Negative impact of globalisation on business operations</a:t>
            </a:r>
            <a:endParaRPr lang="en-US" sz="3200" dirty="0"/>
          </a:p>
        </p:txBody>
      </p:sp>
      <p:sp>
        <p:nvSpPr>
          <p:cNvPr id="3" name="Subtitle 2">
            <a:extLst>
              <a:ext uri="{FF2B5EF4-FFF2-40B4-BE49-F238E27FC236}">
                <a16:creationId xmlns:a16="http://schemas.microsoft.com/office/drawing/2014/main" id="{1315FFF1-43FC-FCFE-BEC0-38B41837CFA3}"/>
              </a:ext>
            </a:extLst>
          </p:cNvPr>
          <p:cNvSpPr>
            <a:spLocks noGrp="1"/>
          </p:cNvSpPr>
          <p:nvPr>
            <p:ph idx="1"/>
          </p:nvPr>
        </p:nvSpPr>
        <p:spPr>
          <a:xfrm>
            <a:off x="609600" y="1417638"/>
            <a:ext cx="10972800" cy="4099595"/>
          </a:xfrm>
        </p:spPr>
        <p:txBody>
          <a:bodyPr vert="horz" wrap="square" lIns="91440" tIns="45720" rIns="91440" bIns="45720" rtlCol="0" anchor="t">
            <a:normAutofit/>
          </a:bodyPr>
          <a:lstStyle/>
          <a:p>
            <a:pPr algn="just">
              <a:lnSpc>
                <a:spcPct val="90000"/>
              </a:lnSpc>
              <a:buFont typeface="Arial"/>
              <a:buChar char="•"/>
            </a:pPr>
            <a:endParaRPr lang="en-GB" sz="2200" cap="all" dirty="0"/>
          </a:p>
          <a:p>
            <a:pPr marL="0" indent="0" algn="just">
              <a:lnSpc>
                <a:spcPct val="90000"/>
              </a:lnSpc>
              <a:buNone/>
            </a:pPr>
            <a:r>
              <a:rPr lang="en-GB" sz="2200" b="1" dirty="0"/>
              <a:t>Increased Competition</a:t>
            </a:r>
          </a:p>
          <a:p>
            <a:pPr algn="just">
              <a:lnSpc>
                <a:spcPct val="90000"/>
              </a:lnSpc>
            </a:pPr>
            <a:r>
              <a:rPr lang="en-GB" sz="2200" dirty="0"/>
              <a:t>Individual companies, organisations, and workers can be disadvantaged by global competition, similar to how they might be disadvantaged by domestic competition, but on a wider scale.</a:t>
            </a:r>
          </a:p>
          <a:p>
            <a:pPr algn="just">
              <a:lnSpc>
                <a:spcPct val="90000"/>
              </a:lnSpc>
            </a:pPr>
            <a:r>
              <a:rPr lang="en-GB" sz="2200" dirty="0"/>
              <a:t>Some firms, industries, and citizens may elect governments to pursue protectionist policies designed to buffer domestic firms or workers from foreign competition.</a:t>
            </a:r>
          </a:p>
          <a:p>
            <a:pPr algn="just">
              <a:lnSpc>
                <a:spcPct val="90000"/>
              </a:lnSpc>
            </a:pPr>
            <a:r>
              <a:rPr lang="en-GB" sz="2200" dirty="0"/>
              <a:t>Protectionism often takes the form of tariffs, quotas, or non-tariff barriers, such as quality or sanitation requirements, making it more difficult for competing nations or businesses to justify doing business in the country</a:t>
            </a:r>
          </a:p>
          <a:p>
            <a:pPr algn="just">
              <a:lnSpc>
                <a:spcPct val="90000"/>
              </a:lnSpc>
            </a:pPr>
            <a:endParaRPr lang="en-GB" sz="2200" dirty="0"/>
          </a:p>
        </p:txBody>
      </p:sp>
    </p:spTree>
    <p:extLst>
      <p:ext uri="{BB962C8B-B14F-4D97-AF65-F5344CB8AC3E}">
        <p14:creationId xmlns:p14="http://schemas.microsoft.com/office/powerpoint/2010/main" val="1546590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6612086-406D-A183-BB7B-824413CAECFC}"/>
              </a:ext>
            </a:extLst>
          </p:cNvPr>
          <p:cNvSpPr>
            <a:spLocks noGrp="1"/>
          </p:cNvSpPr>
          <p:nvPr>
            <p:ph type="title"/>
          </p:nvPr>
        </p:nvSpPr>
        <p:spPr>
          <a:xfrm>
            <a:off x="609600" y="274638"/>
            <a:ext cx="10972800" cy="1143000"/>
          </a:xfrm>
        </p:spPr>
        <p:txBody>
          <a:bodyPr/>
          <a:lstStyle/>
          <a:p>
            <a:r>
              <a:rPr lang="en-GB" sz="3200" b="1" dirty="0"/>
              <a:t>Negative impact of globalisation on business operations Cont. </a:t>
            </a:r>
            <a:endParaRPr lang="en-US" sz="3200" dirty="0"/>
          </a:p>
        </p:txBody>
      </p:sp>
      <p:sp>
        <p:nvSpPr>
          <p:cNvPr id="3" name="Subtitle 2">
            <a:extLst>
              <a:ext uri="{FF2B5EF4-FFF2-40B4-BE49-F238E27FC236}">
                <a16:creationId xmlns:a16="http://schemas.microsoft.com/office/drawing/2014/main" id="{1315FFF1-43FC-FCFE-BEC0-38B41837CFA3}"/>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lgn="just">
              <a:lnSpc>
                <a:spcPct val="90000"/>
              </a:lnSpc>
              <a:buNone/>
            </a:pPr>
            <a:r>
              <a:rPr lang="en-GB" sz="2200" b="1" dirty="0"/>
              <a:t>Disproportionate Growth</a:t>
            </a:r>
          </a:p>
          <a:p>
            <a:pPr algn="just">
              <a:lnSpc>
                <a:spcPct val="90000"/>
              </a:lnSpc>
            </a:pPr>
            <a:r>
              <a:rPr lang="en-GB" sz="2200" dirty="0"/>
              <a:t>Globalisation can introduce disproportionate growth both between and within nations. These effects must be carefully managed economically and morally.</a:t>
            </a:r>
          </a:p>
          <a:p>
            <a:pPr algn="just">
              <a:lnSpc>
                <a:spcPct val="90000"/>
              </a:lnSpc>
            </a:pPr>
            <a:r>
              <a:rPr lang="en-GB" sz="2200" dirty="0"/>
              <a:t>Within countries, globalisation often increases immigration. </a:t>
            </a:r>
          </a:p>
          <a:p>
            <a:pPr algn="just">
              <a:lnSpc>
                <a:spcPct val="90000"/>
              </a:lnSpc>
            </a:pPr>
            <a:r>
              <a:rPr lang="en-GB" sz="2200" dirty="0"/>
              <a:t>Additionally, like competition, immigration can benefit the country as a whole while imposing costs on individuals. </a:t>
            </a:r>
          </a:p>
          <a:p>
            <a:pPr algn="just">
              <a:lnSpc>
                <a:spcPct val="90000"/>
              </a:lnSpc>
            </a:pPr>
            <a:r>
              <a:rPr lang="en-GB" sz="2200" dirty="0"/>
              <a:t>Governments may restrict immigration to protect citizens from these costs, often influenced by racism and xenophobia.</a:t>
            </a:r>
            <a:endParaRPr lang="en-US" sz="2200" dirty="0"/>
          </a:p>
          <a:p>
            <a:pPr marL="457200" indent="-457200" algn="just">
              <a:lnSpc>
                <a:spcPct val="90000"/>
              </a:lnSpc>
              <a:buChar char="•"/>
            </a:pPr>
            <a:endParaRPr lang="en-GB" sz="2200" dirty="0"/>
          </a:p>
          <a:p>
            <a:pPr algn="just">
              <a:lnSpc>
                <a:spcPct val="90000"/>
              </a:lnSpc>
            </a:pPr>
            <a:endParaRPr lang="en-GB" sz="2200" dirty="0"/>
          </a:p>
        </p:txBody>
      </p:sp>
    </p:spTree>
    <p:extLst>
      <p:ext uri="{BB962C8B-B14F-4D97-AF65-F5344CB8AC3E}">
        <p14:creationId xmlns:p14="http://schemas.microsoft.com/office/powerpoint/2010/main" val="3352632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6612086-406D-A183-BB7B-824413CAECFC}"/>
              </a:ext>
            </a:extLst>
          </p:cNvPr>
          <p:cNvSpPr>
            <a:spLocks noGrp="1"/>
          </p:cNvSpPr>
          <p:nvPr>
            <p:ph type="title"/>
          </p:nvPr>
        </p:nvSpPr>
        <p:spPr>
          <a:xfrm>
            <a:off x="609600" y="274638"/>
            <a:ext cx="10972800" cy="1143000"/>
          </a:xfrm>
        </p:spPr>
        <p:txBody>
          <a:bodyPr/>
          <a:lstStyle/>
          <a:p>
            <a:r>
              <a:rPr lang="en-GB" sz="3200" b="1" dirty="0"/>
              <a:t>Negative impact of globalisation on business operations Cont. </a:t>
            </a:r>
            <a:endParaRPr lang="en-US" sz="3200" dirty="0"/>
          </a:p>
        </p:txBody>
      </p:sp>
      <p:sp>
        <p:nvSpPr>
          <p:cNvPr id="3" name="Subtitle 2">
            <a:extLst>
              <a:ext uri="{FF2B5EF4-FFF2-40B4-BE49-F238E27FC236}">
                <a16:creationId xmlns:a16="http://schemas.microsoft.com/office/drawing/2014/main" id="{1315FFF1-43FC-FCFE-BEC0-38B41837CFA3}"/>
              </a:ext>
            </a:extLst>
          </p:cNvPr>
          <p:cNvSpPr>
            <a:spLocks noGrp="1"/>
          </p:cNvSpPr>
          <p:nvPr>
            <p:ph idx="1"/>
          </p:nvPr>
        </p:nvSpPr>
        <p:spPr>
          <a:xfrm>
            <a:off x="609600" y="1600201"/>
            <a:ext cx="10972800" cy="3917032"/>
          </a:xfrm>
        </p:spPr>
        <p:txBody>
          <a:bodyPr vert="horz" wrap="square" lIns="91440" tIns="45720" rIns="91440" bIns="45720" rtlCol="0" anchor="t">
            <a:noAutofit/>
          </a:bodyPr>
          <a:lstStyle/>
          <a:p>
            <a:pPr marL="0" indent="0">
              <a:lnSpc>
                <a:spcPct val="90000"/>
              </a:lnSpc>
              <a:spcBef>
                <a:spcPct val="20000"/>
              </a:spcBef>
              <a:buNone/>
            </a:pPr>
            <a:r>
              <a:rPr lang="en-GB" sz="2200" b="1" dirty="0"/>
              <a:t>Environmental Impact:</a:t>
            </a:r>
            <a:endParaRPr lang="en-GB" sz="2200" dirty="0"/>
          </a:p>
          <a:p>
            <a:pPr>
              <a:lnSpc>
                <a:spcPct val="90000"/>
              </a:lnSpc>
              <a:spcBef>
                <a:spcPct val="20000"/>
              </a:spcBef>
            </a:pPr>
            <a:r>
              <a:rPr lang="en-GB" sz="2200" dirty="0"/>
              <a:t>One of the primary results of globalisation is that it opens businesses to new markets where they can sell goods and source labour, raw materials, and components. This results in finished products traveling farther than ever before—potentially halfway around the globe. In the past, products were more likely to be produced, sold, and consumed locally. </a:t>
            </a:r>
          </a:p>
          <a:p>
            <a:pPr>
              <a:lnSpc>
                <a:spcPct val="90000"/>
              </a:lnSpc>
              <a:spcBef>
                <a:spcPct val="20000"/>
              </a:spcBef>
            </a:pPr>
            <a:r>
              <a:rPr lang="en-GB" sz="2200" dirty="0"/>
              <a:t>This increased transport of goods impacts the environment in several ways):</a:t>
            </a:r>
          </a:p>
          <a:p>
            <a:pPr marL="342900" indent="-342900">
              <a:lnSpc>
                <a:spcPct val="90000"/>
              </a:lnSpc>
              <a:spcBef>
                <a:spcPct val="20000"/>
              </a:spcBef>
              <a:buFont typeface="Arial" panose="020B0604020202020204" pitchFamily="34" charset="0"/>
              <a:buChar char="•"/>
            </a:pPr>
            <a:endParaRPr lang="en-GB" sz="2200" dirty="0"/>
          </a:p>
          <a:p>
            <a:pPr marL="0" indent="0">
              <a:lnSpc>
                <a:spcPct val="90000"/>
              </a:lnSpc>
              <a:spcBef>
                <a:spcPct val="20000"/>
              </a:spcBef>
              <a:buNone/>
            </a:pPr>
            <a:r>
              <a:rPr lang="en-GB" sz="2200" b="1" dirty="0"/>
              <a:t>Increased Emissions:</a:t>
            </a:r>
          </a:p>
          <a:p>
            <a:pPr marL="342900" indent="-342900">
              <a:lnSpc>
                <a:spcPct val="90000"/>
              </a:lnSpc>
              <a:spcBef>
                <a:spcPct val="20000"/>
              </a:spcBef>
              <a:buFont typeface="Arial" panose="020B0604020202020204" pitchFamily="34" charset="0"/>
              <a:buChar char="•"/>
            </a:pPr>
            <a:r>
              <a:rPr lang="en-GB" sz="2200" dirty="0"/>
              <a:t>The transportation of goods over long distances increases greenhouse gas emissions, contributing to climate change.</a:t>
            </a:r>
          </a:p>
          <a:p>
            <a:pPr algn="just">
              <a:lnSpc>
                <a:spcPct val="90000"/>
              </a:lnSpc>
            </a:pPr>
            <a:endParaRPr lang="en-GB" sz="2200" dirty="0"/>
          </a:p>
        </p:txBody>
      </p:sp>
    </p:spTree>
    <p:extLst>
      <p:ext uri="{BB962C8B-B14F-4D97-AF65-F5344CB8AC3E}">
        <p14:creationId xmlns:p14="http://schemas.microsoft.com/office/powerpoint/2010/main" val="1027072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62A4F1C-789A-EB9E-D359-2517DB4F2424}"/>
              </a:ext>
            </a:extLst>
          </p:cNvPr>
          <p:cNvSpPr>
            <a:spLocks noGrp="1"/>
          </p:cNvSpPr>
          <p:nvPr>
            <p:ph type="title"/>
          </p:nvPr>
        </p:nvSpPr>
        <p:spPr>
          <a:xfrm>
            <a:off x="695400" y="190060"/>
            <a:ext cx="10972800" cy="1143000"/>
          </a:xfrm>
        </p:spPr>
        <p:txBody>
          <a:bodyPr vert="horz" wrap="square" lIns="91440" tIns="45720" rIns="91440" bIns="45720" numCol="1" anchor="ctr" anchorCtr="0" compatLnSpc="1">
            <a:prstTxWarp prst="textNoShape">
              <a:avLst/>
            </a:prstTxWarp>
            <a:normAutofit/>
          </a:bodyPr>
          <a:lstStyle/>
          <a:p>
            <a:pPr>
              <a:lnSpc>
                <a:spcPct val="90000"/>
              </a:lnSpc>
            </a:pPr>
            <a:r>
              <a:rPr lang="en-GB" sz="2800" b="1" dirty="0"/>
              <a:t>Negative impact of globalisation on business operations </a:t>
            </a:r>
            <a:br>
              <a:rPr lang="en-GB" sz="2800" b="1" dirty="0"/>
            </a:br>
            <a:r>
              <a:rPr lang="en-GB" sz="2800" b="1" dirty="0"/>
              <a:t>Cont. </a:t>
            </a:r>
            <a:endParaRPr lang="en-US" sz="3100" dirty="0"/>
          </a:p>
        </p:txBody>
      </p:sp>
      <p:sp>
        <p:nvSpPr>
          <p:cNvPr id="5" name="TextBox 4">
            <a:extLst>
              <a:ext uri="{FF2B5EF4-FFF2-40B4-BE49-F238E27FC236}">
                <a16:creationId xmlns:a16="http://schemas.microsoft.com/office/drawing/2014/main" id="{2AACACDE-4FEE-359D-16D2-65141C297AB1}"/>
              </a:ext>
            </a:extLst>
          </p:cNvPr>
          <p:cNvSpPr txBox="1"/>
          <p:nvPr/>
        </p:nvSpPr>
        <p:spPr bwMode="auto">
          <a:xfrm>
            <a:off x="609600" y="1340768"/>
            <a:ext cx="10972800" cy="4176465"/>
          </a:xfrm>
          <a:prstGeom prst="rect">
            <a:avLst/>
          </a:prstGeom>
          <a:noFill/>
          <a:ln>
            <a:noFill/>
          </a:ln>
        </p:spPr>
        <p:txBody>
          <a:bodyPr vert="horz" wrap="square" lIns="91440" tIns="45720" rIns="91440" bIns="45720" numCol="1" anchor="t" anchorCtr="0" compatLnSpc="1">
            <a:prstTxWarp prst="textNoShape">
              <a:avLst/>
            </a:prstTxWarp>
            <a:noAutofit/>
          </a:bodyPr>
          <a:lstStyle/>
          <a:p>
            <a:pPr>
              <a:lnSpc>
                <a:spcPct val="90000"/>
              </a:lnSpc>
              <a:spcBef>
                <a:spcPct val="20000"/>
              </a:spcBef>
            </a:pPr>
            <a:endParaRPr lang="en-GB" sz="2200" dirty="0">
              <a:latin typeface="+mn-lt"/>
              <a:cs typeface="+mn-cs"/>
            </a:endParaRPr>
          </a:p>
          <a:p>
            <a:pPr>
              <a:lnSpc>
                <a:spcPct val="90000"/>
              </a:lnSpc>
              <a:spcBef>
                <a:spcPct val="20000"/>
              </a:spcBef>
            </a:pPr>
            <a:r>
              <a:rPr lang="en-GB" sz="2200" b="1" dirty="0">
                <a:latin typeface="+mn-lt"/>
                <a:cs typeface="+mn-cs"/>
              </a:rPr>
              <a:t>Habitat Destruction:</a:t>
            </a:r>
          </a:p>
          <a:p>
            <a:pPr marL="342900" indent="-342900">
              <a:lnSpc>
                <a:spcPct val="90000"/>
              </a:lnSpc>
              <a:spcBef>
                <a:spcPct val="20000"/>
              </a:spcBef>
              <a:buFont typeface="Arial" panose="020B0604020202020204" pitchFamily="34" charset="0"/>
              <a:buChar char="•"/>
            </a:pPr>
            <a:r>
              <a:rPr lang="en-GB" sz="2200" dirty="0">
                <a:latin typeface="+mn-lt"/>
                <a:cs typeface="+mn-cs"/>
              </a:rPr>
              <a:t>The need for more resources can lead to habitat destruction, affecting local wildlife and ecosystems.</a:t>
            </a:r>
          </a:p>
          <a:p>
            <a:pPr>
              <a:lnSpc>
                <a:spcPct val="90000"/>
              </a:lnSpc>
              <a:spcBef>
                <a:spcPct val="20000"/>
              </a:spcBef>
            </a:pPr>
            <a:endParaRPr lang="en-GB" sz="2200" dirty="0">
              <a:latin typeface="+mn-lt"/>
              <a:cs typeface="+mn-cs"/>
            </a:endParaRPr>
          </a:p>
          <a:p>
            <a:pPr>
              <a:lnSpc>
                <a:spcPct val="90000"/>
              </a:lnSpc>
              <a:spcBef>
                <a:spcPct val="20000"/>
              </a:spcBef>
            </a:pPr>
            <a:r>
              <a:rPr lang="en-GB" sz="2200" b="1" dirty="0">
                <a:latin typeface="+mn-lt"/>
                <a:cs typeface="+mn-cs"/>
              </a:rPr>
              <a:t>Invasive Species:</a:t>
            </a:r>
          </a:p>
          <a:p>
            <a:pPr marL="342900" indent="-342900">
              <a:lnSpc>
                <a:spcPct val="90000"/>
              </a:lnSpc>
              <a:spcBef>
                <a:spcPct val="20000"/>
              </a:spcBef>
              <a:buFont typeface="Arial" panose="020B0604020202020204" pitchFamily="34" charset="0"/>
              <a:buChar char="•"/>
            </a:pPr>
            <a:r>
              <a:rPr lang="en-GB" sz="2200" dirty="0">
                <a:latin typeface="+mn-lt"/>
                <a:cs typeface="+mn-cs"/>
              </a:rPr>
              <a:t>The movement of goods can introduce invasive species to new environments, disrupting local ecosystems.</a:t>
            </a:r>
          </a:p>
          <a:p>
            <a:pPr>
              <a:lnSpc>
                <a:spcPct val="90000"/>
              </a:lnSpc>
              <a:spcBef>
                <a:spcPct val="20000"/>
              </a:spcBef>
            </a:pPr>
            <a:endParaRPr lang="en-GB" sz="2200" dirty="0">
              <a:latin typeface="+mn-lt"/>
              <a:cs typeface="+mn-cs"/>
            </a:endParaRPr>
          </a:p>
          <a:p>
            <a:pPr>
              <a:lnSpc>
                <a:spcPct val="90000"/>
              </a:lnSpc>
              <a:spcBef>
                <a:spcPct val="20000"/>
              </a:spcBef>
            </a:pPr>
            <a:r>
              <a:rPr lang="en-GB" sz="2200" b="1" dirty="0">
                <a:latin typeface="+mn-lt"/>
                <a:cs typeface="+mn-cs"/>
              </a:rPr>
              <a:t>Decreased Biodiversity:</a:t>
            </a:r>
          </a:p>
          <a:p>
            <a:pPr marL="342900" indent="-342900">
              <a:lnSpc>
                <a:spcPct val="90000"/>
              </a:lnSpc>
              <a:spcBef>
                <a:spcPct val="20000"/>
              </a:spcBef>
              <a:buFont typeface="Arial" panose="020B0604020202020204" pitchFamily="34" charset="0"/>
              <a:buChar char="•"/>
            </a:pPr>
            <a:r>
              <a:rPr lang="en-GB" sz="2200" dirty="0">
                <a:latin typeface="+mn-lt"/>
                <a:cs typeface="+mn-cs"/>
              </a:rPr>
              <a:t>The combined effects of habitat destruction, climate change, and invasive species lead to decreased biodiversity.</a:t>
            </a:r>
            <a:endParaRPr lang="en-US" sz="2200" dirty="0">
              <a:latin typeface="+mn-lt"/>
              <a:cs typeface="+mn-cs"/>
            </a:endParaRPr>
          </a:p>
        </p:txBody>
      </p:sp>
    </p:spTree>
    <p:extLst>
      <p:ext uri="{BB962C8B-B14F-4D97-AF65-F5344CB8AC3E}">
        <p14:creationId xmlns:p14="http://schemas.microsoft.com/office/powerpoint/2010/main" val="1938197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26DC536-5554-C478-2621-A5EF04371FD8}"/>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US" sz="3200" b="1" dirty="0"/>
              <a:t>Environmental concerns </a:t>
            </a:r>
            <a:endParaRPr lang="en-US" sz="3200" dirty="0"/>
          </a:p>
        </p:txBody>
      </p:sp>
      <p:sp>
        <p:nvSpPr>
          <p:cNvPr id="5" name="TextBox 4">
            <a:extLst>
              <a:ext uri="{FF2B5EF4-FFF2-40B4-BE49-F238E27FC236}">
                <a16:creationId xmlns:a16="http://schemas.microsoft.com/office/drawing/2014/main" id="{7B3A5FB7-544E-4B3B-0C79-BF9E5DC41F0D}"/>
              </a:ext>
            </a:extLst>
          </p:cNvPr>
          <p:cNvSpPr txBox="1"/>
          <p:nvPr/>
        </p:nvSpPr>
        <p:spPr bwMode="auto">
          <a:xfrm>
            <a:off x="609600" y="1600201"/>
            <a:ext cx="10972800" cy="3917032"/>
          </a:xfrm>
          <a:prstGeom prst="rect">
            <a:avLst/>
          </a:prstGeom>
          <a:noFill/>
          <a:ln>
            <a:noFill/>
          </a:ln>
        </p:spPr>
        <p:txBody>
          <a:bodyPr vert="horz" wrap="square" lIns="91440" tIns="45720" rIns="91440" bIns="45720" numCol="1" anchor="t" anchorCtr="0" compatLnSpc="1">
            <a:prstTxWarp prst="textNoShape">
              <a:avLst/>
            </a:prstTxWarp>
            <a:normAutofit/>
          </a:bodyPr>
          <a:lstStyle/>
          <a:p>
            <a:pPr>
              <a:lnSpc>
                <a:spcPct val="90000"/>
              </a:lnSpc>
              <a:spcBef>
                <a:spcPct val="20000"/>
              </a:spcBef>
            </a:pPr>
            <a:r>
              <a:rPr lang="en-GB" sz="2200" dirty="0">
                <a:latin typeface="+mn-lt"/>
                <a:cs typeface="+mn-cs"/>
              </a:rPr>
              <a:t>One often-overlooked side effect of globalisation is that it allows nations and geographical regions to focus on their economic strengths while relying on trading partners for goods they don’t produce themselves. </a:t>
            </a:r>
          </a:p>
          <a:p>
            <a:pPr>
              <a:lnSpc>
                <a:spcPct val="90000"/>
              </a:lnSpc>
              <a:spcBef>
                <a:spcPct val="20000"/>
              </a:spcBef>
            </a:pPr>
            <a:r>
              <a:rPr lang="en-GB" sz="2200" dirty="0">
                <a:latin typeface="+mn-lt"/>
                <a:cs typeface="+mn-cs"/>
              </a:rPr>
              <a:t>This economic specialisation often boosts productivity and efficiency (Morrison, 2017).</a:t>
            </a:r>
          </a:p>
          <a:p>
            <a:pPr>
              <a:lnSpc>
                <a:spcPct val="90000"/>
              </a:lnSpc>
              <a:spcBef>
                <a:spcPct val="20000"/>
              </a:spcBef>
            </a:pPr>
            <a:r>
              <a:rPr lang="en-GB" sz="2200" dirty="0">
                <a:latin typeface="+mn-lt"/>
                <a:cs typeface="+mn-cs"/>
              </a:rPr>
              <a:t>Unfortunately, overspecialisation can threaten forest health and lead to serious environmental issues, often in the form of habitat loss, deforestation, or natural resource overuse. </a:t>
            </a:r>
          </a:p>
          <a:p>
            <a:pPr>
              <a:lnSpc>
                <a:spcPct val="90000"/>
              </a:lnSpc>
              <a:spcBef>
                <a:spcPct val="20000"/>
              </a:spcBef>
            </a:pPr>
            <a:r>
              <a:rPr lang="en-GB" sz="2200" dirty="0">
                <a:latin typeface="+mn-lt"/>
                <a:cs typeface="+mn-cs"/>
              </a:rPr>
              <a:t>Examples include (</a:t>
            </a:r>
            <a:r>
              <a:rPr lang="en-GB" sz="2200" dirty="0" err="1">
                <a:latin typeface="+mn-lt"/>
                <a:cs typeface="+mn-cs"/>
              </a:rPr>
              <a:t>Stobierski</a:t>
            </a:r>
            <a:r>
              <a:rPr lang="en-GB" sz="2200" dirty="0">
                <a:latin typeface="+mn-lt"/>
                <a:cs typeface="+mn-cs"/>
              </a:rPr>
              <a:t>, 2024):</a:t>
            </a:r>
          </a:p>
          <a:p>
            <a:pPr marL="800100" lvl="1" indent="-342900">
              <a:lnSpc>
                <a:spcPct val="90000"/>
              </a:lnSpc>
              <a:spcBef>
                <a:spcPct val="20000"/>
              </a:spcBef>
              <a:buFont typeface="Arial" panose="020B0604020202020204" pitchFamily="34" charset="0"/>
              <a:buChar char="•"/>
            </a:pPr>
            <a:r>
              <a:rPr lang="en-GB" sz="2200" dirty="0">
                <a:latin typeface="+mn-lt"/>
                <a:cs typeface="+mn-cs"/>
              </a:rPr>
              <a:t>Illegal Deforestation in Brazil:</a:t>
            </a:r>
          </a:p>
          <a:p>
            <a:pPr lvl="2">
              <a:lnSpc>
                <a:spcPct val="90000"/>
              </a:lnSpc>
              <a:spcBef>
                <a:spcPct val="20000"/>
              </a:spcBef>
            </a:pPr>
            <a:r>
              <a:rPr lang="en-GB" sz="2200" dirty="0">
                <a:latin typeface="+mn-lt"/>
                <a:cs typeface="+mn-cs"/>
              </a:rPr>
              <a:t>Increased cattle ranching operations in Brazil require significant land for grazing, leading to illegal deforestation.</a:t>
            </a:r>
            <a:endParaRPr lang="en-US" sz="2200" dirty="0">
              <a:latin typeface="+mn-lt"/>
              <a:cs typeface="+mn-cs"/>
            </a:endParaRPr>
          </a:p>
          <a:p>
            <a:pPr marL="342900" indent="-342900">
              <a:lnSpc>
                <a:spcPct val="90000"/>
              </a:lnSpc>
              <a:spcBef>
                <a:spcPct val="20000"/>
              </a:spcBef>
              <a:buFont typeface="Arial" panose="020B0604020202020204" pitchFamily="34" charset="0"/>
              <a:buChar char="•"/>
            </a:pPr>
            <a:endParaRPr lang="en-US" sz="2200" dirty="0">
              <a:latin typeface="+mn-lt"/>
              <a:cs typeface="+mn-cs"/>
            </a:endParaRPr>
          </a:p>
        </p:txBody>
      </p:sp>
    </p:spTree>
    <p:extLst>
      <p:ext uri="{BB962C8B-B14F-4D97-AF65-F5344CB8AC3E}">
        <p14:creationId xmlns:p14="http://schemas.microsoft.com/office/powerpoint/2010/main" val="3193389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are the impacts of globalisation?">
            <a:hlinkClick r:id="" action="ppaction://media"/>
            <a:extLst>
              <a:ext uri="{FF2B5EF4-FFF2-40B4-BE49-F238E27FC236}">
                <a16:creationId xmlns:a16="http://schemas.microsoft.com/office/drawing/2014/main" id="{6A2C21B8-8017-8CE4-CFED-C22700F4D6C5}"/>
              </a:ext>
            </a:extLst>
          </p:cNvPr>
          <p:cNvPicPr>
            <a:picLocks noGrp="1" noRot="1" noChangeAspect="1"/>
          </p:cNvPicPr>
          <p:nvPr>
            <p:ph idx="1"/>
            <a:videoFile r:link="rId1"/>
          </p:nvPr>
        </p:nvPicPr>
        <p:blipFill rotWithShape="1">
          <a:blip r:embed="rId3"/>
          <a:srcRect t="442"/>
          <a:stretch/>
        </p:blipFill>
        <p:spPr>
          <a:xfrm>
            <a:off x="20" y="10"/>
            <a:ext cx="12191980" cy="6857990"/>
          </a:xfrm>
          <a:noFill/>
        </p:spPr>
      </p:pic>
    </p:spTree>
    <p:extLst>
      <p:ext uri="{BB962C8B-B14F-4D97-AF65-F5344CB8AC3E}">
        <p14:creationId xmlns:p14="http://schemas.microsoft.com/office/powerpoint/2010/main" val="3565547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 name="Title 1">
            <a:extLst>
              <a:ext uri="{FF2B5EF4-FFF2-40B4-BE49-F238E27FC236}">
                <a16:creationId xmlns:a16="http://schemas.microsoft.com/office/drawing/2014/main" id="{A1A214A3-9F2A-E7C9-8F5F-7A7C5224133D}"/>
              </a:ext>
            </a:extLst>
          </p:cNvPr>
          <p:cNvSpPr>
            <a:spLocks noGrp="1"/>
          </p:cNvSpPr>
          <p:nvPr>
            <p:ph type="title"/>
          </p:nvPr>
        </p:nvSpPr>
        <p:spPr>
          <a:xfrm>
            <a:off x="529127" y="328579"/>
            <a:ext cx="11102258" cy="706090"/>
          </a:xfrm>
        </p:spPr>
        <p:txBody>
          <a:bodyPr vert="horz" wrap="square" lIns="91440" tIns="45720" rIns="91440" bIns="45720" numCol="1" anchor="ctr" anchorCtr="0" compatLnSpc="1">
            <a:prstTxWarp prst="textNoShape">
              <a:avLst/>
            </a:prstTxWarp>
            <a:normAutofit/>
          </a:bodyPr>
          <a:lstStyle/>
          <a:p>
            <a:r>
              <a:rPr lang="en-GB" sz="3200" b="1" dirty="0"/>
              <a:t>World System Theory</a:t>
            </a:r>
            <a:endParaRPr lang="en-US" sz="3200" dirty="0"/>
          </a:p>
        </p:txBody>
      </p:sp>
      <p:sp>
        <p:nvSpPr>
          <p:cNvPr id="14" name="TextBox 13">
            <a:extLst>
              <a:ext uri="{FF2B5EF4-FFF2-40B4-BE49-F238E27FC236}">
                <a16:creationId xmlns:a16="http://schemas.microsoft.com/office/drawing/2014/main" id="{8952D945-D7B1-972B-3AFB-CD877D107D18}"/>
              </a:ext>
            </a:extLst>
          </p:cNvPr>
          <p:cNvSpPr txBox="1"/>
          <p:nvPr/>
        </p:nvSpPr>
        <p:spPr>
          <a:xfrm>
            <a:off x="767407" y="1844824"/>
            <a:ext cx="10729193" cy="1751249"/>
          </a:xfrm>
          <a:prstGeom prst="rect">
            <a:avLst/>
          </a:prstGeom>
          <a:noFill/>
        </p:spPr>
        <p:txBody>
          <a:bodyPr wrap="square">
            <a:spAutoFit/>
          </a:bodyPr>
          <a:lstStyle/>
          <a:p>
            <a:pPr>
              <a:lnSpc>
                <a:spcPct val="90000"/>
              </a:lnSpc>
              <a:spcBef>
                <a:spcPct val="20000"/>
              </a:spcBef>
            </a:pPr>
            <a:r>
              <a:rPr lang="en-GB" sz="2200" dirty="0">
                <a:latin typeface="Myriad Pro (Body)"/>
              </a:rPr>
              <a:t>The World-System Theory of globalisation was developed by sociologist Immanuel Wallerstein. </a:t>
            </a:r>
          </a:p>
          <a:p>
            <a:pPr>
              <a:lnSpc>
                <a:spcPct val="90000"/>
              </a:lnSpc>
              <a:spcBef>
                <a:spcPct val="20000"/>
              </a:spcBef>
            </a:pPr>
            <a:r>
              <a:rPr lang="en-GB" sz="2200" dirty="0">
                <a:latin typeface="Myriad Pro (Body)"/>
              </a:rPr>
              <a:t>World-systems theory emphasizes the significance of the entire globe as a whole instead of individual nations. </a:t>
            </a:r>
          </a:p>
          <a:p>
            <a:pPr>
              <a:lnSpc>
                <a:spcPct val="90000"/>
              </a:lnSpc>
              <a:spcBef>
                <a:spcPct val="20000"/>
              </a:spcBef>
            </a:pPr>
            <a:r>
              <a:rPr lang="en-GB" sz="2200" dirty="0">
                <a:latin typeface="Myriad Pro (Body)"/>
              </a:rPr>
              <a:t>According to this theory, the world is divided into three regions.</a:t>
            </a:r>
          </a:p>
        </p:txBody>
      </p:sp>
    </p:spTree>
    <p:extLst>
      <p:ext uri="{BB962C8B-B14F-4D97-AF65-F5344CB8AC3E}">
        <p14:creationId xmlns:p14="http://schemas.microsoft.com/office/powerpoint/2010/main" val="20503900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 name="Title 1">
            <a:extLst>
              <a:ext uri="{FF2B5EF4-FFF2-40B4-BE49-F238E27FC236}">
                <a16:creationId xmlns:a16="http://schemas.microsoft.com/office/drawing/2014/main" id="{A1A214A3-9F2A-E7C9-8F5F-7A7C5224133D}"/>
              </a:ext>
            </a:extLst>
          </p:cNvPr>
          <p:cNvSpPr>
            <a:spLocks noGrp="1"/>
          </p:cNvSpPr>
          <p:nvPr>
            <p:ph type="title"/>
          </p:nvPr>
        </p:nvSpPr>
        <p:spPr>
          <a:xfrm>
            <a:off x="529127" y="328579"/>
            <a:ext cx="11102258" cy="706090"/>
          </a:xfrm>
        </p:spPr>
        <p:txBody>
          <a:bodyPr vert="horz" wrap="square" lIns="91440" tIns="45720" rIns="91440" bIns="45720" numCol="1" anchor="ctr" anchorCtr="0" compatLnSpc="1">
            <a:prstTxWarp prst="textNoShape">
              <a:avLst/>
            </a:prstTxWarp>
            <a:normAutofit/>
          </a:bodyPr>
          <a:lstStyle/>
          <a:p>
            <a:r>
              <a:rPr lang="en-GB" sz="3200" b="1" dirty="0"/>
              <a:t>World System Theory</a:t>
            </a:r>
            <a:endParaRPr lang="en-US" sz="3200" dirty="0"/>
          </a:p>
        </p:txBody>
      </p:sp>
      <p:pic>
        <p:nvPicPr>
          <p:cNvPr id="1030" name="Picture 6">
            <a:extLst>
              <a:ext uri="{FF2B5EF4-FFF2-40B4-BE49-F238E27FC236}">
                <a16:creationId xmlns:a16="http://schemas.microsoft.com/office/drawing/2014/main" id="{5C9D6379-C561-FB15-6774-548778150C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3712" y="1275360"/>
            <a:ext cx="5328592" cy="4307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0458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 name="Title 1">
            <a:extLst>
              <a:ext uri="{FF2B5EF4-FFF2-40B4-BE49-F238E27FC236}">
                <a16:creationId xmlns:a16="http://schemas.microsoft.com/office/drawing/2014/main" id="{A1A214A3-9F2A-E7C9-8F5F-7A7C5224133D}"/>
              </a:ext>
            </a:extLst>
          </p:cNvPr>
          <p:cNvSpPr>
            <a:spLocks noGrp="1"/>
          </p:cNvSpPr>
          <p:nvPr>
            <p:ph type="title"/>
          </p:nvPr>
        </p:nvSpPr>
        <p:spPr>
          <a:xfrm>
            <a:off x="529127" y="328579"/>
            <a:ext cx="11102258" cy="706090"/>
          </a:xfrm>
        </p:spPr>
        <p:txBody>
          <a:bodyPr vert="horz" wrap="square" lIns="91440" tIns="45720" rIns="91440" bIns="45720" numCol="1" anchor="ctr" anchorCtr="0" compatLnSpc="1">
            <a:prstTxWarp prst="textNoShape">
              <a:avLst/>
            </a:prstTxWarp>
            <a:normAutofit fontScale="90000"/>
          </a:bodyPr>
          <a:lstStyle/>
          <a:p>
            <a:r>
              <a:rPr lang="en-GB" sz="3200" b="1" dirty="0"/>
              <a:t>World System Theory </a:t>
            </a:r>
            <a:br>
              <a:rPr lang="en-GB" sz="3200" b="1" dirty="0"/>
            </a:br>
            <a:r>
              <a:rPr lang="en-GB" sz="3200" b="1" dirty="0"/>
              <a:t>Cont.</a:t>
            </a:r>
            <a:endParaRPr lang="en-US" sz="3200" dirty="0"/>
          </a:p>
        </p:txBody>
      </p:sp>
      <p:graphicFrame>
        <p:nvGraphicFramePr>
          <p:cNvPr id="12" name="Diagram 11">
            <a:extLst>
              <a:ext uri="{FF2B5EF4-FFF2-40B4-BE49-F238E27FC236}">
                <a16:creationId xmlns:a16="http://schemas.microsoft.com/office/drawing/2014/main" id="{520F6A16-639C-5F5B-4C85-187A0A704E45}"/>
              </a:ext>
            </a:extLst>
          </p:cNvPr>
          <p:cNvGraphicFramePr/>
          <p:nvPr>
            <p:extLst>
              <p:ext uri="{D42A27DB-BD31-4B8C-83A1-F6EECF244321}">
                <p14:modId xmlns:p14="http://schemas.microsoft.com/office/powerpoint/2010/main" val="1693762132"/>
              </p:ext>
            </p:extLst>
          </p:nvPr>
        </p:nvGraphicFramePr>
        <p:xfrm>
          <a:off x="498050" y="1196752"/>
          <a:ext cx="11133336" cy="42665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9761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 name="Title 1">
            <a:extLst>
              <a:ext uri="{FF2B5EF4-FFF2-40B4-BE49-F238E27FC236}">
                <a16:creationId xmlns:a16="http://schemas.microsoft.com/office/drawing/2014/main" id="{A1A214A3-9F2A-E7C9-8F5F-7A7C5224133D}"/>
              </a:ext>
            </a:extLst>
          </p:cNvPr>
          <p:cNvSpPr>
            <a:spLocks noGrp="1"/>
          </p:cNvSpPr>
          <p:nvPr>
            <p:ph type="title"/>
          </p:nvPr>
        </p:nvSpPr>
        <p:spPr>
          <a:xfrm>
            <a:off x="516723" y="404664"/>
            <a:ext cx="11102258" cy="706090"/>
          </a:xfrm>
        </p:spPr>
        <p:txBody>
          <a:bodyPr vert="horz" wrap="square" lIns="91440" tIns="45720" rIns="91440" bIns="45720" numCol="1" anchor="ctr" anchorCtr="0" compatLnSpc="1">
            <a:prstTxWarp prst="textNoShape">
              <a:avLst/>
            </a:prstTxWarp>
            <a:normAutofit fontScale="90000"/>
          </a:bodyPr>
          <a:lstStyle/>
          <a:p>
            <a:r>
              <a:rPr lang="en-GB" sz="3200" b="1" dirty="0"/>
              <a:t>World System Theory </a:t>
            </a:r>
            <a:br>
              <a:rPr lang="en-GB" sz="3200" b="1" dirty="0"/>
            </a:br>
            <a:r>
              <a:rPr lang="en-GB" sz="3200" b="1" dirty="0"/>
              <a:t>Cont.</a:t>
            </a:r>
            <a:endParaRPr lang="en-US" sz="3200" dirty="0"/>
          </a:p>
        </p:txBody>
      </p:sp>
      <p:graphicFrame>
        <p:nvGraphicFramePr>
          <p:cNvPr id="12" name="Diagram 11">
            <a:extLst>
              <a:ext uri="{FF2B5EF4-FFF2-40B4-BE49-F238E27FC236}">
                <a16:creationId xmlns:a16="http://schemas.microsoft.com/office/drawing/2014/main" id="{520F6A16-639C-5F5B-4C85-187A0A704E45}"/>
              </a:ext>
            </a:extLst>
          </p:cNvPr>
          <p:cNvGraphicFramePr/>
          <p:nvPr>
            <p:extLst>
              <p:ext uri="{D42A27DB-BD31-4B8C-83A1-F6EECF244321}">
                <p14:modId xmlns:p14="http://schemas.microsoft.com/office/powerpoint/2010/main" val="87622752"/>
              </p:ext>
            </p:extLst>
          </p:nvPr>
        </p:nvGraphicFramePr>
        <p:xfrm>
          <a:off x="516723" y="1034669"/>
          <a:ext cx="11102258" cy="49777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88589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 name="Title 1">
            <a:extLst>
              <a:ext uri="{FF2B5EF4-FFF2-40B4-BE49-F238E27FC236}">
                <a16:creationId xmlns:a16="http://schemas.microsoft.com/office/drawing/2014/main" id="{A1A214A3-9F2A-E7C9-8F5F-7A7C5224133D}"/>
              </a:ext>
            </a:extLst>
          </p:cNvPr>
          <p:cNvSpPr>
            <a:spLocks noGrp="1"/>
          </p:cNvSpPr>
          <p:nvPr>
            <p:ph type="title"/>
          </p:nvPr>
        </p:nvSpPr>
        <p:spPr>
          <a:xfrm>
            <a:off x="529127" y="328579"/>
            <a:ext cx="11102258" cy="706090"/>
          </a:xfrm>
        </p:spPr>
        <p:txBody>
          <a:bodyPr vert="horz" wrap="square" lIns="91440" tIns="45720" rIns="91440" bIns="45720" numCol="1" anchor="ctr" anchorCtr="0" compatLnSpc="1">
            <a:prstTxWarp prst="textNoShape">
              <a:avLst/>
            </a:prstTxWarp>
            <a:normAutofit fontScale="90000"/>
          </a:bodyPr>
          <a:lstStyle/>
          <a:p>
            <a:r>
              <a:rPr lang="en-GB" sz="3200" b="1" dirty="0"/>
              <a:t>World System Theory </a:t>
            </a:r>
            <a:br>
              <a:rPr lang="en-GB" sz="3200" b="1" dirty="0"/>
            </a:br>
            <a:r>
              <a:rPr lang="en-GB" sz="3200" b="1" dirty="0"/>
              <a:t>Cont.</a:t>
            </a:r>
            <a:endParaRPr lang="en-US" sz="3200" dirty="0"/>
          </a:p>
        </p:txBody>
      </p:sp>
      <p:graphicFrame>
        <p:nvGraphicFramePr>
          <p:cNvPr id="12" name="Diagram 11">
            <a:extLst>
              <a:ext uri="{FF2B5EF4-FFF2-40B4-BE49-F238E27FC236}">
                <a16:creationId xmlns:a16="http://schemas.microsoft.com/office/drawing/2014/main" id="{520F6A16-639C-5F5B-4C85-187A0A704E45}"/>
              </a:ext>
            </a:extLst>
          </p:cNvPr>
          <p:cNvGraphicFramePr/>
          <p:nvPr>
            <p:extLst>
              <p:ext uri="{D42A27DB-BD31-4B8C-83A1-F6EECF244321}">
                <p14:modId xmlns:p14="http://schemas.microsoft.com/office/powerpoint/2010/main" val="1741956713"/>
              </p:ext>
            </p:extLst>
          </p:nvPr>
        </p:nvGraphicFramePr>
        <p:xfrm>
          <a:off x="529128" y="1340768"/>
          <a:ext cx="11102258" cy="4698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4861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318957-1753-EBB6-03D2-08BCABEC55E6}"/>
              </a:ext>
            </a:extLst>
          </p:cNvPr>
          <p:cNvSpPr>
            <a:spLocks noGrp="1"/>
          </p:cNvSpPr>
          <p:nvPr>
            <p:ph idx="1"/>
          </p:nvPr>
        </p:nvSpPr>
        <p:spPr>
          <a:xfrm>
            <a:off x="839416" y="404664"/>
            <a:ext cx="10441160" cy="1140996"/>
          </a:xfrm>
        </p:spPr>
        <p:txBody>
          <a:bodyPr vert="horz" lIns="91440" tIns="45720" rIns="91440" bIns="45720" rtlCol="0" anchor="t">
            <a:normAutofit/>
          </a:bodyPr>
          <a:lstStyle/>
          <a:p>
            <a:pPr marL="0" indent="0" algn="ctr">
              <a:buNone/>
            </a:pPr>
            <a:r>
              <a:rPr lang="en-GB" b="1" dirty="0"/>
              <a:t>Summary</a:t>
            </a:r>
          </a:p>
          <a:p>
            <a:pPr marL="0" indent="0" algn="ctr">
              <a:buNone/>
            </a:pPr>
            <a:endParaRPr lang="en-GB" dirty="0"/>
          </a:p>
          <a:p>
            <a:pPr marL="0" indent="0" algn="ctr">
              <a:buNone/>
            </a:pPr>
            <a:endParaRPr lang="en-GB" dirty="0"/>
          </a:p>
        </p:txBody>
      </p:sp>
      <p:graphicFrame>
        <p:nvGraphicFramePr>
          <p:cNvPr id="2" name="Diagram 1">
            <a:extLst>
              <a:ext uri="{FF2B5EF4-FFF2-40B4-BE49-F238E27FC236}">
                <a16:creationId xmlns:a16="http://schemas.microsoft.com/office/drawing/2014/main" id="{E2412D52-F901-0180-9469-10B97E7886EE}"/>
              </a:ext>
            </a:extLst>
          </p:cNvPr>
          <p:cNvGraphicFramePr/>
          <p:nvPr>
            <p:extLst>
              <p:ext uri="{D42A27DB-BD31-4B8C-83A1-F6EECF244321}">
                <p14:modId xmlns:p14="http://schemas.microsoft.com/office/powerpoint/2010/main" val="3154747161"/>
              </p:ext>
            </p:extLst>
          </p:nvPr>
        </p:nvGraphicFramePr>
        <p:xfrm>
          <a:off x="857184" y="1196752"/>
          <a:ext cx="10351383" cy="443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50955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A7F69F2-12A2-C5AB-4BE6-DF87F9AD1153}"/>
              </a:ext>
            </a:extLst>
          </p:cNvPr>
          <p:cNvSpPr>
            <a:spLocks noGrp="1"/>
          </p:cNvSpPr>
          <p:nvPr>
            <p:ph type="title"/>
          </p:nvPr>
        </p:nvSpPr>
        <p:spPr>
          <a:xfrm>
            <a:off x="609600" y="274638"/>
            <a:ext cx="10972800" cy="1143000"/>
          </a:xfrm>
        </p:spPr>
        <p:txBody>
          <a:bodyPr/>
          <a:lstStyle/>
          <a:p>
            <a:r>
              <a:rPr lang="en-GB" sz="4000" b="1" dirty="0"/>
              <a:t>References</a:t>
            </a:r>
            <a:endParaRPr lang="en-US" sz="4000" b="1" dirty="0"/>
          </a:p>
        </p:txBody>
      </p:sp>
      <p:sp>
        <p:nvSpPr>
          <p:cNvPr id="3" name="Subtitle 2">
            <a:extLst>
              <a:ext uri="{FF2B5EF4-FFF2-40B4-BE49-F238E27FC236}">
                <a16:creationId xmlns:a16="http://schemas.microsoft.com/office/drawing/2014/main" id="{1315FFF1-43FC-FCFE-BEC0-38B41837CFA3}"/>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lgn="just">
              <a:lnSpc>
                <a:spcPct val="90000"/>
              </a:lnSpc>
              <a:buNone/>
            </a:pPr>
            <a:r>
              <a:rPr lang="en-GB" sz="2200" b="1" dirty="0" err="1"/>
              <a:t>Jayachandran.A</a:t>
            </a:r>
            <a:r>
              <a:rPr lang="en-GB" sz="2200" b="1" dirty="0"/>
              <a:t> (2024). What is international business. Available at: </a:t>
            </a:r>
            <a:r>
              <a:rPr lang="en-GB" sz="2200" dirty="0">
                <a:hlinkClick r:id="rId2"/>
              </a:rPr>
              <a:t>International Business - What Is It, Types, Strategy, Advantages (wallstreetmojo.com)</a:t>
            </a:r>
            <a:r>
              <a:rPr lang="en-GB" sz="2200" dirty="0"/>
              <a:t>. (Accessed 12th April 2024)</a:t>
            </a:r>
          </a:p>
          <a:p>
            <a:pPr marL="0" indent="0" algn="just">
              <a:lnSpc>
                <a:spcPct val="90000"/>
              </a:lnSpc>
              <a:buNone/>
            </a:pPr>
            <a:endParaRPr lang="en-GB" sz="2200" dirty="0"/>
          </a:p>
          <a:p>
            <a:pPr marL="0" indent="0" algn="just">
              <a:lnSpc>
                <a:spcPct val="90000"/>
              </a:lnSpc>
              <a:buNone/>
            </a:pPr>
            <a:r>
              <a:rPr lang="en-GB" sz="2200" dirty="0"/>
              <a:t>Morrison, J. (2017). The Global Business Environment Challenges and Responsibilities. 4th ed. London: Palgrave.</a:t>
            </a:r>
          </a:p>
          <a:p>
            <a:pPr algn="just">
              <a:lnSpc>
                <a:spcPct val="90000"/>
              </a:lnSpc>
            </a:pPr>
            <a:endParaRPr lang="en-GB" sz="2200" dirty="0"/>
          </a:p>
          <a:p>
            <a:pPr marL="0" indent="0" algn="just">
              <a:lnSpc>
                <a:spcPct val="90000"/>
              </a:lnSpc>
              <a:buNone/>
            </a:pPr>
            <a:r>
              <a:rPr lang="en-GB" sz="2200" dirty="0" err="1"/>
              <a:t>Stobierski</a:t>
            </a:r>
            <a:r>
              <a:rPr lang="en-GB" sz="2200" dirty="0"/>
              <a:t> . T (2024)4 EFFECTS OF GLOBALISATION ON THE ENVIRONMENT. Available at  Effects of Globalisation on the Environment (hbs.edu) (Accessed 12th April 2024)</a:t>
            </a:r>
          </a:p>
          <a:p>
            <a:pPr algn="just">
              <a:lnSpc>
                <a:spcPct val="90000"/>
              </a:lnSpc>
            </a:pPr>
            <a:endParaRPr lang="en-GB" sz="2200" dirty="0"/>
          </a:p>
          <a:p>
            <a:pPr algn="just">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42119953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1580</Words>
  <Application>Microsoft Office PowerPoint</Application>
  <PresentationFormat>Widescreen</PresentationFormat>
  <Paragraphs>132</Paragraphs>
  <Slides>23</Slides>
  <Notes>1</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Aharoni</vt:lpstr>
      <vt:lpstr>Amasis MT Pro Black</vt:lpstr>
      <vt:lpstr>Arial</vt:lpstr>
      <vt:lpstr>Myriad Pro</vt:lpstr>
      <vt:lpstr>Myriad Pro (Body)</vt:lpstr>
      <vt:lpstr>Verdana</vt:lpstr>
      <vt:lpstr>20140311PresentationUWTSDTemplate</vt:lpstr>
      <vt:lpstr>LCBB4016 </vt:lpstr>
      <vt:lpstr>Reminder: Important Information for Week 7 Online Tests"</vt:lpstr>
      <vt:lpstr>By the end of this session, students should be aware of:</vt:lpstr>
      <vt:lpstr>What is Globalisation?</vt:lpstr>
      <vt:lpstr>Globalisation</vt:lpstr>
      <vt:lpstr>Globalisation</vt:lpstr>
      <vt:lpstr>Globalisation</vt:lpstr>
      <vt:lpstr>Positive Impact of Globalisation on Business Operations</vt:lpstr>
      <vt:lpstr>Positive Impact of Globalisation on Business Operations Cont. </vt:lpstr>
      <vt:lpstr>Positive Impact of Globalisation on Business Operations Cont. </vt:lpstr>
      <vt:lpstr>Negative impact of globalisation on business operations</vt:lpstr>
      <vt:lpstr>Negative impact of globalisation on business operations Cont. </vt:lpstr>
      <vt:lpstr>Negative impact of globalisation on business operations Cont. </vt:lpstr>
      <vt:lpstr>Negative impact of globalisation on business operations  Cont. </vt:lpstr>
      <vt:lpstr>Environmental concerns </vt:lpstr>
      <vt:lpstr>PowerPoint Presentation</vt:lpstr>
      <vt:lpstr>World System Theory</vt:lpstr>
      <vt:lpstr>World System Theory</vt:lpstr>
      <vt:lpstr>World System Theory  Cont.</vt:lpstr>
      <vt:lpstr>World System Theory  Cont.</vt:lpstr>
      <vt:lpstr>World System Theory  Cont.</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139</cp:revision>
  <cp:lastPrinted>2018-07-09T15:27:01Z</cp:lastPrinted>
  <dcterms:created xsi:type="dcterms:W3CDTF">2002-10-07T19:43:58Z</dcterms:created>
  <dcterms:modified xsi:type="dcterms:W3CDTF">2025-02-22T15:29:33Z</dcterms:modified>
</cp:coreProperties>
</file>