
<file path=[Content_Types].xml><?xml version="1.0" encoding="utf-8"?>
<Types xmlns="http://schemas.openxmlformats.org/package/2006/content-types">
  <Default Extension="jpeg" ContentType="image/jpeg"/>
  <Default Extension="m4a" ContentType="audio/mp4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58" r:id="rId2"/>
    <p:sldId id="257" r:id="rId3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4995" autoAdjust="0"/>
    <p:restoredTop sz="94660"/>
  </p:normalViewPr>
  <p:slideViewPr>
    <p:cSldViewPr snapToGrid="0">
      <p:cViewPr varScale="1">
        <p:scale>
          <a:sx n="63" d="100"/>
          <a:sy n="63" d="100"/>
        </p:scale>
        <p:origin x="804" y="48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3" Type="http://schemas.openxmlformats.org/officeDocument/2006/relationships/slide" Target="slides/slide2.xml"/><Relationship Id="rId7" Type="http://schemas.openxmlformats.org/officeDocument/2006/relationships/tableStyles" Target="tableStyle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theme" Target="theme/theme1.xml"/><Relationship Id="rId5" Type="http://schemas.openxmlformats.org/officeDocument/2006/relationships/viewProps" Target="viewProps.xml"/><Relationship Id="rId4" Type="http://schemas.openxmlformats.org/officeDocument/2006/relationships/presProps" Target="presProp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398E443-4252-8EF4-9AA5-84DD24BC8E3D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F892D9EA-B426-2825-C3E0-D309E0F7BAA0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E04C1C43-E259-26FC-6B5D-37B71826E512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05FB232-1D84-407B-970E-1744AADF9F5E}" type="datetimeFigureOut">
              <a:rPr lang="en-GB" smtClean="0"/>
              <a:t>17/02/2023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1A5841CB-E447-9C26-BC3B-DFA2A16C5E0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D110861D-A919-F64B-5F4E-B4A70B17DEA0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EBAED1-F57E-4995-970C-5AD0A76EF76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543310130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8004171-6BA5-041C-F5D7-A371DA49D5AC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68719271-29E3-3B35-6678-71E057940699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DE0819FA-318C-64B9-64B8-3D01E1F0A850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05FB232-1D84-407B-970E-1744AADF9F5E}" type="datetimeFigureOut">
              <a:rPr lang="en-GB" smtClean="0"/>
              <a:t>17/02/2023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4CEBA88C-CB15-F9C2-7F3A-2B1B81BCFF22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B51ACB68-0321-06D4-6984-333832C0FA1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EBAED1-F57E-4995-970C-5AD0A76EF76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94549243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3280CC6-6873-42D8-0520-F632AB41AF9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44D577B7-39A3-69A8-3224-D8C4C5F6ED87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67B84408-3037-DAE7-F277-07A826F8480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05FB232-1D84-407B-970E-1744AADF9F5E}" type="datetimeFigureOut">
              <a:rPr lang="en-GB" smtClean="0"/>
              <a:t>17/02/2023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7CDEB854-5E3A-E2B7-E24A-FD94B5DE9991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ACC026B1-6936-621D-6872-235BC33DA86F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EBAED1-F57E-4995-970C-5AD0A76EF76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532754851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0E08B8E-8CA1-33DA-0DB3-9F3FF3F993CC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00D55AEA-91AE-B07F-4A35-5DF22E2AE07D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FCF30339-F6E5-4EA2-4CE5-8A1304711B0D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0AE79600-80ED-30AD-7C17-36AD480D788C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05FB232-1D84-407B-970E-1744AADF9F5E}" type="datetimeFigureOut">
              <a:rPr lang="en-GB" smtClean="0"/>
              <a:t>17/02/2023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E6E69978-E97D-B7E9-C45C-1D1131ECB752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70DCFBCB-C2B6-CFA6-B453-89239205CC4F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EBAED1-F57E-4995-970C-5AD0A76EF76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301795361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7DF6FE8-DE62-7519-19C0-D4EEBA442A5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40261A76-C658-201E-4E3C-728139E9191C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233FB069-8C1C-C03F-DE28-CD57239A4846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98EC5B42-8F38-AC1B-6AE6-1288EB33DA29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362ED3AE-4EAF-AF80-9432-61EBC0A10C0B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B6C0D05D-0DEF-A0A0-680D-0D280E59D37A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05FB232-1D84-407B-970E-1744AADF9F5E}" type="datetimeFigureOut">
              <a:rPr lang="en-GB" smtClean="0"/>
              <a:t>17/02/2023</a:t>
            </a:fld>
            <a:endParaRPr lang="en-GB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F8E49E49-4A32-6FF1-54C9-38423DE02AC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4DF23E2A-6E72-BDE6-1345-4178AC3511E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EBAED1-F57E-4995-970C-5AD0A76EF76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043053479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4490602-AB51-DF83-F89C-FE7602AEA25A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5D1A0AB2-7CC0-C44F-09BD-CFB93F57DD5D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05FB232-1D84-407B-970E-1744AADF9F5E}" type="datetimeFigureOut">
              <a:rPr lang="en-GB" smtClean="0"/>
              <a:t>17/02/2023</a:t>
            </a:fld>
            <a:endParaRPr lang="en-GB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6DD88A53-360C-4C81-5DF3-EE356A26F501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298D14E8-3703-6099-C729-985C37868CC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EBAED1-F57E-4995-970C-5AD0A76EF76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032447134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EE1DA7E8-3731-1F20-C8A7-B5B5166EB104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05FB232-1D84-407B-970E-1744AADF9F5E}" type="datetimeFigureOut">
              <a:rPr lang="en-GB" smtClean="0"/>
              <a:t>17/02/2023</a:t>
            </a:fld>
            <a:endParaRPr lang="en-GB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C0D5E6B8-97D5-20A9-F300-5580DA65B67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059F8E32-73FD-C228-1A19-DDF5C57FB39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EBAED1-F57E-4995-970C-5AD0A76EF76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681491774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03E366C-DD1A-86EA-4CF3-E20D4BA7323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C6667D39-3376-60CF-4DC0-DD26422F4385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186BE38D-51E4-C138-8E16-298286B0E2B6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D57DB414-B1BB-D478-F10B-0CB10DEE1A34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05FB232-1D84-407B-970E-1744AADF9F5E}" type="datetimeFigureOut">
              <a:rPr lang="en-GB" smtClean="0"/>
              <a:t>17/02/2023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569F34B5-0A0A-DA06-7421-0E9C01BF8FB1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DA6ED0B5-7C7B-E0BA-F0C2-AEDD25C7B145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EBAED1-F57E-4995-970C-5AD0A76EF76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213937081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98B056C-5128-1029-8979-97049B3D8D0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0C765E35-16D6-EA53-D36F-F99A920710E8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GB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2CB6BCEE-2BC4-0FD4-F693-FAA5F9B55B59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77040431-6B94-886E-4577-859FB5457664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05FB232-1D84-407B-970E-1744AADF9F5E}" type="datetimeFigureOut">
              <a:rPr lang="en-GB" smtClean="0"/>
              <a:t>17/02/2023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F959824D-106D-2FD6-1857-C1DD84657C09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69951DFA-0964-5787-979E-2E96D4F954C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EBAED1-F57E-4995-970C-5AD0A76EF76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020787424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79A74CB-4AB9-8563-0AA6-F75B44316189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8EB78620-0CEB-BF3C-878E-62A012ED6CE7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1DEFF694-D7C9-B0E1-A1D0-9E2093F6CDB2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05FB232-1D84-407B-970E-1744AADF9F5E}" type="datetimeFigureOut">
              <a:rPr lang="en-GB" smtClean="0"/>
              <a:t>17/02/2023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A04A97B6-0ACD-BB04-62A7-43CDD602F8E6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D3C2E2F3-C93B-2704-F24A-CEDDE1B8606F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EBAED1-F57E-4995-970C-5AD0A76EF76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882259319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>
            <a:extLst>
              <a:ext uri="{FF2B5EF4-FFF2-40B4-BE49-F238E27FC236}">
                <a16:creationId xmlns:a16="http://schemas.microsoft.com/office/drawing/2014/main" id="{20BF7C7E-4692-CF8D-E802-21B0739B7883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62E616F4-C078-A9E8-63A1-062B308BD109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A64BF1B8-2E17-0496-618A-B31D644ED8EC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05FB232-1D84-407B-970E-1744AADF9F5E}" type="datetimeFigureOut">
              <a:rPr lang="en-GB" smtClean="0"/>
              <a:t>17/02/2023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1C016C28-840C-BED1-EE10-6964FBEAD258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501E1A4A-F383-E600-8BBE-11F5C5B0C55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EBAED1-F57E-4995-970C-5AD0A76EF76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661300848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B30D5E33-BECF-8AD3-22BD-78C359E9E34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A796763B-BF43-83BF-73D9-69BE448F0AD0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AA7C9A48-9224-F615-5A43-D5C2E21EF6F7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05FB232-1D84-407B-970E-1744AADF9F5E}" type="datetimeFigureOut">
              <a:rPr lang="en-GB" smtClean="0"/>
              <a:t>17/02/2023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75B2C560-93AD-26B4-946B-704D68C77CBC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D21777D5-87F7-759E-B09C-AE34CA0B813D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33EBAED1-F57E-4995-970C-5AD0A76EF76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297795769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7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7.xml"/><Relationship Id="rId2" Type="http://schemas.openxmlformats.org/officeDocument/2006/relationships/audio" Target="../media/media1.m4a"/><Relationship Id="rId1" Type="http://schemas.microsoft.com/office/2007/relationships/media" Target="../media/media1.m4a"/><Relationship Id="rId4" Type="http://schemas.openxmlformats.org/officeDocument/2006/relationships/image" Target="../media/image2.png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extBox 4">
            <a:extLst>
              <a:ext uri="{FF2B5EF4-FFF2-40B4-BE49-F238E27FC236}">
                <a16:creationId xmlns:a16="http://schemas.microsoft.com/office/drawing/2014/main" id="{EF4206E9-EEC0-D49B-47EA-F176E9F3C987}"/>
              </a:ext>
            </a:extLst>
          </p:cNvPr>
          <p:cNvSpPr txBox="1"/>
          <p:nvPr/>
        </p:nvSpPr>
        <p:spPr>
          <a:xfrm>
            <a:off x="0" y="833674"/>
            <a:ext cx="12192000" cy="8477705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marL="0" marR="0" lvl="0" indent="0" algn="l" defTabSz="914400" rtl="0" eaLnBrk="1" fontAlgn="auto" latinLnBrk="0" hangingPunct="1">
              <a:lnSpc>
                <a:spcPct val="90000"/>
              </a:lnSpc>
              <a:spcBef>
                <a:spcPct val="0"/>
              </a:spcBef>
              <a:spcAft>
                <a:spcPts val="60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5100" b="1" i="0" u="none" strike="noStrike" kern="1200" cap="none" spc="0" normalizeH="0" baseline="0" noProof="0" dirty="0">
                <a:ln>
                  <a:noFill/>
                </a:ln>
                <a:solidFill>
                  <a:srgbClr val="FFFFFF"/>
                </a:solidFill>
                <a:effectLst/>
                <a:uLnTx/>
                <a:uFillTx/>
                <a:latin typeface="Calibri Light" panose="020F0302020204030204"/>
                <a:ea typeface="+mn-ea"/>
                <a:cs typeface="+mn-cs"/>
              </a:rPr>
              <a:t>SSTUDENT </a:t>
            </a:r>
            <a:r>
              <a:rPr kumimoji="0" lang="en-US" sz="5100" b="1" i="0" u="none" strike="noStrike" kern="1200" cap="none" spc="0" normalizeH="0" baseline="0" noProof="0" dirty="0">
                <a:ln>
                  <a:noFill/>
                </a:ln>
                <a:solidFill>
                  <a:srgbClr val="FFFFFF"/>
                </a:solidFill>
                <a:effectLst/>
                <a:uLnTx/>
                <a:uFillTx/>
                <a:latin typeface="Arial" panose="020B0604020202020204" pitchFamily="34" charset="0"/>
                <a:cs typeface="Arial" panose="020B0604020202020204" pitchFamily="34" charset="0"/>
              </a:rPr>
              <a:t>NAME</a:t>
            </a:r>
            <a:r>
              <a:rPr kumimoji="0" lang="en-US" sz="5100" b="1" i="0" u="none" strike="noStrike" kern="1200" cap="none" spc="0" normalizeH="0" baseline="0" noProof="0" dirty="0">
                <a:ln>
                  <a:noFill/>
                </a:ln>
                <a:solidFill>
                  <a:srgbClr val="FFFFFF"/>
                </a:solidFill>
                <a:effectLst/>
                <a:uLnTx/>
                <a:uFillTx/>
                <a:latin typeface="Calibri Light" panose="020F0302020204030204"/>
                <a:ea typeface="+mn-ea"/>
                <a:cs typeface="+mn-cs"/>
              </a:rPr>
              <a:t>:RODICA CORNEA</a:t>
            </a:r>
          </a:p>
          <a:p>
            <a:pPr marL="0" marR="0" lvl="0" indent="0" algn="l" defTabSz="914400" rtl="0" eaLnBrk="1" fontAlgn="auto" latinLnBrk="0" hangingPunct="1">
              <a:lnSpc>
                <a:spcPct val="90000"/>
              </a:lnSpc>
              <a:spcBef>
                <a:spcPct val="0"/>
              </a:spcBef>
              <a:spcAft>
                <a:spcPts val="60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5100" b="1" i="0" u="none" strike="noStrike" kern="1200" cap="none" spc="0" normalizeH="0" baseline="0" noProof="0" dirty="0">
                <a:ln>
                  <a:noFill/>
                </a:ln>
                <a:solidFill>
                  <a:srgbClr val="FFFFFF"/>
                </a:solidFill>
                <a:effectLst/>
                <a:uLnTx/>
                <a:uFillTx/>
                <a:latin typeface="Calibri Light" panose="020F0302020204030204"/>
                <a:ea typeface="+mn-ea"/>
                <a:cs typeface="+mn-cs"/>
              </a:rPr>
              <a:t>STUDENT NUMBER:2110386</a:t>
            </a:r>
          </a:p>
          <a:p>
            <a:pPr marL="0" marR="0" lvl="0" indent="0" algn="l" defTabSz="914400" rtl="0" eaLnBrk="1" fontAlgn="auto" latinLnBrk="0" hangingPunct="1">
              <a:lnSpc>
                <a:spcPct val="90000"/>
              </a:lnSpc>
              <a:spcBef>
                <a:spcPct val="0"/>
              </a:spcBef>
              <a:spcAft>
                <a:spcPts val="60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5100" b="1" i="0" u="none" strike="noStrike" kern="1200" cap="none" spc="0" normalizeH="0" baseline="0" noProof="0" dirty="0">
                <a:ln>
                  <a:noFill/>
                </a:ln>
                <a:solidFill>
                  <a:srgbClr val="FFFFFF"/>
                </a:solidFill>
                <a:effectLst/>
                <a:uLnTx/>
                <a:uFillTx/>
                <a:latin typeface="Calibri Light" panose="020F0302020204030204"/>
                <a:ea typeface="+mn-ea"/>
                <a:cs typeface="+mn-cs"/>
              </a:rPr>
              <a:t>LECTURER:RODRIGO AGUILERA</a:t>
            </a:r>
          </a:p>
          <a:p>
            <a:pPr>
              <a:lnSpc>
                <a:spcPct val="90000"/>
              </a:lnSpc>
              <a:spcBef>
                <a:spcPct val="0"/>
              </a:spcBef>
              <a:spcAft>
                <a:spcPts val="600"/>
              </a:spcAft>
            </a:pPr>
            <a:r>
              <a:rPr kumimoji="0" lang="en-US" sz="5100" b="1" i="0" u="none" strike="noStrike" kern="1200" cap="none" spc="0" normalizeH="0" baseline="0" noProof="0" dirty="0">
                <a:ln>
                  <a:noFill/>
                </a:ln>
                <a:solidFill>
                  <a:srgbClr val="FFFFFF"/>
                </a:solidFill>
                <a:effectLst/>
                <a:uLnTx/>
                <a:uFillTx/>
                <a:latin typeface="Calibri Light" panose="020F0302020204030204"/>
                <a:ea typeface="+mn-ea"/>
                <a:cs typeface="+mn-cs"/>
              </a:rPr>
              <a:t>TUDENT</a:t>
            </a:r>
            <a:r>
              <a:rPr lang="en-US" sz="5100" b="1" kern="1200" dirty="0">
                <a:solidFill>
                  <a:srgbClr val="FFFFFF"/>
                </a:solidFill>
                <a:latin typeface="+mj-lt"/>
                <a:ea typeface="+mj-ea"/>
                <a:cs typeface="+mj-cs"/>
              </a:rPr>
              <a:t>STUDENT NAME:RODICA CORNEA</a:t>
            </a:r>
          </a:p>
          <a:p>
            <a:pPr>
              <a:lnSpc>
                <a:spcPct val="90000"/>
              </a:lnSpc>
              <a:spcBef>
                <a:spcPct val="0"/>
              </a:spcBef>
              <a:spcAft>
                <a:spcPts val="600"/>
              </a:spcAft>
            </a:pPr>
            <a:r>
              <a:rPr lang="en-US" sz="5100" b="1" kern="1200" dirty="0">
                <a:solidFill>
                  <a:srgbClr val="FFFFFF"/>
                </a:solidFill>
                <a:latin typeface="+mj-lt"/>
                <a:ea typeface="+mj-ea"/>
                <a:cs typeface="+mj-cs"/>
              </a:rPr>
              <a:t>STUDENT NUMBER:2110386</a:t>
            </a:r>
          </a:p>
          <a:p>
            <a:pPr>
              <a:lnSpc>
                <a:spcPct val="90000"/>
              </a:lnSpc>
              <a:spcBef>
                <a:spcPct val="0"/>
              </a:spcBef>
              <a:spcAft>
                <a:spcPts val="600"/>
              </a:spcAft>
            </a:pPr>
            <a:r>
              <a:rPr lang="en-US" sz="5100" b="1" kern="1200" dirty="0">
                <a:solidFill>
                  <a:srgbClr val="FFFFFF"/>
                </a:solidFill>
                <a:latin typeface="+mj-lt"/>
                <a:ea typeface="+mj-ea"/>
                <a:cs typeface="+mj-cs"/>
              </a:rPr>
              <a:t>LECTURER:RODRIGO AGUILERA</a:t>
            </a:r>
          </a:p>
          <a:p>
            <a:pPr marL="0" marR="0" lvl="0" indent="0" algn="l" defTabSz="914400" rtl="0" eaLnBrk="1" fontAlgn="auto" latinLnBrk="0" hangingPunct="1">
              <a:lnSpc>
                <a:spcPct val="90000"/>
              </a:lnSpc>
              <a:spcBef>
                <a:spcPct val="0"/>
              </a:spcBef>
              <a:spcAft>
                <a:spcPts val="60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5100" b="1" i="0" u="none" strike="noStrike" kern="1200" cap="none" spc="0" normalizeH="0" baseline="0" noProof="0" dirty="0">
                <a:ln>
                  <a:noFill/>
                </a:ln>
                <a:solidFill>
                  <a:srgbClr val="FFFFFF"/>
                </a:solidFill>
                <a:effectLst/>
                <a:uLnTx/>
                <a:uFillTx/>
                <a:latin typeface="Calibri Light" panose="020F0302020204030204"/>
                <a:ea typeface="+mn-ea"/>
                <a:cs typeface="+mn-cs"/>
              </a:rPr>
              <a:t> NAME:RODICA CORNEA</a:t>
            </a:r>
          </a:p>
          <a:p>
            <a:pPr>
              <a:lnSpc>
                <a:spcPct val="90000"/>
              </a:lnSpc>
              <a:spcBef>
                <a:spcPct val="0"/>
              </a:spcBef>
              <a:spcAft>
                <a:spcPts val="600"/>
              </a:spcAft>
            </a:pPr>
            <a:r>
              <a:rPr kumimoji="0" lang="en-US" sz="5100" b="1" i="0" u="none" strike="noStrike" kern="1200" cap="none" spc="0" normalizeH="0" baseline="0" noProof="0" dirty="0">
                <a:ln>
                  <a:noFill/>
                </a:ln>
                <a:solidFill>
                  <a:srgbClr val="FFFFFF"/>
                </a:solidFill>
                <a:effectLst/>
                <a:uLnTx/>
                <a:uFillTx/>
                <a:latin typeface="Calibri Light" panose="020F0302020204030204"/>
                <a:ea typeface="+mn-ea"/>
                <a:cs typeface="+mn-cs"/>
              </a:rPr>
              <a:t>STUDENT NUMBER:STUDENT NAME:RODICA CORNEASTUDENT NAME:RO</a:t>
            </a:r>
            <a:r>
              <a:rPr lang="en-US" sz="5100" b="1" kern="1200" dirty="0">
                <a:solidFill>
                  <a:srgbClr val="FFFFFF"/>
                </a:solidFill>
                <a:latin typeface="+mj-lt"/>
                <a:ea typeface="+mj-ea"/>
                <a:cs typeface="+mj-cs"/>
              </a:rPr>
              <a:t>STUDENT NAME:RODICA CORNEA</a:t>
            </a:r>
            <a:r>
              <a:rPr kumimoji="0" lang="en-US" sz="5100" b="1" i="0" u="none" strike="noStrike" kern="1200" cap="none" spc="0" normalizeH="0" baseline="0" noProof="0" dirty="0">
                <a:ln>
                  <a:noFill/>
                </a:ln>
                <a:solidFill>
                  <a:srgbClr val="FFFFFF"/>
                </a:solidFill>
                <a:effectLst/>
                <a:uLnTx/>
                <a:uFillTx/>
                <a:latin typeface="Calibri Light" panose="020F0302020204030204"/>
                <a:ea typeface="+mn-ea"/>
                <a:cs typeface="+mn-cs"/>
              </a:rPr>
              <a:t>DICA CORNEA</a:t>
            </a:r>
          </a:p>
          <a:p>
            <a:pPr marL="0" marR="0" lvl="0" indent="0" algn="l" defTabSz="914400" rtl="0" eaLnBrk="1" fontAlgn="auto" latinLnBrk="0" hangingPunct="1">
              <a:lnSpc>
                <a:spcPct val="90000"/>
              </a:lnSpc>
              <a:spcBef>
                <a:spcPct val="0"/>
              </a:spcBef>
              <a:spcAft>
                <a:spcPts val="60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5100" b="1" i="0" u="none" strike="noStrike" kern="1200" cap="none" spc="0" normalizeH="0" baseline="0" noProof="0" dirty="0">
                <a:ln>
                  <a:noFill/>
                </a:ln>
                <a:solidFill>
                  <a:srgbClr val="FFFFFF"/>
                </a:solidFill>
                <a:effectLst/>
                <a:uLnTx/>
                <a:uFillTx/>
                <a:latin typeface="Calibri Light" panose="020F0302020204030204"/>
                <a:ea typeface="+mn-ea"/>
                <a:cs typeface="+mn-cs"/>
              </a:rPr>
              <a:t>STUDENT </a:t>
            </a:r>
            <a:r>
              <a:rPr kumimoji="0" lang="en-US" sz="5100" b="1" i="0" u="none" strike="noStrike" kern="1200" cap="none" spc="0" normalizeH="0" baseline="0" noProof="0" dirty="0">
                <a:ln>
                  <a:noFill/>
                </a:ln>
                <a:solidFill>
                  <a:srgbClr val="FFFFFF"/>
                </a:solidFill>
                <a:effectLst/>
                <a:uLnTx/>
                <a:uFillTx/>
                <a:latin typeface="Arial" panose="020B0604020202020204" pitchFamily="34" charset="0"/>
                <a:cs typeface="Arial" panose="020B0604020202020204" pitchFamily="34" charset="0"/>
              </a:rPr>
              <a:t>NsssUMBER</a:t>
            </a:r>
            <a:r>
              <a:rPr kumimoji="0" lang="en-US" sz="5100" b="1" i="0" u="none" strike="noStrike" kern="1200" cap="none" spc="0" normalizeH="0" baseline="0" noProof="0" dirty="0">
                <a:ln>
                  <a:noFill/>
                </a:ln>
                <a:solidFill>
                  <a:srgbClr val="FFFFFF"/>
                </a:solidFill>
                <a:effectLst/>
                <a:uLnTx/>
                <a:uFillTx/>
                <a:latin typeface="Calibri Light" panose="020F0302020204030204"/>
                <a:ea typeface="+mn-ea"/>
                <a:cs typeface="+mn-cs"/>
              </a:rPr>
              <a:t>:211038</a:t>
            </a:r>
          </a:p>
        </p:txBody>
      </p:sp>
      <p:pic>
        <p:nvPicPr>
          <p:cNvPr id="7" name="Picture 6">
            <a:extLst>
              <a:ext uri="{FF2B5EF4-FFF2-40B4-BE49-F238E27FC236}">
                <a16:creationId xmlns:a16="http://schemas.microsoft.com/office/drawing/2014/main" id="{282D7AAB-190F-5026-FD44-1BABE0D5EB59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386432" y="1974978"/>
            <a:ext cx="9419136" cy="2908044"/>
          </a:xfrm>
          <a:prstGeom prst="rect">
            <a:avLst/>
          </a:prstGeom>
        </p:spPr>
      </p:pic>
      <p:sp>
        <p:nvSpPr>
          <p:cNvPr id="9" name="TextBox 8">
            <a:extLst>
              <a:ext uri="{FF2B5EF4-FFF2-40B4-BE49-F238E27FC236}">
                <a16:creationId xmlns:a16="http://schemas.microsoft.com/office/drawing/2014/main" id="{333C738E-24F0-027F-8508-B9DC01E3E901}"/>
              </a:ext>
            </a:extLst>
          </p:cNvPr>
          <p:cNvSpPr txBox="1"/>
          <p:nvPr/>
        </p:nvSpPr>
        <p:spPr>
          <a:xfrm>
            <a:off x="0" y="0"/>
            <a:ext cx="12120880" cy="2365263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marL="0" marR="0" lvl="0" indent="0" algn="l" defTabSz="914400" rtl="0" eaLnBrk="1" fontAlgn="auto" latinLnBrk="0" hangingPunct="1">
              <a:lnSpc>
                <a:spcPct val="90000"/>
              </a:lnSpc>
              <a:spcBef>
                <a:spcPct val="0"/>
              </a:spcBef>
              <a:spcAft>
                <a:spcPts val="60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5100" b="1" i="0" u="none" strike="noStrike" kern="1200" cap="none" spc="0" normalizeH="0" baseline="0" noProof="0" dirty="0">
                <a:ln>
                  <a:noFill/>
                </a:ln>
                <a:solidFill>
                  <a:srgbClr val="FFFFFF"/>
                </a:solidFill>
                <a:effectLst/>
                <a:uLnTx/>
                <a:uFillTx/>
                <a:latin typeface="Arial" panose="020B0604020202020204" pitchFamily="34" charset="0"/>
                <a:cs typeface="Arial" panose="020B0604020202020204" pitchFamily="34" charset="0"/>
              </a:rPr>
              <a:t>STUDENT NAME:RODICA CORNEA</a:t>
            </a:r>
          </a:p>
          <a:p>
            <a:pPr marL="0" marR="0" lvl="0" indent="0" algn="l" defTabSz="914400" rtl="0" eaLnBrk="1" fontAlgn="auto" latinLnBrk="0" hangingPunct="1">
              <a:lnSpc>
                <a:spcPct val="90000"/>
              </a:lnSpc>
              <a:spcBef>
                <a:spcPct val="0"/>
              </a:spcBef>
              <a:spcAft>
                <a:spcPts val="60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5100" b="1" i="0" u="none" strike="noStrike" kern="1200" cap="none" spc="0" normalizeH="0" baseline="0" noProof="0" dirty="0">
                <a:ln>
                  <a:noFill/>
                </a:ln>
                <a:solidFill>
                  <a:srgbClr val="FFFFFF"/>
                </a:solidFill>
                <a:effectLst/>
                <a:uLnTx/>
                <a:uFillTx/>
                <a:latin typeface="Arial" panose="020B0604020202020204" pitchFamily="34" charset="0"/>
                <a:cs typeface="Arial" panose="020B0604020202020204" pitchFamily="34" charset="0"/>
              </a:rPr>
              <a:t>STUDENT NUMBER:2110386</a:t>
            </a:r>
          </a:p>
          <a:p>
            <a:pPr marL="0" marR="0" lvl="0" indent="0" algn="l" defTabSz="914400" rtl="0" eaLnBrk="1" fontAlgn="auto" latinLnBrk="0" hangingPunct="1">
              <a:lnSpc>
                <a:spcPct val="90000"/>
              </a:lnSpc>
              <a:spcBef>
                <a:spcPct val="0"/>
              </a:spcBef>
              <a:spcAft>
                <a:spcPts val="60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5100" b="1" i="0" u="none" strike="noStrike" kern="1200" cap="none" spc="0" normalizeH="0" baseline="0" noProof="0" dirty="0">
                <a:ln>
                  <a:noFill/>
                </a:ln>
                <a:solidFill>
                  <a:srgbClr val="FFFFFF"/>
                </a:solidFill>
                <a:effectLst/>
                <a:uLnTx/>
                <a:uFillTx/>
                <a:latin typeface="Arial" panose="020B0604020202020204" pitchFamily="34" charset="0"/>
                <a:cs typeface="Arial" panose="020B0604020202020204" pitchFamily="34" charset="0"/>
              </a:rPr>
              <a:t>LECTURER:RODRIGO AGUILERA</a:t>
            </a:r>
          </a:p>
        </p:txBody>
      </p:sp>
      <p:sp>
        <p:nvSpPr>
          <p:cNvPr id="11" name="TextBox 10">
            <a:extLst>
              <a:ext uri="{FF2B5EF4-FFF2-40B4-BE49-F238E27FC236}">
                <a16:creationId xmlns:a16="http://schemas.microsoft.com/office/drawing/2014/main" id="{0139EBCF-F97A-3523-B933-20F09CBAA70C}"/>
              </a:ext>
            </a:extLst>
          </p:cNvPr>
          <p:cNvSpPr txBox="1"/>
          <p:nvPr/>
        </p:nvSpPr>
        <p:spPr>
          <a:xfrm>
            <a:off x="294640" y="822333"/>
            <a:ext cx="11704320" cy="2365263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marL="0" marR="0" lvl="0" indent="0" algn="l" defTabSz="914400" rtl="0" eaLnBrk="1" fontAlgn="auto" latinLnBrk="0" hangingPunct="1">
              <a:lnSpc>
                <a:spcPct val="90000"/>
              </a:lnSpc>
              <a:spcBef>
                <a:spcPct val="0"/>
              </a:spcBef>
              <a:spcAft>
                <a:spcPts val="60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5100" b="1" i="0" u="none" strike="noStrike" kern="1200" cap="none" spc="0" normalizeH="0" baseline="0" noProof="0" dirty="0">
                <a:ln>
                  <a:noFill/>
                </a:ln>
                <a:solidFill>
                  <a:srgbClr val="FFFFFF"/>
                </a:solidFill>
                <a:effectLst/>
                <a:highlight>
                  <a:srgbClr val="000080"/>
                </a:highlight>
                <a:uLnTx/>
                <a:uFillTx/>
                <a:latin typeface="Calibri Light" panose="020F0302020204030204"/>
                <a:ea typeface="+mn-ea"/>
                <a:cs typeface="+mn-cs"/>
              </a:rPr>
              <a:t>STUDENT NAME:RODICA CORNEA</a:t>
            </a:r>
          </a:p>
          <a:p>
            <a:pPr marL="0" marR="0" lvl="0" indent="0" algn="l" defTabSz="914400" rtl="0" eaLnBrk="1" fontAlgn="auto" latinLnBrk="0" hangingPunct="1">
              <a:lnSpc>
                <a:spcPct val="90000"/>
              </a:lnSpc>
              <a:spcBef>
                <a:spcPct val="0"/>
              </a:spcBef>
              <a:spcAft>
                <a:spcPts val="60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5100" b="1" i="0" u="none" strike="noStrike" kern="1200" cap="none" spc="0" normalizeH="0" baseline="0" noProof="0" dirty="0">
                <a:ln>
                  <a:noFill/>
                </a:ln>
                <a:solidFill>
                  <a:srgbClr val="FFFFFF"/>
                </a:solidFill>
                <a:effectLst/>
                <a:highlight>
                  <a:srgbClr val="000080"/>
                </a:highlight>
                <a:uLnTx/>
                <a:uFillTx/>
                <a:latin typeface="Calibri Light" panose="020F0302020204030204"/>
                <a:ea typeface="+mn-ea"/>
                <a:cs typeface="+mn-cs"/>
              </a:rPr>
              <a:t>STUDENT NUMBER:2110386</a:t>
            </a:r>
          </a:p>
          <a:p>
            <a:pPr marL="0" marR="0" lvl="0" indent="0" algn="l" defTabSz="914400" rtl="0" eaLnBrk="1" fontAlgn="auto" latinLnBrk="0" hangingPunct="1">
              <a:lnSpc>
                <a:spcPct val="90000"/>
              </a:lnSpc>
              <a:spcBef>
                <a:spcPct val="0"/>
              </a:spcBef>
              <a:spcAft>
                <a:spcPts val="60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5100" b="1" i="0" u="none" strike="noStrike" kern="1200" cap="none" spc="0" normalizeH="0" baseline="0" noProof="0" dirty="0">
                <a:ln>
                  <a:noFill/>
                </a:ln>
                <a:solidFill>
                  <a:srgbClr val="FFFFFF"/>
                </a:solidFill>
                <a:effectLst/>
                <a:highlight>
                  <a:srgbClr val="000080"/>
                </a:highlight>
                <a:uLnTx/>
                <a:uFillTx/>
                <a:latin typeface="Calibri Light" panose="020F0302020204030204"/>
                <a:ea typeface="+mn-ea"/>
                <a:cs typeface="+mn-cs"/>
              </a:rPr>
              <a:t>LECTURER:RODRIGO AGUILERA</a:t>
            </a:r>
          </a:p>
        </p:txBody>
      </p:sp>
    </p:spTree>
    <p:extLst>
      <p:ext uri="{BB962C8B-B14F-4D97-AF65-F5344CB8AC3E}">
        <p14:creationId xmlns:p14="http://schemas.microsoft.com/office/powerpoint/2010/main" val="1781911123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Box 2">
            <a:extLst>
              <a:ext uri="{FF2B5EF4-FFF2-40B4-BE49-F238E27FC236}">
                <a16:creationId xmlns:a16="http://schemas.microsoft.com/office/drawing/2014/main" id="{BEF7545A-B123-4CA5-1634-0AF041E9B961}"/>
              </a:ext>
            </a:extLst>
          </p:cNvPr>
          <p:cNvSpPr txBox="1"/>
          <p:nvPr/>
        </p:nvSpPr>
        <p:spPr>
          <a:xfrm>
            <a:off x="81280" y="162560"/>
            <a:ext cx="12110720" cy="4801314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r>
              <a:rPr kumimoji="0" lang="es-ES" sz="1800" b="0" i="0" u="none" strike="noStrike" kern="1200" cap="none" spc="0" normalizeH="0" baseline="0" noProof="0" dirty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Calibri"/>
                <a:ea typeface="+mn-ea"/>
                <a:cs typeface="+mn-cs"/>
              </a:rPr>
              <a:t>Recepcionista: 	Buenos días! </a:t>
            </a:r>
            <a:r>
              <a:rPr kumimoji="0" lang="es-ES" sz="1800" b="0" i="0" u="none" strike="noStrike" kern="1200" cap="none" spc="0" normalizeH="0" baseline="0" noProof="0" dirty="0">
                <a:ln>
                  <a:noFill/>
                </a:ln>
                <a:solidFill>
                  <a:srgbClr val="000000"/>
                </a:solidFill>
                <a:effectLst/>
                <a:highlight>
                  <a:srgbClr val="FFFF00"/>
                </a:highlight>
                <a:uLnTx/>
                <a:uFillTx/>
                <a:latin typeface="Calibri"/>
                <a:ea typeface="+mn-ea"/>
                <a:cs typeface="+mn-cs"/>
              </a:rPr>
              <a:t>Hotel </a:t>
            </a:r>
            <a:r>
              <a:rPr kumimoji="0" lang="es-ES" sz="1800" b="0" i="0" u="none" strike="noStrike" kern="1200" cap="none" spc="0" normalizeH="0" baseline="0" noProof="0" dirty="0" err="1">
                <a:ln>
                  <a:noFill/>
                </a:ln>
                <a:solidFill>
                  <a:srgbClr val="000000"/>
                </a:solidFill>
                <a:effectLst/>
                <a:highlight>
                  <a:srgbClr val="FFFF00"/>
                </a:highlight>
                <a:uLnTx/>
                <a:uFillTx/>
                <a:latin typeface="Calibri"/>
                <a:ea typeface="+mn-ea"/>
                <a:cs typeface="+mn-cs"/>
              </a:rPr>
              <a:t>Savoy</a:t>
            </a:r>
            <a:r>
              <a:rPr kumimoji="0" lang="es-ES" sz="1800" b="0" i="0" u="none" strike="noStrike" kern="1200" cap="none" spc="0" normalizeH="0" baseline="0" noProof="0" dirty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Calibri"/>
                <a:ea typeface="+mn-ea"/>
                <a:cs typeface="+mn-cs"/>
              </a:rPr>
              <a:t>. Como le puedo ayudar? </a:t>
            </a:r>
            <a:r>
              <a:rPr kumimoji="0" lang="es-ES" sz="1800" b="0" i="1" u="none" strike="noStrike" kern="1200" cap="none" spc="0" normalizeH="0" baseline="0" noProof="0" dirty="0">
                <a:ln>
                  <a:noFill/>
                </a:ln>
                <a:solidFill>
                  <a:srgbClr val="FF0000"/>
                </a:solidFill>
                <a:effectLst/>
                <a:uLnTx/>
                <a:uFillTx/>
                <a:latin typeface="Calibri"/>
                <a:ea typeface="+mn-ea"/>
                <a:cs typeface="+mn-cs"/>
              </a:rPr>
              <a:t>(</a:t>
            </a:r>
            <a:r>
              <a:rPr kumimoji="0" lang="es-ES" sz="1800" b="0" i="1" u="none" strike="noStrike" kern="1200" cap="none" spc="0" normalizeH="0" baseline="0" noProof="0" dirty="0" err="1">
                <a:ln>
                  <a:noFill/>
                </a:ln>
                <a:solidFill>
                  <a:srgbClr val="FF0000"/>
                </a:solidFill>
                <a:effectLst/>
                <a:uLnTx/>
                <a:uFillTx/>
                <a:latin typeface="Calibri"/>
                <a:ea typeface="+mn-ea"/>
                <a:cs typeface="+mn-cs"/>
              </a:rPr>
              <a:t>How</a:t>
            </a:r>
            <a:r>
              <a:rPr kumimoji="0" lang="es-ES" sz="1800" b="0" i="1" u="none" strike="noStrike" kern="1200" cap="none" spc="0" normalizeH="0" baseline="0" noProof="0" dirty="0">
                <a:ln>
                  <a:noFill/>
                </a:ln>
                <a:solidFill>
                  <a:srgbClr val="FF0000"/>
                </a:solidFill>
                <a:effectLst/>
                <a:uLnTx/>
                <a:uFillTx/>
                <a:latin typeface="Calibri"/>
                <a:ea typeface="+mn-ea"/>
                <a:cs typeface="+mn-cs"/>
              </a:rPr>
              <a:t> </a:t>
            </a:r>
            <a:r>
              <a:rPr kumimoji="0" lang="es-ES" sz="1800" b="0" i="1" u="none" strike="noStrike" kern="1200" cap="none" spc="0" normalizeH="0" baseline="0" noProof="0" dirty="0" err="1">
                <a:ln>
                  <a:noFill/>
                </a:ln>
                <a:solidFill>
                  <a:srgbClr val="FF0000"/>
                </a:solidFill>
                <a:effectLst/>
                <a:uLnTx/>
                <a:uFillTx/>
                <a:latin typeface="Calibri"/>
                <a:ea typeface="+mn-ea"/>
                <a:cs typeface="+mn-cs"/>
              </a:rPr>
              <a:t>may</a:t>
            </a:r>
            <a:r>
              <a:rPr kumimoji="0" lang="es-ES" sz="1800" b="0" i="1" u="none" strike="noStrike" kern="1200" cap="none" spc="0" normalizeH="0" baseline="0" noProof="0" dirty="0">
                <a:ln>
                  <a:noFill/>
                </a:ln>
                <a:solidFill>
                  <a:srgbClr val="FF0000"/>
                </a:solidFill>
                <a:effectLst/>
                <a:uLnTx/>
                <a:uFillTx/>
                <a:latin typeface="Calibri"/>
                <a:ea typeface="+mn-ea"/>
                <a:cs typeface="+mn-cs"/>
              </a:rPr>
              <a:t> I </a:t>
            </a:r>
            <a:r>
              <a:rPr kumimoji="0" lang="es-ES" sz="1800" b="0" i="1" u="none" strike="noStrike" kern="1200" cap="none" spc="0" normalizeH="0" baseline="0" noProof="0" dirty="0" err="1">
                <a:ln>
                  <a:noFill/>
                </a:ln>
                <a:solidFill>
                  <a:srgbClr val="FF0000"/>
                </a:solidFill>
                <a:effectLst/>
                <a:uLnTx/>
                <a:uFillTx/>
                <a:latin typeface="Calibri"/>
                <a:ea typeface="+mn-ea"/>
                <a:cs typeface="+mn-cs"/>
              </a:rPr>
              <a:t>help</a:t>
            </a:r>
            <a:r>
              <a:rPr kumimoji="0" lang="es-ES" sz="1800" b="0" i="1" u="none" strike="noStrike" kern="1200" cap="none" spc="0" normalizeH="0" baseline="0" noProof="0" dirty="0">
                <a:ln>
                  <a:noFill/>
                </a:ln>
                <a:solidFill>
                  <a:srgbClr val="FF0000"/>
                </a:solidFill>
                <a:effectLst/>
                <a:uLnTx/>
                <a:uFillTx/>
                <a:latin typeface="Calibri"/>
                <a:ea typeface="+mn-ea"/>
                <a:cs typeface="+mn-cs"/>
              </a:rPr>
              <a:t> </a:t>
            </a:r>
            <a:r>
              <a:rPr kumimoji="0" lang="es-ES" sz="1800" b="0" i="1" u="none" strike="noStrike" kern="1200" cap="none" spc="0" normalizeH="0" baseline="0" noProof="0" dirty="0" err="1">
                <a:ln>
                  <a:noFill/>
                </a:ln>
                <a:solidFill>
                  <a:srgbClr val="FF0000"/>
                </a:solidFill>
                <a:effectLst/>
                <a:uLnTx/>
                <a:uFillTx/>
                <a:latin typeface="Calibri"/>
                <a:ea typeface="+mn-ea"/>
                <a:cs typeface="+mn-cs"/>
              </a:rPr>
              <a:t>you</a:t>
            </a:r>
            <a:r>
              <a:rPr kumimoji="0" lang="es-ES" sz="1800" b="0" i="1" u="none" strike="noStrike" kern="1200" cap="none" spc="0" normalizeH="0" baseline="0" noProof="0" dirty="0">
                <a:ln>
                  <a:noFill/>
                </a:ln>
                <a:solidFill>
                  <a:srgbClr val="FF0000"/>
                </a:solidFill>
                <a:effectLst/>
                <a:uLnTx/>
                <a:uFillTx/>
                <a:latin typeface="Calibri"/>
                <a:ea typeface="+mn-ea"/>
                <a:cs typeface="+mn-cs"/>
              </a:rPr>
              <a:t>)</a:t>
            </a:r>
          </a:p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r>
              <a:rPr kumimoji="0" lang="es-ES" sz="1800" b="0" i="0" u="none" strike="noStrike" kern="1200" cap="none" spc="0" normalizeH="0" baseline="0" noProof="0" dirty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Calibri"/>
                <a:ea typeface="+mn-ea"/>
                <a:cs typeface="+mn-cs"/>
              </a:rPr>
              <a:t>Sra. María: 	Buenos días! Me gustaría reservar una habitación en el hotel. </a:t>
            </a:r>
            <a:r>
              <a:rPr kumimoji="0" lang="es-ES" sz="1800" b="0" i="1" u="none" strike="noStrike" kern="1200" cap="none" spc="0" normalizeH="0" baseline="0" noProof="0" dirty="0">
                <a:ln>
                  <a:noFill/>
                </a:ln>
                <a:solidFill>
                  <a:srgbClr val="FF0000"/>
                </a:solidFill>
                <a:effectLst/>
                <a:uLnTx/>
                <a:uFillTx/>
                <a:latin typeface="Calibri"/>
                <a:ea typeface="+mn-ea"/>
                <a:cs typeface="+mn-cs"/>
              </a:rPr>
              <a:t>(</a:t>
            </a:r>
            <a:r>
              <a:rPr kumimoji="0" lang="es-ES" sz="1800" b="0" i="1" u="none" strike="noStrike" kern="1200" cap="none" spc="0" normalizeH="0" baseline="0" noProof="0" dirty="0" err="1">
                <a:ln>
                  <a:noFill/>
                </a:ln>
                <a:solidFill>
                  <a:srgbClr val="FF0000"/>
                </a:solidFill>
                <a:effectLst/>
                <a:uLnTx/>
                <a:uFillTx/>
                <a:latin typeface="Calibri"/>
                <a:ea typeface="+mn-ea"/>
                <a:cs typeface="+mn-cs"/>
              </a:rPr>
              <a:t>Make</a:t>
            </a:r>
            <a:r>
              <a:rPr kumimoji="0" lang="es-ES" sz="1800" b="0" i="1" u="none" strike="noStrike" kern="1200" cap="none" spc="0" normalizeH="0" baseline="0" noProof="0" dirty="0">
                <a:ln>
                  <a:noFill/>
                </a:ln>
                <a:solidFill>
                  <a:srgbClr val="FF0000"/>
                </a:solidFill>
                <a:effectLst/>
                <a:uLnTx/>
                <a:uFillTx/>
                <a:latin typeface="Calibri"/>
                <a:ea typeface="+mn-ea"/>
                <a:cs typeface="+mn-cs"/>
              </a:rPr>
              <a:t> a </a:t>
            </a:r>
            <a:r>
              <a:rPr kumimoji="0" lang="es-ES" sz="1800" b="0" i="1" u="none" strike="noStrike" kern="1200" cap="none" spc="0" normalizeH="0" baseline="0" noProof="0" dirty="0" err="1">
                <a:ln>
                  <a:noFill/>
                </a:ln>
                <a:solidFill>
                  <a:srgbClr val="FF0000"/>
                </a:solidFill>
                <a:effectLst/>
                <a:uLnTx/>
                <a:uFillTx/>
                <a:latin typeface="Calibri"/>
                <a:ea typeface="+mn-ea"/>
                <a:cs typeface="+mn-cs"/>
              </a:rPr>
              <a:t>reservation</a:t>
            </a:r>
            <a:r>
              <a:rPr kumimoji="0" lang="es-ES" sz="1800" b="0" i="1" u="none" strike="noStrike" kern="1200" cap="none" spc="0" normalizeH="0" baseline="0" noProof="0" dirty="0">
                <a:ln>
                  <a:noFill/>
                </a:ln>
                <a:solidFill>
                  <a:srgbClr val="FF0000"/>
                </a:solidFill>
                <a:effectLst/>
                <a:uLnTx/>
                <a:uFillTx/>
                <a:latin typeface="Calibri"/>
                <a:ea typeface="+mn-ea"/>
                <a:cs typeface="+mn-cs"/>
              </a:rPr>
              <a:t>)</a:t>
            </a:r>
          </a:p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r>
              <a:rPr kumimoji="0" lang="es-ES" sz="1800" b="0" i="0" u="none" strike="noStrike" kern="1200" cap="none" spc="0" normalizeH="0" baseline="0" noProof="0" dirty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Calibri"/>
                <a:ea typeface="+mn-ea"/>
                <a:cs typeface="+mn-cs"/>
              </a:rPr>
              <a:t>Recepcionista: 	Muy bien. Como se llama usted?</a:t>
            </a:r>
          </a:p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r>
              <a:rPr kumimoji="0" lang="es-ES" sz="1800" b="0" i="0" u="none" strike="noStrike" kern="1200" cap="none" spc="0" normalizeH="0" baseline="0" noProof="0" dirty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Calibri"/>
                <a:ea typeface="+mn-ea"/>
                <a:cs typeface="+mn-cs"/>
              </a:rPr>
              <a:t>Sra. María: 	Me llamo </a:t>
            </a:r>
            <a:r>
              <a:rPr kumimoji="0" lang="es-ES" sz="1800" b="0" i="0" u="none" strike="noStrike" kern="1200" cap="none" spc="0" normalizeH="0" baseline="0" noProof="0" dirty="0">
                <a:ln>
                  <a:noFill/>
                </a:ln>
                <a:solidFill>
                  <a:srgbClr val="000000"/>
                </a:solidFill>
                <a:effectLst/>
                <a:highlight>
                  <a:srgbClr val="FFFF00"/>
                </a:highlight>
                <a:uLnTx/>
                <a:uFillTx/>
                <a:latin typeface="Calibri"/>
                <a:ea typeface="+mn-ea"/>
                <a:cs typeface="+mn-cs"/>
              </a:rPr>
              <a:t>Rodica Cornea</a:t>
            </a:r>
            <a:r>
              <a:rPr kumimoji="0" lang="es-ES" sz="1800" b="0" i="0" u="none" strike="noStrike" kern="1200" cap="none" spc="0" normalizeH="0" baseline="0" noProof="0" dirty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Calibri"/>
                <a:ea typeface="+mn-ea"/>
                <a:cs typeface="+mn-cs"/>
              </a:rPr>
              <a:t>.</a:t>
            </a:r>
          </a:p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r>
              <a:rPr kumimoji="0" lang="es-ES" sz="1800" b="0" i="0" u="none" strike="noStrike" kern="1200" cap="none" spc="0" normalizeH="0" baseline="0" noProof="0" dirty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Calibri"/>
                <a:ea typeface="+mn-ea"/>
                <a:cs typeface="+mn-cs"/>
              </a:rPr>
              <a:t>Recepcionista: 	Muy bien </a:t>
            </a:r>
            <a:r>
              <a:rPr kumimoji="0" lang="es-ES" sz="1800" b="0" i="0" u="none" strike="noStrike" kern="1200" cap="none" spc="0" normalizeH="0" baseline="0" noProof="0" dirty="0">
                <a:ln>
                  <a:noFill/>
                </a:ln>
                <a:solidFill>
                  <a:srgbClr val="000000"/>
                </a:solidFill>
                <a:effectLst/>
                <a:highlight>
                  <a:srgbClr val="FFFF00"/>
                </a:highlight>
                <a:uLnTx/>
                <a:uFillTx/>
                <a:latin typeface="Calibri"/>
                <a:ea typeface="+mn-ea"/>
                <a:cs typeface="+mn-cs"/>
              </a:rPr>
              <a:t>Señora </a:t>
            </a:r>
            <a:r>
              <a:rPr lang="es-ES" dirty="0">
                <a:solidFill>
                  <a:srgbClr val="000000"/>
                </a:solidFill>
                <a:highlight>
                  <a:srgbClr val="FFFF00"/>
                </a:highlight>
                <a:latin typeface="Calibri"/>
              </a:rPr>
              <a:t>Cornea</a:t>
            </a:r>
            <a:r>
              <a:rPr kumimoji="0" lang="es-ES" sz="1800" b="0" i="0" u="none" strike="noStrike" kern="1200" cap="none" spc="0" normalizeH="0" baseline="0" noProof="0" dirty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Calibri"/>
                <a:ea typeface="+mn-ea"/>
                <a:cs typeface="+mn-cs"/>
              </a:rPr>
              <a:t>. Para cuantas personas? </a:t>
            </a:r>
            <a:r>
              <a:rPr kumimoji="0" lang="es-ES" sz="1800" b="0" i="1" u="none" strike="noStrike" kern="1200" cap="none" spc="0" normalizeH="0" baseline="0" noProof="0" dirty="0">
                <a:ln>
                  <a:noFill/>
                </a:ln>
                <a:solidFill>
                  <a:srgbClr val="FF0000"/>
                </a:solidFill>
                <a:effectLst/>
                <a:uLnTx/>
                <a:uFillTx/>
                <a:latin typeface="Calibri"/>
                <a:ea typeface="+mn-ea"/>
                <a:cs typeface="+mn-cs"/>
              </a:rPr>
              <a:t>(</a:t>
            </a:r>
            <a:r>
              <a:rPr kumimoji="0" lang="es-ES" sz="1800" b="0" i="1" u="none" strike="noStrike" kern="1200" cap="none" spc="0" normalizeH="0" baseline="0" noProof="0" dirty="0" err="1">
                <a:ln>
                  <a:noFill/>
                </a:ln>
                <a:solidFill>
                  <a:srgbClr val="FF0000"/>
                </a:solidFill>
                <a:effectLst/>
                <a:uLnTx/>
                <a:uFillTx/>
                <a:latin typeface="Calibri"/>
                <a:ea typeface="+mn-ea"/>
                <a:cs typeface="+mn-cs"/>
              </a:rPr>
              <a:t>for</a:t>
            </a:r>
            <a:r>
              <a:rPr kumimoji="0" lang="es-ES" sz="1800" b="0" i="1" u="none" strike="noStrike" kern="1200" cap="none" spc="0" normalizeH="0" baseline="0" noProof="0" dirty="0">
                <a:ln>
                  <a:noFill/>
                </a:ln>
                <a:solidFill>
                  <a:srgbClr val="FF0000"/>
                </a:solidFill>
                <a:effectLst/>
                <a:uLnTx/>
                <a:uFillTx/>
                <a:latin typeface="Calibri"/>
                <a:ea typeface="+mn-ea"/>
                <a:cs typeface="+mn-cs"/>
              </a:rPr>
              <a:t> </a:t>
            </a:r>
            <a:r>
              <a:rPr kumimoji="0" lang="es-ES" sz="1800" b="0" i="1" u="none" strike="noStrike" kern="1200" cap="none" spc="0" normalizeH="0" baseline="0" noProof="0" dirty="0" err="1">
                <a:ln>
                  <a:noFill/>
                </a:ln>
                <a:solidFill>
                  <a:srgbClr val="FF0000"/>
                </a:solidFill>
                <a:effectLst/>
                <a:uLnTx/>
                <a:uFillTx/>
                <a:latin typeface="Calibri"/>
                <a:ea typeface="+mn-ea"/>
                <a:cs typeface="+mn-cs"/>
              </a:rPr>
              <a:t>how</a:t>
            </a:r>
            <a:r>
              <a:rPr kumimoji="0" lang="es-ES" sz="1800" b="0" i="1" u="none" strike="noStrike" kern="1200" cap="none" spc="0" normalizeH="0" baseline="0" noProof="0" dirty="0">
                <a:ln>
                  <a:noFill/>
                </a:ln>
                <a:solidFill>
                  <a:srgbClr val="FF0000"/>
                </a:solidFill>
                <a:effectLst/>
                <a:uLnTx/>
                <a:uFillTx/>
                <a:latin typeface="Calibri"/>
                <a:ea typeface="+mn-ea"/>
                <a:cs typeface="+mn-cs"/>
              </a:rPr>
              <a:t> </a:t>
            </a:r>
            <a:r>
              <a:rPr kumimoji="0" lang="es-ES" sz="1800" b="0" i="1" u="none" strike="noStrike" kern="1200" cap="none" spc="0" normalizeH="0" baseline="0" noProof="0" dirty="0" err="1">
                <a:ln>
                  <a:noFill/>
                </a:ln>
                <a:solidFill>
                  <a:srgbClr val="FF0000"/>
                </a:solidFill>
                <a:effectLst/>
                <a:uLnTx/>
                <a:uFillTx/>
                <a:latin typeface="Calibri"/>
                <a:ea typeface="+mn-ea"/>
                <a:cs typeface="+mn-cs"/>
              </a:rPr>
              <a:t>many</a:t>
            </a:r>
            <a:r>
              <a:rPr kumimoji="0" lang="es-ES" sz="1800" b="0" i="1" u="none" strike="noStrike" kern="1200" cap="none" spc="0" normalizeH="0" baseline="0" noProof="0" dirty="0">
                <a:ln>
                  <a:noFill/>
                </a:ln>
                <a:solidFill>
                  <a:srgbClr val="FF0000"/>
                </a:solidFill>
                <a:effectLst/>
                <a:uLnTx/>
                <a:uFillTx/>
                <a:latin typeface="Calibri"/>
                <a:ea typeface="+mn-ea"/>
                <a:cs typeface="+mn-cs"/>
              </a:rPr>
              <a:t> </a:t>
            </a:r>
            <a:r>
              <a:rPr kumimoji="0" lang="es-ES" sz="1800" b="0" i="1" u="none" strike="noStrike" kern="1200" cap="none" spc="0" normalizeH="0" baseline="0" noProof="0" dirty="0" err="1">
                <a:ln>
                  <a:noFill/>
                </a:ln>
                <a:solidFill>
                  <a:srgbClr val="FF0000"/>
                </a:solidFill>
                <a:effectLst/>
                <a:uLnTx/>
                <a:uFillTx/>
                <a:latin typeface="Calibri"/>
                <a:ea typeface="+mn-ea"/>
                <a:cs typeface="+mn-cs"/>
              </a:rPr>
              <a:t>people</a:t>
            </a:r>
            <a:r>
              <a:rPr kumimoji="0" lang="es-ES" sz="1800" b="0" i="1" u="none" strike="noStrike" kern="1200" cap="none" spc="0" normalizeH="0" baseline="0" noProof="0" dirty="0">
                <a:ln>
                  <a:noFill/>
                </a:ln>
                <a:solidFill>
                  <a:srgbClr val="FF0000"/>
                </a:solidFill>
                <a:effectLst/>
                <a:uLnTx/>
                <a:uFillTx/>
                <a:latin typeface="Calibri"/>
                <a:ea typeface="+mn-ea"/>
                <a:cs typeface="+mn-cs"/>
              </a:rPr>
              <a:t>)</a:t>
            </a:r>
          </a:p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r>
              <a:rPr kumimoji="0" lang="es-ES" sz="1800" b="0" i="0" u="none" strike="noStrike" kern="1200" cap="none" spc="0" normalizeH="0" baseline="0" noProof="0" dirty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Calibri"/>
                <a:ea typeface="+mn-ea"/>
                <a:cs typeface="+mn-cs"/>
              </a:rPr>
              <a:t>Sra. María: 	Para </a:t>
            </a:r>
            <a:r>
              <a:rPr kumimoji="0" lang="es-ES" sz="1800" b="0" i="0" u="none" strike="noStrike" kern="1200" cap="none" spc="0" normalizeH="0" baseline="0" noProof="0" dirty="0">
                <a:ln>
                  <a:noFill/>
                </a:ln>
                <a:solidFill>
                  <a:srgbClr val="000000"/>
                </a:solidFill>
                <a:effectLst/>
                <a:highlight>
                  <a:srgbClr val="FFFF00"/>
                </a:highlight>
                <a:uLnTx/>
                <a:uFillTx/>
                <a:latin typeface="Calibri"/>
                <a:ea typeface="+mn-ea"/>
                <a:cs typeface="+mn-cs"/>
              </a:rPr>
              <a:t>diez personas</a:t>
            </a:r>
            <a:r>
              <a:rPr kumimoji="0" lang="es-ES" sz="1800" b="0" i="0" u="none" strike="noStrike" kern="1200" cap="none" spc="0" normalizeH="0" baseline="0" noProof="0" dirty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Calibri"/>
                <a:ea typeface="+mn-ea"/>
                <a:cs typeface="+mn-cs"/>
              </a:rPr>
              <a:t>.</a:t>
            </a:r>
          </a:p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r>
              <a:rPr kumimoji="0" lang="es-ES" sz="1800" b="0" i="0" u="none" strike="noStrike" kern="1200" cap="none" spc="0" normalizeH="0" baseline="0" noProof="0" dirty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Calibri"/>
                <a:ea typeface="+mn-ea"/>
                <a:cs typeface="+mn-cs"/>
              </a:rPr>
              <a:t>Recepcionista: 	Cinco o diez habitaciones?</a:t>
            </a:r>
          </a:p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r>
              <a:rPr kumimoji="0" lang="es-ES" sz="1800" b="0" i="0" u="none" strike="noStrike" kern="1200" cap="none" spc="0" normalizeH="0" baseline="0" noProof="0" dirty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Calibri"/>
                <a:ea typeface="+mn-ea"/>
                <a:cs typeface="+mn-cs"/>
              </a:rPr>
              <a:t>Sra. María: 	</a:t>
            </a:r>
            <a:r>
              <a:rPr kumimoji="0" lang="es-ES" sz="1800" b="0" i="0" u="none" strike="noStrike" kern="1200" cap="none" spc="0" normalizeH="0" baseline="0" noProof="0" dirty="0">
                <a:ln>
                  <a:noFill/>
                </a:ln>
                <a:solidFill>
                  <a:srgbClr val="000000"/>
                </a:solidFill>
                <a:effectLst/>
                <a:highlight>
                  <a:srgbClr val="FFFF00"/>
                </a:highlight>
                <a:uLnTx/>
                <a:uFillTx/>
                <a:latin typeface="Calibri"/>
                <a:ea typeface="+mn-ea"/>
                <a:cs typeface="+mn-cs"/>
              </a:rPr>
              <a:t>Cinco habitación</a:t>
            </a:r>
            <a:r>
              <a:rPr lang="es-ES" dirty="0">
                <a:solidFill>
                  <a:srgbClr val="000000"/>
                </a:solidFill>
                <a:highlight>
                  <a:srgbClr val="FFFF00"/>
                </a:highlight>
                <a:latin typeface="Calibri"/>
              </a:rPr>
              <a:t>es</a:t>
            </a:r>
            <a:endParaRPr kumimoji="0" lang="es-ES" sz="1800" b="0" i="0" u="none" strike="noStrike" kern="1200" cap="none" spc="0" normalizeH="0" baseline="0" noProof="0" dirty="0">
              <a:ln>
                <a:noFill/>
              </a:ln>
              <a:solidFill>
                <a:srgbClr val="000000"/>
              </a:solidFill>
              <a:effectLst/>
              <a:uLnTx/>
              <a:uFillTx/>
              <a:latin typeface="Calibri"/>
              <a:ea typeface="+mn-ea"/>
              <a:cs typeface="+mn-cs"/>
            </a:endParaRPr>
          </a:p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r>
              <a:rPr kumimoji="0" lang="es-ES" sz="1800" b="0" i="0" u="none" strike="noStrike" kern="1200" cap="none" spc="0" normalizeH="0" baseline="0" noProof="0" dirty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Calibri"/>
                <a:ea typeface="+mn-ea"/>
                <a:cs typeface="+mn-cs"/>
              </a:rPr>
              <a:t>Recepcionista: 	Cama doble o individuales? </a:t>
            </a:r>
            <a:r>
              <a:rPr kumimoji="0" lang="es-ES" sz="1800" b="0" i="1" u="none" strike="noStrike" kern="1200" cap="none" spc="0" normalizeH="0" baseline="0" noProof="0" dirty="0">
                <a:ln>
                  <a:noFill/>
                </a:ln>
                <a:solidFill>
                  <a:srgbClr val="FF0000"/>
                </a:solidFill>
                <a:effectLst/>
                <a:uLnTx/>
                <a:uFillTx/>
                <a:latin typeface="Calibri"/>
                <a:ea typeface="+mn-ea"/>
                <a:cs typeface="+mn-cs"/>
              </a:rPr>
              <a:t>(doublé </a:t>
            </a:r>
            <a:r>
              <a:rPr kumimoji="0" lang="es-ES" sz="1800" b="0" i="1" u="none" strike="noStrike" kern="1200" cap="none" spc="0" normalizeH="0" baseline="0" noProof="0" dirty="0" err="1">
                <a:ln>
                  <a:noFill/>
                </a:ln>
                <a:solidFill>
                  <a:srgbClr val="FF0000"/>
                </a:solidFill>
                <a:effectLst/>
                <a:uLnTx/>
                <a:uFillTx/>
                <a:latin typeface="Calibri"/>
                <a:ea typeface="+mn-ea"/>
                <a:cs typeface="+mn-cs"/>
              </a:rPr>
              <a:t>bed</a:t>
            </a:r>
            <a:r>
              <a:rPr kumimoji="0" lang="es-ES" sz="1800" b="0" i="1" u="none" strike="noStrike" kern="1200" cap="none" spc="0" normalizeH="0" baseline="0" noProof="0" dirty="0">
                <a:ln>
                  <a:noFill/>
                </a:ln>
                <a:solidFill>
                  <a:srgbClr val="FF0000"/>
                </a:solidFill>
                <a:effectLst/>
                <a:uLnTx/>
                <a:uFillTx/>
                <a:latin typeface="Calibri"/>
                <a:ea typeface="+mn-ea"/>
                <a:cs typeface="+mn-cs"/>
              </a:rPr>
              <a:t> </a:t>
            </a:r>
            <a:r>
              <a:rPr kumimoji="0" lang="es-ES" sz="1800" b="0" i="1" u="none" strike="noStrike" kern="1200" cap="none" spc="0" normalizeH="0" baseline="0" noProof="0" dirty="0" err="1">
                <a:ln>
                  <a:noFill/>
                </a:ln>
                <a:solidFill>
                  <a:srgbClr val="FF0000"/>
                </a:solidFill>
                <a:effectLst/>
                <a:uLnTx/>
                <a:uFillTx/>
                <a:latin typeface="Calibri"/>
                <a:ea typeface="+mn-ea"/>
                <a:cs typeface="+mn-cs"/>
              </a:rPr>
              <a:t>or</a:t>
            </a:r>
            <a:r>
              <a:rPr kumimoji="0" lang="es-ES" sz="1800" b="0" i="1" u="none" strike="noStrike" kern="1200" cap="none" spc="0" normalizeH="0" baseline="0" noProof="0" dirty="0">
                <a:ln>
                  <a:noFill/>
                </a:ln>
                <a:solidFill>
                  <a:srgbClr val="FF0000"/>
                </a:solidFill>
                <a:effectLst/>
                <a:uLnTx/>
                <a:uFillTx/>
                <a:latin typeface="Calibri"/>
                <a:ea typeface="+mn-ea"/>
                <a:cs typeface="+mn-cs"/>
              </a:rPr>
              <a:t> 2 singles)</a:t>
            </a:r>
          </a:p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r>
              <a:rPr kumimoji="0" lang="es-ES" sz="1800" b="0" i="0" u="none" strike="noStrike" kern="1200" cap="none" spc="0" normalizeH="0" baseline="0" noProof="0" dirty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Calibri"/>
                <a:ea typeface="+mn-ea"/>
                <a:cs typeface="+mn-cs"/>
              </a:rPr>
              <a:t>Sra. María: 	</a:t>
            </a:r>
            <a:r>
              <a:rPr kumimoji="0" lang="es-ES" sz="1800" b="0" i="0" u="none" strike="noStrike" kern="1200" cap="none" spc="0" normalizeH="0" baseline="0" noProof="0" dirty="0">
                <a:ln>
                  <a:noFill/>
                </a:ln>
                <a:solidFill>
                  <a:srgbClr val="000000"/>
                </a:solidFill>
                <a:effectLst/>
                <a:highlight>
                  <a:srgbClr val="FFFF00"/>
                </a:highlight>
                <a:uLnTx/>
                <a:uFillTx/>
                <a:latin typeface="Calibri"/>
                <a:ea typeface="+mn-ea"/>
                <a:cs typeface="+mn-cs"/>
              </a:rPr>
              <a:t>Cama doble</a:t>
            </a:r>
            <a:r>
              <a:rPr kumimoji="0" lang="es-ES" sz="1800" b="0" i="0" u="none" strike="noStrike" kern="1200" cap="none" spc="0" normalizeH="0" baseline="0" noProof="0" dirty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Calibri"/>
                <a:ea typeface="+mn-ea"/>
                <a:cs typeface="+mn-cs"/>
              </a:rPr>
              <a:t>.</a:t>
            </a:r>
          </a:p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r>
              <a:rPr kumimoji="0" lang="es-ES" sz="1800" b="0" i="0" u="none" strike="noStrike" kern="1200" cap="none" spc="0" normalizeH="0" baseline="0" noProof="0" dirty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Calibri"/>
                <a:ea typeface="+mn-ea"/>
                <a:cs typeface="+mn-cs"/>
              </a:rPr>
              <a:t>Recepcionista: 	Para que fecha?</a:t>
            </a:r>
          </a:p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r>
              <a:rPr kumimoji="0" lang="es-ES" sz="1800" b="0" i="0" u="none" strike="noStrike" kern="1200" cap="none" spc="0" normalizeH="0" baseline="0" noProof="0" dirty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Calibri"/>
                <a:ea typeface="+mn-ea"/>
                <a:cs typeface="+mn-cs"/>
              </a:rPr>
              <a:t>Sra. María: 	Para el </a:t>
            </a:r>
            <a:r>
              <a:rPr kumimoji="0" lang="es-ES" sz="1800" b="0" i="0" u="none" strike="noStrike" kern="1200" cap="none" spc="0" normalizeH="0" baseline="0" noProof="0" dirty="0">
                <a:ln>
                  <a:noFill/>
                </a:ln>
                <a:solidFill>
                  <a:srgbClr val="000000"/>
                </a:solidFill>
                <a:effectLst/>
                <a:highlight>
                  <a:srgbClr val="FFFF00"/>
                </a:highlight>
                <a:uLnTx/>
                <a:uFillTx/>
                <a:latin typeface="Calibri"/>
                <a:ea typeface="+mn-ea"/>
                <a:cs typeface="+mn-cs"/>
              </a:rPr>
              <a:t>veintiuno de octubre 2023</a:t>
            </a:r>
          </a:p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r>
              <a:rPr kumimoji="0" lang="es-ES" sz="1800" b="0" i="0" u="none" strike="noStrike" kern="1200" cap="none" spc="0" normalizeH="0" baseline="0" noProof="0" dirty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Calibri"/>
                <a:ea typeface="+mn-ea"/>
                <a:cs typeface="+mn-cs"/>
              </a:rPr>
              <a:t>Recepcionista: 	Por cuantas noches? </a:t>
            </a:r>
            <a:r>
              <a:rPr kumimoji="0" lang="es-ES" sz="1800" b="0" i="1" u="none" strike="noStrike" kern="1200" cap="none" spc="0" normalizeH="0" baseline="0" noProof="0" dirty="0">
                <a:ln>
                  <a:noFill/>
                </a:ln>
                <a:solidFill>
                  <a:srgbClr val="FF0000"/>
                </a:solidFill>
                <a:effectLst/>
                <a:uLnTx/>
                <a:uFillTx/>
                <a:latin typeface="Calibri"/>
                <a:ea typeface="+mn-ea"/>
                <a:cs typeface="+mn-cs"/>
              </a:rPr>
              <a:t>(</a:t>
            </a:r>
            <a:r>
              <a:rPr kumimoji="0" lang="es-ES" sz="1800" b="0" i="1" u="none" strike="noStrike" kern="1200" cap="none" spc="0" normalizeH="0" baseline="0" noProof="0" dirty="0" err="1">
                <a:ln>
                  <a:noFill/>
                </a:ln>
                <a:solidFill>
                  <a:srgbClr val="FF0000"/>
                </a:solidFill>
                <a:effectLst/>
                <a:uLnTx/>
                <a:uFillTx/>
                <a:latin typeface="Calibri"/>
                <a:ea typeface="+mn-ea"/>
                <a:cs typeface="+mn-cs"/>
              </a:rPr>
              <a:t>How</a:t>
            </a:r>
            <a:r>
              <a:rPr kumimoji="0" lang="es-ES" sz="1800" b="0" i="1" u="none" strike="noStrike" kern="1200" cap="none" spc="0" normalizeH="0" baseline="0" noProof="0" dirty="0">
                <a:ln>
                  <a:noFill/>
                </a:ln>
                <a:solidFill>
                  <a:srgbClr val="FF0000"/>
                </a:solidFill>
                <a:effectLst/>
                <a:uLnTx/>
                <a:uFillTx/>
                <a:latin typeface="Calibri"/>
                <a:ea typeface="+mn-ea"/>
                <a:cs typeface="+mn-cs"/>
              </a:rPr>
              <a:t> </a:t>
            </a:r>
            <a:r>
              <a:rPr kumimoji="0" lang="es-ES" sz="1800" b="0" i="1" u="none" strike="noStrike" kern="1200" cap="none" spc="0" normalizeH="0" baseline="0" noProof="0" dirty="0" err="1">
                <a:ln>
                  <a:noFill/>
                </a:ln>
                <a:solidFill>
                  <a:srgbClr val="FF0000"/>
                </a:solidFill>
                <a:effectLst/>
                <a:uLnTx/>
                <a:uFillTx/>
                <a:latin typeface="Calibri"/>
                <a:ea typeface="+mn-ea"/>
                <a:cs typeface="+mn-cs"/>
              </a:rPr>
              <a:t>many</a:t>
            </a:r>
            <a:r>
              <a:rPr kumimoji="0" lang="es-ES" sz="1800" b="0" i="1" u="none" strike="noStrike" kern="1200" cap="none" spc="0" normalizeH="0" baseline="0" noProof="0" dirty="0">
                <a:ln>
                  <a:noFill/>
                </a:ln>
                <a:solidFill>
                  <a:srgbClr val="FF0000"/>
                </a:solidFill>
                <a:effectLst/>
                <a:uLnTx/>
                <a:uFillTx/>
                <a:latin typeface="Calibri"/>
                <a:ea typeface="+mn-ea"/>
                <a:cs typeface="+mn-cs"/>
              </a:rPr>
              <a:t> </a:t>
            </a:r>
            <a:r>
              <a:rPr kumimoji="0" lang="es-ES" sz="1800" b="0" i="1" u="none" strike="noStrike" kern="1200" cap="none" spc="0" normalizeH="0" baseline="0" noProof="0" dirty="0" err="1">
                <a:ln>
                  <a:noFill/>
                </a:ln>
                <a:solidFill>
                  <a:srgbClr val="FF0000"/>
                </a:solidFill>
                <a:effectLst/>
                <a:uLnTx/>
                <a:uFillTx/>
                <a:latin typeface="Calibri"/>
                <a:ea typeface="+mn-ea"/>
                <a:cs typeface="+mn-cs"/>
              </a:rPr>
              <a:t>nights</a:t>
            </a:r>
            <a:r>
              <a:rPr kumimoji="0" lang="es-ES" sz="1800" b="0" i="1" u="none" strike="noStrike" kern="1200" cap="none" spc="0" normalizeH="0" baseline="0" noProof="0" dirty="0">
                <a:ln>
                  <a:noFill/>
                </a:ln>
                <a:solidFill>
                  <a:srgbClr val="FF0000"/>
                </a:solidFill>
                <a:effectLst/>
                <a:uLnTx/>
                <a:uFillTx/>
                <a:latin typeface="Calibri"/>
                <a:ea typeface="+mn-ea"/>
                <a:cs typeface="+mn-cs"/>
              </a:rPr>
              <a:t>)</a:t>
            </a:r>
          </a:p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r>
              <a:rPr kumimoji="0" lang="es-ES" sz="1800" b="0" i="0" u="none" strike="noStrike" kern="1200" cap="none" spc="0" normalizeH="0" baseline="0" noProof="0" dirty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Calibri"/>
                <a:ea typeface="+mn-ea"/>
                <a:cs typeface="+mn-cs"/>
              </a:rPr>
              <a:t>Sra. María: 	Por </a:t>
            </a:r>
            <a:r>
              <a:rPr lang="es-ES" dirty="0">
                <a:solidFill>
                  <a:srgbClr val="000000"/>
                </a:solidFill>
                <a:highlight>
                  <a:srgbClr val="FFFF00"/>
                </a:highlight>
                <a:latin typeface="Calibri"/>
              </a:rPr>
              <a:t>cinco </a:t>
            </a:r>
            <a:r>
              <a:rPr kumimoji="0" lang="es-ES" sz="1800" b="0" i="0" u="none" strike="noStrike" kern="1200" cap="none" spc="0" normalizeH="0" baseline="0" noProof="0" dirty="0">
                <a:ln>
                  <a:noFill/>
                </a:ln>
                <a:solidFill>
                  <a:srgbClr val="000000"/>
                </a:solidFill>
                <a:effectLst/>
                <a:highlight>
                  <a:srgbClr val="FFFF00"/>
                </a:highlight>
                <a:uLnTx/>
                <a:uFillTx/>
                <a:latin typeface="Calibri"/>
                <a:ea typeface="+mn-ea"/>
                <a:cs typeface="+mn-cs"/>
              </a:rPr>
              <a:t>noche</a:t>
            </a:r>
            <a:r>
              <a:rPr lang="es-ES" dirty="0">
                <a:solidFill>
                  <a:srgbClr val="000000"/>
                </a:solidFill>
                <a:highlight>
                  <a:srgbClr val="FFFF00"/>
                </a:highlight>
                <a:latin typeface="Calibri"/>
              </a:rPr>
              <a:t>s.</a:t>
            </a:r>
            <a:endParaRPr kumimoji="0" lang="es-ES" sz="1800" b="0" i="0" u="none" strike="noStrike" kern="1200" cap="none" spc="0" normalizeH="0" baseline="0" noProof="0" dirty="0">
              <a:ln>
                <a:noFill/>
              </a:ln>
              <a:solidFill>
                <a:srgbClr val="000000"/>
              </a:solidFill>
              <a:effectLst/>
              <a:uLnTx/>
              <a:uFillTx/>
              <a:latin typeface="Calibri"/>
              <a:ea typeface="+mn-ea"/>
              <a:cs typeface="+mn-cs"/>
            </a:endParaRPr>
          </a:p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r>
              <a:rPr kumimoji="0" lang="es-ES" sz="1800" b="0" i="0" u="none" strike="noStrike" kern="1200" cap="none" spc="0" normalizeH="0" baseline="0" noProof="0" dirty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Calibri"/>
                <a:ea typeface="+mn-ea"/>
                <a:cs typeface="+mn-cs"/>
              </a:rPr>
              <a:t>Recepcionista: 	Bueno. Todo esta reservado. </a:t>
            </a:r>
            <a:r>
              <a:rPr kumimoji="0" lang="es-ES" sz="1800" b="0" i="1" u="none" strike="noStrike" kern="1200" cap="none" spc="0" normalizeH="0" baseline="0" noProof="0" dirty="0">
                <a:ln>
                  <a:noFill/>
                </a:ln>
                <a:solidFill>
                  <a:srgbClr val="FF0000"/>
                </a:solidFill>
                <a:effectLst/>
                <a:uLnTx/>
                <a:uFillTx/>
                <a:latin typeface="Calibri"/>
                <a:ea typeface="+mn-ea"/>
                <a:cs typeface="+mn-cs"/>
              </a:rPr>
              <a:t>(</a:t>
            </a:r>
            <a:r>
              <a:rPr kumimoji="0" lang="es-ES" sz="1800" b="0" i="1" u="none" strike="noStrike" kern="1200" cap="none" spc="0" normalizeH="0" baseline="0" noProof="0" dirty="0" err="1">
                <a:ln>
                  <a:noFill/>
                </a:ln>
                <a:solidFill>
                  <a:srgbClr val="FF0000"/>
                </a:solidFill>
                <a:effectLst/>
                <a:uLnTx/>
                <a:uFillTx/>
                <a:latin typeface="Calibri"/>
                <a:ea typeface="+mn-ea"/>
                <a:cs typeface="+mn-cs"/>
              </a:rPr>
              <a:t>Everything</a:t>
            </a:r>
            <a:r>
              <a:rPr kumimoji="0" lang="es-ES" sz="1800" b="0" i="1" u="none" strike="noStrike" kern="1200" cap="none" spc="0" normalizeH="0" baseline="0" noProof="0" dirty="0">
                <a:ln>
                  <a:noFill/>
                </a:ln>
                <a:solidFill>
                  <a:srgbClr val="FF0000"/>
                </a:solidFill>
                <a:effectLst/>
                <a:uLnTx/>
                <a:uFillTx/>
                <a:latin typeface="Calibri"/>
                <a:ea typeface="+mn-ea"/>
                <a:cs typeface="+mn-cs"/>
              </a:rPr>
              <a:t> </a:t>
            </a:r>
            <a:r>
              <a:rPr kumimoji="0" lang="es-ES" sz="1800" b="0" i="1" u="none" strike="noStrike" kern="1200" cap="none" spc="0" normalizeH="0" baseline="0" noProof="0" dirty="0" err="1">
                <a:ln>
                  <a:noFill/>
                </a:ln>
                <a:solidFill>
                  <a:srgbClr val="FF0000"/>
                </a:solidFill>
                <a:effectLst/>
                <a:uLnTx/>
                <a:uFillTx/>
                <a:latin typeface="Calibri"/>
                <a:ea typeface="+mn-ea"/>
                <a:cs typeface="+mn-cs"/>
              </a:rPr>
              <a:t>is</a:t>
            </a:r>
            <a:r>
              <a:rPr kumimoji="0" lang="es-ES" sz="1800" b="0" i="1" u="none" strike="noStrike" kern="1200" cap="none" spc="0" normalizeH="0" baseline="0" noProof="0" dirty="0">
                <a:ln>
                  <a:noFill/>
                </a:ln>
                <a:solidFill>
                  <a:srgbClr val="FF0000"/>
                </a:solidFill>
                <a:effectLst/>
                <a:uLnTx/>
                <a:uFillTx/>
                <a:latin typeface="Calibri"/>
                <a:ea typeface="+mn-ea"/>
                <a:cs typeface="+mn-cs"/>
              </a:rPr>
              <a:t> </a:t>
            </a:r>
            <a:r>
              <a:rPr kumimoji="0" lang="es-ES" sz="1800" b="0" i="1" u="none" strike="noStrike" kern="1200" cap="none" spc="0" normalizeH="0" baseline="0" noProof="0" dirty="0" err="1">
                <a:ln>
                  <a:noFill/>
                </a:ln>
                <a:solidFill>
                  <a:srgbClr val="FF0000"/>
                </a:solidFill>
                <a:effectLst/>
                <a:uLnTx/>
                <a:uFillTx/>
                <a:latin typeface="Calibri"/>
                <a:ea typeface="+mn-ea"/>
                <a:cs typeface="+mn-cs"/>
              </a:rPr>
              <a:t>reserved</a:t>
            </a:r>
            <a:r>
              <a:rPr kumimoji="0" lang="es-ES" sz="1800" b="0" i="1" u="none" strike="noStrike" kern="1200" cap="none" spc="0" normalizeH="0" baseline="0" noProof="0" dirty="0">
                <a:ln>
                  <a:noFill/>
                </a:ln>
                <a:solidFill>
                  <a:srgbClr val="FF0000"/>
                </a:solidFill>
                <a:effectLst/>
                <a:uLnTx/>
                <a:uFillTx/>
                <a:latin typeface="Calibri"/>
                <a:ea typeface="+mn-ea"/>
                <a:cs typeface="+mn-cs"/>
              </a:rPr>
              <a:t>)</a:t>
            </a:r>
          </a:p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r>
              <a:rPr kumimoji="0" lang="es-ES" sz="1800" b="0" i="0" u="none" strike="noStrike" kern="1200" cap="none" spc="0" normalizeH="0" baseline="0" noProof="0" dirty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Calibri"/>
                <a:ea typeface="+mn-ea"/>
                <a:cs typeface="+mn-cs"/>
              </a:rPr>
              <a:t>Sra. María: 	Genial! Muchas Gracias. Adiós.</a:t>
            </a:r>
          </a:p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r>
              <a:rPr kumimoji="0" lang="es-ES" sz="1800" b="0" i="0" u="none" strike="noStrike" kern="1200" cap="none" spc="0" normalizeH="0" baseline="0" noProof="0" dirty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Calibri"/>
                <a:ea typeface="+mn-ea"/>
                <a:cs typeface="+mn-cs"/>
              </a:rPr>
              <a:t>Recepcionista: 	Muchas gracias. Adiós. </a:t>
            </a:r>
          </a:p>
        </p:txBody>
      </p:sp>
      <p:pic>
        <p:nvPicPr>
          <p:cNvPr id="5" name="RODICA CORNEA">
            <a:hlinkClick r:id="" action="ppaction://media"/>
            <a:extLst>
              <a:ext uri="{FF2B5EF4-FFF2-40B4-BE49-F238E27FC236}">
                <a16:creationId xmlns:a16="http://schemas.microsoft.com/office/drawing/2014/main" id="{EC4CF25E-BFE8-3BA0-6843-A5D95BFCB3D4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4"/>
          <a:stretch>
            <a:fillRect/>
          </a:stretch>
        </p:blipFill>
        <p:spPr>
          <a:xfrm>
            <a:off x="8300720" y="5044440"/>
            <a:ext cx="599440" cy="59944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85427972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41202" fill="hold"/>
                                        <p:tgtEl>
                                          <p:spTgt spid="5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>
              <p:cMediaNode vol="8000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5"/>
                </p:tgtEl>
              </p:cMediaNode>
            </p:audio>
          </p:childTnLst>
        </p:cTn>
      </p:par>
    </p:tnLst>
  </p:timing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57</TotalTime>
  <Words>279</Words>
  <Application>Microsoft Office PowerPoint</Application>
  <PresentationFormat>Widescreen</PresentationFormat>
  <Paragraphs>32</Paragraphs>
  <Slides>2</Slides>
  <Notes>0</Notes>
  <HiddenSlides>0</HiddenSlides>
  <MMClips>1</MMClips>
  <ScaleCrop>false</ScaleCrop>
  <HeadingPairs>
    <vt:vector size="6" baseType="variant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</vt:i4>
      </vt:variant>
    </vt:vector>
  </HeadingPairs>
  <TitlesOfParts>
    <vt:vector size="6" baseType="lpstr">
      <vt:lpstr>Arial</vt:lpstr>
      <vt:lpstr>Calibri</vt:lpstr>
      <vt:lpstr>Calibri Light</vt:lpstr>
      <vt:lpstr>Office Theme</vt:lpstr>
      <vt:lpstr>PowerPoint Presentation</vt:lpstr>
      <vt:lpstr>PowerPoint Presentation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Presentation</dc:title>
  <dc:creator>Rodica Cornea</dc:creator>
  <cp:lastModifiedBy>Rodica Cornea</cp:lastModifiedBy>
  <cp:revision>1</cp:revision>
  <dcterms:created xsi:type="dcterms:W3CDTF">2023-02-17T14:45:13Z</dcterms:created>
  <dcterms:modified xsi:type="dcterms:W3CDTF">2023-02-17T15:42:29Z</dcterms:modified>
</cp:coreProperties>
</file>