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4"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850" y="6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gah Erfani (2426967)" userId="b2951488-6b05-4419-bf75-73c47eb4742e" providerId="ADAL" clId="{62D3BC6F-E8DC-4A51-B873-8AA3B7F82CF4}"/>
    <pc:docChg chg="modSld">
      <pc:chgData name="Pegah Erfani (2426967)" userId="b2951488-6b05-4419-bf75-73c47eb4742e" providerId="ADAL" clId="{62D3BC6F-E8DC-4A51-B873-8AA3B7F82CF4}" dt="2025-10-20T06:45:13.519" v="0" actId="255"/>
      <pc:docMkLst>
        <pc:docMk/>
      </pc:docMkLst>
      <pc:sldChg chg="modSp mod">
        <pc:chgData name="Pegah Erfani (2426967)" userId="b2951488-6b05-4419-bf75-73c47eb4742e" providerId="ADAL" clId="{62D3BC6F-E8DC-4A51-B873-8AA3B7F82CF4}" dt="2025-10-20T06:45:13.519" v="0" actId="255"/>
        <pc:sldMkLst>
          <pc:docMk/>
          <pc:sldMk cId="0" sldId="256"/>
        </pc:sldMkLst>
        <pc:spChg chg="mod">
          <ac:chgData name="Pegah Erfani (2426967)" userId="b2951488-6b05-4419-bf75-73c47eb4742e" providerId="ADAL" clId="{62D3BC6F-E8DC-4A51-B873-8AA3B7F82CF4}" dt="2025-10-20T06:45:13.519" v="0" actId="255"/>
          <ac:spMkLst>
            <pc:docMk/>
            <pc:sldMk cId="0"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0220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everyone. My name is [Name], and today I’ll present my personal SWOT analysis as a healthcare assistant. This reflection supports my professional development and readiness to grow within the UK Health and Social Care sector.</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918270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aim of this presentation is to use SWOT analysis to reflect on my current abilities and plan how to improve. It helps me understand what I’m good at, where I can grow, and how I can use opportunities to reach my goals.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898470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SWOT analysis is not only used by </a:t>
            </a:r>
            <a:r>
              <a:rPr dirty="0" err="1"/>
              <a:t>organisations</a:t>
            </a:r>
            <a:r>
              <a:rPr dirty="0"/>
              <a:t> but also by individuals. In healthcare, it helps professionals like me identify how to improve patient care and career prospects through reflection and planning.</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350590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My compassion and communication are my biggest strengths, helping me build trust with patients and colleagues. However, I sometimes struggle with time management and confidence when using new systems or leading tasks.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423458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There are many external opportunities like NHS training and mentorships that I can use for development. However, issues like staff shortages and stress can affect performance and job satisfaction.</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921205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 plan to use my empathy and teamwork to stay positive and reduce pressure during busy times. My attention to detail will help me adapt to digital systems, and structured planning will help manage my time effectively.</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4865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a personal SWOT analysis helps me understand my professional position and plan how to grow. By combining my strengths with opportunities, I can overcome weaknesses and challenges to develop in the health and social care sector.</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4157553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references supported my understanding of SWOT analysis and how it applies to professional growth within healthcare. I used reliable sources from the NHS, The Open University, and professional development texts.</a:t>
            </a: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5678997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74275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76972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29433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11478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39321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36126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BCAD085-E8A6-8845-BD4E-CB4CCA059FC4}"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158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64911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76905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6129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327465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C1FF6DA9-008F-8B48-92A6-B652298478BF}"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531235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38561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36195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91758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10077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5BCAD085-E8A6-8845-BD4E-CB4CCA059FC4}" type="datetimeFigureOut">
              <a:rPr lang="en-US" smtClean="0"/>
              <a:t>10/20/2025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372711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10/20/2025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70945035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0322" y="2788890"/>
            <a:ext cx="8144134" cy="1373070"/>
          </a:xfrm>
        </p:spPr>
        <p:txBody>
          <a:bodyPr>
            <a:noAutofit/>
          </a:bodyPr>
          <a:lstStyle/>
          <a:p>
            <a:pPr algn="l"/>
            <a:r>
              <a:rPr lang="en-US" sz="3600" b="1" dirty="0"/>
              <a:t>PERSONAL SWOT ANALYSIS – SELF-AWARENESS FOR PROFESSIONAL DEVELOPMENT</a:t>
            </a:r>
          </a:p>
        </p:txBody>
      </p:sp>
      <p:sp>
        <p:nvSpPr>
          <p:cNvPr id="3" name="Subtitle 2"/>
          <p:cNvSpPr>
            <a:spLocks noGrp="1"/>
          </p:cNvSpPr>
          <p:nvPr>
            <p:ph type="subTitle" idx="1"/>
          </p:nvPr>
        </p:nvSpPr>
        <p:spPr/>
        <p:txBody>
          <a:bodyPr>
            <a:normAutofit fontScale="40000" lnSpcReduction="20000"/>
          </a:bodyPr>
          <a:lstStyle/>
          <a:p>
            <a:pPr algn="l"/>
            <a:r>
              <a:rPr b="1" dirty="0"/>
              <a:t>Name: [</a:t>
            </a:r>
            <a:r>
              <a:rPr lang="en-GB" b="1" dirty="0"/>
              <a:t>Pegah Erfani</a:t>
            </a:r>
            <a:r>
              <a:rPr b="1" dirty="0"/>
              <a:t>]</a:t>
            </a:r>
          </a:p>
          <a:p>
            <a:pPr algn="l"/>
            <a:r>
              <a:rPr b="1" dirty="0"/>
              <a:t>Student Number: </a:t>
            </a:r>
            <a:r>
              <a:rPr lang="en-GB" b="1" dirty="0"/>
              <a:t> 2426967</a:t>
            </a:r>
            <a:r>
              <a:rPr b="1" dirty="0"/>
              <a:t>]</a:t>
            </a:r>
          </a:p>
          <a:p>
            <a:pPr algn="l"/>
            <a:r>
              <a:rPr b="1" dirty="0"/>
              <a:t>Lecturer: </a:t>
            </a:r>
            <a:r>
              <a:rPr lang="en-GB" b="1" dirty="0"/>
              <a:t>Farah Islam</a:t>
            </a:r>
            <a:endParaRPr sz="2500" b="1" dirty="0"/>
          </a:p>
          <a:p>
            <a:pPr algn="l"/>
            <a:r>
              <a:rPr b="1" dirty="0"/>
              <a:t>Module: Professional Development within Health and Social Care</a:t>
            </a:r>
          </a:p>
          <a:p>
            <a:pPr algn="l"/>
            <a:r>
              <a:rPr b="1" dirty="0"/>
              <a:t>Module Code: LCHS4009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AIMS AND OBJECTIVES</a:t>
            </a:r>
          </a:p>
        </p:txBody>
      </p:sp>
      <p:sp>
        <p:nvSpPr>
          <p:cNvPr id="3" name="Content Placeholder 2"/>
          <p:cNvSpPr>
            <a:spLocks noGrp="1"/>
          </p:cNvSpPr>
          <p:nvPr>
            <p:ph idx="1"/>
          </p:nvPr>
        </p:nvSpPr>
        <p:spPr/>
        <p:txBody>
          <a:bodyPr>
            <a:normAutofit fontScale="92500" lnSpcReduction="10000"/>
          </a:bodyPr>
          <a:lstStyle/>
          <a:p>
            <a:r>
              <a:rPr b="1" u="sng" dirty="0"/>
              <a:t>Aims:</a:t>
            </a:r>
          </a:p>
          <a:p>
            <a:pPr marL="0" indent="0">
              <a:buNone/>
            </a:pPr>
            <a:r>
              <a:rPr dirty="0"/>
              <a:t>- To demonstrate self-awareness through a personal SWOT analysis.</a:t>
            </a:r>
          </a:p>
          <a:p>
            <a:pPr marL="0" indent="0">
              <a:buNone/>
            </a:pPr>
            <a:r>
              <a:rPr dirty="0"/>
              <a:t>- To identify my strengths, weaknesses, opportunities, and threats in my healthcare career.</a:t>
            </a:r>
          </a:p>
          <a:p>
            <a:endParaRPr dirty="0"/>
          </a:p>
          <a:p>
            <a:r>
              <a:rPr b="1" u="sng" dirty="0"/>
              <a:t>Objectives:</a:t>
            </a:r>
          </a:p>
          <a:p>
            <a:pPr marL="0" indent="0">
              <a:buNone/>
            </a:pPr>
            <a:r>
              <a:rPr dirty="0"/>
              <a:t>- To show how I can use my strengths to improve weaknesses.</a:t>
            </a:r>
          </a:p>
          <a:p>
            <a:pPr marL="0" indent="0">
              <a:buNone/>
            </a:pPr>
            <a:r>
              <a:rPr dirty="0"/>
              <a:t>- To explain how I can use opportunities to overcome challenges.</a:t>
            </a:r>
          </a:p>
          <a:p>
            <a:pPr marL="0" indent="0">
              <a:buNone/>
            </a:pPr>
            <a:r>
              <a:rPr dirty="0"/>
              <a:t>- To develop an action plan for professional growth.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b="1" dirty="0"/>
              <a:t>INTRODUCTION – UNDERSTANDING SWOT ANALYSIS</a:t>
            </a:r>
          </a:p>
        </p:txBody>
      </p:sp>
      <p:sp>
        <p:nvSpPr>
          <p:cNvPr id="3" name="Content Placeholder 2"/>
          <p:cNvSpPr>
            <a:spLocks noGrp="1"/>
          </p:cNvSpPr>
          <p:nvPr>
            <p:ph idx="1"/>
          </p:nvPr>
        </p:nvSpPr>
        <p:spPr/>
        <p:txBody>
          <a:bodyPr>
            <a:normAutofit fontScale="92500" lnSpcReduction="10000"/>
          </a:bodyPr>
          <a:lstStyle/>
          <a:p>
            <a:r>
              <a:rPr b="1" dirty="0"/>
              <a:t>A SWOT analysis is a planning tool that helps assess:</a:t>
            </a:r>
          </a:p>
          <a:p>
            <a:pPr marL="0" indent="0">
              <a:buNone/>
            </a:pPr>
            <a:r>
              <a:rPr dirty="0"/>
              <a:t>- Strengths: Internal advantages.</a:t>
            </a:r>
          </a:p>
          <a:p>
            <a:pPr marL="0" indent="0">
              <a:buNone/>
            </a:pPr>
            <a:r>
              <a:rPr dirty="0"/>
              <a:t>- Weaknesses: Internal areas for improvement.</a:t>
            </a:r>
          </a:p>
          <a:p>
            <a:pPr marL="0" indent="0">
              <a:buNone/>
            </a:pPr>
            <a:r>
              <a:rPr dirty="0"/>
              <a:t>- Opportunities: External chances for growth.</a:t>
            </a:r>
          </a:p>
          <a:p>
            <a:pPr marL="0" indent="0">
              <a:buNone/>
            </a:pPr>
            <a:r>
              <a:rPr dirty="0"/>
              <a:t>- Threats: External challenges.</a:t>
            </a:r>
          </a:p>
          <a:p>
            <a:endParaRPr lang="en-US" dirty="0"/>
          </a:p>
          <a:p>
            <a:endParaRPr dirty="0"/>
          </a:p>
          <a:p>
            <a:r>
              <a:rPr dirty="0"/>
              <a:t>For healthcare assistants, SWOT supports personal growth, professional readiness, and quality care (Cottrell, 2015; NHS Wales, </a:t>
            </a:r>
            <a:r>
              <a:rPr dirty="0" err="1"/>
              <a:t>n.d.</a:t>
            </a:r>
            <a:r>
              <a:rPr dirty="0"/>
              <a:t>).</a:t>
            </a:r>
          </a:p>
        </p:txBody>
      </p:sp>
      <p:pic>
        <p:nvPicPr>
          <p:cNvPr id="5" name="Picture 4"/>
          <p:cNvPicPr>
            <a:picLocks noChangeAspect="1"/>
          </p:cNvPicPr>
          <p:nvPr/>
        </p:nvPicPr>
        <p:blipFill>
          <a:blip r:embed="rId3"/>
          <a:stretch>
            <a:fillRect/>
          </a:stretch>
        </p:blipFill>
        <p:spPr>
          <a:xfrm>
            <a:off x="8438321" y="2627239"/>
            <a:ext cx="3120887" cy="234066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STRENGTHS AND WEAKNESSES</a:t>
            </a:r>
          </a:p>
        </p:txBody>
      </p:sp>
      <p:sp>
        <p:nvSpPr>
          <p:cNvPr id="3" name="Content Placeholder 2"/>
          <p:cNvSpPr>
            <a:spLocks noGrp="1"/>
          </p:cNvSpPr>
          <p:nvPr>
            <p:ph idx="1"/>
          </p:nvPr>
        </p:nvSpPr>
        <p:spPr/>
        <p:txBody>
          <a:bodyPr>
            <a:normAutofit fontScale="77500" lnSpcReduction="20000"/>
          </a:bodyPr>
          <a:lstStyle/>
          <a:p>
            <a:r>
              <a:rPr b="1" dirty="0"/>
              <a:t>Strengths (Internal):</a:t>
            </a:r>
          </a:p>
          <a:p>
            <a:pPr marL="0" indent="0">
              <a:buNone/>
            </a:pPr>
            <a:r>
              <a:rPr dirty="0"/>
              <a:t>- Empathy and compassion with patients.</a:t>
            </a:r>
          </a:p>
          <a:p>
            <a:pPr marL="0" indent="0">
              <a:buNone/>
            </a:pPr>
            <a:r>
              <a:rPr dirty="0"/>
              <a:t>- Strong communication and listening skills.</a:t>
            </a:r>
          </a:p>
          <a:p>
            <a:pPr marL="0" indent="0">
              <a:buNone/>
            </a:pPr>
            <a:r>
              <a:rPr dirty="0"/>
              <a:t>- Attention to detail in patient records.</a:t>
            </a:r>
          </a:p>
          <a:p>
            <a:pPr marL="0" indent="0">
              <a:buNone/>
            </a:pPr>
            <a:r>
              <a:rPr dirty="0"/>
              <a:t>- Teamwork and reliability under pressure.</a:t>
            </a:r>
          </a:p>
          <a:p>
            <a:endParaRPr dirty="0"/>
          </a:p>
          <a:p>
            <a:r>
              <a:rPr b="1" dirty="0"/>
              <a:t>Weaknesses (Internal):</a:t>
            </a:r>
          </a:p>
          <a:p>
            <a:pPr marL="0" indent="0">
              <a:buNone/>
            </a:pPr>
            <a:r>
              <a:rPr dirty="0"/>
              <a:t>- Time management during busy shifts.</a:t>
            </a:r>
          </a:p>
          <a:p>
            <a:pPr marL="0" indent="0">
              <a:buNone/>
            </a:pPr>
            <a:r>
              <a:rPr dirty="0"/>
              <a:t>- Difficulty adapting to new technologies.</a:t>
            </a:r>
          </a:p>
          <a:p>
            <a:pPr marL="0" indent="0">
              <a:buNone/>
            </a:pPr>
            <a:r>
              <a:rPr dirty="0"/>
              <a:t>- Hesitance in taking leadership roles.</a:t>
            </a:r>
          </a:p>
          <a:p>
            <a:pPr marL="0" indent="0">
              <a:buNone/>
            </a:pPr>
            <a:r>
              <a:rPr dirty="0"/>
              <a:t>- Limited experience in </a:t>
            </a:r>
            <a:r>
              <a:rPr dirty="0" err="1"/>
              <a:t>speciali</a:t>
            </a:r>
            <a:r>
              <a:rPr lang="en-GB" dirty="0"/>
              <a:t>z</a:t>
            </a:r>
            <a:r>
              <a:rPr dirty="0"/>
              <a:t>ed care areas.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OPPORTUNITIES AND THREATS</a:t>
            </a:r>
          </a:p>
        </p:txBody>
      </p:sp>
      <p:sp>
        <p:nvSpPr>
          <p:cNvPr id="3" name="Content Placeholder 2"/>
          <p:cNvSpPr>
            <a:spLocks noGrp="1"/>
          </p:cNvSpPr>
          <p:nvPr>
            <p:ph idx="1"/>
          </p:nvPr>
        </p:nvSpPr>
        <p:spPr/>
        <p:txBody>
          <a:bodyPr>
            <a:normAutofit fontScale="77500" lnSpcReduction="20000"/>
          </a:bodyPr>
          <a:lstStyle/>
          <a:p>
            <a:r>
              <a:rPr b="1" dirty="0"/>
              <a:t>Opportunities (External):</a:t>
            </a:r>
          </a:p>
          <a:p>
            <a:pPr marL="0" indent="0">
              <a:buNone/>
            </a:pPr>
            <a:r>
              <a:rPr dirty="0"/>
              <a:t>- Professional development courses and NVQ Level 3 training.</a:t>
            </a:r>
          </a:p>
          <a:p>
            <a:pPr marL="0" indent="0">
              <a:buNone/>
            </a:pPr>
            <a:r>
              <a:rPr dirty="0"/>
              <a:t>- NHS mentorship and apprenticeship pathways.</a:t>
            </a:r>
          </a:p>
          <a:p>
            <a:pPr marL="0" indent="0">
              <a:buNone/>
            </a:pPr>
            <a:r>
              <a:rPr dirty="0"/>
              <a:t>- Access to continuous learning and new healthcare technologies.</a:t>
            </a:r>
          </a:p>
          <a:p>
            <a:pPr marL="0" indent="0">
              <a:buNone/>
            </a:pPr>
            <a:r>
              <a:rPr dirty="0"/>
              <a:t>- Growing demand for skilled healthcare assistants in the UK.</a:t>
            </a:r>
          </a:p>
          <a:p>
            <a:endParaRPr dirty="0"/>
          </a:p>
          <a:p>
            <a:r>
              <a:rPr b="1" dirty="0"/>
              <a:t>Threats (External):</a:t>
            </a:r>
          </a:p>
          <a:p>
            <a:pPr marL="0" indent="0">
              <a:buNone/>
            </a:pPr>
            <a:r>
              <a:rPr dirty="0"/>
              <a:t>- Staffing shortages leading to heavy workloads.</a:t>
            </a:r>
          </a:p>
          <a:p>
            <a:pPr marL="0" indent="0">
              <a:buNone/>
            </a:pPr>
            <a:r>
              <a:rPr dirty="0"/>
              <a:t>- Frequent procedural and policy changes.</a:t>
            </a:r>
          </a:p>
          <a:p>
            <a:pPr marL="0" indent="0">
              <a:buNone/>
            </a:pPr>
            <a:r>
              <a:rPr dirty="0"/>
              <a:t>- Emotional stress and risk of burnout.</a:t>
            </a:r>
          </a:p>
          <a:p>
            <a:pPr marL="0" indent="0">
              <a:buNone/>
            </a:pPr>
            <a:r>
              <a:rPr dirty="0"/>
              <a:t>- Competition for advanced roles.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LEVERAGING STRENGTHS TO OVERCOME CHALLENGES</a:t>
            </a:r>
          </a:p>
        </p:txBody>
      </p:sp>
      <p:sp>
        <p:nvSpPr>
          <p:cNvPr id="3" name="Content Placeholder 2"/>
          <p:cNvSpPr>
            <a:spLocks noGrp="1"/>
          </p:cNvSpPr>
          <p:nvPr>
            <p:ph idx="1"/>
          </p:nvPr>
        </p:nvSpPr>
        <p:spPr/>
        <p:txBody>
          <a:bodyPr>
            <a:normAutofit/>
          </a:bodyPr>
          <a:lstStyle/>
          <a:p>
            <a:r>
              <a:rPr b="1" dirty="0"/>
              <a:t>Practical Strategies:</a:t>
            </a:r>
          </a:p>
          <a:p>
            <a:pPr marL="0" indent="0">
              <a:buNone/>
            </a:pPr>
            <a:r>
              <a:rPr dirty="0"/>
              <a:t>- Use compassion and communication to reduce patient anxiety and improve teamwork.</a:t>
            </a:r>
          </a:p>
          <a:p>
            <a:pPr marL="0" indent="0">
              <a:buNone/>
            </a:pPr>
            <a:r>
              <a:rPr dirty="0"/>
              <a:t>- Apply attention to detail to adapt to digital health records and avoid errors.</a:t>
            </a:r>
          </a:p>
          <a:p>
            <a:pPr marL="0" indent="0">
              <a:buNone/>
            </a:pPr>
            <a:r>
              <a:rPr dirty="0"/>
              <a:t>- Build confidence through training and mentorship to overcome leadership hesitation.</a:t>
            </a:r>
          </a:p>
          <a:p>
            <a:pPr marL="0" indent="0">
              <a:buNone/>
            </a:pPr>
            <a:r>
              <a:rPr dirty="0"/>
              <a:t>- Use time-management apps and daily checklists to improve </a:t>
            </a:r>
            <a:r>
              <a:rPr dirty="0" err="1"/>
              <a:t>organi</a:t>
            </a:r>
            <a:r>
              <a:rPr lang="en-GB" dirty="0"/>
              <a:t>z</a:t>
            </a:r>
            <a:r>
              <a:rPr dirty="0" err="1"/>
              <a:t>ation</a:t>
            </a:r>
            <a:r>
              <a:rPr dirty="0"/>
              <a:t> and meet care priorities.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CONCLUSION</a:t>
            </a:r>
          </a:p>
        </p:txBody>
      </p:sp>
      <p:sp>
        <p:nvSpPr>
          <p:cNvPr id="3" name="Content Placeholder 2"/>
          <p:cNvSpPr>
            <a:spLocks noGrp="1"/>
          </p:cNvSpPr>
          <p:nvPr>
            <p:ph idx="1"/>
          </p:nvPr>
        </p:nvSpPr>
        <p:spPr/>
        <p:txBody>
          <a:bodyPr/>
          <a:lstStyle/>
          <a:p>
            <a:r>
              <a:rPr b="1" dirty="0"/>
              <a:t>Key Points:</a:t>
            </a:r>
          </a:p>
          <a:p>
            <a:pPr marL="0" indent="0">
              <a:buNone/>
            </a:pPr>
            <a:r>
              <a:rPr dirty="0"/>
              <a:t>- SWOT analysis increases self-awareness and career planning.</a:t>
            </a:r>
          </a:p>
          <a:p>
            <a:pPr marL="0" indent="0">
              <a:buNone/>
            </a:pPr>
            <a:r>
              <a:rPr dirty="0"/>
              <a:t>- Strengths like empathy and communication can overcome weaknesses such as time pressure.</a:t>
            </a:r>
          </a:p>
          <a:p>
            <a:pPr marL="0" indent="0">
              <a:buNone/>
            </a:pPr>
            <a:r>
              <a:rPr dirty="0"/>
              <a:t>- External opportunities such as NHS training support growth despite threats like stress or staff shortages.</a:t>
            </a:r>
          </a:p>
          <a:p>
            <a:pPr marL="0" indent="0">
              <a:buNone/>
            </a:pPr>
            <a:r>
              <a:rPr dirty="0"/>
              <a:t>- Reflection enables continuous improvement and patient-</a:t>
            </a:r>
            <a:r>
              <a:rPr dirty="0" err="1"/>
              <a:t>centred</a:t>
            </a:r>
            <a:r>
              <a:rPr dirty="0"/>
              <a:t> care.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REFERENCES</a:t>
            </a:r>
          </a:p>
        </p:txBody>
      </p:sp>
      <p:sp>
        <p:nvSpPr>
          <p:cNvPr id="3" name="Content Placeholder 2"/>
          <p:cNvSpPr>
            <a:spLocks noGrp="1"/>
          </p:cNvSpPr>
          <p:nvPr>
            <p:ph idx="1"/>
          </p:nvPr>
        </p:nvSpPr>
        <p:spPr/>
        <p:txBody>
          <a:bodyPr>
            <a:normAutofit/>
          </a:bodyPr>
          <a:lstStyle/>
          <a:p>
            <a:r>
              <a:rPr dirty="0"/>
              <a:t>Cottrell, S. (2015). Skills for Success: Personal Development and Employability. 3rd ed. London: Palgrave Macmillan.</a:t>
            </a:r>
          </a:p>
          <a:p>
            <a:r>
              <a:rPr dirty="0"/>
              <a:t>NHS Wales (</a:t>
            </a:r>
            <a:r>
              <a:rPr dirty="0" err="1"/>
              <a:t>n.d.</a:t>
            </a:r>
            <a:r>
              <a:rPr dirty="0"/>
              <a:t>). SWOT Analysis Toolkit. Available at: https://performanceandimprovement.nhs.wales/</a:t>
            </a:r>
          </a:p>
          <a:p>
            <a:r>
              <a:rPr dirty="0"/>
              <a:t>Clinical24 (</a:t>
            </a:r>
            <a:r>
              <a:rPr dirty="0" err="1"/>
              <a:t>n.d.</a:t>
            </a:r>
            <a:r>
              <a:rPr dirty="0"/>
              <a:t>). How to Elevate Your Nursing Career by Using a SWOT Analysis. Available at: https://www.clinical24.co.uk/</a:t>
            </a:r>
          </a:p>
          <a:p>
            <a:r>
              <a:rPr dirty="0"/>
              <a:t>The Open University (</a:t>
            </a:r>
            <a:r>
              <a:rPr dirty="0" err="1"/>
              <a:t>n.d.</a:t>
            </a:r>
            <a:r>
              <a:rPr dirty="0"/>
              <a:t>). SWOT Analysis in Healthcare. Available at: https://www.open.edu/openlearncreate/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a:bodyPr>
          <a:lstStyle/>
          <a:p>
            <a:pPr marL="0" indent="0">
              <a:buNone/>
            </a:pPr>
            <a:endParaRPr lang="en-US" sz="6000" b="1" dirty="0"/>
          </a:p>
          <a:p>
            <a:pPr marL="0" indent="0">
              <a:buNone/>
            </a:pPr>
            <a:r>
              <a:rPr lang="en-US" sz="6000" b="1" dirty="0"/>
              <a:t>            THANKYOU!</a:t>
            </a:r>
            <a:endParaRPr lang="en-IN" sz="6000" b="1" dirty="0"/>
          </a:p>
        </p:txBody>
      </p:sp>
    </p:spTree>
    <p:extLst>
      <p:ext uri="{BB962C8B-B14F-4D97-AF65-F5344CB8AC3E}">
        <p14:creationId xmlns:p14="http://schemas.microsoft.com/office/powerpoint/2010/main" val="3690298017"/>
      </p:ext>
    </p:extLst>
  </p:cSld>
  <p:clrMapOvr>
    <a:masterClrMapping/>
  </p:clrMapOvr>
</p:sld>
</file>

<file path=ppt/theme/theme1.xml><?xml version="1.0" encoding="utf-8"?>
<a:theme xmlns:a="http://schemas.openxmlformats.org/drawingml/2006/main" name="Berli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b14a53bf3f7aba9e79b0190fb26f4343">
  <xsd:schema xmlns:xsd="http://www.w3.org/2001/XMLSchema" xmlns:xs="http://www.w3.org/2001/XMLSchema" xmlns:p="http://schemas.microsoft.com/office/2006/metadata/properties" xmlns:ns3="ccfc14db-0f45-423b-b2f5-752f8f8a0ada" targetNamespace="http://schemas.microsoft.com/office/2006/metadata/properties" ma:root="true" ma:fieldsID="a28d3011d684a2a7cfff8a740761762f"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CE6E288-187C-422D-9F14-EF7FF1FFEB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FAC0597-DD37-4BBF-A9E5-0408CF84A307}">
  <ds:schemaRefs>
    <ds:schemaRef ds:uri="http://schemas.microsoft.com/sharepoint/v3/contenttype/forms"/>
  </ds:schemaRefs>
</ds:datastoreItem>
</file>

<file path=customXml/itemProps3.xml><?xml version="1.0" encoding="utf-8"?>
<ds:datastoreItem xmlns:ds="http://schemas.openxmlformats.org/officeDocument/2006/customXml" ds:itemID="{BF0F4DE8-2A32-429F-928C-F63FD9EFC1F6}">
  <ds:schemaRefs>
    <ds:schemaRef ds:uri="http://purl.org/dc/terms/"/>
    <ds:schemaRef ds:uri="http://purl.org/dc/dcmitype/"/>
    <ds:schemaRef ds:uri="http://schemas.openxmlformats.org/package/2006/metadata/core-properties"/>
    <ds:schemaRef ds:uri="http://schemas.microsoft.com/office/2006/documentManagement/types"/>
    <ds:schemaRef ds:uri="http://purl.org/dc/elements/1.1/"/>
    <ds:schemaRef ds:uri="ccfc14db-0f45-423b-b2f5-752f8f8a0ada"/>
    <ds:schemaRef ds:uri="http://www.w3.org/XML/1998/namespac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TM04033917[[fn=Berlin]]</Template>
  <TotalTime>35</TotalTime>
  <Words>860</Words>
  <Application>Microsoft Office PowerPoint</Application>
  <PresentationFormat>Widescreen</PresentationFormat>
  <Paragraphs>75</Paragraphs>
  <Slides>9</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Trebuchet MS</vt:lpstr>
      <vt:lpstr>Berlin</vt:lpstr>
      <vt:lpstr>PERSONAL SWOT ANALYSIS – SELF-AWARENESS FOR PROFESSIONAL DEVELOPMENT</vt:lpstr>
      <vt:lpstr>AIMS AND OBJECTIVES</vt:lpstr>
      <vt:lpstr>INTRODUCTION – UNDERSTANDING SWOT ANALYSIS</vt:lpstr>
      <vt:lpstr>STRENGTHS AND WEAKNESSES</vt:lpstr>
      <vt:lpstr>OPPORTUNITIES AND THREATS</vt:lpstr>
      <vt:lpstr>LEVERAGING STRENGTHS TO OVERCOME CHALLENGES</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SWOT ANALYSIS – SELF-AWARENESS FOR PROFESSIONAL DEVELOPMENT</dc:title>
  <dc:subject/>
  <dc:creator/>
  <cp:keywords/>
  <dc:description>generated using python-pptx</dc:description>
  <cp:lastModifiedBy>Pegah Erfani (2426967)</cp:lastModifiedBy>
  <cp:revision>11</cp:revision>
  <dcterms:created xsi:type="dcterms:W3CDTF">2013-01-27T09:14:16Z</dcterms:created>
  <dcterms:modified xsi:type="dcterms:W3CDTF">2025-10-20T06:45:23Z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