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15"/>
  </p:notesMasterIdLst>
  <p:sldIdLst>
    <p:sldId id="256" r:id="rId2"/>
    <p:sldId id="271" r:id="rId3"/>
    <p:sldId id="258" r:id="rId4"/>
    <p:sldId id="263" r:id="rId5"/>
    <p:sldId id="264" r:id="rId6"/>
    <p:sldId id="265" r:id="rId7"/>
    <p:sldId id="267" r:id="rId8"/>
    <p:sldId id="266" r:id="rId9"/>
    <p:sldId id="272" r:id="rId10"/>
    <p:sldId id="273" r:id="rId11"/>
    <p:sldId id="259" r:id="rId12"/>
    <p:sldId id="270" r:id="rId13"/>
    <p:sldId id="27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AA09A5-E393-443E-ABBE-5050CBB12CCC}" v="299" dt="2023-12-15T14:31:33.7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69376" autoAdjust="0"/>
  </p:normalViewPr>
  <p:slideViewPr>
    <p:cSldViewPr snapToGrid="0">
      <p:cViewPr varScale="1">
        <p:scale>
          <a:sx n="112" d="100"/>
          <a:sy n="112" d="100"/>
        </p:scale>
        <p:origin x="73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edict Gibson (2114133)" userId="edff7027-3d8b-4da3-99b1-ebedb12bbb6d" providerId="ADAL" clId="{89AA09A5-E393-443E-ABBE-5050CBB12CCC}"/>
    <pc:docChg chg="undo redo custSel addSld delSld modSld sldOrd">
      <pc:chgData name="Benedict Gibson (2114133)" userId="edff7027-3d8b-4da3-99b1-ebedb12bbb6d" providerId="ADAL" clId="{89AA09A5-E393-443E-ABBE-5050CBB12CCC}" dt="2023-12-15T14:39:06.027" v="18334" actId="20577"/>
      <pc:docMkLst>
        <pc:docMk/>
      </pc:docMkLst>
      <pc:sldChg chg="addSp delSp modSp mod setBg addAnim modAnim setClrOvrMap delDesignElem">
        <pc:chgData name="Benedict Gibson (2114133)" userId="edff7027-3d8b-4da3-99b1-ebedb12bbb6d" providerId="ADAL" clId="{89AA09A5-E393-443E-ABBE-5050CBB12CCC}" dt="2023-12-15T14:31:33.750" v="18171" actId="20577"/>
        <pc:sldMkLst>
          <pc:docMk/>
          <pc:sldMk cId="4236377790" sldId="256"/>
        </pc:sldMkLst>
        <pc:spChg chg="mod">
          <ac:chgData name="Benedict Gibson (2114133)" userId="edff7027-3d8b-4da3-99b1-ebedb12bbb6d" providerId="ADAL" clId="{89AA09A5-E393-443E-ABBE-5050CBB12CCC}" dt="2023-12-15T14:31:33.750" v="18171" actId="20577"/>
          <ac:spMkLst>
            <pc:docMk/>
            <pc:sldMk cId="4236377790" sldId="256"/>
            <ac:spMk id="2" creationId="{A1AF64D2-533B-45C9-F9A6-DC8621489F39}"/>
          </ac:spMkLst>
        </pc:spChg>
        <pc:spChg chg="mod">
          <ac:chgData name="Benedict Gibson (2114133)" userId="edff7027-3d8b-4da3-99b1-ebedb12bbb6d" providerId="ADAL" clId="{89AA09A5-E393-443E-ABBE-5050CBB12CCC}" dt="2023-12-15T14:30:56.334" v="18167" actId="1076"/>
          <ac:spMkLst>
            <pc:docMk/>
            <pc:sldMk cId="4236377790" sldId="256"/>
            <ac:spMk id="3" creationId="{4E2BB3AD-193E-96D1-0EA9-4ADF90B846CF}"/>
          </ac:spMkLst>
        </pc:spChg>
        <pc:spChg chg="add del">
          <ac:chgData name="Benedict Gibson (2114133)" userId="edff7027-3d8b-4da3-99b1-ebedb12bbb6d" providerId="ADAL" clId="{89AA09A5-E393-443E-ABBE-5050CBB12CCC}" dt="2023-12-13T14:47:44.013" v="7804"/>
          <ac:spMkLst>
            <pc:docMk/>
            <pc:sldMk cId="4236377790" sldId="256"/>
            <ac:spMk id="5" creationId="{FFD48BC7-DC40-47DE-87EE-9F4B6ECB9ABB}"/>
          </ac:spMkLst>
        </pc:spChg>
        <pc:spChg chg="add del">
          <ac:chgData name="Benedict Gibson (2114133)" userId="edff7027-3d8b-4da3-99b1-ebedb12bbb6d" providerId="ADAL" clId="{89AA09A5-E393-443E-ABBE-5050CBB12CCC}" dt="2023-12-13T14:47:44.013" v="7804"/>
          <ac:spMkLst>
            <pc:docMk/>
            <pc:sldMk cId="4236377790" sldId="256"/>
            <ac:spMk id="6" creationId="{E502BBC7-2C76-46F3-BC24-5985BC13DB88}"/>
          </ac:spMkLst>
        </pc:spChg>
        <pc:spChg chg="add del">
          <ac:chgData name="Benedict Gibson (2114133)" userId="edff7027-3d8b-4da3-99b1-ebedb12bbb6d" providerId="ADAL" clId="{89AA09A5-E393-443E-ABBE-5050CBB12CCC}" dt="2023-12-13T14:47:44.013" v="7804"/>
          <ac:spMkLst>
            <pc:docMk/>
            <pc:sldMk cId="4236377790" sldId="256"/>
            <ac:spMk id="7" creationId="{C7F28D52-2A5F-4D23-81AE-7CB8B591C7AF}"/>
          </ac:spMkLst>
        </pc:spChg>
        <pc:spChg chg="add del">
          <ac:chgData name="Benedict Gibson (2114133)" userId="edff7027-3d8b-4da3-99b1-ebedb12bbb6d" providerId="ADAL" clId="{89AA09A5-E393-443E-ABBE-5050CBB12CCC}" dt="2023-12-13T14:47:27.094" v="7796" actId="26606"/>
          <ac:spMkLst>
            <pc:docMk/>
            <pc:sldMk cId="4236377790" sldId="256"/>
            <ac:spMk id="8" creationId="{A8DB9CD9-59B1-4D73-BC4C-98796A48EF9B}"/>
          </ac:spMkLst>
        </pc:spChg>
        <pc:spChg chg="add del">
          <ac:chgData name="Benedict Gibson (2114133)" userId="edff7027-3d8b-4da3-99b1-ebedb12bbb6d" providerId="ADAL" clId="{89AA09A5-E393-443E-ABBE-5050CBB12CCC}" dt="2023-12-13T14:47:44.013" v="7804"/>
          <ac:spMkLst>
            <pc:docMk/>
            <pc:sldMk cId="4236377790" sldId="256"/>
            <ac:spMk id="9" creationId="{3629484E-3792-4B3D-89AD-7C8A1ED0E0D4}"/>
          </ac:spMkLst>
        </pc:spChg>
        <pc:spChg chg="add del">
          <ac:chgData name="Benedict Gibson (2114133)" userId="edff7027-3d8b-4da3-99b1-ebedb12bbb6d" providerId="ADAL" clId="{89AA09A5-E393-443E-ABBE-5050CBB12CCC}" dt="2023-12-13T14:47:27.094" v="7796" actId="26606"/>
          <ac:spMkLst>
            <pc:docMk/>
            <pc:sldMk cId="4236377790" sldId="256"/>
            <ac:spMk id="10" creationId="{8874A6A9-41FF-4E33-AFA8-F9F81436A59E}"/>
          </ac:spMkLst>
        </pc:spChg>
        <pc:spChg chg="add del">
          <ac:chgData name="Benedict Gibson (2114133)" userId="edff7027-3d8b-4da3-99b1-ebedb12bbb6d" providerId="ADAL" clId="{89AA09A5-E393-443E-ABBE-5050CBB12CCC}" dt="2023-12-13T14:48:01.171" v="7812"/>
          <ac:spMkLst>
            <pc:docMk/>
            <pc:sldMk cId="4236377790" sldId="256"/>
            <ac:spMk id="11" creationId="{4BA0C938-1486-4635-9F6C-44D521FA6A4E}"/>
          </ac:spMkLst>
        </pc:spChg>
        <pc:spChg chg="add del">
          <ac:chgData name="Benedict Gibson (2114133)" userId="edff7027-3d8b-4da3-99b1-ebedb12bbb6d" providerId="ADAL" clId="{89AA09A5-E393-443E-ABBE-5050CBB12CCC}" dt="2023-12-13T14:48:01.171" v="7812"/>
          <ac:spMkLst>
            <pc:docMk/>
            <pc:sldMk cId="4236377790" sldId="256"/>
            <ac:spMk id="20" creationId="{942A7ABB-6A86-4A02-A072-FA82CDCE533C}"/>
          </ac:spMkLst>
        </pc:spChg>
        <pc:spChg chg="add del">
          <ac:chgData name="Benedict Gibson (2114133)" userId="edff7027-3d8b-4da3-99b1-ebedb12bbb6d" providerId="ADAL" clId="{89AA09A5-E393-443E-ABBE-5050CBB12CCC}" dt="2023-12-13T14:47:27.697" v="7798" actId="26606"/>
          <ac:spMkLst>
            <pc:docMk/>
            <pc:sldMk cId="4236377790" sldId="256"/>
            <ac:spMk id="21" creationId="{6F5A5072-7B47-4D32-B52A-4EBBF590B8A5}"/>
          </ac:spMkLst>
        </pc:spChg>
        <pc:spChg chg="add del">
          <ac:chgData name="Benedict Gibson (2114133)" userId="edff7027-3d8b-4da3-99b1-ebedb12bbb6d" providerId="ADAL" clId="{89AA09A5-E393-443E-ABBE-5050CBB12CCC}" dt="2023-12-13T14:47:27.697" v="7798" actId="26606"/>
          <ac:spMkLst>
            <pc:docMk/>
            <pc:sldMk cId="4236377790" sldId="256"/>
            <ac:spMk id="22" creationId="{9715DAF0-AE1B-46C9-8A6B-DB2AA05AB91D}"/>
          </ac:spMkLst>
        </pc:spChg>
        <pc:spChg chg="add del">
          <ac:chgData name="Benedict Gibson (2114133)" userId="edff7027-3d8b-4da3-99b1-ebedb12bbb6d" providerId="ADAL" clId="{89AA09A5-E393-443E-ABBE-5050CBB12CCC}" dt="2023-12-13T14:47:27.697" v="7798" actId="26606"/>
          <ac:spMkLst>
            <pc:docMk/>
            <pc:sldMk cId="4236377790" sldId="256"/>
            <ac:spMk id="23" creationId="{6016219D-510E-4184-9090-6D5578A87BD1}"/>
          </ac:spMkLst>
        </pc:spChg>
        <pc:spChg chg="add del">
          <ac:chgData name="Benedict Gibson (2114133)" userId="edff7027-3d8b-4da3-99b1-ebedb12bbb6d" providerId="ADAL" clId="{89AA09A5-E393-443E-ABBE-5050CBB12CCC}" dt="2023-12-13T14:47:27.697" v="7798" actId="26606"/>
          <ac:spMkLst>
            <pc:docMk/>
            <pc:sldMk cId="4236377790" sldId="256"/>
            <ac:spMk id="24" creationId="{AFF4A713-7B75-4B21-90D7-5AB19547C728}"/>
          </ac:spMkLst>
        </pc:spChg>
        <pc:spChg chg="add del">
          <ac:chgData name="Benedict Gibson (2114133)" userId="edff7027-3d8b-4da3-99b1-ebedb12bbb6d" providerId="ADAL" clId="{89AA09A5-E393-443E-ABBE-5050CBB12CCC}" dt="2023-12-13T14:47:27.697" v="7798" actId="26606"/>
          <ac:spMkLst>
            <pc:docMk/>
            <pc:sldMk cId="4236377790" sldId="256"/>
            <ac:spMk id="25" creationId="{DC631C0B-6DA6-4E57-8231-CE32B3434A7E}"/>
          </ac:spMkLst>
        </pc:spChg>
        <pc:spChg chg="add del">
          <ac:chgData name="Benedict Gibson (2114133)" userId="edff7027-3d8b-4da3-99b1-ebedb12bbb6d" providerId="ADAL" clId="{89AA09A5-E393-443E-ABBE-5050CBB12CCC}" dt="2023-12-13T14:47:27.697" v="7798" actId="26606"/>
          <ac:spMkLst>
            <pc:docMk/>
            <pc:sldMk cId="4236377790" sldId="256"/>
            <ac:spMk id="26" creationId="{C29501E6-A978-4A61-9689-9085AF97A53A}"/>
          </ac:spMkLst>
        </pc:spChg>
        <pc:spChg chg="add del">
          <ac:chgData name="Benedict Gibson (2114133)" userId="edff7027-3d8b-4da3-99b1-ebedb12bbb6d" providerId="ADAL" clId="{89AA09A5-E393-443E-ABBE-5050CBB12CCC}" dt="2023-12-13T14:47:31.825" v="7801"/>
          <ac:spMkLst>
            <pc:docMk/>
            <pc:sldMk cId="4236377790" sldId="256"/>
            <ac:spMk id="28" creationId="{A8DB9CD9-59B1-4D73-BC4C-98796A48EF9B}"/>
          </ac:spMkLst>
        </pc:spChg>
        <pc:spChg chg="add del">
          <ac:chgData name="Benedict Gibson (2114133)" userId="edff7027-3d8b-4da3-99b1-ebedb12bbb6d" providerId="ADAL" clId="{89AA09A5-E393-443E-ABBE-5050CBB12CCC}" dt="2023-12-13T14:47:31.825" v="7801"/>
          <ac:spMkLst>
            <pc:docMk/>
            <pc:sldMk cId="4236377790" sldId="256"/>
            <ac:spMk id="29" creationId="{8874A6A9-41FF-4E33-AFA8-F9F81436A59E}"/>
          </ac:spMkLst>
        </pc:spChg>
        <pc:spChg chg="add del">
          <ac:chgData name="Benedict Gibson (2114133)" userId="edff7027-3d8b-4da3-99b1-ebedb12bbb6d" providerId="ADAL" clId="{89AA09A5-E393-443E-ABBE-5050CBB12CCC}" dt="2023-12-13T14:48:10.244" v="7814" actId="26606"/>
          <ac:spMkLst>
            <pc:docMk/>
            <pc:sldMk cId="4236377790" sldId="256"/>
            <ac:spMk id="31" creationId="{0BA28970-3E8F-46CD-A302-42EE83668B0A}"/>
          </ac:spMkLst>
        </pc:spChg>
        <pc:spChg chg="add del">
          <ac:chgData name="Benedict Gibson (2114133)" userId="edff7027-3d8b-4da3-99b1-ebedb12bbb6d" providerId="ADAL" clId="{89AA09A5-E393-443E-ABBE-5050CBB12CCC}" dt="2023-12-13T14:48:21.783" v="7822" actId="26606"/>
          <ac:spMkLst>
            <pc:docMk/>
            <pc:sldMk cId="4236377790" sldId="256"/>
            <ac:spMk id="33" creationId="{DD6BC9EB-F181-48AB-BCA2-3D1DB20D2D87}"/>
          </ac:spMkLst>
        </pc:spChg>
        <pc:spChg chg="add del">
          <ac:chgData name="Benedict Gibson (2114133)" userId="edff7027-3d8b-4da3-99b1-ebedb12bbb6d" providerId="ADAL" clId="{89AA09A5-E393-443E-ABBE-5050CBB12CCC}" dt="2023-12-13T14:48:14.007" v="7816" actId="26606"/>
          <ac:spMkLst>
            <pc:docMk/>
            <pc:sldMk cId="4236377790" sldId="256"/>
            <ac:spMk id="34" creationId="{B8D726A5-7900-41B4-8D49-49B4A2010E7C}"/>
          </ac:spMkLst>
        </pc:spChg>
        <pc:spChg chg="add del">
          <ac:chgData name="Benedict Gibson (2114133)" userId="edff7027-3d8b-4da3-99b1-ebedb12bbb6d" providerId="ADAL" clId="{89AA09A5-E393-443E-ABBE-5050CBB12CCC}" dt="2023-12-13T14:48:21.783" v="7822" actId="26606"/>
          <ac:spMkLst>
            <pc:docMk/>
            <pc:sldMk cId="4236377790" sldId="256"/>
            <ac:spMk id="37" creationId="{D33AAA80-39DC-4020-9BFF-0718F35C7661}"/>
          </ac:spMkLst>
        </pc:spChg>
        <pc:spChg chg="add del">
          <ac:chgData name="Benedict Gibson (2114133)" userId="edff7027-3d8b-4da3-99b1-ebedb12bbb6d" providerId="ADAL" clId="{89AA09A5-E393-443E-ABBE-5050CBB12CCC}" dt="2023-12-13T14:48:16.395" v="7819"/>
          <ac:spMkLst>
            <pc:docMk/>
            <pc:sldMk cId="4236377790" sldId="256"/>
            <ac:spMk id="38" creationId="{4BA0C938-1486-4635-9F6C-44D521FA6A4E}"/>
          </ac:spMkLst>
        </pc:spChg>
        <pc:spChg chg="add del">
          <ac:chgData name="Benedict Gibson (2114133)" userId="edff7027-3d8b-4da3-99b1-ebedb12bbb6d" providerId="ADAL" clId="{89AA09A5-E393-443E-ABBE-5050CBB12CCC}" dt="2023-12-13T14:48:16.395" v="7819"/>
          <ac:spMkLst>
            <pc:docMk/>
            <pc:sldMk cId="4236377790" sldId="256"/>
            <ac:spMk id="39" creationId="{942A7ABB-6A86-4A02-A072-FA82CDCE533C}"/>
          </ac:spMkLst>
        </pc:spChg>
        <pc:spChg chg="add del">
          <ac:chgData name="Benedict Gibson (2114133)" userId="edff7027-3d8b-4da3-99b1-ebedb12bbb6d" providerId="ADAL" clId="{89AA09A5-E393-443E-ABBE-5050CBB12CCC}" dt="2023-12-13T14:48:21.783" v="7822" actId="26606"/>
          <ac:spMkLst>
            <pc:docMk/>
            <pc:sldMk cId="4236377790" sldId="256"/>
            <ac:spMk id="42" creationId="{1177F295-741F-4EFF-B0CA-BE69295ADA07}"/>
          </ac:spMkLst>
        </pc:spChg>
        <pc:spChg chg="add">
          <ac:chgData name="Benedict Gibson (2114133)" userId="edff7027-3d8b-4da3-99b1-ebedb12bbb6d" providerId="ADAL" clId="{89AA09A5-E393-443E-ABBE-5050CBB12CCC}" dt="2023-12-13T14:48:21.798" v="7823" actId="26606"/>
          <ac:spMkLst>
            <pc:docMk/>
            <pc:sldMk cId="4236377790" sldId="256"/>
            <ac:spMk id="44" creationId="{9179DE42-5613-4B35-A1E6-6CCBAA13C743}"/>
          </ac:spMkLst>
        </pc:spChg>
        <pc:spChg chg="add">
          <ac:chgData name="Benedict Gibson (2114133)" userId="edff7027-3d8b-4da3-99b1-ebedb12bbb6d" providerId="ADAL" clId="{89AA09A5-E393-443E-ABBE-5050CBB12CCC}" dt="2023-12-13T14:48:21.798" v="7823" actId="26606"/>
          <ac:spMkLst>
            <pc:docMk/>
            <pc:sldMk cId="4236377790" sldId="256"/>
            <ac:spMk id="47" creationId="{52FB45E9-914E-4471-AC87-E475CD51767D}"/>
          </ac:spMkLst>
        </pc:spChg>
        <pc:spChg chg="add">
          <ac:chgData name="Benedict Gibson (2114133)" userId="edff7027-3d8b-4da3-99b1-ebedb12bbb6d" providerId="ADAL" clId="{89AA09A5-E393-443E-ABBE-5050CBB12CCC}" dt="2023-12-13T14:48:21.798" v="7823" actId="26606"/>
          <ac:spMkLst>
            <pc:docMk/>
            <pc:sldMk cId="4236377790" sldId="256"/>
            <ac:spMk id="48" creationId="{C310626D-5743-49D4-8F7D-88C4F8F05774}"/>
          </ac:spMkLst>
        </pc:spChg>
        <pc:spChg chg="add">
          <ac:chgData name="Benedict Gibson (2114133)" userId="edff7027-3d8b-4da3-99b1-ebedb12bbb6d" providerId="ADAL" clId="{89AA09A5-E393-443E-ABBE-5050CBB12CCC}" dt="2023-12-13T14:48:21.798" v="7823" actId="26606"/>
          <ac:spMkLst>
            <pc:docMk/>
            <pc:sldMk cId="4236377790" sldId="256"/>
            <ac:spMk id="49" creationId="{3C195FC1-B568-4C72-9902-34CB35DDD7A1}"/>
          </ac:spMkLst>
        </pc:spChg>
        <pc:spChg chg="add">
          <ac:chgData name="Benedict Gibson (2114133)" userId="edff7027-3d8b-4da3-99b1-ebedb12bbb6d" providerId="ADAL" clId="{89AA09A5-E393-443E-ABBE-5050CBB12CCC}" dt="2023-12-13T14:48:21.798" v="7823" actId="26606"/>
          <ac:spMkLst>
            <pc:docMk/>
            <pc:sldMk cId="4236377790" sldId="256"/>
            <ac:spMk id="50" creationId="{EF2BDF77-362C-43F0-8CBB-A969EC2AE0C4}"/>
          </ac:spMkLst>
        </pc:spChg>
        <pc:spChg chg="add">
          <ac:chgData name="Benedict Gibson (2114133)" userId="edff7027-3d8b-4da3-99b1-ebedb12bbb6d" providerId="ADAL" clId="{89AA09A5-E393-443E-ABBE-5050CBB12CCC}" dt="2023-12-13T14:48:21.798" v="7823" actId="26606"/>
          <ac:spMkLst>
            <pc:docMk/>
            <pc:sldMk cId="4236377790" sldId="256"/>
            <ac:spMk id="51" creationId="{4BE96B01-3929-432D-B8C2-ADBCB74C2EF4}"/>
          </ac:spMkLst>
        </pc:spChg>
        <pc:spChg chg="add">
          <ac:chgData name="Benedict Gibson (2114133)" userId="edff7027-3d8b-4da3-99b1-ebedb12bbb6d" providerId="ADAL" clId="{89AA09A5-E393-443E-ABBE-5050CBB12CCC}" dt="2023-12-13T14:48:21.798" v="7823" actId="26606"/>
          <ac:spMkLst>
            <pc:docMk/>
            <pc:sldMk cId="4236377790" sldId="256"/>
            <ac:spMk id="52" creationId="{2A6FCDE6-CDE2-4C51-B18E-A95CFB679714}"/>
          </ac:spMkLst>
        </pc:spChg>
        <pc:spChg chg="add">
          <ac:chgData name="Benedict Gibson (2114133)" userId="edff7027-3d8b-4da3-99b1-ebedb12bbb6d" providerId="ADAL" clId="{89AA09A5-E393-443E-ABBE-5050CBB12CCC}" dt="2023-12-13T14:48:21.798" v="7823" actId="26606"/>
          <ac:spMkLst>
            <pc:docMk/>
            <pc:sldMk cId="4236377790" sldId="256"/>
            <ac:spMk id="53" creationId="{9D2E8756-2465-473A-BA2A-2DB1D6224745}"/>
          </ac:spMkLst>
        </pc:spChg>
        <pc:grpChg chg="add del">
          <ac:chgData name="Benedict Gibson (2114133)" userId="edff7027-3d8b-4da3-99b1-ebedb12bbb6d" providerId="ADAL" clId="{89AA09A5-E393-443E-ABBE-5050CBB12CCC}" dt="2023-12-13T14:47:27.094" v="7796" actId="26606"/>
          <ac:grpSpMkLst>
            <pc:docMk/>
            <pc:sldMk cId="4236377790" sldId="256"/>
            <ac:grpSpMk id="12" creationId="{721D730E-1F97-4071-B143-B05E6D2599BC}"/>
          </ac:grpSpMkLst>
        </pc:grpChg>
        <pc:grpChg chg="add del">
          <ac:chgData name="Benedict Gibson (2114133)" userId="edff7027-3d8b-4da3-99b1-ebedb12bbb6d" providerId="ADAL" clId="{89AA09A5-E393-443E-ABBE-5050CBB12CCC}" dt="2023-12-13T14:47:31.825" v="7801"/>
          <ac:grpSpMkLst>
            <pc:docMk/>
            <pc:sldMk cId="4236377790" sldId="256"/>
            <ac:grpSpMk id="30" creationId="{721D730E-1F97-4071-B143-B05E6D2599BC}"/>
          </ac:grpSpMkLst>
        </pc:grpChg>
        <pc:picChg chg="add del">
          <ac:chgData name="Benedict Gibson (2114133)" userId="edff7027-3d8b-4da3-99b1-ebedb12bbb6d" providerId="ADAL" clId="{89AA09A5-E393-443E-ABBE-5050CBB12CCC}" dt="2023-12-13T14:48:14.007" v="7816" actId="26606"/>
          <ac:picMkLst>
            <pc:docMk/>
            <pc:sldMk cId="4236377790" sldId="256"/>
            <ac:picMk id="35" creationId="{B99207BF-B9BE-C34C-941F-DE5F7102851C}"/>
          </ac:picMkLst>
        </pc:picChg>
        <pc:cxnChg chg="add del">
          <ac:chgData name="Benedict Gibson (2114133)" userId="edff7027-3d8b-4da3-99b1-ebedb12bbb6d" providerId="ADAL" clId="{89AA09A5-E393-443E-ABBE-5050CBB12CCC}" dt="2023-12-13T14:48:01.171" v="7812"/>
          <ac:cxnSpMkLst>
            <pc:docMk/>
            <pc:sldMk cId="4236377790" sldId="256"/>
            <ac:cxnSpMk id="27" creationId="{B6916720-6D22-4D4B-BC19-23008C7DD487}"/>
          </ac:cxnSpMkLst>
        </pc:cxnChg>
        <pc:cxnChg chg="add del">
          <ac:chgData name="Benedict Gibson (2114133)" userId="edff7027-3d8b-4da3-99b1-ebedb12bbb6d" providerId="ADAL" clId="{89AA09A5-E393-443E-ABBE-5050CBB12CCC}" dt="2023-12-13T14:48:10.244" v="7814" actId="26606"/>
          <ac:cxnSpMkLst>
            <pc:docMk/>
            <pc:sldMk cId="4236377790" sldId="256"/>
            <ac:cxnSpMk id="32" creationId="{47AE7893-212D-45CB-A5B0-AE377389AB3F}"/>
          </ac:cxnSpMkLst>
        </pc:cxnChg>
        <pc:cxnChg chg="add del">
          <ac:chgData name="Benedict Gibson (2114133)" userId="edff7027-3d8b-4da3-99b1-ebedb12bbb6d" providerId="ADAL" clId="{89AA09A5-E393-443E-ABBE-5050CBB12CCC}" dt="2023-12-13T14:48:14.007" v="7816" actId="26606"/>
          <ac:cxnSpMkLst>
            <pc:docMk/>
            <pc:sldMk cId="4236377790" sldId="256"/>
            <ac:cxnSpMk id="36" creationId="{46E49661-E258-450C-8150-A91A6B30D1CD}"/>
          </ac:cxnSpMkLst>
        </pc:cxnChg>
        <pc:cxnChg chg="add del">
          <ac:chgData name="Benedict Gibson (2114133)" userId="edff7027-3d8b-4da3-99b1-ebedb12bbb6d" providerId="ADAL" clId="{89AA09A5-E393-443E-ABBE-5050CBB12CCC}" dt="2023-12-13T14:48:16.395" v="7819"/>
          <ac:cxnSpMkLst>
            <pc:docMk/>
            <pc:sldMk cId="4236377790" sldId="256"/>
            <ac:cxnSpMk id="40" creationId="{B6916720-6D22-4D4B-BC19-23008C7DD487}"/>
          </ac:cxnSpMkLst>
        </pc:cxnChg>
        <pc:cxnChg chg="add del">
          <ac:chgData name="Benedict Gibson (2114133)" userId="edff7027-3d8b-4da3-99b1-ebedb12bbb6d" providerId="ADAL" clId="{89AA09A5-E393-443E-ABBE-5050CBB12CCC}" dt="2023-12-13T14:48:21.783" v="7822" actId="26606"/>
          <ac:cxnSpMkLst>
            <pc:docMk/>
            <pc:sldMk cId="4236377790" sldId="256"/>
            <ac:cxnSpMk id="41" creationId="{C9C5D90B-7EE3-4D26-AB7D-A5A3A6E11203}"/>
          </ac:cxnSpMkLst>
        </pc:cxnChg>
        <pc:cxnChg chg="add">
          <ac:chgData name="Benedict Gibson (2114133)" userId="edff7027-3d8b-4da3-99b1-ebedb12bbb6d" providerId="ADAL" clId="{89AA09A5-E393-443E-ABBE-5050CBB12CCC}" dt="2023-12-13T14:48:21.798" v="7823" actId="26606"/>
          <ac:cxnSpMkLst>
            <pc:docMk/>
            <pc:sldMk cId="4236377790" sldId="256"/>
            <ac:cxnSpMk id="45" creationId="{EB898B32-3891-4C3A-8F58-C5969D2E9033}"/>
          </ac:cxnSpMkLst>
        </pc:cxnChg>
        <pc:cxnChg chg="add">
          <ac:chgData name="Benedict Gibson (2114133)" userId="edff7027-3d8b-4da3-99b1-ebedb12bbb6d" providerId="ADAL" clId="{89AA09A5-E393-443E-ABBE-5050CBB12CCC}" dt="2023-12-13T14:48:21.798" v="7823" actId="26606"/>
          <ac:cxnSpMkLst>
            <pc:docMk/>
            <pc:sldMk cId="4236377790" sldId="256"/>
            <ac:cxnSpMk id="46" creationId="{4AE4806D-B8F9-4679-A68A-9BD21C01A301}"/>
          </ac:cxnSpMkLst>
        </pc:cxnChg>
      </pc:sldChg>
      <pc:sldChg chg="del">
        <pc:chgData name="Benedict Gibson (2114133)" userId="edff7027-3d8b-4da3-99b1-ebedb12bbb6d" providerId="ADAL" clId="{89AA09A5-E393-443E-ABBE-5050CBB12CCC}" dt="2023-12-12T11:07:58.869" v="102" actId="2696"/>
        <pc:sldMkLst>
          <pc:docMk/>
          <pc:sldMk cId="1223359066" sldId="257"/>
        </pc:sldMkLst>
      </pc:sldChg>
      <pc:sldChg chg="addSp delSp modSp mod modTransition modNotesTx">
        <pc:chgData name="Benedict Gibson (2114133)" userId="edff7027-3d8b-4da3-99b1-ebedb12bbb6d" providerId="ADAL" clId="{89AA09A5-E393-443E-ABBE-5050CBB12CCC}" dt="2023-12-15T13:07:51.885" v="17828" actId="21"/>
        <pc:sldMkLst>
          <pc:docMk/>
          <pc:sldMk cId="3290855950" sldId="258"/>
        </pc:sldMkLst>
        <pc:spChg chg="mod">
          <ac:chgData name="Benedict Gibson (2114133)" userId="edff7027-3d8b-4da3-99b1-ebedb12bbb6d" providerId="ADAL" clId="{89AA09A5-E393-443E-ABBE-5050CBB12CCC}" dt="2023-12-13T14:51:59.317" v="7853" actId="1076"/>
          <ac:spMkLst>
            <pc:docMk/>
            <pc:sldMk cId="3290855950" sldId="258"/>
            <ac:spMk id="2" creationId="{41C9252E-394A-5F14-0BD1-B9A82D84C301}"/>
          </ac:spMkLst>
        </pc:spChg>
        <pc:spChg chg="mod">
          <ac:chgData name="Benedict Gibson (2114133)" userId="edff7027-3d8b-4da3-99b1-ebedb12bbb6d" providerId="ADAL" clId="{89AA09A5-E393-443E-ABBE-5050CBB12CCC}" dt="2023-12-13T14:56:36.420" v="7908" actId="20577"/>
          <ac:spMkLst>
            <pc:docMk/>
            <pc:sldMk cId="3290855950" sldId="258"/>
            <ac:spMk id="3" creationId="{E8559811-51DF-DC8C-97B0-5F88C2AA0286}"/>
          </ac:spMkLst>
        </pc:spChg>
        <pc:picChg chg="mod">
          <ac:chgData name="Benedict Gibson (2114133)" userId="edff7027-3d8b-4da3-99b1-ebedb12bbb6d" providerId="ADAL" clId="{89AA09A5-E393-443E-ABBE-5050CBB12CCC}" dt="2023-12-13T13:57:03.414" v="7383" actId="1076"/>
          <ac:picMkLst>
            <pc:docMk/>
            <pc:sldMk cId="3290855950" sldId="258"/>
            <ac:picMk id="4" creationId="{21A16C55-8ACD-7D16-E7C4-3AE6003E1888}"/>
          </ac:picMkLst>
        </pc:picChg>
        <pc:picChg chg="mod">
          <ac:chgData name="Benedict Gibson (2114133)" userId="edff7027-3d8b-4da3-99b1-ebedb12bbb6d" providerId="ADAL" clId="{89AA09A5-E393-443E-ABBE-5050CBB12CCC}" dt="2023-12-13T14:04:48.604" v="7657" actId="1076"/>
          <ac:picMkLst>
            <pc:docMk/>
            <pc:sldMk cId="3290855950" sldId="258"/>
            <ac:picMk id="5" creationId="{35AF4111-5BEE-7AFD-AC9C-65DBF0FD7C5D}"/>
          </ac:picMkLst>
        </pc:picChg>
        <pc:picChg chg="mod">
          <ac:chgData name="Benedict Gibson (2114133)" userId="edff7027-3d8b-4da3-99b1-ebedb12bbb6d" providerId="ADAL" clId="{89AA09A5-E393-443E-ABBE-5050CBB12CCC}" dt="2023-12-13T14:04:38.568" v="7654" actId="1076"/>
          <ac:picMkLst>
            <pc:docMk/>
            <pc:sldMk cId="3290855950" sldId="258"/>
            <ac:picMk id="6" creationId="{BBFCF864-A89E-E3BC-BC4E-879C0550CAD7}"/>
          </ac:picMkLst>
        </pc:picChg>
        <pc:picChg chg="add del mod">
          <ac:chgData name="Benedict Gibson (2114133)" userId="edff7027-3d8b-4da3-99b1-ebedb12bbb6d" providerId="ADAL" clId="{89AA09A5-E393-443E-ABBE-5050CBB12CCC}" dt="2023-12-15T13:07:51.885" v="17828" actId="21"/>
          <ac:picMkLst>
            <pc:docMk/>
            <pc:sldMk cId="3290855950" sldId="258"/>
            <ac:picMk id="8" creationId="{28452D0F-BA68-B620-C1FA-2121D7C941EE}"/>
          </ac:picMkLst>
        </pc:picChg>
      </pc:sldChg>
      <pc:sldChg chg="addSp modSp mod modTransition modNotesTx">
        <pc:chgData name="Benedict Gibson (2114133)" userId="edff7027-3d8b-4da3-99b1-ebedb12bbb6d" providerId="ADAL" clId="{89AA09A5-E393-443E-ABBE-5050CBB12CCC}" dt="2023-12-15T14:37:53.963" v="18273" actId="20577"/>
        <pc:sldMkLst>
          <pc:docMk/>
          <pc:sldMk cId="3868137660" sldId="259"/>
        </pc:sldMkLst>
        <pc:spChg chg="mod">
          <ac:chgData name="Benedict Gibson (2114133)" userId="edff7027-3d8b-4da3-99b1-ebedb12bbb6d" providerId="ADAL" clId="{89AA09A5-E393-443E-ABBE-5050CBB12CCC}" dt="2023-12-15T14:35:12.519" v="18193" actId="20577"/>
          <ac:spMkLst>
            <pc:docMk/>
            <pc:sldMk cId="3868137660" sldId="259"/>
            <ac:spMk id="2" creationId="{C03334EB-E72F-E35C-9253-475527306402}"/>
          </ac:spMkLst>
        </pc:spChg>
        <pc:spChg chg="mod">
          <ac:chgData name="Benedict Gibson (2114133)" userId="edff7027-3d8b-4da3-99b1-ebedb12bbb6d" providerId="ADAL" clId="{89AA09A5-E393-443E-ABBE-5050CBB12CCC}" dt="2023-12-15T14:37:53.963" v="18273" actId="20577"/>
          <ac:spMkLst>
            <pc:docMk/>
            <pc:sldMk cId="3868137660" sldId="259"/>
            <ac:spMk id="3" creationId="{DB29DD48-E264-E83C-544E-D2DA07582C85}"/>
          </ac:spMkLst>
        </pc:spChg>
        <pc:grpChg chg="add mod">
          <ac:chgData name="Benedict Gibson (2114133)" userId="edff7027-3d8b-4da3-99b1-ebedb12bbb6d" providerId="ADAL" clId="{89AA09A5-E393-443E-ABBE-5050CBB12CCC}" dt="2023-12-14T14:12:10.696" v="16536" actId="1076"/>
          <ac:grpSpMkLst>
            <pc:docMk/>
            <pc:sldMk cId="3868137660" sldId="259"/>
            <ac:grpSpMk id="8" creationId="{9EF210D8-C222-59EB-11E5-3638F07E8498}"/>
          </ac:grpSpMkLst>
        </pc:grpChg>
        <pc:picChg chg="add mod">
          <ac:chgData name="Benedict Gibson (2114133)" userId="edff7027-3d8b-4da3-99b1-ebedb12bbb6d" providerId="ADAL" clId="{89AA09A5-E393-443E-ABBE-5050CBB12CCC}" dt="2023-12-14T14:11:57.579" v="16532" actId="164"/>
          <ac:picMkLst>
            <pc:docMk/>
            <pc:sldMk cId="3868137660" sldId="259"/>
            <ac:picMk id="5" creationId="{60179A61-7A7E-D343-B7B6-4A99C5822449}"/>
          </ac:picMkLst>
        </pc:picChg>
        <pc:picChg chg="add mod">
          <ac:chgData name="Benedict Gibson (2114133)" userId="edff7027-3d8b-4da3-99b1-ebedb12bbb6d" providerId="ADAL" clId="{89AA09A5-E393-443E-ABBE-5050CBB12CCC}" dt="2023-12-14T14:11:57.579" v="16532" actId="164"/>
          <ac:picMkLst>
            <pc:docMk/>
            <pc:sldMk cId="3868137660" sldId="259"/>
            <ac:picMk id="7" creationId="{ABBD4C55-E973-B52A-5C41-59D5D216D916}"/>
          </ac:picMkLst>
        </pc:picChg>
        <pc:picChg chg="mod">
          <ac:chgData name="Benedict Gibson (2114133)" userId="edff7027-3d8b-4da3-99b1-ebedb12bbb6d" providerId="ADAL" clId="{89AA09A5-E393-443E-ABBE-5050CBB12CCC}" dt="2023-12-14T14:34:30.856" v="17551" actId="1076"/>
          <ac:picMkLst>
            <pc:docMk/>
            <pc:sldMk cId="3868137660" sldId="259"/>
            <ac:picMk id="9" creationId="{D0C04B34-DA38-43EC-2E9D-C8BC664D5AF3}"/>
          </ac:picMkLst>
        </pc:picChg>
        <pc:picChg chg="mod">
          <ac:chgData name="Benedict Gibson (2114133)" userId="edff7027-3d8b-4da3-99b1-ebedb12bbb6d" providerId="ADAL" clId="{89AA09A5-E393-443E-ABBE-5050CBB12CCC}" dt="2023-12-14T14:35:29.704" v="17552" actId="1076"/>
          <ac:picMkLst>
            <pc:docMk/>
            <pc:sldMk cId="3868137660" sldId="259"/>
            <ac:picMk id="10" creationId="{B1013D3E-A014-C799-40B5-21E07EB7CB7F}"/>
          </ac:picMkLst>
        </pc:picChg>
      </pc:sldChg>
      <pc:sldChg chg="addSp delSp modSp mod modTransition modNotesTx">
        <pc:chgData name="Benedict Gibson (2114133)" userId="edff7027-3d8b-4da3-99b1-ebedb12bbb6d" providerId="ADAL" clId="{89AA09A5-E393-443E-ABBE-5050CBB12CCC}" dt="2023-12-15T14:39:06.027" v="18334" actId="20577"/>
        <pc:sldMkLst>
          <pc:docMk/>
          <pc:sldMk cId="1238584745" sldId="263"/>
        </pc:sldMkLst>
        <pc:spChg chg="mod ord">
          <ac:chgData name="Benedict Gibson (2114133)" userId="edff7027-3d8b-4da3-99b1-ebedb12bbb6d" providerId="ADAL" clId="{89AA09A5-E393-443E-ABBE-5050CBB12CCC}" dt="2023-12-13T14:51:24.728" v="7849" actId="27636"/>
          <ac:spMkLst>
            <pc:docMk/>
            <pc:sldMk cId="1238584745" sldId="263"/>
            <ac:spMk id="2" creationId="{2F43DCF3-E4D2-3B7F-2FAA-7437B8AD9E8D}"/>
          </ac:spMkLst>
        </pc:spChg>
        <pc:spChg chg="del">
          <ac:chgData name="Benedict Gibson (2114133)" userId="edff7027-3d8b-4da3-99b1-ebedb12bbb6d" providerId="ADAL" clId="{89AA09A5-E393-443E-ABBE-5050CBB12CCC}" dt="2023-12-12T14:01:36.677" v="1041" actId="478"/>
          <ac:spMkLst>
            <pc:docMk/>
            <pc:sldMk cId="1238584745" sldId="263"/>
            <ac:spMk id="3" creationId="{FA058AA6-BF6E-7C65-86D2-AB75C64A0C52}"/>
          </ac:spMkLst>
        </pc:spChg>
        <pc:spChg chg="add del mod">
          <ac:chgData name="Benedict Gibson (2114133)" userId="edff7027-3d8b-4da3-99b1-ebedb12bbb6d" providerId="ADAL" clId="{89AA09A5-E393-443E-ABBE-5050CBB12CCC}" dt="2023-12-12T14:01:38.611" v="1042" actId="478"/>
          <ac:spMkLst>
            <pc:docMk/>
            <pc:sldMk cId="1238584745" sldId="263"/>
            <ac:spMk id="10" creationId="{D993D2DD-D56A-9960-DE01-2D0D117CD9D6}"/>
          </ac:spMkLst>
        </pc:spChg>
        <pc:spChg chg="add mod">
          <ac:chgData name="Benedict Gibson (2114133)" userId="edff7027-3d8b-4da3-99b1-ebedb12bbb6d" providerId="ADAL" clId="{89AA09A5-E393-443E-ABBE-5050CBB12CCC}" dt="2023-12-13T14:57:01.237" v="7916" actId="20577"/>
          <ac:spMkLst>
            <pc:docMk/>
            <pc:sldMk cId="1238584745" sldId="263"/>
            <ac:spMk id="12" creationId="{218AA494-3007-C77C-2E51-A6F023B04295}"/>
          </ac:spMkLst>
        </pc:spChg>
        <pc:spChg chg="add mod">
          <ac:chgData name="Benedict Gibson (2114133)" userId="edff7027-3d8b-4da3-99b1-ebedb12bbb6d" providerId="ADAL" clId="{89AA09A5-E393-443E-ABBE-5050CBB12CCC}" dt="2023-12-15T14:39:06.027" v="18334" actId="20577"/>
          <ac:spMkLst>
            <pc:docMk/>
            <pc:sldMk cId="1238584745" sldId="263"/>
            <ac:spMk id="13" creationId="{2CF87169-C9E3-83BA-08ED-533E6043643E}"/>
          </ac:spMkLst>
        </pc:spChg>
        <pc:picChg chg="mod">
          <ac:chgData name="Benedict Gibson (2114133)" userId="edff7027-3d8b-4da3-99b1-ebedb12bbb6d" providerId="ADAL" clId="{89AA09A5-E393-443E-ABBE-5050CBB12CCC}" dt="2023-12-13T14:08:20.997" v="7658" actId="1076"/>
          <ac:picMkLst>
            <pc:docMk/>
            <pc:sldMk cId="1238584745" sldId="263"/>
            <ac:picMk id="3" creationId="{10FC4FC0-C175-CA21-2FC0-945F868EFC45}"/>
          </ac:picMkLst>
        </pc:picChg>
        <pc:picChg chg="add del mod">
          <ac:chgData name="Benedict Gibson (2114133)" userId="edff7027-3d8b-4da3-99b1-ebedb12bbb6d" providerId="ADAL" clId="{89AA09A5-E393-443E-ABBE-5050CBB12CCC}" dt="2023-12-12T12:57:50.342" v="1023" actId="478"/>
          <ac:picMkLst>
            <pc:docMk/>
            <pc:sldMk cId="1238584745" sldId="263"/>
            <ac:picMk id="5" creationId="{5A73883A-7070-9BEC-E014-44CB53655903}"/>
          </ac:picMkLst>
        </pc:picChg>
        <pc:picChg chg="add del mod">
          <ac:chgData name="Benedict Gibson (2114133)" userId="edff7027-3d8b-4da3-99b1-ebedb12bbb6d" providerId="ADAL" clId="{89AA09A5-E393-443E-ABBE-5050CBB12CCC}" dt="2023-12-12T14:00:03.540" v="1030" actId="478"/>
          <ac:picMkLst>
            <pc:docMk/>
            <pc:sldMk cId="1238584745" sldId="263"/>
            <ac:picMk id="6" creationId="{366F95EC-EF17-234B-1F03-DA38C259D4E9}"/>
          </ac:picMkLst>
        </pc:picChg>
        <pc:picChg chg="add del">
          <ac:chgData name="Benedict Gibson (2114133)" userId="edff7027-3d8b-4da3-99b1-ebedb12bbb6d" providerId="ADAL" clId="{89AA09A5-E393-443E-ABBE-5050CBB12CCC}" dt="2023-12-12T14:00:57.488" v="1032"/>
          <ac:picMkLst>
            <pc:docMk/>
            <pc:sldMk cId="1238584745" sldId="263"/>
            <ac:picMk id="7" creationId="{40643D67-8AE2-5ECB-C584-E201CEE985D3}"/>
          </ac:picMkLst>
        </pc:picChg>
        <pc:picChg chg="add del mod">
          <ac:chgData name="Benedict Gibson (2114133)" userId="edff7027-3d8b-4da3-99b1-ebedb12bbb6d" providerId="ADAL" clId="{89AA09A5-E393-443E-ABBE-5050CBB12CCC}" dt="2023-12-12T14:02:21.263" v="1048" actId="478"/>
          <ac:picMkLst>
            <pc:docMk/>
            <pc:sldMk cId="1238584745" sldId="263"/>
            <ac:picMk id="8" creationId="{FC031035-58B0-BFED-9B0D-EFA39DB8F318}"/>
          </ac:picMkLst>
        </pc:picChg>
        <pc:picChg chg="add mod ord">
          <ac:chgData name="Benedict Gibson (2114133)" userId="edff7027-3d8b-4da3-99b1-ebedb12bbb6d" providerId="ADAL" clId="{89AA09A5-E393-443E-ABBE-5050CBB12CCC}" dt="2023-12-12T14:33:12.187" v="2303" actId="1076"/>
          <ac:picMkLst>
            <pc:docMk/>
            <pc:sldMk cId="1238584745" sldId="263"/>
            <ac:picMk id="11" creationId="{2EF312B3-20F9-3A8F-759B-7FB3187CF3BC}"/>
          </ac:picMkLst>
        </pc:picChg>
      </pc:sldChg>
      <pc:sldChg chg="addSp delSp modSp mod modTransition modNotesTx">
        <pc:chgData name="Benedict Gibson (2114133)" userId="edff7027-3d8b-4da3-99b1-ebedb12bbb6d" providerId="ADAL" clId="{89AA09A5-E393-443E-ABBE-5050CBB12CCC}" dt="2023-12-15T14:38:21.261" v="18283" actId="20577"/>
        <pc:sldMkLst>
          <pc:docMk/>
          <pc:sldMk cId="532827449" sldId="264"/>
        </pc:sldMkLst>
        <pc:spChg chg="mod">
          <ac:chgData name="Benedict Gibson (2114133)" userId="edff7027-3d8b-4da3-99b1-ebedb12bbb6d" providerId="ADAL" clId="{89AA09A5-E393-443E-ABBE-5050CBB12CCC}" dt="2023-12-13T13:29:54.878" v="5804" actId="1076"/>
          <ac:spMkLst>
            <pc:docMk/>
            <pc:sldMk cId="532827449" sldId="264"/>
            <ac:spMk id="2" creationId="{CFADED9C-480A-D843-CCB0-5F22DBDE8259}"/>
          </ac:spMkLst>
        </pc:spChg>
        <pc:spChg chg="del">
          <ac:chgData name="Benedict Gibson (2114133)" userId="edff7027-3d8b-4da3-99b1-ebedb12bbb6d" providerId="ADAL" clId="{89AA09A5-E393-443E-ABBE-5050CBB12CCC}" dt="2023-12-12T14:13:35.008" v="1730" actId="478"/>
          <ac:spMkLst>
            <pc:docMk/>
            <pc:sldMk cId="532827449" sldId="264"/>
            <ac:spMk id="3" creationId="{7A378500-2035-BC9B-F99B-98F8DCA1F20B}"/>
          </ac:spMkLst>
        </pc:spChg>
        <pc:spChg chg="add mod">
          <ac:chgData name="Benedict Gibson (2114133)" userId="edff7027-3d8b-4da3-99b1-ebedb12bbb6d" providerId="ADAL" clId="{89AA09A5-E393-443E-ABBE-5050CBB12CCC}" dt="2023-12-15T13:53:38.882" v="17937" actId="1076"/>
          <ac:spMkLst>
            <pc:docMk/>
            <pc:sldMk cId="532827449" sldId="264"/>
            <ac:spMk id="4" creationId="{4C821905-3D52-D69C-54DE-83F32C964029}"/>
          </ac:spMkLst>
        </pc:spChg>
        <pc:spChg chg="add mod">
          <ac:chgData name="Benedict Gibson (2114133)" userId="edff7027-3d8b-4da3-99b1-ebedb12bbb6d" providerId="ADAL" clId="{89AA09A5-E393-443E-ABBE-5050CBB12CCC}" dt="2023-12-15T14:38:21.261" v="18283" actId="20577"/>
          <ac:spMkLst>
            <pc:docMk/>
            <pc:sldMk cId="532827449" sldId="264"/>
            <ac:spMk id="7" creationId="{2B6D489B-D49A-621E-C664-47E6363BE8C0}"/>
          </ac:spMkLst>
        </pc:spChg>
        <pc:picChg chg="mod">
          <ac:chgData name="Benedict Gibson (2114133)" userId="edff7027-3d8b-4da3-99b1-ebedb12bbb6d" providerId="ADAL" clId="{89AA09A5-E393-443E-ABBE-5050CBB12CCC}" dt="2023-12-13T14:19:51.265" v="7721" actId="1076"/>
          <ac:picMkLst>
            <pc:docMk/>
            <pc:sldMk cId="532827449" sldId="264"/>
            <ac:picMk id="3" creationId="{68DD09D7-E8D5-7975-133B-86A6190CC368}"/>
          </ac:picMkLst>
        </pc:picChg>
        <pc:picChg chg="add del mod">
          <ac:chgData name="Benedict Gibson (2114133)" userId="edff7027-3d8b-4da3-99b1-ebedb12bbb6d" providerId="ADAL" clId="{89AA09A5-E393-443E-ABBE-5050CBB12CCC}" dt="2023-12-12T14:13:49.026" v="1734" actId="478"/>
          <ac:picMkLst>
            <pc:docMk/>
            <pc:sldMk cId="532827449" sldId="264"/>
            <ac:picMk id="4" creationId="{308E0E6F-E469-152B-25E6-B7C801C276C8}"/>
          </ac:picMkLst>
        </pc:picChg>
        <pc:picChg chg="add mod">
          <ac:chgData name="Benedict Gibson (2114133)" userId="edff7027-3d8b-4da3-99b1-ebedb12bbb6d" providerId="ADAL" clId="{89AA09A5-E393-443E-ABBE-5050CBB12CCC}" dt="2023-12-13T13:29:52.220" v="5803" actId="1076"/>
          <ac:picMkLst>
            <pc:docMk/>
            <pc:sldMk cId="532827449" sldId="264"/>
            <ac:picMk id="6" creationId="{458D6F60-9922-DC1D-9493-1D37E53C18B8}"/>
          </ac:picMkLst>
        </pc:picChg>
      </pc:sldChg>
      <pc:sldChg chg="addSp delSp modSp mod modTransition modNotesTx">
        <pc:chgData name="Benedict Gibson (2114133)" userId="edff7027-3d8b-4da3-99b1-ebedb12bbb6d" providerId="ADAL" clId="{89AA09A5-E393-443E-ABBE-5050CBB12CCC}" dt="2023-12-15T14:34:49.501" v="18182" actId="1076"/>
        <pc:sldMkLst>
          <pc:docMk/>
          <pc:sldMk cId="4131251154" sldId="265"/>
        </pc:sldMkLst>
        <pc:spChg chg="mod">
          <ac:chgData name="Benedict Gibson (2114133)" userId="edff7027-3d8b-4da3-99b1-ebedb12bbb6d" providerId="ADAL" clId="{89AA09A5-E393-443E-ABBE-5050CBB12CCC}" dt="2023-12-15T14:34:49.501" v="18182" actId="1076"/>
          <ac:spMkLst>
            <pc:docMk/>
            <pc:sldMk cId="4131251154" sldId="265"/>
            <ac:spMk id="2" creationId="{94B88842-3812-DE48-1CE3-3798BB2723E9}"/>
          </ac:spMkLst>
        </pc:spChg>
        <pc:spChg chg="del">
          <ac:chgData name="Benedict Gibson (2114133)" userId="edff7027-3d8b-4da3-99b1-ebedb12bbb6d" providerId="ADAL" clId="{89AA09A5-E393-443E-ABBE-5050CBB12CCC}" dt="2023-12-12T14:14:47.823" v="1740" actId="478"/>
          <ac:spMkLst>
            <pc:docMk/>
            <pc:sldMk cId="4131251154" sldId="265"/>
            <ac:spMk id="3" creationId="{CEE79839-2A5C-91CE-F61A-B7B86AEE10A2}"/>
          </ac:spMkLst>
        </pc:spChg>
        <pc:spChg chg="add mod">
          <ac:chgData name="Benedict Gibson (2114133)" userId="edff7027-3d8b-4da3-99b1-ebedb12bbb6d" providerId="ADAL" clId="{89AA09A5-E393-443E-ABBE-5050CBB12CCC}" dt="2023-12-14T14:53:43.266" v="17819" actId="1076"/>
          <ac:spMkLst>
            <pc:docMk/>
            <pc:sldMk cId="4131251154" sldId="265"/>
            <ac:spMk id="5" creationId="{34BF5C9F-ED53-F544-6D54-E09E58B33406}"/>
          </ac:spMkLst>
        </pc:spChg>
        <pc:graphicFrameChg chg="add mod modGraphic">
          <ac:chgData name="Benedict Gibson (2114133)" userId="edff7027-3d8b-4da3-99b1-ebedb12bbb6d" providerId="ADAL" clId="{89AA09A5-E393-443E-ABBE-5050CBB12CCC}" dt="2023-12-13T14:48:55.657" v="7824" actId="207"/>
          <ac:graphicFrameMkLst>
            <pc:docMk/>
            <pc:sldMk cId="4131251154" sldId="265"/>
            <ac:graphicFrameMk id="4" creationId="{23E74F1A-4EF3-9CF1-C3C8-28D22588B57E}"/>
          </ac:graphicFrameMkLst>
        </pc:graphicFrameChg>
        <pc:picChg chg="mod">
          <ac:chgData name="Benedict Gibson (2114133)" userId="edff7027-3d8b-4da3-99b1-ebedb12bbb6d" providerId="ADAL" clId="{89AA09A5-E393-443E-ABBE-5050CBB12CCC}" dt="2023-12-13T14:24:50.037" v="7722" actId="1076"/>
          <ac:picMkLst>
            <pc:docMk/>
            <pc:sldMk cId="4131251154" sldId="265"/>
            <ac:picMk id="3" creationId="{57773603-AA69-5CD1-BAF7-CE7A0E8AEDBA}"/>
          </ac:picMkLst>
        </pc:picChg>
      </pc:sldChg>
      <pc:sldChg chg="addSp delSp modSp mod modTransition delAnim modNotesTx">
        <pc:chgData name="Benedict Gibson (2114133)" userId="edff7027-3d8b-4da3-99b1-ebedb12bbb6d" providerId="ADAL" clId="{89AA09A5-E393-443E-ABBE-5050CBB12CCC}" dt="2023-12-15T13:55:37.766" v="17941" actId="1076"/>
        <pc:sldMkLst>
          <pc:docMk/>
          <pc:sldMk cId="3358346377" sldId="266"/>
        </pc:sldMkLst>
        <pc:spChg chg="mod">
          <ac:chgData name="Benedict Gibson (2114133)" userId="edff7027-3d8b-4da3-99b1-ebedb12bbb6d" providerId="ADAL" clId="{89AA09A5-E393-443E-ABBE-5050CBB12CCC}" dt="2023-12-13T14:48:16.395" v="7819"/>
          <ac:spMkLst>
            <pc:docMk/>
            <pc:sldMk cId="3358346377" sldId="266"/>
            <ac:spMk id="2" creationId="{9F35FA18-E379-FCB8-65C7-B430CB2531DD}"/>
          </ac:spMkLst>
        </pc:spChg>
        <pc:spChg chg="add mod">
          <ac:chgData name="Benedict Gibson (2114133)" userId="edff7027-3d8b-4da3-99b1-ebedb12bbb6d" providerId="ADAL" clId="{89AA09A5-E393-443E-ABBE-5050CBB12CCC}" dt="2023-12-15T13:55:37.766" v="17941" actId="1076"/>
          <ac:spMkLst>
            <pc:docMk/>
            <pc:sldMk cId="3358346377" sldId="266"/>
            <ac:spMk id="3" creationId="{78E0B6E6-E41E-3759-CD60-0D89F03B568D}"/>
          </ac:spMkLst>
        </pc:spChg>
        <pc:spChg chg="del">
          <ac:chgData name="Benedict Gibson (2114133)" userId="edff7027-3d8b-4da3-99b1-ebedb12bbb6d" providerId="ADAL" clId="{89AA09A5-E393-443E-ABBE-5050CBB12CCC}" dt="2023-12-12T14:15:49.761" v="1747" actId="478"/>
          <ac:spMkLst>
            <pc:docMk/>
            <pc:sldMk cId="3358346377" sldId="266"/>
            <ac:spMk id="3" creationId="{88374BF7-4A3D-5910-B15C-2EA5FAE02DC0}"/>
          </ac:spMkLst>
        </pc:spChg>
        <pc:spChg chg="add mod">
          <ac:chgData name="Benedict Gibson (2114133)" userId="edff7027-3d8b-4da3-99b1-ebedb12bbb6d" providerId="ADAL" clId="{89AA09A5-E393-443E-ABBE-5050CBB12CCC}" dt="2023-12-14T14:53:07.050" v="17815" actId="1076"/>
          <ac:spMkLst>
            <pc:docMk/>
            <pc:sldMk cId="3358346377" sldId="266"/>
            <ac:spMk id="5" creationId="{3B4CB360-C550-B5E6-0939-28D024E5D053}"/>
          </ac:spMkLst>
        </pc:spChg>
        <pc:picChg chg="del mod">
          <ac:chgData name="Benedict Gibson (2114133)" userId="edff7027-3d8b-4da3-99b1-ebedb12bbb6d" providerId="ADAL" clId="{89AA09A5-E393-443E-ABBE-5050CBB12CCC}" dt="2023-12-13T14:31:43.046" v="7725" actId="478"/>
          <ac:picMkLst>
            <pc:docMk/>
            <pc:sldMk cId="3358346377" sldId="266"/>
            <ac:picMk id="3" creationId="{99DC4736-3071-2830-EFEE-623E5BEAF5B4}"/>
          </ac:picMkLst>
        </pc:picChg>
        <pc:picChg chg="add del mod">
          <ac:chgData name="Benedict Gibson (2114133)" userId="edff7027-3d8b-4da3-99b1-ebedb12bbb6d" providerId="ADAL" clId="{89AA09A5-E393-443E-ABBE-5050CBB12CCC}" dt="2023-12-13T14:49:11.393" v="7825" actId="478"/>
          <ac:picMkLst>
            <pc:docMk/>
            <pc:sldMk cId="3358346377" sldId="266"/>
            <ac:picMk id="4" creationId="{B0EE7C6C-3725-EB46-DCF0-901708994888}"/>
          </ac:picMkLst>
        </pc:picChg>
        <pc:picChg chg="mod">
          <ac:chgData name="Benedict Gibson (2114133)" userId="edff7027-3d8b-4da3-99b1-ebedb12bbb6d" providerId="ADAL" clId="{89AA09A5-E393-443E-ABBE-5050CBB12CCC}" dt="2023-12-13T14:34:00.288" v="7726" actId="1076"/>
          <ac:picMkLst>
            <pc:docMk/>
            <pc:sldMk cId="3358346377" sldId="266"/>
            <ac:picMk id="6" creationId="{07D3FE02-C3FB-14B2-EBA3-7CE067BBFF2A}"/>
          </ac:picMkLst>
        </pc:picChg>
        <pc:picChg chg="add del mod">
          <ac:chgData name="Benedict Gibson (2114133)" userId="edff7027-3d8b-4da3-99b1-ebedb12bbb6d" providerId="ADAL" clId="{89AA09A5-E393-443E-ABBE-5050CBB12CCC}" dt="2023-12-13T14:49:35.280" v="7831" actId="478"/>
          <ac:picMkLst>
            <pc:docMk/>
            <pc:sldMk cId="3358346377" sldId="266"/>
            <ac:picMk id="8" creationId="{B7E445F0-AC01-5A01-C231-DAE4903D2AAA}"/>
          </ac:picMkLst>
        </pc:picChg>
        <pc:picChg chg="add mod">
          <ac:chgData name="Benedict Gibson (2114133)" userId="edff7027-3d8b-4da3-99b1-ebedb12bbb6d" providerId="ADAL" clId="{89AA09A5-E393-443E-ABBE-5050CBB12CCC}" dt="2023-12-13T14:50:12.513" v="7837" actId="208"/>
          <ac:picMkLst>
            <pc:docMk/>
            <pc:sldMk cId="3358346377" sldId="266"/>
            <ac:picMk id="10" creationId="{1699F411-EBE9-D356-D1B9-1D44F95DEDC4}"/>
          </ac:picMkLst>
        </pc:picChg>
      </pc:sldChg>
      <pc:sldChg chg="addSp delSp modSp mod modNotesTx">
        <pc:chgData name="Benedict Gibson (2114133)" userId="edff7027-3d8b-4da3-99b1-ebedb12bbb6d" providerId="ADAL" clId="{89AA09A5-E393-443E-ABBE-5050CBB12CCC}" dt="2023-12-13T14:57:18.447" v="7918" actId="20577"/>
        <pc:sldMkLst>
          <pc:docMk/>
          <pc:sldMk cId="872632949" sldId="267"/>
        </pc:sldMkLst>
        <pc:spChg chg="mod">
          <ac:chgData name="Benedict Gibson (2114133)" userId="edff7027-3d8b-4da3-99b1-ebedb12bbb6d" providerId="ADAL" clId="{89AA09A5-E393-443E-ABBE-5050CBB12CCC}" dt="2023-12-13T13:29:11.242" v="5798" actId="1076"/>
          <ac:spMkLst>
            <pc:docMk/>
            <pc:sldMk cId="872632949" sldId="267"/>
            <ac:spMk id="2" creationId="{53A27987-D99D-5CDF-3D6E-EDCC3AE20D28}"/>
          </ac:spMkLst>
        </pc:spChg>
        <pc:spChg chg="del">
          <ac:chgData name="Benedict Gibson (2114133)" userId="edff7027-3d8b-4da3-99b1-ebedb12bbb6d" providerId="ADAL" clId="{89AA09A5-E393-443E-ABBE-5050CBB12CCC}" dt="2023-12-12T14:15:24.567" v="1744" actId="478"/>
          <ac:spMkLst>
            <pc:docMk/>
            <pc:sldMk cId="872632949" sldId="267"/>
            <ac:spMk id="3" creationId="{68299EA6-40F7-B55C-8384-05E454EB7A5B}"/>
          </ac:spMkLst>
        </pc:spChg>
        <pc:spChg chg="add mod">
          <ac:chgData name="Benedict Gibson (2114133)" userId="edff7027-3d8b-4da3-99b1-ebedb12bbb6d" providerId="ADAL" clId="{89AA09A5-E393-443E-ABBE-5050CBB12CCC}" dt="2023-12-12T14:15:33.147" v="1746" actId="1076"/>
          <ac:spMkLst>
            <pc:docMk/>
            <pc:sldMk cId="872632949" sldId="267"/>
            <ac:spMk id="5" creationId="{02ECD580-C38A-449B-4D98-7A2581FDC184}"/>
          </ac:spMkLst>
        </pc:spChg>
        <pc:spChg chg="add mod">
          <ac:chgData name="Benedict Gibson (2114133)" userId="edff7027-3d8b-4da3-99b1-ebedb12bbb6d" providerId="ADAL" clId="{89AA09A5-E393-443E-ABBE-5050CBB12CCC}" dt="2023-12-13T14:57:18.447" v="7918" actId="20577"/>
          <ac:spMkLst>
            <pc:docMk/>
            <pc:sldMk cId="872632949" sldId="267"/>
            <ac:spMk id="6" creationId="{8BF692AB-2643-4309-D5BC-C842073A655B}"/>
          </ac:spMkLst>
        </pc:spChg>
        <pc:picChg chg="mod">
          <ac:chgData name="Benedict Gibson (2114133)" userId="edff7027-3d8b-4da3-99b1-ebedb12bbb6d" providerId="ADAL" clId="{89AA09A5-E393-443E-ABBE-5050CBB12CCC}" dt="2023-12-13T14:27:20.021" v="7723" actId="1076"/>
          <ac:picMkLst>
            <pc:docMk/>
            <pc:sldMk cId="872632949" sldId="267"/>
            <ac:picMk id="3" creationId="{DD868C4A-E714-2A04-A958-00FE1C3FAFDA}"/>
          </ac:picMkLst>
        </pc:picChg>
      </pc:sldChg>
      <pc:sldChg chg="del">
        <pc:chgData name="Benedict Gibson (2114133)" userId="edff7027-3d8b-4da3-99b1-ebedb12bbb6d" providerId="ADAL" clId="{89AA09A5-E393-443E-ABBE-5050CBB12CCC}" dt="2023-12-12T11:07:37.846" v="100" actId="2696"/>
        <pc:sldMkLst>
          <pc:docMk/>
          <pc:sldMk cId="1355401727" sldId="268"/>
        </pc:sldMkLst>
      </pc:sldChg>
      <pc:sldChg chg="del">
        <pc:chgData name="Benedict Gibson (2114133)" userId="edff7027-3d8b-4da3-99b1-ebedb12bbb6d" providerId="ADAL" clId="{89AA09A5-E393-443E-ABBE-5050CBB12CCC}" dt="2023-12-12T11:07:39.460" v="101" actId="2696"/>
        <pc:sldMkLst>
          <pc:docMk/>
          <pc:sldMk cId="2401176487" sldId="269"/>
        </pc:sldMkLst>
      </pc:sldChg>
      <pc:sldChg chg="addSp delSp modSp mod">
        <pc:chgData name="Benedict Gibson (2114133)" userId="edff7027-3d8b-4da3-99b1-ebedb12bbb6d" providerId="ADAL" clId="{89AA09A5-E393-443E-ABBE-5050CBB12CCC}" dt="2023-12-15T14:17:43.325" v="17968" actId="14100"/>
        <pc:sldMkLst>
          <pc:docMk/>
          <pc:sldMk cId="3325735609" sldId="270"/>
        </pc:sldMkLst>
        <pc:spChg chg="mod">
          <ac:chgData name="Benedict Gibson (2114133)" userId="edff7027-3d8b-4da3-99b1-ebedb12bbb6d" providerId="ADAL" clId="{89AA09A5-E393-443E-ABBE-5050CBB12CCC}" dt="2023-12-13T14:48:16.395" v="7819"/>
          <ac:spMkLst>
            <pc:docMk/>
            <pc:sldMk cId="3325735609" sldId="270"/>
            <ac:spMk id="2" creationId="{4C9FD7B4-AB4D-B41C-5226-A0E83A90F24E}"/>
          </ac:spMkLst>
        </pc:spChg>
        <pc:spChg chg="del mod">
          <ac:chgData name="Benedict Gibson (2114133)" userId="edff7027-3d8b-4da3-99b1-ebedb12bbb6d" providerId="ADAL" clId="{89AA09A5-E393-443E-ABBE-5050CBB12CCC}" dt="2023-12-15T13:06:56.473" v="17820" actId="478"/>
          <ac:spMkLst>
            <pc:docMk/>
            <pc:sldMk cId="3325735609" sldId="270"/>
            <ac:spMk id="3" creationId="{05721C50-C66C-8714-5392-2713BFE2BB76}"/>
          </ac:spMkLst>
        </pc:spChg>
        <pc:spChg chg="add mod ord">
          <ac:chgData name="Benedict Gibson (2114133)" userId="edff7027-3d8b-4da3-99b1-ebedb12bbb6d" providerId="ADAL" clId="{89AA09A5-E393-443E-ABBE-5050CBB12CCC}" dt="2023-12-15T14:17:43.325" v="17968" actId="14100"/>
          <ac:spMkLst>
            <pc:docMk/>
            <pc:sldMk cId="3325735609" sldId="270"/>
            <ac:spMk id="19" creationId="{3D8AF04C-86A7-9CB1-5C12-A0B1356C6D2F}"/>
          </ac:spMkLst>
        </pc:spChg>
        <pc:picChg chg="add del mod">
          <ac:chgData name="Benedict Gibson (2114133)" userId="edff7027-3d8b-4da3-99b1-ebedb12bbb6d" providerId="ADAL" clId="{89AA09A5-E393-443E-ABBE-5050CBB12CCC}" dt="2023-12-15T13:15:31.354" v="17842" actId="478"/>
          <ac:picMkLst>
            <pc:docMk/>
            <pc:sldMk cId="3325735609" sldId="270"/>
            <ac:picMk id="5" creationId="{F16227B1-BB88-2A9B-B1B9-03086320D047}"/>
          </ac:picMkLst>
        </pc:picChg>
        <pc:picChg chg="add del mod">
          <ac:chgData name="Benedict Gibson (2114133)" userId="edff7027-3d8b-4da3-99b1-ebedb12bbb6d" providerId="ADAL" clId="{89AA09A5-E393-443E-ABBE-5050CBB12CCC}" dt="2023-12-15T13:15:31.354" v="17842" actId="478"/>
          <ac:picMkLst>
            <pc:docMk/>
            <pc:sldMk cId="3325735609" sldId="270"/>
            <ac:picMk id="6" creationId="{75DBCB77-6F17-EB9B-FB2C-85B88382A537}"/>
          </ac:picMkLst>
        </pc:picChg>
        <pc:picChg chg="add del mod">
          <ac:chgData name="Benedict Gibson (2114133)" userId="edff7027-3d8b-4da3-99b1-ebedb12bbb6d" providerId="ADAL" clId="{89AA09A5-E393-443E-ABBE-5050CBB12CCC}" dt="2023-12-15T13:08:57.548" v="17838" actId="478"/>
          <ac:picMkLst>
            <pc:docMk/>
            <pc:sldMk cId="3325735609" sldId="270"/>
            <ac:picMk id="8" creationId="{970DA5B6-64B4-75F0-652C-F5CC1DC6C4D1}"/>
          </ac:picMkLst>
        </pc:picChg>
        <pc:picChg chg="add del mod">
          <ac:chgData name="Benedict Gibson (2114133)" userId="edff7027-3d8b-4da3-99b1-ebedb12bbb6d" providerId="ADAL" clId="{89AA09A5-E393-443E-ABBE-5050CBB12CCC}" dt="2023-12-15T13:15:31.354" v="17842" actId="478"/>
          <ac:picMkLst>
            <pc:docMk/>
            <pc:sldMk cId="3325735609" sldId="270"/>
            <ac:picMk id="10" creationId="{E415DBA9-D079-FC75-BA33-1B4A47333B1B}"/>
          </ac:picMkLst>
        </pc:picChg>
        <pc:picChg chg="add del mod">
          <ac:chgData name="Benedict Gibson (2114133)" userId="edff7027-3d8b-4da3-99b1-ebedb12bbb6d" providerId="ADAL" clId="{89AA09A5-E393-443E-ABBE-5050CBB12CCC}" dt="2023-12-15T14:11:35.478" v="17947" actId="478"/>
          <ac:picMkLst>
            <pc:docMk/>
            <pc:sldMk cId="3325735609" sldId="270"/>
            <ac:picMk id="12" creationId="{02F56380-0DEB-8090-ACDE-39D3409087F5}"/>
          </ac:picMkLst>
        </pc:picChg>
        <pc:picChg chg="add mod">
          <ac:chgData name="Benedict Gibson (2114133)" userId="edff7027-3d8b-4da3-99b1-ebedb12bbb6d" providerId="ADAL" clId="{89AA09A5-E393-443E-ABBE-5050CBB12CCC}" dt="2023-12-15T14:12:04.694" v="17951" actId="1076"/>
          <ac:picMkLst>
            <pc:docMk/>
            <pc:sldMk cId="3325735609" sldId="270"/>
            <ac:picMk id="14" creationId="{F0FB78DE-60F7-3142-F6DE-6271D9E17E8C}"/>
          </ac:picMkLst>
        </pc:picChg>
        <pc:picChg chg="add mod">
          <ac:chgData name="Benedict Gibson (2114133)" userId="edff7027-3d8b-4da3-99b1-ebedb12bbb6d" providerId="ADAL" clId="{89AA09A5-E393-443E-ABBE-5050CBB12CCC}" dt="2023-12-15T14:12:29.843" v="17955" actId="1076"/>
          <ac:picMkLst>
            <pc:docMk/>
            <pc:sldMk cId="3325735609" sldId="270"/>
            <ac:picMk id="16" creationId="{F2494AD6-0061-D313-3ECA-F655656B5297}"/>
          </ac:picMkLst>
        </pc:picChg>
        <pc:picChg chg="add mod">
          <ac:chgData name="Benedict Gibson (2114133)" userId="edff7027-3d8b-4da3-99b1-ebedb12bbb6d" providerId="ADAL" clId="{89AA09A5-E393-443E-ABBE-5050CBB12CCC}" dt="2023-12-15T14:16:45.723" v="17960" actId="1076"/>
          <ac:picMkLst>
            <pc:docMk/>
            <pc:sldMk cId="3325735609" sldId="270"/>
            <ac:picMk id="18" creationId="{23C73F1E-F7CD-B717-A8CF-764BBF94B840}"/>
          </ac:picMkLst>
        </pc:picChg>
      </pc:sldChg>
      <pc:sldChg chg="modSp mod modTransition">
        <pc:chgData name="Benedict Gibson (2114133)" userId="edff7027-3d8b-4da3-99b1-ebedb12bbb6d" providerId="ADAL" clId="{89AA09A5-E393-443E-ABBE-5050CBB12CCC}" dt="2023-12-13T14:58:43.798" v="7925" actId="1076"/>
        <pc:sldMkLst>
          <pc:docMk/>
          <pc:sldMk cId="1231905914" sldId="271"/>
        </pc:sldMkLst>
        <pc:spChg chg="mod">
          <ac:chgData name="Benedict Gibson (2114133)" userId="edff7027-3d8b-4da3-99b1-ebedb12bbb6d" providerId="ADAL" clId="{89AA09A5-E393-443E-ABBE-5050CBB12CCC}" dt="2023-12-13T14:52:13.694" v="7856" actId="1076"/>
          <ac:spMkLst>
            <pc:docMk/>
            <pc:sldMk cId="1231905914" sldId="271"/>
            <ac:spMk id="2" creationId="{893283A4-8C92-5B8C-2BD5-96ACB2AEAD5B}"/>
          </ac:spMkLst>
        </pc:spChg>
        <pc:spChg chg="mod">
          <ac:chgData name="Benedict Gibson (2114133)" userId="edff7027-3d8b-4da3-99b1-ebedb12bbb6d" providerId="ADAL" clId="{89AA09A5-E393-443E-ABBE-5050CBB12CCC}" dt="2023-12-13T14:58:43.798" v="7925" actId="1076"/>
          <ac:spMkLst>
            <pc:docMk/>
            <pc:sldMk cId="1231905914" sldId="271"/>
            <ac:spMk id="3" creationId="{4F2D5AB5-0AE6-DE8B-DF74-3AABA575CAE1}"/>
          </ac:spMkLst>
        </pc:spChg>
        <pc:picChg chg="mod">
          <ac:chgData name="Benedict Gibson (2114133)" userId="edff7027-3d8b-4da3-99b1-ebedb12bbb6d" providerId="ADAL" clId="{89AA09A5-E393-443E-ABBE-5050CBB12CCC}" dt="2023-12-13T13:54:17.395" v="7377" actId="1076"/>
          <ac:picMkLst>
            <pc:docMk/>
            <pc:sldMk cId="1231905914" sldId="271"/>
            <ac:picMk id="4" creationId="{A80FD8EE-884F-AC6E-96F4-D55DD3251110}"/>
          </ac:picMkLst>
        </pc:picChg>
      </pc:sldChg>
      <pc:sldChg chg="addSp delSp modSp new mod ord modTransition delAnim modAnim modNotesTx">
        <pc:chgData name="Benedict Gibson (2114133)" userId="edff7027-3d8b-4da3-99b1-ebedb12bbb6d" providerId="ADAL" clId="{89AA09A5-E393-443E-ABBE-5050CBB12CCC}" dt="2023-12-14T14:51:23.837" v="17797"/>
        <pc:sldMkLst>
          <pc:docMk/>
          <pc:sldMk cId="1375990512" sldId="272"/>
        </pc:sldMkLst>
        <pc:spChg chg="mod">
          <ac:chgData name="Benedict Gibson (2114133)" userId="edff7027-3d8b-4da3-99b1-ebedb12bbb6d" providerId="ADAL" clId="{89AA09A5-E393-443E-ABBE-5050CBB12CCC}" dt="2023-12-14T14:38:42.467" v="17794" actId="6549"/>
          <ac:spMkLst>
            <pc:docMk/>
            <pc:sldMk cId="1375990512" sldId="272"/>
            <ac:spMk id="2" creationId="{FD895255-64B7-61A6-4BFC-1D48E7AE0430}"/>
          </ac:spMkLst>
        </pc:spChg>
        <pc:spChg chg="del">
          <ac:chgData name="Benedict Gibson (2114133)" userId="edff7027-3d8b-4da3-99b1-ebedb12bbb6d" providerId="ADAL" clId="{89AA09A5-E393-443E-ABBE-5050CBB12CCC}" dt="2023-12-14T11:18:26.671" v="7972" actId="478"/>
          <ac:spMkLst>
            <pc:docMk/>
            <pc:sldMk cId="1375990512" sldId="272"/>
            <ac:spMk id="3" creationId="{F22CAB29-0E3F-54DF-A09F-D7B649EB53D6}"/>
          </ac:spMkLst>
        </pc:spChg>
        <pc:spChg chg="add mod">
          <ac:chgData name="Benedict Gibson (2114133)" userId="edff7027-3d8b-4da3-99b1-ebedb12bbb6d" providerId="ADAL" clId="{89AA09A5-E393-443E-ABBE-5050CBB12CCC}" dt="2023-12-14T13:50:14.162" v="14934" actId="20577"/>
          <ac:spMkLst>
            <pc:docMk/>
            <pc:sldMk cId="1375990512" sldId="272"/>
            <ac:spMk id="4" creationId="{35EDEF60-8AED-19D2-FEDD-10300EB98261}"/>
          </ac:spMkLst>
        </pc:spChg>
        <pc:picChg chg="del">
          <ac:chgData name="Benedict Gibson (2114133)" userId="edff7027-3d8b-4da3-99b1-ebedb12bbb6d" providerId="ADAL" clId="{89AA09A5-E393-443E-ABBE-5050CBB12CCC}" dt="2023-12-14T11:53:04.517" v="11230" actId="478"/>
          <ac:picMkLst>
            <pc:docMk/>
            <pc:sldMk cId="1375990512" sldId="272"/>
            <ac:picMk id="5" creationId="{54FE954C-BCC1-6B79-AF38-1043D9745518}"/>
          </ac:picMkLst>
        </pc:picChg>
        <pc:picChg chg="del mod">
          <ac:chgData name="Benedict Gibson (2114133)" userId="edff7027-3d8b-4da3-99b1-ebedb12bbb6d" providerId="ADAL" clId="{89AA09A5-E393-443E-ABBE-5050CBB12CCC}" dt="2023-12-14T14:40:04.167" v="17795" actId="478"/>
          <ac:picMkLst>
            <pc:docMk/>
            <pc:sldMk cId="1375990512" sldId="272"/>
            <ac:picMk id="6" creationId="{7E71A750-625A-F612-476A-4F162ACF8989}"/>
          </ac:picMkLst>
        </pc:picChg>
        <pc:picChg chg="del mod">
          <ac:chgData name="Benedict Gibson (2114133)" userId="edff7027-3d8b-4da3-99b1-ebedb12bbb6d" providerId="ADAL" clId="{89AA09A5-E393-443E-ABBE-5050CBB12CCC}" dt="2023-12-14T13:46:27.521" v="14924" actId="478"/>
          <ac:picMkLst>
            <pc:docMk/>
            <pc:sldMk cId="1375990512" sldId="272"/>
            <ac:picMk id="7" creationId="{2B7DFA9C-3F46-344A-A1B9-1ACE33743D52}"/>
          </ac:picMkLst>
        </pc:picChg>
        <pc:picChg chg="add del mod">
          <ac:chgData name="Benedict Gibson (2114133)" userId="edff7027-3d8b-4da3-99b1-ebedb12bbb6d" providerId="ADAL" clId="{89AA09A5-E393-443E-ABBE-5050CBB12CCC}" dt="2023-12-14T12:59:23.737" v="12238" actId="478"/>
          <ac:picMkLst>
            <pc:docMk/>
            <pc:sldMk cId="1375990512" sldId="272"/>
            <ac:picMk id="9" creationId="{7D24D616-6F00-BC25-8C4D-1A8FD8345A9D}"/>
          </ac:picMkLst>
        </pc:picChg>
        <pc:picChg chg="add del mod">
          <ac:chgData name="Benedict Gibson (2114133)" userId="edff7027-3d8b-4da3-99b1-ebedb12bbb6d" providerId="ADAL" clId="{89AA09A5-E393-443E-ABBE-5050CBB12CCC}" dt="2023-12-14T13:03:09.213" v="12290" actId="478"/>
          <ac:picMkLst>
            <pc:docMk/>
            <pc:sldMk cId="1375990512" sldId="272"/>
            <ac:picMk id="11" creationId="{390F6F2B-EE20-4E8D-3A41-28AB3174AABC}"/>
          </ac:picMkLst>
        </pc:picChg>
        <pc:picChg chg="add del mod">
          <ac:chgData name="Benedict Gibson (2114133)" userId="edff7027-3d8b-4da3-99b1-ebedb12bbb6d" providerId="ADAL" clId="{89AA09A5-E393-443E-ABBE-5050CBB12CCC}" dt="2023-12-14T13:05:08.567" v="12306" actId="478"/>
          <ac:picMkLst>
            <pc:docMk/>
            <pc:sldMk cId="1375990512" sldId="272"/>
            <ac:picMk id="13" creationId="{176E00FC-AAFE-BF32-0AB1-D84583B5BF41}"/>
          </ac:picMkLst>
        </pc:picChg>
        <pc:picChg chg="add del mod">
          <ac:chgData name="Benedict Gibson (2114133)" userId="edff7027-3d8b-4da3-99b1-ebedb12bbb6d" providerId="ADAL" clId="{89AA09A5-E393-443E-ABBE-5050CBB12CCC}" dt="2023-12-14T13:15:53.665" v="12743" actId="478"/>
          <ac:picMkLst>
            <pc:docMk/>
            <pc:sldMk cId="1375990512" sldId="272"/>
            <ac:picMk id="15" creationId="{79D23511-B771-428E-E96F-E661DA281EEF}"/>
          </ac:picMkLst>
        </pc:picChg>
        <pc:picChg chg="add del mod">
          <ac:chgData name="Benedict Gibson (2114133)" userId="edff7027-3d8b-4da3-99b1-ebedb12bbb6d" providerId="ADAL" clId="{89AA09A5-E393-443E-ABBE-5050CBB12CCC}" dt="2023-12-14T13:16:19.200" v="12751" actId="478"/>
          <ac:picMkLst>
            <pc:docMk/>
            <pc:sldMk cId="1375990512" sldId="272"/>
            <ac:picMk id="17" creationId="{08873E7F-78AF-1565-B217-77123DED9FDD}"/>
          </ac:picMkLst>
        </pc:picChg>
        <pc:picChg chg="add del mod">
          <ac:chgData name="Benedict Gibson (2114133)" userId="edff7027-3d8b-4da3-99b1-ebedb12bbb6d" providerId="ADAL" clId="{89AA09A5-E393-443E-ABBE-5050CBB12CCC}" dt="2023-12-14T13:31:00.274" v="14168" actId="478"/>
          <ac:picMkLst>
            <pc:docMk/>
            <pc:sldMk cId="1375990512" sldId="272"/>
            <ac:picMk id="19" creationId="{FFAECE5E-4483-53C9-0C2D-50C23C875546}"/>
          </ac:picMkLst>
        </pc:picChg>
        <pc:picChg chg="add mod">
          <ac:chgData name="Benedict Gibson (2114133)" userId="edff7027-3d8b-4da3-99b1-ebedb12bbb6d" providerId="ADAL" clId="{89AA09A5-E393-443E-ABBE-5050CBB12CCC}" dt="2023-12-14T13:31:17.227" v="14171" actId="1076"/>
          <ac:picMkLst>
            <pc:docMk/>
            <pc:sldMk cId="1375990512" sldId="272"/>
            <ac:picMk id="20" creationId="{91A99FE9-9F41-D734-8F66-4A40C8A08D86}"/>
          </ac:picMkLst>
        </pc:picChg>
        <pc:picChg chg="mod">
          <ac:chgData name="Benedict Gibson (2114133)" userId="edff7027-3d8b-4da3-99b1-ebedb12bbb6d" providerId="ADAL" clId="{89AA09A5-E393-443E-ABBE-5050CBB12CCC}" dt="2023-12-14T13:49:54.730" v="14925" actId="1076"/>
          <ac:picMkLst>
            <pc:docMk/>
            <pc:sldMk cId="1375990512" sldId="272"/>
            <ac:picMk id="21" creationId="{77759AD9-DA44-FD5F-0B5E-E84B4941D604}"/>
          </ac:picMkLst>
        </pc:picChg>
        <pc:picChg chg="mod">
          <ac:chgData name="Benedict Gibson (2114133)" userId="edff7027-3d8b-4da3-99b1-ebedb12bbb6d" providerId="ADAL" clId="{89AA09A5-E393-443E-ABBE-5050CBB12CCC}" dt="2023-12-14T14:40:09.371" v="17796" actId="1076"/>
          <ac:picMkLst>
            <pc:docMk/>
            <pc:sldMk cId="1375990512" sldId="272"/>
            <ac:picMk id="22" creationId="{78EB6B65-0139-782C-5597-19DB722EFF50}"/>
          </ac:picMkLst>
        </pc:picChg>
      </pc:sldChg>
      <pc:sldChg chg="addSp delSp modSp new mod modTransition modNotesTx">
        <pc:chgData name="Benedict Gibson (2114133)" userId="edff7027-3d8b-4da3-99b1-ebedb12bbb6d" providerId="ADAL" clId="{89AA09A5-E393-443E-ABBE-5050CBB12CCC}" dt="2023-12-15T14:36:55.114" v="18226" actId="20577"/>
        <pc:sldMkLst>
          <pc:docMk/>
          <pc:sldMk cId="1580837499" sldId="273"/>
        </pc:sldMkLst>
        <pc:spChg chg="mod">
          <ac:chgData name="Benedict Gibson (2114133)" userId="edff7027-3d8b-4da3-99b1-ebedb12bbb6d" providerId="ADAL" clId="{89AA09A5-E393-443E-ABBE-5050CBB12CCC}" dt="2023-12-14T14:35:54.894" v="17577" actId="20577"/>
          <ac:spMkLst>
            <pc:docMk/>
            <pc:sldMk cId="1580837499" sldId="273"/>
            <ac:spMk id="2" creationId="{511AB767-E5FA-ACBA-CF61-D86EDDB5C3E2}"/>
          </ac:spMkLst>
        </pc:spChg>
        <pc:spChg chg="del">
          <ac:chgData name="Benedict Gibson (2114133)" userId="edff7027-3d8b-4da3-99b1-ebedb12bbb6d" providerId="ADAL" clId="{89AA09A5-E393-443E-ABBE-5050CBB12CCC}" dt="2023-12-14T13:06:21.246" v="12315" actId="478"/>
          <ac:spMkLst>
            <pc:docMk/>
            <pc:sldMk cId="1580837499" sldId="273"/>
            <ac:spMk id="3" creationId="{03F8DE27-5C42-6BD1-AA35-A630D506121E}"/>
          </ac:spMkLst>
        </pc:spChg>
        <pc:spChg chg="add del mod">
          <ac:chgData name="Benedict Gibson (2114133)" userId="edff7027-3d8b-4da3-99b1-ebedb12bbb6d" providerId="ADAL" clId="{89AA09A5-E393-443E-ABBE-5050CBB12CCC}" dt="2023-12-14T13:06:28.411" v="12318"/>
          <ac:spMkLst>
            <pc:docMk/>
            <pc:sldMk cId="1580837499" sldId="273"/>
            <ac:spMk id="4" creationId="{7833A844-9AF6-2B09-15FB-897C5791D4F1}"/>
          </ac:spMkLst>
        </pc:spChg>
        <pc:spChg chg="add mod">
          <ac:chgData name="Benedict Gibson (2114133)" userId="edff7027-3d8b-4da3-99b1-ebedb12bbb6d" providerId="ADAL" clId="{89AA09A5-E393-443E-ABBE-5050CBB12CCC}" dt="2023-12-15T14:36:55.114" v="18226" actId="20577"/>
          <ac:spMkLst>
            <pc:docMk/>
            <pc:sldMk cId="1580837499" sldId="273"/>
            <ac:spMk id="7" creationId="{5238A16B-D0ED-E525-87AD-2FCC7737C453}"/>
          </ac:spMkLst>
        </pc:spChg>
        <pc:picChg chg="add del mod">
          <ac:chgData name="Benedict Gibson (2114133)" userId="edff7027-3d8b-4da3-99b1-ebedb12bbb6d" providerId="ADAL" clId="{89AA09A5-E393-443E-ABBE-5050CBB12CCC}" dt="2023-12-14T13:31:03.492" v="14169" actId="21"/>
          <ac:picMkLst>
            <pc:docMk/>
            <pc:sldMk cId="1580837499" sldId="273"/>
            <ac:picMk id="6" creationId="{22BB1573-6991-53F2-A459-31DD95B00E46}"/>
          </ac:picMkLst>
        </pc:picChg>
        <pc:picChg chg="mod">
          <ac:chgData name="Benedict Gibson (2114133)" userId="edff7027-3d8b-4da3-99b1-ebedb12bbb6d" providerId="ADAL" clId="{89AA09A5-E393-443E-ABBE-5050CBB12CCC}" dt="2023-12-14T14:02:27.220" v="16017" actId="1076"/>
          <ac:picMkLst>
            <pc:docMk/>
            <pc:sldMk cId="1580837499" sldId="273"/>
            <ac:picMk id="8" creationId="{069EA52A-7579-1D8F-C756-F73CF8A9BE1D}"/>
          </ac:picMkLst>
        </pc:picChg>
        <pc:picChg chg="add mod">
          <ac:chgData name="Benedict Gibson (2114133)" userId="edff7027-3d8b-4da3-99b1-ebedb12bbb6d" providerId="ADAL" clId="{89AA09A5-E393-443E-ABBE-5050CBB12CCC}" dt="2023-12-14T14:37:39.194" v="17758" actId="1076"/>
          <ac:picMkLst>
            <pc:docMk/>
            <pc:sldMk cId="1580837499" sldId="273"/>
            <ac:picMk id="10" creationId="{A88D413B-4248-98E2-53FF-B4D4BF59092E}"/>
          </ac:picMkLst>
        </pc:picChg>
      </pc:sldChg>
      <pc:sldChg chg="addSp delSp modSp add mod">
        <pc:chgData name="Benedict Gibson (2114133)" userId="edff7027-3d8b-4da3-99b1-ebedb12bbb6d" providerId="ADAL" clId="{89AA09A5-E393-443E-ABBE-5050CBB12CCC}" dt="2023-12-15T14:32:46.366" v="18181" actId="1076"/>
        <pc:sldMkLst>
          <pc:docMk/>
          <pc:sldMk cId="911238096" sldId="274"/>
        </pc:sldMkLst>
        <pc:spChg chg="add del mod ord">
          <ac:chgData name="Benedict Gibson (2114133)" userId="edff7027-3d8b-4da3-99b1-ebedb12bbb6d" providerId="ADAL" clId="{89AA09A5-E393-443E-ABBE-5050CBB12CCC}" dt="2023-12-15T14:26:59.725" v="17990"/>
          <ac:spMkLst>
            <pc:docMk/>
            <pc:sldMk cId="911238096" sldId="274"/>
            <ac:spMk id="11" creationId="{B502AADF-5A44-95DF-BE65-D3EB04CBE145}"/>
          </ac:spMkLst>
        </pc:spChg>
        <pc:picChg chg="add del mod">
          <ac:chgData name="Benedict Gibson (2114133)" userId="edff7027-3d8b-4da3-99b1-ebedb12bbb6d" providerId="ADAL" clId="{89AA09A5-E393-443E-ABBE-5050CBB12CCC}" dt="2023-12-15T14:25:42.478" v="17977" actId="478"/>
          <ac:picMkLst>
            <pc:docMk/>
            <pc:sldMk cId="911238096" sldId="274"/>
            <ac:picMk id="4" creationId="{5F3B9D40-71FC-8CF0-A3E8-F30E60B5B62C}"/>
          </ac:picMkLst>
        </pc:picChg>
        <pc:picChg chg="add del mod">
          <ac:chgData name="Benedict Gibson (2114133)" userId="edff7027-3d8b-4da3-99b1-ebedb12bbb6d" providerId="ADAL" clId="{89AA09A5-E393-443E-ABBE-5050CBB12CCC}" dt="2023-12-15T14:19:08.462" v="17976" actId="478"/>
          <ac:picMkLst>
            <pc:docMk/>
            <pc:sldMk cId="911238096" sldId="274"/>
            <ac:picMk id="6" creationId="{A380BF52-D57E-F329-EAA3-3AA63AE5664C}"/>
          </ac:picMkLst>
        </pc:picChg>
        <pc:picChg chg="add mod">
          <ac:chgData name="Benedict Gibson (2114133)" userId="edff7027-3d8b-4da3-99b1-ebedb12bbb6d" providerId="ADAL" clId="{89AA09A5-E393-443E-ABBE-5050CBB12CCC}" dt="2023-12-15T14:32:44.501" v="18180" actId="1076"/>
          <ac:picMkLst>
            <pc:docMk/>
            <pc:sldMk cId="911238096" sldId="274"/>
            <ac:picMk id="8" creationId="{5A939AC4-2709-517B-F80E-4F23829111A7}"/>
          </ac:picMkLst>
        </pc:picChg>
        <pc:picChg chg="add mod">
          <ac:chgData name="Benedict Gibson (2114133)" userId="edff7027-3d8b-4da3-99b1-ebedb12bbb6d" providerId="ADAL" clId="{89AA09A5-E393-443E-ABBE-5050CBB12CCC}" dt="2023-12-15T14:32:46.366" v="18181" actId="1076"/>
          <ac:picMkLst>
            <pc:docMk/>
            <pc:sldMk cId="911238096" sldId="274"/>
            <ac:picMk id="10" creationId="{9F47FF65-9A66-1938-0803-BF1CA5D1385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7A7D89-B53A-47DE-A165-3C452EDF7E5E}" type="datetimeFigureOut">
              <a:rPr lang="en-GB" smtClean="0"/>
              <a:t>15/12/2023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5F9CE-67F3-4BA3-8D26-B26773EB733E}" type="slidenum">
              <a:rPr lang="en-GB" smtClean="0"/>
              <a:t>‹#›</a:t>
            </a:fld>
            <a:endParaRPr lang="en-GB"/>
          </a:p>
        </p:txBody>
      </p:sp>
    </p:spTree>
    <p:extLst>
      <p:ext uri="{BB962C8B-B14F-4D97-AF65-F5344CB8AC3E}">
        <p14:creationId xmlns:p14="http://schemas.microsoft.com/office/powerpoint/2010/main" val="27918896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5F9CE-67F3-4BA3-8D26-B26773EB733E}" type="slidenum">
              <a:rPr lang="en-GB" smtClean="0"/>
              <a:t>1</a:t>
            </a:fld>
            <a:endParaRPr lang="en-GB"/>
          </a:p>
        </p:txBody>
      </p:sp>
    </p:spTree>
    <p:extLst>
      <p:ext uri="{BB962C8B-B14F-4D97-AF65-F5344CB8AC3E}">
        <p14:creationId xmlns:p14="http://schemas.microsoft.com/office/powerpoint/2010/main" val="67702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Porter </a:t>
            </a:r>
          </a:p>
          <a:p>
            <a:r>
              <a:rPr lang="en-GB" dirty="0"/>
              <a:t>gave is his Generic strategies tool and divided the and organisations strategic approaches to be market competitive as Cost, Differentiation and Focus. Bowmans introduced his Clock tool based on this which allows for an easier application.</a:t>
            </a:r>
          </a:p>
          <a:p>
            <a:endParaRPr lang="en-GB" dirty="0"/>
          </a:p>
          <a:p>
            <a:r>
              <a:rPr lang="en-GB" dirty="0"/>
              <a:t>Johnson et al </a:t>
            </a:r>
          </a:p>
          <a:p>
            <a:r>
              <a:rPr lang="en-GB" dirty="0"/>
              <a:t>gave us four levels of strategy, a way of differentiating strategies on different levels of the organisation depending on their goals.</a:t>
            </a:r>
          </a:p>
          <a:p>
            <a:endParaRPr lang="en-GB" dirty="0"/>
          </a:p>
          <a:p>
            <a:r>
              <a:rPr lang="en-GB" dirty="0"/>
              <a:t>Mintzberg, in his 1987 article, </a:t>
            </a:r>
          </a:p>
          <a:p>
            <a:r>
              <a:rPr lang="en-GB" dirty="0"/>
              <a:t>stated that there is no one definition for strategy, and that its five definitions depend on its context, and introduces Emergent strategy theory, influenced by </a:t>
            </a:r>
            <a:r>
              <a:rPr lang="en-GB" sz="1800" dirty="0">
                <a:effectLst/>
                <a:latin typeface="Calibri" panose="020F0502020204030204" pitchFamily="34" charset="0"/>
                <a:ea typeface="Calibri" panose="020F0502020204030204" pitchFamily="34" charset="0"/>
                <a:cs typeface="Times New Roman" panose="02020603050405020304" pitchFamily="18" charset="0"/>
              </a:rPr>
              <a:t>Lindblom’s incremental strategies, which promotes strategies as not just pre planned but developing, dynamic and evolving, allowing for serendipitous or mitigating strategic decisions.</a:t>
            </a:r>
            <a:endParaRPr lang="en-GB" dirty="0"/>
          </a:p>
        </p:txBody>
      </p:sp>
      <p:sp>
        <p:nvSpPr>
          <p:cNvPr id="4" name="Slide Number Placeholder 3"/>
          <p:cNvSpPr>
            <a:spLocks noGrp="1"/>
          </p:cNvSpPr>
          <p:nvPr>
            <p:ph type="sldNum" sz="quarter" idx="5"/>
          </p:nvPr>
        </p:nvSpPr>
        <p:spPr/>
        <p:txBody>
          <a:bodyPr/>
          <a:lstStyle/>
          <a:p>
            <a:fld id="{1FD5F9CE-67F3-4BA3-8D26-B26773EB733E}" type="slidenum">
              <a:rPr lang="en-GB" smtClean="0"/>
              <a:t>3</a:t>
            </a:fld>
            <a:endParaRPr lang="en-GB"/>
          </a:p>
        </p:txBody>
      </p:sp>
    </p:spTree>
    <p:extLst>
      <p:ext uri="{BB962C8B-B14F-4D97-AF65-F5344CB8AC3E}">
        <p14:creationId xmlns:p14="http://schemas.microsoft.com/office/powerpoint/2010/main" val="2838387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can be seen from this long timeline, Microsoft began with two friends sharing a passion for software and rode the technological wave and diversified through innovation thanks to its OS platform domination. The trajectory of Microsoft has changed over the years as technology and social behaviours changed, with such things as the surface technology, AI, and publicly displayed ethical behaviours.</a:t>
            </a:r>
          </a:p>
          <a:p>
            <a:r>
              <a:rPr lang="en-GB" dirty="0"/>
              <a:t>Their achievements suggest that they have adopted strategic theory such as Freeman’s stakeholder approach to management, Mintzberg's emergent strategies.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Microsoft’s big financial break came in 1986 after their IPO which made them Billionaires, and today, thanks to their strategic approaches, have market capitalisation of 2.759 Trillion USD and share price is $371.30.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timeline however, as provided by Microsoft, doesn’t reflect any failures, and with their failed Mobile devices not capturing this high-volume segment of the technological market, it is of no surprise that Microsoft intends to capitalise on Cloud computing and integrating AI to their already strong product lines as their future of revenue.</a:t>
            </a:r>
          </a:p>
          <a:p>
            <a:endParaRPr lang="en-GB" dirty="0"/>
          </a:p>
        </p:txBody>
      </p:sp>
      <p:sp>
        <p:nvSpPr>
          <p:cNvPr id="4" name="Slide Number Placeholder 3"/>
          <p:cNvSpPr>
            <a:spLocks noGrp="1"/>
          </p:cNvSpPr>
          <p:nvPr>
            <p:ph type="sldNum" sz="quarter" idx="5"/>
          </p:nvPr>
        </p:nvSpPr>
        <p:spPr/>
        <p:txBody>
          <a:bodyPr/>
          <a:lstStyle/>
          <a:p>
            <a:fld id="{1FD5F9CE-67F3-4BA3-8D26-B26773EB733E}" type="slidenum">
              <a:rPr lang="en-GB" smtClean="0"/>
              <a:t>4</a:t>
            </a:fld>
            <a:endParaRPr lang="en-GB"/>
          </a:p>
        </p:txBody>
      </p:sp>
    </p:spTree>
    <p:extLst>
      <p:ext uri="{BB962C8B-B14F-4D97-AF65-F5344CB8AC3E}">
        <p14:creationId xmlns:p14="http://schemas.microsoft.com/office/powerpoint/2010/main" val="34652057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an alternative approach at viewing Porter’s generic strategies, allowing for perspective upon the different competitive positions within the market </a:t>
            </a:r>
          </a:p>
          <a:p>
            <a:r>
              <a:rPr lang="en-GB" dirty="0"/>
              <a:t>In contrast to business such as budget airline Ryan air, who operate in the No Frills and Low-Price segment, or Apple in the differentiation segment, Microsoft differentiate themselves strongly with their products, but strive for accessibility for all, and as such offer them at a low price. This equates to a Hybrid approach in terms of this tool, which allows them to maintain focus on their segment of the market, as well as identify and monitor any competition’s approaches. Although this is a valuable tool, it doesn’t allow for multiple market segments, which would suggest that it should be used separately for separate strategic product lines as required. For example, while their OS and Office software may be hybrid, Microsoft also provide focussed differentiation products for niche markets such as SQL server software of Visual studio packages.  </a:t>
            </a:r>
          </a:p>
          <a:p>
            <a:endParaRPr lang="en-GB" dirty="0"/>
          </a:p>
        </p:txBody>
      </p:sp>
      <p:sp>
        <p:nvSpPr>
          <p:cNvPr id="4" name="Slide Number Placeholder 3"/>
          <p:cNvSpPr>
            <a:spLocks noGrp="1"/>
          </p:cNvSpPr>
          <p:nvPr>
            <p:ph type="sldNum" sz="quarter" idx="5"/>
          </p:nvPr>
        </p:nvSpPr>
        <p:spPr/>
        <p:txBody>
          <a:bodyPr/>
          <a:lstStyle/>
          <a:p>
            <a:fld id="{1FD5F9CE-67F3-4BA3-8D26-B26773EB733E}" type="slidenum">
              <a:rPr lang="en-GB" smtClean="0"/>
              <a:t>5</a:t>
            </a:fld>
            <a:endParaRPr lang="en-GB"/>
          </a:p>
        </p:txBody>
      </p:sp>
    </p:spTree>
    <p:extLst>
      <p:ext uri="{BB962C8B-B14F-4D97-AF65-F5344CB8AC3E}">
        <p14:creationId xmlns:p14="http://schemas.microsoft.com/office/powerpoint/2010/main" val="38289014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Andrews’ SWOT analysis is a management analysis tool which allows for identification of, as per the acronyms lettering, Strengths, Weaknesses, Opportunities and Threats, which, is a method for assessing a business both internally and externally (n.d.) This tool is often used alongside a PESTLE analysis tool, as although it does allow for a view of the external environment, it is in generic context and doesn’t allow for a full picture.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cs typeface="Times New Roman" panose="02020603050405020304" pitchFamily="18" charset="0"/>
              </a:rPr>
              <a:t>This analysis showed that Microsoft's top </a:t>
            </a:r>
            <a:r>
              <a:rPr lang="en-GB" sz="1200" b="1" dirty="0">
                <a:effectLst/>
                <a:latin typeface="Calibri" panose="020F0502020204030204" pitchFamily="34" charset="0"/>
                <a:cs typeface="Times New Roman" panose="02020603050405020304" pitchFamily="18" charset="0"/>
              </a:rPr>
              <a:t>strengths</a:t>
            </a:r>
            <a:r>
              <a:rPr lang="en-GB" sz="1200" dirty="0">
                <a:effectLst/>
                <a:latin typeface="Calibri" panose="020F0502020204030204" pitchFamily="34" charset="0"/>
                <a:cs typeface="Times New Roman" panose="02020603050405020304" pitchFamily="18" charset="0"/>
              </a:rPr>
              <a:t> were: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cs typeface="Times New Roman" panose="02020603050405020304" pitchFamily="18" charset="0"/>
              </a:rPr>
              <a:t>Strong market share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cs typeface="Times New Roman" panose="02020603050405020304" pitchFamily="18" charset="0"/>
              </a:rPr>
              <a:t>Significant stock capital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cs typeface="Times New Roman" panose="02020603050405020304" pitchFamily="18" charset="0"/>
              </a:rPr>
              <a:t>This analysis showed that Microsoft's top </a:t>
            </a:r>
            <a:r>
              <a:rPr lang="en-GB" sz="1200" b="1" dirty="0">
                <a:effectLst/>
                <a:latin typeface="Calibri" panose="020F0502020204030204" pitchFamily="34" charset="0"/>
                <a:cs typeface="Times New Roman" panose="02020603050405020304" pitchFamily="18" charset="0"/>
              </a:rPr>
              <a:t>Opportunities</a:t>
            </a:r>
            <a:r>
              <a:rPr lang="en-GB" sz="1200" dirty="0">
                <a:effectLst/>
                <a:latin typeface="Calibri" panose="020F0502020204030204" pitchFamily="34" charset="0"/>
                <a:cs typeface="Times New Roman" panose="02020603050405020304" pitchFamily="18" charset="0"/>
              </a:rPr>
              <a:t> were: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cs typeface="Times New Roman" panose="02020603050405020304" pitchFamily="18" charset="0"/>
              </a:rPr>
              <a:t>AI</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cs typeface="Times New Roman" panose="02020603050405020304" pitchFamily="18" charset="0"/>
              </a:rPr>
              <a:t>Smartphones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cs typeface="Times New Roman" panose="02020603050405020304" pitchFamily="18" charset="0"/>
              </a:rPr>
              <a:t>This analysis showed that Microsoft's top </a:t>
            </a:r>
            <a:r>
              <a:rPr lang="en-GB" sz="1200" b="1" dirty="0">
                <a:effectLst/>
                <a:latin typeface="Calibri" panose="020F0502020204030204" pitchFamily="34" charset="0"/>
                <a:cs typeface="Times New Roman" panose="02020603050405020304" pitchFamily="18" charset="0"/>
              </a:rPr>
              <a:t>Weaknesses</a:t>
            </a:r>
            <a:r>
              <a:rPr lang="en-GB" sz="1200" dirty="0">
                <a:effectLst/>
                <a:latin typeface="Calibri" panose="020F0502020204030204" pitchFamily="34" charset="0"/>
                <a:cs typeface="Times New Roman" panose="02020603050405020304" pitchFamily="18" charset="0"/>
              </a:rPr>
              <a:t> were: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cs typeface="Times New Roman" panose="02020603050405020304" pitchFamily="18" charset="0"/>
              </a:rPr>
              <a:t>Smartphones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cs typeface="Times New Roman" panose="02020603050405020304" pitchFamily="18" charset="0"/>
              </a:rPr>
              <a:t>Reliance on OS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cs typeface="Times New Roman" panose="02020603050405020304" pitchFamily="18" charset="0"/>
              </a:rPr>
              <a:t>This analysis showed that Microsoft's top </a:t>
            </a:r>
            <a:r>
              <a:rPr lang="en-GB" sz="1200" b="1" dirty="0">
                <a:effectLst/>
                <a:latin typeface="Calibri" panose="020F0502020204030204" pitchFamily="34" charset="0"/>
                <a:cs typeface="Times New Roman" panose="02020603050405020304" pitchFamily="18" charset="0"/>
              </a:rPr>
              <a:t>Threats</a:t>
            </a:r>
            <a:r>
              <a:rPr lang="en-GB" sz="1200" dirty="0">
                <a:effectLst/>
                <a:latin typeface="Calibri" panose="020F0502020204030204" pitchFamily="34" charset="0"/>
                <a:cs typeface="Times New Roman" panose="02020603050405020304" pitchFamily="18" charset="0"/>
              </a:rPr>
              <a:t> were: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cs typeface="Times New Roman" panose="02020603050405020304" pitchFamily="18" charset="0"/>
              </a:rPr>
              <a:t>Competition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cs typeface="Times New Roman" panose="02020603050405020304" pitchFamily="18" charset="0"/>
              </a:rPr>
              <a:t>Security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FD5F9CE-67F3-4BA3-8D26-B26773EB733E}" type="slidenum">
              <a:rPr lang="en-GB" smtClean="0"/>
              <a:t>6</a:t>
            </a:fld>
            <a:endParaRPr lang="en-GB"/>
          </a:p>
        </p:txBody>
      </p:sp>
    </p:spTree>
    <p:extLst>
      <p:ext uri="{BB962C8B-B14F-4D97-AF65-F5344CB8AC3E}">
        <p14:creationId xmlns:p14="http://schemas.microsoft.com/office/powerpoint/2010/main" val="23640180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Originally known as a PEST analysis, later developing to PESTLE, Aguilar’s tool is an acronym which stands for Political, Economic, Sociological, Technological, Legal and Environmental, which identifies and examines an organisations external influencing factors and relationships (Aguilar, 1967) </a:t>
            </a:r>
            <a:r>
              <a:rPr lang="en-GB" sz="1800" dirty="0">
                <a:effectLst/>
                <a:latin typeface="Calibri" panose="020F0502020204030204" pitchFamily="34" charset="0"/>
                <a:ea typeface="Calibri" panose="020F0502020204030204" pitchFamily="34" charset="0"/>
                <a:cs typeface="Times New Roman" panose="02020603050405020304" pitchFamily="18" charset="0"/>
              </a:rPr>
              <a:t>and “supports fact-finding and decision making for businesses” Although the obvious limitation of the tool is that it is limited to external factors, when in use with a SWOT analysis, which also examines internal factors, it is very useful, as reflected by Reding, who tells us that it is the most popular modern business analysis tool (2021)</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cs typeface="Times New Roman" panose="02020603050405020304" pitchFamily="18" charset="0"/>
              </a:rPr>
              <a:t>This completed tool highlights:</a:t>
            </a:r>
          </a:p>
          <a:p>
            <a:r>
              <a:rPr lang="en-GB" sz="1800" dirty="0">
                <a:effectLst/>
                <a:latin typeface="Calibri" panose="020F0502020204030204" pitchFamily="34" charset="0"/>
                <a:cs typeface="Times New Roman" panose="02020603050405020304" pitchFamily="18" charset="0"/>
              </a:rPr>
              <a:t>Increased Government support for AI</a:t>
            </a:r>
          </a:p>
          <a:p>
            <a:r>
              <a:rPr lang="en-GB" sz="1800" dirty="0">
                <a:effectLst/>
                <a:latin typeface="Calibri" panose="020F0502020204030204" pitchFamily="34" charset="0"/>
                <a:cs typeface="Times New Roman" panose="02020603050405020304" pitchFamily="18" charset="0"/>
              </a:rPr>
              <a:t>Most developed countries have stable economies</a:t>
            </a:r>
          </a:p>
          <a:p>
            <a:r>
              <a:rPr lang="en-GB" sz="1800" dirty="0">
                <a:effectLst/>
                <a:latin typeface="Calibri" panose="020F0502020204030204" pitchFamily="34" charset="0"/>
                <a:cs typeface="Times New Roman" panose="02020603050405020304" pitchFamily="18" charset="0"/>
              </a:rPr>
              <a:t>Increased social acceptance of AI</a:t>
            </a:r>
          </a:p>
          <a:p>
            <a:r>
              <a:rPr lang="en-GB" sz="1800" dirty="0">
                <a:effectLst/>
                <a:latin typeface="Calibri" panose="020F0502020204030204" pitchFamily="34" charset="0"/>
                <a:cs typeface="Times New Roman" panose="02020603050405020304" pitchFamily="18" charset="0"/>
              </a:rPr>
              <a:t>Mobile tech advancements and Usage</a:t>
            </a:r>
          </a:p>
          <a:p>
            <a:r>
              <a:rPr lang="en-GB" sz="1800" dirty="0">
                <a:effectLst/>
                <a:latin typeface="Calibri" panose="020F0502020204030204" pitchFamily="34" charset="0"/>
                <a:cs typeface="Times New Roman" panose="02020603050405020304" pitchFamily="18" charset="0"/>
              </a:rPr>
              <a:t>Waste Disposal Laws</a:t>
            </a:r>
          </a:p>
          <a:p>
            <a:r>
              <a:rPr lang="en-GB" sz="1800" dirty="0">
                <a:effectLst/>
                <a:latin typeface="Calibri" panose="020F0502020204030204" pitchFamily="34" charset="0"/>
                <a:cs typeface="Times New Roman" panose="02020603050405020304" pitchFamily="18" charset="0"/>
              </a:rPr>
              <a:t>Increased green demand.</a:t>
            </a:r>
            <a:endParaRPr lang="en-GB" dirty="0"/>
          </a:p>
        </p:txBody>
      </p:sp>
      <p:sp>
        <p:nvSpPr>
          <p:cNvPr id="4" name="Slide Number Placeholder 3"/>
          <p:cNvSpPr>
            <a:spLocks noGrp="1"/>
          </p:cNvSpPr>
          <p:nvPr>
            <p:ph type="sldNum" sz="quarter" idx="5"/>
          </p:nvPr>
        </p:nvSpPr>
        <p:spPr/>
        <p:txBody>
          <a:bodyPr/>
          <a:lstStyle/>
          <a:p>
            <a:fld id="{1FD5F9CE-67F3-4BA3-8D26-B26773EB733E}" type="slidenum">
              <a:rPr lang="en-GB" smtClean="0"/>
              <a:t>7</a:t>
            </a:fld>
            <a:endParaRPr lang="en-GB"/>
          </a:p>
        </p:txBody>
      </p:sp>
    </p:spTree>
    <p:extLst>
      <p:ext uri="{BB962C8B-B14F-4D97-AF65-F5344CB8AC3E}">
        <p14:creationId xmlns:p14="http://schemas.microsoft.com/office/powerpoint/2010/main" val="28920504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Introduced in 1991 by </a:t>
            </a:r>
            <a:r>
              <a:rPr lang="en-GB" dirty="0" err="1"/>
              <a:t>Mandelow</a:t>
            </a:r>
            <a:r>
              <a:rPr lang="en-GB" dirty="0"/>
              <a:t>, a stakeholder matrix allows for simplified management of stakeholders of an organisation, and for analysis of their expectations. Identification of stakeholders is a “key approach” to CSR exploration which “goes beyond compliance” and law to be of social benefit.</a:t>
            </a:r>
          </a:p>
          <a:p>
            <a:r>
              <a:rPr lang="en-GB" dirty="0"/>
              <a:t>This tool identified key stakeholders and how to interact with them in terms of how much power of influence, and how big a stake they have, of the organisation.</a:t>
            </a:r>
          </a:p>
          <a:p>
            <a:r>
              <a:rPr lang="en-GB" dirty="0"/>
              <a:t>Although this tool is valuable, </a:t>
            </a:r>
            <a:r>
              <a:rPr lang="en-GB" sz="1800" dirty="0">
                <a:effectLst/>
                <a:latin typeface="Calibri" panose="020F0502020204030204" pitchFamily="34" charset="0"/>
                <a:ea typeface="Calibri" panose="020F0502020204030204" pitchFamily="34" charset="0"/>
                <a:cs typeface="Times New Roman" panose="02020603050405020304" pitchFamily="18" charset="0"/>
              </a:rPr>
              <a:t>is does not allow for the differing levels of each stakeholder group, or the fluid dynamics of interactions and relationships. </a:t>
            </a:r>
          </a:p>
          <a:p>
            <a:r>
              <a:rPr lang="en-GB" sz="1800" dirty="0">
                <a:effectLst/>
                <a:latin typeface="Calibri" panose="020F0502020204030204" pitchFamily="34" charset="0"/>
                <a:cs typeface="Times New Roman" panose="02020603050405020304" pitchFamily="18" charset="0"/>
              </a:rPr>
              <a:t>Top of the list for influential stakeholders are customers/ consumers, who, for a company reliant on their engagement, must be managed closely to retain revenue and sustainability, unlike that of a government organisations, for whom customers/ consumers are much lower on their engagement priority list.</a:t>
            </a:r>
            <a:endParaRPr lang="en-GB" dirty="0"/>
          </a:p>
        </p:txBody>
      </p:sp>
      <p:sp>
        <p:nvSpPr>
          <p:cNvPr id="4" name="Slide Number Placeholder 3"/>
          <p:cNvSpPr>
            <a:spLocks noGrp="1"/>
          </p:cNvSpPr>
          <p:nvPr>
            <p:ph type="sldNum" sz="quarter" idx="5"/>
          </p:nvPr>
        </p:nvSpPr>
        <p:spPr/>
        <p:txBody>
          <a:bodyPr/>
          <a:lstStyle/>
          <a:p>
            <a:fld id="{1FD5F9CE-67F3-4BA3-8D26-B26773EB733E}" type="slidenum">
              <a:rPr lang="en-GB" smtClean="0"/>
              <a:t>8</a:t>
            </a:fld>
            <a:endParaRPr lang="en-GB"/>
          </a:p>
        </p:txBody>
      </p:sp>
    </p:spTree>
    <p:extLst>
      <p:ext uri="{BB962C8B-B14F-4D97-AF65-F5344CB8AC3E}">
        <p14:creationId xmlns:p14="http://schemas.microsoft.com/office/powerpoint/2010/main" val="25520719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Microsoft have a very strong hybrid approach to their strategic management, there is an emergent strategy opportunity and room for expansion in the focussed differentiation segment of the market, where Microsoft would be combining existing strengths to be competitive in an alternative market segment with sufficient affect that it would be outside of the scope of this market’s main rivals Android and Apple.</a:t>
            </a:r>
          </a:p>
          <a:p>
            <a:endParaRPr lang="en-GB" dirty="0"/>
          </a:p>
          <a:p>
            <a:r>
              <a:rPr lang="en-GB" dirty="0"/>
              <a:t>Android dominate the Operating System market in terms of all devices, including mobile devices, this comparatively would suggest that mobile devices are the future of software revenue, and that through expanding their existing heavy investment into AI and leaning on previous proven areas of success, Microsoft need to refocus their overall strategy to be primarily targeting this as a Focussed differential segment of the market. As they have done before with Operating systems, this can be achieved with a groundbreaking software such as that of an innovative Fully AI powered OS across all device platforms, not just PC’s, allowing the organisation to remain sustainable. There is also the real possibility to follow this market positioning strategy with its predecessor, by reverting to the Hybrid section, delivering this new product at a low cost as Microsoft retains its other revenue streams and off sets its costings, fulfilling its mission statement.</a:t>
            </a:r>
          </a:p>
        </p:txBody>
      </p:sp>
      <p:sp>
        <p:nvSpPr>
          <p:cNvPr id="4" name="Slide Number Placeholder 3"/>
          <p:cNvSpPr>
            <a:spLocks noGrp="1"/>
          </p:cNvSpPr>
          <p:nvPr>
            <p:ph type="sldNum" sz="quarter" idx="5"/>
          </p:nvPr>
        </p:nvSpPr>
        <p:spPr/>
        <p:txBody>
          <a:bodyPr/>
          <a:lstStyle/>
          <a:p>
            <a:fld id="{1FD5F9CE-67F3-4BA3-8D26-B26773EB733E}" type="slidenum">
              <a:rPr lang="en-GB" smtClean="0"/>
              <a:t>9</a:t>
            </a:fld>
            <a:endParaRPr lang="en-GB"/>
          </a:p>
        </p:txBody>
      </p:sp>
    </p:spTree>
    <p:extLst>
      <p:ext uri="{BB962C8B-B14F-4D97-AF65-F5344CB8AC3E}">
        <p14:creationId xmlns:p14="http://schemas.microsoft.com/office/powerpoint/2010/main" val="39480200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on the internal and external environments of Microsoft, it is established that this organisation needs to address the growing competition and take advantage of opportunities by building on its weaknesses in a way that takes advantage of its strengths, to regain its dominance of OS platform on the whole smart device platform to remain sustainable. </a:t>
            </a:r>
          </a:p>
          <a:p>
            <a:endParaRPr lang="en-GB" dirty="0"/>
          </a:p>
          <a:p>
            <a:r>
              <a:rPr lang="en-GB" dirty="0"/>
              <a:t>A full unrestricted Windows operating system as an option for all devices, including mobile and traditionally android or Apple OS based systems. This would remain in the Hybrid market segmentation and would work through reliability on Microsoft being able to lean on its partnerships, and strong market share, to deliver such an option through licensing and cooperation, as well as lobbying government groups to introduce mobile device operating system choices upon purchasing to address competition concerns, such as that of web browsers and search engines, and although a risk, would rely on the market dominance of Microsoft’s PC OS and its user familiarity. This strategic approach would address the previously mentioned competition dominance of android and address its biggest weakness without necessitating the need for additional investment ion physical manufacturing needs.</a:t>
            </a:r>
          </a:p>
        </p:txBody>
      </p:sp>
      <p:sp>
        <p:nvSpPr>
          <p:cNvPr id="4" name="Slide Number Placeholder 3"/>
          <p:cNvSpPr>
            <a:spLocks noGrp="1"/>
          </p:cNvSpPr>
          <p:nvPr>
            <p:ph type="sldNum" sz="quarter" idx="5"/>
          </p:nvPr>
        </p:nvSpPr>
        <p:spPr/>
        <p:txBody>
          <a:bodyPr/>
          <a:lstStyle/>
          <a:p>
            <a:fld id="{1FD5F9CE-67F3-4BA3-8D26-B26773EB733E}" type="slidenum">
              <a:rPr lang="en-GB" smtClean="0"/>
              <a:t>10</a:t>
            </a:fld>
            <a:endParaRPr lang="en-GB"/>
          </a:p>
        </p:txBody>
      </p:sp>
    </p:spTree>
    <p:extLst>
      <p:ext uri="{BB962C8B-B14F-4D97-AF65-F5344CB8AC3E}">
        <p14:creationId xmlns:p14="http://schemas.microsoft.com/office/powerpoint/2010/main" val="9915679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Microsoft have already adopted a stakeholder approach to strategic management, there is little on this front that needs to change on their current strategic path, except for the previous strategy, however, with such high competition in the tech world, Google marketing for example dominating the online advertising market, there is real opportunity Microsoft to further expand into this market as Googles domination sits in the Low-price segment. By remaining in the Hybrid segment and delivering innovative marketing options at a low price through the advancements of AI, Microsoft could grow their market share, although this would require on a strong management of stakeholders and a clear ethical approach, would take advantage of the externally dominated improving status quo around AI, and by doing so would be able to differentiate itself from the competition.</a:t>
            </a:r>
          </a:p>
          <a:p>
            <a:endParaRPr lang="en-GB" dirty="0"/>
          </a:p>
        </p:txBody>
      </p:sp>
      <p:sp>
        <p:nvSpPr>
          <p:cNvPr id="4" name="Slide Number Placeholder 3"/>
          <p:cNvSpPr>
            <a:spLocks noGrp="1"/>
          </p:cNvSpPr>
          <p:nvPr>
            <p:ph type="sldNum" sz="quarter" idx="5"/>
          </p:nvPr>
        </p:nvSpPr>
        <p:spPr/>
        <p:txBody>
          <a:bodyPr/>
          <a:lstStyle/>
          <a:p>
            <a:fld id="{1FD5F9CE-67F3-4BA3-8D26-B26773EB733E}" type="slidenum">
              <a:rPr lang="en-GB" smtClean="0"/>
              <a:t>11</a:t>
            </a:fld>
            <a:endParaRPr lang="en-GB"/>
          </a:p>
        </p:txBody>
      </p:sp>
    </p:spTree>
    <p:extLst>
      <p:ext uri="{BB962C8B-B14F-4D97-AF65-F5344CB8AC3E}">
        <p14:creationId xmlns:p14="http://schemas.microsoft.com/office/powerpoint/2010/main" val="39368238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5F9CE-67F3-4BA3-8D26-B26773EB733E}" type="slidenum">
              <a:rPr lang="en-GB" smtClean="0"/>
              <a:t>12</a:t>
            </a:fld>
            <a:endParaRPr lang="en-GB"/>
          </a:p>
        </p:txBody>
      </p:sp>
    </p:spTree>
    <p:extLst>
      <p:ext uri="{BB962C8B-B14F-4D97-AF65-F5344CB8AC3E}">
        <p14:creationId xmlns:p14="http://schemas.microsoft.com/office/powerpoint/2010/main" val="3408619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DB13C3-0621-4330-BF72-D476363C4BCC}" type="datetimeFigureOut">
              <a:rPr lang="en-GB" smtClean="0"/>
              <a:t>15/12/2023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95DEEE-2DCB-4A3A-9B9E-C8A9014BC026}" type="slidenum">
              <a:rPr lang="en-GB" smtClean="0"/>
              <a:t>‹#›</a:t>
            </a:fld>
            <a:endParaRPr lang="en-GB"/>
          </a:p>
        </p:txBody>
      </p:sp>
    </p:spTree>
    <p:extLst>
      <p:ext uri="{BB962C8B-B14F-4D97-AF65-F5344CB8AC3E}">
        <p14:creationId xmlns:p14="http://schemas.microsoft.com/office/powerpoint/2010/main" val="2163375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DB13C3-0621-4330-BF72-D476363C4BCC}" type="datetimeFigureOut">
              <a:rPr lang="en-GB" smtClean="0"/>
              <a:t>15/12/2023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95DEEE-2DCB-4A3A-9B9E-C8A9014BC026}" type="slidenum">
              <a:rPr lang="en-GB" smtClean="0"/>
              <a:t>‹#›</a:t>
            </a:fld>
            <a:endParaRPr lang="en-GB"/>
          </a:p>
        </p:txBody>
      </p:sp>
    </p:spTree>
    <p:extLst>
      <p:ext uri="{BB962C8B-B14F-4D97-AF65-F5344CB8AC3E}">
        <p14:creationId xmlns:p14="http://schemas.microsoft.com/office/powerpoint/2010/main" val="2503680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B13C3-0621-4330-BF72-D476363C4BCC}" type="datetimeFigureOut">
              <a:rPr lang="en-GB" smtClean="0"/>
              <a:t>15/12/2023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95DEEE-2DCB-4A3A-9B9E-C8A9014BC026}" type="slidenum">
              <a:rPr lang="en-GB" smtClean="0"/>
              <a:t>‹#›</a:t>
            </a:fld>
            <a:endParaRPr lang="en-GB"/>
          </a:p>
        </p:txBody>
      </p:sp>
    </p:spTree>
    <p:extLst>
      <p:ext uri="{BB962C8B-B14F-4D97-AF65-F5344CB8AC3E}">
        <p14:creationId xmlns:p14="http://schemas.microsoft.com/office/powerpoint/2010/main" val="2627556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3DB13C3-0621-4330-BF72-D476363C4BCC}" type="datetimeFigureOut">
              <a:rPr lang="en-GB" smtClean="0"/>
              <a:t>15/12/2023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95DEEE-2DCB-4A3A-9B9E-C8A9014BC026}" type="slidenum">
              <a:rPr lang="en-GB" smtClean="0"/>
              <a:t>‹#›</a:t>
            </a:fld>
            <a:endParaRPr lang="en-GB"/>
          </a:p>
        </p:txBody>
      </p:sp>
    </p:spTree>
    <p:extLst>
      <p:ext uri="{BB962C8B-B14F-4D97-AF65-F5344CB8AC3E}">
        <p14:creationId xmlns:p14="http://schemas.microsoft.com/office/powerpoint/2010/main" val="23259021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3DB13C3-0621-4330-BF72-D476363C4BCC}" type="datetimeFigureOut">
              <a:rPr lang="en-GB" smtClean="0"/>
              <a:t>15/12/2023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95DEEE-2DCB-4A3A-9B9E-C8A9014BC026}" type="slidenum">
              <a:rPr lang="en-GB" smtClean="0"/>
              <a:t>‹#›</a:t>
            </a:fld>
            <a:endParaRPr lang="en-GB"/>
          </a:p>
        </p:txBody>
      </p:sp>
    </p:spTree>
    <p:extLst>
      <p:ext uri="{BB962C8B-B14F-4D97-AF65-F5344CB8AC3E}">
        <p14:creationId xmlns:p14="http://schemas.microsoft.com/office/powerpoint/2010/main" val="27922093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3DB13C3-0621-4330-BF72-D476363C4BCC}" type="datetimeFigureOut">
              <a:rPr lang="en-GB" smtClean="0"/>
              <a:t>15/12/2023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95DEEE-2DCB-4A3A-9B9E-C8A9014BC026}" type="slidenum">
              <a:rPr lang="en-GB" smtClean="0"/>
              <a:t>‹#›</a:t>
            </a:fld>
            <a:endParaRPr lang="en-GB"/>
          </a:p>
        </p:txBody>
      </p:sp>
    </p:spTree>
    <p:extLst>
      <p:ext uri="{BB962C8B-B14F-4D97-AF65-F5344CB8AC3E}">
        <p14:creationId xmlns:p14="http://schemas.microsoft.com/office/powerpoint/2010/main" val="13787695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DB13C3-0621-4330-BF72-D476363C4BCC}" type="datetimeFigureOut">
              <a:rPr lang="en-GB" smtClean="0"/>
              <a:t>15/12/2023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95DEEE-2DCB-4A3A-9B9E-C8A9014BC026}" type="slidenum">
              <a:rPr lang="en-GB" smtClean="0"/>
              <a:t>‹#›</a:t>
            </a:fld>
            <a:endParaRPr lang="en-GB"/>
          </a:p>
        </p:txBody>
      </p:sp>
    </p:spTree>
    <p:extLst>
      <p:ext uri="{BB962C8B-B14F-4D97-AF65-F5344CB8AC3E}">
        <p14:creationId xmlns:p14="http://schemas.microsoft.com/office/powerpoint/2010/main" val="2141394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DB13C3-0621-4330-BF72-D476363C4BCC}" type="datetimeFigureOut">
              <a:rPr lang="en-GB" smtClean="0"/>
              <a:t>15/12/2023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95DEEE-2DCB-4A3A-9B9E-C8A9014BC026}" type="slidenum">
              <a:rPr lang="en-GB" smtClean="0"/>
              <a:t>‹#›</a:t>
            </a:fld>
            <a:endParaRPr lang="en-GB"/>
          </a:p>
        </p:txBody>
      </p:sp>
    </p:spTree>
    <p:extLst>
      <p:ext uri="{BB962C8B-B14F-4D97-AF65-F5344CB8AC3E}">
        <p14:creationId xmlns:p14="http://schemas.microsoft.com/office/powerpoint/2010/main" val="355132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3DB13C3-0621-4330-BF72-D476363C4BCC}" type="datetimeFigureOut">
              <a:rPr lang="en-GB" smtClean="0"/>
              <a:t>15/12/2023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95DEEE-2DCB-4A3A-9B9E-C8A9014BC026}" type="slidenum">
              <a:rPr lang="en-GB" smtClean="0"/>
              <a:t>‹#›</a:t>
            </a:fld>
            <a:endParaRPr lang="en-GB"/>
          </a:p>
        </p:txBody>
      </p:sp>
    </p:spTree>
    <p:extLst>
      <p:ext uri="{BB962C8B-B14F-4D97-AF65-F5344CB8AC3E}">
        <p14:creationId xmlns:p14="http://schemas.microsoft.com/office/powerpoint/2010/main" val="10986930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B13C3-0621-4330-BF72-D476363C4BCC}" type="datetimeFigureOut">
              <a:rPr lang="en-GB" smtClean="0"/>
              <a:t>15/12/2023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95DEEE-2DCB-4A3A-9B9E-C8A9014BC026}" type="slidenum">
              <a:rPr lang="en-GB" smtClean="0"/>
              <a:t>‹#›</a:t>
            </a:fld>
            <a:endParaRPr lang="en-GB"/>
          </a:p>
        </p:txBody>
      </p:sp>
    </p:spTree>
    <p:extLst>
      <p:ext uri="{BB962C8B-B14F-4D97-AF65-F5344CB8AC3E}">
        <p14:creationId xmlns:p14="http://schemas.microsoft.com/office/powerpoint/2010/main" val="3158349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B13C3-0621-4330-BF72-D476363C4BCC}" type="datetimeFigureOut">
              <a:rPr lang="en-GB" smtClean="0"/>
              <a:t>15/12/2023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95DEEE-2DCB-4A3A-9B9E-C8A9014BC02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8308578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B13C3-0621-4330-BF72-D476363C4BCC}" type="datetimeFigureOut">
              <a:rPr lang="en-GB" smtClean="0"/>
              <a:t>15/12/2023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95DEEE-2DCB-4A3A-9B9E-C8A9014BC026}" type="slidenum">
              <a:rPr lang="en-GB" smtClean="0"/>
              <a:t>‹#›</a:t>
            </a:fld>
            <a:endParaRPr lang="en-GB"/>
          </a:p>
        </p:txBody>
      </p:sp>
    </p:spTree>
    <p:extLst>
      <p:ext uri="{BB962C8B-B14F-4D97-AF65-F5344CB8AC3E}">
        <p14:creationId xmlns:p14="http://schemas.microsoft.com/office/powerpoint/2010/main" val="27926601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B13C3-0621-4330-BF72-D476363C4BCC}" type="datetimeFigureOut">
              <a:rPr lang="en-GB" smtClean="0"/>
              <a:t>15/12/2023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95DEEE-2DCB-4A3A-9B9E-C8A9014BC02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358973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B13C3-0621-4330-BF72-D476363C4BCC}" type="datetimeFigureOut">
              <a:rPr lang="en-GB" smtClean="0"/>
              <a:t>15/12/2023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95DEEE-2DCB-4A3A-9B9E-C8A9014BC026}" type="slidenum">
              <a:rPr lang="en-GB" smtClean="0"/>
              <a:t>‹#›</a:t>
            </a:fld>
            <a:endParaRPr lang="en-GB"/>
          </a:p>
        </p:txBody>
      </p:sp>
    </p:spTree>
    <p:extLst>
      <p:ext uri="{BB962C8B-B14F-4D97-AF65-F5344CB8AC3E}">
        <p14:creationId xmlns:p14="http://schemas.microsoft.com/office/powerpoint/2010/main" val="8252653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DB13C3-0621-4330-BF72-D476363C4BCC}" type="datetimeFigureOut">
              <a:rPr lang="en-GB" smtClean="0"/>
              <a:t>15/12/2023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95DEEE-2DCB-4A3A-9B9E-C8A9014BC026}" type="slidenum">
              <a:rPr lang="en-GB" smtClean="0"/>
              <a:t>‹#›</a:t>
            </a:fld>
            <a:endParaRPr lang="en-GB"/>
          </a:p>
        </p:txBody>
      </p:sp>
    </p:spTree>
    <p:extLst>
      <p:ext uri="{BB962C8B-B14F-4D97-AF65-F5344CB8AC3E}">
        <p14:creationId xmlns:p14="http://schemas.microsoft.com/office/powerpoint/2010/main" val="25781403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DB13C3-0621-4330-BF72-D476363C4BCC}" type="datetimeFigureOut">
              <a:rPr lang="en-GB" smtClean="0"/>
              <a:t>15/12/2023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95DEEE-2DCB-4A3A-9B9E-C8A9014BC026}" type="slidenum">
              <a:rPr lang="en-GB" smtClean="0"/>
              <a:t>‹#›</a:t>
            </a:fld>
            <a:endParaRPr lang="en-GB"/>
          </a:p>
        </p:txBody>
      </p:sp>
    </p:spTree>
    <p:extLst>
      <p:ext uri="{BB962C8B-B14F-4D97-AF65-F5344CB8AC3E}">
        <p14:creationId xmlns:p14="http://schemas.microsoft.com/office/powerpoint/2010/main" val="2704792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3DB13C3-0621-4330-BF72-D476363C4BCC}" type="datetimeFigureOut">
              <a:rPr lang="en-GB" smtClean="0"/>
              <a:t>15/12/2023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895DEEE-2DCB-4A3A-9B9E-C8A9014BC026}" type="slidenum">
              <a:rPr lang="en-GB" smtClean="0"/>
              <a:t>‹#›</a:t>
            </a:fld>
            <a:endParaRPr lang="en-GB"/>
          </a:p>
        </p:txBody>
      </p:sp>
    </p:spTree>
    <p:extLst>
      <p:ext uri="{BB962C8B-B14F-4D97-AF65-F5344CB8AC3E}">
        <p14:creationId xmlns:p14="http://schemas.microsoft.com/office/powerpoint/2010/main" val="4270514198"/>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8" Type="http://schemas.openxmlformats.org/officeDocument/2006/relationships/notesSlide" Target="../notesSlides/notesSlide2.xml"/><Relationship Id="rId3" Type="http://schemas.microsoft.com/office/2007/relationships/media" Target="../media/media3.m4a"/><Relationship Id="rId7"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audio" Target="../media/media4.m4a"/><Relationship Id="rId5" Type="http://schemas.microsoft.com/office/2007/relationships/media" Target="../media/media4.m4a"/><Relationship Id="rId4" Type="http://schemas.openxmlformats.org/officeDocument/2006/relationships/audio" Target="../media/media3.m4a"/><Relationship Id="rId9"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tmp"/><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11.m4a"/><Relationship Id="rId7" Type="http://schemas.openxmlformats.org/officeDocument/2006/relationships/image" Target="../media/image5.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notesSlide" Target="../notesSlides/notesSlide8.xml"/><Relationship Id="rId5" Type="http://schemas.openxmlformats.org/officeDocument/2006/relationships/slideLayout" Target="../slideLayouts/slideLayout2.xml"/><Relationship Id="rId4" Type="http://schemas.openxmlformats.org/officeDocument/2006/relationships/audio" Target="../media/media11.m4a"/></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6.jpg"/><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8" Type="http://schemas.openxmlformats.org/officeDocument/2006/relationships/image" Target="../media/image8.tmp"/><Relationship Id="rId3" Type="http://schemas.microsoft.com/office/2007/relationships/media" Target="../media/media14.m4a"/><Relationship Id="rId7" Type="http://schemas.openxmlformats.org/officeDocument/2006/relationships/image" Target="../media/image7.tmp"/><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notesSlide" Target="../notesSlides/notesSlide10.xml"/><Relationship Id="rId5" Type="http://schemas.openxmlformats.org/officeDocument/2006/relationships/slideLayout" Target="../slideLayouts/slideLayout2.xml"/><Relationship Id="rId4" Type="http://schemas.openxmlformats.org/officeDocument/2006/relationships/audio" Target="../media/media14.m4a"/><Relationship Id="rId9"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image" Target="../media/image9.tmp"/><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1.tmp"/><Relationship Id="rId4" Type="http://schemas.openxmlformats.org/officeDocument/2006/relationships/image" Target="../media/image10.tmp"/></Relationships>
</file>

<file path=ppt/slides/_rels/slide13.xml.rels><?xml version="1.0" encoding="UTF-8" standalone="yes"?>
<Relationships xmlns="http://schemas.openxmlformats.org/package/2006/relationships"><Relationship Id="rId3" Type="http://schemas.openxmlformats.org/officeDocument/2006/relationships/image" Target="../media/image13.tmp"/><Relationship Id="rId2" Type="http://schemas.openxmlformats.org/officeDocument/2006/relationships/image" Target="../media/image12.tmp"/><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5" name="Straight Connector 44">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7"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Isosceles Triangle 48">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Isosceles Triangle 50">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Freeform: Shape 51">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AF64D2-533B-45C9-F9A6-DC8621489F39}"/>
              </a:ext>
            </a:extLst>
          </p:cNvPr>
          <p:cNvSpPr>
            <a:spLocks noGrp="1"/>
          </p:cNvSpPr>
          <p:nvPr>
            <p:ph type="ctrTitle"/>
          </p:nvPr>
        </p:nvSpPr>
        <p:spPr>
          <a:xfrm>
            <a:off x="4079671" y="1623164"/>
            <a:ext cx="6960759" cy="2849671"/>
          </a:xfrm>
        </p:spPr>
        <p:txBody>
          <a:bodyPr anchor="b">
            <a:normAutofit/>
          </a:bodyPr>
          <a:lstStyle/>
          <a:p>
            <a:pPr algn="ctr"/>
            <a:r>
              <a:rPr lang="en-GB" sz="6000" dirty="0">
                <a:solidFill>
                  <a:srgbClr val="FFFFFF"/>
                </a:solidFill>
                <a:latin typeface="Calibri" panose="020F0502020204030204" pitchFamily="34" charset="0"/>
                <a:cs typeface="Calibri" panose="020F0502020204030204" pitchFamily="34" charset="0"/>
              </a:rPr>
              <a:t>Microsoft: </a:t>
            </a:r>
            <a:br>
              <a:rPr lang="en-GB" sz="6000" dirty="0">
                <a:solidFill>
                  <a:srgbClr val="FFFFFF"/>
                </a:solidFill>
                <a:latin typeface="Calibri" panose="020F0502020204030204" pitchFamily="34" charset="0"/>
                <a:cs typeface="Calibri" panose="020F0502020204030204" pitchFamily="34" charset="0"/>
              </a:rPr>
            </a:br>
            <a:r>
              <a:rPr lang="en-GB" sz="4000" i="1" dirty="0">
                <a:solidFill>
                  <a:srgbClr val="FFFFFF"/>
                </a:solidFill>
                <a:latin typeface="Calibri" panose="020F0502020204030204" pitchFamily="34" charset="0"/>
                <a:cs typeface="Calibri" panose="020F0502020204030204" pitchFamily="34" charset="0"/>
              </a:rPr>
              <a:t>Strategies now and to follow</a:t>
            </a:r>
          </a:p>
        </p:txBody>
      </p:sp>
      <p:sp>
        <p:nvSpPr>
          <p:cNvPr id="3" name="Subtitle 2">
            <a:extLst>
              <a:ext uri="{FF2B5EF4-FFF2-40B4-BE49-F238E27FC236}">
                <a16:creationId xmlns:a16="http://schemas.microsoft.com/office/drawing/2014/main" id="{4E2BB3AD-193E-96D1-0EA9-4ADF90B846CF}"/>
              </a:ext>
            </a:extLst>
          </p:cNvPr>
          <p:cNvSpPr>
            <a:spLocks noGrp="1"/>
          </p:cNvSpPr>
          <p:nvPr>
            <p:ph type="subTitle" idx="1"/>
          </p:nvPr>
        </p:nvSpPr>
        <p:spPr>
          <a:xfrm>
            <a:off x="4548104" y="4607424"/>
            <a:ext cx="6112077" cy="2580555"/>
          </a:xfrm>
        </p:spPr>
        <p:txBody>
          <a:bodyPr>
            <a:noAutofit/>
          </a:bodyPr>
          <a:lstStyle/>
          <a:p>
            <a:pPr algn="ctr"/>
            <a:r>
              <a:rPr lang="en-GB" dirty="0">
                <a:latin typeface="Calibri" panose="020F0502020204030204" pitchFamily="34" charset="0"/>
                <a:cs typeface="Calibri" panose="020F0502020204030204" pitchFamily="34" charset="0"/>
              </a:rPr>
              <a:t>Benedict Michael Gibson 2114133</a:t>
            </a:r>
          </a:p>
          <a:p>
            <a:pPr algn="ctr"/>
            <a:r>
              <a:rPr lang="en-GB" dirty="0">
                <a:latin typeface="Calibri" panose="020F0502020204030204" pitchFamily="34" charset="0"/>
                <a:cs typeface="Calibri" panose="020F0502020204030204" pitchFamily="34" charset="0"/>
              </a:rPr>
              <a:t>Carmarthen Business School UWTSD</a:t>
            </a:r>
          </a:p>
          <a:p>
            <a:pPr algn="ctr"/>
            <a:r>
              <a:rPr lang="en-GB" dirty="0">
                <a:latin typeface="Calibri" panose="020F0502020204030204" pitchFamily="34" charset="0"/>
                <a:cs typeface="Calibri" panose="020F0502020204030204" pitchFamily="34" charset="0"/>
              </a:rPr>
              <a:t>BMSP6006 Strategies for Resilience and Prosperity</a:t>
            </a:r>
          </a:p>
          <a:p>
            <a:pPr algn="ctr"/>
            <a:r>
              <a:rPr lang="en-GB" dirty="0">
                <a:latin typeface="Calibri" panose="020F0502020204030204" pitchFamily="34" charset="0"/>
                <a:cs typeface="Calibri" panose="020F0502020204030204" pitchFamily="34" charset="0"/>
              </a:rPr>
              <a:t>Glenn Behenna</a:t>
            </a:r>
          </a:p>
          <a:p>
            <a:pPr algn="ctr"/>
            <a:r>
              <a:rPr lang="en-GB" dirty="0">
                <a:solidFill>
                  <a:srgbClr val="FFFFFF"/>
                </a:solidFill>
                <a:latin typeface="Calibri" panose="020F0502020204030204" pitchFamily="34" charset="0"/>
                <a:cs typeface="Calibri" panose="020F0502020204030204" pitchFamily="34" charset="0"/>
              </a:rPr>
              <a:t>15 December 2023</a:t>
            </a:r>
          </a:p>
        </p:txBody>
      </p:sp>
      <p:sp>
        <p:nvSpPr>
          <p:cNvPr id="53" name="Isosceles Triangle 52">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63777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0" nodeType="withEffect">
                                  <p:stCondLst>
                                    <p:cond delay="1000"/>
                                  </p:stCondLst>
                                  <p:iterate>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700"/>
                                        <p:tgtEl>
                                          <p:spTgt spid="3">
                                            <p:txEl>
                                              <p:pRg st="1" end="1"/>
                                            </p:txEl>
                                          </p:spTgt>
                                        </p:tgtEl>
                                      </p:cBhvr>
                                    </p:animEffect>
                                  </p:childTnLst>
                                </p:cTn>
                              </p:par>
                              <p:par>
                                <p:cTn id="14" presetID="10" presetClass="entr" presetSubtype="0" fill="hold" grpId="0" nodeType="withEffect">
                                  <p:stCondLst>
                                    <p:cond delay="1000"/>
                                  </p:stCondLst>
                                  <p:iterate>
                                    <p:tmPct val="10000"/>
                                  </p:iterate>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700"/>
                                        <p:tgtEl>
                                          <p:spTgt spid="3">
                                            <p:txEl>
                                              <p:pRg st="2" end="2"/>
                                            </p:txEl>
                                          </p:spTgt>
                                        </p:tgtEl>
                                      </p:cBhvr>
                                    </p:animEffect>
                                  </p:childTnLst>
                                </p:cTn>
                              </p:par>
                              <p:par>
                                <p:cTn id="17" presetID="10" presetClass="entr" presetSubtype="0" fill="hold" grpId="0" nodeType="withEffect">
                                  <p:stCondLst>
                                    <p:cond delay="1000"/>
                                  </p:stCondLst>
                                  <p:iterate>
                                    <p:tmPct val="10000"/>
                                  </p:iterate>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7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1000"/>
                                  </p:stCondLst>
                                  <p:iterate>
                                    <p:tmPct val="10000"/>
                                  </p:iterate>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7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283A4-8C92-5B8C-2BD5-96ACB2AEAD5B}"/>
              </a:ext>
            </a:extLst>
          </p:cNvPr>
          <p:cNvSpPr>
            <a:spLocks noGrp="1"/>
          </p:cNvSpPr>
          <p:nvPr>
            <p:ph type="title"/>
          </p:nvPr>
        </p:nvSpPr>
        <p:spPr>
          <a:xfrm>
            <a:off x="-295656" y="706501"/>
            <a:ext cx="10515600" cy="1325563"/>
          </a:xfrm>
        </p:spPr>
        <p:txBody>
          <a:bodyPr/>
          <a:lstStyle/>
          <a:p>
            <a:pPr algn="ctr"/>
            <a:r>
              <a:rPr lang="en-GB" dirty="0"/>
              <a:t>Introduction</a:t>
            </a:r>
          </a:p>
        </p:txBody>
      </p:sp>
      <p:sp>
        <p:nvSpPr>
          <p:cNvPr id="3" name="Content Placeholder 2">
            <a:extLst>
              <a:ext uri="{FF2B5EF4-FFF2-40B4-BE49-F238E27FC236}">
                <a16:creationId xmlns:a16="http://schemas.microsoft.com/office/drawing/2014/main" id="{4F2D5AB5-0AE6-DE8B-DF74-3AABA575CAE1}"/>
              </a:ext>
            </a:extLst>
          </p:cNvPr>
          <p:cNvSpPr>
            <a:spLocks noGrp="1"/>
          </p:cNvSpPr>
          <p:nvPr>
            <p:ph idx="1"/>
          </p:nvPr>
        </p:nvSpPr>
        <p:spPr>
          <a:xfrm>
            <a:off x="1613916" y="2258226"/>
            <a:ext cx="6696456" cy="2341547"/>
          </a:xfrm>
        </p:spPr>
        <p:txBody>
          <a:bodyPr>
            <a:normAutofit/>
          </a:bodyPr>
          <a:lstStyle/>
          <a:p>
            <a:pPr marL="0" indent="0" algn="ctr">
              <a:lnSpc>
                <a:spcPct val="110000"/>
              </a:lnSpc>
              <a:buNone/>
            </a:pPr>
            <a:r>
              <a:rPr lang="en-GB" sz="1800" dirty="0">
                <a:latin typeface="Calibri" panose="020F0502020204030204" pitchFamily="34" charset="0"/>
                <a:cs typeface="Calibri" panose="020F0502020204030204" pitchFamily="34" charset="0"/>
              </a:rPr>
              <a:t>The following presentation provides definitions of Strategic management and introduces four strategic tools, which have been applied to Microsoft, following a brief overview and timeline of the company. This will be followed by three strategic management approaches to promote sustainability of the organisation based on the findings of the completed tools.</a:t>
            </a:r>
          </a:p>
        </p:txBody>
      </p:sp>
      <p:pic>
        <p:nvPicPr>
          <p:cNvPr id="4" name="Intro">
            <a:hlinkClick r:id="" action="ppaction://media"/>
            <a:extLst>
              <a:ext uri="{FF2B5EF4-FFF2-40B4-BE49-F238E27FC236}">
                <a16:creationId xmlns:a16="http://schemas.microsoft.com/office/drawing/2014/main" id="{A80FD8EE-884F-AC6E-96F4-D55DD325111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1920" y="96901"/>
            <a:ext cx="609600" cy="609600"/>
          </a:xfrm>
          <a:prstGeom prst="rect">
            <a:avLst/>
          </a:prstGeom>
        </p:spPr>
      </p:pic>
    </p:spTree>
    <p:extLst>
      <p:ext uri="{BB962C8B-B14F-4D97-AF65-F5344CB8AC3E}">
        <p14:creationId xmlns:p14="http://schemas.microsoft.com/office/powerpoint/2010/main" val="1231905914"/>
      </p:ext>
    </p:extLst>
  </p:cSld>
  <p:clrMapOvr>
    <a:masterClrMapping/>
  </p:clrMapOvr>
  <mc:AlternateContent xmlns:mc="http://schemas.openxmlformats.org/markup-compatibility/2006" xmlns:p14="http://schemas.microsoft.com/office/powerpoint/2010/main">
    <mc:Choice Requires="p14">
      <p:transition spd="slow" p14:dur="2000" advClick="0" advTm="20385"/>
    </mc:Choice>
    <mc:Fallback xmlns="">
      <p:transition spd="slow" advClick="0" advTm="203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38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9252E-394A-5F14-0BD1-B9A82D84C301}"/>
              </a:ext>
            </a:extLst>
          </p:cNvPr>
          <p:cNvSpPr>
            <a:spLocks noGrp="1"/>
          </p:cNvSpPr>
          <p:nvPr>
            <p:ph type="title"/>
          </p:nvPr>
        </p:nvSpPr>
        <p:spPr>
          <a:xfrm>
            <a:off x="602849" y="483616"/>
            <a:ext cx="8596668" cy="1320800"/>
          </a:xfrm>
        </p:spPr>
        <p:txBody>
          <a:bodyPr/>
          <a:lstStyle/>
          <a:p>
            <a:pPr algn="ctr"/>
            <a:r>
              <a:rPr lang="en-GB" dirty="0"/>
              <a:t>Strategic management</a:t>
            </a:r>
          </a:p>
        </p:txBody>
      </p:sp>
      <p:sp>
        <p:nvSpPr>
          <p:cNvPr id="3" name="Content Placeholder 2">
            <a:extLst>
              <a:ext uri="{FF2B5EF4-FFF2-40B4-BE49-F238E27FC236}">
                <a16:creationId xmlns:a16="http://schemas.microsoft.com/office/drawing/2014/main" id="{E8559811-51DF-DC8C-97B0-5F88C2AA0286}"/>
              </a:ext>
            </a:extLst>
          </p:cNvPr>
          <p:cNvSpPr>
            <a:spLocks noGrp="1"/>
          </p:cNvSpPr>
          <p:nvPr>
            <p:ph idx="1"/>
          </p:nvPr>
        </p:nvSpPr>
        <p:spPr>
          <a:xfrm>
            <a:off x="844536" y="1680913"/>
            <a:ext cx="8113295" cy="4351338"/>
          </a:xfrm>
        </p:spPr>
        <p:txBody>
          <a:bodyPr/>
          <a:lstStyle/>
          <a:p>
            <a:pPr marL="0" indent="0" algn="ctr">
              <a:buNone/>
            </a:pPr>
            <a:endParaRPr lang="en-GB" sz="1800" dirty="0">
              <a:latin typeface="Calibri" panose="020F0502020204030204" pitchFamily="34" charset="0"/>
              <a:ea typeface="Calibri" panose="020F0502020204030204" pitchFamily="34" charset="0"/>
              <a:cs typeface="Calibri" panose="020F0502020204030204" pitchFamily="34" charset="0"/>
            </a:endParaRPr>
          </a:p>
          <a:p>
            <a:pPr marL="0" indent="0" algn="ctr">
              <a:buNone/>
            </a:pPr>
            <a:r>
              <a:rPr lang="en-GB" sz="1800" dirty="0">
                <a:effectLst/>
                <a:latin typeface="Calibri" panose="020F0502020204030204" pitchFamily="34" charset="0"/>
                <a:ea typeface="Calibri" panose="020F0502020204030204" pitchFamily="34" charset="0"/>
                <a:cs typeface="Calibri" panose="020F0502020204030204" pitchFamily="34" charset="0"/>
              </a:rPr>
              <a:t>“is about making the choices necessary to distinguish an organization in meeting customers' needs” (Porter &amp; Lee, 2015) </a:t>
            </a:r>
          </a:p>
          <a:p>
            <a:pPr marL="0" indent="0" algn="ctr">
              <a:buNone/>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marL="0" indent="0" algn="ctr">
              <a:buNone/>
            </a:pPr>
            <a:r>
              <a:rPr lang="en-GB" sz="1800" dirty="0">
                <a:latin typeface="Calibri" panose="020F0502020204030204" pitchFamily="34" charset="0"/>
                <a:cs typeface="Calibri" panose="020F0502020204030204" pitchFamily="34" charset="0"/>
              </a:rPr>
              <a:t>“the long-term direction of the organisation” </a:t>
            </a:r>
            <a:r>
              <a:rPr lang="en-GB" sz="1800" dirty="0">
                <a:latin typeface="Calibri" panose="020F0502020204030204" pitchFamily="34" charset="0"/>
                <a:ea typeface="Calibri" panose="020F0502020204030204" pitchFamily="34" charset="0"/>
                <a:cs typeface="Calibri" panose="020F0502020204030204" pitchFamily="34" charset="0"/>
              </a:rPr>
              <a:t>(Johnson, Scholes, &amp; Wittington, 2008)</a:t>
            </a:r>
            <a:endParaRPr lang="en-GB" sz="1800" dirty="0">
              <a:latin typeface="Calibri" panose="020F0502020204030204" pitchFamily="34" charset="0"/>
              <a:cs typeface="Calibri" panose="020F0502020204030204" pitchFamily="34" charset="0"/>
            </a:endParaRPr>
          </a:p>
          <a:p>
            <a:pPr marL="0" indent="0" algn="ctr">
              <a:buNone/>
            </a:pPr>
            <a:endParaRPr lang="en-GB" sz="1800" dirty="0">
              <a:latin typeface="Calibri" panose="020F0502020204030204" pitchFamily="34" charset="0"/>
              <a:cs typeface="Times New Roman" panose="02020603050405020304" pitchFamily="18" charset="0"/>
            </a:endParaRPr>
          </a:p>
          <a:p>
            <a:pPr marL="0" indent="0" algn="ctr">
              <a:buNone/>
            </a:pPr>
            <a:r>
              <a:rPr lang="en-GB" sz="1800" dirty="0">
                <a:latin typeface="Calibri" panose="020F0502020204030204" pitchFamily="34" charset="0"/>
                <a:cs typeface="Times New Roman" panose="02020603050405020304" pitchFamily="18" charset="0"/>
              </a:rPr>
              <a:t>“the field of strategic management cannot afford to rely on a single definition of strategy” </a:t>
            </a:r>
            <a:r>
              <a:rPr lang="en-GB" sz="1800" dirty="0">
                <a:effectLst/>
                <a:latin typeface="Calibri" panose="020F0502020204030204" pitchFamily="34" charset="0"/>
                <a:ea typeface="Calibri" panose="020F0502020204030204" pitchFamily="34" charset="0"/>
                <a:cs typeface="Times New Roman" panose="02020603050405020304" pitchFamily="18" charset="0"/>
              </a:rPr>
              <a:t>(Mintzberg, 1987)</a:t>
            </a:r>
            <a:endParaRPr lang="en-GB" sz="1800" dirty="0">
              <a:latin typeface="Calibri" panose="020F0502020204030204" pitchFamily="34" charset="0"/>
              <a:cs typeface="Times New Roman" panose="02020603050405020304" pitchFamily="18" charset="0"/>
            </a:endParaRPr>
          </a:p>
        </p:txBody>
      </p:sp>
      <p:pic>
        <p:nvPicPr>
          <p:cNvPr id="4" name="Strat Man">
            <a:hlinkClick r:id="" action="ppaction://media"/>
            <a:extLst>
              <a:ext uri="{FF2B5EF4-FFF2-40B4-BE49-F238E27FC236}">
                <a16:creationId xmlns:a16="http://schemas.microsoft.com/office/drawing/2014/main" id="{21A16C55-8ACD-7D16-E7C4-3AE6003E188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34112" y="161544"/>
            <a:ext cx="609600" cy="609600"/>
          </a:xfrm>
          <a:prstGeom prst="rect">
            <a:avLst/>
          </a:prstGeom>
        </p:spPr>
      </p:pic>
      <p:pic>
        <p:nvPicPr>
          <p:cNvPr id="5" name="Strat Man 2">
            <a:hlinkClick r:id="" action="ppaction://media"/>
            <a:extLst>
              <a:ext uri="{FF2B5EF4-FFF2-40B4-BE49-F238E27FC236}">
                <a16:creationId xmlns:a16="http://schemas.microsoft.com/office/drawing/2014/main" id="{35AF4111-5BEE-7AFD-AC9C-65DBF0FD7C5D}"/>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132588" y="822960"/>
            <a:ext cx="609600" cy="609600"/>
          </a:xfrm>
          <a:prstGeom prst="rect">
            <a:avLst/>
          </a:prstGeom>
        </p:spPr>
      </p:pic>
      <p:pic>
        <p:nvPicPr>
          <p:cNvPr id="6" name="Strat Man 3">
            <a:hlinkClick r:id="" action="ppaction://media"/>
            <a:extLst>
              <a:ext uri="{FF2B5EF4-FFF2-40B4-BE49-F238E27FC236}">
                <a16:creationId xmlns:a16="http://schemas.microsoft.com/office/drawing/2014/main" id="{BBFCF864-A89E-E3BC-BC4E-879C0550CAD7}"/>
              </a:ext>
            </a:extLst>
          </p:cNvPr>
          <p:cNvPicPr>
            <a:picLocks noChangeAspect="1"/>
          </p:cNvPicPr>
          <p:nvPr>
            <a:audioFile r:link="rId6"/>
            <p:extLst>
              <p:ext uri="{DAA4B4D4-6D71-4841-9C94-3DE7FCFB9230}">
                <p14:media xmlns:p14="http://schemas.microsoft.com/office/powerpoint/2010/main" r:embed="rId5"/>
              </p:ext>
            </p:extLst>
          </p:nvPr>
        </p:nvPicPr>
        <p:blipFill>
          <a:blip r:embed="rId9"/>
          <a:stretch>
            <a:fillRect/>
          </a:stretch>
        </p:blipFill>
        <p:spPr>
          <a:xfrm>
            <a:off x="134112" y="1484376"/>
            <a:ext cx="609600" cy="609600"/>
          </a:xfrm>
          <a:prstGeom prst="rect">
            <a:avLst/>
          </a:prstGeom>
        </p:spPr>
      </p:pic>
    </p:spTree>
    <p:extLst>
      <p:ext uri="{BB962C8B-B14F-4D97-AF65-F5344CB8AC3E}">
        <p14:creationId xmlns:p14="http://schemas.microsoft.com/office/powerpoint/2010/main" val="3290855950"/>
      </p:ext>
    </p:extLst>
  </p:cSld>
  <p:clrMapOvr>
    <a:masterClrMapping/>
  </p:clrMapOvr>
  <mc:AlternateContent xmlns:mc="http://schemas.openxmlformats.org/markup-compatibility/2006" xmlns:p14="http://schemas.microsoft.com/office/powerpoint/2010/main">
    <mc:Choice Requires="p14">
      <p:transition spd="slow" p14:dur="2000" advClick="0" advTm="26096"/>
    </mc:Choice>
    <mc:Fallback xmlns="">
      <p:transition spd="slow" advClick="0" advTm="26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096" fill="hold"/>
                                        <p:tgtEl>
                                          <p:spTgt spid="4"/>
                                        </p:tgtEl>
                                      </p:cBhvr>
                                    </p:cmd>
                                  </p:childTnLst>
                                </p:cTn>
                              </p:par>
                            </p:childTnLst>
                          </p:cTn>
                        </p:par>
                        <p:par>
                          <p:cTn id="7" fill="hold">
                            <p:stCondLst>
                              <p:cond delay="26096"/>
                            </p:stCondLst>
                            <p:childTnLst>
                              <p:par>
                                <p:cTn id="8" presetID="1" presetClass="mediacall" presetSubtype="0" fill="hold" nodeType="afterEffect">
                                  <p:stCondLst>
                                    <p:cond delay="0"/>
                                  </p:stCondLst>
                                  <p:childTnLst>
                                    <p:cmd type="call" cmd="playFrom(0.0)">
                                      <p:cBhvr>
                                        <p:cTn id="9" dur="19522" fill="hold"/>
                                        <p:tgtEl>
                                          <p:spTgt spid="5"/>
                                        </p:tgtEl>
                                      </p:cBhvr>
                                    </p:cmd>
                                  </p:childTnLst>
                                </p:cTn>
                              </p:par>
                            </p:childTnLst>
                          </p:cTn>
                        </p:par>
                        <p:par>
                          <p:cTn id="10" fill="hold">
                            <p:stCondLst>
                              <p:cond delay="45618"/>
                            </p:stCondLst>
                            <p:childTnLst>
                              <p:par>
                                <p:cTn id="11" presetID="1" presetClass="mediacall" presetSubtype="0" fill="hold" nodeType="afterEffect">
                                  <p:stCondLst>
                                    <p:cond delay="0"/>
                                  </p:stCondLst>
                                  <p:childTnLst>
                                    <p:cmd type="call" cmd="playFrom(0.0)">
                                      <p:cBhvr>
                                        <p:cTn id="12" dur="2990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4"/>
                </p:tgtEl>
              </p:cMediaNode>
            </p:audio>
            <p:audio>
              <p:cMediaNode vol="80000">
                <p:cTn id="14" fill="hold" display="0">
                  <p:stCondLst>
                    <p:cond delay="indefinite"/>
                  </p:stCondLst>
                  <p:endCondLst>
                    <p:cond evt="onStopAudio" delay="0">
                      <p:tgtEl>
                        <p:sldTgt/>
                      </p:tgtEl>
                    </p:cond>
                  </p:endCondLst>
                </p:cTn>
                <p:tgtEl>
                  <p:spTgt spid="5"/>
                </p:tgtEl>
              </p:cMediaNode>
            </p:audio>
            <p:audio>
              <p:cMediaNode vol="80000">
                <p:cTn id="15"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EF312B3-20F9-3A8F-759B-7FB3187CF3BC}"/>
              </a:ext>
            </a:extLst>
          </p:cNvPr>
          <p:cNvPicPr>
            <a:picLocks noChangeAspect="1"/>
          </p:cNvPicPr>
          <p:nvPr/>
        </p:nvPicPr>
        <p:blipFill>
          <a:blip r:embed="rId5"/>
          <a:stretch>
            <a:fillRect/>
          </a:stretch>
        </p:blipFill>
        <p:spPr>
          <a:xfrm>
            <a:off x="-1345830" y="-745761"/>
            <a:ext cx="13780213" cy="6940446"/>
          </a:xfrm>
          <a:prstGeom prst="rect">
            <a:avLst/>
          </a:prstGeom>
        </p:spPr>
      </p:pic>
      <p:sp>
        <p:nvSpPr>
          <p:cNvPr id="2" name="Title 1">
            <a:extLst>
              <a:ext uri="{FF2B5EF4-FFF2-40B4-BE49-F238E27FC236}">
                <a16:creationId xmlns:a16="http://schemas.microsoft.com/office/drawing/2014/main" id="{2F43DCF3-E4D2-3B7F-2FAA-7437B8AD9E8D}"/>
              </a:ext>
            </a:extLst>
          </p:cNvPr>
          <p:cNvSpPr>
            <a:spLocks noGrp="1"/>
          </p:cNvSpPr>
          <p:nvPr>
            <p:ph type="title"/>
          </p:nvPr>
        </p:nvSpPr>
        <p:spPr>
          <a:xfrm>
            <a:off x="677334" y="524256"/>
            <a:ext cx="8596668" cy="694944"/>
          </a:xfrm>
        </p:spPr>
        <p:txBody>
          <a:bodyPr>
            <a:normAutofit/>
          </a:bodyPr>
          <a:lstStyle/>
          <a:p>
            <a:r>
              <a:rPr lang="en-GB" dirty="0"/>
              <a:t>Microsoft</a:t>
            </a:r>
          </a:p>
        </p:txBody>
      </p:sp>
      <p:sp>
        <p:nvSpPr>
          <p:cNvPr id="12" name="TextBox 11">
            <a:extLst>
              <a:ext uri="{FF2B5EF4-FFF2-40B4-BE49-F238E27FC236}">
                <a16:creationId xmlns:a16="http://schemas.microsoft.com/office/drawing/2014/main" id="{218AA494-3007-C77C-2E51-A6F023B04295}"/>
              </a:ext>
            </a:extLst>
          </p:cNvPr>
          <p:cNvSpPr txBox="1"/>
          <p:nvPr/>
        </p:nvSpPr>
        <p:spPr>
          <a:xfrm>
            <a:off x="3029719" y="737202"/>
            <a:ext cx="5882634"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Founded by</a:t>
            </a:r>
            <a:r>
              <a:rPr lang="en-GB" sz="1800" dirty="0">
                <a:effectLst/>
                <a:latin typeface="Calibri" panose="020F0502020204030204" pitchFamily="34" charset="0"/>
                <a:ea typeface="Calibri" panose="020F0502020204030204" pitchFamily="34" charset="0"/>
                <a:cs typeface="Calibri" panose="020F0502020204030204" pitchFamily="34" charset="0"/>
              </a:rPr>
              <a:t> Bill Gates and Paul Allen; a timeline of successes.</a:t>
            </a:r>
            <a:endParaRPr lang="en-GB" dirty="0">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2CF87169-C9E3-83BA-08ED-533E6043643E}"/>
              </a:ext>
            </a:extLst>
          </p:cNvPr>
          <p:cNvSpPr txBox="1"/>
          <p:nvPr/>
        </p:nvSpPr>
        <p:spPr>
          <a:xfrm>
            <a:off x="692046" y="4092314"/>
            <a:ext cx="8919148" cy="2031325"/>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Microsoft currently have a high market capitalisation and share price.</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Demonstrate a stakeholder approach.</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Have adopted emergent strategies.</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Failures are absent from timeline.</a:t>
            </a:r>
          </a:p>
        </p:txBody>
      </p:sp>
      <p:pic>
        <p:nvPicPr>
          <p:cNvPr id="3" name="Microsoft bg">
            <a:hlinkClick r:id="" action="ppaction://media"/>
            <a:extLst>
              <a:ext uri="{FF2B5EF4-FFF2-40B4-BE49-F238E27FC236}">
                <a16:creationId xmlns:a16="http://schemas.microsoft.com/office/drawing/2014/main" id="{10FC4FC0-C175-CA21-2FC0-945F868EFC4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2446" y="127809"/>
            <a:ext cx="609600" cy="609600"/>
          </a:xfrm>
          <a:prstGeom prst="rect">
            <a:avLst/>
          </a:prstGeom>
        </p:spPr>
      </p:pic>
    </p:spTree>
    <p:extLst>
      <p:ext uri="{BB962C8B-B14F-4D97-AF65-F5344CB8AC3E}">
        <p14:creationId xmlns:p14="http://schemas.microsoft.com/office/powerpoint/2010/main" val="1238584745"/>
      </p:ext>
    </p:extLst>
  </p:cSld>
  <p:clrMapOvr>
    <a:masterClrMapping/>
  </p:clrMapOvr>
  <mc:AlternateContent xmlns:mc="http://schemas.openxmlformats.org/markup-compatibility/2006" xmlns:p14="http://schemas.microsoft.com/office/powerpoint/2010/main">
    <mc:Choice Requires="p14">
      <p:transition spd="slow" p14:dur="2000" advClick="0" advTm="75210"/>
    </mc:Choice>
    <mc:Fallback xmlns="">
      <p:transition spd="slow" advClick="0" advTm="752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21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DED9C-480A-D843-CCB0-5F22DBDE8259}"/>
              </a:ext>
            </a:extLst>
          </p:cNvPr>
          <p:cNvSpPr>
            <a:spLocks noGrp="1"/>
          </p:cNvSpPr>
          <p:nvPr>
            <p:ph type="title"/>
          </p:nvPr>
        </p:nvSpPr>
        <p:spPr>
          <a:xfrm>
            <a:off x="838200" y="441228"/>
            <a:ext cx="10515600" cy="1325563"/>
          </a:xfrm>
        </p:spPr>
        <p:txBody>
          <a:bodyPr/>
          <a:lstStyle/>
          <a:p>
            <a:r>
              <a:rPr lang="en-GB" dirty="0"/>
              <a:t>Bowmans Clock</a:t>
            </a:r>
          </a:p>
        </p:txBody>
      </p:sp>
      <p:pic>
        <p:nvPicPr>
          <p:cNvPr id="6" name="Picture 5" descr="A diagram of a diagram&#10;&#10;Description automatically generated">
            <a:extLst>
              <a:ext uri="{FF2B5EF4-FFF2-40B4-BE49-F238E27FC236}">
                <a16:creationId xmlns:a16="http://schemas.microsoft.com/office/drawing/2014/main" id="{458D6F60-9922-DC1D-9493-1D37E53C18B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37087" y="553524"/>
            <a:ext cx="5805377" cy="5750952"/>
          </a:xfrm>
          <a:prstGeom prst="rect">
            <a:avLst/>
          </a:prstGeom>
        </p:spPr>
      </p:pic>
      <p:sp>
        <p:nvSpPr>
          <p:cNvPr id="7" name="TextBox 6">
            <a:extLst>
              <a:ext uri="{FF2B5EF4-FFF2-40B4-BE49-F238E27FC236}">
                <a16:creationId xmlns:a16="http://schemas.microsoft.com/office/drawing/2014/main" id="{2B6D489B-D49A-621E-C664-47E6363BE8C0}"/>
              </a:ext>
            </a:extLst>
          </p:cNvPr>
          <p:cNvSpPr txBox="1"/>
          <p:nvPr/>
        </p:nvSpPr>
        <p:spPr>
          <a:xfrm>
            <a:off x="838200" y="1997839"/>
            <a:ext cx="4543269" cy="3139321"/>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Calibri" panose="020F0502020204030204" pitchFamily="34" charset="0"/>
              </a:rPr>
              <a:t>A tool allowing for perspective upon the different positions within the market (Faulkner &amp; Bowman, 1995). </a:t>
            </a:r>
          </a:p>
          <a:p>
            <a:endParaRPr lang="en-GB" sz="1800" dirty="0">
              <a:effectLst/>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A</a:t>
            </a:r>
            <a:r>
              <a:rPr lang="en-GB" sz="1800" dirty="0">
                <a:effectLst/>
                <a:latin typeface="Calibri" panose="020F0502020204030204" pitchFamily="34" charset="0"/>
                <a:ea typeface="Calibri" panose="020F0502020204030204" pitchFamily="34" charset="0"/>
                <a:cs typeface="Calibri" panose="020F0502020204030204" pitchFamily="34" charset="0"/>
              </a:rPr>
              <a:t> tool to allow businesses identify their competitive position within a market (</a:t>
            </a:r>
            <a:r>
              <a:rPr lang="en-GB" sz="1800" dirty="0" err="1">
                <a:effectLst/>
                <a:latin typeface="Calibri" panose="020F0502020204030204" pitchFamily="34" charset="0"/>
                <a:ea typeface="Calibri" panose="020F0502020204030204" pitchFamily="34" charset="0"/>
                <a:cs typeface="Calibri" panose="020F0502020204030204" pitchFamily="34" charset="0"/>
              </a:rPr>
              <a:t>StrategyPunk</a:t>
            </a:r>
            <a:r>
              <a:rPr lang="en-GB" sz="1800" dirty="0">
                <a:effectLst/>
                <a:latin typeface="Calibri" panose="020F0502020204030204" pitchFamily="34" charset="0"/>
                <a:ea typeface="Calibri" panose="020F0502020204030204" pitchFamily="34" charset="0"/>
                <a:cs typeface="Calibri" panose="020F0502020204030204" pitchFamily="34" charset="0"/>
              </a:rPr>
              <a:t>, 2023).</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Microsoft currently have a Hybrid approach with their low cost and differentiation of products.</a:t>
            </a:r>
          </a:p>
        </p:txBody>
      </p:sp>
      <p:pic>
        <p:nvPicPr>
          <p:cNvPr id="3" name="BC">
            <a:hlinkClick r:id="" action="ppaction://media"/>
            <a:extLst>
              <a:ext uri="{FF2B5EF4-FFF2-40B4-BE49-F238E27FC236}">
                <a16:creationId xmlns:a16="http://schemas.microsoft.com/office/drawing/2014/main" id="{68DD09D7-E8D5-7975-133B-86A6190CC36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28600" y="136428"/>
            <a:ext cx="609600" cy="609600"/>
          </a:xfrm>
          <a:prstGeom prst="rect">
            <a:avLst/>
          </a:prstGeom>
        </p:spPr>
      </p:pic>
      <p:sp>
        <p:nvSpPr>
          <p:cNvPr id="4" name="TextBox 3">
            <a:extLst>
              <a:ext uri="{FF2B5EF4-FFF2-40B4-BE49-F238E27FC236}">
                <a16:creationId xmlns:a16="http://schemas.microsoft.com/office/drawing/2014/main" id="{4C821905-3D52-D69C-54DE-83F32C964029}"/>
              </a:ext>
            </a:extLst>
          </p:cNvPr>
          <p:cNvSpPr txBox="1"/>
          <p:nvPr/>
        </p:nvSpPr>
        <p:spPr>
          <a:xfrm>
            <a:off x="8960260" y="6416772"/>
            <a:ext cx="2682204" cy="246221"/>
          </a:xfrm>
          <a:prstGeom prst="rect">
            <a:avLst/>
          </a:prstGeom>
          <a:noFill/>
        </p:spPr>
        <p:txBody>
          <a:bodyPr wrap="square" rtlCol="0">
            <a:spAutoFit/>
          </a:bodyPr>
          <a:lstStyle/>
          <a:p>
            <a:pPr algn="ctr"/>
            <a:r>
              <a:rPr lang="en-GB" sz="1000" dirty="0">
                <a:latin typeface="Calibri" panose="020F0502020204030204" pitchFamily="34" charset="0"/>
                <a:cs typeface="Calibri" panose="020F0502020204030204" pitchFamily="34" charset="0"/>
              </a:rPr>
              <a:t>Microsoft Bowmans clock (Miss Materials 2011)</a:t>
            </a:r>
          </a:p>
        </p:txBody>
      </p:sp>
    </p:spTree>
    <p:extLst>
      <p:ext uri="{BB962C8B-B14F-4D97-AF65-F5344CB8AC3E}">
        <p14:creationId xmlns:p14="http://schemas.microsoft.com/office/powerpoint/2010/main" val="532827449"/>
      </p:ext>
    </p:extLst>
  </p:cSld>
  <p:clrMapOvr>
    <a:masterClrMapping/>
  </p:clrMapOvr>
  <mc:AlternateContent xmlns:mc="http://schemas.openxmlformats.org/markup-compatibility/2006" xmlns:p14="http://schemas.microsoft.com/office/powerpoint/2010/main">
    <mc:Choice Requires="p14">
      <p:transition spd="slow" p14:dur="2000" advClick="0" advTm="59746"/>
    </mc:Choice>
    <mc:Fallback xmlns="">
      <p:transition spd="slow" advClick="0" advTm="597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74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88842-3812-DE48-1CE3-3798BB2723E9}"/>
              </a:ext>
            </a:extLst>
          </p:cNvPr>
          <p:cNvSpPr>
            <a:spLocks noGrp="1"/>
          </p:cNvSpPr>
          <p:nvPr>
            <p:ph type="title"/>
          </p:nvPr>
        </p:nvSpPr>
        <p:spPr>
          <a:xfrm>
            <a:off x="838200" y="403914"/>
            <a:ext cx="10515600" cy="1325563"/>
          </a:xfrm>
        </p:spPr>
        <p:txBody>
          <a:bodyPr/>
          <a:lstStyle/>
          <a:p>
            <a:r>
              <a:rPr lang="en-GB" dirty="0"/>
              <a:t>SWOT</a:t>
            </a:r>
          </a:p>
        </p:txBody>
      </p:sp>
      <p:graphicFrame>
        <p:nvGraphicFramePr>
          <p:cNvPr id="4" name="Table 3">
            <a:extLst>
              <a:ext uri="{FF2B5EF4-FFF2-40B4-BE49-F238E27FC236}">
                <a16:creationId xmlns:a16="http://schemas.microsoft.com/office/drawing/2014/main" id="{23E74F1A-4EF3-9CF1-C3C8-28D22588B57E}"/>
              </a:ext>
            </a:extLst>
          </p:cNvPr>
          <p:cNvGraphicFramePr>
            <a:graphicFrameLocks noGrp="1"/>
          </p:cNvGraphicFramePr>
          <p:nvPr>
            <p:extLst>
              <p:ext uri="{D42A27DB-BD31-4B8C-83A1-F6EECF244321}">
                <p14:modId xmlns:p14="http://schemas.microsoft.com/office/powerpoint/2010/main" val="1256222233"/>
              </p:ext>
            </p:extLst>
          </p:nvPr>
        </p:nvGraphicFramePr>
        <p:xfrm>
          <a:off x="3952948" y="793164"/>
          <a:ext cx="7739380" cy="4998140"/>
        </p:xfrm>
        <a:graphic>
          <a:graphicData uri="http://schemas.openxmlformats.org/drawingml/2006/table">
            <a:tbl>
              <a:tblPr firstRow="1" firstCol="1" bandRow="1"/>
              <a:tblGrid>
                <a:gridCol w="3869690">
                  <a:extLst>
                    <a:ext uri="{9D8B030D-6E8A-4147-A177-3AD203B41FA5}">
                      <a16:colId xmlns:a16="http://schemas.microsoft.com/office/drawing/2014/main" val="104285117"/>
                    </a:ext>
                  </a:extLst>
                </a:gridCol>
                <a:gridCol w="3869690">
                  <a:extLst>
                    <a:ext uri="{9D8B030D-6E8A-4147-A177-3AD203B41FA5}">
                      <a16:colId xmlns:a16="http://schemas.microsoft.com/office/drawing/2014/main" val="3207087478"/>
                    </a:ext>
                  </a:extLst>
                </a:gridCol>
              </a:tblGrid>
              <a:tr h="2637566">
                <a:tc>
                  <a:txBody>
                    <a:bodyPr/>
                    <a:lstStyle/>
                    <a:p>
                      <a:pPr>
                        <a:lnSpc>
                          <a:spcPct val="107000"/>
                        </a:lnSpc>
                        <a:spcAft>
                          <a:spcPts val="800"/>
                        </a:spcAft>
                      </a:pPr>
                      <a:r>
                        <a:rPr lang="en-GB" sz="1100" b="1" kern="100">
                          <a:effectLst/>
                          <a:latin typeface="Calibri" panose="020F0502020204030204" pitchFamily="34" charset="0"/>
                          <a:ea typeface="Calibri" panose="020F0502020204030204" pitchFamily="34" charset="0"/>
                          <a:cs typeface="Times New Roman" panose="02020603050405020304" pitchFamily="18" charset="0"/>
                        </a:rPr>
                        <a:t>Strengths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100" kern="100">
                          <a:effectLst/>
                          <a:latin typeface="Calibri" panose="020F0502020204030204" pitchFamily="34" charset="0"/>
                          <a:ea typeface="Calibri" panose="020F0502020204030204" pitchFamily="34" charset="0"/>
                          <a:cs typeface="Times New Roman" panose="02020603050405020304" pitchFamily="18" charset="0"/>
                        </a:rPr>
                        <a:t>Strong market share</a:t>
                      </a:r>
                    </a:p>
                    <a:p>
                      <a:pPr marL="342900" lvl="0" indent="-342900">
                        <a:lnSpc>
                          <a:spcPct val="107000"/>
                        </a:lnSpc>
                        <a:buFont typeface="+mj-lt"/>
                        <a:buAutoNum type="arabicPeriod"/>
                      </a:pPr>
                      <a:r>
                        <a:rPr lang="en-GB" sz="1100" kern="100">
                          <a:effectLst/>
                          <a:latin typeface="Calibri" panose="020F0502020204030204" pitchFamily="34" charset="0"/>
                          <a:ea typeface="Calibri" panose="020F0502020204030204" pitchFamily="34" charset="0"/>
                          <a:cs typeface="Times New Roman" panose="02020603050405020304" pitchFamily="18" charset="0"/>
                        </a:rPr>
                        <a:t>Significant stock capitalisation</a:t>
                      </a:r>
                    </a:p>
                    <a:p>
                      <a:pPr marL="342900" lvl="0" indent="-342900">
                        <a:lnSpc>
                          <a:spcPct val="107000"/>
                        </a:lnSpc>
                        <a:buFont typeface="+mj-lt"/>
                        <a:buAutoNum type="arabicPeriod"/>
                      </a:pPr>
                      <a:r>
                        <a:rPr lang="en-GB" sz="1100" kern="100">
                          <a:effectLst/>
                          <a:latin typeface="Calibri" panose="020F0502020204030204" pitchFamily="34" charset="0"/>
                          <a:ea typeface="Calibri" panose="020F0502020204030204" pitchFamily="34" charset="0"/>
                          <a:cs typeface="Times New Roman" panose="02020603050405020304" pitchFamily="18" charset="0"/>
                        </a:rPr>
                        <a:t>Global reach and Global leader</a:t>
                      </a:r>
                    </a:p>
                    <a:p>
                      <a:pPr marL="342900" lvl="0" indent="-342900">
                        <a:lnSpc>
                          <a:spcPct val="107000"/>
                        </a:lnSpc>
                        <a:buFont typeface="+mj-lt"/>
                        <a:buAutoNum type="arabicPeriod"/>
                      </a:pPr>
                      <a:r>
                        <a:rPr lang="en-GB" sz="1100" kern="100">
                          <a:effectLst/>
                          <a:latin typeface="Calibri" panose="020F0502020204030204" pitchFamily="34" charset="0"/>
                          <a:ea typeface="Calibri" panose="020F0502020204030204" pitchFamily="34" charset="0"/>
                          <a:cs typeface="Times New Roman" panose="02020603050405020304" pitchFamily="18" charset="0"/>
                        </a:rPr>
                        <a:t>Cloud computing</a:t>
                      </a:r>
                    </a:p>
                    <a:p>
                      <a:pPr marL="342900" lvl="0" indent="-342900">
                        <a:lnSpc>
                          <a:spcPct val="107000"/>
                        </a:lnSpc>
                        <a:buFont typeface="+mj-lt"/>
                        <a:buAutoNum type="arabicPeriod"/>
                      </a:pPr>
                      <a:r>
                        <a:rPr lang="en-GB" sz="1100" kern="100">
                          <a:effectLst/>
                          <a:latin typeface="Calibri" panose="020F0502020204030204" pitchFamily="34" charset="0"/>
                          <a:ea typeface="Calibri" panose="020F0502020204030204" pitchFamily="34" charset="0"/>
                          <a:cs typeface="Times New Roman" panose="02020603050405020304" pitchFamily="18" charset="0"/>
                        </a:rPr>
                        <a:t>Strong R&amp;D and Large investment in high growth areas</a:t>
                      </a:r>
                    </a:p>
                    <a:p>
                      <a:pPr marL="342900" lvl="0" indent="-342900">
                        <a:lnSpc>
                          <a:spcPct val="107000"/>
                        </a:lnSpc>
                        <a:buFont typeface="+mj-lt"/>
                        <a:buAutoNum type="arabicPeriod"/>
                      </a:pPr>
                      <a:r>
                        <a:rPr lang="en-GB" sz="1100" kern="100">
                          <a:effectLst/>
                          <a:latin typeface="Calibri" panose="020F0502020204030204" pitchFamily="34" charset="0"/>
                          <a:ea typeface="Calibri" panose="020F0502020204030204" pitchFamily="34" charset="0"/>
                          <a:cs typeface="Times New Roman" panose="02020603050405020304" pitchFamily="18" charset="0"/>
                        </a:rPr>
                        <a:t>Strong Gaming investments</a:t>
                      </a:r>
                    </a:p>
                    <a:p>
                      <a:pPr marL="457200">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800"/>
                        </a:spcAft>
                      </a:pPr>
                      <a:r>
                        <a:rPr lang="en-GB" sz="1100" b="1" kern="100">
                          <a:effectLst/>
                          <a:latin typeface="Calibri" panose="020F0502020204030204" pitchFamily="34" charset="0"/>
                          <a:ea typeface="Calibri" panose="020F0502020204030204" pitchFamily="34" charset="0"/>
                          <a:cs typeface="Times New Roman" panose="02020603050405020304" pitchFamily="18" charset="0"/>
                        </a:rPr>
                        <a:t>Weaknesses</a:t>
                      </a:r>
                      <a:endParaRPr lang="en-GB" sz="11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100" kern="100">
                          <a:effectLst/>
                          <a:latin typeface="Calibri" panose="020F0502020204030204" pitchFamily="34" charset="0"/>
                          <a:ea typeface="Calibri" panose="020F0502020204030204" pitchFamily="34" charset="0"/>
                          <a:cs typeface="Times New Roman" panose="02020603050405020304" pitchFamily="18" charset="0"/>
                        </a:rPr>
                        <a:t>Lack of smartphone market presence</a:t>
                      </a:r>
                    </a:p>
                    <a:p>
                      <a:pPr marL="342900" lvl="0" indent="-342900">
                        <a:lnSpc>
                          <a:spcPct val="107000"/>
                        </a:lnSpc>
                        <a:buFont typeface="+mj-lt"/>
                        <a:buAutoNum type="arabicPeriod"/>
                      </a:pPr>
                      <a:r>
                        <a:rPr lang="en-GB" sz="1100" kern="100">
                          <a:effectLst/>
                          <a:latin typeface="Calibri" panose="020F0502020204030204" pitchFamily="34" charset="0"/>
                          <a:ea typeface="Calibri" panose="020F0502020204030204" pitchFamily="34" charset="0"/>
                          <a:cs typeface="Times New Roman" panose="02020603050405020304" pitchFamily="18" charset="0"/>
                        </a:rPr>
                        <a:t>Reliance on PC Operating software as primary resource</a:t>
                      </a:r>
                    </a:p>
                    <a:p>
                      <a:pPr marL="342900" lvl="0" indent="-342900">
                        <a:lnSpc>
                          <a:spcPct val="107000"/>
                        </a:lnSpc>
                        <a:buFont typeface="+mj-lt"/>
                        <a:buAutoNum type="arabicPeriod"/>
                      </a:pPr>
                      <a:r>
                        <a:rPr lang="en-GB" sz="1100" kern="100">
                          <a:effectLst/>
                          <a:latin typeface="Calibri" panose="020F0502020204030204" pitchFamily="34" charset="0"/>
                          <a:ea typeface="Calibri" panose="020F0502020204030204" pitchFamily="34" charset="0"/>
                          <a:cs typeface="Times New Roman" panose="02020603050405020304" pitchFamily="18" charset="0"/>
                        </a:rPr>
                        <a:t>Ethics issues</a:t>
                      </a:r>
                    </a:p>
                    <a:p>
                      <a:pPr marL="342900" lvl="0" indent="-342900">
                        <a:lnSpc>
                          <a:spcPct val="107000"/>
                        </a:lnSpc>
                        <a:buFont typeface="+mj-lt"/>
                        <a:buAutoNum type="arabicPeriod"/>
                      </a:pPr>
                      <a:r>
                        <a:rPr lang="en-GB" sz="1100" kern="100">
                          <a:effectLst/>
                          <a:latin typeface="Calibri" panose="020F0502020204030204" pitchFamily="34" charset="0"/>
                          <a:ea typeface="Calibri" panose="020F0502020204030204" pitchFamily="34" charset="0"/>
                          <a:cs typeface="Times New Roman" panose="02020603050405020304" pitchFamily="18" charset="0"/>
                        </a:rPr>
                        <a:t>High competition</a:t>
                      </a:r>
                    </a:p>
                    <a:p>
                      <a:pPr marL="342900" lvl="0" indent="-342900">
                        <a:lnSpc>
                          <a:spcPct val="107000"/>
                        </a:lnSpc>
                        <a:buFont typeface="+mj-lt"/>
                        <a:buAutoNum type="arabicPeriod"/>
                      </a:pPr>
                      <a:r>
                        <a:rPr lang="en-GB" sz="1100" kern="100">
                          <a:effectLst/>
                          <a:latin typeface="Calibri" panose="020F0502020204030204" pitchFamily="34" charset="0"/>
                          <a:ea typeface="Calibri" panose="020F0502020204030204" pitchFamily="34" charset="0"/>
                          <a:cs typeface="Times New Roman" panose="02020603050405020304" pitchFamily="18" charset="0"/>
                        </a:rPr>
                        <a:t>Cybercrime vulnerability</a:t>
                      </a:r>
                    </a:p>
                    <a:p>
                      <a:pPr marL="457200">
                        <a:lnSpc>
                          <a:spcPct val="107000"/>
                        </a:lnSpc>
                        <a:spcAft>
                          <a:spcPts val="800"/>
                        </a:spcAft>
                      </a:pPr>
                      <a:r>
                        <a:rPr lang="en-GB" sz="1100" kern="10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522094964"/>
                  </a:ext>
                </a:extLst>
              </a:tr>
              <a:tr h="2360574">
                <a:tc>
                  <a:txBody>
                    <a:bodyPr/>
                    <a:lstStyle/>
                    <a:p>
                      <a:pPr>
                        <a:lnSpc>
                          <a:spcPct val="107000"/>
                        </a:lnSpc>
                        <a:spcAft>
                          <a:spcPts val="800"/>
                        </a:spcAft>
                      </a:pPr>
                      <a:r>
                        <a:rPr lang="en-GB" sz="1100" b="1" kern="100" dirty="0">
                          <a:effectLst/>
                          <a:latin typeface="Calibri" panose="020F0502020204030204" pitchFamily="34" charset="0"/>
                          <a:ea typeface="Calibri" panose="020F0502020204030204" pitchFamily="34" charset="0"/>
                          <a:cs typeface="Times New Roman" panose="02020603050405020304" pitchFamily="18" charset="0"/>
                        </a:rPr>
                        <a:t>Opportunities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AI as next big tech growth area</a:t>
                      </a:r>
                    </a:p>
                    <a:p>
                      <a:pPr marL="342900" lvl="0" indent="-342900">
                        <a:lnSpc>
                          <a:spcPct val="107000"/>
                        </a:lnSpc>
                        <a:buFont typeface="+mj-lt"/>
                        <a:buAutoNum type="arabicPeriod"/>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Smartphone segment </a:t>
                      </a:r>
                    </a:p>
                    <a:p>
                      <a:pPr marL="342900" lvl="0" indent="-342900">
                        <a:lnSpc>
                          <a:spcPct val="107000"/>
                        </a:lnSpc>
                        <a:buFont typeface="+mj-lt"/>
                        <a:buAutoNum type="arabicPeriod"/>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Partnerships and acquisitions</a:t>
                      </a:r>
                    </a:p>
                    <a:p>
                      <a:pPr marL="342900" lvl="0" indent="-342900">
                        <a:lnSpc>
                          <a:spcPct val="107000"/>
                        </a:lnSpc>
                        <a:buFont typeface="+mj-lt"/>
                        <a:buAutoNum type="arabicPeriod"/>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Cloud computing</a:t>
                      </a:r>
                    </a:p>
                    <a:p>
                      <a:pPr marL="342900" lvl="0" indent="-342900">
                        <a:lnSpc>
                          <a:spcPct val="107000"/>
                        </a:lnSpc>
                        <a:buFont typeface="+mj-lt"/>
                        <a:buAutoNum type="arabicPeriod"/>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Gaming industry</a:t>
                      </a:r>
                    </a:p>
                    <a:p>
                      <a:pPr marL="342900" lvl="0" indent="-342900">
                        <a:lnSpc>
                          <a:spcPct val="107000"/>
                        </a:lnSpc>
                        <a:spcAft>
                          <a:spcPts val="800"/>
                        </a:spcAft>
                        <a:buFont typeface="+mj-lt"/>
                        <a:buAutoNum type="arabicPeriod"/>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Consumer behaviours such as remote working.</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800"/>
                        </a:spcAft>
                      </a:pPr>
                      <a:r>
                        <a:rPr lang="en-GB" sz="1100" b="1" kern="100" dirty="0">
                          <a:effectLst/>
                          <a:latin typeface="Calibri" panose="020F0502020204030204" pitchFamily="34" charset="0"/>
                          <a:ea typeface="Calibri" panose="020F0502020204030204" pitchFamily="34" charset="0"/>
                          <a:cs typeface="Times New Roman" panose="02020603050405020304" pitchFamily="18" charset="0"/>
                        </a:rPr>
                        <a:t>Threats</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High existing and emerging competition</a:t>
                      </a:r>
                    </a:p>
                    <a:p>
                      <a:pPr marL="342900" lvl="0" indent="-342900">
                        <a:lnSpc>
                          <a:spcPct val="107000"/>
                        </a:lnSpc>
                        <a:buFont typeface="+mj-lt"/>
                        <a:buAutoNum type="arabicPeriod"/>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Increased Cyber security threats and sophistication.</a:t>
                      </a:r>
                    </a:p>
                    <a:p>
                      <a:pPr marL="342900" lvl="0" indent="-342900">
                        <a:lnSpc>
                          <a:spcPct val="107000"/>
                        </a:lnSpc>
                        <a:buFont typeface="+mj-lt"/>
                        <a:buAutoNum type="arabicPeriod"/>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Changing consumer needs.</a:t>
                      </a:r>
                    </a:p>
                    <a:p>
                      <a:pPr marL="342900" lvl="0" indent="-342900">
                        <a:lnSpc>
                          <a:spcPct val="107000"/>
                        </a:lnSpc>
                        <a:buFont typeface="+mj-lt"/>
                        <a:buAutoNum type="arabicPeriod"/>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competition</a:t>
                      </a:r>
                    </a:p>
                    <a:p>
                      <a:pPr marL="342900" lvl="0" indent="-342900">
                        <a:lnSpc>
                          <a:spcPct val="107000"/>
                        </a:lnSpc>
                        <a:buFont typeface="+mj-lt"/>
                        <a:buAutoNum type="arabicPeriod"/>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AI</a:t>
                      </a:r>
                    </a:p>
                    <a:p>
                      <a:pPr marL="457200">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15077280"/>
                  </a:ext>
                </a:extLst>
              </a:tr>
            </a:tbl>
          </a:graphicData>
        </a:graphic>
      </p:graphicFrame>
      <p:sp>
        <p:nvSpPr>
          <p:cNvPr id="5" name="TextBox 4">
            <a:extLst>
              <a:ext uri="{FF2B5EF4-FFF2-40B4-BE49-F238E27FC236}">
                <a16:creationId xmlns:a16="http://schemas.microsoft.com/office/drawing/2014/main" id="{34BF5C9F-ED53-F544-6D54-E09E58B33406}"/>
              </a:ext>
            </a:extLst>
          </p:cNvPr>
          <p:cNvSpPr txBox="1"/>
          <p:nvPr/>
        </p:nvSpPr>
        <p:spPr>
          <a:xfrm>
            <a:off x="838200" y="2413337"/>
            <a:ext cx="2649279" cy="2031325"/>
          </a:xfrm>
          <a:prstGeom prst="rect">
            <a:avLst/>
          </a:prstGeom>
          <a:noFill/>
        </p:spPr>
        <p:txBody>
          <a:bodyPr wrap="square" rtlCol="0" anchor="ctr">
            <a:spAutoFit/>
          </a:bodyPr>
          <a:lstStyle/>
          <a:p>
            <a:r>
              <a:rPr lang="en-GB" sz="1800" dirty="0">
                <a:effectLst/>
                <a:latin typeface="Calibri" panose="020F0502020204030204" pitchFamily="34" charset="0"/>
                <a:ea typeface="Calibri" panose="020F0502020204030204" pitchFamily="34" charset="0"/>
                <a:cs typeface="Calibri" panose="020F0502020204030204" pitchFamily="34" charset="0"/>
              </a:rPr>
              <a:t>A management analysis tool which allows for identification of, as per the acronyms lettering, Strengths, Weaknesses, Opportunities and Threats  (Andrews, 1971).</a:t>
            </a:r>
          </a:p>
        </p:txBody>
      </p:sp>
      <p:pic>
        <p:nvPicPr>
          <p:cNvPr id="3" name="SWOT">
            <a:hlinkClick r:id="" action="ppaction://media"/>
            <a:extLst>
              <a:ext uri="{FF2B5EF4-FFF2-40B4-BE49-F238E27FC236}">
                <a16:creationId xmlns:a16="http://schemas.microsoft.com/office/drawing/2014/main" id="{57773603-AA69-5CD1-BAF7-CE7A0E8AEDB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94872" y="183564"/>
            <a:ext cx="609600" cy="609600"/>
          </a:xfrm>
          <a:prstGeom prst="rect">
            <a:avLst/>
          </a:prstGeom>
        </p:spPr>
      </p:pic>
    </p:spTree>
    <p:extLst>
      <p:ext uri="{BB962C8B-B14F-4D97-AF65-F5344CB8AC3E}">
        <p14:creationId xmlns:p14="http://schemas.microsoft.com/office/powerpoint/2010/main" val="4131251154"/>
      </p:ext>
    </p:extLst>
  </p:cSld>
  <p:clrMapOvr>
    <a:masterClrMapping/>
  </p:clrMapOvr>
  <mc:AlternateContent xmlns:mc="http://schemas.openxmlformats.org/markup-compatibility/2006" xmlns:p14="http://schemas.microsoft.com/office/powerpoint/2010/main">
    <mc:Choice Requires="p14">
      <p:transition spd="slow" p14:dur="2000" advClick="0" advTm="57538"/>
    </mc:Choice>
    <mc:Fallback xmlns="">
      <p:transition spd="slow" advClick="0" advTm="575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53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27987-D99D-5CDF-3D6E-EDCC3AE20D28}"/>
              </a:ext>
            </a:extLst>
          </p:cNvPr>
          <p:cNvSpPr>
            <a:spLocks noGrp="1"/>
          </p:cNvSpPr>
          <p:nvPr>
            <p:ph type="title"/>
          </p:nvPr>
        </p:nvSpPr>
        <p:spPr>
          <a:xfrm>
            <a:off x="838200" y="413251"/>
            <a:ext cx="10515600" cy="1325563"/>
          </a:xfrm>
        </p:spPr>
        <p:txBody>
          <a:bodyPr/>
          <a:lstStyle/>
          <a:p>
            <a:r>
              <a:rPr lang="en-GB" dirty="0"/>
              <a:t>PESTEL</a:t>
            </a:r>
          </a:p>
        </p:txBody>
      </p:sp>
      <p:sp>
        <p:nvSpPr>
          <p:cNvPr id="5" name="TextBox 4">
            <a:extLst>
              <a:ext uri="{FF2B5EF4-FFF2-40B4-BE49-F238E27FC236}">
                <a16:creationId xmlns:a16="http://schemas.microsoft.com/office/drawing/2014/main" id="{02ECD580-C38A-449B-4D98-7A2581FDC184}"/>
              </a:ext>
            </a:extLst>
          </p:cNvPr>
          <p:cNvSpPr txBox="1"/>
          <p:nvPr/>
        </p:nvSpPr>
        <p:spPr>
          <a:xfrm>
            <a:off x="5260300" y="722137"/>
            <a:ext cx="6093500" cy="5413726"/>
          </a:xfrm>
          <a:prstGeom prst="rect">
            <a:avLst/>
          </a:prstGeom>
          <a:noFill/>
        </p:spPr>
        <p:txBody>
          <a:bodyPr wrap="square">
            <a:spAutoFit/>
          </a:bodyPr>
          <a:lstStyle/>
          <a:p>
            <a:pPr marL="342900" lvl="0" indent="-342900" algn="just">
              <a:lnSpc>
                <a:spcPct val="107000"/>
              </a:lnSpc>
              <a:buFont typeface="Symbol" panose="05050102010706020507" pitchFamily="18" charset="2"/>
              <a:buChar char=""/>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Political</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Increased Government support for automation and AI</a:t>
            </a:r>
          </a:p>
          <a:p>
            <a:pPr marL="457200" algn="just">
              <a:lnSpc>
                <a:spcPct val="107000"/>
              </a:lnSpc>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Increasing international trade agreements</a:t>
            </a:r>
          </a:p>
          <a:p>
            <a:pPr marL="342900" lvl="0" indent="-342900" algn="just">
              <a:lnSpc>
                <a:spcPct val="107000"/>
              </a:lnSpc>
              <a:buFont typeface="Symbol" panose="05050102010706020507" pitchFamily="18" charset="2"/>
              <a:buChar char=""/>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Economic</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Stable economies in most developed countries</a:t>
            </a:r>
          </a:p>
          <a:p>
            <a:pPr marL="457200" algn="just">
              <a:lnSpc>
                <a:spcPct val="107000"/>
              </a:lnSpc>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Developing countries are high growth.</a:t>
            </a:r>
          </a:p>
          <a:p>
            <a:pPr marL="342900" lvl="0" indent="-342900" algn="just">
              <a:lnSpc>
                <a:spcPct val="107000"/>
              </a:lnSpc>
              <a:buFont typeface="Symbol" panose="05050102010706020507" pitchFamily="18" charset="2"/>
              <a:buChar char=""/>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Social</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AI development and increased acceptance</a:t>
            </a:r>
          </a:p>
          <a:p>
            <a:pPr marL="457200" algn="just">
              <a:lnSpc>
                <a:spcPct val="107000"/>
              </a:lnSpc>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Attitudes towards technology</a:t>
            </a:r>
          </a:p>
          <a:p>
            <a:pPr marL="342900" lvl="0" indent="-342900" algn="just">
              <a:lnSpc>
                <a:spcPct val="107000"/>
              </a:lnSpc>
              <a:buFont typeface="Symbol" panose="05050102010706020507" pitchFamily="18" charset="2"/>
              <a:buChar char=""/>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Technological</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Mobile technology advancements and usage</a:t>
            </a:r>
          </a:p>
          <a:p>
            <a:pPr marL="457200" algn="just">
              <a:lnSpc>
                <a:spcPct val="107000"/>
              </a:lnSpc>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Increasing digitation and web-based businesses</a:t>
            </a:r>
          </a:p>
          <a:p>
            <a:pPr marL="342900" lvl="0" indent="-342900" algn="just">
              <a:lnSpc>
                <a:spcPct val="107000"/>
              </a:lnSpc>
              <a:buFont typeface="Symbol" panose="05050102010706020507" pitchFamily="18" charset="2"/>
              <a:buChar char=""/>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Legal</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Waste disposal laws</a:t>
            </a:r>
          </a:p>
          <a:p>
            <a:pPr marL="457200" algn="just">
              <a:lnSpc>
                <a:spcPct val="107000"/>
              </a:lnSpc>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Patent laws</a:t>
            </a:r>
          </a:p>
          <a:p>
            <a:pPr marL="342900" lvl="0" indent="-342900" algn="just">
              <a:lnSpc>
                <a:spcPct val="107000"/>
              </a:lnSpc>
              <a:buFont typeface="Symbol" panose="05050102010706020507" pitchFamily="18" charset="2"/>
              <a:buChar char=""/>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Environmental</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Increased green demand.</a:t>
            </a:r>
          </a:p>
          <a:p>
            <a:pPr marL="457200"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Sustainability focus</a:t>
            </a:r>
          </a:p>
        </p:txBody>
      </p:sp>
      <p:sp>
        <p:nvSpPr>
          <p:cNvPr id="6" name="TextBox 5">
            <a:extLst>
              <a:ext uri="{FF2B5EF4-FFF2-40B4-BE49-F238E27FC236}">
                <a16:creationId xmlns:a16="http://schemas.microsoft.com/office/drawing/2014/main" id="{8BF692AB-2643-4309-D5BC-C842073A655B}"/>
              </a:ext>
            </a:extLst>
          </p:cNvPr>
          <p:cNvSpPr txBox="1"/>
          <p:nvPr/>
        </p:nvSpPr>
        <p:spPr>
          <a:xfrm>
            <a:off x="838200" y="2690336"/>
            <a:ext cx="3974432" cy="1477328"/>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Identifies and examines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Political, Economic, Sociological, Technological, Legal </a:t>
            </a:r>
            <a:r>
              <a:rPr lang="en-GB" sz="1800" dirty="0">
                <a:effectLst/>
                <a:latin typeface="Calibri" panose="020F0502020204030204" pitchFamily="34" charset="0"/>
                <a:ea typeface="Calibri" panose="020F0502020204030204" pitchFamily="34" charset="0"/>
                <a:cs typeface="Times New Roman" panose="02020603050405020304" pitchFamily="18" charset="0"/>
              </a:rPr>
              <a:t>and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Environmental</a:t>
            </a:r>
            <a:r>
              <a:rPr lang="en-GB" sz="1800" dirty="0">
                <a:effectLst/>
                <a:latin typeface="Calibri" panose="020F0502020204030204" pitchFamily="34" charset="0"/>
                <a:ea typeface="Calibri" panose="020F0502020204030204" pitchFamily="34" charset="0"/>
                <a:cs typeface="Times New Roman" panose="02020603050405020304" pitchFamily="18" charset="0"/>
              </a:rPr>
              <a:t> factors of an organisations external influencing factors and relationships (Aguilar, 1967).</a:t>
            </a:r>
            <a:endParaRPr lang="en-GB" dirty="0"/>
          </a:p>
        </p:txBody>
      </p:sp>
      <p:pic>
        <p:nvPicPr>
          <p:cNvPr id="3" name="PESTLE">
            <a:hlinkClick r:id="" action="ppaction://media"/>
            <a:extLst>
              <a:ext uri="{FF2B5EF4-FFF2-40B4-BE49-F238E27FC236}">
                <a16:creationId xmlns:a16="http://schemas.microsoft.com/office/drawing/2014/main" id="{DD868C4A-E714-2A04-A958-00FE1C3FAFD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28600" y="112537"/>
            <a:ext cx="609600" cy="609600"/>
          </a:xfrm>
          <a:prstGeom prst="rect">
            <a:avLst/>
          </a:prstGeom>
        </p:spPr>
      </p:pic>
    </p:spTree>
    <p:extLst>
      <p:ext uri="{BB962C8B-B14F-4D97-AF65-F5344CB8AC3E}">
        <p14:creationId xmlns:p14="http://schemas.microsoft.com/office/powerpoint/2010/main" val="872632949"/>
      </p:ext>
    </p:extLst>
  </p:cSld>
  <p:clrMapOvr>
    <a:masterClrMapping/>
  </p:clrMapOvr>
  <mc:AlternateContent xmlns:mc="http://schemas.openxmlformats.org/markup-compatibility/2006" xmlns:p14="http://schemas.microsoft.com/office/powerpoint/2010/main">
    <mc:Choice Requires="p14">
      <p:transition spd="slow" p14:dur="2000" advTm="43699"/>
    </mc:Choice>
    <mc:Fallback xmlns="">
      <p:transition spd="slow" advTm="436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69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5FA18-E379-FCB8-65C7-B430CB2531DD}"/>
              </a:ext>
            </a:extLst>
          </p:cNvPr>
          <p:cNvSpPr>
            <a:spLocks noGrp="1"/>
          </p:cNvSpPr>
          <p:nvPr>
            <p:ph type="title"/>
          </p:nvPr>
        </p:nvSpPr>
        <p:spPr/>
        <p:txBody>
          <a:bodyPr/>
          <a:lstStyle/>
          <a:p>
            <a:r>
              <a:rPr lang="en-GB" dirty="0"/>
              <a:t>STAKEHOLDER’s </a:t>
            </a:r>
          </a:p>
        </p:txBody>
      </p:sp>
      <p:sp>
        <p:nvSpPr>
          <p:cNvPr id="5" name="TextBox 4">
            <a:extLst>
              <a:ext uri="{FF2B5EF4-FFF2-40B4-BE49-F238E27FC236}">
                <a16:creationId xmlns:a16="http://schemas.microsoft.com/office/drawing/2014/main" id="{3B4CB360-C550-B5E6-0939-28D024E5D053}"/>
              </a:ext>
            </a:extLst>
          </p:cNvPr>
          <p:cNvSpPr txBox="1"/>
          <p:nvPr/>
        </p:nvSpPr>
        <p:spPr>
          <a:xfrm>
            <a:off x="704098" y="1751002"/>
            <a:ext cx="3191880" cy="3416320"/>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A</a:t>
            </a:r>
            <a:r>
              <a:rPr lang="en-GB" sz="1800" dirty="0">
                <a:effectLst/>
                <a:latin typeface="Calibri" panose="020F0502020204030204" pitchFamily="34" charset="0"/>
                <a:ea typeface="Calibri" panose="020F0502020204030204" pitchFamily="34" charset="0"/>
                <a:cs typeface="Times New Roman" panose="02020603050405020304" pitchFamily="18" charset="0"/>
              </a:rPr>
              <a:t> stakeholder matrix allows for simplified management of stakeholders of an organisation, and for analysis of their expectations (Cuofano, 2023)…</a:t>
            </a:r>
          </a:p>
          <a:p>
            <a:endParaRPr lang="en-GB" dirty="0">
              <a:latin typeface="Calibri" panose="020F0502020204030204" pitchFamily="34" charset="0"/>
              <a:cs typeface="Times New Roman" panose="02020603050405020304" pitchFamily="18" charset="0"/>
            </a:endParaRPr>
          </a:p>
          <a:p>
            <a:r>
              <a:rPr lang="en-GB" dirty="0">
                <a:latin typeface="Calibri" panose="020F0502020204030204" pitchFamily="34" charset="0"/>
                <a:ea typeface="Calibri" panose="020F0502020204030204" pitchFamily="34" charset="0"/>
                <a:cs typeface="Times New Roman" panose="02020603050405020304" pitchFamily="18" charset="0"/>
              </a:rPr>
              <a:t>…and </a:t>
            </a:r>
            <a:r>
              <a:rPr lang="en-GB" sz="1800" dirty="0">
                <a:effectLst/>
                <a:latin typeface="Calibri" panose="020F0502020204030204" pitchFamily="34" charset="0"/>
                <a:ea typeface="Calibri" panose="020F0502020204030204" pitchFamily="34" charset="0"/>
                <a:cs typeface="Times New Roman" panose="02020603050405020304" pitchFamily="18" charset="0"/>
              </a:rPr>
              <a:t>is a key approach to Corporate Social Responsibility exploration (Needle &amp; Burns, 2019). </a:t>
            </a:r>
          </a:p>
          <a:p>
            <a:endParaRPr lang="en-GB" dirty="0">
              <a:latin typeface="Calibri" panose="020F0502020204030204" pitchFamily="34" charset="0"/>
              <a:cs typeface="Times New Roman" panose="02020603050405020304" pitchFamily="18" charset="0"/>
            </a:endParaRPr>
          </a:p>
          <a:p>
            <a:r>
              <a:rPr lang="en-GB" dirty="0">
                <a:latin typeface="Calibri" panose="020F0502020204030204" pitchFamily="34" charset="0"/>
                <a:cs typeface="Times New Roman" panose="02020603050405020304" pitchFamily="18" charset="0"/>
              </a:rPr>
              <a:t>Customers are key!</a:t>
            </a:r>
          </a:p>
        </p:txBody>
      </p:sp>
      <p:pic>
        <p:nvPicPr>
          <p:cNvPr id="6" name="SH">
            <a:hlinkClick r:id="" action="ppaction://media"/>
            <a:extLst>
              <a:ext uri="{FF2B5EF4-FFF2-40B4-BE49-F238E27FC236}">
                <a16:creationId xmlns:a16="http://schemas.microsoft.com/office/drawing/2014/main" id="{07D3FE02-C3FB-14B2-EBA3-7CE067BBFF2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34911" y="60325"/>
            <a:ext cx="609600" cy="609600"/>
          </a:xfrm>
          <a:prstGeom prst="rect">
            <a:avLst/>
          </a:prstGeom>
        </p:spPr>
      </p:pic>
      <p:pic>
        <p:nvPicPr>
          <p:cNvPr id="10" name="Picture 9" descr="A diagram of a company&#10;&#10;Description automatically generated">
            <a:extLst>
              <a:ext uri="{FF2B5EF4-FFF2-40B4-BE49-F238E27FC236}">
                <a16:creationId xmlns:a16="http://schemas.microsoft.com/office/drawing/2014/main" id="{1699F411-EBE9-D356-D1B9-1D44F95DEDC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212749" y="669925"/>
            <a:ext cx="7275153" cy="5578475"/>
          </a:xfrm>
          <a:prstGeom prst="rect">
            <a:avLst/>
          </a:prstGeom>
          <a:ln>
            <a:solidFill>
              <a:schemeClr val="tx1"/>
            </a:solidFill>
          </a:ln>
        </p:spPr>
      </p:pic>
      <p:sp>
        <p:nvSpPr>
          <p:cNvPr id="3" name="Rectangle 2">
            <a:extLst>
              <a:ext uri="{FF2B5EF4-FFF2-40B4-BE49-F238E27FC236}">
                <a16:creationId xmlns:a16="http://schemas.microsoft.com/office/drawing/2014/main" id="{78E0B6E6-E41E-3759-CD60-0D89F03B568D}"/>
              </a:ext>
            </a:extLst>
          </p:cNvPr>
          <p:cNvSpPr/>
          <p:nvPr/>
        </p:nvSpPr>
        <p:spPr>
          <a:xfrm>
            <a:off x="5983704" y="5863222"/>
            <a:ext cx="673769" cy="32886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58346377"/>
      </p:ext>
    </p:extLst>
  </p:cSld>
  <p:clrMapOvr>
    <a:masterClrMapping/>
  </p:clrMapOvr>
  <mc:AlternateContent xmlns:mc="http://schemas.openxmlformats.org/markup-compatibility/2006" xmlns:p14="http://schemas.microsoft.com/office/powerpoint/2010/main">
    <mc:Choice Requires="p14">
      <p:transition spd="slow" p14:dur="2000" advClick="0" advTm="47530"/>
    </mc:Choice>
    <mc:Fallback xmlns="">
      <p:transition spd="slow" advClick="0" advTm="475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29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95255-64B7-61A6-4BFC-1D48E7AE0430}"/>
              </a:ext>
            </a:extLst>
          </p:cNvPr>
          <p:cNvSpPr>
            <a:spLocks noGrp="1"/>
          </p:cNvSpPr>
          <p:nvPr>
            <p:ph type="title"/>
          </p:nvPr>
        </p:nvSpPr>
        <p:spPr/>
        <p:txBody>
          <a:bodyPr/>
          <a:lstStyle/>
          <a:p>
            <a:r>
              <a:rPr lang="en-GB" dirty="0"/>
              <a:t>Strategy 1: </a:t>
            </a:r>
            <a:br>
              <a:rPr lang="en-GB" dirty="0"/>
            </a:br>
            <a:r>
              <a:rPr lang="en-GB" dirty="0"/>
              <a:t>AI OS</a:t>
            </a:r>
          </a:p>
        </p:txBody>
      </p:sp>
      <p:sp>
        <p:nvSpPr>
          <p:cNvPr id="4" name="TextBox 3">
            <a:extLst>
              <a:ext uri="{FF2B5EF4-FFF2-40B4-BE49-F238E27FC236}">
                <a16:creationId xmlns:a16="http://schemas.microsoft.com/office/drawing/2014/main" id="{35EDEF60-8AED-19D2-FEDD-10300EB98261}"/>
              </a:ext>
            </a:extLst>
          </p:cNvPr>
          <p:cNvSpPr txBox="1"/>
          <p:nvPr/>
        </p:nvSpPr>
        <p:spPr>
          <a:xfrm>
            <a:off x="677334" y="1930400"/>
            <a:ext cx="2968106" cy="4524315"/>
          </a:xfrm>
          <a:prstGeom prst="rect">
            <a:avLst/>
          </a:prstGeom>
          <a:noFill/>
        </p:spPr>
        <p:txBody>
          <a:bodyPr wrap="square" rtlCol="0">
            <a:spAutoFit/>
          </a:bodyPr>
          <a:lstStyle/>
          <a:p>
            <a:r>
              <a:rPr lang="en-GB" dirty="0"/>
              <a:t>Emergent strategy as part of planned.</a:t>
            </a:r>
          </a:p>
          <a:p>
            <a:endParaRPr lang="en-GB" dirty="0"/>
          </a:p>
          <a:p>
            <a:r>
              <a:rPr lang="en-GB" dirty="0"/>
              <a:t>Focussed AI OS Software provider approach for mobile devices.</a:t>
            </a:r>
          </a:p>
          <a:p>
            <a:endParaRPr lang="en-GB" dirty="0"/>
          </a:p>
          <a:p>
            <a:r>
              <a:rPr lang="en-GB" dirty="0"/>
              <a:t>Focussed differentiational market segment.</a:t>
            </a:r>
          </a:p>
          <a:p>
            <a:endParaRPr lang="en-GB" dirty="0"/>
          </a:p>
          <a:p>
            <a:r>
              <a:rPr lang="en-GB" dirty="0"/>
              <a:t>Biggest opportunities and weaknesses in Mobile device markets and AI</a:t>
            </a:r>
          </a:p>
          <a:p>
            <a:endParaRPr lang="en-GB" dirty="0"/>
          </a:p>
          <a:p>
            <a:r>
              <a:rPr lang="en-GB" dirty="0"/>
              <a:t>Strongest threat from competition.</a:t>
            </a:r>
          </a:p>
        </p:txBody>
      </p:sp>
      <p:pic>
        <p:nvPicPr>
          <p:cNvPr id="20" name="Picture 19">
            <a:extLst>
              <a:ext uri="{FF2B5EF4-FFF2-40B4-BE49-F238E27FC236}">
                <a16:creationId xmlns:a16="http://schemas.microsoft.com/office/drawing/2014/main" id="{91A99FE9-9F41-D734-8F66-4A40C8A08D86}"/>
              </a:ext>
            </a:extLst>
          </p:cNvPr>
          <p:cNvPicPr>
            <a:picLocks noChangeAspect="1"/>
          </p:cNvPicPr>
          <p:nvPr/>
        </p:nvPicPr>
        <p:blipFill>
          <a:blip r:embed="rId7"/>
          <a:stretch>
            <a:fillRect/>
          </a:stretch>
        </p:blipFill>
        <p:spPr>
          <a:xfrm>
            <a:off x="3590418" y="1054402"/>
            <a:ext cx="8437595" cy="4749196"/>
          </a:xfrm>
          <a:prstGeom prst="rect">
            <a:avLst/>
          </a:prstGeom>
        </p:spPr>
      </p:pic>
      <p:pic>
        <p:nvPicPr>
          <p:cNvPr id="21" name="Strat 1.2">
            <a:hlinkClick r:id="" action="ppaction://media"/>
            <a:extLst>
              <a:ext uri="{FF2B5EF4-FFF2-40B4-BE49-F238E27FC236}">
                <a16:creationId xmlns:a16="http://schemas.microsoft.com/office/drawing/2014/main" id="{77759AD9-DA44-FD5F-0B5E-E84B4941D60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63987" y="882801"/>
            <a:ext cx="609600" cy="609600"/>
          </a:xfrm>
          <a:prstGeom prst="rect">
            <a:avLst/>
          </a:prstGeom>
        </p:spPr>
      </p:pic>
      <p:pic>
        <p:nvPicPr>
          <p:cNvPr id="22" name="Strat 1.1.2">
            <a:hlinkClick r:id="" action="ppaction://media"/>
            <a:extLst>
              <a:ext uri="{FF2B5EF4-FFF2-40B4-BE49-F238E27FC236}">
                <a16:creationId xmlns:a16="http://schemas.microsoft.com/office/drawing/2014/main" id="{78EB6B65-0139-782C-5597-19DB722EFF50}"/>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63987" y="168076"/>
            <a:ext cx="609600" cy="609600"/>
          </a:xfrm>
          <a:prstGeom prst="rect">
            <a:avLst/>
          </a:prstGeom>
        </p:spPr>
      </p:pic>
    </p:spTree>
    <p:extLst>
      <p:ext uri="{BB962C8B-B14F-4D97-AF65-F5344CB8AC3E}">
        <p14:creationId xmlns:p14="http://schemas.microsoft.com/office/powerpoint/2010/main" val="1375990512"/>
      </p:ext>
    </p:extLst>
  </p:cSld>
  <p:clrMapOvr>
    <a:masterClrMapping/>
  </p:clrMapOvr>
  <mc:AlternateContent xmlns:mc="http://schemas.openxmlformats.org/markup-compatibility/2006" xmlns:p14="http://schemas.microsoft.com/office/powerpoint/2010/main">
    <mc:Choice Requires="p14">
      <p:transition spd="slow" p14:dur="2000" advClick="0" advTm="69613"/>
    </mc:Choice>
    <mc:Fallback xmlns="">
      <p:transition spd="slow" advClick="0" advTm="696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777" fill="hold"/>
                                        <p:tgtEl>
                                          <p:spTgt spid="22"/>
                                        </p:tgtEl>
                                      </p:cBhvr>
                                    </p:cmd>
                                  </p:childTnLst>
                                </p:cTn>
                              </p:par>
                            </p:childTnLst>
                          </p:cTn>
                        </p:par>
                        <p:par>
                          <p:cTn id="7" fill="hold">
                            <p:stCondLst>
                              <p:cond delay="23777"/>
                            </p:stCondLst>
                            <p:childTnLst>
                              <p:par>
                                <p:cTn id="8" presetID="1" presetClass="mediacall" presetSubtype="0" fill="hold" nodeType="afterEffect">
                                  <p:stCondLst>
                                    <p:cond delay="0"/>
                                  </p:stCondLst>
                                  <p:childTnLst>
                                    <p:cmd type="call" cmd="playFrom(0.0)">
                                      <p:cBhvr>
                                        <p:cTn id="9" dur="59350"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21"/>
                </p:tgtEl>
              </p:cMediaNode>
            </p:audio>
            <p:audio>
              <p:cMediaNode vol="80000">
                <p:cTn id="11" fill="hold" display="0">
                  <p:stCondLst>
                    <p:cond delay="indefinite"/>
                  </p:stCondLst>
                  <p:endCondLst>
                    <p:cond evt="onStopAudio" delay="0">
                      <p:tgtEl>
                        <p:sldTgt/>
                      </p:tgtEl>
                    </p:cond>
                  </p:endCondLst>
                </p:cTn>
                <p:tgtEl>
                  <p:spTgt spid="2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AB767-E5FA-ACBA-CF61-D86EDDB5C3E2}"/>
              </a:ext>
            </a:extLst>
          </p:cNvPr>
          <p:cNvSpPr>
            <a:spLocks noGrp="1"/>
          </p:cNvSpPr>
          <p:nvPr>
            <p:ph type="title"/>
          </p:nvPr>
        </p:nvSpPr>
        <p:spPr/>
        <p:txBody>
          <a:bodyPr/>
          <a:lstStyle/>
          <a:p>
            <a:r>
              <a:rPr lang="en-GB" dirty="0"/>
              <a:t>Strategy 2:</a:t>
            </a:r>
            <a:br>
              <a:rPr lang="en-GB" dirty="0"/>
            </a:br>
            <a:r>
              <a:rPr lang="en-GB" dirty="0"/>
              <a:t>Full OS</a:t>
            </a:r>
          </a:p>
        </p:txBody>
      </p:sp>
      <p:sp>
        <p:nvSpPr>
          <p:cNvPr id="7" name="TextBox 6">
            <a:extLst>
              <a:ext uri="{FF2B5EF4-FFF2-40B4-BE49-F238E27FC236}">
                <a16:creationId xmlns:a16="http://schemas.microsoft.com/office/drawing/2014/main" id="{5238A16B-D0ED-E525-87AD-2FCC7737C453}"/>
              </a:ext>
            </a:extLst>
          </p:cNvPr>
          <p:cNvSpPr txBox="1"/>
          <p:nvPr/>
        </p:nvSpPr>
        <p:spPr>
          <a:xfrm>
            <a:off x="677334" y="2001083"/>
            <a:ext cx="2863037" cy="4524315"/>
          </a:xfrm>
          <a:prstGeom prst="rect">
            <a:avLst/>
          </a:prstGeom>
          <a:noFill/>
        </p:spPr>
        <p:txBody>
          <a:bodyPr wrap="square" rtlCol="0">
            <a:spAutoFit/>
          </a:bodyPr>
          <a:lstStyle/>
          <a:p>
            <a:r>
              <a:rPr lang="en-GB" dirty="0"/>
              <a:t>Use the significant opportunities, and weaknesses with smart device segment.</a:t>
            </a:r>
          </a:p>
          <a:p>
            <a:endParaRPr lang="en-GB" dirty="0"/>
          </a:p>
          <a:p>
            <a:r>
              <a:rPr lang="en-GB" dirty="0"/>
              <a:t>Address increasing competition threats. </a:t>
            </a:r>
          </a:p>
          <a:p>
            <a:endParaRPr lang="en-GB" dirty="0"/>
          </a:p>
          <a:p>
            <a:r>
              <a:rPr lang="en-GB" dirty="0"/>
              <a:t>Offer OS alternatives for existing and new hardware devices</a:t>
            </a:r>
          </a:p>
          <a:p>
            <a:endParaRPr lang="en-GB" dirty="0"/>
          </a:p>
          <a:p>
            <a:r>
              <a:rPr lang="en-GB" dirty="0"/>
              <a:t>Lobby government policy for competition law change around OS platform choice</a:t>
            </a:r>
          </a:p>
        </p:txBody>
      </p:sp>
      <p:pic>
        <p:nvPicPr>
          <p:cNvPr id="8" name="Strat 2.1">
            <a:hlinkClick r:id="" action="ppaction://media"/>
            <a:extLst>
              <a:ext uri="{FF2B5EF4-FFF2-40B4-BE49-F238E27FC236}">
                <a16:creationId xmlns:a16="http://schemas.microsoft.com/office/drawing/2014/main" id="{069EA52A-7579-1D8F-C756-F73CF8A9BE1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7734" y="185238"/>
            <a:ext cx="609600" cy="609600"/>
          </a:xfrm>
          <a:prstGeom prst="rect">
            <a:avLst/>
          </a:prstGeom>
        </p:spPr>
      </p:pic>
      <p:pic>
        <p:nvPicPr>
          <p:cNvPr id="10" name="Picture 9" descr="A cell phone with a blue rose&#10;&#10;Description automatically generated">
            <a:extLst>
              <a:ext uri="{FF2B5EF4-FFF2-40B4-BE49-F238E27FC236}">
                <a16:creationId xmlns:a16="http://schemas.microsoft.com/office/drawing/2014/main" id="{A88D413B-4248-98E2-53FF-B4D4BF59092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572455" y="890713"/>
            <a:ext cx="8128434" cy="5076573"/>
          </a:xfrm>
          <a:prstGeom prst="rect">
            <a:avLst/>
          </a:prstGeom>
        </p:spPr>
      </p:pic>
    </p:spTree>
    <p:extLst>
      <p:ext uri="{BB962C8B-B14F-4D97-AF65-F5344CB8AC3E}">
        <p14:creationId xmlns:p14="http://schemas.microsoft.com/office/powerpoint/2010/main" val="1580837499"/>
      </p:ext>
    </p:extLst>
  </p:cSld>
  <p:clrMapOvr>
    <a:masterClrMapping/>
  </p:clrMapOvr>
  <mc:AlternateContent xmlns:mc="http://schemas.openxmlformats.org/markup-compatibility/2006" xmlns:p14="http://schemas.microsoft.com/office/powerpoint/2010/main">
    <mc:Choice Requires="p14">
      <p:transition spd="slow" p14:dur="2000" advClick="0" advTm="75921"/>
    </mc:Choice>
    <mc:Fallback xmlns="">
      <p:transition spd="slow" advClick="0" advTm="759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92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334EB-E72F-E35C-9253-475527306402}"/>
              </a:ext>
            </a:extLst>
          </p:cNvPr>
          <p:cNvSpPr>
            <a:spLocks noGrp="1"/>
          </p:cNvSpPr>
          <p:nvPr>
            <p:ph type="title"/>
          </p:nvPr>
        </p:nvSpPr>
        <p:spPr/>
        <p:txBody>
          <a:bodyPr>
            <a:normAutofit/>
          </a:bodyPr>
          <a:lstStyle/>
          <a:p>
            <a:r>
              <a:rPr lang="en-GB" dirty="0"/>
              <a:t>Strategy 3:</a:t>
            </a:r>
            <a:br>
              <a:rPr lang="en-GB" dirty="0"/>
            </a:br>
            <a:r>
              <a:rPr lang="en-GB" dirty="0"/>
              <a:t>Advertising</a:t>
            </a:r>
          </a:p>
        </p:txBody>
      </p:sp>
      <p:sp>
        <p:nvSpPr>
          <p:cNvPr id="3" name="Content Placeholder 2">
            <a:extLst>
              <a:ext uri="{FF2B5EF4-FFF2-40B4-BE49-F238E27FC236}">
                <a16:creationId xmlns:a16="http://schemas.microsoft.com/office/drawing/2014/main" id="{DB29DD48-E264-E83C-544E-D2DA07582C85}"/>
              </a:ext>
            </a:extLst>
          </p:cNvPr>
          <p:cNvSpPr>
            <a:spLocks noGrp="1"/>
          </p:cNvSpPr>
          <p:nvPr>
            <p:ph idx="1"/>
          </p:nvPr>
        </p:nvSpPr>
        <p:spPr>
          <a:xfrm>
            <a:off x="677334" y="2160589"/>
            <a:ext cx="2867465" cy="3880773"/>
          </a:xfrm>
        </p:spPr>
        <p:txBody>
          <a:bodyPr>
            <a:normAutofit lnSpcReduction="10000"/>
          </a:bodyPr>
          <a:lstStyle/>
          <a:p>
            <a:pPr marL="0" indent="0">
              <a:buNone/>
            </a:pPr>
            <a:r>
              <a:rPr lang="en-GB" dirty="0"/>
              <a:t>Strong competition, limited to low-cost segment</a:t>
            </a:r>
          </a:p>
          <a:p>
            <a:pPr marL="0" indent="0">
              <a:buNone/>
            </a:pPr>
            <a:endParaRPr lang="en-GB" dirty="0"/>
          </a:p>
          <a:p>
            <a:pPr marL="0" indent="0">
              <a:buNone/>
            </a:pPr>
            <a:r>
              <a:rPr lang="en-GB" dirty="0"/>
              <a:t>Growth opportunity in Hybrid segment</a:t>
            </a:r>
          </a:p>
          <a:p>
            <a:pPr marL="0" indent="0">
              <a:buNone/>
            </a:pPr>
            <a:endParaRPr lang="en-GB" dirty="0"/>
          </a:p>
          <a:p>
            <a:pPr marL="0" indent="0">
              <a:buNone/>
            </a:pPr>
            <a:r>
              <a:rPr lang="en-GB" dirty="0"/>
              <a:t>Use existing innovation and AI strengths</a:t>
            </a:r>
          </a:p>
          <a:p>
            <a:pPr marL="0" indent="0">
              <a:buNone/>
            </a:pPr>
            <a:endParaRPr lang="en-GB" dirty="0"/>
          </a:p>
          <a:p>
            <a:pPr marL="0" indent="0">
              <a:buNone/>
            </a:pPr>
            <a:r>
              <a:rPr lang="en-GB" dirty="0"/>
              <a:t>Close management of key stakeholder relationships</a:t>
            </a:r>
          </a:p>
        </p:txBody>
      </p:sp>
      <p:grpSp>
        <p:nvGrpSpPr>
          <p:cNvPr id="8" name="Group 7">
            <a:extLst>
              <a:ext uri="{FF2B5EF4-FFF2-40B4-BE49-F238E27FC236}">
                <a16:creationId xmlns:a16="http://schemas.microsoft.com/office/drawing/2014/main" id="{9EF210D8-C222-59EB-11E5-3638F07E8498}"/>
              </a:ext>
            </a:extLst>
          </p:cNvPr>
          <p:cNvGrpSpPr/>
          <p:nvPr/>
        </p:nvGrpSpPr>
        <p:grpSpPr>
          <a:xfrm>
            <a:off x="3544799" y="816638"/>
            <a:ext cx="8310828" cy="5431762"/>
            <a:chOff x="2699863" y="1209365"/>
            <a:chExt cx="6792273" cy="4439270"/>
          </a:xfrm>
        </p:grpSpPr>
        <p:pic>
          <p:nvPicPr>
            <p:cNvPr id="5" name="Picture 4" descr="A graph with blue and white bars&#10;&#10;Description automatically generated">
              <a:extLst>
                <a:ext uri="{FF2B5EF4-FFF2-40B4-BE49-F238E27FC236}">
                  <a16:creationId xmlns:a16="http://schemas.microsoft.com/office/drawing/2014/main" id="{60179A61-7A7E-D343-B7B6-4A99C582244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699863" y="1209365"/>
              <a:ext cx="6792273" cy="4439270"/>
            </a:xfrm>
            <a:prstGeom prst="rect">
              <a:avLst/>
            </a:prstGeom>
          </p:spPr>
        </p:pic>
        <p:pic>
          <p:nvPicPr>
            <p:cNvPr id="7" name="Picture 6">
              <a:extLst>
                <a:ext uri="{FF2B5EF4-FFF2-40B4-BE49-F238E27FC236}">
                  <a16:creationId xmlns:a16="http://schemas.microsoft.com/office/drawing/2014/main" id="{ABBD4C55-E973-B52A-5C41-59D5D216D91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159421" y="5372371"/>
              <a:ext cx="1114581" cy="276264"/>
            </a:xfrm>
            <a:prstGeom prst="rect">
              <a:avLst/>
            </a:prstGeom>
          </p:spPr>
        </p:pic>
      </p:grpSp>
      <p:pic>
        <p:nvPicPr>
          <p:cNvPr id="9" name="Strat 3.1">
            <a:hlinkClick r:id="" action="ppaction://media"/>
            <a:extLst>
              <a:ext uri="{FF2B5EF4-FFF2-40B4-BE49-F238E27FC236}">
                <a16:creationId xmlns:a16="http://schemas.microsoft.com/office/drawing/2014/main" id="{D0C04B34-DA38-43EC-2E9D-C8BC664D5AF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860" y="97762"/>
            <a:ext cx="609600" cy="609600"/>
          </a:xfrm>
          <a:prstGeom prst="rect">
            <a:avLst/>
          </a:prstGeom>
        </p:spPr>
      </p:pic>
      <p:pic>
        <p:nvPicPr>
          <p:cNvPr id="10" name="Strat 3.2">
            <a:hlinkClick r:id="" action="ppaction://media"/>
            <a:extLst>
              <a:ext uri="{FF2B5EF4-FFF2-40B4-BE49-F238E27FC236}">
                <a16:creationId xmlns:a16="http://schemas.microsoft.com/office/drawing/2014/main" id="{B1013D3E-A014-C799-40B5-21E07EB7CB7F}"/>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115860" y="816638"/>
            <a:ext cx="609600" cy="609600"/>
          </a:xfrm>
          <a:prstGeom prst="rect">
            <a:avLst/>
          </a:prstGeom>
        </p:spPr>
      </p:pic>
    </p:spTree>
    <p:extLst>
      <p:ext uri="{BB962C8B-B14F-4D97-AF65-F5344CB8AC3E}">
        <p14:creationId xmlns:p14="http://schemas.microsoft.com/office/powerpoint/2010/main" val="3868137660"/>
      </p:ext>
    </p:extLst>
  </p:cSld>
  <p:clrMapOvr>
    <a:masterClrMapping/>
  </p:clrMapOvr>
  <mc:AlternateContent xmlns:mc="http://schemas.openxmlformats.org/markup-compatibility/2006" xmlns:p14="http://schemas.microsoft.com/office/powerpoint/2010/main">
    <mc:Choice Requires="p14">
      <p:transition spd="slow" p14:dur="2000" advClick="0" advTm="51894"/>
    </mc:Choice>
    <mc:Fallback xmlns="">
      <p:transition spd="slow" advClick="0" advTm="518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894" fill="hold"/>
                                        <p:tgtEl>
                                          <p:spTgt spid="9"/>
                                        </p:tgtEl>
                                      </p:cBhvr>
                                    </p:cmd>
                                  </p:childTnLst>
                                </p:cTn>
                              </p:par>
                            </p:childTnLst>
                          </p:cTn>
                        </p:par>
                        <p:par>
                          <p:cTn id="7" fill="hold">
                            <p:stCondLst>
                              <p:cond delay="51894"/>
                            </p:stCondLst>
                            <p:childTnLst>
                              <p:par>
                                <p:cTn id="8" presetID="1" presetClass="mediacall" presetSubtype="0" fill="hold" nodeType="afterEffect">
                                  <p:stCondLst>
                                    <p:cond delay="0"/>
                                  </p:stCondLst>
                                  <p:childTnLst>
                                    <p:cmd type="call" cmd="playFrom(0.0)">
                                      <p:cBhvr>
                                        <p:cTn id="9" dur="1716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9"/>
                </p:tgtEl>
              </p:cMediaNode>
            </p:audio>
            <p:audio>
              <p:cMediaNode vol="80000">
                <p:cTn id="11"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D8AF04C-86A7-9CB1-5C12-A0B1356C6D2F}"/>
              </a:ext>
            </a:extLst>
          </p:cNvPr>
          <p:cNvSpPr/>
          <p:nvPr/>
        </p:nvSpPr>
        <p:spPr>
          <a:xfrm>
            <a:off x="446887" y="1155032"/>
            <a:ext cx="11336333" cy="570296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C9FD7B4-AB4D-B41C-5226-A0E83A90F24E}"/>
              </a:ext>
            </a:extLst>
          </p:cNvPr>
          <p:cNvSpPr>
            <a:spLocks noGrp="1"/>
          </p:cNvSpPr>
          <p:nvPr>
            <p:ph type="title"/>
          </p:nvPr>
        </p:nvSpPr>
        <p:spPr/>
        <p:txBody>
          <a:bodyPr/>
          <a:lstStyle/>
          <a:p>
            <a:r>
              <a:rPr lang="en-GB" dirty="0"/>
              <a:t>References</a:t>
            </a:r>
          </a:p>
        </p:txBody>
      </p:sp>
      <p:pic>
        <p:nvPicPr>
          <p:cNvPr id="14" name="Picture 13" descr="A white text with black text&#10;&#10;Description automatically generated">
            <a:extLst>
              <a:ext uri="{FF2B5EF4-FFF2-40B4-BE49-F238E27FC236}">
                <a16:creationId xmlns:a16="http://schemas.microsoft.com/office/drawing/2014/main" id="{F0FB78DE-60F7-3142-F6DE-6271D9E17E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4992" y="1270000"/>
            <a:ext cx="5611008" cy="5515745"/>
          </a:xfrm>
          <a:prstGeom prst="rect">
            <a:avLst/>
          </a:prstGeom>
        </p:spPr>
      </p:pic>
      <p:pic>
        <p:nvPicPr>
          <p:cNvPr id="16" name="Picture 15" descr="A close-up of a document&#10;&#10;Description automatically generated">
            <a:extLst>
              <a:ext uri="{FF2B5EF4-FFF2-40B4-BE49-F238E27FC236}">
                <a16:creationId xmlns:a16="http://schemas.microsoft.com/office/drawing/2014/main" id="{F2494AD6-0061-D313-3ECA-F655656B529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1270000"/>
            <a:ext cx="5687219" cy="2676899"/>
          </a:xfrm>
          <a:prstGeom prst="rect">
            <a:avLst/>
          </a:prstGeom>
        </p:spPr>
      </p:pic>
      <p:pic>
        <p:nvPicPr>
          <p:cNvPr id="18" name="Picture 17" descr="A white text with black text&#10;&#10;Description automatically generated">
            <a:extLst>
              <a:ext uri="{FF2B5EF4-FFF2-40B4-BE49-F238E27FC236}">
                <a16:creationId xmlns:a16="http://schemas.microsoft.com/office/drawing/2014/main" id="{23C73F1E-F7CD-B717-A8CF-764BBF94B84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6000" y="3981049"/>
            <a:ext cx="5649113" cy="2876951"/>
          </a:xfrm>
          <a:prstGeom prst="rect">
            <a:avLst/>
          </a:prstGeom>
        </p:spPr>
      </p:pic>
    </p:spTree>
    <p:extLst>
      <p:ext uri="{BB962C8B-B14F-4D97-AF65-F5344CB8AC3E}">
        <p14:creationId xmlns:p14="http://schemas.microsoft.com/office/powerpoint/2010/main" val="33257356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FD7B4-AB4D-B41C-5226-A0E83A90F24E}"/>
              </a:ext>
            </a:extLst>
          </p:cNvPr>
          <p:cNvSpPr>
            <a:spLocks noGrp="1"/>
          </p:cNvSpPr>
          <p:nvPr>
            <p:ph type="title"/>
          </p:nvPr>
        </p:nvSpPr>
        <p:spPr/>
        <p:txBody>
          <a:bodyPr/>
          <a:lstStyle/>
          <a:p>
            <a:r>
              <a:rPr lang="en-GB" dirty="0"/>
              <a:t>References</a:t>
            </a:r>
          </a:p>
        </p:txBody>
      </p:sp>
      <p:pic>
        <p:nvPicPr>
          <p:cNvPr id="8" name="Picture 7" descr="A white text with black text&#10;&#10;Description automatically generated">
            <a:extLst>
              <a:ext uri="{FF2B5EF4-FFF2-40B4-BE49-F238E27FC236}">
                <a16:creationId xmlns:a16="http://schemas.microsoft.com/office/drawing/2014/main" id="{5A939AC4-2709-517B-F80E-4F23829111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6913" y="1270000"/>
            <a:ext cx="5382418" cy="4534935"/>
          </a:xfrm>
          <a:prstGeom prst="rect">
            <a:avLst/>
          </a:prstGeom>
        </p:spPr>
      </p:pic>
      <p:pic>
        <p:nvPicPr>
          <p:cNvPr id="10" name="Picture 9" descr="A close-up of a website&#10;&#10;Description automatically generated">
            <a:extLst>
              <a:ext uri="{FF2B5EF4-FFF2-40B4-BE49-F238E27FC236}">
                <a16:creationId xmlns:a16="http://schemas.microsoft.com/office/drawing/2014/main" id="{9F47FF65-9A66-1938-0803-BF1CA5D138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6913" y="5804935"/>
            <a:ext cx="5382418" cy="1011461"/>
          </a:xfrm>
          <a:prstGeom prst="rect">
            <a:avLst/>
          </a:prstGeom>
        </p:spPr>
      </p:pic>
    </p:spTree>
    <p:extLst>
      <p:ext uri="{BB962C8B-B14F-4D97-AF65-F5344CB8AC3E}">
        <p14:creationId xmlns:p14="http://schemas.microsoft.com/office/powerpoint/2010/main" val="91123809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694</TotalTime>
  <Words>2142</Words>
  <Application>Microsoft Office PowerPoint</Application>
  <PresentationFormat>Widescreen</PresentationFormat>
  <Paragraphs>175</Paragraphs>
  <Slides>13</Slides>
  <Notes>11</Notes>
  <HiddenSlides>0</HiddenSlides>
  <MMClips>14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Symbol</vt:lpstr>
      <vt:lpstr>Trebuchet MS</vt:lpstr>
      <vt:lpstr>Wingdings 3</vt:lpstr>
      <vt:lpstr>Facet</vt:lpstr>
      <vt:lpstr>Microsoft:  Strategies now and to follow</vt:lpstr>
      <vt:lpstr>Introduction</vt:lpstr>
      <vt:lpstr>Strategic management</vt:lpstr>
      <vt:lpstr>Microsoft</vt:lpstr>
      <vt:lpstr>Bowmans Clock</vt:lpstr>
      <vt:lpstr>SWOT</vt:lpstr>
      <vt:lpstr>PESTEL</vt:lpstr>
      <vt:lpstr>STAKEHOLDER’s </vt:lpstr>
      <vt:lpstr>Strategy 1:  AI OS</vt:lpstr>
      <vt:lpstr>Strategy 2: Full OS</vt:lpstr>
      <vt:lpstr>Strategy 3: Advertising</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creator>Benedict Gibson (2114133)</dc:creator>
  <cp:lastModifiedBy>Benedict Gibson (2114133)</cp:lastModifiedBy>
  <cp:revision>1</cp:revision>
  <dcterms:created xsi:type="dcterms:W3CDTF">2023-12-11T12:34:23Z</dcterms:created>
  <dcterms:modified xsi:type="dcterms:W3CDTF">2023-12-15T14:39:08Z</dcterms:modified>
</cp:coreProperties>
</file>