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9"/>
  </p:notesMasterIdLst>
  <p:handoutMasterIdLst>
    <p:handoutMasterId r:id="rId10"/>
  </p:handoutMasterIdLst>
  <p:sldIdLst>
    <p:sldId id="295" r:id="rId2"/>
    <p:sldId id="290" r:id="rId3"/>
    <p:sldId id="292" r:id="rId4"/>
    <p:sldId id="294" r:id="rId5"/>
    <p:sldId id="291" r:id="rId6"/>
    <p:sldId id="296" r:id="rId7"/>
    <p:sldId id="29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69"/>
    <p:restoredTop sz="90551" autoAdjust="0"/>
  </p:normalViewPr>
  <p:slideViewPr>
    <p:cSldViewPr snapToGrid="0" snapToObjects="1">
      <p:cViewPr>
        <p:scale>
          <a:sx n="111" d="100"/>
          <a:sy n="111" d="100"/>
        </p:scale>
        <p:origin x="84" y="-42"/>
      </p:cViewPr>
      <p:guideLst/>
    </p:cSldViewPr>
  </p:slideViewPr>
  <p:notesTextViewPr>
    <p:cViewPr>
      <p:scale>
        <a:sx n="1" d="1"/>
        <a:sy n="1" d="1"/>
      </p:scale>
      <p:origin x="0" y="0"/>
    </p:cViewPr>
  </p:notesTextViewPr>
  <p:notesViewPr>
    <p:cSldViewPr snapToGrid="0" snapToObjects="1">
      <p:cViewPr varScale="1">
        <p:scale>
          <a:sx n="86" d="100"/>
          <a:sy n="86" d="100"/>
        </p:scale>
        <p:origin x="2416"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jeeha Wajeeha (2421933)" userId="89d5ca7c-7b58-4f98-baad-0f02fa468c64" providerId="ADAL" clId="{CFFC9300-3D01-43B2-8331-7241944FC5A3}"/>
    <pc:docChg chg="custSel modSld">
      <pc:chgData name="Wajeeha Wajeeha (2421933)" userId="89d5ca7c-7b58-4f98-baad-0f02fa468c64" providerId="ADAL" clId="{CFFC9300-3D01-43B2-8331-7241944FC5A3}" dt="2025-10-11T13:19:58.424" v="102" actId="20577"/>
      <pc:docMkLst>
        <pc:docMk/>
      </pc:docMkLst>
      <pc:sldChg chg="modSp">
        <pc:chgData name="Wajeeha Wajeeha (2421933)" userId="89d5ca7c-7b58-4f98-baad-0f02fa468c64" providerId="ADAL" clId="{CFFC9300-3D01-43B2-8331-7241944FC5A3}" dt="2025-10-11T13:16:38.403" v="42" actId="22"/>
        <pc:sldMkLst>
          <pc:docMk/>
          <pc:sldMk cId="2037936526" sldId="290"/>
        </pc:sldMkLst>
        <pc:spChg chg="mod">
          <ac:chgData name="Wajeeha Wajeeha (2421933)" userId="89d5ca7c-7b58-4f98-baad-0f02fa468c64" providerId="ADAL" clId="{CFFC9300-3D01-43B2-8331-7241944FC5A3}" dt="2025-10-11T13:16:38.403" v="42" actId="22"/>
          <ac:spMkLst>
            <pc:docMk/>
            <pc:sldMk cId="2037936526" sldId="290"/>
            <ac:spMk id="11" creationId="{010FB232-4CB4-C34D-A688-C51B6E7CD2CF}"/>
          </ac:spMkLst>
        </pc:spChg>
        <pc:spChg chg="mod">
          <ac:chgData name="Wajeeha Wajeeha (2421933)" userId="89d5ca7c-7b58-4f98-baad-0f02fa468c64" providerId="ADAL" clId="{CFFC9300-3D01-43B2-8331-7241944FC5A3}" dt="2025-10-11T13:16:28.213" v="28" actId="20577"/>
          <ac:spMkLst>
            <pc:docMk/>
            <pc:sldMk cId="2037936526" sldId="290"/>
            <ac:spMk id="18" creationId="{F451EBE7-64A3-7E40-8C33-3C01E8EBABD2}"/>
          </ac:spMkLst>
        </pc:spChg>
      </pc:sldChg>
      <pc:sldChg chg="modSp">
        <pc:chgData name="Wajeeha Wajeeha (2421933)" userId="89d5ca7c-7b58-4f98-baad-0f02fa468c64" providerId="ADAL" clId="{CFFC9300-3D01-43B2-8331-7241944FC5A3}" dt="2025-10-11T13:19:00.201" v="65" actId="27636"/>
        <pc:sldMkLst>
          <pc:docMk/>
          <pc:sldMk cId="2076961989" sldId="291"/>
        </pc:sldMkLst>
        <pc:spChg chg="mod">
          <ac:chgData name="Wajeeha Wajeeha (2421933)" userId="89d5ca7c-7b58-4f98-baad-0f02fa468c64" providerId="ADAL" clId="{CFFC9300-3D01-43B2-8331-7241944FC5A3}" dt="2025-10-11T13:19:00.201" v="65" actId="27636"/>
          <ac:spMkLst>
            <pc:docMk/>
            <pc:sldMk cId="2076961989" sldId="291"/>
            <ac:spMk id="16" creationId="{3017211D-9C44-B641-A078-4EA6FEE3BBF9}"/>
          </ac:spMkLst>
        </pc:spChg>
        <pc:spChg chg="mod">
          <ac:chgData name="Wajeeha Wajeeha (2421933)" userId="89d5ca7c-7b58-4f98-baad-0f02fa468c64" providerId="ADAL" clId="{CFFC9300-3D01-43B2-8331-7241944FC5A3}" dt="2025-10-11T13:18:01.975" v="60" actId="1076"/>
          <ac:spMkLst>
            <pc:docMk/>
            <pc:sldMk cId="2076961989" sldId="291"/>
            <ac:spMk id="21" creationId="{2627AE97-340B-E245-B9C6-A4E8743E1340}"/>
          </ac:spMkLst>
        </pc:spChg>
      </pc:sldChg>
      <pc:sldChg chg="modSp">
        <pc:chgData name="Wajeeha Wajeeha (2421933)" userId="89d5ca7c-7b58-4f98-baad-0f02fa468c64" providerId="ADAL" clId="{CFFC9300-3D01-43B2-8331-7241944FC5A3}" dt="2025-10-11T13:17:00.213" v="47" actId="22"/>
        <pc:sldMkLst>
          <pc:docMk/>
          <pc:sldMk cId="328354810" sldId="292"/>
        </pc:sldMkLst>
        <pc:spChg chg="mod">
          <ac:chgData name="Wajeeha Wajeeha (2421933)" userId="89d5ca7c-7b58-4f98-baad-0f02fa468c64" providerId="ADAL" clId="{CFFC9300-3D01-43B2-8331-7241944FC5A3}" dt="2025-10-11T13:17:00.213" v="47" actId="22"/>
          <ac:spMkLst>
            <pc:docMk/>
            <pc:sldMk cId="328354810" sldId="292"/>
            <ac:spMk id="11" creationId="{010FB232-4CB4-C34D-A688-C51B6E7CD2CF}"/>
          </ac:spMkLst>
        </pc:spChg>
        <pc:spChg chg="mod">
          <ac:chgData name="Wajeeha Wajeeha (2421933)" userId="89d5ca7c-7b58-4f98-baad-0f02fa468c64" providerId="ADAL" clId="{CFFC9300-3D01-43B2-8331-7241944FC5A3}" dt="2025-10-11T13:16:52.831" v="45" actId="27636"/>
          <ac:spMkLst>
            <pc:docMk/>
            <pc:sldMk cId="328354810" sldId="292"/>
            <ac:spMk id="18" creationId="{F451EBE7-64A3-7E40-8C33-3C01E8EBABD2}"/>
          </ac:spMkLst>
        </pc:spChg>
      </pc:sldChg>
      <pc:sldChg chg="modSp">
        <pc:chgData name="Wajeeha Wajeeha (2421933)" userId="89d5ca7c-7b58-4f98-baad-0f02fa468c64" providerId="ADAL" clId="{CFFC9300-3D01-43B2-8331-7241944FC5A3}" dt="2025-10-11T13:17:33.472" v="56" actId="20577"/>
        <pc:sldMkLst>
          <pc:docMk/>
          <pc:sldMk cId="9404460" sldId="294"/>
        </pc:sldMkLst>
        <pc:spChg chg="mod">
          <ac:chgData name="Wajeeha Wajeeha (2421933)" userId="89d5ca7c-7b58-4f98-baad-0f02fa468c64" providerId="ADAL" clId="{CFFC9300-3D01-43B2-8331-7241944FC5A3}" dt="2025-10-11T13:17:33.472" v="56" actId="20577"/>
          <ac:spMkLst>
            <pc:docMk/>
            <pc:sldMk cId="9404460" sldId="294"/>
            <ac:spMk id="11" creationId="{010FB232-4CB4-C34D-A688-C51B6E7CD2CF}"/>
          </ac:spMkLst>
        </pc:spChg>
        <pc:spChg chg="mod">
          <ac:chgData name="Wajeeha Wajeeha (2421933)" userId="89d5ca7c-7b58-4f98-baad-0f02fa468c64" providerId="ADAL" clId="{CFFC9300-3D01-43B2-8331-7241944FC5A3}" dt="2025-10-11T13:17:19.778" v="50" actId="27636"/>
          <ac:spMkLst>
            <pc:docMk/>
            <pc:sldMk cId="9404460" sldId="294"/>
            <ac:spMk id="18" creationId="{F451EBE7-64A3-7E40-8C33-3C01E8EBABD2}"/>
          </ac:spMkLst>
        </pc:spChg>
      </pc:sldChg>
      <pc:sldChg chg="modSp">
        <pc:chgData name="Wajeeha Wajeeha (2421933)" userId="89d5ca7c-7b58-4f98-baad-0f02fa468c64" providerId="ADAL" clId="{CFFC9300-3D01-43B2-8331-7241944FC5A3}" dt="2025-10-11T13:15:39.364" v="11" actId="20577"/>
        <pc:sldMkLst>
          <pc:docMk/>
          <pc:sldMk cId="4278701213" sldId="295"/>
        </pc:sldMkLst>
        <pc:spChg chg="mod">
          <ac:chgData name="Wajeeha Wajeeha (2421933)" userId="89d5ca7c-7b58-4f98-baad-0f02fa468c64" providerId="ADAL" clId="{CFFC9300-3D01-43B2-8331-7241944FC5A3}" dt="2025-10-11T13:15:39.364" v="11" actId="20577"/>
          <ac:spMkLst>
            <pc:docMk/>
            <pc:sldMk cId="4278701213" sldId="295"/>
            <ac:spMk id="23" creationId="{2B499F37-632F-694F-948A-C7A79D753D0C}"/>
          </ac:spMkLst>
        </pc:spChg>
      </pc:sldChg>
      <pc:sldChg chg="modSp">
        <pc:chgData name="Wajeeha Wajeeha (2421933)" userId="89d5ca7c-7b58-4f98-baad-0f02fa468c64" providerId="ADAL" clId="{CFFC9300-3D01-43B2-8331-7241944FC5A3}" dt="2025-10-11T13:19:18.348" v="83" actId="1076"/>
        <pc:sldMkLst>
          <pc:docMk/>
          <pc:sldMk cId="3280421162" sldId="296"/>
        </pc:sldMkLst>
        <pc:spChg chg="mod">
          <ac:chgData name="Wajeeha Wajeeha (2421933)" userId="89d5ca7c-7b58-4f98-baad-0f02fa468c64" providerId="ADAL" clId="{CFFC9300-3D01-43B2-8331-7241944FC5A3}" dt="2025-10-11T13:19:12.822" v="81" actId="14100"/>
          <ac:spMkLst>
            <pc:docMk/>
            <pc:sldMk cId="3280421162" sldId="296"/>
            <ac:spMk id="2" creationId="{8CD6769E-4A48-D638-9644-9B3850C14F94}"/>
          </ac:spMkLst>
        </pc:spChg>
        <pc:spChg chg="mod">
          <ac:chgData name="Wajeeha Wajeeha (2421933)" userId="89d5ca7c-7b58-4f98-baad-0f02fa468c64" providerId="ADAL" clId="{CFFC9300-3D01-43B2-8331-7241944FC5A3}" dt="2025-10-11T13:19:16.100" v="82" actId="1076"/>
          <ac:spMkLst>
            <pc:docMk/>
            <pc:sldMk cId="3280421162" sldId="296"/>
            <ac:spMk id="5" creationId="{E28E2276-5697-606E-7BCB-E2CDF1625BA6}"/>
          </ac:spMkLst>
        </pc:spChg>
        <pc:spChg chg="mod">
          <ac:chgData name="Wajeeha Wajeeha (2421933)" userId="89d5ca7c-7b58-4f98-baad-0f02fa468c64" providerId="ADAL" clId="{CFFC9300-3D01-43B2-8331-7241944FC5A3}" dt="2025-10-11T13:19:18.348" v="83" actId="1076"/>
          <ac:spMkLst>
            <pc:docMk/>
            <pc:sldMk cId="3280421162" sldId="296"/>
            <ac:spMk id="6" creationId="{B51BA89B-2752-8C31-AA55-6C6F471F6FE8}"/>
          </ac:spMkLst>
        </pc:spChg>
      </pc:sldChg>
      <pc:sldChg chg="modSp">
        <pc:chgData name="Wajeeha Wajeeha (2421933)" userId="89d5ca7c-7b58-4f98-baad-0f02fa468c64" providerId="ADAL" clId="{CFFC9300-3D01-43B2-8331-7241944FC5A3}" dt="2025-10-11T13:19:58.424" v="102" actId="20577"/>
        <pc:sldMkLst>
          <pc:docMk/>
          <pc:sldMk cId="744064778" sldId="297"/>
        </pc:sldMkLst>
        <pc:spChg chg="mod">
          <ac:chgData name="Wajeeha Wajeeha (2421933)" userId="89d5ca7c-7b58-4f98-baad-0f02fa468c64" providerId="ADAL" clId="{CFFC9300-3D01-43B2-8331-7241944FC5A3}" dt="2025-10-11T13:19:58.424" v="102" actId="20577"/>
          <ac:spMkLst>
            <pc:docMk/>
            <pc:sldMk cId="744064778" sldId="297"/>
            <ac:spMk id="5" creationId="{3A201623-CB38-8E7C-9231-F51F616C2D1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10/11/25</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10/11/25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dirty="0"/>
          </a:p>
        </p:txBody>
      </p:sp>
    </p:spTree>
    <p:extLst>
      <p:ext uri="{BB962C8B-B14F-4D97-AF65-F5344CB8AC3E}">
        <p14:creationId xmlns:p14="http://schemas.microsoft.com/office/powerpoint/2010/main" val="1085124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3</a:t>
            </a:fld>
            <a:endParaRPr lang="en-US" dirty="0"/>
          </a:p>
        </p:txBody>
      </p:sp>
    </p:spTree>
    <p:extLst>
      <p:ext uri="{BB962C8B-B14F-4D97-AF65-F5344CB8AC3E}">
        <p14:creationId xmlns:p14="http://schemas.microsoft.com/office/powerpoint/2010/main" val="1827009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62CB9073-1A97-EF48-93BC-E626B884D79B}"/>
              </a:ext>
            </a:extLst>
          </p:cNvPr>
          <p:cNvSpPr>
            <a:spLocks noGrp="1"/>
          </p:cNvSpPr>
          <p:nvPr>
            <p:ph type="pic" sz="quarter" idx="14"/>
          </p:nvPr>
        </p:nvSpPr>
        <p:spPr>
          <a:xfrm>
            <a:off x="-9249" y="-4352"/>
            <a:ext cx="12201250" cy="6862352"/>
          </a:xfrm>
          <a:custGeom>
            <a:avLst/>
            <a:gdLst>
              <a:gd name="connsiteX0" fmla="*/ 0 w 12201250"/>
              <a:gd name="connsiteY0" fmla="*/ 0 h 6862352"/>
              <a:gd name="connsiteX1" fmla="*/ 11376796 w 12201250"/>
              <a:gd name="connsiteY1" fmla="*/ 0 h 6862352"/>
              <a:gd name="connsiteX2" fmla="*/ 12201249 w 12201250"/>
              <a:gd name="connsiteY2" fmla="*/ 824452 h 6862352"/>
              <a:gd name="connsiteX3" fmla="*/ 12201249 w 12201250"/>
              <a:gd name="connsiteY3" fmla="*/ 0 h 6862352"/>
              <a:gd name="connsiteX4" fmla="*/ 12201250 w 12201250"/>
              <a:gd name="connsiteY4" fmla="*/ 0 h 6862352"/>
              <a:gd name="connsiteX5" fmla="*/ 12201250 w 12201250"/>
              <a:gd name="connsiteY5" fmla="*/ 6862352 h 6862352"/>
              <a:gd name="connsiteX6" fmla="*/ 839512 w 12201250"/>
              <a:gd name="connsiteY6" fmla="*/ 6862352 h 6862352"/>
              <a:gd name="connsiteX7" fmla="*/ 9249 w 12201250"/>
              <a:gd name="connsiteY7" fmla="*/ 6032090 h 6862352"/>
              <a:gd name="connsiteX8" fmla="*/ 9249 w 12201250"/>
              <a:gd name="connsiteY8" fmla="*/ 6862352 h 6862352"/>
              <a:gd name="connsiteX9" fmla="*/ 0 w 12201250"/>
              <a:gd name="connsiteY9" fmla="*/ 6862352 h 686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250" h="6862352">
                <a:moveTo>
                  <a:pt x="0" y="0"/>
                </a:moveTo>
                <a:lnTo>
                  <a:pt x="11376796" y="0"/>
                </a:lnTo>
                <a:lnTo>
                  <a:pt x="12201249" y="824452"/>
                </a:lnTo>
                <a:lnTo>
                  <a:pt x="12201249" y="0"/>
                </a:lnTo>
                <a:lnTo>
                  <a:pt x="12201250" y="0"/>
                </a:lnTo>
                <a:lnTo>
                  <a:pt x="12201250" y="6862352"/>
                </a:lnTo>
                <a:lnTo>
                  <a:pt x="839512" y="6862352"/>
                </a:lnTo>
                <a:lnTo>
                  <a:pt x="9249" y="6032090"/>
                </a:lnTo>
                <a:lnTo>
                  <a:pt x="9249" y="6862352"/>
                </a:lnTo>
                <a:lnTo>
                  <a:pt x="0" y="6862352"/>
                </a:lnTo>
                <a:close/>
              </a:path>
            </a:pathLst>
          </a:custGeom>
          <a:solidFill>
            <a:schemeClr val="tx1"/>
          </a:solidFill>
        </p:spPr>
        <p:txBody>
          <a:bodyPr wrap="square">
            <a:noAutofit/>
          </a:bodyPr>
          <a:lstStyle/>
          <a:p>
            <a:r>
              <a:rPr lang="en-GB"/>
              <a:t>Click icon to add picture</a:t>
            </a:r>
            <a:endParaRPr lang="en-US" dirty="0"/>
          </a:p>
        </p:txBody>
      </p:sp>
      <p:sp>
        <p:nvSpPr>
          <p:cNvPr id="12" name="Text Placeholder 2">
            <a:extLst>
              <a:ext uri="{FF2B5EF4-FFF2-40B4-BE49-F238E27FC236}">
                <a16:creationId xmlns:a16="http://schemas.microsoft.com/office/drawing/2014/main" id="{63A7554C-2E3E-454F-9E07-C38195D4CF32}"/>
              </a:ext>
            </a:extLst>
          </p:cNvPr>
          <p:cNvSpPr>
            <a:spLocks noGrp="1"/>
          </p:cNvSpPr>
          <p:nvPr>
            <p:ph type="body" idx="13" hasCustomPrompt="1"/>
          </p:nvPr>
        </p:nvSpPr>
        <p:spPr>
          <a:xfrm>
            <a:off x="838200" y="4561873"/>
            <a:ext cx="10515600" cy="703135"/>
          </a:xfrm>
        </p:spPr>
        <p:txBody>
          <a:bodyPr lIns="91440" rIns="91440" anchor="ctr">
            <a:normAutofit/>
          </a:bodyPr>
          <a:lstStyle>
            <a:lvl1pPr marL="0" indent="0" algn="l">
              <a:lnSpc>
                <a:spcPct val="150000"/>
              </a:lnSpc>
              <a:buNone/>
              <a:defRPr sz="2400" b="1" i="0" cap="all" spc="600" baseline="0">
                <a:solidFill>
                  <a:schemeClr val="bg1"/>
                </a:solidFill>
                <a:latin typeface="MingLiU" panose="02020509000000000000" pitchFamily="49" charset="-120"/>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ja-JP" dirty="0">
                <a:latin typeface="Meiryo UI" panose="020B0604030504040204" pitchFamily="50" charset="-128"/>
                <a:ea typeface="Meiryo UI" panose="020B0604030504040204" pitchFamily="50" charset="-128"/>
              </a:rPr>
              <a:t>Subtitle</a:t>
            </a:r>
            <a:endParaRPr lang="ja-JP" altLang="en-US" dirty="0">
              <a:latin typeface="Meiryo UI" panose="020B0604030504040204" pitchFamily="50" charset="-128"/>
              <a:ea typeface="Meiryo UI" panose="020B0604030504040204" pitchFamily="50" charset="-128"/>
            </a:endParaRPr>
          </a:p>
        </p:txBody>
      </p:sp>
      <p:sp>
        <p:nvSpPr>
          <p:cNvPr id="18" name="Title 1">
            <a:extLst>
              <a:ext uri="{FF2B5EF4-FFF2-40B4-BE49-F238E27FC236}">
                <a16:creationId xmlns:a16="http://schemas.microsoft.com/office/drawing/2014/main" id="{E3ED0903-C4AC-F843-878E-D66CB7BFB0E9}"/>
              </a:ext>
            </a:extLst>
          </p:cNvPr>
          <p:cNvSpPr>
            <a:spLocks noGrp="1"/>
          </p:cNvSpPr>
          <p:nvPr>
            <p:ph type="title" hasCustomPrompt="1"/>
          </p:nvPr>
        </p:nvSpPr>
        <p:spPr>
          <a:xfrm>
            <a:off x="838200" y="2373294"/>
            <a:ext cx="7709488" cy="1927810"/>
          </a:xfrm>
        </p:spPr>
        <p:txBody>
          <a:bodyPr lIns="91440" rIns="91440">
            <a:noAutofit/>
          </a:bodyPr>
          <a:lstStyle>
            <a:lvl1pPr algn="l">
              <a:defRPr sz="13800" b="1" i="0" spc="150" baseline="0">
                <a:solidFill>
                  <a:schemeClr val="bg1"/>
                </a:solidFill>
                <a:latin typeface="MingLiU" panose="02020509000000000000" pitchFamily="49" charset="-120"/>
                <a:ea typeface="MingLiU" panose="02020509000000000000" pitchFamily="49" charset="-120"/>
              </a:defRPr>
            </a:lvl1pPr>
          </a:lstStyle>
          <a:p>
            <a:r>
              <a:rPr lang="en-US" dirty="0"/>
              <a:t>Title</a:t>
            </a:r>
          </a:p>
        </p:txBody>
      </p:sp>
      <p:sp>
        <p:nvSpPr>
          <p:cNvPr id="22" name="Right Triangle 21">
            <a:extLst>
              <a:ext uri="{FF2B5EF4-FFF2-40B4-BE49-F238E27FC236}">
                <a16:creationId xmlns:a16="http://schemas.microsoft.com/office/drawing/2014/main" id="{EF81B901-913B-5741-A4AC-B5819DACFCDF}"/>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3" name="Right Triangle 22">
            <a:extLst>
              <a:ext uri="{FF2B5EF4-FFF2-40B4-BE49-F238E27FC236}">
                <a16:creationId xmlns:a16="http://schemas.microsoft.com/office/drawing/2014/main" id="{8FDD99BC-FCD1-D541-9FE6-03E39F2856C6}"/>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 name="Oval 22">
            <a:extLst>
              <a:ext uri="{FF2B5EF4-FFF2-40B4-BE49-F238E27FC236}">
                <a16:creationId xmlns:a16="http://schemas.microsoft.com/office/drawing/2014/main" id="{CA93CC85-EFC8-994A-9ADB-8DEE2579AAF9}"/>
              </a:ext>
            </a:extLst>
          </p:cNvPr>
          <p:cNvSpPr/>
          <p:nvPr userDrawn="1"/>
        </p:nvSpPr>
        <p:spPr>
          <a:xfrm rot="16200000" flipH="1">
            <a:off x="1668897" y="3522719"/>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37436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C551932-EED2-CB48-969B-F9308DFE265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
        <p:nvSpPr>
          <p:cNvPr id="51" name="Title 1">
            <a:extLst>
              <a:ext uri="{FF2B5EF4-FFF2-40B4-BE49-F238E27FC236}">
                <a16:creationId xmlns:a16="http://schemas.microsoft.com/office/drawing/2014/main" id="{ADEF5424-A6E0-A345-9A75-92E71E45923E}"/>
              </a:ext>
            </a:extLst>
          </p:cNvPr>
          <p:cNvSpPr>
            <a:spLocks noGrp="1"/>
          </p:cNvSpPr>
          <p:nvPr>
            <p:ph type="title"/>
          </p:nvPr>
        </p:nvSpPr>
        <p:spPr>
          <a:xfrm>
            <a:off x="830269" y="168721"/>
            <a:ext cx="10523531"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grpSp>
        <p:nvGrpSpPr>
          <p:cNvPr id="52" name="Group 51">
            <a:extLst>
              <a:ext uri="{FF2B5EF4-FFF2-40B4-BE49-F238E27FC236}">
                <a16:creationId xmlns:a16="http://schemas.microsoft.com/office/drawing/2014/main" id="{2D2069D9-A96F-DD4A-B6CB-C29449020E71}"/>
              </a:ext>
            </a:extLst>
          </p:cNvPr>
          <p:cNvGrpSpPr/>
          <p:nvPr userDrawn="1"/>
        </p:nvGrpSpPr>
        <p:grpSpPr>
          <a:xfrm>
            <a:off x="0" y="-10162"/>
            <a:ext cx="12192000" cy="6868162"/>
            <a:chOff x="0" y="-10162"/>
            <a:chExt cx="12192000" cy="6868162"/>
          </a:xfrm>
        </p:grpSpPr>
        <p:sp>
          <p:nvSpPr>
            <p:cNvPr id="53" name="Right Triangle 52">
              <a:extLst>
                <a:ext uri="{FF2B5EF4-FFF2-40B4-BE49-F238E27FC236}">
                  <a16:creationId xmlns:a16="http://schemas.microsoft.com/office/drawing/2014/main" id="{44CFA19C-5DA0-774B-AFF3-36921EACACDD}"/>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4" name="Right Triangle 53">
              <a:extLst>
                <a:ext uri="{FF2B5EF4-FFF2-40B4-BE49-F238E27FC236}">
                  <a16:creationId xmlns:a16="http://schemas.microsoft.com/office/drawing/2014/main" id="{D9F82FBA-46B0-A844-AE24-E839A52F2A42}"/>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cxnSp>
        <p:nvCxnSpPr>
          <p:cNvPr id="56" name="Straight Connector 55">
            <a:extLst>
              <a:ext uri="{FF2B5EF4-FFF2-40B4-BE49-F238E27FC236}">
                <a16:creationId xmlns:a16="http://schemas.microsoft.com/office/drawing/2014/main" id="{639370BE-395F-E946-A985-43E0B2F007A7}"/>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7EC358B-2232-784F-B64F-E210A64AF153}"/>
              </a:ext>
            </a:extLst>
          </p:cNvPr>
          <p:cNvCxnSpPr>
            <a:cxnSpLocks/>
          </p:cNvCxnSpPr>
          <p:nvPr userDrawn="1"/>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8" name="Oval 22">
            <a:extLst>
              <a:ext uri="{FF2B5EF4-FFF2-40B4-BE49-F238E27FC236}">
                <a16:creationId xmlns:a16="http://schemas.microsoft.com/office/drawing/2014/main" id="{5C8304CD-638B-A244-8BB2-5827EFC0BE18}"/>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FFD9DF-9E1C-4765-BCE6-B273DEE1F564}"/>
              </a:ext>
            </a:extLst>
          </p:cNvPr>
          <p:cNvSpPr>
            <a:spLocks noGrp="1"/>
          </p:cNvSpPr>
          <p:nvPr>
            <p:ph sz="quarter" idx="10"/>
          </p:nvPr>
        </p:nvSpPr>
        <p:spPr>
          <a:xfrm>
            <a:off x="830263" y="1266825"/>
            <a:ext cx="10531474" cy="4495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2429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55188DA-8D2D-EE45-B63B-68389D618B8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a:stretch/>
        </p:blipFill>
        <p:spPr>
          <a:xfrm>
            <a:off x="12700" y="-4352"/>
            <a:ext cx="6618160" cy="6862352"/>
          </a:xfrm>
          <a:prstGeom prst="rect">
            <a:avLst/>
          </a:prstGeom>
        </p:spPr>
      </p:pic>
      <p:sp>
        <p:nvSpPr>
          <p:cNvPr id="6" name="Right Triangle 5">
            <a:extLst>
              <a:ext uri="{FF2B5EF4-FFF2-40B4-BE49-F238E27FC236}">
                <a16:creationId xmlns:a16="http://schemas.microsoft.com/office/drawing/2014/main" id="{49DD1090-E08C-414F-B909-F960029978CC}"/>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9" name="Title 1">
            <a:extLst>
              <a:ext uri="{FF2B5EF4-FFF2-40B4-BE49-F238E27FC236}">
                <a16:creationId xmlns:a16="http://schemas.microsoft.com/office/drawing/2014/main" id="{42AACF99-BFF2-EF4D-905B-698BF1366208}"/>
              </a:ext>
            </a:extLst>
          </p:cNvPr>
          <p:cNvSpPr>
            <a:spLocks noGrp="1"/>
          </p:cNvSpPr>
          <p:nvPr>
            <p:ph type="title"/>
          </p:nvPr>
        </p:nvSpPr>
        <p:spPr>
          <a:xfrm>
            <a:off x="830269" y="168721"/>
            <a:ext cx="4858575"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sp>
        <p:nvSpPr>
          <p:cNvPr id="20" name="Oval 22">
            <a:extLst>
              <a:ext uri="{FF2B5EF4-FFF2-40B4-BE49-F238E27FC236}">
                <a16:creationId xmlns:a16="http://schemas.microsoft.com/office/drawing/2014/main" id="{E86DEBE5-E80B-624F-85DC-B53B9841EF52}"/>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ight Triangle 23">
            <a:extLst>
              <a:ext uri="{FF2B5EF4-FFF2-40B4-BE49-F238E27FC236}">
                <a16:creationId xmlns:a16="http://schemas.microsoft.com/office/drawing/2014/main" id="{2498330F-989F-C743-B682-3B45105A64F9}"/>
              </a:ext>
            </a:extLst>
          </p:cNvPr>
          <p:cNvSpPr/>
          <p:nvPr userDrawn="1"/>
        </p:nvSpPr>
        <p:spPr>
          <a:xfrm rot="10800000">
            <a:off x="5800596" y="-435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5" name="Picture Placeholder 10">
            <a:extLst>
              <a:ext uri="{FF2B5EF4-FFF2-40B4-BE49-F238E27FC236}">
                <a16:creationId xmlns:a16="http://schemas.microsoft.com/office/drawing/2014/main" id="{4BFA0C42-6D2A-FE45-B00F-C3FE723B69B9}"/>
              </a:ext>
            </a:extLst>
          </p:cNvPr>
          <p:cNvSpPr>
            <a:spLocks noGrp="1"/>
          </p:cNvSpPr>
          <p:nvPr>
            <p:ph type="pic" sz="quarter" idx="14"/>
          </p:nvPr>
        </p:nvSpPr>
        <p:spPr>
          <a:xfrm>
            <a:off x="6638925" y="-4352"/>
            <a:ext cx="5553075" cy="6862352"/>
          </a:xfrm>
          <a:solidFill>
            <a:schemeClr val="accent1"/>
          </a:solidFill>
        </p:spPr>
        <p:txBody>
          <a:bodyPr/>
          <a:lstStyle/>
          <a:p>
            <a:r>
              <a:rPr lang="en-GB"/>
              <a:t>Click icon to add picture</a:t>
            </a:r>
            <a:endParaRPr lang="en-US" dirty="0"/>
          </a:p>
        </p:txBody>
      </p:sp>
      <p:cxnSp>
        <p:nvCxnSpPr>
          <p:cNvPr id="26" name="Straight Connector 25">
            <a:extLst>
              <a:ext uri="{FF2B5EF4-FFF2-40B4-BE49-F238E27FC236}">
                <a16:creationId xmlns:a16="http://schemas.microsoft.com/office/drawing/2014/main" id="{DD7A153A-DE47-5845-9FBA-5E84842262CB}"/>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470FEE8-FCFE-D34B-AC0A-D33499171CF5}"/>
              </a:ext>
            </a:extLst>
          </p:cNvPr>
          <p:cNvCxnSpPr>
            <a:cxnSpLocks/>
          </p:cNvCxnSpPr>
          <p:nvPr userDrawn="1"/>
        </p:nvCxnSpPr>
        <p:spPr>
          <a:xfrm>
            <a:off x="5235260"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F88E3020-67F3-4319-8D6D-AF959AE4492B}"/>
              </a:ext>
            </a:extLst>
          </p:cNvPr>
          <p:cNvSpPr>
            <a:spLocks noGrp="1"/>
          </p:cNvSpPr>
          <p:nvPr>
            <p:ph type="dt" sz="half" idx="15"/>
          </p:nvPr>
        </p:nvSpPr>
        <p:spPr/>
        <p:txBody>
          <a:bodyPr/>
          <a:lstStyle/>
          <a:p>
            <a:fld id="{81B73CA7-3CCD-504D-B97A-835A2330CDB2}" type="datetimeFigureOut">
              <a:rPr lang="en-US" smtClean="0"/>
              <a:pPr/>
              <a:t>10/11/25</a:t>
            </a:fld>
            <a:endParaRPr lang="en-US" dirty="0"/>
          </a:p>
        </p:txBody>
      </p:sp>
      <p:sp>
        <p:nvSpPr>
          <p:cNvPr id="7" name="Footer Placeholder 6">
            <a:extLst>
              <a:ext uri="{FF2B5EF4-FFF2-40B4-BE49-F238E27FC236}">
                <a16:creationId xmlns:a16="http://schemas.microsoft.com/office/drawing/2014/main" id="{C8332DD3-414D-426E-BB83-A7CE934174B6}"/>
              </a:ext>
            </a:extLst>
          </p:cNvPr>
          <p:cNvSpPr>
            <a:spLocks noGrp="1"/>
          </p:cNvSpPr>
          <p:nvPr>
            <p:ph type="ftr" sz="quarter" idx="16"/>
          </p:nvPr>
        </p:nvSpPr>
        <p:spPr/>
        <p:txBody>
          <a:bodyPr/>
          <a:lstStyle/>
          <a:p>
            <a:endParaRPr lang="en-US" dirty="0"/>
          </a:p>
        </p:txBody>
      </p:sp>
      <p:sp>
        <p:nvSpPr>
          <p:cNvPr id="8" name="Slide Number Placeholder 7">
            <a:extLst>
              <a:ext uri="{FF2B5EF4-FFF2-40B4-BE49-F238E27FC236}">
                <a16:creationId xmlns:a16="http://schemas.microsoft.com/office/drawing/2014/main" id="{5DBA4D0A-04F7-406D-970F-851D89A87A95}"/>
              </a:ext>
            </a:extLst>
          </p:cNvPr>
          <p:cNvSpPr>
            <a:spLocks noGrp="1"/>
          </p:cNvSpPr>
          <p:nvPr>
            <p:ph type="sldNum" sz="quarter" idx="17"/>
          </p:nvPr>
        </p:nvSpPr>
        <p:spPr/>
        <p:txBody>
          <a:bodyPr/>
          <a:lstStyle/>
          <a:p>
            <a:fld id="{5831BA38-18F3-0A4D-A45F-13B53FF2DACC}" type="slidenum">
              <a:rPr lang="en-US" smtClean="0"/>
              <a:pPr/>
              <a:t>‹#›</a:t>
            </a:fld>
            <a:endParaRPr lang="en-US" dirty="0"/>
          </a:p>
        </p:txBody>
      </p:sp>
      <p:sp>
        <p:nvSpPr>
          <p:cNvPr id="11" name="Content Placeholder 10">
            <a:extLst>
              <a:ext uri="{FF2B5EF4-FFF2-40B4-BE49-F238E27FC236}">
                <a16:creationId xmlns:a16="http://schemas.microsoft.com/office/drawing/2014/main" id="{D68424A6-569A-4335-9863-0351A5FABE88}"/>
              </a:ext>
            </a:extLst>
          </p:cNvPr>
          <p:cNvSpPr>
            <a:spLocks noGrp="1"/>
          </p:cNvSpPr>
          <p:nvPr>
            <p:ph sz="quarter" idx="18"/>
          </p:nvPr>
        </p:nvSpPr>
        <p:spPr>
          <a:xfrm>
            <a:off x="830263" y="1266825"/>
            <a:ext cx="4858574" cy="4495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780951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tx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96E039-748A-D54A-ACAE-7A9C63FCAEB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
        <p:nvSpPr>
          <p:cNvPr id="11" name="Title 1">
            <a:extLst>
              <a:ext uri="{FF2B5EF4-FFF2-40B4-BE49-F238E27FC236}">
                <a16:creationId xmlns:a16="http://schemas.microsoft.com/office/drawing/2014/main" id="{451E21C1-74BE-0348-B8AE-3174A9AAA08E}"/>
              </a:ext>
            </a:extLst>
          </p:cNvPr>
          <p:cNvSpPr>
            <a:spLocks noGrp="1"/>
          </p:cNvSpPr>
          <p:nvPr>
            <p:ph type="title"/>
          </p:nvPr>
        </p:nvSpPr>
        <p:spPr>
          <a:xfrm>
            <a:off x="830269" y="168721"/>
            <a:ext cx="10523531"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grpSp>
        <p:nvGrpSpPr>
          <p:cNvPr id="43" name="Group 42">
            <a:extLst>
              <a:ext uri="{FF2B5EF4-FFF2-40B4-BE49-F238E27FC236}">
                <a16:creationId xmlns:a16="http://schemas.microsoft.com/office/drawing/2014/main" id="{84FD6E85-A2E7-B84D-9400-6F8D1C6FF159}"/>
              </a:ext>
            </a:extLst>
          </p:cNvPr>
          <p:cNvGrpSpPr/>
          <p:nvPr userDrawn="1"/>
        </p:nvGrpSpPr>
        <p:grpSpPr>
          <a:xfrm>
            <a:off x="0" y="-10162"/>
            <a:ext cx="12192000" cy="6868162"/>
            <a:chOff x="0" y="-10162"/>
            <a:chExt cx="12192000" cy="6868162"/>
          </a:xfrm>
        </p:grpSpPr>
        <p:sp>
          <p:nvSpPr>
            <p:cNvPr id="10" name="Right Triangle 9">
              <a:extLst>
                <a:ext uri="{FF2B5EF4-FFF2-40B4-BE49-F238E27FC236}">
                  <a16:creationId xmlns:a16="http://schemas.microsoft.com/office/drawing/2014/main" id="{6912A38B-FDC5-1E4F-B0ED-145140947339}"/>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8" name="Right Triangle 27">
              <a:extLst>
                <a:ext uri="{FF2B5EF4-FFF2-40B4-BE49-F238E27FC236}">
                  <a16:creationId xmlns:a16="http://schemas.microsoft.com/office/drawing/2014/main" id="{B5B0DCFE-7295-8740-9EC5-E9A681F21F94}"/>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sp>
        <p:nvSpPr>
          <p:cNvPr id="20" name="Text Placeholder 2">
            <a:extLst>
              <a:ext uri="{FF2B5EF4-FFF2-40B4-BE49-F238E27FC236}">
                <a16:creationId xmlns:a16="http://schemas.microsoft.com/office/drawing/2014/main" id="{52918AA3-DC2E-CC41-95A6-C5757DE618D4}"/>
              </a:ext>
            </a:extLst>
          </p:cNvPr>
          <p:cNvSpPr>
            <a:spLocks noGrp="1"/>
          </p:cNvSpPr>
          <p:nvPr>
            <p:ph type="body" idx="1"/>
          </p:nvPr>
        </p:nvSpPr>
        <p:spPr>
          <a:xfrm>
            <a:off x="838201" y="1618714"/>
            <a:ext cx="4433046" cy="703135"/>
          </a:xfrm>
          <a:noFill/>
        </p:spPr>
        <p:txBody>
          <a:bodyPr lIns="91440" rIns="91440" anchor="ctr">
            <a:normAutofit/>
          </a:bodyPr>
          <a:lstStyle>
            <a:lvl1pPr marL="0" indent="0" algn="l">
              <a:lnSpc>
                <a:spcPct val="150000"/>
              </a:lnSpc>
              <a:buNone/>
              <a:defRPr sz="1800" b="1" i="0" cap="all" spc="150" baseline="0">
                <a:solidFill>
                  <a:schemeClr val="accent1"/>
                </a:solidFill>
                <a:latin typeface="+mj-lt"/>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2" name="Text Placeholder 2">
            <a:extLst>
              <a:ext uri="{FF2B5EF4-FFF2-40B4-BE49-F238E27FC236}">
                <a16:creationId xmlns:a16="http://schemas.microsoft.com/office/drawing/2014/main" id="{BBF9C69D-A733-884F-BC4B-A4E97A9315C4}"/>
              </a:ext>
            </a:extLst>
          </p:cNvPr>
          <p:cNvSpPr>
            <a:spLocks noGrp="1"/>
          </p:cNvSpPr>
          <p:nvPr>
            <p:ph type="body" idx="11"/>
          </p:nvPr>
        </p:nvSpPr>
        <p:spPr>
          <a:xfrm>
            <a:off x="6932749" y="1618714"/>
            <a:ext cx="4433046" cy="703135"/>
          </a:xfrm>
          <a:noFill/>
        </p:spPr>
        <p:txBody>
          <a:bodyPr lIns="91440" rIns="91440" anchor="ctr">
            <a:normAutofit/>
          </a:bodyPr>
          <a:lstStyle>
            <a:lvl1pPr marL="0" indent="0" algn="l">
              <a:lnSpc>
                <a:spcPct val="150000"/>
              </a:lnSpc>
              <a:buNone/>
              <a:defRPr sz="1800" b="1" i="0" cap="all" spc="150" baseline="0">
                <a:solidFill>
                  <a:schemeClr val="accent1"/>
                </a:solidFill>
                <a:latin typeface="+mj-lt"/>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Oval 22">
            <a:extLst>
              <a:ext uri="{FF2B5EF4-FFF2-40B4-BE49-F238E27FC236}">
                <a16:creationId xmlns:a16="http://schemas.microsoft.com/office/drawing/2014/main" id="{2077B7CC-D16D-C84E-AF69-2D082EDC5C8E}"/>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1" name="Straight Connector 30">
            <a:extLst>
              <a:ext uri="{FF2B5EF4-FFF2-40B4-BE49-F238E27FC236}">
                <a16:creationId xmlns:a16="http://schemas.microsoft.com/office/drawing/2014/main" id="{9A65B340-D917-634F-AE17-87F536B21002}"/>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EA4411-3DF4-5E42-A781-3F59BBBD00F9}"/>
              </a:ext>
            </a:extLst>
          </p:cNvPr>
          <p:cNvCxnSpPr>
            <a:cxnSpLocks/>
          </p:cNvCxnSpPr>
          <p:nvPr userDrawn="1"/>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53EFD6CC-AFA8-4227-B3F1-27845AE5BE28}"/>
              </a:ext>
            </a:extLst>
          </p:cNvPr>
          <p:cNvSpPr>
            <a:spLocks noGrp="1"/>
          </p:cNvSpPr>
          <p:nvPr>
            <p:ph type="dt" sz="half" idx="12"/>
          </p:nvPr>
        </p:nvSpPr>
        <p:spPr/>
        <p:txBody>
          <a:bodyPr/>
          <a:lstStyle/>
          <a:p>
            <a:fld id="{81B73CA7-3CCD-504D-B97A-835A2330CDB2}" type="datetimeFigureOut">
              <a:rPr lang="en-US" smtClean="0"/>
              <a:pPr/>
              <a:t>10/11/25</a:t>
            </a:fld>
            <a:endParaRPr lang="en-US" dirty="0"/>
          </a:p>
        </p:txBody>
      </p:sp>
      <p:sp>
        <p:nvSpPr>
          <p:cNvPr id="3" name="Footer Placeholder 2">
            <a:extLst>
              <a:ext uri="{FF2B5EF4-FFF2-40B4-BE49-F238E27FC236}">
                <a16:creationId xmlns:a16="http://schemas.microsoft.com/office/drawing/2014/main" id="{E5000E12-D3DD-4E44-BAEC-A48DBC4D50B5}"/>
              </a:ext>
            </a:extLst>
          </p:cNvPr>
          <p:cNvSpPr>
            <a:spLocks noGrp="1"/>
          </p:cNvSpPr>
          <p:nvPr>
            <p:ph type="ftr" sz="quarter" idx="13"/>
          </p:nvPr>
        </p:nvSpPr>
        <p:spPr/>
        <p:txBody>
          <a:bodyPr/>
          <a:lstStyle/>
          <a:p>
            <a:endParaRPr lang="en-US" dirty="0"/>
          </a:p>
        </p:txBody>
      </p:sp>
      <p:sp>
        <p:nvSpPr>
          <p:cNvPr id="4" name="Slide Number Placeholder 3">
            <a:extLst>
              <a:ext uri="{FF2B5EF4-FFF2-40B4-BE49-F238E27FC236}">
                <a16:creationId xmlns:a16="http://schemas.microsoft.com/office/drawing/2014/main" id="{92587F0E-3488-4890-9BD2-AF49A732987B}"/>
              </a:ext>
            </a:extLst>
          </p:cNvPr>
          <p:cNvSpPr>
            <a:spLocks noGrp="1"/>
          </p:cNvSpPr>
          <p:nvPr>
            <p:ph type="sldNum" sz="quarter" idx="14"/>
          </p:nvPr>
        </p:nvSpPr>
        <p:spPr/>
        <p:txBody>
          <a:bodyPr/>
          <a:lstStyle/>
          <a:p>
            <a:fld id="{5831BA38-18F3-0A4D-A45F-13B53FF2DACC}" type="slidenum">
              <a:rPr lang="en-US" smtClean="0"/>
              <a:pPr/>
              <a:t>‹#›</a:t>
            </a:fld>
            <a:endParaRPr lang="en-US" dirty="0"/>
          </a:p>
        </p:txBody>
      </p:sp>
      <p:sp>
        <p:nvSpPr>
          <p:cNvPr id="6" name="Content Placeholder 5">
            <a:extLst>
              <a:ext uri="{FF2B5EF4-FFF2-40B4-BE49-F238E27FC236}">
                <a16:creationId xmlns:a16="http://schemas.microsoft.com/office/drawing/2014/main" id="{EC26D3AA-2705-4636-BFEE-C89371FC519B}"/>
              </a:ext>
            </a:extLst>
          </p:cNvPr>
          <p:cNvSpPr>
            <a:spLocks noGrp="1"/>
          </p:cNvSpPr>
          <p:nvPr>
            <p:ph sz="quarter" idx="15"/>
          </p:nvPr>
        </p:nvSpPr>
        <p:spPr>
          <a:xfrm>
            <a:off x="830263" y="2474913"/>
            <a:ext cx="4434840" cy="3094037"/>
          </a:xfrm>
        </p:spPr>
        <p:txBody>
          <a:bodyPr/>
          <a:lstStyle>
            <a:lvl2pPr>
              <a:spcBef>
                <a:spcPts val="600"/>
              </a:spcBef>
              <a:defRPr/>
            </a:lvl2pPr>
          </a:lstStyle>
          <a:p>
            <a:pPr lvl="0"/>
            <a:r>
              <a:rPr lang="en-GB"/>
              <a:t>Click to edit Master text styles</a:t>
            </a:r>
          </a:p>
          <a:p>
            <a:pPr lvl="1"/>
            <a:r>
              <a:rPr lang="en-GB"/>
              <a:t>Second level</a:t>
            </a:r>
          </a:p>
        </p:txBody>
      </p:sp>
      <p:sp>
        <p:nvSpPr>
          <p:cNvPr id="23" name="Content Placeholder 5">
            <a:extLst>
              <a:ext uri="{FF2B5EF4-FFF2-40B4-BE49-F238E27FC236}">
                <a16:creationId xmlns:a16="http://schemas.microsoft.com/office/drawing/2014/main" id="{F758E678-4B0C-4E7A-94BE-1006B5814E93}"/>
              </a:ext>
            </a:extLst>
          </p:cNvPr>
          <p:cNvSpPr>
            <a:spLocks noGrp="1"/>
          </p:cNvSpPr>
          <p:nvPr>
            <p:ph sz="quarter" idx="16"/>
          </p:nvPr>
        </p:nvSpPr>
        <p:spPr>
          <a:xfrm>
            <a:off x="6932748" y="2474913"/>
            <a:ext cx="4434840" cy="3094037"/>
          </a:xfrm>
        </p:spPr>
        <p:txBody>
          <a:bodyPr/>
          <a:lstStyle>
            <a:lvl2pPr>
              <a:spcBef>
                <a:spcPts val="600"/>
              </a:spcBef>
              <a:defRPr/>
            </a:lvl2pPr>
          </a:lstStyle>
          <a:p>
            <a:pPr lvl="0"/>
            <a:r>
              <a:rPr lang="en-GB"/>
              <a:t>Click to edit Master text styles</a:t>
            </a:r>
          </a:p>
          <a:p>
            <a:pPr lvl="1"/>
            <a:r>
              <a:rPr lang="en-GB"/>
              <a:t>Second level</a:t>
            </a:r>
          </a:p>
        </p:txBody>
      </p:sp>
    </p:spTree>
    <p:extLst>
      <p:ext uri="{BB962C8B-B14F-4D97-AF65-F5344CB8AC3E}">
        <p14:creationId xmlns:p14="http://schemas.microsoft.com/office/powerpoint/2010/main" val="3151632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Caption">
    <p:bg>
      <p:bgPr>
        <a:solidFill>
          <a:schemeClr val="tx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72A19413-A8E7-ED4F-88DE-08A12997A0F3}"/>
              </a:ext>
            </a:extLst>
          </p:cNvPr>
          <p:cNvSpPr>
            <a:spLocks noGrp="1"/>
          </p:cNvSpPr>
          <p:nvPr>
            <p:ph type="pic" sz="quarter" idx="15"/>
          </p:nvPr>
        </p:nvSpPr>
        <p:spPr>
          <a:xfrm>
            <a:off x="0" y="-4763"/>
            <a:ext cx="12179300" cy="6862763"/>
          </a:xfrm>
          <a:solidFill>
            <a:schemeClr val="accent1"/>
          </a:solidFill>
        </p:spPr>
        <p:txBody>
          <a:bodyPr/>
          <a:lstStyle/>
          <a:p>
            <a:r>
              <a:rPr lang="en-GB"/>
              <a:t>Click icon to add picture</a:t>
            </a:r>
            <a:endParaRPr lang="en-US" dirty="0"/>
          </a:p>
        </p:txBody>
      </p:sp>
      <p:sp>
        <p:nvSpPr>
          <p:cNvPr id="19" name="Title 1">
            <a:extLst>
              <a:ext uri="{FF2B5EF4-FFF2-40B4-BE49-F238E27FC236}">
                <a16:creationId xmlns:a16="http://schemas.microsoft.com/office/drawing/2014/main" id="{42AACF99-BFF2-EF4D-905B-698BF1366208}"/>
              </a:ext>
            </a:extLst>
          </p:cNvPr>
          <p:cNvSpPr>
            <a:spLocks noGrp="1"/>
          </p:cNvSpPr>
          <p:nvPr>
            <p:ph type="title"/>
          </p:nvPr>
        </p:nvSpPr>
        <p:spPr>
          <a:xfrm>
            <a:off x="5312215" y="2432458"/>
            <a:ext cx="6044503"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A933BB6-76EF-4E91-AEF1-BE67D60ED86C}"/>
              </a:ext>
            </a:extLst>
          </p:cNvPr>
          <p:cNvSpPr>
            <a:spLocks noGrp="1"/>
          </p:cNvSpPr>
          <p:nvPr>
            <p:ph sz="quarter" idx="16"/>
          </p:nvPr>
        </p:nvSpPr>
        <p:spPr>
          <a:xfrm>
            <a:off x="5311775" y="3530600"/>
            <a:ext cx="6044943" cy="2825750"/>
          </a:xfrm>
        </p:spPr>
        <p:txBody>
          <a:bodyPr/>
          <a:lstStyle>
            <a:lvl1pPr marL="0" indent="0">
              <a:buNone/>
              <a:defRPr/>
            </a:lvl1pPr>
          </a:lstStyle>
          <a:p>
            <a:pPr lvl="0"/>
            <a:r>
              <a:rPr lang="en-GB"/>
              <a:t>Click to edit Master text styles</a:t>
            </a:r>
          </a:p>
        </p:txBody>
      </p:sp>
    </p:spTree>
    <p:extLst>
      <p:ext uri="{BB962C8B-B14F-4D97-AF65-F5344CB8AC3E}">
        <p14:creationId xmlns:p14="http://schemas.microsoft.com/office/powerpoint/2010/main" val="1222012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4EB4B-30F5-5541-B2A0-6BD04D0109C9}"/>
              </a:ext>
            </a:extLst>
          </p:cNvPr>
          <p:cNvSpPr>
            <a:spLocks noGrp="1"/>
          </p:cNvSpPr>
          <p:nvPr>
            <p:ph type="dt" sz="half" idx="10"/>
          </p:nvPr>
        </p:nvSpPr>
        <p:spPr/>
        <p:txBody>
          <a:bodyPr/>
          <a:lstStyle/>
          <a:p>
            <a:fld id="{906A8E3A-8DBF-0542-BC99-444DCA0CC2C2}" type="datetimeFigureOut">
              <a:rPr lang="en-US" smtClean="0"/>
              <a:t>10/11/25</a:t>
            </a:fld>
            <a:endParaRPr lang="en-US" dirty="0"/>
          </a:p>
        </p:txBody>
      </p:sp>
      <p:sp>
        <p:nvSpPr>
          <p:cNvPr id="3" name="Footer Placeholder 2">
            <a:extLst>
              <a:ext uri="{FF2B5EF4-FFF2-40B4-BE49-F238E27FC236}">
                <a16:creationId xmlns:a16="http://schemas.microsoft.com/office/drawing/2014/main" id="{72D97956-7D4F-5346-B8DD-3653B600E65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D5AB29D-BA7D-E743-8CA0-6953FF72B2BC}"/>
              </a:ext>
            </a:extLst>
          </p:cNvPr>
          <p:cNvSpPr>
            <a:spLocks noGrp="1"/>
          </p:cNvSpPr>
          <p:nvPr>
            <p:ph type="sldNum" sz="quarter" idx="12"/>
          </p:nvPr>
        </p:nvSpPr>
        <p:spPr/>
        <p:txBody>
          <a:bodyPr/>
          <a:lstStyle/>
          <a:p>
            <a:fld id="{A693002F-D6EA-CF48-8F44-2316036B2B87}" type="slidenum">
              <a:rPr lang="en-US" smtClean="0"/>
              <a:t>‹#›</a:t>
            </a:fld>
            <a:endParaRPr lang="en-US" dirty="0"/>
          </a:p>
        </p:txBody>
      </p:sp>
      <p:pic>
        <p:nvPicPr>
          <p:cNvPr id="5" name="Picture 4">
            <a:extLst>
              <a:ext uri="{FF2B5EF4-FFF2-40B4-BE49-F238E27FC236}">
                <a16:creationId xmlns:a16="http://schemas.microsoft.com/office/drawing/2014/main" id="{05A03656-1F6D-D044-B015-1B4DAD3A56BE}"/>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Tree>
    <p:extLst>
      <p:ext uri="{BB962C8B-B14F-4D97-AF65-F5344CB8AC3E}">
        <p14:creationId xmlns:p14="http://schemas.microsoft.com/office/powerpoint/2010/main" val="4110256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D48F80-1562-4C4E-887A-B3EB2024C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3E045F5A-B343-9140-888A-F4A0F3DAE3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A2865FBC-5324-6640-AB2B-F303AA276FA5}"/>
              </a:ext>
            </a:extLst>
          </p:cNvPr>
          <p:cNvSpPr>
            <a:spLocks noGrp="1"/>
          </p:cNvSpPr>
          <p:nvPr>
            <p:ph type="dt" sz="half" idx="2"/>
          </p:nvPr>
        </p:nvSpPr>
        <p:spPr>
          <a:xfrm>
            <a:off x="838200" y="6492875"/>
            <a:ext cx="2743200" cy="228600"/>
          </a:xfrm>
          <a:prstGeom prst="rect">
            <a:avLst/>
          </a:prstGeom>
        </p:spPr>
        <p:txBody>
          <a:bodyPr vert="horz" lIns="91440" tIns="45720" rIns="91440" bIns="45720" rtlCol="0" anchor="ctr"/>
          <a:lstStyle>
            <a:lvl1pPr algn="l">
              <a:defRPr sz="800">
                <a:solidFill>
                  <a:schemeClr val="bg1"/>
                </a:solidFill>
              </a:defRPr>
            </a:lvl1pPr>
          </a:lstStyle>
          <a:p>
            <a:fld id="{81B73CA7-3CCD-504D-B97A-835A2330CDB2}" type="datetimeFigureOut">
              <a:rPr lang="en-US" smtClean="0"/>
              <a:pPr/>
              <a:t>10/11/25</a:t>
            </a:fld>
            <a:endParaRPr lang="en-US" dirty="0"/>
          </a:p>
        </p:txBody>
      </p:sp>
      <p:sp>
        <p:nvSpPr>
          <p:cNvPr id="5" name="Footer Placeholder 4">
            <a:extLst>
              <a:ext uri="{FF2B5EF4-FFF2-40B4-BE49-F238E27FC236}">
                <a16:creationId xmlns:a16="http://schemas.microsoft.com/office/drawing/2014/main" id="{567050E5-FDBF-7C4A-8BB3-B44C2CEBA89A}"/>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8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7DC1BFAD-CCAB-D24E-B7A6-4B9D514D05A3}"/>
              </a:ext>
            </a:extLst>
          </p:cNvPr>
          <p:cNvSpPr>
            <a:spLocks noGrp="1"/>
          </p:cNvSpPr>
          <p:nvPr>
            <p:ph type="sldNum" sz="quarter" idx="4"/>
          </p:nvPr>
        </p:nvSpPr>
        <p:spPr>
          <a:xfrm>
            <a:off x="8610600" y="6492875"/>
            <a:ext cx="2743200" cy="228600"/>
          </a:xfrm>
          <a:prstGeom prst="rect">
            <a:avLst/>
          </a:prstGeom>
        </p:spPr>
        <p:txBody>
          <a:bodyPr vert="horz" lIns="91440" tIns="45720" rIns="91440" bIns="45720" rtlCol="0" anchor="ctr"/>
          <a:lstStyle>
            <a:lvl1pPr algn="r">
              <a:defRPr sz="800">
                <a:solidFill>
                  <a:schemeClr val="bg1"/>
                </a:solidFill>
              </a:defRPr>
            </a:lvl1pPr>
          </a:lstStyle>
          <a:p>
            <a:fld id="{5831BA38-18F3-0A4D-A45F-13B53FF2DACC}" type="slidenum">
              <a:rPr lang="en-US" smtClean="0"/>
              <a:pPr/>
              <a:t>‹#›</a:t>
            </a:fld>
            <a:endParaRPr lang="en-US" dirty="0"/>
          </a:p>
        </p:txBody>
      </p:sp>
    </p:spTree>
    <p:extLst>
      <p:ext uri="{BB962C8B-B14F-4D97-AF65-F5344CB8AC3E}">
        <p14:creationId xmlns:p14="http://schemas.microsoft.com/office/powerpoint/2010/main" val="226516204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11" r:id="rId3"/>
    <p:sldLayoutId id="2147483710" r:id="rId4"/>
    <p:sldLayoutId id="2147483714" r:id="rId5"/>
    <p:sldLayoutId id="2147483715" r:id="rId6"/>
  </p:sldLayoutIdLst>
  <p:txStyles>
    <p:titleStyle>
      <a:lvl1pPr algn="l" defTabSz="914400" rtl="0" eaLnBrk="1" latinLnBrk="0" hangingPunct="1">
        <a:lnSpc>
          <a:spcPct val="90000"/>
        </a:lnSpc>
        <a:spcBef>
          <a:spcPct val="0"/>
        </a:spcBef>
        <a:buNone/>
        <a:defRPr sz="2400" b="1" kern="1200" spc="150" baseline="0">
          <a:solidFill>
            <a:schemeClr val="bg1"/>
          </a:solidFill>
          <a:latin typeface="+mj-lt"/>
          <a:ea typeface="MingLiU" panose="02020509000000000000" pitchFamily="49" charset="-120"/>
          <a:cs typeface="+mj-cs"/>
        </a:defRPr>
      </a:lvl1pPr>
    </p:titleStyle>
    <p:bodyStyle>
      <a:lvl1pPr marL="2286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1pPr>
      <a:lvl2pPr marL="6858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2pPr>
      <a:lvl3pPr marL="11430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3pPr>
      <a:lvl4pPr marL="16002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4pPr>
      <a:lvl5pPr marL="20574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tiff"/><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FB64E80-675E-6A4A-AF41-D8DE47B3CFE5}"/>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screen">
            <a:alphaModFix amt="62000"/>
            <a:extLst>
              <a:ext uri="{BEBA8EAE-BF5A-486C-A8C5-ECC9F3942E4B}">
                <a14:imgProps xmlns:a14="http://schemas.microsoft.com/office/drawing/2010/main">
                  <a14:imgLayer r:embed="rId4">
                    <a14:imgEffect>
                      <a14:brightnessContrast bright="-60000"/>
                    </a14:imgEffect>
                  </a14:imgLayer>
                </a14:imgProps>
              </a:ext>
              <a:ext uri="{28A0092B-C50C-407E-A947-70E740481C1C}">
                <a14:useLocalDpi xmlns:a14="http://schemas.microsoft.com/office/drawing/2010/main"/>
              </a:ext>
            </a:extLst>
          </a:blip>
          <a:srcRect/>
          <a:stretch>
            <a:fillRect/>
          </a:stretch>
        </p:blipFill>
        <p:spPr>
          <a:xfrm>
            <a:off x="23917252" y="-26353"/>
            <a:ext cx="12201250" cy="6862352"/>
          </a:xfrm>
        </p:spPr>
      </p:pic>
      <p:pic>
        <p:nvPicPr>
          <p:cNvPr id="13" name="Picture Placeholder 8">
            <a:extLst>
              <a:ext uri="{FF2B5EF4-FFF2-40B4-BE49-F238E27FC236}">
                <a16:creationId xmlns:a16="http://schemas.microsoft.com/office/drawing/2014/main" id="{4D6F1B91-622D-D14D-A2EE-5B2A56BAC075}"/>
              </a:ext>
              <a:ext uri="{C183D7F6-B498-43B3-948B-1728B52AA6E4}">
                <adec:decorative xmlns:adec="http://schemas.microsoft.com/office/drawing/2017/decorative" val="1"/>
              </a:ext>
            </a:extLst>
          </p:cNvPr>
          <p:cNvPicPr>
            <a:picLocks noChangeAspect="1"/>
          </p:cNvPicPr>
          <p:nvPr/>
        </p:nvPicPr>
        <p:blipFill rotWithShape="1">
          <a:blip r:embed="rId5" cstate="screen">
            <a:alphaModFix amt="10000"/>
            <a:extLst>
              <a:ext uri="{28A0092B-C50C-407E-A947-70E740481C1C}">
                <a14:useLocalDpi xmlns:a14="http://schemas.microsoft.com/office/drawing/2010/main"/>
              </a:ext>
            </a:extLst>
          </a:blip>
          <a:srcRect/>
          <a:stretch/>
        </p:blipFill>
        <p:spPr>
          <a:xfrm>
            <a:off x="20465311" y="-2016115"/>
            <a:ext cx="12201250" cy="6862352"/>
          </a:xfrm>
          <a:custGeom>
            <a:avLst/>
            <a:gdLst>
              <a:gd name="connsiteX0" fmla="*/ 0 w 12201250"/>
              <a:gd name="connsiteY0" fmla="*/ 0 h 6862352"/>
              <a:gd name="connsiteX1" fmla="*/ 11376796 w 12201250"/>
              <a:gd name="connsiteY1" fmla="*/ 0 h 6862352"/>
              <a:gd name="connsiteX2" fmla="*/ 12201249 w 12201250"/>
              <a:gd name="connsiteY2" fmla="*/ 824452 h 6862352"/>
              <a:gd name="connsiteX3" fmla="*/ 12201249 w 12201250"/>
              <a:gd name="connsiteY3" fmla="*/ 0 h 6862352"/>
              <a:gd name="connsiteX4" fmla="*/ 12201250 w 12201250"/>
              <a:gd name="connsiteY4" fmla="*/ 0 h 6862352"/>
              <a:gd name="connsiteX5" fmla="*/ 12201250 w 12201250"/>
              <a:gd name="connsiteY5" fmla="*/ 6862352 h 6862352"/>
              <a:gd name="connsiteX6" fmla="*/ 839512 w 12201250"/>
              <a:gd name="connsiteY6" fmla="*/ 6862352 h 6862352"/>
              <a:gd name="connsiteX7" fmla="*/ 9249 w 12201250"/>
              <a:gd name="connsiteY7" fmla="*/ 6032090 h 6862352"/>
              <a:gd name="connsiteX8" fmla="*/ 9249 w 12201250"/>
              <a:gd name="connsiteY8" fmla="*/ 6862352 h 6862352"/>
              <a:gd name="connsiteX9" fmla="*/ 0 w 12201250"/>
              <a:gd name="connsiteY9" fmla="*/ 6862352 h 686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250" h="6862352">
                <a:moveTo>
                  <a:pt x="0" y="0"/>
                </a:moveTo>
                <a:lnTo>
                  <a:pt x="11376796" y="0"/>
                </a:lnTo>
                <a:lnTo>
                  <a:pt x="12201249" y="824452"/>
                </a:lnTo>
                <a:lnTo>
                  <a:pt x="12201249" y="0"/>
                </a:lnTo>
                <a:lnTo>
                  <a:pt x="12201250" y="0"/>
                </a:lnTo>
                <a:lnTo>
                  <a:pt x="12201250" y="6862352"/>
                </a:lnTo>
                <a:lnTo>
                  <a:pt x="839512" y="6862352"/>
                </a:lnTo>
                <a:lnTo>
                  <a:pt x="9249" y="6032090"/>
                </a:lnTo>
                <a:lnTo>
                  <a:pt x="9249" y="6862352"/>
                </a:lnTo>
                <a:lnTo>
                  <a:pt x="0" y="6862352"/>
                </a:lnTo>
                <a:close/>
              </a:path>
            </a:pathLst>
          </a:custGeom>
          <a:noFill/>
        </p:spPr>
      </p:pic>
      <p:sp>
        <p:nvSpPr>
          <p:cNvPr id="23" name="Text Placeholder 22">
            <a:extLst>
              <a:ext uri="{FF2B5EF4-FFF2-40B4-BE49-F238E27FC236}">
                <a16:creationId xmlns:a16="http://schemas.microsoft.com/office/drawing/2014/main" id="{2B499F37-632F-694F-948A-C7A79D753D0C}"/>
              </a:ext>
            </a:extLst>
          </p:cNvPr>
          <p:cNvSpPr>
            <a:spLocks noGrp="1"/>
          </p:cNvSpPr>
          <p:nvPr>
            <p:ph type="body" idx="13"/>
          </p:nvPr>
        </p:nvSpPr>
        <p:spPr>
          <a:xfrm>
            <a:off x="838200" y="1415061"/>
            <a:ext cx="10515600" cy="3849947"/>
          </a:xfrm>
        </p:spPr>
        <p:txBody>
          <a:bodyPr>
            <a:normAutofit fontScale="77500" lnSpcReduction="20000"/>
          </a:bodyPr>
          <a:lstStyle/>
          <a:p>
            <a:pPr marL="800100" lvl="1" indent="-342900">
              <a:buFont typeface="Arial" panose="020B0604020202020204" pitchFamily="34" charset="0"/>
              <a:buChar char="•"/>
            </a:pPr>
            <a:endParaRPr lang="en-GB" altLang="ja-JP" b="0" dirty="0"/>
          </a:p>
          <a:p>
            <a:pPr marL="800100" lvl="1" indent="-342900">
              <a:buFont typeface="Arial" panose="020B0604020202020204" pitchFamily="34" charset="0"/>
              <a:buChar char="•"/>
            </a:pPr>
            <a:r>
              <a:rPr lang="en-GB" altLang="ja-JP" b="0" dirty="0"/>
              <a:t>Introduction</a:t>
            </a:r>
          </a:p>
          <a:p>
            <a:pPr marL="342900" indent="-342900">
              <a:buFont typeface="Arial" panose="020B0604020202020204" pitchFamily="34" charset="0"/>
              <a:buChar char="•"/>
            </a:pPr>
            <a:endParaRPr lang="en-GB" altLang="ja-JP" b="0" dirty="0"/>
          </a:p>
          <a:p>
            <a:pPr marL="342900" indent="-342900">
              <a:buFont typeface="Arial" panose="020B0604020202020204" pitchFamily="34" charset="0"/>
              <a:buChar char="•"/>
            </a:pPr>
            <a:r>
              <a:rPr lang="en-GB" altLang="ja-JP" b="0" dirty="0"/>
              <a:t>Hello, my name is Wajeeha Wajeeha </a:t>
            </a:r>
          </a:p>
          <a:p>
            <a:pPr marL="800100" lvl="1" indent="-342900">
              <a:buFont typeface="Arial" panose="020B0604020202020204" pitchFamily="34" charset="0"/>
              <a:buChar char="•"/>
            </a:pPr>
            <a:r>
              <a:rPr lang="en-GB" altLang="ja-JP" b="0" dirty="0"/>
              <a:t>Today, I will be presenting my own SWOT analysis to demonstrate how I plan to develop my skills and knowledge to become a Healthcare Assistant within the Health and Social Care industry in the UK.With SWOT, I can take into account my strengths, weaknesses, opportunities, and threats so that I will be able to know how to grow both personally and professionally</a:t>
            </a:r>
            <a:r>
              <a:rPr lang="en-GB" altLang="ja-JP" b="0" i="1" dirty="0"/>
              <a:t>.</a:t>
            </a:r>
            <a:endParaRPr lang="ja-JP" altLang="en-US" b="0" i="1" dirty="0"/>
          </a:p>
        </p:txBody>
      </p:sp>
      <p:cxnSp>
        <p:nvCxnSpPr>
          <p:cNvPr id="24" name="Straight Connector 23">
            <a:extLst>
              <a:ext uri="{FF2B5EF4-FFF2-40B4-BE49-F238E27FC236}">
                <a16:creationId xmlns:a16="http://schemas.microsoft.com/office/drawing/2014/main" id="{B9B1A04B-6BC3-D643-85AB-06635BAA9D6C}"/>
              </a:ext>
              <a:ext uri="{C183D7F6-B498-43B3-948B-1728B52AA6E4}">
                <adec:decorative xmlns:adec="http://schemas.microsoft.com/office/drawing/2017/decorative" val="1"/>
              </a:ext>
            </a:extLst>
          </p:cNvPr>
          <p:cNvCxnSpPr>
            <a:cxnSpLocks/>
          </p:cNvCxnSpPr>
          <p:nvPr/>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3A6FEDB-5D57-B342-8D7B-927F5879847D}"/>
              </a:ext>
              <a:ext uri="{C183D7F6-B498-43B3-948B-1728B52AA6E4}">
                <adec:decorative xmlns:adec="http://schemas.microsoft.com/office/drawing/2017/decorative" val="1"/>
              </a:ext>
            </a:extLst>
          </p:cNvPr>
          <p:cNvCxnSpPr>
            <a:cxnSpLocks/>
          </p:cNvCxnSpPr>
          <p:nvPr/>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5" name="Oval 22">
            <a:extLst>
              <a:ext uri="{FF2B5EF4-FFF2-40B4-BE49-F238E27FC236}">
                <a16:creationId xmlns:a16="http://schemas.microsoft.com/office/drawing/2014/main" id="{07285DAF-4CC1-E142-B7FA-4D3950873771}"/>
              </a:ext>
              <a:ext uri="{C183D7F6-B498-43B3-948B-1728B52AA6E4}">
                <adec:decorative xmlns:adec="http://schemas.microsoft.com/office/drawing/2017/decorative" val="1"/>
              </a:ext>
            </a:extLst>
          </p:cNvPr>
          <p:cNvSpPr/>
          <p:nvPr/>
        </p:nvSpPr>
        <p:spPr>
          <a:xfrm rot="16200000" flipH="1">
            <a:off x="1668897" y="3522719"/>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78701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17">
            <a:extLst>
              <a:ext uri="{FF2B5EF4-FFF2-40B4-BE49-F238E27FC236}">
                <a16:creationId xmlns:a16="http://schemas.microsoft.com/office/drawing/2014/main" id="{F451EBE7-64A3-7E40-8C33-3C01E8EBABD2}"/>
              </a:ext>
            </a:extLst>
          </p:cNvPr>
          <p:cNvSpPr>
            <a:spLocks noGrp="1"/>
          </p:cNvSpPr>
          <p:nvPr>
            <p:ph idx="4294967295"/>
          </p:nvPr>
        </p:nvSpPr>
        <p:spPr>
          <a:xfrm>
            <a:off x="830263" y="1266516"/>
            <a:ext cx="10532281" cy="4495765"/>
          </a:xfrm>
        </p:spPr>
        <p:txBody>
          <a:bodyPr/>
          <a:lstStyle/>
          <a:p>
            <a:endParaRPr lang="en-GB" altLang="ja-JP" dirty="0"/>
          </a:p>
          <a:p>
            <a:r>
              <a:rPr lang="en-GB" altLang="ja-JP" dirty="0"/>
              <a:t>A SWOT analysis is an effective method that makes individuals more familiar with their strengths and weaknesses.</a:t>
            </a:r>
          </a:p>
          <a:p>
            <a:r>
              <a:rPr lang="en-GB" altLang="ja-JP" dirty="0"/>
              <a:t>It stands for Strengths, Weaknesses, Opportunities and Threats.It is often used in education and workplaces to plan career goals and identify areas for improvement.</a:t>
            </a:r>
          </a:p>
          <a:p>
            <a:r>
              <a:rPr lang="en-GB" altLang="ja-JP" dirty="0"/>
              <a:t>In Health and Social Care, this will help me by learning how to be a better carer and enjoy a successful career.With </a:t>
            </a:r>
            <a:r>
              <a:rPr lang="en-GB" altLang="ja-JP" dirty="0" err="1"/>
              <a:t>Gurel</a:t>
            </a:r>
            <a:r>
              <a:rPr lang="en-GB" altLang="ja-JP" dirty="0"/>
              <a:t> and Tat (2017), SWOT analysis is also found to reinforce individual development by making the individual draw up realistic plans from the current circumstances.</a:t>
            </a:r>
            <a:endParaRPr lang="ja-JP" altLang="en-US" dirty="0"/>
          </a:p>
        </p:txBody>
      </p:sp>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829456" y="413488"/>
            <a:ext cx="10523531" cy="1151861"/>
          </a:xfrm>
        </p:spPr>
        <p:txBody>
          <a:bodyPr>
            <a:normAutofit/>
          </a:bodyPr>
          <a:lstStyle/>
          <a:p>
            <a:r>
              <a:rPr lang="en-GB" altLang="ja-JP" dirty="0"/>
              <a:t>What is SWOT Analysis?</a:t>
            </a:r>
            <a:endParaRPr lang="en-US" dirty="0"/>
          </a:p>
        </p:txBody>
      </p:sp>
    </p:spTree>
    <p:extLst>
      <p:ext uri="{BB962C8B-B14F-4D97-AF65-F5344CB8AC3E}">
        <p14:creationId xmlns:p14="http://schemas.microsoft.com/office/powerpoint/2010/main" val="2037936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17">
            <a:extLst>
              <a:ext uri="{FF2B5EF4-FFF2-40B4-BE49-F238E27FC236}">
                <a16:creationId xmlns:a16="http://schemas.microsoft.com/office/drawing/2014/main" id="{F451EBE7-64A3-7E40-8C33-3C01E8EBABD2}"/>
              </a:ext>
            </a:extLst>
          </p:cNvPr>
          <p:cNvSpPr>
            <a:spLocks noGrp="1"/>
          </p:cNvSpPr>
          <p:nvPr>
            <p:ph idx="4294967295"/>
          </p:nvPr>
        </p:nvSpPr>
        <p:spPr>
          <a:xfrm>
            <a:off x="830263" y="1266516"/>
            <a:ext cx="4862614" cy="4495765"/>
          </a:xfrm>
        </p:spPr>
        <p:txBody>
          <a:bodyPr>
            <a:normAutofit fontScale="77500" lnSpcReduction="20000"/>
          </a:bodyPr>
          <a:lstStyle/>
          <a:p>
            <a:r>
              <a:rPr lang="en-US" dirty="0"/>
              <a:t>Some of the most important strengths are:</a:t>
            </a:r>
            <a:endParaRPr lang="en-GB" dirty="0"/>
          </a:p>
          <a:p>
            <a:r>
              <a:rPr lang="en-US" dirty="0"/>
              <a:t>Effective communication skills an</a:t>
            </a:r>
            <a:r>
              <a:rPr lang="en-GB" dirty="0"/>
              <a:t>d </a:t>
            </a:r>
            <a:r>
              <a:rPr lang="en-US" dirty="0"/>
              <a:t>compassion while assisting people.</a:t>
            </a:r>
            <a:endParaRPr lang="en-GB" dirty="0"/>
          </a:p>
          <a:p>
            <a:r>
              <a:rPr lang="en-US" dirty="0"/>
              <a:t>Developed strong working skills by helping out around the house.</a:t>
            </a:r>
            <a:endParaRPr lang="en-GB" dirty="0"/>
          </a:p>
          <a:p>
            <a:r>
              <a:rPr lang="en-US" dirty="0"/>
              <a:t>Patience and trustworthiness, even under tense circumstances.</a:t>
            </a:r>
            <a:endParaRPr lang="en-GB" dirty="0"/>
          </a:p>
          <a:p>
            <a:r>
              <a:rPr lang="en-US" dirty="0"/>
              <a:t>A strong will to educate others and to learn.</a:t>
            </a:r>
            <a:endParaRPr lang="en-GB" dirty="0"/>
          </a:p>
          <a:p>
            <a:r>
              <a:rPr lang="en-US" dirty="0"/>
              <a:t>For instance, when working to support my disabled sister from home, I demonstrate empathy, patience, and responsibility. This led to me acquiring key care skills that are extremely vital for the role of a Healthcare Assistant.</a:t>
            </a:r>
          </a:p>
        </p:txBody>
      </p:sp>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p:txBody>
          <a:bodyPr/>
          <a:lstStyle/>
          <a:p>
            <a:r>
              <a:rPr lang="en-US" dirty="0"/>
              <a:t>My Strengths</a:t>
            </a:r>
            <a:r>
              <a:rPr lang="en-GB" dirty="0"/>
              <a:t>!</a:t>
            </a:r>
            <a:endParaRPr lang="en-US" dirty="0"/>
          </a:p>
        </p:txBody>
      </p:sp>
      <p:pic>
        <p:nvPicPr>
          <p:cNvPr id="29" name="Picture Placeholder 28">
            <a:extLst>
              <a:ext uri="{FF2B5EF4-FFF2-40B4-BE49-F238E27FC236}">
                <a16:creationId xmlns:a16="http://schemas.microsoft.com/office/drawing/2014/main" id="{4030AF8A-8228-F343-BEC1-75F9E008905F}"/>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8354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25" descr="A picture containing cable, connector, red">
            <a:extLst>
              <a:ext uri="{FF2B5EF4-FFF2-40B4-BE49-F238E27FC236}">
                <a16:creationId xmlns:a16="http://schemas.microsoft.com/office/drawing/2014/main" id="{62BA7BC3-92EE-1A48-9C9C-3DB49A92B738}"/>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solidFill>
            <a:schemeClr val="bg1"/>
          </a:solidFill>
        </p:spPr>
      </p:pic>
      <p:pic>
        <p:nvPicPr>
          <p:cNvPr id="9" name="Picture 8">
            <a:extLst>
              <a:ext uri="{FF2B5EF4-FFF2-40B4-BE49-F238E27FC236}">
                <a16:creationId xmlns:a16="http://schemas.microsoft.com/office/drawing/2014/main" id="{B2DE8458-290E-F74E-88EF-CC9B0D6267A1}"/>
              </a:ext>
              <a:ext uri="{C183D7F6-B498-43B3-948B-1728B52AA6E4}">
                <adec:decorative xmlns:adec="http://schemas.microsoft.com/office/drawing/2017/decorative" val="1"/>
              </a:ext>
            </a:extLst>
          </p:cNvPr>
          <p:cNvPicPr>
            <a:picLocks noChangeAspect="1"/>
          </p:cNvPicPr>
          <p:nvPr/>
        </p:nvPicPr>
        <p:blipFill rotWithShape="1">
          <a:blip r:embed="rId3" cstate="screen">
            <a:alphaModFix amt="10000"/>
            <a:extLst>
              <a:ext uri="{28A0092B-C50C-407E-A947-70E740481C1C}">
                <a14:useLocalDpi xmlns:a14="http://schemas.microsoft.com/office/drawing/2010/main"/>
              </a:ext>
            </a:extLst>
          </a:blip>
          <a:srcRect r="-5"/>
          <a:stretch/>
        </p:blipFill>
        <p:spPr>
          <a:xfrm>
            <a:off x="5117400" y="1481106"/>
            <a:ext cx="7772400" cy="4946073"/>
          </a:xfrm>
          <a:prstGeom prst="rect">
            <a:avLst/>
          </a:prstGeom>
          <a:solidFill>
            <a:schemeClr val="tx1"/>
          </a:solidFill>
        </p:spPr>
      </p:pic>
      <p:sp>
        <p:nvSpPr>
          <p:cNvPr id="10" name="Right Triangle 9">
            <a:extLst>
              <a:ext uri="{FF2B5EF4-FFF2-40B4-BE49-F238E27FC236}">
                <a16:creationId xmlns:a16="http://schemas.microsoft.com/office/drawing/2014/main" id="{B1537400-0358-1343-B656-C2349896C2B3}"/>
              </a:ext>
              <a:ext uri="{C183D7F6-B498-43B3-948B-1728B52AA6E4}">
                <adec:decorative xmlns:adec="http://schemas.microsoft.com/office/drawing/2017/decorative" val="1"/>
              </a:ext>
            </a:extLst>
          </p:cNvPr>
          <p:cNvSpPr/>
          <p:nvPr/>
        </p:nvSpPr>
        <p:spPr>
          <a:xfrm>
            <a:off x="4404360" y="6070600"/>
            <a:ext cx="848217" cy="78740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2" name="Oval 22">
            <a:extLst>
              <a:ext uri="{FF2B5EF4-FFF2-40B4-BE49-F238E27FC236}">
                <a16:creationId xmlns:a16="http://schemas.microsoft.com/office/drawing/2014/main" id="{B41DA7E1-048D-BF4A-8246-F0AB8C7885A8}"/>
              </a:ext>
              <a:ext uri="{C183D7F6-B498-43B3-948B-1728B52AA6E4}">
                <adec:decorative xmlns:adec="http://schemas.microsoft.com/office/drawing/2017/decorative" val="1"/>
              </a:ext>
            </a:extLst>
          </p:cNvPr>
          <p:cNvSpPr/>
          <p:nvPr/>
        </p:nvSpPr>
        <p:spPr>
          <a:xfrm rot="16200000" flipH="1">
            <a:off x="6150843" y="2338331"/>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ight Triangle 12">
            <a:extLst>
              <a:ext uri="{FF2B5EF4-FFF2-40B4-BE49-F238E27FC236}">
                <a16:creationId xmlns:a16="http://schemas.microsoft.com/office/drawing/2014/main" id="{6C58813B-26BB-8549-A635-0966C79A0664}"/>
              </a:ext>
              <a:ext uri="{C183D7F6-B498-43B3-948B-1728B52AA6E4}">
                <adec:decorative xmlns:adec="http://schemas.microsoft.com/office/drawing/2017/decorative" val="1"/>
              </a:ext>
            </a:extLst>
          </p:cNvPr>
          <p:cNvSpPr/>
          <p:nvPr/>
        </p:nvSpPr>
        <p:spPr>
          <a:xfrm rot="10800000">
            <a:off x="11361737" y="1896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cxnSp>
        <p:nvCxnSpPr>
          <p:cNvPr id="14" name="Straight Connector 13">
            <a:extLst>
              <a:ext uri="{FF2B5EF4-FFF2-40B4-BE49-F238E27FC236}">
                <a16:creationId xmlns:a16="http://schemas.microsoft.com/office/drawing/2014/main" id="{D4CC38B3-E784-6745-B78F-8AB1641B680E}"/>
              </a:ext>
              <a:ext uri="{C183D7F6-B498-43B3-948B-1728B52AA6E4}">
                <adec:decorative xmlns:adec="http://schemas.microsoft.com/office/drawing/2017/decorative" val="1"/>
              </a:ext>
            </a:extLst>
          </p:cNvPr>
          <p:cNvCxnSpPr>
            <a:cxnSpLocks/>
          </p:cNvCxnSpPr>
          <p:nvPr/>
        </p:nvCxnSpPr>
        <p:spPr>
          <a:xfrm>
            <a:off x="4465264" y="5380271"/>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A75E66-4D82-114E-B2C1-2D90AA8B94E5}"/>
              </a:ext>
              <a:ext uri="{C183D7F6-B498-43B3-948B-1728B52AA6E4}">
                <adec:decorative xmlns:adec="http://schemas.microsoft.com/office/drawing/2017/decorative" val="1"/>
              </a:ext>
            </a:extLst>
          </p:cNvPr>
          <p:cNvCxnSpPr>
            <a:cxnSpLocks/>
          </p:cNvCxnSpPr>
          <p:nvPr/>
        </p:nvCxnSpPr>
        <p:spPr>
          <a:xfrm>
            <a:off x="10796401" y="1874737"/>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8" name="Content Placeholder 17">
            <a:extLst>
              <a:ext uri="{FF2B5EF4-FFF2-40B4-BE49-F238E27FC236}">
                <a16:creationId xmlns:a16="http://schemas.microsoft.com/office/drawing/2014/main" id="{F451EBE7-64A3-7E40-8C33-3C01E8EBABD2}"/>
              </a:ext>
            </a:extLst>
          </p:cNvPr>
          <p:cNvSpPr>
            <a:spLocks noGrp="1"/>
          </p:cNvSpPr>
          <p:nvPr>
            <p:ph idx="4294967295"/>
          </p:nvPr>
        </p:nvSpPr>
        <p:spPr>
          <a:xfrm>
            <a:off x="5490336" y="3316150"/>
            <a:ext cx="6323617" cy="2754449"/>
          </a:xfrm>
        </p:spPr>
        <p:txBody>
          <a:bodyPr>
            <a:normAutofit fontScale="55000" lnSpcReduction="20000"/>
          </a:bodyPr>
          <a:lstStyle/>
          <a:p>
            <a:r>
              <a:rPr lang="en-GB" altLang="ja-JP" b="1" dirty="0"/>
              <a:t>I  also recognise the things that are weak in me that require adjustment.</a:t>
            </a:r>
          </a:p>
          <a:p>
            <a:r>
              <a:rPr lang="en-GB" altLang="ja-JP" b="1" dirty="0"/>
              <a:t>I am not confident while communicating among groups or giving presentations.	</a:t>
            </a:r>
          </a:p>
          <a:p>
            <a:r>
              <a:rPr lang="en-GB" altLang="ja-JP" b="1" dirty="0"/>
              <a:t>I need to improve time management. </a:t>
            </a:r>
          </a:p>
          <a:p>
            <a:r>
              <a:rPr lang="en-GB" altLang="ja-JP" b="1" dirty="0"/>
              <a:t>I have only limited professional work experience working under a care setting.</a:t>
            </a:r>
          </a:p>
          <a:p>
            <a:r>
              <a:rPr lang="en-GB" altLang="ja-JP" b="1" dirty="0"/>
              <a:t>In order to develop these areas, I will consider getting involved in group work within college to gain confidence, use daily planners to remain well organised.</a:t>
            </a:r>
          </a:p>
          <a:p>
            <a:r>
              <a:rPr lang="en-GB" altLang="ja-JP" b="1" dirty="0"/>
              <a:t>. I also intend experiencing work by undertaking work placements or voluntary work within care homes.</a:t>
            </a:r>
            <a:endParaRPr lang="ja-JP" altLang="en-US" b="1" dirty="0"/>
          </a:p>
        </p:txBody>
      </p:sp>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5312215" y="2432457"/>
            <a:ext cx="6044503" cy="688173"/>
          </a:xfrm>
        </p:spPr>
        <p:txBody>
          <a:bodyPr/>
          <a:lstStyle/>
          <a:p>
            <a:r>
              <a:rPr lang="en-US" dirty="0"/>
              <a:t> </a:t>
            </a:r>
            <a:r>
              <a:rPr lang="en-GB" altLang="ja-JP" b="1" dirty="0"/>
              <a:t> My Weaknesses!</a:t>
            </a:r>
            <a:endParaRPr lang="en-US" dirty="0"/>
          </a:p>
        </p:txBody>
      </p:sp>
    </p:spTree>
    <p:extLst>
      <p:ext uri="{BB962C8B-B14F-4D97-AF65-F5344CB8AC3E}">
        <p14:creationId xmlns:p14="http://schemas.microsoft.com/office/powerpoint/2010/main" val="9404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2627AE97-340B-E245-B9C6-A4E8743E1340}"/>
              </a:ext>
            </a:extLst>
          </p:cNvPr>
          <p:cNvSpPr>
            <a:spLocks noGrp="1"/>
          </p:cNvSpPr>
          <p:nvPr>
            <p:ph type="title"/>
          </p:nvPr>
        </p:nvSpPr>
        <p:spPr>
          <a:xfrm>
            <a:off x="572214" y="1289432"/>
            <a:ext cx="10523531" cy="583800"/>
          </a:xfrm>
        </p:spPr>
        <p:txBody>
          <a:bodyPr/>
          <a:lstStyle/>
          <a:p>
            <a:r>
              <a:rPr lang="en-US" dirty="0"/>
              <a:t>Opportunities and Threats</a:t>
            </a:r>
            <a:r>
              <a:rPr lang="en-GB" dirty="0"/>
              <a:t> </a:t>
            </a:r>
            <a:r>
              <a:rPr lang="en-US" dirty="0" err="1"/>
              <a:t>Opport</a:t>
            </a:r>
            <a:r>
              <a:rPr lang="en-US" dirty="0"/>
              <a:t>•	</a:t>
            </a:r>
            <a:br>
              <a:rPr lang="en-GB" dirty="0"/>
            </a:br>
            <a:endParaRPr lang="en-US" altLang="ja-JP" dirty="0"/>
          </a:p>
        </p:txBody>
      </p:sp>
      <p:sp>
        <p:nvSpPr>
          <p:cNvPr id="16" name="Content Placeholder 15">
            <a:extLst>
              <a:ext uri="{FF2B5EF4-FFF2-40B4-BE49-F238E27FC236}">
                <a16:creationId xmlns:a16="http://schemas.microsoft.com/office/drawing/2014/main" id="{3017211D-9C44-B641-A078-4EA6FEE3BBF9}"/>
              </a:ext>
            </a:extLst>
          </p:cNvPr>
          <p:cNvSpPr>
            <a:spLocks noGrp="1"/>
          </p:cNvSpPr>
          <p:nvPr>
            <p:ph sz="half" idx="4294967295"/>
          </p:nvPr>
        </p:nvSpPr>
        <p:spPr>
          <a:xfrm>
            <a:off x="838201" y="2031361"/>
            <a:ext cx="5559784" cy="3071032"/>
          </a:xfrm>
        </p:spPr>
        <p:txBody>
          <a:bodyPr>
            <a:normAutofit fontScale="47500" lnSpcReduction="20000"/>
          </a:bodyPr>
          <a:lstStyle/>
          <a:p>
            <a:r>
              <a:rPr lang="en-US" dirty="0"/>
              <a:t>There are plenty of NHS apprenticeships and training programs for new entrants to Health and Social Care.</a:t>
            </a:r>
            <a:endParaRPr lang="en-GB" dirty="0"/>
          </a:p>
          <a:p>
            <a:r>
              <a:rPr lang="en-US" dirty="0"/>
              <a:t>•There is rising demand for Healthcare Assistants in the UK as the population is </a:t>
            </a:r>
            <a:r>
              <a:rPr lang="en-GB" dirty="0"/>
              <a:t>against</a:t>
            </a:r>
            <a:r>
              <a:rPr lang="en-US" dirty="0"/>
              <a:t>.</a:t>
            </a:r>
            <a:endParaRPr lang="en-GB" dirty="0"/>
          </a:p>
          <a:p>
            <a:r>
              <a:rPr lang="en-US" dirty="0"/>
              <a:t>• Campus placements and voluntary work offer me the chance to gain real exposure and hone my skills.</a:t>
            </a:r>
            <a:endParaRPr lang="en-GB" dirty="0"/>
          </a:p>
          <a:p>
            <a:r>
              <a:rPr lang="en-US" dirty="0"/>
              <a:t>Threat</a:t>
            </a:r>
            <a:r>
              <a:rPr lang="en-GB" dirty="0"/>
              <a:t>- </a:t>
            </a:r>
            <a:r>
              <a:rPr lang="en-US" dirty="0"/>
              <a:t>Competition is very high for NHS work and apprenticeships.</a:t>
            </a:r>
            <a:endParaRPr lang="en-GB" dirty="0"/>
          </a:p>
          <a:p>
            <a:r>
              <a:rPr lang="en-US" dirty="0"/>
              <a:t>•It is work that is tiring, even more so with emotionally charged cases.</a:t>
            </a:r>
            <a:endParaRPr lang="en-GB" dirty="0"/>
          </a:p>
          <a:p>
            <a:r>
              <a:rPr lang="en-US" dirty="0"/>
              <a:t>•Reduces spending by the Health and Social Care department will result in diminishing the number of vacant positions.As Skills for Care (2023) highlights, despite all the above issues, the demand remains very strong for skilled care workers. That means good career prospects even with all the above issues.</a:t>
            </a:r>
          </a:p>
          <a:p>
            <a:endParaRPr lang="ja-JP" altLang="en-US" dirty="0"/>
          </a:p>
        </p:txBody>
      </p:sp>
    </p:spTree>
    <p:extLst>
      <p:ext uri="{BB962C8B-B14F-4D97-AF65-F5344CB8AC3E}">
        <p14:creationId xmlns:p14="http://schemas.microsoft.com/office/powerpoint/2010/main" val="2076961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6769E-4A48-D638-9644-9B3850C14F94}"/>
              </a:ext>
            </a:extLst>
          </p:cNvPr>
          <p:cNvSpPr>
            <a:spLocks noGrp="1"/>
          </p:cNvSpPr>
          <p:nvPr>
            <p:ph type="title"/>
          </p:nvPr>
        </p:nvSpPr>
        <p:spPr>
          <a:xfrm>
            <a:off x="940555" y="345930"/>
            <a:ext cx="10523531" cy="599186"/>
          </a:xfrm>
        </p:spPr>
        <p:txBody>
          <a:bodyPr/>
          <a:lstStyle/>
          <a:p>
            <a:r>
              <a:rPr lang="en-GB" dirty="0"/>
              <a:t>Conclusion</a:t>
            </a:r>
            <a:endParaRPr lang="en-US" dirty="0"/>
          </a:p>
        </p:txBody>
      </p:sp>
      <p:sp>
        <p:nvSpPr>
          <p:cNvPr id="5" name="Content Placeholder 4">
            <a:extLst>
              <a:ext uri="{FF2B5EF4-FFF2-40B4-BE49-F238E27FC236}">
                <a16:creationId xmlns:a16="http://schemas.microsoft.com/office/drawing/2014/main" id="{E28E2276-5697-606E-7BCB-E2CDF1625BA6}"/>
              </a:ext>
            </a:extLst>
          </p:cNvPr>
          <p:cNvSpPr>
            <a:spLocks noGrp="1"/>
          </p:cNvSpPr>
          <p:nvPr>
            <p:ph sz="quarter" idx="15"/>
          </p:nvPr>
        </p:nvSpPr>
        <p:spPr>
          <a:xfrm>
            <a:off x="940555" y="1881981"/>
            <a:ext cx="4434840" cy="3094037"/>
          </a:xfrm>
        </p:spPr>
        <p:txBody>
          <a:bodyPr>
            <a:normAutofit fontScale="70000" lnSpcReduction="20000"/>
          </a:bodyPr>
          <a:lstStyle/>
          <a:p>
            <a:r>
              <a:rPr lang="en-US" dirty="0"/>
              <a:t>Applying My Strengths for Development To grow, I will </a:t>
            </a:r>
            <a:r>
              <a:rPr lang="en-GB" dirty="0"/>
              <a:t>improve </a:t>
            </a:r>
            <a:r>
              <a:rPr lang="en-US" dirty="0"/>
              <a:t>to work on my weaknesses by leveraging strengths to </a:t>
            </a:r>
            <a:r>
              <a:rPr lang="en-GB" dirty="0"/>
              <a:t>use </a:t>
            </a:r>
            <a:r>
              <a:rPr lang="en-US" dirty="0"/>
              <a:t> threats. </a:t>
            </a:r>
            <a:endParaRPr lang="en-GB" dirty="0"/>
          </a:p>
          <a:p>
            <a:r>
              <a:rPr lang="en-US" dirty="0"/>
              <a:t>I will develop confidence by means of placements and training by making effective </a:t>
            </a:r>
            <a:r>
              <a:rPr lang="en-GB" dirty="0"/>
              <a:t>use</a:t>
            </a:r>
            <a:r>
              <a:rPr lang="en-US" dirty="0"/>
              <a:t> of this quality. </a:t>
            </a:r>
            <a:endParaRPr lang="en-GB" dirty="0"/>
          </a:p>
          <a:p>
            <a:r>
              <a:rPr lang="en-US" dirty="0"/>
              <a:t>My patience will help me manage stressful situations calmly.</a:t>
            </a:r>
            <a:endParaRPr lang="en-GB" dirty="0"/>
          </a:p>
          <a:p>
            <a:r>
              <a:rPr lang="en-US" dirty="0"/>
              <a:t> •I will be able to have actual work experience by getting involved as a volunteer. </a:t>
            </a:r>
            <a:endParaRPr lang="en-GB" dirty="0"/>
          </a:p>
          <a:p>
            <a:endParaRPr lang="en-US" dirty="0"/>
          </a:p>
        </p:txBody>
      </p:sp>
      <p:sp>
        <p:nvSpPr>
          <p:cNvPr id="6" name="Content Placeholder 5">
            <a:extLst>
              <a:ext uri="{FF2B5EF4-FFF2-40B4-BE49-F238E27FC236}">
                <a16:creationId xmlns:a16="http://schemas.microsoft.com/office/drawing/2014/main" id="{B51BA89B-2752-8C31-AA55-6C6F471F6FE8}"/>
              </a:ext>
            </a:extLst>
          </p:cNvPr>
          <p:cNvSpPr>
            <a:spLocks noGrp="1"/>
          </p:cNvSpPr>
          <p:nvPr>
            <p:ph sz="quarter" idx="16"/>
          </p:nvPr>
        </p:nvSpPr>
        <p:spPr>
          <a:xfrm>
            <a:off x="6816607" y="1881980"/>
            <a:ext cx="4434840" cy="3094037"/>
          </a:xfrm>
        </p:spPr>
        <p:txBody>
          <a:bodyPr>
            <a:normAutofit fontScale="92500" lnSpcReduction="20000"/>
          </a:bodyPr>
          <a:lstStyle/>
          <a:p>
            <a:r>
              <a:rPr lang="en-US" dirty="0"/>
              <a:t>I will enroll in NHS apprenticeships for the gaining of qualifications alongside working towards the ultimate goal for professional carer or nurse qualifications.</a:t>
            </a:r>
            <a:endParaRPr lang="en-GB" dirty="0"/>
          </a:p>
          <a:p>
            <a:r>
              <a:rPr lang="en-US" dirty="0"/>
              <a:t> By using my strengths and opportunities, I will be able to develop and make a prosperous career out of Health and Social Care. New one</a:t>
            </a:r>
            <a:r>
              <a:rPr lang="en-GB" dirty="0"/>
              <a:t>. </a:t>
            </a:r>
            <a:endParaRPr lang="en-US" dirty="0"/>
          </a:p>
        </p:txBody>
      </p:sp>
    </p:spTree>
    <p:extLst>
      <p:ext uri="{BB962C8B-B14F-4D97-AF65-F5344CB8AC3E}">
        <p14:creationId xmlns:p14="http://schemas.microsoft.com/office/powerpoint/2010/main" val="3280421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2ECD8-635A-4D0D-B02B-EA9AD6A5B905}"/>
              </a:ext>
            </a:extLst>
          </p:cNvPr>
          <p:cNvSpPr>
            <a:spLocks noGrp="1"/>
          </p:cNvSpPr>
          <p:nvPr>
            <p:ph type="title"/>
          </p:nvPr>
        </p:nvSpPr>
        <p:spPr/>
        <p:txBody>
          <a:bodyPr/>
          <a:lstStyle/>
          <a:p>
            <a:r>
              <a:rPr lang="en-GB" dirty="0"/>
              <a:t>References </a:t>
            </a:r>
            <a:endParaRPr lang="en-US" dirty="0"/>
          </a:p>
        </p:txBody>
      </p:sp>
      <p:sp>
        <p:nvSpPr>
          <p:cNvPr id="5" name="Content Placeholder 4">
            <a:extLst>
              <a:ext uri="{FF2B5EF4-FFF2-40B4-BE49-F238E27FC236}">
                <a16:creationId xmlns:a16="http://schemas.microsoft.com/office/drawing/2014/main" id="{3A201623-CB38-8E7C-9231-F51F616C2D1B}"/>
              </a:ext>
            </a:extLst>
          </p:cNvPr>
          <p:cNvSpPr>
            <a:spLocks noGrp="1"/>
          </p:cNvSpPr>
          <p:nvPr>
            <p:ph sz="quarter" idx="15"/>
          </p:nvPr>
        </p:nvSpPr>
        <p:spPr/>
        <p:txBody>
          <a:bodyPr/>
          <a:lstStyle/>
          <a:p>
            <a:r>
              <a:rPr lang="en-US" dirty="0" err="1"/>
              <a:t>Gurel</a:t>
            </a:r>
            <a:r>
              <a:rPr lang="en-US" dirty="0"/>
              <a:t>, E.(2017) SWOT Analysis: A Theoretical Review. The Journal of International Social Research, 10(51), pp. 994–1006.</a:t>
            </a:r>
          </a:p>
        </p:txBody>
      </p:sp>
      <p:sp>
        <p:nvSpPr>
          <p:cNvPr id="6" name="Content Placeholder 5">
            <a:extLst>
              <a:ext uri="{FF2B5EF4-FFF2-40B4-BE49-F238E27FC236}">
                <a16:creationId xmlns:a16="http://schemas.microsoft.com/office/drawing/2014/main" id="{E911F5A7-969D-2CFB-51D9-3783AE6FD1CC}"/>
              </a:ext>
            </a:extLst>
          </p:cNvPr>
          <p:cNvSpPr>
            <a:spLocks noGrp="1"/>
          </p:cNvSpPr>
          <p:nvPr>
            <p:ph sz="quarter" idx="16"/>
          </p:nvPr>
        </p:nvSpPr>
        <p:spPr/>
        <p:txBody>
          <a:bodyPr/>
          <a:lstStyle/>
          <a:p>
            <a:r>
              <a:rPr lang="en-US" dirty="0"/>
              <a:t>Skills for Care (2023) The State of the Adult Social Care Sector and Workforce in England. Leeds: Skills for Care.</a:t>
            </a:r>
          </a:p>
        </p:txBody>
      </p:sp>
    </p:spTree>
    <p:extLst>
      <p:ext uri="{BB962C8B-B14F-4D97-AF65-F5344CB8AC3E}">
        <p14:creationId xmlns:p14="http://schemas.microsoft.com/office/powerpoint/2010/main" val="744064778"/>
      </p:ext>
    </p:extLst>
  </p:cSld>
  <p:clrMapOvr>
    <a:masterClrMapping/>
  </p:clrMapOvr>
</p:sld>
</file>

<file path=ppt/theme/theme1.xml><?xml version="1.0" encoding="utf-8"?>
<a:theme xmlns:a="http://schemas.openxmlformats.org/drawingml/2006/main" name="Bold Tech">
  <a:themeElements>
    <a:clrScheme name="16x9">
      <a:dk1>
        <a:srgbClr val="000000"/>
      </a:dk1>
      <a:lt1>
        <a:srgbClr val="FFFFFF"/>
      </a:lt1>
      <a:dk2>
        <a:srgbClr val="121312"/>
      </a:dk2>
      <a:lt2>
        <a:srgbClr val="FFFFFF"/>
      </a:lt2>
      <a:accent1>
        <a:srgbClr val="EE4036"/>
      </a:accent1>
      <a:accent2>
        <a:srgbClr val="121312"/>
      </a:accent2>
      <a:accent3>
        <a:srgbClr val="A5A5A5"/>
      </a:accent3>
      <a:accent4>
        <a:srgbClr val="252625"/>
      </a:accent4>
      <a:accent5>
        <a:srgbClr val="F1F5F5"/>
      </a:accent5>
      <a:accent6>
        <a:srgbClr val="FAFFFF"/>
      </a:accent6>
      <a:hlink>
        <a:srgbClr val="EE4036"/>
      </a:hlink>
      <a:folHlink>
        <a:srgbClr val="EE4036"/>
      </a:folHlink>
    </a:clrScheme>
    <a:fontScheme name="Custom 44">
      <a:majorFont>
        <a:latin typeface="MingLiU"/>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26422304-17E9-4530-8D08-4F277CB64269}" vid="{BCE6A17A-B98D-492A-82B2-0A1B358761B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256</Words>
  <Application>Microsoft Office PowerPoint</Application>
  <PresentationFormat>Widescreen</PresentationFormat>
  <Paragraphs>32</Paragraphs>
  <Slides>7</Slides>
  <Notes>2</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Bold Tech</vt:lpstr>
      <vt:lpstr>PowerPoint Presentation</vt:lpstr>
      <vt:lpstr>What is SWOT Analysis?</vt:lpstr>
      <vt:lpstr>My Strengths!</vt:lpstr>
      <vt:lpstr>  My Weaknesses!</vt:lpstr>
      <vt:lpstr>Opportunities and Threats Opport•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Wajeeha Wajeeha (2421933)</dc:creator>
  <cp:lastModifiedBy>Wajeeha Wajeeha (2421933)</cp:lastModifiedBy>
  <cp:revision>3</cp:revision>
  <dcterms:created xsi:type="dcterms:W3CDTF">2025-10-10T23:03:44Z</dcterms:created>
  <dcterms:modified xsi:type="dcterms:W3CDTF">2025-10-11T13:22:08Z</dcterms:modified>
</cp:coreProperties>
</file>