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8" r:id="rId6"/>
    <p:sldId id="265" r:id="rId7"/>
    <p:sldId id="259" r:id="rId8"/>
    <p:sldId id="260" r:id="rId9"/>
    <p:sldId id="261" r:id="rId10"/>
    <p:sldId id="262" r:id="rId11"/>
    <p:sldId id="264" r:id="rId12"/>
    <p:sldId id="263" r:id="rId13"/>
    <p:sldId id="266" r:id="rId14"/>
    <p:sldId id="268" r:id="rId15"/>
    <p:sldId id="269" r:id="rId16"/>
    <p:sldId id="274" r:id="rId17"/>
    <p:sldId id="275" r:id="rId18"/>
    <p:sldId id="270" r:id="rId19"/>
    <p:sldId id="271" r:id="rId20"/>
    <p:sldId id="272" r:id="rId21"/>
    <p:sldId id="273" r:id="rId22"/>
    <p:sldId id="276" r:id="rId23"/>
    <p:sldId id="277" r:id="rId24"/>
    <p:sldId id="278" r:id="rId25"/>
    <p:sldId id="267" r:id="rId26"/>
    <p:sldId id="282" r:id="rId27"/>
    <p:sldId id="280" r:id="rId28"/>
    <p:sldId id="281" r:id="rId29"/>
    <p:sldId id="284" r:id="rId30"/>
    <p:sldId id="286" r:id="rId31"/>
    <p:sldId id="287" r:id="rId32"/>
    <p:sldId id="285" r:id="rId33"/>
    <p:sldId id="283" r:id="rId34"/>
    <p:sldId id="288" r:id="rId35"/>
    <p:sldId id="27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3053C20-43AA-4BBF-B26D-F86DE041D523}">
          <p14:sldIdLst>
            <p14:sldId id="257"/>
          </p14:sldIdLst>
        </p14:section>
        <p14:section name="Monica Winn Sanchez" id="{384F383A-D921-43EC-BACC-3EBC41C93433}">
          <p14:sldIdLst>
            <p14:sldId id="258"/>
            <p14:sldId id="265"/>
            <p14:sldId id="259"/>
            <p14:sldId id="260"/>
            <p14:sldId id="261"/>
            <p14:sldId id="262"/>
            <p14:sldId id="264"/>
            <p14:sldId id="263"/>
          </p14:sldIdLst>
        </p14:section>
        <p14:section name="Arif Khamis" id="{4C3682E8-65F1-4189-8E75-E5061729F573}">
          <p14:sldIdLst>
            <p14:sldId id="266"/>
            <p14:sldId id="268"/>
            <p14:sldId id="269"/>
            <p14:sldId id="274"/>
            <p14:sldId id="275"/>
            <p14:sldId id="270"/>
            <p14:sldId id="271"/>
            <p14:sldId id="272"/>
            <p14:sldId id="273"/>
            <p14:sldId id="276"/>
            <p14:sldId id="277"/>
            <p14:sldId id="278"/>
          </p14:sldIdLst>
        </p14:section>
        <p14:section name="Serena Bunting" id="{264171A4-A859-4E20-8FDA-047108A5F6F8}">
          <p14:sldIdLst>
            <p14:sldId id="267"/>
            <p14:sldId id="282"/>
            <p14:sldId id="280"/>
            <p14:sldId id="281"/>
            <p14:sldId id="284"/>
            <p14:sldId id="286"/>
            <p14:sldId id="287"/>
            <p14:sldId id="285"/>
            <p14:sldId id="283"/>
            <p14:sldId id="288"/>
          </p14:sldIdLst>
        </p14:section>
        <p14:section name="Laura Jackson" id="{8BA60354-8624-4839-AFE6-9E7C045A626E}">
          <p14:sldIdLst>
            <p14:sldId id="27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E61BDE-017C-40C9-CA26-1BE35A4C81BA}" v="24" dt="2026-05-20T21:58:46.266"/>
    <p1510:client id="{2CE73153-AE8C-75FE-163F-DE35B2A889A8}" v="1" dt="2026-05-20T15:09:38.778"/>
    <p1510:client id="{37B912C5-1378-4C04-A036-75E79FE45F77}" v="9" dt="2026-05-20T12:21:08.489"/>
    <p1510:client id="{466BB2C8-C330-8F18-6F99-EA11E68F0BCB}" v="164" dt="2026-05-20T11:35:31.437"/>
    <p1510:client id="{605A1974-0028-2D1A-9651-D0AB0A238BE6}" v="74" dt="2026-05-20T21:37:33.456"/>
    <p1510:client id="{79509813-349E-96D7-D041-4AF4DB799C6D}" v="166" dt="2026-05-20T22:41:43.600"/>
    <p1510:client id="{79AB2C9F-E5F0-4234-AC43-14DDC0075FD4}" v="894" dt="2026-05-20T22:30:03.292"/>
    <p1510:client id="{8521C17C-AB29-407F-8C49-6E8534664F31}" v="3473" dt="2026-05-19T16:12:38.685"/>
    <p1510:client id="{9B5908BD-C978-EC37-4F10-CDE4BE277AAF}" v="4" dt="2026-05-20T22:20:42.081"/>
    <p1510:client id="{A627DBF8-A025-C8BF-7565-714D625DE3CA}" v="6" dt="2026-05-20T14:54:09.163"/>
    <p1510:client id="{B5CC52C6-1F4E-3DFF-C475-94DE2D1860CA}" v="3" dt="2026-05-20T22:25:13.750"/>
    <p1510:client id="{F3CBDC98-9C7F-F8B5-5467-23AFF665320B}" v="32" dt="2026-05-20T22:15:02.700"/>
    <p1510:client id="{FD9DAC6A-774E-0985-2E2A-5AA5A3995E14}" v="229" dt="2026-05-20T06:11:37.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gradFill>
                  <a:gsLst>
                    <a:gs pos="0">
                      <a:schemeClr val="accent2"/>
                    </a:gs>
                    <a:gs pos="100000">
                      <a:schemeClr val="accent5"/>
                    </a:gs>
                  </a:gsLst>
                  <a:lin ang="156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p>
            <a:endParaRPr lang="en-US"/>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p>
            <a:fld id="{3AEEF7F6-ECFE-4473-B3E9-C91BE833927A}" type="datetimeFigureOut">
              <a:rPr lang="en-US" smtClean="0"/>
              <a:t>5/20/2026</a:t>
            </a:fld>
            <a:endParaRPr lang="en-US"/>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p>
            <a:fld id="{5DAD859A-2C66-45B9-9A71-3CF205EC2D4A}"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7344" cy="68580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62475411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31520"/>
          </a:xfrm>
        </p:spPr>
        <p:txBody>
          <a:bodyPr/>
          <a:lstStyle>
            <a:lvl1pPr>
              <a:defRPr>
                <a:gradFill>
                  <a:gsLst>
                    <a:gs pos="0">
                      <a:schemeClr val="accent5"/>
                    </a:gs>
                    <a:gs pos="100000">
                      <a:schemeClr val="accent2"/>
                    </a:gs>
                  </a:gsLst>
                  <a:lin ang="13800000" scaled="0"/>
                </a:gradFill>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45703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a:t> </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endParaRPr lang="en-US"/>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3AEEF7F6-ECFE-4473-B3E9-C91BE833927A}" type="datetimeFigureOut">
              <a:rPr lang="en-US" smtClean="0"/>
              <a:t>5/20/2026</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81948945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AB82C7-4740-BEAB-85E9-C816E1CDC453}"/>
              </a:ext>
              <a:ext uri="{C183D7F6-B498-43B3-948B-1728B52AA6E4}">
                <adec:decorative xmlns:adec="http://schemas.microsoft.com/office/drawing/2017/decorative" val="1"/>
              </a:ext>
            </a:extLst>
          </p:cNvPr>
          <p:cNvGrpSpPr/>
          <p:nvPr/>
        </p:nvGrpSpPr>
        <p:grpSpPr>
          <a:xfrm rot="10800000">
            <a:off x="0" y="4492680"/>
            <a:ext cx="12207200" cy="123363"/>
            <a:chOff x="-5025" y="6737718"/>
            <a:chExt cx="12207200" cy="123363"/>
          </a:xfrm>
        </p:grpSpPr>
        <p:sp>
          <p:nvSpPr>
            <p:cNvPr id="5" name="Rectangle 4">
              <a:extLst>
                <a:ext uri="{FF2B5EF4-FFF2-40B4-BE49-F238E27FC236}">
                  <a16:creationId xmlns:a16="http://schemas.microsoft.com/office/drawing/2014/main" id="{0B7E10D0-EE9E-6432-2C4D-0324DE19518E}"/>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B4BE8-5DA5-6F2B-0DB6-7901D4547F64}"/>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2732" y="4965192"/>
            <a:ext cx="11146536" cy="786384"/>
          </a:xfrm>
        </p:spPr>
        <p:txBody>
          <a:bodyPr anchor="b">
            <a:normAutofit/>
          </a:bodyPr>
          <a:lstStyle>
            <a:lvl1pPr algn="ctr">
              <a:defRPr sz="36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43000" y="5806440"/>
            <a:ext cx="9902952" cy="576072"/>
          </a:xfr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4492679"/>
          </a:xfrm>
          <a:blipFill>
            <a:blip r:embed="rId2">
              <a:alphaModFix amt="70000"/>
            </a:blip>
            <a:stretch>
              <a:fillRect/>
            </a:stretch>
          </a:blipFill>
        </p:spPr>
        <p:txBody>
          <a:bodyPr/>
          <a:lstStyle>
            <a:lvl1pPr marL="0" indent="0">
              <a:buNone/>
              <a:defRPr/>
            </a:lvl1pPr>
          </a:lstStyle>
          <a:p>
            <a:r>
              <a:rPr lang="en-US"/>
              <a:t> </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36690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gradFill>
                  <a:gsLst>
                    <a:gs pos="0">
                      <a:schemeClr val="accent5"/>
                    </a:gs>
                    <a:gs pos="100000">
                      <a:schemeClr val="accent2"/>
                    </a:gs>
                  </a:gsLst>
                  <a:lin ang="60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3AEEF7F6-ECFE-4473-B3E9-C91BE833927A}" type="datetimeFigureOut">
              <a:rPr lang="en-US" smtClean="0"/>
              <a:t>5/20/2026</a:t>
            </a:fld>
            <a:endParaRPr lang="en-US"/>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02382917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b">
            <a:normAutofit/>
          </a:bodyPr>
          <a:lstStyle>
            <a:lvl1pPr>
              <a:defRPr lang="en-US" sz="8000" dirty="0">
                <a:gradFill>
                  <a:gsLst>
                    <a:gs pos="0">
                      <a:schemeClr val="accent5"/>
                    </a:gs>
                    <a:gs pos="100000">
                      <a:schemeClr val="accent2"/>
                    </a:gs>
                  </a:gsLst>
                  <a:lin ang="60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3AEEF7F6-ECFE-4473-B3E9-C91BE833927A}" type="datetimeFigureOut">
              <a:rPr lang="en-US" smtClean="0"/>
              <a:t>5/20/2026</a:t>
            </a:fld>
            <a:endParaRPr lang="en-US"/>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59812892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A219385-CEEC-20A5-C72F-B13448DE6E0F}"/>
              </a:ext>
            </a:extLst>
          </p:cNvPr>
          <p:cNvSpPr/>
          <p:nvPr/>
        </p:nvSpPr>
        <p:spPr>
          <a:xfrm>
            <a:off x="0" y="-12003"/>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9FFFB07-15C3-5030-73A7-6D0EBC2FB180}"/>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FFC67F9-A48C-BB0E-03C5-9C32A6BB8C5D}"/>
              </a:ext>
            </a:extLst>
          </p:cNvPr>
          <p:cNvSpPr/>
          <p:nvPr/>
        </p:nvSpPr>
        <p:spPr>
          <a:xfrm rot="16200000" flipH="1">
            <a:off x="2660997" y="-2673001"/>
            <a:ext cx="6870003" cy="12192002"/>
          </a:xfrm>
          <a:prstGeom prst="rect">
            <a:avLst/>
          </a:prstGeom>
          <a:gradFill>
            <a:gsLst>
              <a:gs pos="0">
                <a:schemeClr val="accent2"/>
              </a:gs>
              <a:gs pos="94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8A2436E8-8599-9171-B0E5-3A3CED0AE2C4}"/>
              </a:ext>
            </a:extLst>
          </p:cNvPr>
          <p:cNvSpPr/>
          <p:nvPr/>
        </p:nvSpPr>
        <p:spPr>
          <a:xfrm rot="5400000" flipH="1">
            <a:off x="2719785" y="-1537266"/>
            <a:ext cx="5669226" cy="11108800"/>
          </a:xfrm>
          <a:prstGeom prst="rect">
            <a:avLst/>
          </a:prstGeom>
          <a:gradFill flip="none" rotWithShape="1">
            <a:gsLst>
              <a:gs pos="0">
                <a:schemeClr val="accent5">
                  <a:lumMod val="75000"/>
                  <a:alpha val="90000"/>
                </a:schemeClr>
              </a:gs>
              <a:gs pos="39000">
                <a:schemeClr val="accent5">
                  <a:lumMod val="60000"/>
                  <a:lumOff val="40000"/>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9D052CAB-57CB-D9A8-5BBE-F7898C5ECEE0}"/>
              </a:ext>
              <a:ext uri="{C183D7F6-B498-43B3-948B-1728B52AA6E4}">
                <adec:decorative xmlns:adec="http://schemas.microsoft.com/office/drawing/2017/decorative" val="1"/>
              </a:ext>
            </a:extLst>
          </p:cNvPr>
          <p:cNvSpPr/>
          <p:nvPr/>
        </p:nvSpPr>
        <p:spPr>
          <a:xfrm rot="16200000" flipH="1">
            <a:off x="-648303" y="636301"/>
            <a:ext cx="6870003" cy="5573396"/>
          </a:xfrm>
          <a:prstGeom prst="rect">
            <a:avLst/>
          </a:prstGeom>
          <a:gradFill flip="none" rotWithShape="1">
            <a:gsLst>
              <a:gs pos="2000">
                <a:schemeClr val="accent2">
                  <a:lumMod val="75000"/>
                </a:schemeClr>
              </a:gs>
              <a:gs pos="37000">
                <a:schemeClr val="accent2">
                  <a:alpha val="0"/>
                </a:schemeClr>
              </a:gs>
            </a:gsLst>
            <a:lin ang="36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solidFill>
                  <a:schemeClr val="tx1"/>
                </a:solidFill>
              </a:defRPr>
            </a:lvl1pPr>
          </a:lstStyle>
          <a:p>
            <a:pPr lvl="0"/>
            <a:r>
              <a:rPr lang="en-US"/>
              <a:t>Click to edit Master subtitle style</a:t>
            </a:r>
          </a:p>
        </p:txBody>
      </p:sp>
      <p:sp>
        <p:nvSpPr>
          <p:cNvPr id="12" name="Footer Placeholder 11">
            <a:extLst>
              <a:ext uri="{FF2B5EF4-FFF2-40B4-BE49-F238E27FC236}">
                <a16:creationId xmlns:a16="http://schemas.microsoft.com/office/drawing/2014/main" id="{1EF90BDF-2A3B-8AD7-6EE4-11ED28664F7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1" name="Date Placeholder 10">
            <a:extLst>
              <a:ext uri="{FF2B5EF4-FFF2-40B4-BE49-F238E27FC236}">
                <a16:creationId xmlns:a16="http://schemas.microsoft.com/office/drawing/2014/main" id="{81B66C1B-A1AD-A2BC-11D8-9AEA5E834AAC}"/>
              </a:ext>
            </a:extLst>
          </p:cNvPr>
          <p:cNvSpPr>
            <a:spLocks noGrp="1"/>
          </p:cNvSpPr>
          <p:nvPr>
            <p:ph type="dt" sz="half" idx="10"/>
          </p:nvPr>
        </p:nvSpPr>
        <p:spPr/>
        <p:txBody>
          <a:bodyPr/>
          <a:lstStyle>
            <a:lvl1pPr>
              <a:defRPr>
                <a:solidFill>
                  <a:schemeClr val="tx1"/>
                </a:solidFill>
              </a:defRPr>
            </a:lvl1pPr>
          </a:lstStyle>
          <a:p>
            <a:fld id="{3AEEF7F6-ECFE-4473-B3E9-C91BE833927A}" type="datetimeFigureOut">
              <a:rPr lang="en-US" smtClean="0"/>
              <a:t>5/20/2026</a:t>
            </a:fld>
            <a:endParaRPr lang="en-US"/>
          </a:p>
        </p:txBody>
      </p:sp>
      <p:sp>
        <p:nvSpPr>
          <p:cNvPr id="13" name="Slide Number Placeholder 12">
            <a:extLst>
              <a:ext uri="{FF2B5EF4-FFF2-40B4-BE49-F238E27FC236}">
                <a16:creationId xmlns:a16="http://schemas.microsoft.com/office/drawing/2014/main" id="{9A384A4A-7C42-E7AC-02FD-B65B61D21490}"/>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131323475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7999"/>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57856" y="-2666214"/>
            <a:ext cx="6876288"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6"/>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8229600" cy="4178808"/>
          </a:xfrm>
        </p:spPr>
        <p:txBody>
          <a:bodyPr vert="horz" lIns="91440" tIns="45720" rIns="91440" bIns="45720" rtlCol="0" anchor="b">
            <a:normAutofit/>
          </a:bodyPr>
          <a:lstStyle>
            <a:lvl1pPr>
              <a:defRPr lang="en-US" sz="6600" dirty="0">
                <a:solidFill>
                  <a:schemeClr val="tx1"/>
                </a:solidFill>
              </a:defRPr>
            </a:lvl1pPr>
          </a:lstStyle>
          <a:p>
            <a:pPr lvl="0"/>
            <a:r>
              <a:rPr lang="en-US"/>
              <a:t>Click to edit Master title style</a:t>
            </a:r>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tx1"/>
                </a:solidFill>
              </a:defRPr>
            </a:lvl1pPr>
          </a:lstStyle>
          <a:p>
            <a:fld id="{3AEEF7F6-ECFE-4473-B3E9-C91BE833927A}" type="datetimeFigureOut">
              <a:rPr lang="en-US" smtClean="0"/>
              <a:t>5/20/2026</a:t>
            </a:fld>
            <a:endParaRPr lang="en-US"/>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3534333698"/>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6" y="2093976"/>
            <a:ext cx="8229600" cy="4178808"/>
          </a:xfrm>
        </p:spPr>
        <p:txBody>
          <a:bodyPr vert="horz" lIns="91440" tIns="45720" rIns="91440" bIns="45720" rtlCol="0" anchor="b">
            <a:normAutofit/>
          </a:bodyPr>
          <a:lstStyle>
            <a:lvl1pPr>
              <a:defRPr lang="en-US" sz="7200" dirty="0">
                <a:gradFill>
                  <a:gsLst>
                    <a:gs pos="0">
                      <a:schemeClr val="accent5"/>
                    </a:gs>
                    <a:gs pos="100000">
                      <a:schemeClr val="accent2"/>
                    </a:gs>
                  </a:gsLst>
                  <a:lin ang="6000000" scaled="0"/>
                </a:gra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28F8ECD-BC5C-69B8-45CB-D6C697E807BB}"/>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57F97286-C615-453F-E284-B5C22987E2C1}"/>
              </a:ext>
            </a:extLst>
          </p:cNvPr>
          <p:cNvSpPr>
            <a:spLocks noGrp="1"/>
          </p:cNvSpPr>
          <p:nvPr>
            <p:ph type="dt" sz="half" idx="10"/>
          </p:nvPr>
        </p:nvSpPr>
        <p:spPr/>
        <p:txBody>
          <a:bodyPr/>
          <a:lstStyle/>
          <a:p>
            <a:fld id="{3AEEF7F6-ECFE-4473-B3E9-C91BE833927A}" type="datetimeFigureOut">
              <a:rPr lang="en-US" smtClean="0"/>
              <a:t>5/20/2026</a:t>
            </a:fld>
            <a:endParaRPr lang="en-US"/>
          </a:p>
        </p:txBody>
      </p:sp>
      <p:sp>
        <p:nvSpPr>
          <p:cNvPr id="6" name="Slide Number Placeholder 5">
            <a:extLst>
              <a:ext uri="{FF2B5EF4-FFF2-40B4-BE49-F238E27FC236}">
                <a16:creationId xmlns:a16="http://schemas.microsoft.com/office/drawing/2014/main" id="{96A721B8-1357-D164-0082-D2B50441B990}"/>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4067878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DF4C684-CDD4-5CA8-12DC-BB0C4BFE21EA}"/>
              </a:ext>
              <a:ext uri="{C183D7F6-B498-43B3-948B-1728B52AA6E4}">
                <adec:decorative xmlns:adec="http://schemas.microsoft.com/office/drawing/2017/decorative" val="1"/>
              </a:ext>
            </a:extLst>
          </p:cNvPr>
          <p:cNvGrpSpPr/>
          <p:nvPr/>
        </p:nvGrpSpPr>
        <p:grpSpPr>
          <a:xfrm>
            <a:off x="0" y="-4329"/>
            <a:ext cx="5056093" cy="6869586"/>
            <a:chOff x="5171844" y="-11586"/>
            <a:chExt cx="7020159" cy="6869586"/>
          </a:xfrm>
        </p:grpSpPr>
        <p:sp>
          <p:nvSpPr>
            <p:cNvPr id="4" name="Rectangle 3">
              <a:extLst>
                <a:ext uri="{FF2B5EF4-FFF2-40B4-BE49-F238E27FC236}">
                  <a16:creationId xmlns:a16="http://schemas.microsoft.com/office/drawing/2014/main" id="{F6ECDBF0-A1F0-37B6-C87A-8687287F7950}"/>
                </a:ext>
              </a:extLst>
            </p:cNvPr>
            <p:cNvSpPr/>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0F90E0-14F7-6838-2C0A-149459C1D143}"/>
                </a:ext>
              </a:extLst>
            </p:cNvPr>
            <p:cNvSpPr/>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7578B55F-B3C4-0B70-7EAE-5FBFD3308543}"/>
                </a:ext>
              </a:extLst>
            </p:cNvPr>
            <p:cNvSpPr/>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FBDE35-AEB9-6AFE-BC7A-79FEFBB51D0A}"/>
                </a:ext>
              </a:extLst>
            </p:cNvPr>
            <p:cNvSpPr/>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8368" y="2103120"/>
            <a:ext cx="3666744" cy="2624328"/>
          </a:xfrm>
          <a:noFill/>
        </p:spPr>
        <p:txBody>
          <a:bodyPr anchor="ctr">
            <a:normAutofit/>
          </a:bodyPr>
          <a:lstStyle>
            <a:lvl1pPr algn="ctr">
              <a:defRPr sz="480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p:txBody>
          <a:bodyPr/>
          <a:lstStyle>
            <a:lvl1pPr>
              <a:defRPr>
                <a:solidFill>
                  <a:schemeClr val="bg1"/>
                </a:solidFill>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57702" y="877824"/>
            <a:ext cx="5509458" cy="5102352"/>
          </a:xfrm>
        </p:spPr>
        <p:txBody>
          <a:bodyPr vert="horz" lIns="91440" tIns="45720" rIns="91440" bIns="45720" rtlCol="0" anchor="ctr">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6095750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a:t>Click to edit Master title style</a:t>
            </a:r>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endParaRPr lang="en-US"/>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9725382"/>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E855AC-5F95-123D-E0A1-CBD75D8FD00A}"/>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F3A6A854-7BA6-35FC-898F-37F3BC10E5D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55EF75-521C-7F12-2397-68B6128751E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82496" y="2222436"/>
            <a:ext cx="4160520" cy="2825496"/>
          </a:xfrm>
        </p:spPr>
        <p:txBody>
          <a:bodyPr anchor="t">
            <a:normAutofit/>
          </a:bodyPr>
          <a:lstStyle>
            <a:lvl1pPr>
              <a:defRPr sz="40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437376" y="2222436"/>
            <a:ext cx="3959352" cy="2697480"/>
          </a:xfrm>
        </p:spPr>
        <p:txBody>
          <a:bodyPr vert="horz" lIns="91440" tIns="45720" rIns="91440" bIns="45720" rtlCol="0">
            <a:normAutofit/>
          </a:bodyPr>
          <a:lstStyle>
            <a:lvl1pPr marL="0" indent="0">
              <a:buNone/>
              <a:defRPr lang="en-US" sz="1800" dirty="0"/>
            </a:lvl1pPr>
            <a:lvl2pPr marL="228600" indent="0">
              <a:buNone/>
              <a:defRPr lang="en-US" sz="16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endParaRPr lang="en-US"/>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88598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74537F0-59D7-5CF5-65CE-33DFA62B3767}"/>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C7EFD035-FCE9-275A-5EEF-94FC6583E39A}"/>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FF3E46-4915-D511-DDA5-9451667C3C8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8552" y="2048256"/>
            <a:ext cx="3813048" cy="3538728"/>
          </a:xfrm>
        </p:spPr>
        <p:txBody>
          <a:bodyPr anchor="t">
            <a:normAutofit/>
          </a:bodyPr>
          <a:lstStyle>
            <a:lvl1pPr>
              <a:defRPr sz="32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75960" y="2048256"/>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57CB2298-A12A-D380-ED4F-AD870434F233}"/>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9D1F2EAD-3327-FA60-8B7F-6CBBD02C3F07}"/>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A63D4A7C-9E9E-96BC-68B8-3F92C9B3B40E}"/>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692472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0675FE4-1839-CB8F-7574-8FBCED9706D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9" name="Rectangle 8">
              <a:extLst>
                <a:ext uri="{FF2B5EF4-FFF2-40B4-BE49-F238E27FC236}">
                  <a16:creationId xmlns:a16="http://schemas.microsoft.com/office/drawing/2014/main" id="{1C309010-BB96-4CE9-3A39-43FA59198DD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D5C3E8-4075-EEED-D3DC-B1B0DCD9F940}"/>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22376"/>
            <a:ext cx="7214616" cy="1280160"/>
          </a:xfrm>
        </p:spPr>
        <p:txBody>
          <a:bodyPr anchor="t">
            <a:normAutofit/>
          </a:bodyPr>
          <a:lstStyle>
            <a:lvl1pPr>
              <a:defRPr sz="40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922776" y="2240280"/>
            <a:ext cx="7349947" cy="37216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1">
            <a:extLst>
              <a:ext uri="{FF2B5EF4-FFF2-40B4-BE49-F238E27FC236}">
                <a16:creationId xmlns:a16="http://schemas.microsoft.com/office/drawing/2014/main" id="{4A089F15-F7A9-6130-79CF-D853C6B4B742}"/>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65C79459-C978-FF61-F7FC-DC5D1F170174}"/>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13" name="Slide Number Placeholder 12">
            <a:extLst>
              <a:ext uri="{FF2B5EF4-FFF2-40B4-BE49-F238E27FC236}">
                <a16:creationId xmlns:a16="http://schemas.microsoft.com/office/drawing/2014/main" id="{BFFBCCE1-48C7-7734-891D-F4664CC97B6C}"/>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673079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3A83600-30C4-2F21-93C5-D07537A3964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BA1F9F49-F979-53D6-3ED8-352816078D4C}"/>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745F95-9BA3-B7A5-F004-E2BB1CFFE2F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4215384" cy="3136392"/>
          </a:xfrm>
        </p:spPr>
        <p:txBody>
          <a:bodyPr anchor="t">
            <a:normAutofit/>
          </a:bodyPr>
          <a:lstStyle>
            <a:lvl1pPr>
              <a:defRPr sz="32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68696" y="640080"/>
            <a:ext cx="5998464" cy="56967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699266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04B371-347D-80EC-2C2C-C69CD2EF7B9D}"/>
              </a:ext>
              <a:ext uri="{C183D7F6-B498-43B3-948B-1728B52AA6E4}">
                <adec:decorative xmlns:adec="http://schemas.microsoft.com/office/drawing/2017/decorative" val="1"/>
              </a:ext>
            </a:extLst>
          </p:cNvPr>
          <p:cNvGrpSpPr/>
          <p:nvPr/>
        </p:nvGrpSpPr>
        <p:grpSpPr>
          <a:xfrm flipV="1">
            <a:off x="12068340" y="0"/>
            <a:ext cx="123362" cy="6858000"/>
            <a:chOff x="12068638" y="0"/>
            <a:chExt cx="123362" cy="6858000"/>
          </a:xfrm>
        </p:grpSpPr>
        <p:sp>
          <p:nvSpPr>
            <p:cNvPr id="5" name="Rectangle 4">
              <a:extLst>
                <a:ext uri="{FF2B5EF4-FFF2-40B4-BE49-F238E27FC236}">
                  <a16:creationId xmlns:a16="http://schemas.microsoft.com/office/drawing/2014/main" id="{3F227FEA-4B4B-3484-7267-B7BD65A4E9BF}"/>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53530AA-F724-4235-0FDF-84595FCBFBC1}"/>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21792"/>
            <a:ext cx="10872216" cy="749808"/>
          </a:xfrm>
        </p:spPr>
        <p:txBody>
          <a:bodyPr anchor="ctr">
            <a:normAutofit/>
          </a:bodyPr>
          <a:lstStyle>
            <a:lvl1pPr>
              <a:defRPr sz="32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1591056"/>
            <a:ext cx="777240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187351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09542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6010541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endParaRPr lang="en-US"/>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1420710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05272" y="502920"/>
            <a:ext cx="5961888" cy="1197864"/>
          </a:xfrm>
        </p:spPr>
        <p:txBody>
          <a:bodyPr anchor="b"/>
          <a:lstStyle/>
          <a:p>
            <a:r>
              <a:rPr lang="en-US"/>
              <a:t>Click to edit Master title style</a:t>
            </a:r>
          </a:p>
        </p:txBody>
      </p:sp>
      <p:grpSp>
        <p:nvGrpSpPr>
          <p:cNvPr id="3" name="Group 2">
            <a:extLst>
              <a:ext uri="{FF2B5EF4-FFF2-40B4-BE49-F238E27FC236}">
                <a16:creationId xmlns:a16="http://schemas.microsoft.com/office/drawing/2014/main" id="{125E9B8B-7499-A48C-F314-3620CFFB8E0B}"/>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39B506F-0FAC-8905-0F05-E889644A7B9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AC1EBA-955D-23C1-CCE1-CF2C6CBFD05B}"/>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15866" y="0"/>
            <a:ext cx="4837176" cy="6858000"/>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605272" y="1801367"/>
            <a:ext cx="5961888"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5605272" y="6318504"/>
            <a:ext cx="4096512" cy="365760"/>
          </a:xfrm>
        </p:spPr>
        <p:txBody>
          <a:bodyPr/>
          <a:lstStyle/>
          <a:p>
            <a:endParaRPr lang="en-US"/>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9701784" y="6318504"/>
            <a:ext cx="1865376" cy="365760"/>
          </a:xfrm>
        </p:spPr>
        <p:txBody>
          <a:bodyPr/>
          <a:lstStyle/>
          <a:p>
            <a:fld id="{3AEEF7F6-ECFE-4473-B3E9-C91BE833927A}" type="datetimeFigureOut">
              <a:rPr lang="en-US" smtClean="0"/>
              <a:t>5/20/2026</a:t>
            </a:fld>
            <a:endParaRPr lang="en-US"/>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327008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6858000" cy="8412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472184"/>
            <a:ext cx="6858000"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655B44AF-FB05-4BBA-5AC9-C89D1BB5BE69}"/>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2632EABA-2011-B91D-C867-6B03C4743305}"/>
              </a:ext>
            </a:extLst>
          </p:cNvPr>
          <p:cNvSpPr>
            <a:spLocks noGrp="1"/>
          </p:cNvSpPr>
          <p:nvPr>
            <p:ph type="dt" sz="half" idx="16"/>
          </p:nvPr>
        </p:nvSpPr>
        <p:spPr>
          <a:xfrm>
            <a:off x="4709160" y="6318504"/>
            <a:ext cx="2350008" cy="365760"/>
          </a:xfrm>
        </p:spPr>
        <p:txBody>
          <a:bodyPr/>
          <a:lstStyle/>
          <a:p>
            <a:fld id="{3AEEF7F6-ECFE-4473-B3E9-C91BE833927A}" type="datetimeFigureOut">
              <a:rPr lang="en-US" smtClean="0"/>
              <a:t>5/20/2026</a:t>
            </a:fld>
            <a:endParaRPr lang="en-US"/>
          </a:p>
        </p:txBody>
      </p:sp>
      <p:sp>
        <p:nvSpPr>
          <p:cNvPr id="13" name="Slide Number Placeholder 12">
            <a:extLst>
              <a:ext uri="{FF2B5EF4-FFF2-40B4-BE49-F238E27FC236}">
                <a16:creationId xmlns:a16="http://schemas.microsoft.com/office/drawing/2014/main" id="{437E37F5-E579-D12C-536E-A9118707E1C6}"/>
              </a:ext>
            </a:extLst>
          </p:cNvPr>
          <p:cNvSpPr>
            <a:spLocks noGrp="1"/>
          </p:cNvSpPr>
          <p:nvPr>
            <p:ph type="sldNum" sz="quarter" idx="18"/>
          </p:nvPr>
        </p:nvSpPr>
        <p:spPr>
          <a:xfrm>
            <a:off x="6976872" y="6318504"/>
            <a:ext cx="493776" cy="365760"/>
          </a:xfrm>
        </p:spPr>
        <p:txBody>
          <a:bodyPr/>
          <a:lstStyle/>
          <a:p>
            <a:fld id="{5DAD859A-2C66-45B9-9A71-3CF205EC2D4A}" type="slidenum">
              <a:rPr lang="en-US" smtClean="0"/>
              <a:t>‹#›</a:t>
            </a:fld>
            <a:endParaRPr lang="en-US"/>
          </a:p>
        </p:txBody>
      </p:sp>
      <p:sp>
        <p:nvSpPr>
          <p:cNvPr id="9" name="Picture Placeholder 8">
            <a:extLst>
              <a:ext uri="{FF2B5EF4-FFF2-40B4-BE49-F238E27FC236}">
                <a16:creationId xmlns:a16="http://schemas.microsoft.com/office/drawing/2014/main" id="{19D3616B-B0C6-AB9E-48FA-05090671826A}"/>
              </a:ext>
            </a:extLst>
          </p:cNvPr>
          <p:cNvSpPr>
            <a:spLocks noGrp="1"/>
          </p:cNvSpPr>
          <p:nvPr>
            <p:ph type="pic" sz="quarter" idx="15" hasCustomPrompt="1"/>
          </p:nvPr>
        </p:nvSpPr>
        <p:spPr>
          <a:xfrm>
            <a:off x="8129142" y="0"/>
            <a:ext cx="3939493"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0" name="Group 9">
            <a:extLst>
              <a:ext uri="{FF2B5EF4-FFF2-40B4-BE49-F238E27FC236}">
                <a16:creationId xmlns:a16="http://schemas.microsoft.com/office/drawing/2014/main" id="{D5BBFBAF-5922-A442-5D1A-BC28ADE0D2B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E9DBF79C-336C-A5FC-F9A7-F678FEB5C351}"/>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B3E95C8-0894-01F3-97E4-60803AAA24A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433084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06516" y="502920"/>
            <a:ext cx="6858000" cy="841248"/>
          </a:xfrm>
        </p:spPr>
        <p:txBody>
          <a:bodyPr anchor="b"/>
          <a:lstStyle/>
          <a:p>
            <a:r>
              <a:rPr lang="en-US"/>
              <a:t>Click to edit Master title style</a:t>
            </a:r>
          </a:p>
        </p:txBody>
      </p:sp>
      <p:sp>
        <p:nvSpPr>
          <p:cNvPr id="10" name="Picture Placeholder 9">
            <a:extLst>
              <a:ext uri="{FF2B5EF4-FFF2-40B4-BE49-F238E27FC236}">
                <a16:creationId xmlns:a16="http://schemas.microsoft.com/office/drawing/2014/main" id="{8AF4E90B-EF6F-24B4-C4FE-7FBC72B7E9EE}"/>
              </a:ext>
            </a:extLst>
          </p:cNvPr>
          <p:cNvSpPr>
            <a:spLocks noGrp="1"/>
          </p:cNvSpPr>
          <p:nvPr>
            <p:ph type="pic" sz="quarter" idx="15" hasCustomPrompt="1"/>
          </p:nvPr>
        </p:nvSpPr>
        <p:spPr>
          <a:xfrm>
            <a:off x="115867" y="0"/>
            <a:ext cx="3968496"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1" name="Group 10">
            <a:extLst>
              <a:ext uri="{FF2B5EF4-FFF2-40B4-BE49-F238E27FC236}">
                <a16:creationId xmlns:a16="http://schemas.microsoft.com/office/drawing/2014/main" id="{3F50B082-E806-677A-B150-164003C5BF2E}"/>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CEBF228F-ECC6-8326-8C59-4539BE646E4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9E235C-963A-D79C-5145-5233B1FD5A8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06516" y="1472183"/>
            <a:ext cx="6858000"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46FDC5C-46E3-4585-C089-E091BE6E5D36}"/>
              </a:ext>
            </a:extLst>
          </p:cNvPr>
          <p:cNvSpPr>
            <a:spLocks noGrp="1"/>
          </p:cNvSpPr>
          <p:nvPr>
            <p:ph type="ftr" sz="quarter" idx="17"/>
          </p:nvPr>
        </p:nvSpPr>
        <p:spPr>
          <a:xfrm>
            <a:off x="4706516" y="6318504"/>
            <a:ext cx="4096512" cy="365760"/>
          </a:xfrm>
        </p:spPr>
        <p:txBody>
          <a:bodyPr/>
          <a:lstStyle/>
          <a:p>
            <a:endParaRPr lang="en-US"/>
          </a:p>
        </p:txBody>
      </p:sp>
      <p:sp>
        <p:nvSpPr>
          <p:cNvPr id="3" name="Date Placeholder 2">
            <a:extLst>
              <a:ext uri="{FF2B5EF4-FFF2-40B4-BE49-F238E27FC236}">
                <a16:creationId xmlns:a16="http://schemas.microsoft.com/office/drawing/2014/main" id="{5721447D-8AA6-9863-0212-376200A916F4}"/>
              </a:ext>
            </a:extLst>
          </p:cNvPr>
          <p:cNvSpPr>
            <a:spLocks noGrp="1"/>
          </p:cNvSpPr>
          <p:nvPr>
            <p:ph type="dt" sz="half" idx="16"/>
          </p:nvPr>
        </p:nvSpPr>
        <p:spPr>
          <a:xfrm>
            <a:off x="8729070" y="6318504"/>
            <a:ext cx="2838090" cy="365760"/>
          </a:xfrm>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86395A93-90A0-8500-32A5-2011DF9658FA}"/>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2008953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7AE7BB9-8F3B-888B-7C5F-C693E4B78B3D}"/>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7CA2AA3A-CAA5-475A-C3CD-9ABFCE2B0092}"/>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3ED07E-CBE3-22B8-BCE0-4F98BB64C4C6}"/>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573413" cy="8412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472184"/>
            <a:ext cx="4573413"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42B6E2F6-1C60-7678-922C-01C4DB211D7A}"/>
              </a:ext>
            </a:extLst>
          </p:cNvPr>
          <p:cNvSpPr>
            <a:spLocks noGrp="1"/>
          </p:cNvSpPr>
          <p:nvPr>
            <p:ph type="ftr" sz="quarter" idx="17"/>
          </p:nvPr>
        </p:nvSpPr>
        <p:spPr>
          <a:xfrm>
            <a:off x="612648" y="6318504"/>
            <a:ext cx="2743200" cy="365760"/>
          </a:xfrm>
        </p:spPr>
        <p:txBody>
          <a:bodyPr/>
          <a:lstStyle/>
          <a:p>
            <a:endParaRPr lang="en-US"/>
          </a:p>
        </p:txBody>
      </p:sp>
      <p:sp>
        <p:nvSpPr>
          <p:cNvPr id="4" name="Date Placeholder 3">
            <a:extLst>
              <a:ext uri="{FF2B5EF4-FFF2-40B4-BE49-F238E27FC236}">
                <a16:creationId xmlns:a16="http://schemas.microsoft.com/office/drawing/2014/main" id="{0D5BA7FF-A77E-82D8-382F-C60F9EB7D403}"/>
              </a:ext>
            </a:extLst>
          </p:cNvPr>
          <p:cNvSpPr>
            <a:spLocks noGrp="1"/>
          </p:cNvSpPr>
          <p:nvPr>
            <p:ph type="dt" sz="half" idx="16"/>
          </p:nvPr>
        </p:nvSpPr>
        <p:spPr>
          <a:xfrm>
            <a:off x="3355847" y="6318504"/>
            <a:ext cx="1418733" cy="365760"/>
          </a:xfrm>
        </p:spPr>
        <p:txBody>
          <a:bodyPr/>
          <a:lstStyle/>
          <a:p>
            <a:fld id="{3AEEF7F6-ECFE-4473-B3E9-C91BE833927A}" type="datetimeFigureOut">
              <a:rPr lang="en-US" smtClean="0"/>
              <a:t>5/20/2026</a:t>
            </a:fld>
            <a:endParaRPr lang="en-US"/>
          </a:p>
        </p:txBody>
      </p:sp>
      <p:sp>
        <p:nvSpPr>
          <p:cNvPr id="13" name="Slide Number Placeholder 12">
            <a:extLst>
              <a:ext uri="{FF2B5EF4-FFF2-40B4-BE49-F238E27FC236}">
                <a16:creationId xmlns:a16="http://schemas.microsoft.com/office/drawing/2014/main" id="{277AED5A-2B3B-6F43-CA78-5BF85217FD6E}"/>
              </a:ext>
            </a:extLst>
          </p:cNvPr>
          <p:cNvSpPr>
            <a:spLocks noGrp="1"/>
          </p:cNvSpPr>
          <p:nvPr>
            <p:ph type="sldNum" sz="quarter" idx="18"/>
          </p:nvPr>
        </p:nvSpPr>
        <p:spPr>
          <a:xfrm>
            <a:off x="4692285" y="6318504"/>
            <a:ext cx="493776" cy="365760"/>
          </a:xfrm>
        </p:spPr>
        <p:txBody>
          <a:bodyPr/>
          <a:lstStyle/>
          <a:p>
            <a:fld id="{5DAD859A-2C66-45B9-9A71-3CF205EC2D4A}" type="slidenum">
              <a:rPr lang="en-US" smtClean="0"/>
              <a:t>‹#›</a:t>
            </a:fld>
            <a:endParaRPr lang="en-US"/>
          </a:p>
        </p:txBody>
      </p:sp>
      <p:sp>
        <p:nvSpPr>
          <p:cNvPr id="12" name="Picture Placeholder 11">
            <a:extLst>
              <a:ext uri="{FF2B5EF4-FFF2-40B4-BE49-F238E27FC236}">
                <a16:creationId xmlns:a16="http://schemas.microsoft.com/office/drawing/2014/main" id="{EC59C038-AFE7-F1BB-D482-33E170892572}"/>
              </a:ext>
            </a:extLst>
          </p:cNvPr>
          <p:cNvSpPr>
            <a:spLocks noGrp="1"/>
          </p:cNvSpPr>
          <p:nvPr>
            <p:ph type="pic" sz="quarter" idx="15" hasCustomPrompt="1"/>
          </p:nvPr>
        </p:nvSpPr>
        <p:spPr>
          <a:xfrm>
            <a:off x="5844556" y="0"/>
            <a:ext cx="6224082" cy="6858000"/>
          </a:xfrm>
          <a:blipFill dpi="0" rotWithShape="1">
            <a:blip r:embed="rId2">
              <a:alphaModFix amt="7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8111014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5DAD859A-2C66-45B9-9A71-3CF205EC2D4A}" type="slidenum">
              <a:rPr lang="en-US" smtClean="0"/>
              <a:t>‹#›</a:t>
            </a:fld>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781193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C494689-2DF4-F719-B5A3-0E33B5AB963F}"/>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7" name="Rectangle 16">
              <a:extLst>
                <a:ext uri="{FF2B5EF4-FFF2-40B4-BE49-F238E27FC236}">
                  <a16:creationId xmlns:a16="http://schemas.microsoft.com/office/drawing/2014/main" id="{258C88C8-2ADC-03E1-DA79-C09C9FFCB40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E9281E-3F01-B630-B5DF-17CEE295D67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22376"/>
            <a:ext cx="3017520" cy="3364992"/>
          </a:xfr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105656" y="722376"/>
            <a:ext cx="3417212" cy="5440680"/>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356" y="722376"/>
            <a:ext cx="3566160" cy="5440680"/>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B46F9121-A740-6137-350B-F287FC3F65ED}"/>
              </a:ext>
            </a:extLst>
          </p:cNvPr>
          <p:cNvSpPr>
            <a:spLocks noGrp="1"/>
          </p:cNvSpPr>
          <p:nvPr>
            <p:ph type="ftr" sz="quarter" idx="17"/>
          </p:nvPr>
        </p:nvSpPr>
        <p:spPr/>
        <p:txBody>
          <a:bodyPr/>
          <a:lstStyle/>
          <a:p>
            <a:endParaRPr lang="en-US"/>
          </a:p>
        </p:txBody>
      </p:sp>
      <p:sp>
        <p:nvSpPr>
          <p:cNvPr id="9" name="Date Placeholder 8">
            <a:extLst>
              <a:ext uri="{FF2B5EF4-FFF2-40B4-BE49-F238E27FC236}">
                <a16:creationId xmlns:a16="http://schemas.microsoft.com/office/drawing/2014/main" id="{71DDF62D-265F-648C-DEAF-A6B63AFE9A88}"/>
              </a:ext>
            </a:extLst>
          </p:cNvPr>
          <p:cNvSpPr>
            <a:spLocks noGrp="1"/>
          </p:cNvSpPr>
          <p:nvPr>
            <p:ph type="dt" sz="half" idx="16"/>
          </p:nvPr>
        </p:nvSpPr>
        <p:spPr/>
        <p:txBody>
          <a:bodyPr/>
          <a:lstStyle/>
          <a:p>
            <a:fld id="{3AEEF7F6-ECFE-4473-B3E9-C91BE833927A}" type="datetimeFigureOut">
              <a:rPr lang="en-US" smtClean="0"/>
              <a:t>5/20/2026</a:t>
            </a:fld>
            <a:endParaRPr lang="en-US"/>
          </a:p>
        </p:txBody>
      </p:sp>
      <p:sp>
        <p:nvSpPr>
          <p:cNvPr id="15" name="Slide Number Placeholder 14">
            <a:extLst>
              <a:ext uri="{FF2B5EF4-FFF2-40B4-BE49-F238E27FC236}">
                <a16:creationId xmlns:a16="http://schemas.microsoft.com/office/drawing/2014/main" id="{4B1E5F69-8168-1838-71D3-E395524793E7}"/>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5350930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DB5D765-4DB1-83CD-C254-A90B6611CFB6}"/>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C69A84EF-6D24-A163-8B58-B5389FD4DDD7}"/>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9A50A9-013C-611D-B106-1ED459519F5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502920"/>
            <a:ext cx="3401568" cy="1444752"/>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115866" y="-1"/>
            <a:ext cx="7397496" cy="6857999"/>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65592" y="6318504"/>
            <a:ext cx="2333520" cy="365760"/>
          </a:xfrm>
        </p:spPr>
        <p:txBody>
          <a:bodyPr/>
          <a:lstStyle/>
          <a:p>
            <a:endParaRPr lang="en-US"/>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10504406" y="6318504"/>
            <a:ext cx="1062754" cy="365760"/>
          </a:xfrm>
        </p:spPr>
        <p:txBody>
          <a:bodyPr/>
          <a:lstStyle/>
          <a:p>
            <a:fld id="{3AEEF7F6-ECFE-4473-B3E9-C91BE833927A}" type="datetimeFigureOut">
              <a:rPr lang="en-US" smtClean="0"/>
              <a:t>5/20/2026</a:t>
            </a:fld>
            <a:endParaRPr lang="en-US"/>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93817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401568" cy="1444752"/>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2648"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648" y="6318504"/>
            <a:ext cx="1975502" cy="365760"/>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88150" y="6318504"/>
            <a:ext cx="1014586" cy="365760"/>
          </a:xfrm>
        </p:spPr>
        <p:txBody>
          <a:bodyPr/>
          <a:lstStyle>
            <a:lvl1pPr>
              <a:defRPr>
                <a:solidFill>
                  <a:schemeClr val="tx1"/>
                </a:solidFill>
                <a:effectLst/>
              </a:defRPr>
            </a:lvl1pPr>
          </a:lstStyle>
          <a:p>
            <a:fld id="{3AEEF7F6-ECFE-4473-B3E9-C91BE833927A}" type="datetimeFigureOut">
              <a:rPr lang="en-US" smtClean="0"/>
              <a:t>5/20/2026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20440" y="6318504"/>
            <a:ext cx="493776" cy="365760"/>
          </a:xfrm>
        </p:spPr>
        <p:txBody>
          <a:bodyPr/>
          <a:lstStyle/>
          <a:p>
            <a:fld id="{5DAD859A-2C66-45B9-9A71-3CF205EC2D4A}" type="slidenum">
              <a:rPr lang="en-US" smtClean="0"/>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802819" y="0"/>
            <a:ext cx="7265819"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1" name="Group 10">
            <a:extLst>
              <a:ext uri="{FF2B5EF4-FFF2-40B4-BE49-F238E27FC236}">
                <a16:creationId xmlns:a16="http://schemas.microsoft.com/office/drawing/2014/main" id="{DCFD1FA7-C4E8-DE5C-3B9D-DCD115B6C32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C133272-DC27-4D54-F532-D2039EAA5D9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9C8420D-B6AB-D6E7-38A4-FFF30B404590}"/>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376390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a:t>Click to edit Master title style</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5633609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56312"/>
            <a:ext cx="3647839" cy="142023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4591025"/>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9" name="Group 8">
            <a:extLst>
              <a:ext uri="{FF2B5EF4-FFF2-40B4-BE49-F238E27FC236}">
                <a16:creationId xmlns:a16="http://schemas.microsoft.com/office/drawing/2014/main" id="{7A6CD91D-B3A8-3626-F189-B9F77A315DD9}"/>
              </a:ext>
              <a:ext uri="{C183D7F6-B498-43B3-948B-1728B52AA6E4}">
                <adec:decorative xmlns:adec="http://schemas.microsoft.com/office/drawing/2017/decorative" val="1"/>
              </a:ext>
            </a:extLst>
          </p:cNvPr>
          <p:cNvGrpSpPr/>
          <p:nvPr/>
        </p:nvGrpSpPr>
        <p:grpSpPr>
          <a:xfrm rot="10800000">
            <a:off x="0" y="4591027"/>
            <a:ext cx="12198096" cy="123363"/>
            <a:chOff x="-5025" y="6737718"/>
            <a:chExt cx="12207200" cy="123363"/>
          </a:xfrm>
        </p:grpSpPr>
        <p:sp>
          <p:nvSpPr>
            <p:cNvPr id="10" name="Rectangle 9">
              <a:extLst>
                <a:ext uri="{FF2B5EF4-FFF2-40B4-BE49-F238E27FC236}">
                  <a16:creationId xmlns:a16="http://schemas.microsoft.com/office/drawing/2014/main" id="{6869147E-E51A-3B94-6CD8-EE629F8797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CD771F-7FFC-BCEC-B388-8883BD9CBC6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57800" y="4956312"/>
            <a:ext cx="6309360" cy="1420235"/>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AEEF7F6-ECFE-4473-B3E9-C91BE833927A}" type="datetimeFigureOut">
              <a:rPr lang="en-US" smtClean="0"/>
              <a:t>5/20/2026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9331511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093596"/>
            <a:ext cx="2953618" cy="200791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2" name="Picture Placeholder 11">
            <a:extLst>
              <a:ext uri="{FF2B5EF4-FFF2-40B4-BE49-F238E27FC236}">
                <a16:creationId xmlns:a16="http://schemas.microsoft.com/office/drawing/2014/main" id="{B8FB154D-4A60-735B-FA5C-F17F96D0F7DD}"/>
              </a:ext>
            </a:extLst>
          </p:cNvPr>
          <p:cNvSpPr>
            <a:spLocks noGrp="1"/>
          </p:cNvSpPr>
          <p:nvPr>
            <p:ph type="pic" sz="quarter" idx="15" hasCustomPrompt="1"/>
          </p:nvPr>
        </p:nvSpPr>
        <p:spPr>
          <a:xfrm>
            <a:off x="0" y="0"/>
            <a:ext cx="12192000" cy="3700807"/>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8555" y="4093596"/>
            <a:ext cx="7298605" cy="2289578"/>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p:txBody>
          <a:bodyPr/>
          <a:lstStyle/>
          <a:p>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p:txBody>
          <a:bodyPr/>
          <a:lstStyle/>
          <a:p>
            <a:fld id="{3AEEF7F6-ECFE-4473-B3E9-C91BE833927A}" type="datetimeFigureOut">
              <a:rPr lang="en-US" smtClean="0"/>
              <a:t>5/20/2026</a:t>
            </a:fld>
            <a:endParaRPr lang="en-US"/>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646946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333CDCF-1D03-5851-5ADE-6C229D9C93F1}"/>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36CADBC-4985-70E0-56BE-1C8385BBCBD0}"/>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1B3299-F1D4-88B7-5B22-7D623606691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7978"/>
            <a:ext cx="10954512" cy="969264"/>
          </a:xfrm>
        </p:spPr>
        <p:txBody>
          <a:bodyPr anchor="ctr"/>
          <a:lstStyle/>
          <a:p>
            <a:r>
              <a:rPr lang="en-US"/>
              <a:t>Click to edit Master title style</a:t>
            </a:r>
          </a:p>
        </p:txBody>
      </p:sp>
      <p:sp>
        <p:nvSpPr>
          <p:cNvPr id="9" name="Picture Placeholder 8">
            <a:extLst>
              <a:ext uri="{FF2B5EF4-FFF2-40B4-BE49-F238E27FC236}">
                <a16:creationId xmlns:a16="http://schemas.microsoft.com/office/drawing/2014/main" id="{65C3B04B-96C8-DA90-9593-3508CE34B4EE}"/>
              </a:ext>
            </a:extLst>
          </p:cNvPr>
          <p:cNvSpPr>
            <a:spLocks noGrp="1"/>
          </p:cNvSpPr>
          <p:nvPr>
            <p:ph type="pic" sz="quarter" idx="15" hasCustomPrompt="1"/>
          </p:nvPr>
        </p:nvSpPr>
        <p:spPr>
          <a:xfrm>
            <a:off x="612648" y="1801367"/>
            <a:ext cx="6550152" cy="4489704"/>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848600" y="1801367"/>
            <a:ext cx="3718561" cy="448970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2E02B3BF-7794-675C-7382-345519B43BE3}"/>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08303468-1991-7CCF-2C67-0B5A3850BAD1}"/>
              </a:ext>
            </a:extLst>
          </p:cNvPr>
          <p:cNvSpPr>
            <a:spLocks noGrp="1"/>
          </p:cNvSpPr>
          <p:nvPr>
            <p:ph type="dt" sz="half" idx="16"/>
          </p:nvPr>
        </p:nvSpPr>
        <p:spPr/>
        <p:txBody>
          <a:bodyPr/>
          <a:lstStyle/>
          <a:p>
            <a:fld id="{3AEEF7F6-ECFE-4473-B3E9-C91BE833927A}" type="datetimeFigureOut">
              <a:rPr lang="en-US" smtClean="0"/>
              <a:t>5/20/2026</a:t>
            </a:fld>
            <a:endParaRPr lang="en-US"/>
          </a:p>
        </p:txBody>
      </p:sp>
      <p:sp>
        <p:nvSpPr>
          <p:cNvPr id="10" name="Slide Number Placeholder 9">
            <a:extLst>
              <a:ext uri="{FF2B5EF4-FFF2-40B4-BE49-F238E27FC236}">
                <a16:creationId xmlns:a16="http://schemas.microsoft.com/office/drawing/2014/main" id="{5AF75D71-C32E-4EF6-2C8E-B5F29DBF4D14}"/>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003289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endParaRPr lang="en-US"/>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3AEEF7F6-ECFE-4473-B3E9-C91BE833927A}" type="datetimeFigureOut">
              <a:rPr lang="en-US" smtClean="0"/>
              <a:t>5/20/2026</a:t>
            </a:fld>
            <a:endParaRPr lang="en-US"/>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7005954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AEEF7F6-ECFE-4473-B3E9-C91BE833927A}" type="datetimeFigureOut">
              <a:rPr lang="en-US" smtClean="0"/>
              <a:t>5/20/2026</a:t>
            </a:fld>
            <a:endParaRPr lang="en-US"/>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2466553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93BC13-F3D8-0BDA-D1BF-7B8E455AC066}"/>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27362B5B-CACD-7203-74DE-7B0BBF7D69CE}"/>
              </a:ext>
            </a:extLst>
          </p:cNvPr>
          <p:cNvGrpSpPr/>
          <p:nvPr/>
        </p:nvGrpSpPr>
        <p:grpSpPr>
          <a:xfrm>
            <a:off x="-22276" y="-6922"/>
            <a:ext cx="12214276" cy="6869101"/>
            <a:chOff x="-22276" y="-6922"/>
            <a:chExt cx="12214276" cy="6869101"/>
          </a:xfrm>
        </p:grpSpPr>
        <p:sp>
          <p:nvSpPr>
            <p:cNvPr id="9" name="Rectangle 8">
              <a:extLst>
                <a:ext uri="{FF2B5EF4-FFF2-40B4-BE49-F238E27FC236}">
                  <a16:creationId xmlns:a16="http://schemas.microsoft.com/office/drawing/2014/main" id="{7D6A753B-AD01-7A7A-4F2D-C75592EC67B9}"/>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33E82525-BA9A-AA08-8DF0-B77178C6BC45}"/>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0A4B5202-8712-82B4-1B42-E7E4336E8698}"/>
                </a:ext>
              </a:extLst>
            </p:cNvPr>
            <p:cNvSpPr/>
            <p:nvPr/>
          </p:nvSpPr>
          <p:spPr>
            <a:xfrm flipH="1">
              <a:off x="-22276" y="-6922"/>
              <a:ext cx="3849318" cy="6864922"/>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2" name="Rectangle 11">
              <a:extLst>
                <a:ext uri="{FF2B5EF4-FFF2-40B4-BE49-F238E27FC236}">
                  <a16:creationId xmlns:a16="http://schemas.microsoft.com/office/drawing/2014/main" id="{D95172D8-9117-7FB7-2347-567B5663C51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1143000" y="4928616"/>
            <a:ext cx="9912096" cy="1545336"/>
          </a:xfrm>
        </p:spPr>
        <p:txBody>
          <a:bodyPr anchor="t">
            <a:normAutofit/>
          </a:bodyPr>
          <a:lstStyle>
            <a:lvl1pPr algn="ctr">
              <a:lnSpc>
                <a:spcPct val="120000"/>
              </a:lnSpc>
              <a:defRPr sz="28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30352" y="978408"/>
            <a:ext cx="11137392" cy="4114800"/>
          </a:xfrm>
        </p:spPr>
        <p:txBody>
          <a:bodyPr anchor="b">
            <a:normAutofit/>
          </a:bodyPr>
          <a:lstStyle>
            <a:lvl1pPr marL="0" indent="0" algn="ctr">
              <a:lnSpc>
                <a:spcPct val="90000"/>
              </a:lnSpc>
              <a:buNone/>
              <a:defRPr sz="27800" b="1">
                <a:solidFill>
                  <a:schemeClr val="tx1"/>
                </a:solidFill>
              </a:defRPr>
            </a:lvl1pPr>
          </a:lstStyle>
          <a:p>
            <a:pPr lvl="0"/>
            <a:r>
              <a:rPr lang="en-US"/>
              <a:t>##%</a:t>
            </a:r>
          </a:p>
        </p:txBody>
      </p:sp>
      <p:sp>
        <p:nvSpPr>
          <p:cNvPr id="3" name="Footer Placeholder 2">
            <a:extLst>
              <a:ext uri="{FF2B5EF4-FFF2-40B4-BE49-F238E27FC236}">
                <a16:creationId xmlns:a16="http://schemas.microsoft.com/office/drawing/2014/main" id="{31932224-E515-4E44-2832-0D5E94847CF7}"/>
              </a:ext>
            </a:extLst>
          </p:cNvPr>
          <p:cNvSpPr>
            <a:spLocks noGrp="1"/>
          </p:cNvSpPr>
          <p:nvPr>
            <p:ph type="ftr" sz="quarter" idx="10"/>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9E371D16-7052-CB51-10DB-659F8F77B25F}"/>
              </a:ext>
            </a:extLst>
          </p:cNvPr>
          <p:cNvSpPr>
            <a:spLocks noGrp="1"/>
          </p:cNvSpPr>
          <p:nvPr>
            <p:ph type="dt" sz="half" idx="11"/>
          </p:nvPr>
        </p:nvSpPr>
        <p:spPr/>
        <p:txBody>
          <a:bodyPr/>
          <a:lstStyle>
            <a:lvl1pPr>
              <a:defRPr>
                <a:solidFill>
                  <a:schemeClr val="tx1"/>
                </a:solidFill>
              </a:defRPr>
            </a:lvl1pPr>
          </a:lstStyle>
          <a:p>
            <a:fld id="{3AEEF7F6-ECFE-4473-B3E9-C91BE833927A}" type="datetimeFigureOut">
              <a:rPr lang="en-US" smtClean="0"/>
              <a:t>5/20/2026</a:t>
            </a:fld>
            <a:endParaRPr lang="en-US"/>
          </a:p>
        </p:txBody>
      </p:sp>
      <p:sp>
        <p:nvSpPr>
          <p:cNvPr id="5" name="Slide Number Placeholder 4">
            <a:extLst>
              <a:ext uri="{FF2B5EF4-FFF2-40B4-BE49-F238E27FC236}">
                <a16:creationId xmlns:a16="http://schemas.microsoft.com/office/drawing/2014/main" id="{85B132CC-C4B7-E2AF-5520-00C69FF37620}"/>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2558028803"/>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718304"/>
            <a:ext cx="6281928" cy="1353312"/>
          </a:xfrm>
        </p:spPr>
        <p:txBody>
          <a:bodyPr vert="horz" lIns="91440" tIns="45720" rIns="91440" bIns="45720" rtlCol="0" anchor="t">
            <a:normAutofit/>
          </a:bodyPr>
          <a:lstStyle>
            <a:lvl1pPr>
              <a:lnSpc>
                <a:spcPct val="120000"/>
              </a:lnSpc>
              <a:defRPr lang="en-US" sz="2800" dirty="0"/>
            </a:lvl1pPr>
          </a:lstStyle>
          <a:p>
            <a:pPr lvl="0"/>
            <a:r>
              <a:rPr lang="en-US"/>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21208" y="786384"/>
            <a:ext cx="11155680" cy="4334256"/>
          </a:xfrm>
        </p:spPr>
        <p:txBody>
          <a:bodyPr vert="horz" lIns="91440" tIns="45720" rIns="91440" bIns="45720" rtlCol="0" anchor="b">
            <a:normAutofit/>
          </a:bodyPr>
          <a:lstStyle>
            <a:lvl1pPr marL="0" indent="0">
              <a:buNone/>
              <a:defRPr lang="en-US" sz="27800" b="1" dirty="0">
                <a:gradFill>
                  <a:gsLst>
                    <a:gs pos="0">
                      <a:schemeClr val="accent2"/>
                    </a:gs>
                    <a:gs pos="100000">
                      <a:schemeClr val="accent5"/>
                    </a:gs>
                  </a:gsLst>
                  <a:lin ang="4200000" scaled="0"/>
                </a:gradFill>
              </a:defRPr>
            </a:lvl1pPr>
          </a:lstStyle>
          <a:p>
            <a:pPr lvl="0"/>
            <a:r>
              <a:rPr lang="en-US"/>
              <a:t>##%</a:t>
            </a:r>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42991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983480"/>
            <a:ext cx="6281928" cy="1353312"/>
          </a:xfrm>
        </p:spPr>
        <p:txBody>
          <a:bodyPr vert="horz" lIns="91440" tIns="45720" rIns="91440" bIns="45720" rtlCol="0" anchor="b">
            <a:normAutofit/>
          </a:bodyPr>
          <a:lstStyle>
            <a:lvl1pPr>
              <a:lnSpc>
                <a:spcPct val="120000"/>
              </a:lnSpc>
              <a:defRPr lang="en-US" sz="2800" dirty="0"/>
            </a:lvl1pPr>
          </a:lstStyle>
          <a:p>
            <a:pPr lvl="0"/>
            <a:r>
              <a:rPr lang="en-US"/>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457200" y="182880"/>
            <a:ext cx="11247120" cy="4974336"/>
          </a:xfrm>
        </p:spPr>
        <p:txBody>
          <a:bodyPr vert="horz" lIns="91440" tIns="45720" rIns="91440" bIns="45720" rtlCol="0">
            <a:normAutofit/>
          </a:bodyPr>
          <a:lstStyle>
            <a:lvl1pPr marL="0" indent="0">
              <a:lnSpc>
                <a:spcPct val="90000"/>
              </a:lnSpc>
              <a:buNone/>
              <a:defRPr lang="en-US" sz="32500" b="1" dirty="0">
                <a:gradFill>
                  <a:gsLst>
                    <a:gs pos="0">
                      <a:schemeClr val="accent2"/>
                    </a:gs>
                    <a:gs pos="100000">
                      <a:schemeClr val="accent5"/>
                    </a:gs>
                  </a:gsLst>
                  <a:lin ang="4200000" scaled="0"/>
                </a:gradFill>
              </a:defRPr>
            </a:lvl1pPr>
          </a:lstStyle>
          <a:p>
            <a:pPr lvl="0"/>
            <a:r>
              <a:rPr lang="en-US"/>
              <a:t>##%</a:t>
            </a:r>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1589787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gradFill>
                  <a:gsLst>
                    <a:gs pos="0">
                      <a:schemeClr val="accent2"/>
                    </a:gs>
                    <a:gs pos="100000">
                      <a:schemeClr val="accent5"/>
                    </a:gs>
                  </a:gsLst>
                  <a:lin ang="0" scaled="0"/>
                </a:gradFill>
              </a:defRPr>
            </a:lvl1pPr>
            <a:lvl2pPr marL="228600" indent="0">
              <a:lnSpc>
                <a:spcPct val="100000"/>
              </a:lnSpc>
              <a:buNone/>
              <a:defRPr sz="4800" b="1">
                <a:gradFill>
                  <a:gsLst>
                    <a:gs pos="0">
                      <a:schemeClr val="accent2"/>
                    </a:gs>
                    <a:gs pos="100000">
                      <a:schemeClr val="accent5"/>
                    </a:gs>
                  </a:gsLst>
                  <a:lin ang="0" scaled="0"/>
                </a:gradFill>
              </a:defRPr>
            </a:lvl2pPr>
            <a:lvl3pPr marL="457200" indent="0">
              <a:lnSpc>
                <a:spcPct val="100000"/>
              </a:lnSpc>
              <a:buNone/>
              <a:defRPr sz="4400" b="1">
                <a:gradFill>
                  <a:gsLst>
                    <a:gs pos="0">
                      <a:schemeClr val="accent2"/>
                    </a:gs>
                    <a:gs pos="100000">
                      <a:schemeClr val="accent5"/>
                    </a:gs>
                  </a:gsLst>
                  <a:lin ang="0" scaled="0"/>
                </a:gradFill>
              </a:defRPr>
            </a:lvl3pPr>
            <a:lvl4pPr marL="685800" indent="0">
              <a:lnSpc>
                <a:spcPct val="100000"/>
              </a:lnSpc>
              <a:buNone/>
              <a:defRPr sz="4000" b="1">
                <a:gradFill>
                  <a:gsLst>
                    <a:gs pos="0">
                      <a:schemeClr val="accent2"/>
                    </a:gs>
                    <a:gs pos="100000">
                      <a:schemeClr val="accent5"/>
                    </a:gs>
                  </a:gsLst>
                  <a:lin ang="0" scaled="0"/>
                </a:gradFill>
              </a:defRPr>
            </a:lvl4pPr>
            <a:lvl5pPr marL="914400" indent="0">
              <a:lnSpc>
                <a:spcPct val="100000"/>
              </a:lnSpc>
              <a:buNone/>
              <a:defRPr sz="3600" b="1">
                <a:gradFill>
                  <a:gsLst>
                    <a:gs pos="0">
                      <a:schemeClr val="accent2"/>
                    </a:gs>
                    <a:gs pos="100000">
                      <a:schemeClr val="accent5"/>
                    </a:gs>
                  </a:gsLst>
                  <a:lin ang="0" scaled="0"/>
                </a:gra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2100985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1C0A04-3BC7-B88E-3974-2A73D0A107E7}"/>
              </a:ext>
            </a:extLst>
          </p:cNvPr>
          <p:cNvSpPr/>
          <p:nvPr/>
        </p:nvSpPr>
        <p:spPr>
          <a:xfrm>
            <a:off x="0" y="0"/>
            <a:ext cx="12188952"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07991EE-474F-899B-8FEF-F82B3E5BDF10}"/>
              </a:ext>
            </a:extLst>
          </p:cNvPr>
          <p:cNvGrpSpPr/>
          <p:nvPr/>
        </p:nvGrpSpPr>
        <p:grpSpPr>
          <a:xfrm>
            <a:off x="-7285" y="-6922"/>
            <a:ext cx="12199285" cy="6869101"/>
            <a:chOff x="-22275" y="-6922"/>
            <a:chExt cx="12214275" cy="6869101"/>
          </a:xfrm>
        </p:grpSpPr>
        <p:sp>
          <p:nvSpPr>
            <p:cNvPr id="8" name="Rectangle 7">
              <a:extLst>
                <a:ext uri="{FF2B5EF4-FFF2-40B4-BE49-F238E27FC236}">
                  <a16:creationId xmlns:a16="http://schemas.microsoft.com/office/drawing/2014/main" id="{19D5B255-8277-F118-03CD-8BAE19E8D68B}"/>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9" name="Rectangle 8">
              <a:extLst>
                <a:ext uri="{FF2B5EF4-FFF2-40B4-BE49-F238E27FC236}">
                  <a16:creationId xmlns:a16="http://schemas.microsoft.com/office/drawing/2014/main" id="{2E8FF695-246F-077D-F2C8-36B38501750D}"/>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1DB72F2E-896E-2C27-7B7B-07C3BA02B78E}"/>
                </a:ext>
              </a:extLst>
            </p:cNvPr>
            <p:cNvSpPr/>
            <p:nvPr/>
          </p:nvSpPr>
          <p:spPr>
            <a:xfrm flipH="1">
              <a:off x="-14981" y="-6922"/>
              <a:ext cx="3836566"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9522BC71-28C2-81D8-FB44-31BC493BBF5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grpSp>
        <p:nvGrpSpPr>
          <p:cNvPr id="16" name="Group 15">
            <a:extLst>
              <a:ext uri="{FF2B5EF4-FFF2-40B4-BE49-F238E27FC236}">
                <a16:creationId xmlns:a16="http://schemas.microsoft.com/office/drawing/2014/main" id="{83681088-8C72-D3AA-E951-F32AA4318F60}"/>
              </a:ext>
              <a:ext uri="{C183D7F6-B498-43B3-948B-1728B52AA6E4}">
                <adec:decorative xmlns:adec="http://schemas.microsoft.com/office/drawing/2017/decorative" val="1"/>
              </a:ext>
            </a:extLst>
          </p:cNvPr>
          <p:cNvGrpSpPr/>
          <p:nvPr/>
        </p:nvGrpSpPr>
        <p:grpSpPr>
          <a:xfrm rot="10800000">
            <a:off x="-8784" y="6739061"/>
            <a:ext cx="12207240" cy="137160"/>
            <a:chOff x="-5025" y="6737718"/>
            <a:chExt cx="12207200" cy="123363"/>
          </a:xfrm>
          <a:solidFill>
            <a:schemeClr val="tx1"/>
          </a:solidFill>
        </p:grpSpPr>
        <p:sp>
          <p:nvSpPr>
            <p:cNvPr id="17" name="Rectangle 16">
              <a:extLst>
                <a:ext uri="{FF2B5EF4-FFF2-40B4-BE49-F238E27FC236}">
                  <a16:creationId xmlns:a16="http://schemas.microsoft.com/office/drawing/2014/main" id="{923FCCF6-A9CE-8C06-A018-3526E4B210A6}"/>
                </a:ext>
              </a:extLst>
            </p:cNvPr>
            <p:cNvSpPr/>
            <p:nvPr/>
          </p:nvSpPr>
          <p:spPr>
            <a:xfrm rot="5400000" flipH="1">
              <a:off x="6036894" y="695800"/>
              <a:ext cx="123362" cy="122071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41A033-DCF1-2B2E-7479-E074B140FA8C}"/>
                </a:ext>
              </a:extLst>
            </p:cNvPr>
            <p:cNvSpPr/>
            <p:nvPr/>
          </p:nvSpPr>
          <p:spPr>
            <a:xfrm rot="16200000">
              <a:off x="9176406" y="3835311"/>
              <a:ext cx="123362" cy="59281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83F83B6E-95ED-1D70-2F6E-8299525C04B0}"/>
              </a:ext>
              <a:ext uri="{C183D7F6-B498-43B3-948B-1728B52AA6E4}">
                <adec:decorative xmlns:adec="http://schemas.microsoft.com/office/drawing/2017/decorative" val="1"/>
              </a:ext>
            </a:extLst>
          </p:cNvPr>
          <p:cNvGrpSpPr/>
          <p:nvPr/>
        </p:nvGrpSpPr>
        <p:grpSpPr>
          <a:xfrm>
            <a:off x="12068636" y="0"/>
            <a:ext cx="137160" cy="6858000"/>
            <a:chOff x="12068638" y="0"/>
            <a:chExt cx="123362" cy="6858000"/>
          </a:xfrm>
          <a:solidFill>
            <a:schemeClr val="tx1"/>
          </a:solidFill>
        </p:grpSpPr>
        <p:sp>
          <p:nvSpPr>
            <p:cNvPr id="20" name="Rectangle 19">
              <a:extLst>
                <a:ext uri="{FF2B5EF4-FFF2-40B4-BE49-F238E27FC236}">
                  <a16:creationId xmlns:a16="http://schemas.microsoft.com/office/drawing/2014/main" id="{A1F59BE4-AC2E-2AB9-FE80-40CAF77CA798}"/>
                </a:ext>
              </a:extLst>
            </p:cNvPr>
            <p:cNvSpPr/>
            <p:nvPr/>
          </p:nvSpPr>
          <p:spPr>
            <a:xfrm>
              <a:off x="12068638" y="0"/>
              <a:ext cx="12336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1C2DAC-E593-02EE-C7E4-01B9BAA443C6}"/>
                </a:ext>
              </a:extLst>
            </p:cNvPr>
            <p:cNvSpPr/>
            <p:nvPr/>
          </p:nvSpPr>
          <p:spPr>
            <a:xfrm>
              <a:off x="12068638" y="3527553"/>
              <a:ext cx="123362" cy="33304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7680960" cy="5605272"/>
          </a:xfrm>
        </p:spPr>
        <p:txBody>
          <a:bodyPr anchor="t">
            <a:normAutofit/>
          </a:bodyPr>
          <a:lstStyle>
            <a:lvl1pPr marL="0" indent="0">
              <a:lnSpc>
                <a:spcPct val="100000"/>
              </a:lnSpc>
              <a:buNone/>
              <a:defRPr sz="5600" b="1">
                <a:solidFill>
                  <a:schemeClr val="tx1"/>
                </a:solidFill>
              </a:defRPr>
            </a:lvl1pPr>
            <a:lvl2pPr marL="228600" indent="0">
              <a:lnSpc>
                <a:spcPct val="100000"/>
              </a:lnSpc>
              <a:buNone/>
              <a:defRPr sz="5600" b="1">
                <a:solidFill>
                  <a:schemeClr val="tx1"/>
                </a:solidFill>
              </a:defRPr>
            </a:lvl2pPr>
            <a:lvl3pPr marL="457200" indent="0">
              <a:lnSpc>
                <a:spcPct val="100000"/>
              </a:lnSpc>
              <a:buNone/>
              <a:defRPr sz="5600" b="1">
                <a:solidFill>
                  <a:schemeClr val="tx1"/>
                </a:solidFill>
              </a:defRPr>
            </a:lvl3pPr>
            <a:lvl4pPr marL="685800" indent="0">
              <a:lnSpc>
                <a:spcPct val="100000"/>
              </a:lnSpc>
              <a:buNone/>
              <a:defRPr sz="5600" b="1">
                <a:solidFill>
                  <a:schemeClr val="tx1"/>
                </a:solidFill>
              </a:defRPr>
            </a:lvl4pPr>
            <a:lvl5pPr marL="914400" indent="0">
              <a:lnSpc>
                <a:spcPct val="100000"/>
              </a:lnSpc>
              <a:buNone/>
              <a:defRPr sz="5600" b="1">
                <a:solidFill>
                  <a:schemeClr val="tx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lvl1pPr>
              <a:defRPr>
                <a:solidFill>
                  <a:schemeClr val="tx1"/>
                </a:solidFill>
              </a:defRPr>
            </a:lvl1pPr>
          </a:lstStyle>
          <a:p>
            <a:fld id="{3AEEF7F6-ECFE-4473-B3E9-C91BE833927A}" type="datetimeFigureOut">
              <a:rPr lang="en-US" smtClean="0"/>
              <a:t>5/20/2026</a:t>
            </a:fld>
            <a:endParaRPr lang="en-US"/>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62114570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323AF82-B640-17D0-AC4B-55F4EDF5C4D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2DA5C8EA-7A6C-8AC0-78D1-F538329B41B8}"/>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2FAD3C-DB75-D855-489D-B09F992EA0E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FB287CE5-00A5-FA1D-EB2D-E5CFD27420D3}"/>
              </a:ext>
              <a:ext uri="{C183D7F6-B498-43B3-948B-1728B52AA6E4}">
                <adec:decorative xmlns:adec="http://schemas.microsoft.com/office/drawing/2017/decorative" val="1"/>
              </a:ext>
            </a:extLst>
          </p:cNvPr>
          <p:cNvGrpSpPr/>
          <p:nvPr/>
        </p:nvGrpSpPr>
        <p:grpSpPr>
          <a:xfrm rot="10800000">
            <a:off x="12357" y="6746828"/>
            <a:ext cx="12188952" cy="123363"/>
            <a:chOff x="-5025" y="6737718"/>
            <a:chExt cx="12207200" cy="123363"/>
          </a:xfrm>
        </p:grpSpPr>
        <p:sp>
          <p:nvSpPr>
            <p:cNvPr id="23" name="Rectangle 22">
              <a:extLst>
                <a:ext uri="{FF2B5EF4-FFF2-40B4-BE49-F238E27FC236}">
                  <a16:creationId xmlns:a16="http://schemas.microsoft.com/office/drawing/2014/main" id="{12C43EBD-E088-A3CD-FCDE-E6ED8F87D148}"/>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D88F00F-9D01-378E-377E-26B543D2FA77}"/>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82175" y="751366"/>
            <a:ext cx="8353433" cy="5402545"/>
          </a:xfrm>
        </p:spPr>
        <p:txBody>
          <a:bodyPr anchor="ctr">
            <a:normAutofit/>
          </a:bodyPr>
          <a:lstStyle>
            <a:lvl1pPr marL="0" indent="0">
              <a:lnSpc>
                <a:spcPct val="100000"/>
              </a:lnSpc>
              <a:buNone/>
              <a:defRPr sz="4800" b="1">
                <a:gradFill>
                  <a:gsLst>
                    <a:gs pos="0">
                      <a:schemeClr val="accent5"/>
                    </a:gs>
                    <a:gs pos="90000">
                      <a:schemeClr val="accent2"/>
                    </a:gs>
                  </a:gsLst>
                  <a:lin ang="9600000" scaled="0"/>
                </a:gradFill>
              </a:defRPr>
            </a:lvl1pPr>
            <a:lvl2pPr marL="228600" indent="0">
              <a:lnSpc>
                <a:spcPct val="100000"/>
              </a:lnSpc>
              <a:buNone/>
              <a:defRPr sz="4800" b="1">
                <a:gradFill>
                  <a:gsLst>
                    <a:gs pos="0">
                      <a:schemeClr val="accent5"/>
                    </a:gs>
                    <a:gs pos="90000">
                      <a:schemeClr val="accent2"/>
                    </a:gs>
                  </a:gsLst>
                  <a:lin ang="9600000" scaled="0"/>
                </a:gradFill>
              </a:defRPr>
            </a:lvl2pPr>
            <a:lvl3pPr marL="457200" indent="0">
              <a:lnSpc>
                <a:spcPct val="100000"/>
              </a:lnSpc>
              <a:buNone/>
              <a:defRPr sz="4800" b="1">
                <a:gradFill>
                  <a:gsLst>
                    <a:gs pos="0">
                      <a:schemeClr val="accent5"/>
                    </a:gs>
                    <a:gs pos="90000">
                      <a:schemeClr val="accent2"/>
                    </a:gs>
                  </a:gsLst>
                  <a:lin ang="9600000" scaled="0"/>
                </a:gradFill>
              </a:defRPr>
            </a:lvl3pPr>
            <a:lvl4pPr marL="685800" indent="0">
              <a:lnSpc>
                <a:spcPct val="100000"/>
              </a:lnSpc>
              <a:buNone/>
              <a:defRPr sz="4800" b="1">
                <a:gradFill>
                  <a:gsLst>
                    <a:gs pos="0">
                      <a:schemeClr val="accent5"/>
                    </a:gs>
                    <a:gs pos="90000">
                      <a:schemeClr val="accent2"/>
                    </a:gs>
                  </a:gsLst>
                  <a:lin ang="9600000" scaled="0"/>
                </a:gradFill>
              </a:defRPr>
            </a:lvl4pPr>
            <a:lvl5pPr marL="914400" indent="0">
              <a:lnSpc>
                <a:spcPct val="100000"/>
              </a:lnSpc>
              <a:buNone/>
              <a:defRPr sz="4800" b="1">
                <a:gradFill>
                  <a:gsLst>
                    <a:gs pos="0">
                      <a:schemeClr val="accent5"/>
                    </a:gs>
                    <a:gs pos="90000">
                      <a:schemeClr val="accent2"/>
                    </a:gs>
                  </a:gsLst>
                  <a:lin ang="9600000" scaled="0"/>
                </a:gra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p>
            <a:endParaRPr lang="en-US"/>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152039542"/>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645920" y="5203004"/>
            <a:ext cx="9052560" cy="557784"/>
          </a:xfrm>
        </p:spPr>
        <p:txBody>
          <a:bodyPr anchor="ctr">
            <a:normAutofit/>
          </a:bodyPr>
          <a:lstStyle>
            <a:lvl1pPr>
              <a:lnSpc>
                <a:spcPct val="120000"/>
              </a:lnSpc>
              <a:defRPr sz="2400" b="1">
                <a:gradFill>
                  <a:gsLst>
                    <a:gs pos="0">
                      <a:schemeClr val="accent5"/>
                    </a:gs>
                    <a:gs pos="90000">
                      <a:schemeClr val="accent2"/>
                    </a:gs>
                  </a:gsLst>
                  <a:lin ang="9600000" scaled="0"/>
                </a:gradFill>
              </a:defRPr>
            </a:lvl1pPr>
          </a:lstStyle>
          <a:p>
            <a:r>
              <a:rPr lang="en-US"/>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499616" y="1795462"/>
            <a:ext cx="9198864" cy="2871216"/>
          </a:xfrm>
        </p:spPr>
        <p:txBody>
          <a:bodyPr anchor="ctr">
            <a:normAutofit/>
          </a:bodyPr>
          <a:lstStyle>
            <a:lvl1pPr marL="137160" indent="-137160">
              <a:lnSpc>
                <a:spcPct val="100000"/>
              </a:lnSpc>
              <a:buNone/>
              <a:defRPr sz="4400"/>
            </a:lvl1pPr>
          </a:lstStyle>
          <a:p>
            <a:pPr lvl="0"/>
            <a:r>
              <a:rPr lang="en-US"/>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EEF7F6-ECFE-4473-B3E9-C91BE833927A}" type="datetimeFigureOut">
              <a:rPr lang="en-US" smtClean="0"/>
              <a:t>5/20/2026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287869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93FB6C-5982-EAFA-94FA-F06EABA0EC3A}"/>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48F732B-25DE-1819-DB0A-266B26703011}"/>
              </a:ext>
            </a:extLst>
          </p:cNvPr>
          <p:cNvGrpSpPr/>
          <p:nvPr/>
        </p:nvGrpSpPr>
        <p:grpSpPr>
          <a:xfrm>
            <a:off x="807326" y="778051"/>
            <a:ext cx="10577346" cy="5314435"/>
            <a:chOff x="807326" y="778051"/>
            <a:chExt cx="10577346" cy="5314435"/>
          </a:xfrm>
        </p:grpSpPr>
        <p:sp>
          <p:nvSpPr>
            <p:cNvPr id="9" name="Rectangle 8">
              <a:extLst>
                <a:ext uri="{FF2B5EF4-FFF2-40B4-BE49-F238E27FC236}">
                  <a16:creationId xmlns:a16="http://schemas.microsoft.com/office/drawing/2014/main" id="{70BBD41E-DAB9-A564-3A2B-295B7AE87C42}"/>
                </a:ext>
              </a:extLst>
            </p:cNvPr>
            <p:cNvSpPr/>
            <p:nvPr/>
          </p:nvSpPr>
          <p:spPr>
            <a:xfrm rot="5400000" flipH="1">
              <a:off x="3438786" y="-1853401"/>
              <a:ext cx="5314432" cy="10577340"/>
            </a:xfrm>
            <a:prstGeom prst="rect">
              <a:avLst/>
            </a:prstGeom>
            <a:gradFill>
              <a:gsLst>
                <a:gs pos="0">
                  <a:schemeClr val="accent2">
                    <a:alpha val="78000"/>
                  </a:schemeClr>
                </a:gs>
                <a:gs pos="93000">
                  <a:schemeClr val="accent5">
                    <a:alpha val="8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B54A4391-9FDD-C033-0A4D-647A73420405}"/>
                </a:ext>
              </a:extLst>
            </p:cNvPr>
            <p:cNvSpPr/>
            <p:nvPr/>
          </p:nvSpPr>
          <p:spPr>
            <a:xfrm rot="16200000" flipH="1">
              <a:off x="3445177" y="-1846407"/>
              <a:ext cx="5314435" cy="10563352"/>
            </a:xfrm>
            <a:prstGeom prst="rect">
              <a:avLst/>
            </a:prstGeom>
            <a:gradFill flip="none" rotWithShape="1">
              <a:gsLst>
                <a:gs pos="0">
                  <a:schemeClr val="accent5">
                    <a:alpha val="79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0290101F-E74A-5C0F-8CC5-E0B5E3DC0E24}"/>
                </a:ext>
              </a:extLst>
            </p:cNvPr>
            <p:cNvSpPr/>
            <p:nvPr/>
          </p:nvSpPr>
          <p:spPr>
            <a:xfrm rot="10800000">
              <a:off x="807326" y="778051"/>
              <a:ext cx="3333441" cy="530836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38E2756-2591-1046-1B67-C9DEEDDCB82E}"/>
                </a:ext>
                <a:ext uri="{C183D7F6-B498-43B3-948B-1728B52AA6E4}">
                  <adec:decorative xmlns:adec="http://schemas.microsoft.com/office/drawing/2017/decorative" val="1"/>
                </a:ext>
              </a:extLst>
            </p:cNvPr>
            <p:cNvSpPr/>
            <p:nvPr/>
          </p:nvSpPr>
          <p:spPr>
            <a:xfrm rot="5400000" flipH="1">
              <a:off x="4205050" y="-1083744"/>
              <a:ext cx="4078718" cy="10273742"/>
            </a:xfrm>
            <a:prstGeom prst="rect">
              <a:avLst/>
            </a:prstGeom>
            <a:gradFill flip="none" rotWithShape="1">
              <a:gsLst>
                <a:gs pos="2000">
                  <a:schemeClr val="accent5">
                    <a:lumMod val="60000"/>
                    <a:lumOff val="40000"/>
                    <a:alpha val="68000"/>
                  </a:schemeClr>
                </a:gs>
                <a:gs pos="26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tx1"/>
                </a:solidFill>
              </a:defRPr>
            </a:lvl1pPr>
          </a:lstStyle>
          <a:p>
            <a:r>
              <a:rPr lang="en-US"/>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655064" y="1965960"/>
            <a:ext cx="8695944" cy="2331720"/>
          </a:xfrm>
        </p:spPr>
        <p:txBody>
          <a:bodyPr anchor="ctr">
            <a:normAutofit/>
          </a:bodyPr>
          <a:lstStyle>
            <a:lvl1pPr marL="137160" indent="-137160">
              <a:lnSpc>
                <a:spcPct val="100000"/>
              </a:lnSpc>
              <a:buNone/>
              <a:defRPr sz="3800">
                <a:solidFill>
                  <a:schemeClr val="tx1"/>
                </a:solidFill>
                <a:latin typeface="+mn-lt"/>
              </a:defRPr>
            </a:lvl1pPr>
          </a:lstStyle>
          <a:p>
            <a:pPr lvl="0"/>
            <a:r>
              <a:rPr lang="en-US"/>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lvl1pPr>
              <a:defRPr>
                <a:solidFill>
                  <a:schemeClr val="bg1"/>
                </a:solidFill>
              </a:defRPr>
            </a:lvl1pPr>
          </a:lstStyle>
          <a:p>
            <a:fld id="{3AEEF7F6-ECFE-4473-B3E9-C91BE833927A}" type="datetimeFigureOut">
              <a:rPr lang="en-US" smtClean="0"/>
              <a:t>5/20/2026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lvl1pPr>
              <a:defRPr>
                <a:solidFill>
                  <a:schemeClr val="bg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4021491193"/>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D49479-B594-DDBA-C16A-3A98635C8A4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4" name="Rectangle 13">
              <a:extLst>
                <a:ext uri="{FF2B5EF4-FFF2-40B4-BE49-F238E27FC236}">
                  <a16:creationId xmlns:a16="http://schemas.microsoft.com/office/drawing/2014/main" id="{0E065CA7-C91C-8C4F-CD30-E6DB950A620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DCDB482-1274-EA4E-11EA-FDB308F1540E}"/>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FAEF3D1-EB50-234E-F0C0-5C4E6FB69937}"/>
              </a:ext>
              <a:ext uri="{C183D7F6-B498-43B3-948B-1728B52AA6E4}">
                <adec:decorative xmlns:adec="http://schemas.microsoft.com/office/drawing/2017/decorative" val="1"/>
              </a:ext>
            </a:extLst>
          </p:cNvPr>
          <p:cNvGrpSpPr/>
          <p:nvPr/>
        </p:nvGrpSpPr>
        <p:grpSpPr>
          <a:xfrm rot="10800000">
            <a:off x="-1091" y="0"/>
            <a:ext cx="12188952" cy="123363"/>
            <a:chOff x="-5025" y="6737718"/>
            <a:chExt cx="12207200" cy="123363"/>
          </a:xfrm>
        </p:grpSpPr>
        <p:sp>
          <p:nvSpPr>
            <p:cNvPr id="17" name="Rectangle 16">
              <a:extLst>
                <a:ext uri="{FF2B5EF4-FFF2-40B4-BE49-F238E27FC236}">
                  <a16:creationId xmlns:a16="http://schemas.microsoft.com/office/drawing/2014/main" id="{5B35CE4F-16F9-575C-78CA-4F076F0C3D1F}"/>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D59711A-5559-82B6-B156-35D79618FF56}"/>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379836" y="5192776"/>
            <a:ext cx="8494776" cy="621792"/>
          </a:xfrm>
        </p:spPr>
        <p:txBody>
          <a:bodyPr anchor="ctr">
            <a:normAutofit/>
          </a:bodyPr>
          <a:lstStyle>
            <a:lvl1pPr>
              <a:lnSpc>
                <a:spcPct val="120000"/>
              </a:lnSpc>
              <a:defRPr sz="1800" b="1">
                <a:gradFill>
                  <a:gsLst>
                    <a:gs pos="0">
                      <a:schemeClr val="accent2"/>
                    </a:gs>
                    <a:gs pos="90000">
                      <a:schemeClr val="accent5"/>
                    </a:gs>
                  </a:gsLst>
                  <a:lin ang="9600000" scaled="0"/>
                </a:gradFill>
              </a:defRPr>
            </a:lvl1pPr>
          </a:lstStyle>
          <a:p>
            <a:r>
              <a:rPr lang="en-US"/>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233532" y="1792224"/>
            <a:ext cx="8641080" cy="2871216"/>
          </a:xfrm>
        </p:spPr>
        <p:txBody>
          <a:bodyPr anchor="ctr">
            <a:normAutofit/>
          </a:bodyPr>
          <a:lstStyle>
            <a:lvl1pPr marL="137160" indent="-137160">
              <a:lnSpc>
                <a:spcPct val="100000"/>
              </a:lnSpc>
              <a:buNone/>
              <a:defRPr sz="3600">
                <a:gradFill>
                  <a:gsLst>
                    <a:gs pos="0">
                      <a:schemeClr val="accent2"/>
                    </a:gs>
                    <a:gs pos="90000">
                      <a:schemeClr val="accent5"/>
                    </a:gs>
                  </a:gsLst>
                  <a:lin ang="9600000" scaled="0"/>
                </a:gradFill>
              </a:defRPr>
            </a:lvl1pPr>
          </a:lstStyle>
          <a:p>
            <a:pPr lvl="0"/>
            <a:r>
              <a:rPr lang="en-US"/>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EEF7F6-ECFE-4473-B3E9-C91BE833927A}" type="datetimeFigureOut">
              <a:rPr lang="en-US" smtClean="0"/>
              <a:t>5/20/2026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89209120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B646A9-91B4-D2CF-8B72-68E668219C00}"/>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10954512" cy="1197864"/>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D004E38F-46D8-838A-C636-0958E5B36CB4}"/>
              </a:ext>
            </a:extLst>
          </p:cNvPr>
          <p:cNvSpPr>
            <a:spLocks noGrp="1"/>
          </p:cNvSpPr>
          <p:nvPr>
            <p:ph sz="quarter" idx="18"/>
          </p:nvPr>
        </p:nvSpPr>
        <p:spPr>
          <a:xfrm>
            <a:off x="612775" y="2313433"/>
            <a:ext cx="5165725" cy="4000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E8F84C8F-5A53-198D-2CB3-A78F006C4D20}"/>
              </a:ext>
            </a:extLst>
          </p:cNvPr>
          <p:cNvSpPr>
            <a:spLocks noGrp="1"/>
          </p:cNvSpPr>
          <p:nvPr>
            <p:ph sz="quarter" idx="19"/>
          </p:nvPr>
        </p:nvSpPr>
        <p:spPr>
          <a:xfrm>
            <a:off x="6400800" y="2313430"/>
            <a:ext cx="5165725" cy="4000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3AEEF7F6-ECFE-4473-B3E9-C91BE833927A}" type="datetimeFigureOut">
              <a:rPr lang="en-US" smtClean="0"/>
              <a:t>5/20/2026</a:t>
            </a:fld>
            <a:endParaRPr lang="en-US"/>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9813185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704A21-3725-4536-B210-EAED58DE1544}"/>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12648" y="502920"/>
            <a:ext cx="10953750" cy="1197864"/>
          </a:xfrm>
        </p:spPr>
        <p:txBody>
          <a:bodyPr/>
          <a:lstStyle>
            <a:lvl1pPr>
              <a:defRPr>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198999"/>
            <a:ext cx="5166360" cy="484632"/>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8">
            <a:extLst>
              <a:ext uri="{FF2B5EF4-FFF2-40B4-BE49-F238E27FC236}">
                <a16:creationId xmlns:a16="http://schemas.microsoft.com/office/drawing/2014/main" id="{1D708347-B003-2458-75EC-D8317FBF028C}"/>
              </a:ext>
            </a:extLst>
          </p:cNvPr>
          <p:cNvSpPr>
            <a:spLocks noGrp="1"/>
          </p:cNvSpPr>
          <p:nvPr>
            <p:ph sz="quarter" idx="18"/>
          </p:nvPr>
        </p:nvSpPr>
        <p:spPr>
          <a:xfrm>
            <a:off x="612775" y="2794000"/>
            <a:ext cx="5165725"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00800" y="2198999"/>
            <a:ext cx="5166360" cy="484633"/>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6F3E993C-0A55-1F54-C280-76AF30E5377A}"/>
              </a:ext>
            </a:extLst>
          </p:cNvPr>
          <p:cNvSpPr>
            <a:spLocks noGrp="1"/>
          </p:cNvSpPr>
          <p:nvPr>
            <p:ph sz="quarter" idx="19"/>
          </p:nvPr>
        </p:nvSpPr>
        <p:spPr>
          <a:xfrm>
            <a:off x="6400800" y="2794000"/>
            <a:ext cx="5166360"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0669AB3-1083-59C6-B9F8-A35C0D406617}"/>
              </a:ext>
            </a:extLst>
          </p:cNvPr>
          <p:cNvSpPr>
            <a:spLocks noGrp="1"/>
          </p:cNvSpPr>
          <p:nvPr>
            <p:ph type="ftr" sz="quarter" idx="16"/>
          </p:nvPr>
        </p:nvSpPr>
        <p:spPr/>
        <p:txBody>
          <a:bodyPr/>
          <a:lstStyle/>
          <a:p>
            <a:endParaRPr lang="en-US"/>
          </a:p>
        </p:txBody>
      </p:sp>
      <p:sp>
        <p:nvSpPr>
          <p:cNvPr id="4" name="Date Placeholder 3">
            <a:extLst>
              <a:ext uri="{FF2B5EF4-FFF2-40B4-BE49-F238E27FC236}">
                <a16:creationId xmlns:a16="http://schemas.microsoft.com/office/drawing/2014/main" id="{88D0645D-C128-9FF0-2E8B-D2E3E34687DA}"/>
              </a:ext>
            </a:extLst>
          </p:cNvPr>
          <p:cNvSpPr>
            <a:spLocks noGrp="1"/>
          </p:cNvSpPr>
          <p:nvPr>
            <p:ph type="dt" sz="half" idx="15"/>
          </p:nvPr>
        </p:nvSpPr>
        <p:spPr/>
        <p:txBody>
          <a:bodyPr/>
          <a:lstStyle/>
          <a:p>
            <a:fld id="{3AEEF7F6-ECFE-4473-B3E9-C91BE833927A}" type="datetimeFigureOut">
              <a:rPr lang="en-US" smtClean="0"/>
              <a:t>5/20/2026</a:t>
            </a:fld>
            <a:endParaRPr lang="en-US"/>
          </a:p>
        </p:txBody>
      </p:sp>
      <p:sp>
        <p:nvSpPr>
          <p:cNvPr id="10" name="Slide Number Placeholder 9">
            <a:extLst>
              <a:ext uri="{FF2B5EF4-FFF2-40B4-BE49-F238E27FC236}">
                <a16:creationId xmlns:a16="http://schemas.microsoft.com/office/drawing/2014/main" id="{CC6DDA88-C058-DDD5-F19B-8B5E7B86C68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2829375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3AEEF7F6-ECFE-4473-B3E9-C91BE833927A}" type="datetimeFigureOut">
              <a:rPr lang="en-US" smtClean="0"/>
              <a:t>5/20/2026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0358331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AEEF7F6-ECFE-4473-B3E9-C91BE833927A}" type="datetimeFigureOut">
              <a:rPr lang="en-US" smtClean="0"/>
              <a:t>5/20/2026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331772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6BE0305-2234-39DE-EC35-B6881018EC3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2" name="Rectangle 11">
              <a:extLst>
                <a:ext uri="{FF2B5EF4-FFF2-40B4-BE49-F238E27FC236}">
                  <a16:creationId xmlns:a16="http://schemas.microsoft.com/office/drawing/2014/main" id="{BEBF17BE-BA15-771A-79F4-91B4C5C752F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9ADE0D-3A86-F364-6B2A-F373A75E29AE}"/>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02920"/>
            <a:ext cx="3595634" cy="1808201"/>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83299" y="502920"/>
            <a:ext cx="6283861" cy="580326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3AEEF7F6-ECFE-4473-B3E9-C91BE833927A}" type="datetimeFigureOut">
              <a:rPr lang="en-US" smtClean="0"/>
              <a:t>5/20/2026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8940138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02923E9-478C-95DE-C678-A683A36F538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21" name="Rectangle 20">
              <a:extLst>
                <a:ext uri="{FF2B5EF4-FFF2-40B4-BE49-F238E27FC236}">
                  <a16:creationId xmlns:a16="http://schemas.microsoft.com/office/drawing/2014/main" id="{43DD8A0F-EB40-1201-2A23-685958AC5DF6}"/>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B912E4F-3FBB-39E4-2EA2-BA0D8858A74D}"/>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02920"/>
            <a:ext cx="3713996" cy="224720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p:txBody>
          <a:bodyPr/>
          <a:lstStyle/>
          <a:p>
            <a:endParaRPr lang="en-US"/>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153978" y="342016"/>
            <a:ext cx="6413182" cy="5976487"/>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496542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0AE463B-60C7-F01E-97F6-1486FB41D22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7" name="Rectangle 6">
              <a:extLst>
                <a:ext uri="{FF2B5EF4-FFF2-40B4-BE49-F238E27FC236}">
                  <a16:creationId xmlns:a16="http://schemas.microsoft.com/office/drawing/2014/main" id="{EF94E48A-D751-8593-5D71-0683866A24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5092F9-8C9B-4865-CB0E-EFD550A28ED3}"/>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10890373" cy="1463040"/>
          </a:xfrm>
        </p:spPr>
        <p:txBody>
          <a:bodyPr anchor="t">
            <a:normAutofit/>
          </a:bodyPr>
          <a:lstStyle>
            <a:lvl1pPr>
              <a:defRPr sz="6000">
                <a:gradFill>
                  <a:gsLst>
                    <a:gs pos="0">
                      <a:schemeClr val="accent2"/>
                    </a:gs>
                    <a:gs pos="100000">
                      <a:schemeClr val="accent5"/>
                    </a:gs>
                  </a:gsLst>
                  <a:lin ang="42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483864"/>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endParaRPr lang="en-US"/>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3AEEF7F6-ECFE-4473-B3E9-C91BE833927A}" type="datetimeFigureOut">
              <a:rPr lang="en-US" smtClean="0"/>
              <a:t>5/20/2026</a:t>
            </a:fld>
            <a:endParaRPr lang="en-US"/>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09133390"/>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627318"/>
            <a:ext cx="8430768" cy="1842020"/>
          </a:xfrm>
        </p:spPr>
        <p:txBody>
          <a:bodyPr anchor="b">
            <a:normAutofit/>
          </a:bodyPr>
          <a:lstStyle>
            <a:lvl1pPr>
              <a:defRPr sz="6000">
                <a:gradFill>
                  <a:gsLst>
                    <a:gs pos="0">
                      <a:schemeClr val="accent2"/>
                    </a:gs>
                    <a:gs pos="100000">
                      <a:schemeClr val="accent5"/>
                    </a:gs>
                  </a:gsLst>
                  <a:lin ang="4200000" scaled="0"/>
                </a:gra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648" y="3622673"/>
            <a:ext cx="8430768" cy="1609344"/>
          </a:xfrm>
        </p:spPr>
        <p:txBody>
          <a:bodyPr vert="horz" lIns="91440" tIns="45720" rIns="91440" bIns="45720" rtlCol="0">
            <a:normAutofit/>
          </a:bodyPr>
          <a:lstStyle>
            <a:lvl1pPr marL="0" indent="0">
              <a:buNone/>
              <a:defRPr lang="en-US" sz="22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EEF7F6-ECFE-4473-B3E9-C91BE833927A}" type="datetimeFigureOut">
              <a:rPr lang="en-US" smtClean="0"/>
              <a:t>5/20/2026</a:t>
            </a:fld>
            <a:endParaRPr lang="en-US"/>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7636583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3AEEF7F6-ECFE-4473-B3E9-C91BE833927A}" type="datetimeFigureOut">
              <a:rPr lang="en-US" smtClean="0"/>
              <a:t>5/20/2026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24571664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Lst>
  <p:txStyles>
    <p:titleStyle>
      <a:lvl1pPr algn="l" defTabSz="914400" rtl="0" eaLnBrk="1" latinLnBrk="0" hangingPunct="1">
        <a:lnSpc>
          <a:spcPct val="90000"/>
        </a:lnSpc>
        <a:spcBef>
          <a:spcPct val="0"/>
        </a:spcBef>
        <a:buNone/>
        <a:defRPr sz="28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C9377-9F78-1004-B032-B8BCF995546A}"/>
              </a:ext>
            </a:extLst>
          </p:cNvPr>
          <p:cNvSpPr>
            <a:spLocks noGrp="1"/>
          </p:cNvSpPr>
          <p:nvPr>
            <p:ph type="ctrTitle"/>
          </p:nvPr>
        </p:nvSpPr>
        <p:spPr>
          <a:xfrm>
            <a:off x="438859" y="529657"/>
            <a:ext cx="6841422" cy="2365303"/>
          </a:xfrm>
        </p:spPr>
        <p:txBody>
          <a:bodyPr vert="horz" lIns="91440" tIns="45720" rIns="91440" bIns="45720" rtlCol="0" anchor="t">
            <a:noAutofit/>
          </a:bodyPr>
          <a:lstStyle/>
          <a:p>
            <a:r>
              <a:rPr lang="en-US" sz="6000" b="1"/>
              <a:t>Virtual Production</a:t>
            </a:r>
            <a:br>
              <a:rPr lang="en-US" sz="6000" b="1"/>
            </a:br>
            <a:r>
              <a:rPr lang="en-US" sz="6000" b="1">
                <a:gradFill>
                  <a:gsLst>
                    <a:gs pos="0">
                      <a:srgbClr val="25AAD5"/>
                    </a:gs>
                    <a:gs pos="100000">
                      <a:srgbClr val="66C26C"/>
                    </a:gs>
                  </a:gsLst>
                  <a:lin ang="15600000" scaled="0"/>
                </a:gradFill>
              </a:rPr>
              <a:t>Design (ACCA5042)</a:t>
            </a:r>
            <a:br>
              <a:rPr lang="en-US" sz="6000" b="1"/>
            </a:br>
            <a:endParaRPr lang="en-US" sz="6000" b="1">
              <a:gradFill>
                <a:gsLst>
                  <a:gs pos="0">
                    <a:srgbClr val="25AAD5"/>
                  </a:gs>
                  <a:gs pos="100000">
                    <a:srgbClr val="66C26C"/>
                  </a:gs>
                </a:gsLst>
                <a:lin ang="15600000" scaled="0"/>
              </a:gradFill>
            </a:endParaRPr>
          </a:p>
        </p:txBody>
      </p:sp>
      <p:sp>
        <p:nvSpPr>
          <p:cNvPr id="3" name="Subtitle 2">
            <a:extLst>
              <a:ext uri="{FF2B5EF4-FFF2-40B4-BE49-F238E27FC236}">
                <a16:creationId xmlns:a16="http://schemas.microsoft.com/office/drawing/2014/main" id="{94345E89-D758-BE9B-4CAF-2870780A8209}"/>
              </a:ext>
            </a:extLst>
          </p:cNvPr>
          <p:cNvSpPr>
            <a:spLocks noGrp="1"/>
          </p:cNvSpPr>
          <p:nvPr>
            <p:ph type="subTitle" idx="1"/>
          </p:nvPr>
        </p:nvSpPr>
        <p:spPr>
          <a:xfrm>
            <a:off x="438859" y="4731725"/>
            <a:ext cx="4681728" cy="1591056"/>
          </a:xfrm>
        </p:spPr>
        <p:txBody>
          <a:bodyPr vert="horz" lIns="91440" tIns="45720" rIns="91440" bIns="45720" rtlCol="0" anchor="ctr">
            <a:noAutofit/>
          </a:bodyPr>
          <a:lstStyle/>
          <a:p>
            <a:r>
              <a:rPr lang="en-US" sz="3200"/>
              <a:t>Monica Winn Sanchez</a:t>
            </a:r>
            <a:endParaRPr lang="en-US"/>
          </a:p>
          <a:p>
            <a:r>
              <a:rPr lang="en-US" sz="3200"/>
              <a:t>Arif Khamis</a:t>
            </a:r>
            <a:endParaRPr lang="en-US"/>
          </a:p>
          <a:p>
            <a:r>
              <a:rPr lang="en-US" sz="3200"/>
              <a:t>Serena Bunting</a:t>
            </a:r>
            <a:endParaRPr lang="en-US"/>
          </a:p>
          <a:p>
            <a:r>
              <a:rPr lang="en-US" sz="3200"/>
              <a:t>Laura Jackson</a:t>
            </a:r>
          </a:p>
          <a:p>
            <a:endParaRPr lang="en-US" sz="3200"/>
          </a:p>
          <a:p>
            <a:endParaRPr lang="en-US" sz="3200"/>
          </a:p>
        </p:txBody>
      </p:sp>
      <p:sp>
        <p:nvSpPr>
          <p:cNvPr id="7" name="Rectangle 6">
            <a:extLst>
              <a:ext uri="{FF2B5EF4-FFF2-40B4-BE49-F238E27FC236}">
                <a16:creationId xmlns:a16="http://schemas.microsoft.com/office/drawing/2014/main" id="{F15F1F13-EAC5-D075-8AFF-14B81421772D}"/>
              </a:ext>
            </a:extLst>
          </p:cNvPr>
          <p:cNvSpPr/>
          <p:nvPr/>
        </p:nvSpPr>
        <p:spPr>
          <a:xfrm>
            <a:off x="7483553" y="0"/>
            <a:ext cx="4709526" cy="6858000"/>
          </a:xfrm>
          <a:prstGeom prst="rect">
            <a:avLst/>
          </a:prstGeom>
          <a:gradFill>
            <a:gsLst>
              <a:gs pos="0">
                <a:schemeClr val="accent2"/>
              </a:gs>
              <a:gs pos="100000">
                <a:schemeClr val="accent5"/>
              </a:gs>
            </a:gsLst>
            <a:lin ang="15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23A97F9E-0E17-EF2C-0281-0464CE8B8A22}"/>
              </a:ext>
            </a:extLst>
          </p:cNvPr>
          <p:cNvPicPr>
            <a:picLocks noChangeAspect="1"/>
          </p:cNvPicPr>
          <p:nvPr/>
        </p:nvPicPr>
        <p:blipFill>
          <a:blip r:embed="rId2"/>
          <a:stretch>
            <a:fillRect/>
          </a:stretch>
        </p:blipFill>
        <p:spPr>
          <a:xfrm>
            <a:off x="7466854" y="0"/>
            <a:ext cx="4615962" cy="6858000"/>
          </a:xfrm>
          <a:prstGeom prst="rect">
            <a:avLst/>
          </a:prstGeom>
        </p:spPr>
      </p:pic>
    </p:spTree>
    <p:extLst>
      <p:ext uri="{BB962C8B-B14F-4D97-AF65-F5344CB8AC3E}">
        <p14:creationId xmlns:p14="http://schemas.microsoft.com/office/powerpoint/2010/main" val="2716566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E58565A-F0F3-F6EC-EA42-993E1A496798}"/>
              </a:ext>
            </a:extLst>
          </p:cNvPr>
          <p:cNvSpPr>
            <a:spLocks noGrp="1"/>
          </p:cNvSpPr>
          <p:nvPr>
            <p:ph type="title"/>
          </p:nvPr>
        </p:nvSpPr>
        <p:spPr>
          <a:xfrm>
            <a:off x="626016" y="3064042"/>
            <a:ext cx="10954512" cy="731520"/>
          </a:xfrm>
        </p:spPr>
        <p:txBody>
          <a:bodyPr>
            <a:noAutofit/>
          </a:bodyPr>
          <a:lstStyle/>
          <a:p>
            <a:r>
              <a:rPr lang="es-ES" sz="8800" b="1">
                <a:gradFill>
                  <a:gsLst>
                    <a:gs pos="0">
                      <a:srgbClr val="66C26C"/>
                    </a:gs>
                    <a:gs pos="100000">
                      <a:srgbClr val="25AAD5"/>
                    </a:gs>
                  </a:gsLst>
                  <a:lin ang="13800000" scaled="0"/>
                </a:gradFill>
              </a:rPr>
              <a:t>MONICA</a:t>
            </a:r>
            <a:r>
              <a:rPr lang="es-ES" sz="4400" b="1">
                <a:gradFill>
                  <a:gsLst>
                    <a:gs pos="0">
                      <a:srgbClr val="66C26C"/>
                    </a:gs>
                    <a:gs pos="100000">
                      <a:srgbClr val="25AAD5"/>
                    </a:gs>
                  </a:gsLst>
                  <a:lin ang="13800000" scaled="0"/>
                </a:gradFill>
              </a:rPr>
              <a:t> WINN SANCHEZ</a:t>
            </a:r>
            <a:endParaRPr lang="en-US" sz="4400" b="1">
              <a:gradFill>
                <a:gsLst>
                  <a:gs pos="0">
                    <a:srgbClr val="66C26C"/>
                  </a:gs>
                  <a:gs pos="100000">
                    <a:srgbClr val="25AAD5"/>
                  </a:gs>
                </a:gsLst>
                <a:lin ang="13800000" scaled="0"/>
              </a:gradFill>
            </a:endParaRPr>
          </a:p>
        </p:txBody>
      </p:sp>
      <p:sp>
        <p:nvSpPr>
          <p:cNvPr id="10" name="Título 1">
            <a:extLst>
              <a:ext uri="{FF2B5EF4-FFF2-40B4-BE49-F238E27FC236}">
                <a16:creationId xmlns:a16="http://schemas.microsoft.com/office/drawing/2014/main" id="{0703A468-A737-C295-5B71-3DF3BB90E021}"/>
              </a:ext>
            </a:extLst>
          </p:cNvPr>
          <p:cNvSpPr txBox="1">
            <a:spLocks/>
          </p:cNvSpPr>
          <p:nvPr/>
        </p:nvSpPr>
        <p:spPr>
          <a:xfrm>
            <a:off x="631363" y="3804653"/>
            <a:ext cx="10954512" cy="73152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s-ES" b="1" noProof="1">
                <a:gradFill>
                  <a:gsLst>
                    <a:gs pos="0">
                      <a:srgbClr val="66C26C"/>
                    </a:gs>
                    <a:gs pos="100000">
                      <a:srgbClr val="25AAD5"/>
                    </a:gs>
                  </a:gsLst>
                  <a:lin ang="13800000" scaled="0"/>
                </a:gradFill>
              </a:rPr>
              <a:t>Unreal World Creation</a:t>
            </a:r>
          </a:p>
          <a:p>
            <a:r>
              <a:rPr lang="es-ES" b="1" noProof="1">
                <a:gradFill>
                  <a:gsLst>
                    <a:gs pos="0">
                      <a:srgbClr val="66C26C"/>
                    </a:gs>
                    <a:gs pos="100000">
                      <a:srgbClr val="25AAD5"/>
                    </a:gs>
                  </a:gsLst>
                  <a:lin ang="13800000" scaled="0"/>
                </a:gradFill>
              </a:rPr>
              <a:t>Colour Correction</a:t>
            </a:r>
          </a:p>
        </p:txBody>
      </p:sp>
    </p:spTree>
    <p:extLst>
      <p:ext uri="{BB962C8B-B14F-4D97-AF65-F5344CB8AC3E}">
        <p14:creationId xmlns:p14="http://schemas.microsoft.com/office/powerpoint/2010/main" val="1587759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E9578-50D8-3C5B-C6AF-3BFDE3F6E22E}"/>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001DE44F-E48B-810D-9B93-ADDFEE22F37F}"/>
              </a:ext>
            </a:extLst>
          </p:cNvPr>
          <p:cNvSpPr>
            <a:spLocks noGrp="1"/>
          </p:cNvSpPr>
          <p:nvPr>
            <p:ph type="title"/>
          </p:nvPr>
        </p:nvSpPr>
        <p:spPr/>
        <p:txBody>
          <a:bodyPr/>
          <a:lstStyle/>
          <a:p>
            <a:r>
              <a:rPr lang="es-ES" sz="3600">
                <a:gradFill>
                  <a:gsLst>
                    <a:gs pos="0">
                      <a:srgbClr val="66C26C"/>
                    </a:gs>
                    <a:gs pos="100000">
                      <a:srgbClr val="25AAD5"/>
                    </a:gs>
                  </a:gsLst>
                  <a:lin ang="13800000" scaled="0"/>
                </a:gradFill>
              </a:rPr>
              <a:t>Setting up </a:t>
            </a:r>
            <a:r>
              <a:rPr lang="es-ES" sz="3600" err="1">
                <a:gradFill>
                  <a:gsLst>
                    <a:gs pos="0">
                      <a:srgbClr val="66C26C"/>
                    </a:gs>
                    <a:gs pos="100000">
                      <a:srgbClr val="25AAD5"/>
                    </a:gs>
                  </a:gsLst>
                  <a:lin ang="13800000" scaled="0"/>
                </a:gradFill>
              </a:rPr>
              <a:t>the</a:t>
            </a:r>
            <a:r>
              <a:rPr lang="es-ES" sz="3600">
                <a:gradFill>
                  <a:gsLst>
                    <a:gs pos="0">
                      <a:srgbClr val="66C26C"/>
                    </a:gs>
                    <a:gs pos="100000">
                      <a:srgbClr val="25AAD5"/>
                    </a:gs>
                  </a:gsLst>
                  <a:lin ang="13800000" scaled="0"/>
                </a:gradFill>
              </a:rPr>
              <a:t> </a:t>
            </a:r>
            <a:r>
              <a:rPr lang="es-ES" sz="3600" err="1">
                <a:gradFill>
                  <a:gsLst>
                    <a:gs pos="0">
                      <a:srgbClr val="66C26C"/>
                    </a:gs>
                    <a:gs pos="100000">
                      <a:srgbClr val="25AAD5"/>
                    </a:gs>
                  </a:gsLst>
                  <a:lin ang="13800000" scaled="0"/>
                </a:gradFill>
              </a:rPr>
              <a:t>scene</a:t>
            </a:r>
            <a:r>
              <a:rPr lang="es-ES" sz="3600">
                <a:gradFill>
                  <a:gsLst>
                    <a:gs pos="0">
                      <a:srgbClr val="66C26C"/>
                    </a:gs>
                    <a:gs pos="100000">
                      <a:srgbClr val="25AAD5"/>
                    </a:gs>
                  </a:gsLst>
                  <a:lin ang="13800000" scaled="0"/>
                </a:gradFill>
              </a:rPr>
              <a:t>:</a:t>
            </a:r>
            <a:endParaRPr lang="es-ES" sz="3600"/>
          </a:p>
        </p:txBody>
      </p:sp>
      <p:pic>
        <p:nvPicPr>
          <p:cNvPr id="4" name="Marcador de contenido 3" descr="Captura de pantalla de computadora&#10;&#10;El contenido generado por IA puede ser incorrecto.">
            <a:extLst>
              <a:ext uri="{FF2B5EF4-FFF2-40B4-BE49-F238E27FC236}">
                <a16:creationId xmlns:a16="http://schemas.microsoft.com/office/drawing/2014/main" id="{D4DC1824-3ABA-789C-BC7D-7AA7A2525841}"/>
              </a:ext>
            </a:extLst>
          </p:cNvPr>
          <p:cNvPicPr>
            <a:picLocks noGrp="1" noChangeAspect="1"/>
          </p:cNvPicPr>
          <p:nvPr>
            <p:ph idx="1"/>
          </p:nvPr>
        </p:nvPicPr>
        <p:blipFill>
          <a:blip r:embed="rId2"/>
          <a:stretch>
            <a:fillRect/>
          </a:stretch>
        </p:blipFill>
        <p:spPr>
          <a:xfrm>
            <a:off x="923802" y="1461576"/>
            <a:ext cx="4695823" cy="2367046"/>
          </a:xfrm>
          <a:prstGeom prst="rect">
            <a:avLst/>
          </a:prstGeom>
        </p:spPr>
      </p:pic>
      <p:pic>
        <p:nvPicPr>
          <p:cNvPr id="5" name="Imagen 4">
            <a:extLst>
              <a:ext uri="{FF2B5EF4-FFF2-40B4-BE49-F238E27FC236}">
                <a16:creationId xmlns:a16="http://schemas.microsoft.com/office/drawing/2014/main" id="{367FE200-D316-795A-32B3-8A3B4DD7132B}"/>
              </a:ext>
            </a:extLst>
          </p:cNvPr>
          <p:cNvPicPr>
            <a:picLocks noChangeAspect="1"/>
          </p:cNvPicPr>
          <p:nvPr/>
        </p:nvPicPr>
        <p:blipFill>
          <a:blip r:embed="rId3"/>
          <a:srcRect l="-656" t="179" r="1094" b="5797"/>
          <a:stretch>
            <a:fillRect/>
          </a:stretch>
        </p:blipFill>
        <p:spPr>
          <a:xfrm>
            <a:off x="6251084" y="3460306"/>
            <a:ext cx="5169501" cy="2951165"/>
          </a:xfrm>
          <a:prstGeom prst="rect">
            <a:avLst/>
          </a:prstGeom>
        </p:spPr>
      </p:pic>
      <p:sp>
        <p:nvSpPr>
          <p:cNvPr id="6" name="CuadroTexto 5">
            <a:extLst>
              <a:ext uri="{FF2B5EF4-FFF2-40B4-BE49-F238E27FC236}">
                <a16:creationId xmlns:a16="http://schemas.microsoft.com/office/drawing/2014/main" id="{DBC1B96D-7ACD-5B61-5F7B-734EEE61F419}"/>
              </a:ext>
            </a:extLst>
          </p:cNvPr>
          <p:cNvSpPr txBox="1"/>
          <p:nvPr/>
        </p:nvSpPr>
        <p:spPr>
          <a:xfrm>
            <a:off x="5816796" y="1465329"/>
            <a:ext cx="606242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First, I </a:t>
            </a:r>
            <a:r>
              <a:rPr lang="es-ES" err="1"/>
              <a:t>started</a:t>
            </a:r>
            <a:r>
              <a:rPr lang="es-ES"/>
              <a:t> </a:t>
            </a:r>
            <a:r>
              <a:rPr lang="es-ES" err="1"/>
              <a:t>by</a:t>
            </a:r>
            <a:r>
              <a:rPr lang="es-ES"/>
              <a:t> </a:t>
            </a:r>
            <a:r>
              <a:rPr lang="es-ES" err="1"/>
              <a:t>setting</a:t>
            </a:r>
            <a:r>
              <a:rPr lang="es-ES"/>
              <a:t> up </a:t>
            </a:r>
            <a:r>
              <a:rPr lang="es-ES" err="1"/>
              <a:t>the</a:t>
            </a:r>
            <a:r>
              <a:rPr lang="es-ES"/>
              <a:t> </a:t>
            </a:r>
            <a:r>
              <a:rPr lang="es-ES" err="1"/>
              <a:t>basic</a:t>
            </a:r>
            <a:r>
              <a:rPr lang="es-ES"/>
              <a:t> </a:t>
            </a:r>
            <a:r>
              <a:rPr lang="es-ES" err="1"/>
              <a:t>environment</a:t>
            </a:r>
            <a:r>
              <a:rPr lang="es-ES"/>
              <a:t> </a:t>
            </a:r>
            <a:r>
              <a:rPr lang="es-ES" err="1"/>
              <a:t>lightning</a:t>
            </a:r>
            <a:r>
              <a:rPr lang="es-ES"/>
              <a:t>. I </a:t>
            </a:r>
            <a:r>
              <a:rPr lang="es-ES" err="1"/>
              <a:t>added</a:t>
            </a:r>
            <a:r>
              <a:rPr lang="es-ES"/>
              <a:t> a </a:t>
            </a:r>
            <a:r>
              <a:rPr lang="es-ES" err="1"/>
              <a:t>sky</a:t>
            </a:r>
            <a:r>
              <a:rPr lang="es-ES"/>
              <a:t> </a:t>
            </a:r>
            <a:r>
              <a:rPr lang="es-ES" err="1"/>
              <a:t>system</a:t>
            </a:r>
            <a:r>
              <a:rPr lang="es-ES"/>
              <a:t>, a </a:t>
            </a:r>
            <a:r>
              <a:rPr lang="es-ES" err="1"/>
              <a:t>directional</a:t>
            </a:r>
            <a:r>
              <a:rPr lang="es-ES"/>
              <a:t> light, </a:t>
            </a:r>
            <a:r>
              <a:rPr lang="es-ES" err="1"/>
              <a:t>atmospheric</a:t>
            </a:r>
            <a:r>
              <a:rPr lang="es-ES"/>
              <a:t> </a:t>
            </a:r>
            <a:r>
              <a:rPr lang="es-ES" err="1"/>
              <a:t>lighting</a:t>
            </a:r>
            <a:endParaRPr lang="es-ES"/>
          </a:p>
          <a:p>
            <a:r>
              <a:rPr lang="es-ES"/>
              <a:t>and </a:t>
            </a:r>
            <a:r>
              <a:rPr lang="es-ES" err="1"/>
              <a:t>exponential</a:t>
            </a:r>
            <a:r>
              <a:rPr lang="es-ES"/>
              <a:t> </a:t>
            </a:r>
            <a:r>
              <a:rPr lang="es-ES" err="1"/>
              <a:t>height</a:t>
            </a:r>
            <a:r>
              <a:rPr lang="es-ES"/>
              <a:t> </a:t>
            </a:r>
            <a:r>
              <a:rPr lang="es-ES" err="1"/>
              <a:t>fog</a:t>
            </a:r>
            <a:r>
              <a:rPr lang="es-ES"/>
              <a:t>.</a:t>
            </a:r>
          </a:p>
          <a:p>
            <a:r>
              <a:rPr lang="es-ES" err="1"/>
              <a:t>These</a:t>
            </a:r>
            <a:r>
              <a:rPr lang="es-ES"/>
              <a:t> </a:t>
            </a:r>
            <a:r>
              <a:rPr lang="es-ES" err="1"/>
              <a:t>elements</a:t>
            </a:r>
            <a:r>
              <a:rPr lang="es-ES"/>
              <a:t> </a:t>
            </a:r>
            <a:r>
              <a:rPr lang="es-ES" err="1"/>
              <a:t>helped</a:t>
            </a:r>
            <a:r>
              <a:rPr lang="es-ES"/>
              <a:t> me </a:t>
            </a:r>
            <a:r>
              <a:rPr lang="es-ES" err="1"/>
              <a:t>create</a:t>
            </a:r>
            <a:r>
              <a:rPr lang="es-ES"/>
              <a:t> a natural </a:t>
            </a:r>
            <a:r>
              <a:rPr lang="es-ES" err="1"/>
              <a:t>outdoor</a:t>
            </a:r>
            <a:r>
              <a:rPr lang="es-ES"/>
              <a:t> </a:t>
            </a:r>
            <a:r>
              <a:rPr lang="es-ES" err="1"/>
              <a:t>lighting</a:t>
            </a:r>
            <a:endParaRPr lang="es-ES"/>
          </a:p>
          <a:p>
            <a:r>
              <a:rPr lang="es-ES" err="1"/>
              <a:t>setup</a:t>
            </a:r>
            <a:r>
              <a:rPr lang="es-ES"/>
              <a:t> and </a:t>
            </a:r>
            <a:r>
              <a:rPr lang="es-ES" err="1"/>
              <a:t>gave</a:t>
            </a:r>
            <a:r>
              <a:rPr lang="es-ES"/>
              <a:t> </a:t>
            </a:r>
            <a:r>
              <a:rPr lang="es-ES" err="1"/>
              <a:t>depth</a:t>
            </a:r>
            <a:r>
              <a:rPr lang="es-ES"/>
              <a:t> and atmosphere to </a:t>
            </a:r>
            <a:r>
              <a:rPr lang="es-ES" err="1"/>
              <a:t>the</a:t>
            </a:r>
            <a:r>
              <a:rPr lang="es-ES"/>
              <a:t> </a:t>
            </a:r>
            <a:r>
              <a:rPr lang="es-ES" err="1"/>
              <a:t>scene</a:t>
            </a:r>
            <a:r>
              <a:rPr lang="es-ES"/>
              <a:t>.</a:t>
            </a:r>
          </a:p>
        </p:txBody>
      </p:sp>
      <p:sp>
        <p:nvSpPr>
          <p:cNvPr id="8" name="CuadroTexto 7">
            <a:extLst>
              <a:ext uri="{FF2B5EF4-FFF2-40B4-BE49-F238E27FC236}">
                <a16:creationId xmlns:a16="http://schemas.microsoft.com/office/drawing/2014/main" id="{9C8A9F5D-AE18-A7E4-0CEC-64F12A994300}"/>
              </a:ext>
            </a:extLst>
          </p:cNvPr>
          <p:cNvSpPr txBox="1"/>
          <p:nvPr/>
        </p:nvSpPr>
        <p:spPr>
          <a:xfrm>
            <a:off x="933042" y="4181576"/>
            <a:ext cx="50064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Next, I </a:t>
            </a:r>
            <a:r>
              <a:rPr lang="es-ES" err="1"/>
              <a:t>imported</a:t>
            </a:r>
            <a:r>
              <a:rPr lang="es-ES"/>
              <a:t> </a:t>
            </a:r>
            <a:r>
              <a:rPr lang="es-ES" err="1"/>
              <a:t>assets</a:t>
            </a:r>
            <a:r>
              <a:rPr lang="es-ES"/>
              <a:t> and </a:t>
            </a:r>
            <a:r>
              <a:rPr lang="es-ES" err="1"/>
              <a:t>added</a:t>
            </a:r>
            <a:r>
              <a:rPr lang="es-ES"/>
              <a:t> a </a:t>
            </a:r>
            <a:r>
              <a:rPr lang="es-ES" err="1"/>
              <a:t>skylight</a:t>
            </a:r>
            <a:r>
              <a:rPr lang="es-ES"/>
              <a:t> </a:t>
            </a:r>
            <a:r>
              <a:rPr lang="es-ES" err="1"/>
              <a:t>to</a:t>
            </a:r>
            <a:r>
              <a:rPr lang="es-ES"/>
              <a:t> </a:t>
            </a:r>
            <a:r>
              <a:rPr lang="es-ES" err="1"/>
              <a:t>improve</a:t>
            </a:r>
            <a:r>
              <a:rPr lang="es-ES"/>
              <a:t> </a:t>
            </a:r>
            <a:r>
              <a:rPr lang="es-ES" err="1"/>
              <a:t>the</a:t>
            </a:r>
            <a:r>
              <a:rPr lang="es-ES"/>
              <a:t> </a:t>
            </a:r>
            <a:r>
              <a:rPr lang="es-ES" err="1"/>
              <a:t>realism</a:t>
            </a:r>
            <a:r>
              <a:rPr lang="es-ES"/>
              <a:t> </a:t>
            </a:r>
            <a:r>
              <a:rPr lang="es-ES" err="1"/>
              <a:t>of</a:t>
            </a:r>
            <a:r>
              <a:rPr lang="es-ES"/>
              <a:t> </a:t>
            </a:r>
            <a:r>
              <a:rPr lang="es-ES" err="1"/>
              <a:t>the</a:t>
            </a:r>
            <a:r>
              <a:rPr lang="es-ES"/>
              <a:t> </a:t>
            </a:r>
            <a:r>
              <a:rPr lang="es-ES" err="1"/>
              <a:t>shadows</a:t>
            </a:r>
            <a:r>
              <a:rPr lang="es-ES"/>
              <a:t>. </a:t>
            </a:r>
            <a:r>
              <a:rPr lang="es-ES" err="1"/>
              <a:t>This</a:t>
            </a:r>
            <a:r>
              <a:rPr lang="es-ES"/>
              <a:t> </a:t>
            </a:r>
            <a:r>
              <a:rPr lang="es-ES" err="1"/>
              <a:t>made</a:t>
            </a:r>
            <a:r>
              <a:rPr lang="es-ES"/>
              <a:t> </a:t>
            </a:r>
            <a:r>
              <a:rPr lang="es-ES" err="1"/>
              <a:t>the</a:t>
            </a:r>
            <a:r>
              <a:rPr lang="es-ES"/>
              <a:t> </a:t>
            </a:r>
            <a:r>
              <a:rPr lang="es-ES" err="1"/>
              <a:t>lightning</a:t>
            </a:r>
            <a:r>
              <a:rPr lang="es-ES"/>
              <a:t> </a:t>
            </a:r>
            <a:r>
              <a:rPr lang="es-ES" err="1"/>
              <a:t>softer</a:t>
            </a:r>
            <a:r>
              <a:rPr lang="es-ES"/>
              <a:t> and more </a:t>
            </a:r>
            <a:r>
              <a:rPr lang="es-ES" err="1"/>
              <a:t>believable</a:t>
            </a:r>
            <a:r>
              <a:rPr lang="es-ES"/>
              <a:t>, </a:t>
            </a:r>
            <a:r>
              <a:rPr lang="es-ES" err="1"/>
              <a:t>specially</a:t>
            </a:r>
            <a:r>
              <a:rPr lang="es-ES"/>
              <a:t> in </a:t>
            </a:r>
            <a:r>
              <a:rPr lang="es-ES" err="1"/>
              <a:t>shaded</a:t>
            </a:r>
            <a:r>
              <a:rPr lang="es-ES"/>
              <a:t> </a:t>
            </a:r>
            <a:r>
              <a:rPr lang="es-ES" err="1"/>
              <a:t>areas</a:t>
            </a:r>
            <a:r>
              <a:rPr lang="es-ES"/>
              <a:t>.</a:t>
            </a:r>
          </a:p>
        </p:txBody>
      </p:sp>
    </p:spTree>
    <p:extLst>
      <p:ext uri="{BB962C8B-B14F-4D97-AF65-F5344CB8AC3E}">
        <p14:creationId xmlns:p14="http://schemas.microsoft.com/office/powerpoint/2010/main" val="27813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6ABE009-C510-F773-81AE-6B8C7F8169CD}"/>
              </a:ext>
            </a:extLst>
          </p:cNvPr>
          <p:cNvSpPr>
            <a:spLocks noGrp="1"/>
          </p:cNvSpPr>
          <p:nvPr>
            <p:ph type="title"/>
          </p:nvPr>
        </p:nvSpPr>
        <p:spPr/>
        <p:txBody>
          <a:bodyPr/>
          <a:lstStyle/>
          <a:p>
            <a:r>
              <a:rPr lang="es-ES" sz="3600" err="1">
                <a:gradFill>
                  <a:gsLst>
                    <a:gs pos="0">
                      <a:srgbClr val="66C26C"/>
                    </a:gs>
                    <a:gs pos="100000">
                      <a:srgbClr val="25AAD5"/>
                    </a:gs>
                  </a:gsLst>
                  <a:lin ang="13800000" scaled="0"/>
                </a:gradFill>
              </a:rPr>
              <a:t>Creating</a:t>
            </a:r>
            <a:r>
              <a:rPr lang="es-ES" sz="3600">
                <a:gradFill>
                  <a:gsLst>
                    <a:gs pos="0">
                      <a:srgbClr val="66C26C"/>
                    </a:gs>
                    <a:gs pos="100000">
                      <a:srgbClr val="25AAD5"/>
                    </a:gs>
                  </a:gsLst>
                  <a:lin ang="13800000" scaled="0"/>
                </a:gradFill>
              </a:rPr>
              <a:t> </a:t>
            </a:r>
            <a:r>
              <a:rPr lang="es-ES" sz="3600" err="1">
                <a:gradFill>
                  <a:gsLst>
                    <a:gs pos="0">
                      <a:srgbClr val="66C26C"/>
                    </a:gs>
                    <a:gs pos="100000">
                      <a:srgbClr val="25AAD5"/>
                    </a:gs>
                  </a:gsLst>
                  <a:lin ang="13800000" scaled="0"/>
                </a:gradFill>
              </a:rPr>
              <a:t>the</a:t>
            </a:r>
            <a:r>
              <a:rPr lang="es-ES" sz="3600">
                <a:gradFill>
                  <a:gsLst>
                    <a:gs pos="0">
                      <a:srgbClr val="66C26C"/>
                    </a:gs>
                    <a:gs pos="100000">
                      <a:srgbClr val="25AAD5"/>
                    </a:gs>
                  </a:gsLst>
                  <a:lin ang="13800000" scaled="0"/>
                </a:gradFill>
              </a:rPr>
              <a:t> </a:t>
            </a:r>
            <a:r>
              <a:rPr lang="es-ES" sz="3600" err="1">
                <a:gradFill>
                  <a:gsLst>
                    <a:gs pos="0">
                      <a:srgbClr val="66C26C"/>
                    </a:gs>
                    <a:gs pos="100000">
                      <a:srgbClr val="25AAD5"/>
                    </a:gs>
                  </a:gsLst>
                  <a:lin ang="13800000" scaled="0"/>
                </a:gradFill>
              </a:rPr>
              <a:t>landscape</a:t>
            </a:r>
            <a:r>
              <a:rPr lang="es-ES" sz="3600">
                <a:gradFill>
                  <a:gsLst>
                    <a:gs pos="0">
                      <a:srgbClr val="66C26C"/>
                    </a:gs>
                    <a:gs pos="100000">
                      <a:srgbClr val="25AAD5"/>
                    </a:gs>
                  </a:gsLst>
                  <a:lin ang="13800000" scaled="0"/>
                </a:gradFill>
              </a:rPr>
              <a:t> &amp; </a:t>
            </a:r>
            <a:r>
              <a:rPr lang="es-ES" sz="3600" err="1">
                <a:gradFill>
                  <a:gsLst>
                    <a:gs pos="0">
                      <a:srgbClr val="66C26C"/>
                    </a:gs>
                    <a:gs pos="100000">
                      <a:srgbClr val="25AAD5"/>
                    </a:gs>
                  </a:gsLst>
                  <a:lin ang="13800000" scaled="0"/>
                </a:gradFill>
              </a:rPr>
              <a:t>applying</a:t>
            </a:r>
            <a:r>
              <a:rPr lang="es-ES" sz="3600">
                <a:gradFill>
                  <a:gsLst>
                    <a:gs pos="0">
                      <a:srgbClr val="66C26C"/>
                    </a:gs>
                    <a:gs pos="100000">
                      <a:srgbClr val="25AAD5"/>
                    </a:gs>
                  </a:gsLst>
                  <a:lin ang="13800000" scaled="0"/>
                </a:gradFill>
              </a:rPr>
              <a:t> </a:t>
            </a:r>
            <a:r>
              <a:rPr lang="es-ES" sz="3600" err="1">
                <a:gradFill>
                  <a:gsLst>
                    <a:gs pos="0">
                      <a:srgbClr val="66C26C"/>
                    </a:gs>
                    <a:gs pos="100000">
                      <a:srgbClr val="25AAD5"/>
                    </a:gs>
                  </a:gsLst>
                  <a:lin ang="13800000" scaled="0"/>
                </a:gradFill>
              </a:rPr>
              <a:t>materials</a:t>
            </a:r>
            <a:r>
              <a:rPr lang="es-ES" sz="3600">
                <a:gradFill>
                  <a:gsLst>
                    <a:gs pos="0">
                      <a:srgbClr val="66C26C"/>
                    </a:gs>
                    <a:gs pos="100000">
                      <a:srgbClr val="25AAD5"/>
                    </a:gs>
                  </a:gsLst>
                  <a:lin ang="13800000" scaled="0"/>
                </a:gradFill>
              </a:rPr>
              <a:t>:</a:t>
            </a:r>
            <a:endParaRPr lang="es-ES" sz="3600"/>
          </a:p>
        </p:txBody>
      </p:sp>
      <p:pic>
        <p:nvPicPr>
          <p:cNvPr id="4" name="Marcador de contenido 3" descr="Captura de pantalla de un celular&#10;&#10;El contenido generado por IA puede ser incorrecto.">
            <a:extLst>
              <a:ext uri="{FF2B5EF4-FFF2-40B4-BE49-F238E27FC236}">
                <a16:creationId xmlns:a16="http://schemas.microsoft.com/office/drawing/2014/main" id="{889DCE76-0EB5-98BA-F7D0-6E9750A82163}"/>
              </a:ext>
            </a:extLst>
          </p:cNvPr>
          <p:cNvPicPr>
            <a:picLocks noGrp="1" noChangeAspect="1"/>
          </p:cNvPicPr>
          <p:nvPr>
            <p:ph idx="1"/>
          </p:nvPr>
        </p:nvPicPr>
        <p:blipFill>
          <a:blip r:embed="rId2"/>
          <a:stretch>
            <a:fillRect/>
          </a:stretch>
        </p:blipFill>
        <p:spPr>
          <a:xfrm>
            <a:off x="6279095" y="1455628"/>
            <a:ext cx="5470478" cy="2146839"/>
          </a:xfrm>
          <a:prstGeom prst="rect">
            <a:avLst/>
          </a:prstGeom>
        </p:spPr>
      </p:pic>
      <p:pic>
        <p:nvPicPr>
          <p:cNvPr id="5" name="Imagen 4" descr="Interfaz de usuario gráfica&#10;&#10;El contenido generado por IA puede ser incorrecto.">
            <a:extLst>
              <a:ext uri="{FF2B5EF4-FFF2-40B4-BE49-F238E27FC236}">
                <a16:creationId xmlns:a16="http://schemas.microsoft.com/office/drawing/2014/main" id="{E4F66CC3-1190-C77A-8F24-5389701AAF5E}"/>
              </a:ext>
            </a:extLst>
          </p:cNvPr>
          <p:cNvPicPr>
            <a:picLocks noChangeAspect="1"/>
          </p:cNvPicPr>
          <p:nvPr/>
        </p:nvPicPr>
        <p:blipFill>
          <a:blip r:embed="rId3"/>
          <a:stretch>
            <a:fillRect/>
          </a:stretch>
        </p:blipFill>
        <p:spPr>
          <a:xfrm>
            <a:off x="849285" y="3428487"/>
            <a:ext cx="4789193" cy="3053946"/>
          </a:xfrm>
          <a:prstGeom prst="rect">
            <a:avLst/>
          </a:prstGeom>
        </p:spPr>
      </p:pic>
      <p:sp>
        <p:nvSpPr>
          <p:cNvPr id="7" name="CuadroTexto 6">
            <a:extLst>
              <a:ext uri="{FF2B5EF4-FFF2-40B4-BE49-F238E27FC236}">
                <a16:creationId xmlns:a16="http://schemas.microsoft.com/office/drawing/2014/main" id="{21E060E8-8637-984E-9C4A-074AAB5873CF}"/>
              </a:ext>
            </a:extLst>
          </p:cNvPr>
          <p:cNvSpPr txBox="1"/>
          <p:nvPr/>
        </p:nvSpPr>
        <p:spPr>
          <a:xfrm>
            <a:off x="614972" y="1455588"/>
            <a:ext cx="512596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After </a:t>
            </a:r>
            <a:r>
              <a:rPr lang="es-ES" err="1"/>
              <a:t>that</a:t>
            </a:r>
            <a:r>
              <a:rPr lang="es-ES"/>
              <a:t>, I </a:t>
            </a:r>
            <a:r>
              <a:rPr lang="es-ES" err="1"/>
              <a:t>scaled</a:t>
            </a:r>
            <a:r>
              <a:rPr lang="es-ES"/>
              <a:t> </a:t>
            </a:r>
            <a:r>
              <a:rPr lang="es-ES" err="1"/>
              <a:t>the</a:t>
            </a:r>
            <a:r>
              <a:rPr lang="es-ES"/>
              <a:t> </a:t>
            </a:r>
            <a:r>
              <a:rPr lang="es-ES" err="1"/>
              <a:t>landscape</a:t>
            </a:r>
            <a:r>
              <a:rPr lang="es-ES"/>
              <a:t> </a:t>
            </a:r>
            <a:r>
              <a:rPr lang="es-ES" err="1"/>
              <a:t>to</a:t>
            </a:r>
            <a:r>
              <a:rPr lang="es-ES"/>
              <a:t> a </a:t>
            </a:r>
            <a:r>
              <a:rPr lang="es-ES" err="1"/>
              <a:t>larger</a:t>
            </a:r>
            <a:r>
              <a:rPr lang="es-ES"/>
              <a:t> </a:t>
            </a:r>
            <a:r>
              <a:rPr lang="es-ES" err="1"/>
              <a:t>size</a:t>
            </a:r>
            <a:r>
              <a:rPr lang="es-ES"/>
              <a:t> </a:t>
            </a:r>
            <a:r>
              <a:rPr lang="es-ES" err="1"/>
              <a:t>to</a:t>
            </a:r>
            <a:r>
              <a:rPr lang="es-ES"/>
              <a:t> </a:t>
            </a:r>
            <a:r>
              <a:rPr lang="es-ES" err="1"/>
              <a:t>give</a:t>
            </a:r>
            <a:r>
              <a:rPr lang="es-ES"/>
              <a:t> more </a:t>
            </a:r>
            <a:r>
              <a:rPr lang="es-ES" err="1"/>
              <a:t>space</a:t>
            </a:r>
            <a:r>
              <a:rPr lang="es-ES"/>
              <a:t> </a:t>
            </a:r>
            <a:r>
              <a:rPr lang="es-ES" err="1"/>
              <a:t>to</a:t>
            </a:r>
            <a:r>
              <a:rPr lang="es-ES"/>
              <a:t> </a:t>
            </a:r>
            <a:r>
              <a:rPr lang="es-ES" err="1"/>
              <a:t>work</a:t>
            </a:r>
            <a:r>
              <a:rPr lang="es-ES"/>
              <a:t> </a:t>
            </a:r>
            <a:r>
              <a:rPr lang="es-ES" err="1"/>
              <a:t>with</a:t>
            </a:r>
            <a:r>
              <a:rPr lang="es-ES"/>
              <a:t>.</a:t>
            </a:r>
          </a:p>
          <a:p>
            <a:r>
              <a:rPr lang="es-ES"/>
              <a:t>Then, I </a:t>
            </a:r>
            <a:r>
              <a:rPr lang="es-ES" err="1"/>
              <a:t>used</a:t>
            </a:r>
            <a:r>
              <a:rPr lang="es-ES"/>
              <a:t> </a:t>
            </a:r>
            <a:r>
              <a:rPr lang="es-ES" err="1"/>
              <a:t>the</a:t>
            </a:r>
            <a:r>
              <a:rPr lang="es-ES"/>
              <a:t> </a:t>
            </a:r>
            <a:r>
              <a:rPr lang="es-ES" err="1"/>
              <a:t>landscape</a:t>
            </a:r>
            <a:r>
              <a:rPr lang="es-ES"/>
              <a:t> Mode Tools, </a:t>
            </a:r>
            <a:r>
              <a:rPr lang="es-ES" err="1"/>
              <a:t>specially</a:t>
            </a:r>
            <a:r>
              <a:rPr lang="es-ES"/>
              <a:t> </a:t>
            </a:r>
            <a:r>
              <a:rPr lang="es-ES" err="1"/>
              <a:t>the</a:t>
            </a:r>
            <a:r>
              <a:rPr lang="es-ES"/>
              <a:t> Paint and Material Blend </a:t>
            </a:r>
            <a:r>
              <a:rPr lang="es-ES" err="1"/>
              <a:t>options</a:t>
            </a:r>
            <a:r>
              <a:rPr lang="es-ES"/>
              <a:t>, </a:t>
            </a:r>
            <a:r>
              <a:rPr lang="es-ES" err="1"/>
              <a:t>to</a:t>
            </a:r>
            <a:r>
              <a:rPr lang="es-ES"/>
              <a:t> </a:t>
            </a:r>
            <a:r>
              <a:rPr lang="es-ES" err="1"/>
              <a:t>start</a:t>
            </a:r>
            <a:r>
              <a:rPr lang="es-ES"/>
              <a:t> </a:t>
            </a:r>
            <a:r>
              <a:rPr lang="es-ES" err="1"/>
              <a:t>shaping</a:t>
            </a:r>
            <a:r>
              <a:rPr lang="es-ES"/>
              <a:t> </a:t>
            </a:r>
            <a:r>
              <a:rPr lang="es-ES" err="1"/>
              <a:t>the</a:t>
            </a:r>
            <a:r>
              <a:rPr lang="es-ES"/>
              <a:t> </a:t>
            </a:r>
            <a:r>
              <a:rPr lang="es-ES" err="1"/>
              <a:t>terrain</a:t>
            </a:r>
            <a:r>
              <a:rPr lang="es-ES"/>
              <a:t>.</a:t>
            </a:r>
          </a:p>
        </p:txBody>
      </p:sp>
      <p:sp>
        <p:nvSpPr>
          <p:cNvPr id="8" name="CuadroTexto 7">
            <a:extLst>
              <a:ext uri="{FF2B5EF4-FFF2-40B4-BE49-F238E27FC236}">
                <a16:creationId xmlns:a16="http://schemas.microsoft.com/office/drawing/2014/main" id="{E2F3D891-71E2-A842-FEC1-4ED041D2BE53}"/>
              </a:ext>
            </a:extLst>
          </p:cNvPr>
          <p:cNvSpPr txBox="1"/>
          <p:nvPr/>
        </p:nvSpPr>
        <p:spPr>
          <a:xfrm>
            <a:off x="6091674" y="3913330"/>
            <a:ext cx="54888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I </a:t>
            </a:r>
            <a:r>
              <a:rPr lang="es-ES" err="1"/>
              <a:t>applied</a:t>
            </a:r>
            <a:r>
              <a:rPr lang="es-ES"/>
              <a:t> </a:t>
            </a:r>
            <a:r>
              <a:rPr lang="es-ES" err="1"/>
              <a:t>different</a:t>
            </a:r>
            <a:r>
              <a:rPr lang="es-ES"/>
              <a:t> software </a:t>
            </a:r>
            <a:r>
              <a:rPr lang="es-ES" err="1"/>
              <a:t>materials</a:t>
            </a:r>
            <a:r>
              <a:rPr lang="es-ES"/>
              <a:t> </a:t>
            </a:r>
            <a:r>
              <a:rPr lang="es-ES" err="1"/>
              <a:t>to</a:t>
            </a:r>
            <a:r>
              <a:rPr lang="es-ES"/>
              <a:t> </a:t>
            </a:r>
            <a:r>
              <a:rPr lang="es-ES" err="1"/>
              <a:t>make</a:t>
            </a:r>
            <a:r>
              <a:rPr lang="es-ES"/>
              <a:t> </a:t>
            </a:r>
            <a:r>
              <a:rPr lang="es-ES" err="1"/>
              <a:t>the</a:t>
            </a:r>
            <a:r>
              <a:rPr lang="es-ES"/>
              <a:t> </a:t>
            </a:r>
            <a:r>
              <a:rPr lang="es-ES" err="1"/>
              <a:t>environment</a:t>
            </a:r>
            <a:r>
              <a:rPr lang="es-ES"/>
              <a:t> more </a:t>
            </a:r>
            <a:r>
              <a:rPr lang="es-ES" err="1"/>
              <a:t>detailed</a:t>
            </a:r>
            <a:r>
              <a:rPr lang="es-ES"/>
              <a:t>. </a:t>
            </a:r>
            <a:r>
              <a:rPr lang="es-ES" err="1"/>
              <a:t>Each</a:t>
            </a:r>
            <a:r>
              <a:rPr lang="es-ES"/>
              <a:t> material </a:t>
            </a:r>
            <a:r>
              <a:rPr lang="es-ES" err="1"/>
              <a:t>included</a:t>
            </a:r>
            <a:r>
              <a:rPr lang="es-ES"/>
              <a:t> Albedo, Normal and </a:t>
            </a:r>
            <a:r>
              <a:rPr lang="es-ES" err="1"/>
              <a:t>Roughness</a:t>
            </a:r>
            <a:r>
              <a:rPr lang="es-ES"/>
              <a:t> </a:t>
            </a:r>
            <a:r>
              <a:rPr lang="es-ES" err="1"/>
              <a:t>maps</a:t>
            </a:r>
            <a:r>
              <a:rPr lang="es-ES"/>
              <a:t> </a:t>
            </a:r>
            <a:r>
              <a:rPr lang="es-ES" err="1"/>
              <a:t>to</a:t>
            </a:r>
            <a:r>
              <a:rPr lang="es-ES"/>
              <a:t> </a:t>
            </a:r>
            <a:r>
              <a:rPr lang="es-ES" err="1"/>
              <a:t>improve</a:t>
            </a:r>
            <a:r>
              <a:rPr lang="es-ES"/>
              <a:t> visual realism.</a:t>
            </a:r>
          </a:p>
        </p:txBody>
      </p:sp>
    </p:spTree>
    <p:extLst>
      <p:ext uri="{BB962C8B-B14F-4D97-AF65-F5344CB8AC3E}">
        <p14:creationId xmlns:p14="http://schemas.microsoft.com/office/powerpoint/2010/main" val="2664721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1A3E263-0E80-F847-1640-4C59D29E3AF2}"/>
              </a:ext>
            </a:extLst>
          </p:cNvPr>
          <p:cNvSpPr>
            <a:spLocks noGrp="1"/>
          </p:cNvSpPr>
          <p:nvPr>
            <p:ph type="title"/>
          </p:nvPr>
        </p:nvSpPr>
        <p:spPr/>
        <p:txBody>
          <a:bodyPr vert="horz" lIns="91440" tIns="45720" rIns="91440" bIns="45720" rtlCol="0" anchor="b">
            <a:noAutofit/>
          </a:bodyPr>
          <a:lstStyle/>
          <a:p>
            <a:r>
              <a:rPr lang="es-ES" sz="3200">
                <a:gradFill>
                  <a:gsLst>
                    <a:gs pos="0">
                      <a:srgbClr val="66C26C"/>
                    </a:gs>
                    <a:gs pos="100000">
                      <a:srgbClr val="25AAD5"/>
                    </a:gs>
                  </a:gsLst>
                  <a:lin ang="13800000" scaled="0"/>
                </a:gradFill>
              </a:rPr>
              <a:t>Lightning </a:t>
            </a:r>
            <a:r>
              <a:rPr lang="es-ES" sz="3200" err="1">
                <a:gradFill>
                  <a:gsLst>
                    <a:gs pos="0">
                      <a:srgbClr val="66C26C"/>
                    </a:gs>
                    <a:gs pos="100000">
                      <a:srgbClr val="25AAD5"/>
                    </a:gs>
                  </a:gsLst>
                  <a:lin ang="13800000" scaled="0"/>
                </a:gradFill>
              </a:rPr>
              <a:t>effects</a:t>
            </a:r>
            <a:r>
              <a:rPr lang="es-ES" sz="3200">
                <a:gradFill>
                  <a:gsLst>
                    <a:gs pos="0">
                      <a:srgbClr val="66C26C"/>
                    </a:gs>
                    <a:gs pos="100000">
                      <a:srgbClr val="25AAD5"/>
                    </a:gs>
                  </a:gsLst>
                  <a:lin ang="13800000" scaled="0"/>
                </a:gradFill>
              </a:rPr>
              <a:t>, </a:t>
            </a:r>
            <a:r>
              <a:rPr lang="es-ES" sz="3200" err="1">
                <a:gradFill>
                  <a:gsLst>
                    <a:gs pos="0">
                      <a:srgbClr val="66C26C"/>
                    </a:gs>
                    <a:gs pos="100000">
                      <a:srgbClr val="25AAD5"/>
                    </a:gs>
                  </a:gsLst>
                  <a:lin ang="13800000" scaled="0"/>
                </a:gradFill>
              </a:rPr>
              <a:t>water</a:t>
            </a:r>
            <a:r>
              <a:rPr lang="es-ES" sz="3200">
                <a:gradFill>
                  <a:gsLst>
                    <a:gs pos="0">
                      <a:srgbClr val="66C26C"/>
                    </a:gs>
                    <a:gs pos="100000">
                      <a:srgbClr val="25AAD5"/>
                    </a:gs>
                  </a:gsLst>
                  <a:lin ang="13800000" scaled="0"/>
                </a:gradFill>
              </a:rPr>
              <a:t> &amp; </a:t>
            </a:r>
            <a:r>
              <a:rPr lang="es-ES" sz="3200" err="1">
                <a:gradFill>
                  <a:gsLst>
                    <a:gs pos="0">
                      <a:srgbClr val="66C26C"/>
                    </a:gs>
                    <a:gs pos="100000">
                      <a:srgbClr val="25AAD5"/>
                    </a:gs>
                  </a:gsLst>
                  <a:lin ang="13800000" scaled="0"/>
                </a:gradFill>
              </a:rPr>
              <a:t>environment</a:t>
            </a:r>
            <a:r>
              <a:rPr lang="es-ES" sz="3200">
                <a:gradFill>
                  <a:gsLst>
                    <a:gs pos="0">
                      <a:srgbClr val="66C26C"/>
                    </a:gs>
                    <a:gs pos="100000">
                      <a:srgbClr val="25AAD5"/>
                    </a:gs>
                  </a:gsLst>
                  <a:lin ang="13800000" scaled="0"/>
                </a:gradFill>
              </a:rPr>
              <a:t> expansion:</a:t>
            </a:r>
            <a:endParaRPr lang="es-ES" sz="3200"/>
          </a:p>
        </p:txBody>
      </p:sp>
      <p:pic>
        <p:nvPicPr>
          <p:cNvPr id="8" name="Marcador de contenido 7" descr="Interfaz de usuario gráfica, Aplicación&#10;&#10;El contenido generado por IA puede ser incorrecto.">
            <a:extLst>
              <a:ext uri="{FF2B5EF4-FFF2-40B4-BE49-F238E27FC236}">
                <a16:creationId xmlns:a16="http://schemas.microsoft.com/office/drawing/2014/main" id="{DDE007FA-1CCC-F26A-4C07-BC50EA4BFAA7}"/>
              </a:ext>
            </a:extLst>
          </p:cNvPr>
          <p:cNvPicPr>
            <a:picLocks noGrp="1" noChangeAspect="1"/>
          </p:cNvPicPr>
          <p:nvPr>
            <p:ph idx="1"/>
          </p:nvPr>
        </p:nvPicPr>
        <p:blipFill>
          <a:blip r:embed="rId2"/>
          <a:stretch>
            <a:fillRect/>
          </a:stretch>
        </p:blipFill>
        <p:spPr>
          <a:xfrm>
            <a:off x="8286492" y="1408536"/>
            <a:ext cx="3588450" cy="2965342"/>
          </a:xfrm>
          <a:prstGeom prst="rect">
            <a:avLst/>
          </a:prstGeom>
        </p:spPr>
      </p:pic>
      <p:pic>
        <p:nvPicPr>
          <p:cNvPr id="9" name="Imagen 8" descr="Interfaz de usuario gráfica, Aplicación, Sitio web&#10;&#10;El contenido generado por IA puede ser incorrecto.">
            <a:extLst>
              <a:ext uri="{FF2B5EF4-FFF2-40B4-BE49-F238E27FC236}">
                <a16:creationId xmlns:a16="http://schemas.microsoft.com/office/drawing/2014/main" id="{A25138D5-5D85-0CB0-600C-F633E2C0ABC5}"/>
              </a:ext>
            </a:extLst>
          </p:cNvPr>
          <p:cNvPicPr>
            <a:picLocks noChangeAspect="1"/>
          </p:cNvPicPr>
          <p:nvPr/>
        </p:nvPicPr>
        <p:blipFill>
          <a:blip r:embed="rId3"/>
          <a:srcRect r="-78" b="20773"/>
          <a:stretch>
            <a:fillRect/>
          </a:stretch>
        </p:blipFill>
        <p:spPr>
          <a:xfrm>
            <a:off x="6095999" y="4550723"/>
            <a:ext cx="5777423" cy="2017800"/>
          </a:xfrm>
          <a:prstGeom prst="rect">
            <a:avLst/>
          </a:prstGeom>
        </p:spPr>
      </p:pic>
      <p:pic>
        <p:nvPicPr>
          <p:cNvPr id="10" name="Imagen 9" descr="Captura de pantalla de un celular&#10;&#10;El contenido generado por IA puede ser incorrecto.">
            <a:extLst>
              <a:ext uri="{FF2B5EF4-FFF2-40B4-BE49-F238E27FC236}">
                <a16:creationId xmlns:a16="http://schemas.microsoft.com/office/drawing/2014/main" id="{5C89B724-5B00-B4A1-4778-2D4278B07B3C}"/>
              </a:ext>
            </a:extLst>
          </p:cNvPr>
          <p:cNvPicPr>
            <a:picLocks noChangeAspect="1"/>
          </p:cNvPicPr>
          <p:nvPr/>
        </p:nvPicPr>
        <p:blipFill>
          <a:blip r:embed="rId4"/>
          <a:srcRect t="-769" r="32096" b="3077"/>
          <a:stretch>
            <a:fillRect/>
          </a:stretch>
        </p:blipFill>
        <p:spPr>
          <a:xfrm>
            <a:off x="4546169" y="1359154"/>
            <a:ext cx="3590448" cy="3018606"/>
          </a:xfrm>
          <a:prstGeom prst="rect">
            <a:avLst/>
          </a:prstGeom>
        </p:spPr>
      </p:pic>
      <p:sp>
        <p:nvSpPr>
          <p:cNvPr id="11" name="CuadroTexto 10">
            <a:extLst>
              <a:ext uri="{FF2B5EF4-FFF2-40B4-BE49-F238E27FC236}">
                <a16:creationId xmlns:a16="http://schemas.microsoft.com/office/drawing/2014/main" id="{1A1171C9-0A36-D1F5-FB22-CE5480891C12}"/>
              </a:ext>
            </a:extLst>
          </p:cNvPr>
          <p:cNvSpPr txBox="1"/>
          <p:nvPr/>
        </p:nvSpPr>
        <p:spPr>
          <a:xfrm>
            <a:off x="610914" y="1427860"/>
            <a:ext cx="376350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I </a:t>
            </a:r>
            <a:r>
              <a:rPr lang="es-ES" err="1"/>
              <a:t>added</a:t>
            </a:r>
            <a:r>
              <a:rPr lang="es-ES"/>
              <a:t> a Post Process </a:t>
            </a:r>
            <a:r>
              <a:rPr lang="es-ES" err="1"/>
              <a:t>Volume</a:t>
            </a:r>
            <a:r>
              <a:rPr lang="es-ES"/>
              <a:t> and set </a:t>
            </a:r>
            <a:r>
              <a:rPr lang="es-ES" err="1"/>
              <a:t>the</a:t>
            </a:r>
            <a:r>
              <a:rPr lang="es-ES"/>
              <a:t> </a:t>
            </a:r>
            <a:r>
              <a:rPr lang="es-ES" err="1"/>
              <a:t>minimum</a:t>
            </a:r>
            <a:r>
              <a:rPr lang="es-ES"/>
              <a:t> and </a:t>
            </a:r>
            <a:r>
              <a:rPr lang="es-ES" err="1"/>
              <a:t>maximum</a:t>
            </a:r>
            <a:r>
              <a:rPr lang="es-ES"/>
              <a:t> </a:t>
            </a:r>
            <a:r>
              <a:rPr lang="es-ES" err="1"/>
              <a:t>brightness</a:t>
            </a:r>
            <a:r>
              <a:rPr lang="es-ES"/>
              <a:t> (Serena </a:t>
            </a:r>
            <a:r>
              <a:rPr lang="es-ES" err="1"/>
              <a:t>improved</a:t>
            </a:r>
            <a:r>
              <a:rPr lang="es-ES"/>
              <a:t> </a:t>
            </a:r>
            <a:r>
              <a:rPr lang="es-ES" err="1"/>
              <a:t>the</a:t>
            </a:r>
            <a:r>
              <a:rPr lang="es-ES"/>
              <a:t> </a:t>
            </a:r>
            <a:r>
              <a:rPr lang="es-ES" err="1"/>
              <a:t>lighning</a:t>
            </a:r>
            <a:r>
              <a:rPr lang="es-ES"/>
              <a:t> </a:t>
            </a:r>
            <a:r>
              <a:rPr lang="es-ES" err="1"/>
              <a:t>to</a:t>
            </a:r>
            <a:r>
              <a:rPr lang="es-ES"/>
              <a:t> </a:t>
            </a:r>
            <a:r>
              <a:rPr lang="es-ES" err="1"/>
              <a:t>better</a:t>
            </a:r>
            <a:r>
              <a:rPr lang="es-ES"/>
              <a:t> match </a:t>
            </a:r>
            <a:r>
              <a:rPr lang="es-ES" err="1"/>
              <a:t>the</a:t>
            </a:r>
            <a:r>
              <a:rPr lang="es-ES"/>
              <a:t> </a:t>
            </a:r>
            <a:r>
              <a:rPr lang="es-ES" err="1"/>
              <a:t>overall</a:t>
            </a:r>
            <a:r>
              <a:rPr lang="es-ES"/>
              <a:t> </a:t>
            </a:r>
            <a:r>
              <a:rPr lang="es-ES" err="1"/>
              <a:t>theme</a:t>
            </a:r>
            <a:r>
              <a:rPr lang="es-ES"/>
              <a:t> </a:t>
            </a:r>
            <a:r>
              <a:rPr lang="es-ES" err="1"/>
              <a:t>of</a:t>
            </a:r>
            <a:r>
              <a:rPr lang="es-ES"/>
              <a:t> </a:t>
            </a:r>
            <a:r>
              <a:rPr lang="es-ES" err="1"/>
              <a:t>the</a:t>
            </a:r>
            <a:r>
              <a:rPr lang="es-ES"/>
              <a:t> </a:t>
            </a:r>
            <a:r>
              <a:rPr lang="es-ES" err="1"/>
              <a:t>scene</a:t>
            </a:r>
            <a:r>
              <a:rPr lang="es-ES"/>
              <a:t>).</a:t>
            </a:r>
          </a:p>
          <a:p>
            <a:endParaRPr lang="es-ES"/>
          </a:p>
          <a:p>
            <a:r>
              <a:rPr lang="es-ES"/>
              <a:t>Then, I </a:t>
            </a:r>
            <a:r>
              <a:rPr lang="es-ES" err="1"/>
              <a:t>added</a:t>
            </a:r>
            <a:r>
              <a:rPr lang="es-ES"/>
              <a:t> </a:t>
            </a:r>
            <a:r>
              <a:rPr lang="es-ES" err="1"/>
              <a:t>water</a:t>
            </a:r>
            <a:r>
              <a:rPr lang="es-ES"/>
              <a:t> </a:t>
            </a:r>
            <a:r>
              <a:rPr lang="es-ES" err="1"/>
              <a:t>to</a:t>
            </a:r>
            <a:r>
              <a:rPr lang="es-ES"/>
              <a:t> </a:t>
            </a:r>
            <a:r>
              <a:rPr lang="es-ES" err="1"/>
              <a:t>the</a:t>
            </a:r>
            <a:r>
              <a:rPr lang="es-ES"/>
              <a:t> </a:t>
            </a:r>
            <a:r>
              <a:rPr lang="es-ES" err="1"/>
              <a:t>environment</a:t>
            </a:r>
            <a:r>
              <a:rPr lang="es-ES"/>
              <a:t>. I </a:t>
            </a:r>
            <a:r>
              <a:rPr lang="es-ES" err="1"/>
              <a:t>rotated</a:t>
            </a:r>
            <a:r>
              <a:rPr lang="es-ES"/>
              <a:t>, </a:t>
            </a:r>
            <a:r>
              <a:rPr lang="es-ES" err="1"/>
              <a:t>scaled</a:t>
            </a:r>
            <a:r>
              <a:rPr lang="es-ES"/>
              <a:t>, and </a:t>
            </a:r>
            <a:r>
              <a:rPr lang="es-ES" err="1"/>
              <a:t>positioned</a:t>
            </a:r>
            <a:r>
              <a:rPr lang="es-ES"/>
              <a:t> </a:t>
            </a:r>
            <a:r>
              <a:rPr lang="es-ES" err="1"/>
              <a:t>it</a:t>
            </a:r>
            <a:r>
              <a:rPr lang="es-ES"/>
              <a:t> </a:t>
            </a:r>
            <a:r>
              <a:rPr lang="es-ES" err="1"/>
              <a:t>to</a:t>
            </a:r>
            <a:r>
              <a:rPr lang="es-ES"/>
              <a:t> </a:t>
            </a:r>
            <a:r>
              <a:rPr lang="es-ES" err="1"/>
              <a:t>fit</a:t>
            </a:r>
            <a:r>
              <a:rPr lang="es-ES"/>
              <a:t> </a:t>
            </a:r>
            <a:r>
              <a:rPr lang="es-ES" err="1"/>
              <a:t>naturally</a:t>
            </a:r>
            <a:r>
              <a:rPr lang="es-ES"/>
              <a:t> </a:t>
            </a:r>
            <a:r>
              <a:rPr lang="es-ES" err="1"/>
              <a:t>into</a:t>
            </a:r>
            <a:r>
              <a:rPr lang="es-ES"/>
              <a:t> </a:t>
            </a:r>
            <a:r>
              <a:rPr lang="es-ES" err="1"/>
              <a:t>the</a:t>
            </a:r>
            <a:r>
              <a:rPr lang="es-ES"/>
              <a:t> </a:t>
            </a:r>
            <a:r>
              <a:rPr lang="es-ES" err="1"/>
              <a:t>lanscape</a:t>
            </a:r>
            <a:r>
              <a:rPr lang="es-ES"/>
              <a:t>. I </a:t>
            </a:r>
            <a:r>
              <a:rPr lang="es-ES" err="1"/>
              <a:t>also</a:t>
            </a:r>
            <a:r>
              <a:rPr lang="es-ES"/>
              <a:t> </a:t>
            </a:r>
            <a:r>
              <a:rPr lang="es-ES" err="1"/>
              <a:t>adjusted</a:t>
            </a:r>
            <a:r>
              <a:rPr lang="es-ES"/>
              <a:t> </a:t>
            </a:r>
            <a:r>
              <a:rPr lang="es-ES" err="1"/>
              <a:t>the</a:t>
            </a:r>
            <a:r>
              <a:rPr lang="es-ES"/>
              <a:t> </a:t>
            </a:r>
            <a:r>
              <a:rPr lang="es-ES" err="1"/>
              <a:t>landscape</a:t>
            </a:r>
            <a:r>
              <a:rPr lang="es-ES"/>
              <a:t> </a:t>
            </a:r>
            <a:r>
              <a:rPr lang="es-ES" err="1"/>
              <a:t>painting</a:t>
            </a:r>
            <a:r>
              <a:rPr lang="es-ES"/>
              <a:t> so </a:t>
            </a:r>
            <a:r>
              <a:rPr lang="es-ES" err="1"/>
              <a:t>that</a:t>
            </a:r>
            <a:r>
              <a:rPr lang="es-ES"/>
              <a:t> </a:t>
            </a:r>
            <a:r>
              <a:rPr lang="es-ES" err="1"/>
              <a:t>grass</a:t>
            </a:r>
            <a:r>
              <a:rPr lang="es-ES"/>
              <a:t> </a:t>
            </a:r>
            <a:r>
              <a:rPr lang="es-ES" err="1"/>
              <a:t>woud</a:t>
            </a:r>
            <a:r>
              <a:rPr lang="es-ES"/>
              <a:t> </a:t>
            </a:r>
            <a:r>
              <a:rPr lang="es-ES" err="1"/>
              <a:t>not</a:t>
            </a:r>
            <a:r>
              <a:rPr lang="es-ES"/>
              <a:t> </a:t>
            </a:r>
            <a:r>
              <a:rPr lang="es-ES" err="1"/>
              <a:t>appear</a:t>
            </a:r>
            <a:r>
              <a:rPr lang="es-ES"/>
              <a:t> in </a:t>
            </a:r>
            <a:r>
              <a:rPr lang="es-ES" err="1"/>
              <a:t>water</a:t>
            </a:r>
            <a:r>
              <a:rPr lang="es-ES"/>
              <a:t> </a:t>
            </a:r>
            <a:r>
              <a:rPr lang="es-ES" err="1"/>
              <a:t>surfaces</a:t>
            </a:r>
            <a:r>
              <a:rPr lang="es-ES"/>
              <a:t>.</a:t>
            </a:r>
          </a:p>
        </p:txBody>
      </p:sp>
      <p:sp>
        <p:nvSpPr>
          <p:cNvPr id="12" name="CuadroTexto 11">
            <a:extLst>
              <a:ext uri="{FF2B5EF4-FFF2-40B4-BE49-F238E27FC236}">
                <a16:creationId xmlns:a16="http://schemas.microsoft.com/office/drawing/2014/main" id="{DF74D504-C216-1A6D-A21C-98324C48A8A0}"/>
              </a:ext>
            </a:extLst>
          </p:cNvPr>
          <p:cNvSpPr txBox="1"/>
          <p:nvPr/>
        </p:nvSpPr>
        <p:spPr>
          <a:xfrm>
            <a:off x="617378" y="5061022"/>
            <a:ext cx="530041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I </a:t>
            </a:r>
            <a:r>
              <a:rPr lang="es-ES" err="1"/>
              <a:t>expanded</a:t>
            </a:r>
            <a:r>
              <a:rPr lang="es-ES"/>
              <a:t> </a:t>
            </a:r>
            <a:r>
              <a:rPr lang="es-ES" err="1"/>
              <a:t>the</a:t>
            </a:r>
            <a:r>
              <a:rPr lang="es-ES"/>
              <a:t> </a:t>
            </a:r>
            <a:r>
              <a:rPr lang="es-ES" err="1"/>
              <a:t>scene</a:t>
            </a:r>
            <a:r>
              <a:rPr lang="es-ES"/>
              <a:t> </a:t>
            </a:r>
            <a:r>
              <a:rPr lang="es-ES" err="1"/>
              <a:t>by</a:t>
            </a:r>
            <a:r>
              <a:rPr lang="es-ES"/>
              <a:t> </a:t>
            </a:r>
            <a:r>
              <a:rPr lang="es-ES" err="1"/>
              <a:t>increasing</a:t>
            </a:r>
            <a:r>
              <a:rPr lang="es-ES"/>
              <a:t> </a:t>
            </a:r>
            <a:r>
              <a:rPr lang="es-ES" err="1"/>
              <a:t>the</a:t>
            </a:r>
            <a:r>
              <a:rPr lang="es-ES"/>
              <a:t> </a:t>
            </a:r>
            <a:r>
              <a:rPr lang="es-ES" err="1"/>
              <a:t>landscape</a:t>
            </a:r>
            <a:r>
              <a:rPr lang="es-ES"/>
              <a:t> </a:t>
            </a:r>
            <a:r>
              <a:rPr lang="es-ES" err="1"/>
              <a:t>size</a:t>
            </a:r>
            <a:r>
              <a:rPr lang="es-ES"/>
              <a:t> and </a:t>
            </a:r>
            <a:r>
              <a:rPr lang="es-ES" err="1"/>
              <a:t>adding</a:t>
            </a:r>
            <a:r>
              <a:rPr lang="es-ES"/>
              <a:t> </a:t>
            </a:r>
            <a:r>
              <a:rPr lang="es-ES" err="1"/>
              <a:t>mountains</a:t>
            </a:r>
            <a:r>
              <a:rPr lang="es-ES"/>
              <a:t>. I </a:t>
            </a:r>
            <a:r>
              <a:rPr lang="es-ES" err="1"/>
              <a:t>created</a:t>
            </a:r>
            <a:r>
              <a:rPr lang="es-ES"/>
              <a:t> a more </a:t>
            </a:r>
            <a:r>
              <a:rPr lang="es-ES" err="1"/>
              <a:t>complex</a:t>
            </a:r>
            <a:r>
              <a:rPr lang="es-ES"/>
              <a:t> </a:t>
            </a:r>
            <a:r>
              <a:rPr lang="es-ES" err="1"/>
              <a:t>environment</a:t>
            </a:r>
            <a:r>
              <a:rPr lang="es-ES"/>
              <a:t> </a:t>
            </a:r>
            <a:r>
              <a:rPr lang="es-ES" err="1"/>
              <a:t>by</a:t>
            </a:r>
            <a:r>
              <a:rPr lang="es-ES"/>
              <a:t> </a:t>
            </a:r>
            <a:r>
              <a:rPr lang="es-ES" err="1"/>
              <a:t>placing</a:t>
            </a:r>
            <a:r>
              <a:rPr lang="es-ES"/>
              <a:t> </a:t>
            </a:r>
            <a:r>
              <a:rPr lang="es-ES" err="1"/>
              <a:t>multiple</a:t>
            </a:r>
            <a:r>
              <a:rPr lang="es-ES"/>
              <a:t> </a:t>
            </a:r>
            <a:r>
              <a:rPr lang="es-ES" err="1"/>
              <a:t>mountains</a:t>
            </a:r>
            <a:r>
              <a:rPr lang="es-ES"/>
              <a:t> and </a:t>
            </a:r>
            <a:r>
              <a:rPr lang="es-ES" err="1"/>
              <a:t>adjusting</a:t>
            </a:r>
            <a:r>
              <a:rPr lang="es-ES"/>
              <a:t> </a:t>
            </a:r>
            <a:r>
              <a:rPr lang="es-ES" err="1"/>
              <a:t>their</a:t>
            </a:r>
            <a:r>
              <a:rPr lang="es-ES"/>
              <a:t> </a:t>
            </a:r>
            <a:r>
              <a:rPr lang="es-ES" err="1"/>
              <a:t>rotation</a:t>
            </a:r>
            <a:r>
              <a:rPr lang="es-ES"/>
              <a:t> and </a:t>
            </a:r>
            <a:r>
              <a:rPr lang="es-ES" err="1"/>
              <a:t>scale</a:t>
            </a:r>
            <a:r>
              <a:rPr lang="es-ES"/>
              <a:t>.</a:t>
            </a:r>
          </a:p>
        </p:txBody>
      </p:sp>
    </p:spTree>
    <p:extLst>
      <p:ext uri="{BB962C8B-B14F-4D97-AF65-F5344CB8AC3E}">
        <p14:creationId xmlns:p14="http://schemas.microsoft.com/office/powerpoint/2010/main" val="1595230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F21E837-7F63-67BB-2112-427491AE2CEF}"/>
              </a:ext>
            </a:extLst>
          </p:cNvPr>
          <p:cNvSpPr>
            <a:spLocks noGrp="1"/>
          </p:cNvSpPr>
          <p:nvPr>
            <p:ph type="title"/>
          </p:nvPr>
        </p:nvSpPr>
        <p:spPr/>
        <p:txBody>
          <a:bodyPr/>
          <a:lstStyle/>
          <a:p>
            <a:r>
              <a:rPr lang="es-ES" sz="3600" err="1">
                <a:gradFill>
                  <a:gsLst>
                    <a:gs pos="0">
                      <a:srgbClr val="66C26C"/>
                    </a:gs>
                    <a:gs pos="100000">
                      <a:srgbClr val="25AAD5"/>
                    </a:gs>
                  </a:gsLst>
                  <a:lin ang="13800000" scaled="0"/>
                </a:gradFill>
              </a:rPr>
              <a:t>Reflection</a:t>
            </a:r>
            <a:r>
              <a:rPr lang="es-ES" sz="3600">
                <a:gradFill>
                  <a:gsLst>
                    <a:gs pos="0">
                      <a:srgbClr val="66C26C"/>
                    </a:gs>
                    <a:gs pos="100000">
                      <a:srgbClr val="25AAD5"/>
                    </a:gs>
                  </a:gsLst>
                  <a:lin ang="13800000" scaled="0"/>
                </a:gradFill>
              </a:rPr>
              <a:t> and </a:t>
            </a:r>
            <a:r>
              <a:rPr lang="es-ES" sz="3600" err="1">
                <a:gradFill>
                  <a:gsLst>
                    <a:gs pos="0">
                      <a:srgbClr val="66C26C"/>
                    </a:gs>
                    <a:gs pos="100000">
                      <a:srgbClr val="25AAD5"/>
                    </a:gs>
                  </a:gsLst>
                  <a:lin ang="13800000" scaled="0"/>
                </a:gradFill>
              </a:rPr>
              <a:t>Details</a:t>
            </a:r>
            <a:r>
              <a:rPr lang="es-ES" sz="3600">
                <a:gradFill>
                  <a:gsLst>
                    <a:gs pos="0">
                      <a:srgbClr val="66C26C"/>
                    </a:gs>
                    <a:gs pos="100000">
                      <a:srgbClr val="25AAD5"/>
                    </a:gs>
                  </a:gsLst>
                  <a:lin ang="13800000" scaled="0"/>
                </a:gradFill>
              </a:rPr>
              <a:t> – </a:t>
            </a:r>
            <a:r>
              <a:rPr lang="es-ES" sz="3600" err="1">
                <a:gradFill>
                  <a:gsLst>
                    <a:gs pos="0">
                      <a:srgbClr val="66C26C"/>
                    </a:gs>
                    <a:gs pos="100000">
                      <a:srgbClr val="25AAD5"/>
                    </a:gs>
                  </a:gsLst>
                  <a:lin ang="13800000" scaled="0"/>
                </a:gradFill>
              </a:rPr>
              <a:t>Adding</a:t>
            </a:r>
            <a:r>
              <a:rPr lang="es-ES" sz="3600">
                <a:gradFill>
                  <a:gsLst>
                    <a:gs pos="0">
                      <a:srgbClr val="66C26C"/>
                    </a:gs>
                    <a:gs pos="100000">
                      <a:srgbClr val="25AAD5"/>
                    </a:gs>
                  </a:gsLst>
                  <a:lin ang="13800000" scaled="0"/>
                </a:gradFill>
              </a:rPr>
              <a:t> </a:t>
            </a:r>
            <a:r>
              <a:rPr lang="es-ES" sz="3600" err="1">
                <a:gradFill>
                  <a:gsLst>
                    <a:gs pos="0">
                      <a:srgbClr val="66C26C"/>
                    </a:gs>
                    <a:gs pos="100000">
                      <a:srgbClr val="25AAD5"/>
                    </a:gs>
                  </a:gsLst>
                  <a:lin ang="13800000" scaled="0"/>
                </a:gradFill>
              </a:rPr>
              <a:t>Assets</a:t>
            </a:r>
            <a:r>
              <a:rPr lang="es-ES" sz="3600">
                <a:gradFill>
                  <a:gsLst>
                    <a:gs pos="0">
                      <a:srgbClr val="66C26C"/>
                    </a:gs>
                    <a:gs pos="100000">
                      <a:srgbClr val="25AAD5"/>
                    </a:gs>
                  </a:gsLst>
                  <a:lin ang="13800000" scaled="0"/>
                </a:gradFill>
              </a:rPr>
              <a:t>:</a:t>
            </a:r>
            <a:endParaRPr lang="es-ES" sz="3600"/>
          </a:p>
        </p:txBody>
      </p:sp>
      <p:pic>
        <p:nvPicPr>
          <p:cNvPr id="4" name="Marcador de contenido 3" descr="Interfaz de usuario gráfica&#10;&#10;El contenido generado por IA puede ser incorrecto.">
            <a:extLst>
              <a:ext uri="{FF2B5EF4-FFF2-40B4-BE49-F238E27FC236}">
                <a16:creationId xmlns:a16="http://schemas.microsoft.com/office/drawing/2014/main" id="{A25AF9C2-9C1A-DBBE-4278-9A0A08496D9B}"/>
              </a:ext>
            </a:extLst>
          </p:cNvPr>
          <p:cNvPicPr>
            <a:picLocks noGrp="1" noChangeAspect="1"/>
          </p:cNvPicPr>
          <p:nvPr>
            <p:ph idx="1"/>
          </p:nvPr>
        </p:nvPicPr>
        <p:blipFill>
          <a:blip r:embed="rId2"/>
          <a:stretch>
            <a:fillRect/>
          </a:stretch>
        </p:blipFill>
        <p:spPr>
          <a:xfrm>
            <a:off x="610761" y="1434823"/>
            <a:ext cx="6096000" cy="2005215"/>
          </a:xfrm>
          <a:prstGeom prst="rect">
            <a:avLst/>
          </a:prstGeom>
        </p:spPr>
      </p:pic>
      <p:sp>
        <p:nvSpPr>
          <p:cNvPr id="7" name="CuadroTexto 6">
            <a:extLst>
              <a:ext uri="{FF2B5EF4-FFF2-40B4-BE49-F238E27FC236}">
                <a16:creationId xmlns:a16="http://schemas.microsoft.com/office/drawing/2014/main" id="{DF1F296F-03AF-C1B4-C4CC-CD694410E127}"/>
              </a:ext>
            </a:extLst>
          </p:cNvPr>
          <p:cNvSpPr txBox="1"/>
          <p:nvPr/>
        </p:nvSpPr>
        <p:spPr>
          <a:xfrm>
            <a:off x="6976092" y="1440086"/>
            <a:ext cx="45816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I </a:t>
            </a:r>
            <a:r>
              <a:rPr lang="es-ES" err="1"/>
              <a:t>added</a:t>
            </a:r>
            <a:r>
              <a:rPr lang="es-ES"/>
              <a:t> a </a:t>
            </a:r>
            <a:r>
              <a:rPr lang="es-ES" err="1"/>
              <a:t>Sphere</a:t>
            </a:r>
            <a:r>
              <a:rPr lang="es-ES"/>
              <a:t> </a:t>
            </a:r>
            <a:r>
              <a:rPr lang="es-ES" err="1"/>
              <a:t>Reflection</a:t>
            </a:r>
            <a:r>
              <a:rPr lang="es-ES"/>
              <a:t> Capture and </a:t>
            </a:r>
            <a:r>
              <a:rPr lang="es-ES" err="1"/>
              <a:t>built</a:t>
            </a:r>
            <a:r>
              <a:rPr lang="es-ES"/>
              <a:t> </a:t>
            </a:r>
            <a:r>
              <a:rPr lang="es-ES" err="1"/>
              <a:t>the</a:t>
            </a:r>
            <a:r>
              <a:rPr lang="es-ES"/>
              <a:t> </a:t>
            </a:r>
            <a:r>
              <a:rPr lang="es-ES" err="1"/>
              <a:t>reflections</a:t>
            </a:r>
            <a:r>
              <a:rPr lang="es-ES"/>
              <a:t> </a:t>
            </a:r>
            <a:r>
              <a:rPr lang="es-ES" err="1"/>
              <a:t>to</a:t>
            </a:r>
            <a:r>
              <a:rPr lang="es-ES"/>
              <a:t> </a:t>
            </a:r>
            <a:r>
              <a:rPr lang="es-ES" err="1"/>
              <a:t>improve</a:t>
            </a:r>
            <a:r>
              <a:rPr lang="es-ES"/>
              <a:t> </a:t>
            </a:r>
            <a:r>
              <a:rPr lang="es-ES" err="1"/>
              <a:t>how</a:t>
            </a:r>
            <a:r>
              <a:rPr lang="es-ES"/>
              <a:t> light </a:t>
            </a:r>
            <a:r>
              <a:rPr lang="es-ES" err="1"/>
              <a:t>interacts</a:t>
            </a:r>
            <a:r>
              <a:rPr lang="es-ES"/>
              <a:t> </a:t>
            </a:r>
            <a:r>
              <a:rPr lang="es-ES" err="1"/>
              <a:t>with</a:t>
            </a:r>
            <a:r>
              <a:rPr lang="es-ES"/>
              <a:t> </a:t>
            </a:r>
            <a:r>
              <a:rPr lang="es-ES" err="1"/>
              <a:t>surfaces</a:t>
            </a:r>
            <a:r>
              <a:rPr lang="es-ES"/>
              <a:t>, </a:t>
            </a:r>
            <a:r>
              <a:rPr lang="es-ES" err="1"/>
              <a:t>specially</a:t>
            </a:r>
            <a:r>
              <a:rPr lang="es-ES"/>
              <a:t> </a:t>
            </a:r>
            <a:r>
              <a:rPr lang="es-ES" err="1"/>
              <a:t>the</a:t>
            </a:r>
            <a:r>
              <a:rPr lang="es-ES"/>
              <a:t> </a:t>
            </a:r>
            <a:r>
              <a:rPr lang="es-ES" err="1"/>
              <a:t>water</a:t>
            </a:r>
            <a:r>
              <a:rPr lang="es-ES"/>
              <a:t>.</a:t>
            </a:r>
          </a:p>
        </p:txBody>
      </p:sp>
      <p:sp>
        <p:nvSpPr>
          <p:cNvPr id="8" name="CuadroTexto 7">
            <a:extLst>
              <a:ext uri="{FF2B5EF4-FFF2-40B4-BE49-F238E27FC236}">
                <a16:creationId xmlns:a16="http://schemas.microsoft.com/office/drawing/2014/main" id="{8A6D2B46-3493-2DC4-F170-3F8D78F45CD8}"/>
              </a:ext>
            </a:extLst>
          </p:cNvPr>
          <p:cNvSpPr txBox="1"/>
          <p:nvPr/>
        </p:nvSpPr>
        <p:spPr>
          <a:xfrm>
            <a:off x="615666" y="3838411"/>
            <a:ext cx="570653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err="1"/>
              <a:t>Finally</a:t>
            </a:r>
            <a:r>
              <a:rPr lang="es-ES"/>
              <a:t>, I </a:t>
            </a:r>
            <a:r>
              <a:rPr lang="es-ES" err="1"/>
              <a:t>changed</a:t>
            </a:r>
            <a:r>
              <a:rPr lang="es-ES"/>
              <a:t> </a:t>
            </a:r>
            <a:r>
              <a:rPr lang="es-ES" err="1"/>
              <a:t>the</a:t>
            </a:r>
            <a:r>
              <a:rPr lang="es-ES"/>
              <a:t> </a:t>
            </a:r>
            <a:r>
              <a:rPr lang="es-ES" err="1"/>
              <a:t>terrain</a:t>
            </a:r>
            <a:r>
              <a:rPr lang="es-ES"/>
              <a:t> </a:t>
            </a:r>
            <a:r>
              <a:rPr lang="es-ES" err="1"/>
              <a:t>to</a:t>
            </a:r>
            <a:r>
              <a:rPr lang="es-ES"/>
              <a:t> </a:t>
            </a:r>
            <a:r>
              <a:rPr lang="es-ES" err="1"/>
              <a:t>snow</a:t>
            </a:r>
            <a:r>
              <a:rPr lang="es-ES"/>
              <a:t> </a:t>
            </a:r>
            <a:r>
              <a:rPr lang="es-ES" err="1"/>
              <a:t>textures</a:t>
            </a:r>
            <a:r>
              <a:rPr lang="es-ES"/>
              <a:t> and </a:t>
            </a:r>
            <a:r>
              <a:rPr lang="es-ES" err="1"/>
              <a:t>added</a:t>
            </a:r>
            <a:r>
              <a:rPr lang="es-ES"/>
              <a:t> </a:t>
            </a:r>
            <a:r>
              <a:rPr lang="es-ES" err="1"/>
              <a:t>several</a:t>
            </a:r>
            <a:r>
              <a:rPr lang="es-ES"/>
              <a:t> </a:t>
            </a:r>
            <a:r>
              <a:rPr lang="es-ES" err="1"/>
              <a:t>objects</a:t>
            </a:r>
            <a:r>
              <a:rPr lang="es-ES"/>
              <a:t> </a:t>
            </a:r>
            <a:r>
              <a:rPr lang="es-ES" err="1"/>
              <a:t>to</a:t>
            </a:r>
            <a:r>
              <a:rPr lang="es-ES"/>
              <a:t> </a:t>
            </a:r>
            <a:r>
              <a:rPr lang="es-ES" err="1"/>
              <a:t>bring</a:t>
            </a:r>
            <a:r>
              <a:rPr lang="es-ES"/>
              <a:t> </a:t>
            </a:r>
            <a:r>
              <a:rPr lang="es-ES" err="1"/>
              <a:t>the</a:t>
            </a:r>
            <a:r>
              <a:rPr lang="es-ES"/>
              <a:t> </a:t>
            </a:r>
            <a:r>
              <a:rPr lang="es-ES" err="1"/>
              <a:t>scene</a:t>
            </a:r>
            <a:r>
              <a:rPr lang="es-ES"/>
              <a:t> </a:t>
            </a:r>
            <a:r>
              <a:rPr lang="es-ES" err="1"/>
              <a:t>to</a:t>
            </a:r>
            <a:r>
              <a:rPr lang="es-ES"/>
              <a:t> </a:t>
            </a:r>
            <a:r>
              <a:rPr lang="es-ES" err="1"/>
              <a:t>life</a:t>
            </a:r>
            <a:r>
              <a:rPr lang="es-ES"/>
              <a:t>: a </a:t>
            </a:r>
            <a:r>
              <a:rPr lang="es-ES" err="1"/>
              <a:t>house</a:t>
            </a:r>
            <a:r>
              <a:rPr lang="es-ES"/>
              <a:t> </a:t>
            </a:r>
            <a:r>
              <a:rPr lang="es-ES" err="1"/>
              <a:t>with</a:t>
            </a:r>
            <a:r>
              <a:rPr lang="es-ES"/>
              <a:t> </a:t>
            </a:r>
            <a:r>
              <a:rPr lang="es-ES" err="1"/>
              <a:t>textures</a:t>
            </a:r>
            <a:r>
              <a:rPr lang="es-ES"/>
              <a:t>, a bridge, </a:t>
            </a:r>
            <a:r>
              <a:rPr lang="es-ES" err="1"/>
              <a:t>flowers</a:t>
            </a:r>
            <a:r>
              <a:rPr lang="es-ES"/>
              <a:t>, </a:t>
            </a:r>
            <a:r>
              <a:rPr lang="es-ES" err="1"/>
              <a:t>trees</a:t>
            </a:r>
            <a:r>
              <a:rPr lang="es-ES"/>
              <a:t> and a </a:t>
            </a:r>
            <a:r>
              <a:rPr lang="es-ES" err="1"/>
              <a:t>magical</a:t>
            </a:r>
            <a:r>
              <a:rPr lang="es-ES"/>
              <a:t> portal. </a:t>
            </a:r>
            <a:r>
              <a:rPr lang="es-ES" err="1"/>
              <a:t>All</a:t>
            </a:r>
            <a:r>
              <a:rPr lang="es-ES"/>
              <a:t> </a:t>
            </a:r>
            <a:r>
              <a:rPr lang="es-ES" err="1"/>
              <a:t>of</a:t>
            </a:r>
            <a:r>
              <a:rPr lang="es-ES"/>
              <a:t> </a:t>
            </a:r>
            <a:r>
              <a:rPr lang="es-ES" err="1"/>
              <a:t>these</a:t>
            </a:r>
            <a:r>
              <a:rPr lang="es-ES"/>
              <a:t> </a:t>
            </a:r>
            <a:r>
              <a:rPr lang="es-ES" err="1"/>
              <a:t>elements</a:t>
            </a:r>
            <a:r>
              <a:rPr lang="es-ES"/>
              <a:t> </a:t>
            </a:r>
            <a:r>
              <a:rPr lang="es-ES" err="1"/>
              <a:t>were</a:t>
            </a:r>
            <a:r>
              <a:rPr lang="es-ES"/>
              <a:t> </a:t>
            </a:r>
            <a:r>
              <a:rPr lang="es-ES" err="1"/>
              <a:t>positioned</a:t>
            </a:r>
            <a:r>
              <a:rPr lang="es-ES"/>
              <a:t>, </a:t>
            </a:r>
            <a:r>
              <a:rPr lang="es-ES" err="1"/>
              <a:t>rotated</a:t>
            </a:r>
            <a:r>
              <a:rPr lang="es-ES"/>
              <a:t>, and </a:t>
            </a:r>
            <a:r>
              <a:rPr lang="es-ES" err="1"/>
              <a:t>scaled</a:t>
            </a:r>
            <a:r>
              <a:rPr lang="es-ES"/>
              <a:t> </a:t>
            </a:r>
            <a:r>
              <a:rPr lang="es-ES" err="1"/>
              <a:t>to</a:t>
            </a:r>
            <a:r>
              <a:rPr lang="es-ES"/>
              <a:t> </a:t>
            </a:r>
            <a:r>
              <a:rPr lang="es-ES" err="1"/>
              <a:t>fit</a:t>
            </a:r>
            <a:r>
              <a:rPr lang="es-ES"/>
              <a:t> </a:t>
            </a:r>
            <a:r>
              <a:rPr lang="es-ES" err="1"/>
              <a:t>naturally</a:t>
            </a:r>
            <a:r>
              <a:rPr lang="es-ES"/>
              <a:t> </a:t>
            </a:r>
            <a:r>
              <a:rPr lang="es-ES" err="1"/>
              <a:t>into</a:t>
            </a:r>
            <a:r>
              <a:rPr lang="es-ES"/>
              <a:t> </a:t>
            </a:r>
            <a:r>
              <a:rPr lang="es-ES" err="1"/>
              <a:t>the</a:t>
            </a:r>
            <a:r>
              <a:rPr lang="es-ES"/>
              <a:t> </a:t>
            </a:r>
            <a:r>
              <a:rPr lang="es-ES" err="1"/>
              <a:t>environment</a:t>
            </a:r>
            <a:r>
              <a:rPr lang="es-ES"/>
              <a:t>.</a:t>
            </a:r>
          </a:p>
          <a:p>
            <a:endParaRPr lang="es-ES"/>
          </a:p>
          <a:p>
            <a:r>
              <a:rPr lang="es-ES" err="1"/>
              <a:t>This</a:t>
            </a:r>
            <a:r>
              <a:rPr lang="es-ES"/>
              <a:t> </a:t>
            </a:r>
            <a:r>
              <a:rPr lang="es-ES" err="1"/>
              <a:t>project</a:t>
            </a:r>
            <a:r>
              <a:rPr lang="es-ES"/>
              <a:t> </a:t>
            </a:r>
            <a:r>
              <a:rPr lang="es-ES" err="1"/>
              <a:t>helped</a:t>
            </a:r>
            <a:r>
              <a:rPr lang="es-ES"/>
              <a:t> me </a:t>
            </a:r>
            <a:r>
              <a:rPr lang="es-ES" err="1"/>
              <a:t>understand</a:t>
            </a:r>
            <a:r>
              <a:rPr lang="es-ES"/>
              <a:t> </a:t>
            </a:r>
            <a:r>
              <a:rPr lang="es-ES" err="1"/>
              <a:t>the</a:t>
            </a:r>
            <a:r>
              <a:rPr lang="es-ES"/>
              <a:t> </a:t>
            </a:r>
            <a:r>
              <a:rPr lang="es-ES" err="1"/>
              <a:t>basics</a:t>
            </a:r>
            <a:r>
              <a:rPr lang="es-ES"/>
              <a:t> </a:t>
            </a:r>
            <a:r>
              <a:rPr lang="es-ES" err="1"/>
              <a:t>of</a:t>
            </a:r>
            <a:r>
              <a:rPr lang="es-ES"/>
              <a:t> </a:t>
            </a:r>
            <a:r>
              <a:rPr lang="es-ES" err="1"/>
              <a:t>environment</a:t>
            </a:r>
            <a:r>
              <a:rPr lang="es-ES"/>
              <a:t> </a:t>
            </a:r>
            <a:r>
              <a:rPr lang="es-ES" err="1"/>
              <a:t>creation</a:t>
            </a:r>
            <a:r>
              <a:rPr lang="es-ES"/>
              <a:t>, </a:t>
            </a:r>
            <a:r>
              <a:rPr lang="es-ES" err="1"/>
              <a:t>including</a:t>
            </a:r>
            <a:r>
              <a:rPr lang="es-ES"/>
              <a:t> </a:t>
            </a:r>
            <a:r>
              <a:rPr lang="es-ES" err="1"/>
              <a:t>lighting</a:t>
            </a:r>
            <a:r>
              <a:rPr lang="es-ES"/>
              <a:t>, </a:t>
            </a:r>
            <a:r>
              <a:rPr lang="es-ES" err="1"/>
              <a:t>materials</a:t>
            </a:r>
            <a:r>
              <a:rPr lang="es-ES"/>
              <a:t>, and </a:t>
            </a:r>
            <a:r>
              <a:rPr lang="es-ES" err="1"/>
              <a:t>landscape</a:t>
            </a:r>
            <a:r>
              <a:rPr lang="es-ES"/>
              <a:t> </a:t>
            </a:r>
            <a:r>
              <a:rPr lang="es-ES" err="1"/>
              <a:t>design</a:t>
            </a:r>
            <a:r>
              <a:rPr lang="es-ES"/>
              <a:t>.</a:t>
            </a:r>
          </a:p>
        </p:txBody>
      </p:sp>
      <p:pic>
        <p:nvPicPr>
          <p:cNvPr id="9" name="Imagen 8" descr="Interfaz de usuario gráfica&#10;&#10;El contenido generado por IA puede ser incorrecto.">
            <a:extLst>
              <a:ext uri="{FF2B5EF4-FFF2-40B4-BE49-F238E27FC236}">
                <a16:creationId xmlns:a16="http://schemas.microsoft.com/office/drawing/2014/main" id="{67A91194-D117-1B3E-4BBA-6968F4AB2E35}"/>
              </a:ext>
            </a:extLst>
          </p:cNvPr>
          <p:cNvPicPr>
            <a:picLocks noChangeAspect="1"/>
          </p:cNvPicPr>
          <p:nvPr/>
        </p:nvPicPr>
        <p:blipFill>
          <a:blip r:embed="rId3"/>
          <a:stretch>
            <a:fillRect/>
          </a:stretch>
        </p:blipFill>
        <p:spPr>
          <a:xfrm>
            <a:off x="7548488" y="2448530"/>
            <a:ext cx="3432932" cy="3968751"/>
          </a:xfrm>
          <a:prstGeom prst="rect">
            <a:avLst/>
          </a:prstGeom>
        </p:spPr>
      </p:pic>
    </p:spTree>
    <p:extLst>
      <p:ext uri="{BB962C8B-B14F-4D97-AF65-F5344CB8AC3E}">
        <p14:creationId xmlns:p14="http://schemas.microsoft.com/office/powerpoint/2010/main" val="4060755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contenido 3">
            <a:extLst>
              <a:ext uri="{FF2B5EF4-FFF2-40B4-BE49-F238E27FC236}">
                <a16:creationId xmlns:a16="http://schemas.microsoft.com/office/drawing/2014/main" id="{5242D163-5564-236C-D330-8EEA838092BF}"/>
              </a:ext>
            </a:extLst>
          </p:cNvPr>
          <p:cNvPicPr>
            <a:picLocks noGrp="1" noChangeAspect="1"/>
          </p:cNvPicPr>
          <p:nvPr>
            <p:ph idx="1"/>
          </p:nvPr>
        </p:nvPicPr>
        <p:blipFill>
          <a:blip r:embed="rId2"/>
          <a:stretch>
            <a:fillRect/>
          </a:stretch>
        </p:blipFill>
        <p:spPr>
          <a:xfrm>
            <a:off x="804286" y="3649275"/>
            <a:ext cx="6483048" cy="2740982"/>
          </a:xfrm>
          <a:prstGeom prst="rect">
            <a:avLst/>
          </a:prstGeom>
        </p:spPr>
      </p:pic>
      <p:pic>
        <p:nvPicPr>
          <p:cNvPr id="5" name="Imagen 4">
            <a:extLst>
              <a:ext uri="{FF2B5EF4-FFF2-40B4-BE49-F238E27FC236}">
                <a16:creationId xmlns:a16="http://schemas.microsoft.com/office/drawing/2014/main" id="{92797604-D3F1-44C3-0933-33F5E205C2A3}"/>
              </a:ext>
            </a:extLst>
          </p:cNvPr>
          <p:cNvPicPr>
            <a:picLocks noChangeAspect="1"/>
          </p:cNvPicPr>
          <p:nvPr/>
        </p:nvPicPr>
        <p:blipFill>
          <a:blip r:embed="rId3"/>
          <a:stretch>
            <a:fillRect/>
          </a:stretch>
        </p:blipFill>
        <p:spPr>
          <a:xfrm>
            <a:off x="786191" y="683496"/>
            <a:ext cx="6495144" cy="2757485"/>
          </a:xfrm>
          <a:prstGeom prst="rect">
            <a:avLst/>
          </a:prstGeom>
        </p:spPr>
      </p:pic>
      <p:pic>
        <p:nvPicPr>
          <p:cNvPr id="6" name="Imagen 5">
            <a:extLst>
              <a:ext uri="{FF2B5EF4-FFF2-40B4-BE49-F238E27FC236}">
                <a16:creationId xmlns:a16="http://schemas.microsoft.com/office/drawing/2014/main" id="{1DE83806-FF29-3E04-9E71-737B163F81D2}"/>
              </a:ext>
            </a:extLst>
          </p:cNvPr>
          <p:cNvPicPr>
            <a:picLocks noChangeAspect="1"/>
          </p:cNvPicPr>
          <p:nvPr/>
        </p:nvPicPr>
        <p:blipFill>
          <a:blip r:embed="rId4"/>
          <a:srcRect l="20336" r="14366" b="-971"/>
          <a:stretch>
            <a:fillRect/>
          </a:stretch>
        </p:blipFill>
        <p:spPr>
          <a:xfrm>
            <a:off x="7616976" y="946568"/>
            <a:ext cx="4233339" cy="2470660"/>
          </a:xfrm>
          <a:prstGeom prst="rect">
            <a:avLst/>
          </a:prstGeom>
        </p:spPr>
      </p:pic>
      <p:pic>
        <p:nvPicPr>
          <p:cNvPr id="7" name="Imagen 6">
            <a:extLst>
              <a:ext uri="{FF2B5EF4-FFF2-40B4-BE49-F238E27FC236}">
                <a16:creationId xmlns:a16="http://schemas.microsoft.com/office/drawing/2014/main" id="{D96A37C5-4BB2-02EF-D4FF-C0D4E648C021}"/>
              </a:ext>
            </a:extLst>
          </p:cNvPr>
          <p:cNvPicPr>
            <a:picLocks noChangeAspect="1"/>
          </p:cNvPicPr>
          <p:nvPr/>
        </p:nvPicPr>
        <p:blipFill>
          <a:blip r:embed="rId5"/>
          <a:stretch>
            <a:fillRect/>
          </a:stretch>
        </p:blipFill>
        <p:spPr>
          <a:xfrm>
            <a:off x="7617581" y="3651022"/>
            <a:ext cx="4238173" cy="2737004"/>
          </a:xfrm>
          <a:prstGeom prst="rect">
            <a:avLst/>
          </a:prstGeom>
        </p:spPr>
      </p:pic>
    </p:spTree>
    <p:extLst>
      <p:ext uri="{BB962C8B-B14F-4D97-AF65-F5344CB8AC3E}">
        <p14:creationId xmlns:p14="http://schemas.microsoft.com/office/powerpoint/2010/main" val="2230114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5322E45-6EBF-485E-0099-AC6CA0BA5017}"/>
              </a:ext>
            </a:extLst>
          </p:cNvPr>
          <p:cNvSpPr>
            <a:spLocks noGrp="1"/>
          </p:cNvSpPr>
          <p:nvPr>
            <p:ph type="title"/>
          </p:nvPr>
        </p:nvSpPr>
        <p:spPr/>
        <p:txBody>
          <a:bodyPr/>
          <a:lstStyle/>
          <a:p>
            <a:r>
              <a:rPr lang="es-ES" sz="3600" b="1" err="1">
                <a:gradFill>
                  <a:gsLst>
                    <a:gs pos="0">
                      <a:srgbClr val="66C26C"/>
                    </a:gs>
                    <a:gs pos="100000">
                      <a:srgbClr val="25AAD5"/>
                    </a:gs>
                  </a:gsLst>
                  <a:lin ang="13800000" scaled="0"/>
                </a:gradFill>
              </a:rPr>
              <a:t>Behind</a:t>
            </a:r>
            <a:r>
              <a:rPr lang="es-ES" sz="3600" b="1">
                <a:gradFill>
                  <a:gsLst>
                    <a:gs pos="0">
                      <a:srgbClr val="66C26C"/>
                    </a:gs>
                    <a:gs pos="100000">
                      <a:srgbClr val="25AAD5"/>
                    </a:gs>
                  </a:gsLst>
                  <a:lin ang="13800000" scaled="0"/>
                </a:gradFill>
              </a:rPr>
              <a:t> </a:t>
            </a:r>
            <a:r>
              <a:rPr lang="es-ES" sz="3600" b="1" err="1">
                <a:gradFill>
                  <a:gsLst>
                    <a:gs pos="0">
                      <a:srgbClr val="66C26C"/>
                    </a:gs>
                    <a:gs pos="100000">
                      <a:srgbClr val="25AAD5"/>
                    </a:gs>
                  </a:gsLst>
                  <a:lin ang="13800000" scaled="0"/>
                </a:gradFill>
              </a:rPr>
              <a:t>the</a:t>
            </a:r>
            <a:r>
              <a:rPr lang="es-ES" sz="3600" b="1">
                <a:gradFill>
                  <a:gsLst>
                    <a:gs pos="0">
                      <a:srgbClr val="66C26C"/>
                    </a:gs>
                    <a:gs pos="100000">
                      <a:srgbClr val="25AAD5"/>
                    </a:gs>
                  </a:gsLst>
                  <a:lin ang="13800000" scaled="0"/>
                </a:gradFill>
              </a:rPr>
              <a:t> </a:t>
            </a:r>
            <a:r>
              <a:rPr lang="es-ES" sz="3600" b="1" err="1">
                <a:gradFill>
                  <a:gsLst>
                    <a:gs pos="0">
                      <a:srgbClr val="66C26C"/>
                    </a:gs>
                    <a:gs pos="100000">
                      <a:srgbClr val="25AAD5"/>
                    </a:gs>
                  </a:gsLst>
                  <a:lin ang="13800000" scaled="0"/>
                </a:gradFill>
              </a:rPr>
              <a:t>Scenes</a:t>
            </a:r>
            <a:endParaRPr lang="es-ES" sz="3600" b="1" err="1"/>
          </a:p>
        </p:txBody>
      </p:sp>
      <p:pic>
        <p:nvPicPr>
          <p:cNvPr id="6" name="Marcador de contenido 5">
            <a:extLst>
              <a:ext uri="{FF2B5EF4-FFF2-40B4-BE49-F238E27FC236}">
                <a16:creationId xmlns:a16="http://schemas.microsoft.com/office/drawing/2014/main" id="{3DA073A0-185B-B4A7-8D4A-4752AF88C559}"/>
              </a:ext>
            </a:extLst>
          </p:cNvPr>
          <p:cNvPicPr>
            <a:picLocks noGrp="1" noChangeAspect="1"/>
          </p:cNvPicPr>
          <p:nvPr>
            <p:ph idx="1"/>
          </p:nvPr>
        </p:nvPicPr>
        <p:blipFill>
          <a:blip r:embed="rId2"/>
          <a:srcRect t="24105" r="1200" b="22356"/>
          <a:stretch>
            <a:fillRect/>
          </a:stretch>
        </p:blipFill>
        <p:spPr>
          <a:xfrm>
            <a:off x="6082950" y="511417"/>
            <a:ext cx="4332030" cy="2913235"/>
          </a:xfrm>
          <a:prstGeom prst="rect">
            <a:avLst/>
          </a:prstGeom>
        </p:spPr>
      </p:pic>
      <p:pic>
        <p:nvPicPr>
          <p:cNvPr id="7" name="Imagen 6">
            <a:extLst>
              <a:ext uri="{FF2B5EF4-FFF2-40B4-BE49-F238E27FC236}">
                <a16:creationId xmlns:a16="http://schemas.microsoft.com/office/drawing/2014/main" id="{6C4E2448-15F5-90BF-F424-B70722B75737}"/>
              </a:ext>
            </a:extLst>
          </p:cNvPr>
          <p:cNvPicPr>
            <a:picLocks noChangeAspect="1"/>
          </p:cNvPicPr>
          <p:nvPr/>
        </p:nvPicPr>
        <p:blipFill>
          <a:blip r:embed="rId3"/>
          <a:srcRect l="-6" t="17898" r="6009" b="10276"/>
          <a:stretch>
            <a:fillRect/>
          </a:stretch>
        </p:blipFill>
        <p:spPr>
          <a:xfrm>
            <a:off x="5592697" y="3628571"/>
            <a:ext cx="5309432" cy="2892102"/>
          </a:xfrm>
          <a:prstGeom prst="rect">
            <a:avLst/>
          </a:prstGeom>
        </p:spPr>
      </p:pic>
      <p:pic>
        <p:nvPicPr>
          <p:cNvPr id="8" name="Imagen 7">
            <a:extLst>
              <a:ext uri="{FF2B5EF4-FFF2-40B4-BE49-F238E27FC236}">
                <a16:creationId xmlns:a16="http://schemas.microsoft.com/office/drawing/2014/main" id="{27D858DC-DA39-C57F-2DD6-ADB11DBBBE65}"/>
              </a:ext>
            </a:extLst>
          </p:cNvPr>
          <p:cNvPicPr>
            <a:picLocks noChangeAspect="1"/>
          </p:cNvPicPr>
          <p:nvPr/>
        </p:nvPicPr>
        <p:blipFill>
          <a:blip r:embed="rId4"/>
          <a:stretch>
            <a:fillRect/>
          </a:stretch>
        </p:blipFill>
        <p:spPr>
          <a:xfrm>
            <a:off x="613833" y="1327452"/>
            <a:ext cx="4042833" cy="5188856"/>
          </a:xfrm>
          <a:prstGeom prst="rect">
            <a:avLst/>
          </a:prstGeom>
        </p:spPr>
      </p:pic>
    </p:spTree>
    <p:extLst>
      <p:ext uri="{BB962C8B-B14F-4D97-AF65-F5344CB8AC3E}">
        <p14:creationId xmlns:p14="http://schemas.microsoft.com/office/powerpoint/2010/main" val="3620904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142D49D-F6A1-63FA-C529-90D1F74F506C}"/>
              </a:ext>
            </a:extLst>
          </p:cNvPr>
          <p:cNvSpPr>
            <a:spLocks noGrp="1"/>
          </p:cNvSpPr>
          <p:nvPr>
            <p:ph type="title"/>
          </p:nvPr>
        </p:nvSpPr>
        <p:spPr/>
        <p:txBody>
          <a:bodyPr/>
          <a:lstStyle/>
          <a:p>
            <a:r>
              <a:rPr lang="es-ES" sz="3600">
                <a:gradFill>
                  <a:gsLst>
                    <a:gs pos="0">
                      <a:srgbClr val="66C26C"/>
                    </a:gs>
                    <a:gs pos="100000">
                      <a:srgbClr val="25AAD5"/>
                    </a:gs>
                  </a:gsLst>
                  <a:lin ang="13800000" scaled="0"/>
                </a:gradFill>
              </a:rPr>
              <a:t>Color </a:t>
            </a:r>
            <a:r>
              <a:rPr lang="es-ES" sz="3600" err="1">
                <a:gradFill>
                  <a:gsLst>
                    <a:gs pos="0">
                      <a:srgbClr val="66C26C"/>
                    </a:gs>
                    <a:gs pos="100000">
                      <a:srgbClr val="25AAD5"/>
                    </a:gs>
                  </a:gsLst>
                  <a:lin ang="13800000" scaled="0"/>
                </a:gradFill>
              </a:rPr>
              <a:t>Correction</a:t>
            </a:r>
            <a:r>
              <a:rPr lang="es-ES" sz="3600">
                <a:gradFill>
                  <a:gsLst>
                    <a:gs pos="0">
                      <a:srgbClr val="66C26C"/>
                    </a:gs>
                    <a:gs pos="100000">
                      <a:srgbClr val="25AAD5"/>
                    </a:gs>
                  </a:gsLst>
                  <a:lin ang="13800000" scaled="0"/>
                </a:gradFill>
              </a:rPr>
              <a:t>:</a:t>
            </a:r>
            <a:endParaRPr lang="es-ES" sz="3600"/>
          </a:p>
        </p:txBody>
      </p:sp>
      <p:pic>
        <p:nvPicPr>
          <p:cNvPr id="12" name="Marcador de contenido 11" descr="Captura de pantalla de un videojuego de una persona&#10;&#10;El contenido generado por IA puede ser incorrecto.">
            <a:extLst>
              <a:ext uri="{FF2B5EF4-FFF2-40B4-BE49-F238E27FC236}">
                <a16:creationId xmlns:a16="http://schemas.microsoft.com/office/drawing/2014/main" id="{7C3BB993-44B4-7F35-3F4A-1EC2B71A4BEC}"/>
              </a:ext>
            </a:extLst>
          </p:cNvPr>
          <p:cNvPicPr>
            <a:picLocks noGrp="1" noChangeAspect="1"/>
          </p:cNvPicPr>
          <p:nvPr>
            <p:ph idx="1"/>
          </p:nvPr>
        </p:nvPicPr>
        <p:blipFill>
          <a:blip r:embed="rId2"/>
          <a:srcRect l="-1370" t="210" r="2926" b="1438"/>
          <a:stretch>
            <a:fillRect/>
          </a:stretch>
        </p:blipFill>
        <p:spPr>
          <a:xfrm>
            <a:off x="6462051" y="3675732"/>
            <a:ext cx="5417681" cy="2726581"/>
          </a:xfrm>
          <a:prstGeom prst="rect">
            <a:avLst/>
          </a:prstGeom>
        </p:spPr>
      </p:pic>
      <p:pic>
        <p:nvPicPr>
          <p:cNvPr id="13" name="Imagen 12">
            <a:extLst>
              <a:ext uri="{FF2B5EF4-FFF2-40B4-BE49-F238E27FC236}">
                <a16:creationId xmlns:a16="http://schemas.microsoft.com/office/drawing/2014/main" id="{9D5DA29E-20FE-725D-B98D-417BB83D8403}"/>
              </a:ext>
            </a:extLst>
          </p:cNvPr>
          <p:cNvPicPr>
            <a:picLocks noChangeAspect="1"/>
          </p:cNvPicPr>
          <p:nvPr/>
        </p:nvPicPr>
        <p:blipFill>
          <a:blip r:embed="rId3"/>
          <a:srcRect l="46995" t="9237" r="496" b="3755"/>
          <a:stretch>
            <a:fillRect/>
          </a:stretch>
        </p:blipFill>
        <p:spPr>
          <a:xfrm>
            <a:off x="890559" y="3780290"/>
            <a:ext cx="5120912" cy="2619517"/>
          </a:xfrm>
          <a:prstGeom prst="rect">
            <a:avLst/>
          </a:prstGeom>
        </p:spPr>
      </p:pic>
      <p:pic>
        <p:nvPicPr>
          <p:cNvPr id="14" name="Imagen 13" descr="Interfaz de usuario gráfica, Aplicación&#10;&#10;El contenido generado por IA puede ser incorrecto.">
            <a:extLst>
              <a:ext uri="{FF2B5EF4-FFF2-40B4-BE49-F238E27FC236}">
                <a16:creationId xmlns:a16="http://schemas.microsoft.com/office/drawing/2014/main" id="{9534B83A-E747-3CA3-4BEC-B46A3A84D638}"/>
              </a:ext>
            </a:extLst>
          </p:cNvPr>
          <p:cNvPicPr>
            <a:picLocks noChangeAspect="1"/>
          </p:cNvPicPr>
          <p:nvPr/>
        </p:nvPicPr>
        <p:blipFill>
          <a:blip r:embed="rId4"/>
          <a:srcRect l="740" r="7158" b="-629"/>
          <a:stretch>
            <a:fillRect/>
          </a:stretch>
        </p:blipFill>
        <p:spPr>
          <a:xfrm>
            <a:off x="610983" y="1429513"/>
            <a:ext cx="5702743" cy="2245215"/>
          </a:xfrm>
          <a:prstGeom prst="rect">
            <a:avLst/>
          </a:prstGeom>
        </p:spPr>
      </p:pic>
      <p:sp>
        <p:nvSpPr>
          <p:cNvPr id="15" name="CuadroTexto 14">
            <a:extLst>
              <a:ext uri="{FF2B5EF4-FFF2-40B4-BE49-F238E27FC236}">
                <a16:creationId xmlns:a16="http://schemas.microsoft.com/office/drawing/2014/main" id="{83452214-44D7-1622-710B-CB1816758D77}"/>
              </a:ext>
            </a:extLst>
          </p:cNvPr>
          <p:cNvSpPr txBox="1"/>
          <p:nvPr/>
        </p:nvSpPr>
        <p:spPr>
          <a:xfrm>
            <a:off x="6538721" y="1676529"/>
            <a:ext cx="527110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I </a:t>
            </a:r>
            <a:r>
              <a:rPr lang="es-ES" err="1"/>
              <a:t>used</a:t>
            </a:r>
            <a:r>
              <a:rPr lang="es-ES"/>
              <a:t> </a:t>
            </a:r>
            <a:r>
              <a:rPr lang="es-ES" err="1"/>
              <a:t>colour</a:t>
            </a:r>
            <a:r>
              <a:rPr lang="es-ES"/>
              <a:t> </a:t>
            </a:r>
            <a:r>
              <a:rPr lang="es-ES" err="1"/>
              <a:t>correction</a:t>
            </a:r>
            <a:r>
              <a:rPr lang="es-ES"/>
              <a:t> in After </a:t>
            </a:r>
            <a:r>
              <a:rPr lang="es-ES" err="1"/>
              <a:t>Effects</a:t>
            </a:r>
            <a:r>
              <a:rPr lang="es-ES"/>
              <a:t> </a:t>
            </a:r>
            <a:r>
              <a:rPr lang="es-ES" err="1"/>
              <a:t>to</a:t>
            </a:r>
            <a:r>
              <a:rPr lang="es-ES"/>
              <a:t> match </a:t>
            </a:r>
            <a:r>
              <a:rPr lang="es-ES" err="1"/>
              <a:t>the</a:t>
            </a:r>
            <a:r>
              <a:rPr lang="es-ES"/>
              <a:t> </a:t>
            </a:r>
            <a:r>
              <a:rPr lang="es-ES" err="1"/>
              <a:t>character</a:t>
            </a:r>
            <a:r>
              <a:rPr lang="es-ES"/>
              <a:t> </a:t>
            </a:r>
            <a:r>
              <a:rPr lang="es-ES" err="1"/>
              <a:t>with</a:t>
            </a:r>
            <a:r>
              <a:rPr lang="es-ES"/>
              <a:t> </a:t>
            </a:r>
            <a:r>
              <a:rPr lang="es-ES" err="1"/>
              <a:t>the</a:t>
            </a:r>
            <a:r>
              <a:rPr lang="es-ES"/>
              <a:t> </a:t>
            </a:r>
            <a:r>
              <a:rPr lang="es-ES" err="1"/>
              <a:t>dark</a:t>
            </a:r>
            <a:r>
              <a:rPr lang="es-ES"/>
              <a:t> </a:t>
            </a:r>
            <a:r>
              <a:rPr lang="es-ES" err="1"/>
              <a:t>forest</a:t>
            </a:r>
            <a:r>
              <a:rPr lang="es-ES"/>
              <a:t> </a:t>
            </a:r>
            <a:r>
              <a:rPr lang="es-ES" err="1"/>
              <a:t>background</a:t>
            </a:r>
            <a:r>
              <a:rPr lang="es-ES"/>
              <a:t>. I </a:t>
            </a:r>
            <a:r>
              <a:rPr lang="es-ES" err="1"/>
              <a:t>adjusted</a:t>
            </a:r>
            <a:r>
              <a:rPr lang="es-ES"/>
              <a:t> </a:t>
            </a:r>
            <a:r>
              <a:rPr lang="es-ES" err="1"/>
              <a:t>brightness</a:t>
            </a:r>
            <a:r>
              <a:rPr lang="es-ES"/>
              <a:t>, </a:t>
            </a:r>
            <a:r>
              <a:rPr lang="es-ES" err="1"/>
              <a:t>contrast</a:t>
            </a:r>
            <a:r>
              <a:rPr lang="es-ES"/>
              <a:t> and </a:t>
            </a:r>
            <a:r>
              <a:rPr lang="es-ES" err="1"/>
              <a:t>colour</a:t>
            </a:r>
            <a:r>
              <a:rPr lang="es-ES"/>
              <a:t> tones, </a:t>
            </a:r>
            <a:r>
              <a:rPr lang="es-ES" err="1"/>
              <a:t>cooled</a:t>
            </a:r>
            <a:r>
              <a:rPr lang="es-ES"/>
              <a:t> </a:t>
            </a:r>
            <a:r>
              <a:rPr lang="es-ES" err="1"/>
              <a:t>the</a:t>
            </a:r>
            <a:r>
              <a:rPr lang="es-ES"/>
              <a:t> </a:t>
            </a:r>
            <a:r>
              <a:rPr lang="es-ES" err="1"/>
              <a:t>image</a:t>
            </a:r>
            <a:r>
              <a:rPr lang="es-ES"/>
              <a:t> </a:t>
            </a:r>
            <a:r>
              <a:rPr lang="es-ES" err="1"/>
              <a:t>using</a:t>
            </a:r>
            <a:r>
              <a:rPr lang="es-ES"/>
              <a:t> </a:t>
            </a:r>
            <a:r>
              <a:rPr lang="es-ES" err="1"/>
              <a:t>Lumetri</a:t>
            </a:r>
            <a:r>
              <a:rPr lang="es-ES"/>
              <a:t> Color, </a:t>
            </a:r>
            <a:r>
              <a:rPr lang="es-ES" err="1"/>
              <a:t>reduced</a:t>
            </a:r>
            <a:r>
              <a:rPr lang="es-ES"/>
              <a:t> </a:t>
            </a:r>
            <a:r>
              <a:rPr lang="es-ES" err="1"/>
              <a:t>saturation</a:t>
            </a:r>
            <a:r>
              <a:rPr lang="es-ES"/>
              <a:t>, and </a:t>
            </a:r>
            <a:r>
              <a:rPr lang="es-ES" err="1"/>
              <a:t>added</a:t>
            </a:r>
            <a:r>
              <a:rPr lang="es-ES"/>
              <a:t> a bit </a:t>
            </a:r>
            <a:r>
              <a:rPr lang="es-ES" err="1"/>
              <a:t>of</a:t>
            </a:r>
            <a:r>
              <a:rPr lang="es-ES"/>
              <a:t> </a:t>
            </a:r>
            <a:r>
              <a:rPr lang="es-ES" err="1"/>
              <a:t>fog</a:t>
            </a:r>
            <a:r>
              <a:rPr lang="es-ES"/>
              <a:t> and </a:t>
            </a:r>
            <a:r>
              <a:rPr lang="es-ES" err="1"/>
              <a:t>grain</a:t>
            </a:r>
            <a:r>
              <a:rPr lang="es-ES"/>
              <a:t> </a:t>
            </a:r>
            <a:r>
              <a:rPr lang="es-ES" err="1"/>
              <a:t>to</a:t>
            </a:r>
            <a:r>
              <a:rPr lang="es-ES"/>
              <a:t> </a:t>
            </a:r>
            <a:r>
              <a:rPr lang="es-ES" err="1"/>
              <a:t>create</a:t>
            </a:r>
            <a:r>
              <a:rPr lang="es-ES"/>
              <a:t> a more </a:t>
            </a:r>
            <a:r>
              <a:rPr lang="es-ES" err="1"/>
              <a:t>cinematic</a:t>
            </a:r>
            <a:r>
              <a:rPr lang="es-ES"/>
              <a:t> and </a:t>
            </a:r>
            <a:r>
              <a:rPr lang="es-ES" err="1"/>
              <a:t>realistic</a:t>
            </a:r>
            <a:r>
              <a:rPr lang="es-ES"/>
              <a:t> </a:t>
            </a:r>
            <a:r>
              <a:rPr lang="es-ES" err="1"/>
              <a:t>atmosphere</a:t>
            </a:r>
            <a:r>
              <a:rPr lang="es-ES"/>
              <a:t>.</a:t>
            </a:r>
          </a:p>
        </p:txBody>
      </p:sp>
    </p:spTree>
    <p:extLst>
      <p:ext uri="{BB962C8B-B14F-4D97-AF65-F5344CB8AC3E}">
        <p14:creationId xmlns:p14="http://schemas.microsoft.com/office/powerpoint/2010/main" val="1849598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708E07-915C-9561-DFC6-9BA8D4B930EF}"/>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B3383399-B316-D8CC-D60F-38641C81E9C5}"/>
              </a:ext>
            </a:extLst>
          </p:cNvPr>
          <p:cNvSpPr>
            <a:spLocks noGrp="1"/>
          </p:cNvSpPr>
          <p:nvPr>
            <p:ph type="title"/>
          </p:nvPr>
        </p:nvSpPr>
        <p:spPr>
          <a:xfrm>
            <a:off x="626016" y="3064042"/>
            <a:ext cx="10954512" cy="731520"/>
          </a:xfrm>
        </p:spPr>
        <p:txBody>
          <a:bodyPr>
            <a:noAutofit/>
          </a:bodyPr>
          <a:lstStyle/>
          <a:p>
            <a:r>
              <a:rPr lang="es-ES" sz="8800" b="1">
                <a:gradFill>
                  <a:gsLst>
                    <a:gs pos="0">
                      <a:srgbClr val="66C26C"/>
                    </a:gs>
                    <a:gs pos="100000">
                      <a:srgbClr val="25AAD5"/>
                    </a:gs>
                  </a:gsLst>
                  <a:lin ang="13800000" scaled="0"/>
                </a:gradFill>
              </a:rPr>
              <a:t>ARIF </a:t>
            </a:r>
            <a:r>
              <a:rPr lang="es-ES" sz="4400" b="1">
                <a:gradFill>
                  <a:gsLst>
                    <a:gs pos="0">
                      <a:srgbClr val="66C26C"/>
                    </a:gs>
                    <a:gs pos="100000">
                      <a:srgbClr val="25AAD5"/>
                    </a:gs>
                  </a:gsLst>
                  <a:lin ang="13800000" scaled="0"/>
                </a:gradFill>
              </a:rPr>
              <a:t>KHAMIS</a:t>
            </a:r>
            <a:endParaRPr lang="en-US" sz="4400" b="1">
              <a:gradFill>
                <a:gsLst>
                  <a:gs pos="0">
                    <a:srgbClr val="66C26C"/>
                  </a:gs>
                  <a:gs pos="100000">
                    <a:srgbClr val="25AAD5"/>
                  </a:gs>
                </a:gsLst>
                <a:lin ang="13800000" scaled="0"/>
              </a:gradFill>
            </a:endParaRPr>
          </a:p>
        </p:txBody>
      </p:sp>
      <p:sp>
        <p:nvSpPr>
          <p:cNvPr id="10" name="Título 1">
            <a:extLst>
              <a:ext uri="{FF2B5EF4-FFF2-40B4-BE49-F238E27FC236}">
                <a16:creationId xmlns:a16="http://schemas.microsoft.com/office/drawing/2014/main" id="{33FFDC41-1710-0A33-F4B1-E755AC47445D}"/>
              </a:ext>
            </a:extLst>
          </p:cNvPr>
          <p:cNvSpPr txBox="1">
            <a:spLocks/>
          </p:cNvSpPr>
          <p:nvPr/>
        </p:nvSpPr>
        <p:spPr>
          <a:xfrm>
            <a:off x="631363" y="4152232"/>
            <a:ext cx="10954512" cy="73152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b="1">
                <a:gradFill>
                  <a:gsLst>
                    <a:gs pos="0">
                      <a:srgbClr val="66C26C"/>
                    </a:gs>
                    <a:gs pos="100000">
                      <a:srgbClr val="25AAD5"/>
                    </a:gs>
                  </a:gsLst>
                  <a:lin ang="13800000" scaled="0"/>
                </a:gradFill>
              </a:rPr>
              <a:t>Scheduling and Organizing</a:t>
            </a:r>
            <a:endParaRPr lang="en-GB">
              <a:gradFill>
                <a:gsLst>
                  <a:gs pos="0">
                    <a:srgbClr val="66C26C"/>
                  </a:gs>
                  <a:gs pos="100000">
                    <a:srgbClr val="25AAD5"/>
                  </a:gs>
                </a:gsLst>
                <a:lin ang="13800000" scaled="0"/>
              </a:gradFill>
            </a:endParaRPr>
          </a:p>
          <a:p>
            <a:r>
              <a:rPr lang="en-GB" b="1">
                <a:gradFill>
                  <a:gsLst>
                    <a:gs pos="0">
                      <a:srgbClr val="66C26C"/>
                    </a:gs>
                    <a:gs pos="100000">
                      <a:srgbClr val="25AAD5"/>
                    </a:gs>
                  </a:gsLst>
                  <a:lin ang="13800000" scaled="0"/>
                </a:gradFill>
              </a:rPr>
              <a:t>Acting</a:t>
            </a:r>
          </a:p>
          <a:p>
            <a:r>
              <a:rPr lang="en-GB" b="1">
                <a:gradFill>
                  <a:gsLst>
                    <a:gs pos="0">
                      <a:srgbClr val="66C26C"/>
                    </a:gs>
                    <a:gs pos="100000">
                      <a:srgbClr val="25AAD5"/>
                    </a:gs>
                  </a:gsLst>
                  <a:lin ang="13800000" scaled="0"/>
                </a:gradFill>
              </a:rPr>
              <a:t>3D Animation and Rendering</a:t>
            </a:r>
          </a:p>
        </p:txBody>
      </p:sp>
    </p:spTree>
    <p:extLst>
      <p:ext uri="{BB962C8B-B14F-4D97-AF65-F5344CB8AC3E}">
        <p14:creationId xmlns:p14="http://schemas.microsoft.com/office/powerpoint/2010/main" val="704521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A5710-D57E-92D8-F63A-8B4EB2F3A030}"/>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D28C0769-2488-9A87-FE2D-496D2214FA68}"/>
              </a:ext>
            </a:extLst>
          </p:cNvPr>
          <p:cNvSpPr txBox="1">
            <a:spLocks/>
          </p:cNvSpPr>
          <p:nvPr/>
        </p:nvSpPr>
        <p:spPr>
          <a:xfrm>
            <a:off x="606782" y="126396"/>
            <a:ext cx="3936738" cy="337393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chemeClr val="tx1"/>
                </a:solidFill>
              </a:rPr>
              <a:t>At the very start of the assignment, I made sure to create a Teams chat</a:t>
            </a:r>
          </a:p>
          <a:p>
            <a:r>
              <a:rPr lang="en-GB" sz="2400">
                <a:solidFill>
                  <a:schemeClr val="tx1"/>
                </a:solidFill>
              </a:rPr>
              <a:t>Where we could discuss and divide roles and decide what we were going to do.</a:t>
            </a:r>
          </a:p>
        </p:txBody>
      </p:sp>
      <p:pic>
        <p:nvPicPr>
          <p:cNvPr id="3" name="Picture 2" descr="A screenshot of a computer&#10;&#10;AI-generated content may be incorrect.">
            <a:extLst>
              <a:ext uri="{FF2B5EF4-FFF2-40B4-BE49-F238E27FC236}">
                <a16:creationId xmlns:a16="http://schemas.microsoft.com/office/drawing/2014/main" id="{5645D155-C25F-960A-1F88-9A1E5B3BD1A7}"/>
              </a:ext>
            </a:extLst>
          </p:cNvPr>
          <p:cNvPicPr>
            <a:picLocks noChangeAspect="1"/>
          </p:cNvPicPr>
          <p:nvPr/>
        </p:nvPicPr>
        <p:blipFill>
          <a:blip r:embed="rId2"/>
          <a:stretch>
            <a:fillRect/>
          </a:stretch>
        </p:blipFill>
        <p:spPr>
          <a:xfrm>
            <a:off x="5219824" y="716164"/>
            <a:ext cx="6755376" cy="2801580"/>
          </a:xfrm>
          <a:prstGeom prst="rect">
            <a:avLst/>
          </a:prstGeom>
        </p:spPr>
      </p:pic>
      <p:sp>
        <p:nvSpPr>
          <p:cNvPr id="7" name="Título 1">
            <a:extLst>
              <a:ext uri="{FF2B5EF4-FFF2-40B4-BE49-F238E27FC236}">
                <a16:creationId xmlns:a16="http://schemas.microsoft.com/office/drawing/2014/main" id="{C60DEB4D-9730-7B65-FE00-F68D4DF2847B}"/>
              </a:ext>
            </a:extLst>
          </p:cNvPr>
          <p:cNvSpPr>
            <a:spLocks noGrp="1"/>
          </p:cNvSpPr>
          <p:nvPr>
            <p:ph type="title"/>
          </p:nvPr>
        </p:nvSpPr>
        <p:spPr>
          <a:xfrm>
            <a:off x="612648" y="457200"/>
            <a:ext cx="10954512" cy="731520"/>
          </a:xfrm>
        </p:spPr>
        <p:txBody>
          <a:bodyPr/>
          <a:lstStyle/>
          <a:p>
            <a:r>
              <a:rPr lang="es-ES" sz="3600" noProof="1">
                <a:gradFill>
                  <a:gsLst>
                    <a:gs pos="0">
                      <a:srgbClr val="66C26C"/>
                    </a:gs>
                    <a:gs pos="100000">
                      <a:srgbClr val="25AAD5"/>
                    </a:gs>
                  </a:gsLst>
                  <a:lin ang="13800000" scaled="0"/>
                </a:gradFill>
              </a:rPr>
              <a:t>Beginning of Planning</a:t>
            </a:r>
          </a:p>
        </p:txBody>
      </p:sp>
    </p:spTree>
    <p:extLst>
      <p:ext uri="{BB962C8B-B14F-4D97-AF65-F5344CB8AC3E}">
        <p14:creationId xmlns:p14="http://schemas.microsoft.com/office/powerpoint/2010/main" val="3953100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326442-F475-2420-232A-D0C1C3344F06}"/>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C5B46DA9-FD1B-A285-DF26-2C556D954AB6}"/>
              </a:ext>
            </a:extLst>
          </p:cNvPr>
          <p:cNvSpPr txBox="1">
            <a:spLocks/>
          </p:cNvSpPr>
          <p:nvPr/>
        </p:nvSpPr>
        <p:spPr>
          <a:xfrm>
            <a:off x="612648" y="1188720"/>
            <a:ext cx="3936738" cy="337393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rgbClr val="131313"/>
                </a:solidFill>
              </a:rPr>
              <a:t>These were the original roles, before we had to find our feet with a slightly different background workflow instead.</a:t>
            </a:r>
          </a:p>
          <a:p>
            <a:endParaRPr lang="en-GB" sz="2400">
              <a:solidFill>
                <a:srgbClr val="131313"/>
              </a:solidFill>
            </a:endParaRPr>
          </a:p>
          <a:p>
            <a:r>
              <a:rPr lang="en-GB" sz="2400">
                <a:solidFill>
                  <a:srgbClr val="131313"/>
                </a:solidFill>
              </a:rPr>
              <a:t>At this point in time, we decided I’d act, and made sure to add dates to any role change suggestions.</a:t>
            </a:r>
            <a:endParaRPr lang="en-US" sz="2400">
              <a:solidFill>
                <a:srgbClr val="131313"/>
              </a:solidFill>
            </a:endParaRPr>
          </a:p>
        </p:txBody>
      </p:sp>
      <p:sp>
        <p:nvSpPr>
          <p:cNvPr id="7" name="Título 1">
            <a:extLst>
              <a:ext uri="{FF2B5EF4-FFF2-40B4-BE49-F238E27FC236}">
                <a16:creationId xmlns:a16="http://schemas.microsoft.com/office/drawing/2014/main" id="{6850F7DA-A2E9-FA83-6F25-BFC397B65218}"/>
              </a:ext>
            </a:extLst>
          </p:cNvPr>
          <p:cNvSpPr>
            <a:spLocks noGrp="1"/>
          </p:cNvSpPr>
          <p:nvPr>
            <p:ph type="title"/>
          </p:nvPr>
        </p:nvSpPr>
        <p:spPr>
          <a:xfrm>
            <a:off x="612648" y="457200"/>
            <a:ext cx="10954512" cy="731520"/>
          </a:xfrm>
        </p:spPr>
        <p:txBody>
          <a:bodyPr/>
          <a:lstStyle/>
          <a:p>
            <a:r>
              <a:rPr lang="es-ES" sz="3600" noProof="1">
                <a:gradFill>
                  <a:gsLst>
                    <a:gs pos="0">
                      <a:srgbClr val="66C26C"/>
                    </a:gs>
                    <a:gs pos="100000">
                      <a:srgbClr val="25AAD5"/>
                    </a:gs>
                  </a:gsLst>
                  <a:lin ang="13800000" scaled="0"/>
                </a:gradFill>
              </a:rPr>
              <a:t>Beginning of Planning</a:t>
            </a:r>
          </a:p>
        </p:txBody>
      </p:sp>
      <p:pic>
        <p:nvPicPr>
          <p:cNvPr id="5" name="Picture 4">
            <a:extLst>
              <a:ext uri="{FF2B5EF4-FFF2-40B4-BE49-F238E27FC236}">
                <a16:creationId xmlns:a16="http://schemas.microsoft.com/office/drawing/2014/main" id="{A9749FB1-9D31-8C3A-2BF8-65FEB7C871FE}"/>
              </a:ext>
            </a:extLst>
          </p:cNvPr>
          <p:cNvPicPr>
            <a:picLocks noChangeAspect="1"/>
          </p:cNvPicPr>
          <p:nvPr/>
        </p:nvPicPr>
        <p:blipFill>
          <a:blip r:embed="rId2"/>
          <a:stretch>
            <a:fillRect/>
          </a:stretch>
        </p:blipFill>
        <p:spPr>
          <a:xfrm>
            <a:off x="6096000" y="890587"/>
            <a:ext cx="5105400" cy="5076825"/>
          </a:xfrm>
          <a:prstGeom prst="rect">
            <a:avLst/>
          </a:prstGeom>
        </p:spPr>
      </p:pic>
    </p:spTree>
    <p:extLst>
      <p:ext uri="{BB962C8B-B14F-4D97-AF65-F5344CB8AC3E}">
        <p14:creationId xmlns:p14="http://schemas.microsoft.com/office/powerpoint/2010/main" val="589381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08C95-D314-ABFA-9B20-13EF5A474E1A}"/>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4A1C3F8F-BB98-B8C8-0F48-D9F225B396C1}"/>
              </a:ext>
            </a:extLst>
          </p:cNvPr>
          <p:cNvSpPr txBox="1">
            <a:spLocks/>
          </p:cNvSpPr>
          <p:nvPr/>
        </p:nvSpPr>
        <p:spPr>
          <a:xfrm>
            <a:off x="612648" y="1366141"/>
            <a:ext cx="3936738" cy="1213286"/>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rgbClr val="131313"/>
                </a:solidFill>
              </a:rPr>
              <a:t>We produced a list of ideas and weighed out pros, cons, interests and limitations.</a:t>
            </a:r>
            <a:endParaRPr lang="en-US" sz="2400">
              <a:solidFill>
                <a:srgbClr val="131313"/>
              </a:solidFill>
            </a:endParaRPr>
          </a:p>
        </p:txBody>
      </p:sp>
      <p:sp>
        <p:nvSpPr>
          <p:cNvPr id="7" name="Título 1">
            <a:extLst>
              <a:ext uri="{FF2B5EF4-FFF2-40B4-BE49-F238E27FC236}">
                <a16:creationId xmlns:a16="http://schemas.microsoft.com/office/drawing/2014/main" id="{4BA49E36-9FEA-F09E-6ED7-EB0B9B395BF2}"/>
              </a:ext>
            </a:extLst>
          </p:cNvPr>
          <p:cNvSpPr>
            <a:spLocks noGrp="1"/>
          </p:cNvSpPr>
          <p:nvPr>
            <p:ph type="title"/>
          </p:nvPr>
        </p:nvSpPr>
        <p:spPr>
          <a:xfrm>
            <a:off x="612648" y="457200"/>
            <a:ext cx="10954512" cy="731520"/>
          </a:xfrm>
        </p:spPr>
        <p:txBody>
          <a:bodyPr/>
          <a:lstStyle/>
          <a:p>
            <a:r>
              <a:rPr lang="es-ES" sz="3600" noProof="1">
                <a:gradFill>
                  <a:gsLst>
                    <a:gs pos="0">
                      <a:srgbClr val="66C26C"/>
                    </a:gs>
                    <a:gs pos="100000">
                      <a:srgbClr val="25AAD5"/>
                    </a:gs>
                  </a:gsLst>
                  <a:lin ang="13800000" scaled="0"/>
                </a:gradFill>
              </a:rPr>
              <a:t>Deciding on Concept</a:t>
            </a:r>
          </a:p>
        </p:txBody>
      </p:sp>
      <p:pic>
        <p:nvPicPr>
          <p:cNvPr id="3" name="Picture 2">
            <a:extLst>
              <a:ext uri="{FF2B5EF4-FFF2-40B4-BE49-F238E27FC236}">
                <a16:creationId xmlns:a16="http://schemas.microsoft.com/office/drawing/2014/main" id="{25F35135-3E9A-8671-7984-81432520699D}"/>
              </a:ext>
            </a:extLst>
          </p:cNvPr>
          <p:cNvPicPr>
            <a:picLocks noChangeAspect="1"/>
          </p:cNvPicPr>
          <p:nvPr/>
        </p:nvPicPr>
        <p:blipFill>
          <a:blip r:embed="rId2"/>
          <a:stretch>
            <a:fillRect/>
          </a:stretch>
        </p:blipFill>
        <p:spPr>
          <a:xfrm>
            <a:off x="6519737" y="235468"/>
            <a:ext cx="4504864" cy="5174732"/>
          </a:xfrm>
          <a:prstGeom prst="rect">
            <a:avLst/>
          </a:prstGeom>
        </p:spPr>
      </p:pic>
      <p:pic>
        <p:nvPicPr>
          <p:cNvPr id="6" name="Picture 5">
            <a:extLst>
              <a:ext uri="{FF2B5EF4-FFF2-40B4-BE49-F238E27FC236}">
                <a16:creationId xmlns:a16="http://schemas.microsoft.com/office/drawing/2014/main" id="{57246A92-1DD0-51A2-F5C7-1E3C0F277837}"/>
              </a:ext>
            </a:extLst>
          </p:cNvPr>
          <p:cNvPicPr>
            <a:picLocks noChangeAspect="1"/>
          </p:cNvPicPr>
          <p:nvPr/>
        </p:nvPicPr>
        <p:blipFill>
          <a:blip r:embed="rId3"/>
          <a:stretch>
            <a:fillRect/>
          </a:stretch>
        </p:blipFill>
        <p:spPr>
          <a:xfrm>
            <a:off x="6519737" y="5410200"/>
            <a:ext cx="3305175" cy="990600"/>
          </a:xfrm>
          <a:prstGeom prst="rect">
            <a:avLst/>
          </a:prstGeom>
        </p:spPr>
      </p:pic>
    </p:spTree>
    <p:extLst>
      <p:ext uri="{BB962C8B-B14F-4D97-AF65-F5344CB8AC3E}">
        <p14:creationId xmlns:p14="http://schemas.microsoft.com/office/powerpoint/2010/main" val="1198483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BCB80-287A-48CC-8672-D79BD7F52D4E}"/>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9B330A60-7DE6-9440-F228-047DA1DAC42E}"/>
              </a:ext>
            </a:extLst>
          </p:cNvPr>
          <p:cNvSpPr txBox="1">
            <a:spLocks/>
          </p:cNvSpPr>
          <p:nvPr/>
        </p:nvSpPr>
        <p:spPr>
          <a:xfrm>
            <a:off x="612648" y="1366141"/>
            <a:ext cx="3936738" cy="1213286"/>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rgbClr val="131313"/>
                </a:solidFill>
              </a:rPr>
              <a:t>The creative goals were finalized here.</a:t>
            </a:r>
            <a:endParaRPr lang="en-US" sz="2400">
              <a:solidFill>
                <a:srgbClr val="131313"/>
              </a:solidFill>
            </a:endParaRPr>
          </a:p>
        </p:txBody>
      </p:sp>
      <p:sp>
        <p:nvSpPr>
          <p:cNvPr id="7" name="Título 1">
            <a:extLst>
              <a:ext uri="{FF2B5EF4-FFF2-40B4-BE49-F238E27FC236}">
                <a16:creationId xmlns:a16="http://schemas.microsoft.com/office/drawing/2014/main" id="{CD2DFA6C-DE9F-5501-8FB0-5F822626FB35}"/>
              </a:ext>
            </a:extLst>
          </p:cNvPr>
          <p:cNvSpPr>
            <a:spLocks noGrp="1"/>
          </p:cNvSpPr>
          <p:nvPr>
            <p:ph type="title"/>
          </p:nvPr>
        </p:nvSpPr>
        <p:spPr>
          <a:xfrm>
            <a:off x="612648" y="457200"/>
            <a:ext cx="10954512" cy="731520"/>
          </a:xfrm>
        </p:spPr>
        <p:txBody>
          <a:bodyPr/>
          <a:lstStyle/>
          <a:p>
            <a:r>
              <a:rPr lang="es-ES" sz="3600" noProof="1">
                <a:gradFill>
                  <a:gsLst>
                    <a:gs pos="0">
                      <a:srgbClr val="66C26C"/>
                    </a:gs>
                    <a:gs pos="100000">
                      <a:srgbClr val="25AAD5"/>
                    </a:gs>
                  </a:gsLst>
                  <a:lin ang="13800000" scaled="0"/>
                </a:gradFill>
              </a:rPr>
              <a:t>Deciding on Concept</a:t>
            </a:r>
          </a:p>
        </p:txBody>
      </p:sp>
      <p:pic>
        <p:nvPicPr>
          <p:cNvPr id="4" name="Picture 3">
            <a:extLst>
              <a:ext uri="{FF2B5EF4-FFF2-40B4-BE49-F238E27FC236}">
                <a16:creationId xmlns:a16="http://schemas.microsoft.com/office/drawing/2014/main" id="{72EB860C-BC14-960F-577A-2D47203F3214}"/>
              </a:ext>
            </a:extLst>
          </p:cNvPr>
          <p:cNvPicPr>
            <a:picLocks noChangeAspect="1"/>
          </p:cNvPicPr>
          <p:nvPr/>
        </p:nvPicPr>
        <p:blipFill>
          <a:blip r:embed="rId2"/>
          <a:stretch>
            <a:fillRect/>
          </a:stretch>
        </p:blipFill>
        <p:spPr>
          <a:xfrm>
            <a:off x="5559188" y="1188720"/>
            <a:ext cx="6177886" cy="4774892"/>
          </a:xfrm>
          <a:prstGeom prst="rect">
            <a:avLst/>
          </a:prstGeom>
        </p:spPr>
      </p:pic>
    </p:spTree>
    <p:extLst>
      <p:ext uri="{BB962C8B-B14F-4D97-AF65-F5344CB8AC3E}">
        <p14:creationId xmlns:p14="http://schemas.microsoft.com/office/powerpoint/2010/main" val="1643670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455AF-E1C3-17FE-3597-501F7FDA8A4D}"/>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DDC17DE7-CF24-F930-34C9-243C0C1A8A9E}"/>
              </a:ext>
            </a:extLst>
          </p:cNvPr>
          <p:cNvSpPr txBox="1">
            <a:spLocks/>
          </p:cNvSpPr>
          <p:nvPr/>
        </p:nvSpPr>
        <p:spPr>
          <a:xfrm>
            <a:off x="606782" y="-259994"/>
            <a:ext cx="3936738" cy="3612794"/>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chemeClr val="tx1"/>
                </a:solidFill>
              </a:rPr>
              <a:t>The footage of me was recorded as I acted out what was on the scripted storyboard created by Serena.</a:t>
            </a:r>
          </a:p>
        </p:txBody>
      </p:sp>
      <p:sp>
        <p:nvSpPr>
          <p:cNvPr id="7" name="Título 1">
            <a:extLst>
              <a:ext uri="{FF2B5EF4-FFF2-40B4-BE49-F238E27FC236}">
                <a16:creationId xmlns:a16="http://schemas.microsoft.com/office/drawing/2014/main" id="{6FE45428-905C-EAFE-AE4F-E60DAE7E49A9}"/>
              </a:ext>
            </a:extLst>
          </p:cNvPr>
          <p:cNvSpPr>
            <a:spLocks noGrp="1"/>
          </p:cNvSpPr>
          <p:nvPr>
            <p:ph type="title"/>
          </p:nvPr>
        </p:nvSpPr>
        <p:spPr>
          <a:xfrm>
            <a:off x="612648" y="457200"/>
            <a:ext cx="10954512" cy="731520"/>
          </a:xfrm>
        </p:spPr>
        <p:txBody>
          <a:bodyPr/>
          <a:lstStyle/>
          <a:p>
            <a:r>
              <a:rPr lang="en-GB" sz="3600" noProof="1">
                <a:gradFill>
                  <a:gsLst>
                    <a:gs pos="0">
                      <a:srgbClr val="66C26C"/>
                    </a:gs>
                    <a:gs pos="100000">
                      <a:srgbClr val="25AAD5"/>
                    </a:gs>
                  </a:gsLst>
                  <a:lin ang="13800000" scaled="0"/>
                </a:gradFill>
              </a:rPr>
              <a:t>Acting</a:t>
            </a:r>
            <a:endParaRPr lang="en-GB" err="1"/>
          </a:p>
        </p:txBody>
      </p:sp>
      <p:pic>
        <p:nvPicPr>
          <p:cNvPr id="3" name="Picture 2" descr="A screenshot of a storyboard&#10;&#10;AI-generated content may be incorrect.">
            <a:extLst>
              <a:ext uri="{FF2B5EF4-FFF2-40B4-BE49-F238E27FC236}">
                <a16:creationId xmlns:a16="http://schemas.microsoft.com/office/drawing/2014/main" id="{15CD6642-5194-B2C9-17C6-68625F967889}"/>
              </a:ext>
            </a:extLst>
          </p:cNvPr>
          <p:cNvPicPr>
            <a:picLocks noChangeAspect="1"/>
          </p:cNvPicPr>
          <p:nvPr/>
        </p:nvPicPr>
        <p:blipFill>
          <a:blip r:embed="rId2"/>
          <a:srcRect l="-1492" t="20860" r="1119" b="-18182"/>
          <a:stretch>
            <a:fillRect/>
          </a:stretch>
        </p:blipFill>
        <p:spPr>
          <a:xfrm>
            <a:off x="4569633" y="782074"/>
            <a:ext cx="6099629" cy="4078799"/>
          </a:xfrm>
          <a:prstGeom prst="rect">
            <a:avLst/>
          </a:prstGeom>
        </p:spPr>
      </p:pic>
    </p:spTree>
    <p:extLst>
      <p:ext uri="{BB962C8B-B14F-4D97-AF65-F5344CB8AC3E}">
        <p14:creationId xmlns:p14="http://schemas.microsoft.com/office/powerpoint/2010/main" val="3486476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F4097-EC5C-5D44-3A21-3D9C5566F87C}"/>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90D80DAA-3F0C-74BD-38F5-50488C6944BA}"/>
              </a:ext>
            </a:extLst>
          </p:cNvPr>
          <p:cNvSpPr txBox="1">
            <a:spLocks/>
          </p:cNvSpPr>
          <p:nvPr/>
        </p:nvSpPr>
        <p:spPr>
          <a:xfrm>
            <a:off x="612648" y="2484120"/>
            <a:ext cx="3936738" cy="116477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chemeClr val="tx1"/>
                </a:solidFill>
              </a:rPr>
              <a:t>The tracking points were added above me as I took direction while acting.</a:t>
            </a:r>
          </a:p>
          <a:p>
            <a:endParaRPr lang="en-GB" sz="2400">
              <a:solidFill>
                <a:schemeClr val="tx1"/>
              </a:solidFill>
            </a:endParaRPr>
          </a:p>
          <a:p>
            <a:r>
              <a:rPr lang="en-GB" sz="2400">
                <a:solidFill>
                  <a:schemeClr val="tx1"/>
                </a:solidFill>
              </a:rPr>
              <a:t>The device we used to record with was a Xiaomi MIX Flip Smartphone.</a:t>
            </a:r>
          </a:p>
        </p:txBody>
      </p:sp>
      <p:sp>
        <p:nvSpPr>
          <p:cNvPr id="7" name="Título 1">
            <a:extLst>
              <a:ext uri="{FF2B5EF4-FFF2-40B4-BE49-F238E27FC236}">
                <a16:creationId xmlns:a16="http://schemas.microsoft.com/office/drawing/2014/main" id="{B483E54E-154C-AFDB-4E92-74983F5BD39B}"/>
              </a:ext>
            </a:extLst>
          </p:cNvPr>
          <p:cNvSpPr>
            <a:spLocks noGrp="1"/>
          </p:cNvSpPr>
          <p:nvPr>
            <p:ph type="title"/>
          </p:nvPr>
        </p:nvSpPr>
        <p:spPr>
          <a:xfrm>
            <a:off x="612648" y="457200"/>
            <a:ext cx="10954512" cy="731520"/>
          </a:xfrm>
        </p:spPr>
        <p:txBody>
          <a:bodyPr/>
          <a:lstStyle/>
          <a:p>
            <a:r>
              <a:rPr lang="es-ES" sz="3600" noProof="1">
                <a:gradFill>
                  <a:gsLst>
                    <a:gs pos="0">
                      <a:srgbClr val="66C26C"/>
                    </a:gs>
                    <a:gs pos="100000">
                      <a:srgbClr val="25AAD5"/>
                    </a:gs>
                  </a:gsLst>
                  <a:lin ang="13800000" scaled="0"/>
                </a:gradFill>
              </a:rPr>
              <a:t>Acting</a:t>
            </a:r>
            <a:endParaRPr lang="en-US" err="1"/>
          </a:p>
        </p:txBody>
      </p:sp>
      <p:pic>
        <p:nvPicPr>
          <p:cNvPr id="2" name="VID_20260430_164007">
            <a:hlinkClick r:id="" action="ppaction://media"/>
            <a:extLst>
              <a:ext uri="{FF2B5EF4-FFF2-40B4-BE49-F238E27FC236}">
                <a16:creationId xmlns:a16="http://schemas.microsoft.com/office/drawing/2014/main" id="{8EEDC349-689E-E0D7-EADA-E4D12AEA351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256206" y="533165"/>
            <a:ext cx="3373890" cy="5867635"/>
          </a:xfrm>
          <a:prstGeom prst="rect">
            <a:avLst/>
          </a:prstGeom>
        </p:spPr>
      </p:pic>
      <p:pic>
        <p:nvPicPr>
          <p:cNvPr id="5" name="Picture 4">
            <a:extLst>
              <a:ext uri="{FF2B5EF4-FFF2-40B4-BE49-F238E27FC236}">
                <a16:creationId xmlns:a16="http://schemas.microsoft.com/office/drawing/2014/main" id="{692A58AB-C137-75D1-667F-CC2380591774}"/>
              </a:ext>
            </a:extLst>
          </p:cNvPr>
          <p:cNvPicPr>
            <a:picLocks noChangeAspect="1"/>
          </p:cNvPicPr>
          <p:nvPr/>
        </p:nvPicPr>
        <p:blipFill>
          <a:blip r:embed="rId5"/>
          <a:stretch>
            <a:fillRect/>
          </a:stretch>
        </p:blipFill>
        <p:spPr>
          <a:xfrm>
            <a:off x="9775693" y="1176898"/>
            <a:ext cx="2177716" cy="2141720"/>
          </a:xfrm>
          <a:prstGeom prst="rect">
            <a:avLst/>
          </a:prstGeom>
        </p:spPr>
      </p:pic>
      <p:pic>
        <p:nvPicPr>
          <p:cNvPr id="8" name="Picture 7">
            <a:extLst>
              <a:ext uri="{FF2B5EF4-FFF2-40B4-BE49-F238E27FC236}">
                <a16:creationId xmlns:a16="http://schemas.microsoft.com/office/drawing/2014/main" id="{6A0C02F5-1AFE-FCE7-E704-23170E30AC20}"/>
              </a:ext>
            </a:extLst>
          </p:cNvPr>
          <p:cNvPicPr>
            <a:picLocks noChangeAspect="1"/>
          </p:cNvPicPr>
          <p:nvPr/>
        </p:nvPicPr>
        <p:blipFill>
          <a:blip r:embed="rId6"/>
          <a:stretch>
            <a:fillRect/>
          </a:stretch>
        </p:blipFill>
        <p:spPr>
          <a:xfrm>
            <a:off x="9775693" y="3539382"/>
            <a:ext cx="2177716" cy="2861418"/>
          </a:xfrm>
          <a:prstGeom prst="rect">
            <a:avLst/>
          </a:prstGeom>
        </p:spPr>
      </p:pic>
      <p:sp>
        <p:nvSpPr>
          <p:cNvPr id="9" name="Título 1">
            <a:extLst>
              <a:ext uri="{FF2B5EF4-FFF2-40B4-BE49-F238E27FC236}">
                <a16:creationId xmlns:a16="http://schemas.microsoft.com/office/drawing/2014/main" id="{B6AC937F-600C-648C-0A4E-3B1C1E0A7C86}"/>
              </a:ext>
            </a:extLst>
          </p:cNvPr>
          <p:cNvSpPr txBox="1">
            <a:spLocks/>
          </p:cNvSpPr>
          <p:nvPr/>
        </p:nvSpPr>
        <p:spPr>
          <a:xfrm>
            <a:off x="612648" y="4049486"/>
            <a:ext cx="3936738" cy="116477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chemeClr val="tx1"/>
                </a:solidFill>
              </a:rPr>
              <a:t>The lights were added to remove shadows from the green screen to make keying easier.</a:t>
            </a:r>
          </a:p>
        </p:txBody>
      </p:sp>
    </p:spTree>
    <p:extLst>
      <p:ext uri="{BB962C8B-B14F-4D97-AF65-F5344CB8AC3E}">
        <p14:creationId xmlns:p14="http://schemas.microsoft.com/office/powerpoint/2010/main" val="134188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5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63E88-8D80-A1D2-5EE7-D3520E00274A}"/>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550F98B9-0EB6-296A-DB3D-66FC26A9EAA5}"/>
              </a:ext>
            </a:extLst>
          </p:cNvPr>
          <p:cNvSpPr txBox="1">
            <a:spLocks/>
          </p:cNvSpPr>
          <p:nvPr/>
        </p:nvSpPr>
        <p:spPr>
          <a:xfrm>
            <a:off x="624840" y="1013635"/>
            <a:ext cx="3936738" cy="261130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chemeClr val="tx1"/>
                </a:solidFill>
              </a:rPr>
              <a:t>After the acting, I move to Blender to animate the media plate for the shadowy figure. I started from concept art and placing and extruding vertices until I got the basic shape.</a:t>
            </a:r>
          </a:p>
        </p:txBody>
      </p:sp>
      <p:sp>
        <p:nvSpPr>
          <p:cNvPr id="7" name="Título 1">
            <a:extLst>
              <a:ext uri="{FF2B5EF4-FFF2-40B4-BE49-F238E27FC236}">
                <a16:creationId xmlns:a16="http://schemas.microsoft.com/office/drawing/2014/main" id="{52718A04-D879-23E4-CF17-5DC8A663D9A3}"/>
              </a:ext>
            </a:extLst>
          </p:cNvPr>
          <p:cNvSpPr>
            <a:spLocks noGrp="1"/>
          </p:cNvSpPr>
          <p:nvPr>
            <p:ph type="title"/>
          </p:nvPr>
        </p:nvSpPr>
        <p:spPr>
          <a:xfrm>
            <a:off x="612648" y="457200"/>
            <a:ext cx="10954512" cy="731520"/>
          </a:xfrm>
        </p:spPr>
        <p:txBody>
          <a:bodyPr/>
          <a:lstStyle/>
          <a:p>
            <a:r>
              <a:rPr lang="es-ES" sz="3600" noProof="1">
                <a:gradFill>
                  <a:gsLst>
                    <a:gs pos="0">
                      <a:srgbClr val="66C26C"/>
                    </a:gs>
                    <a:gs pos="100000">
                      <a:srgbClr val="25AAD5"/>
                    </a:gs>
                  </a:gsLst>
                  <a:lin ang="13800000" scaled="0"/>
                </a:gradFill>
              </a:rPr>
              <a:t>Creating the Media Plate</a:t>
            </a:r>
            <a:endParaRPr lang="en-US" err="1"/>
          </a:p>
        </p:txBody>
      </p:sp>
      <p:grpSp>
        <p:nvGrpSpPr>
          <p:cNvPr id="6" name="Group 5">
            <a:extLst>
              <a:ext uri="{FF2B5EF4-FFF2-40B4-BE49-F238E27FC236}">
                <a16:creationId xmlns:a16="http://schemas.microsoft.com/office/drawing/2014/main" id="{4545EA81-540A-3196-D1C7-85B6D6BE2FA2}"/>
              </a:ext>
            </a:extLst>
          </p:cNvPr>
          <p:cNvGrpSpPr/>
          <p:nvPr/>
        </p:nvGrpSpPr>
        <p:grpSpPr>
          <a:xfrm>
            <a:off x="5515483" y="1144692"/>
            <a:ext cx="6491460" cy="4960501"/>
            <a:chOff x="5504597" y="1318918"/>
            <a:chExt cx="5522633" cy="4220164"/>
          </a:xfrm>
        </p:grpSpPr>
        <p:pic>
          <p:nvPicPr>
            <p:cNvPr id="3" name="Picture 2">
              <a:extLst>
                <a:ext uri="{FF2B5EF4-FFF2-40B4-BE49-F238E27FC236}">
                  <a16:creationId xmlns:a16="http://schemas.microsoft.com/office/drawing/2014/main" id="{8BA7D045-23EF-7E81-21BA-B98374EA5C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4597" y="1318918"/>
              <a:ext cx="2467319" cy="4220164"/>
            </a:xfrm>
            <a:prstGeom prst="rect">
              <a:avLst/>
            </a:prstGeom>
          </p:spPr>
        </p:pic>
        <p:pic>
          <p:nvPicPr>
            <p:cNvPr id="5" name="Picture 4">
              <a:extLst>
                <a:ext uri="{FF2B5EF4-FFF2-40B4-BE49-F238E27FC236}">
                  <a16:creationId xmlns:a16="http://schemas.microsoft.com/office/drawing/2014/main" id="{1556EE8F-341E-4FA3-70D1-9FC23EAC04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2364" y="1326442"/>
              <a:ext cx="2864866" cy="4212640"/>
            </a:xfrm>
            <a:prstGeom prst="rect">
              <a:avLst/>
            </a:prstGeom>
          </p:spPr>
        </p:pic>
      </p:grpSp>
    </p:spTree>
    <p:extLst>
      <p:ext uri="{BB962C8B-B14F-4D97-AF65-F5344CB8AC3E}">
        <p14:creationId xmlns:p14="http://schemas.microsoft.com/office/powerpoint/2010/main" val="3549323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38D9A3-9E95-FC19-BFE5-12312513B942}"/>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7FD05AE5-CFDA-39E2-2EC0-FF03DC983FA5}"/>
              </a:ext>
            </a:extLst>
          </p:cNvPr>
          <p:cNvSpPr txBox="1">
            <a:spLocks/>
          </p:cNvSpPr>
          <p:nvPr/>
        </p:nvSpPr>
        <p:spPr>
          <a:xfrm>
            <a:off x="1114698" y="5963194"/>
            <a:ext cx="10184674" cy="73152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chemeClr val="tx1"/>
                </a:solidFill>
              </a:rPr>
              <a:t>I used the ‘Screw Modifier so the figure could take up 3-dimensional space and not seeming fully flat.</a:t>
            </a:r>
          </a:p>
        </p:txBody>
      </p:sp>
      <p:sp>
        <p:nvSpPr>
          <p:cNvPr id="7" name="Título 1">
            <a:extLst>
              <a:ext uri="{FF2B5EF4-FFF2-40B4-BE49-F238E27FC236}">
                <a16:creationId xmlns:a16="http://schemas.microsoft.com/office/drawing/2014/main" id="{A7037A62-3FA8-D230-3930-2E538A61CB01}"/>
              </a:ext>
            </a:extLst>
          </p:cNvPr>
          <p:cNvSpPr>
            <a:spLocks noGrp="1"/>
          </p:cNvSpPr>
          <p:nvPr>
            <p:ph type="title"/>
          </p:nvPr>
        </p:nvSpPr>
        <p:spPr>
          <a:xfrm>
            <a:off x="618744" y="163286"/>
            <a:ext cx="10954512" cy="731520"/>
          </a:xfrm>
        </p:spPr>
        <p:txBody>
          <a:bodyPr/>
          <a:lstStyle/>
          <a:p>
            <a:pPr algn="ctr"/>
            <a:r>
              <a:rPr lang="es-ES" sz="3600" noProof="1">
                <a:gradFill>
                  <a:gsLst>
                    <a:gs pos="0">
                      <a:srgbClr val="66C26C"/>
                    </a:gs>
                    <a:gs pos="100000">
                      <a:srgbClr val="25AAD5"/>
                    </a:gs>
                  </a:gsLst>
                  <a:lin ang="13800000" scaled="0"/>
                </a:gradFill>
              </a:rPr>
              <a:t>Creating the Media Plate</a:t>
            </a:r>
            <a:endParaRPr lang="en-US" err="1"/>
          </a:p>
        </p:txBody>
      </p:sp>
      <p:pic>
        <p:nvPicPr>
          <p:cNvPr id="4" name="Picture 3">
            <a:extLst>
              <a:ext uri="{FF2B5EF4-FFF2-40B4-BE49-F238E27FC236}">
                <a16:creationId xmlns:a16="http://schemas.microsoft.com/office/drawing/2014/main" id="{BA1CF4CB-FE28-AF04-DA28-BEA9B90652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8544" y="1013635"/>
            <a:ext cx="8994912" cy="4830728"/>
          </a:xfrm>
          <a:prstGeom prst="rect">
            <a:avLst/>
          </a:prstGeom>
        </p:spPr>
      </p:pic>
    </p:spTree>
    <p:extLst>
      <p:ext uri="{BB962C8B-B14F-4D97-AF65-F5344CB8AC3E}">
        <p14:creationId xmlns:p14="http://schemas.microsoft.com/office/powerpoint/2010/main" val="833806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92816-A911-BB42-48D1-1D4C5F782A48}"/>
            </a:ext>
          </a:extLst>
        </p:cNvPr>
        <p:cNvGrpSpPr/>
        <p:nvPr/>
      </p:nvGrpSpPr>
      <p:grpSpPr>
        <a:xfrm>
          <a:off x="0" y="0"/>
          <a:ext cx="0" cy="0"/>
          <a:chOff x="0" y="0"/>
          <a:chExt cx="0" cy="0"/>
        </a:xfrm>
      </p:grpSpPr>
      <p:sp>
        <p:nvSpPr>
          <p:cNvPr id="10" name="Título 1">
            <a:extLst>
              <a:ext uri="{FF2B5EF4-FFF2-40B4-BE49-F238E27FC236}">
                <a16:creationId xmlns:a16="http://schemas.microsoft.com/office/drawing/2014/main" id="{AD07A533-986F-E7D2-DC6A-154BB4274753}"/>
              </a:ext>
            </a:extLst>
          </p:cNvPr>
          <p:cNvSpPr txBox="1">
            <a:spLocks/>
          </p:cNvSpPr>
          <p:nvPr/>
        </p:nvSpPr>
        <p:spPr>
          <a:xfrm>
            <a:off x="1003662" y="5703886"/>
            <a:ext cx="10184674" cy="73152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sz="2400">
                <a:solidFill>
                  <a:schemeClr val="tx1"/>
                </a:solidFill>
              </a:rPr>
              <a:t>The Screw Modifier was also keyed to make the shadow appear in a way that wasn’t just a fade in.</a:t>
            </a:r>
          </a:p>
        </p:txBody>
      </p:sp>
      <p:sp>
        <p:nvSpPr>
          <p:cNvPr id="7" name="Título 1">
            <a:extLst>
              <a:ext uri="{FF2B5EF4-FFF2-40B4-BE49-F238E27FC236}">
                <a16:creationId xmlns:a16="http://schemas.microsoft.com/office/drawing/2014/main" id="{899EC329-AC8A-FC31-7B0C-9D5C92DE9C2B}"/>
              </a:ext>
            </a:extLst>
          </p:cNvPr>
          <p:cNvSpPr>
            <a:spLocks noGrp="1"/>
          </p:cNvSpPr>
          <p:nvPr>
            <p:ph type="title"/>
          </p:nvPr>
        </p:nvSpPr>
        <p:spPr>
          <a:xfrm>
            <a:off x="618744" y="163286"/>
            <a:ext cx="10954512" cy="731520"/>
          </a:xfrm>
        </p:spPr>
        <p:txBody>
          <a:bodyPr/>
          <a:lstStyle/>
          <a:p>
            <a:pPr algn="ctr"/>
            <a:r>
              <a:rPr lang="es-ES" sz="3600" noProof="1">
                <a:gradFill>
                  <a:gsLst>
                    <a:gs pos="0">
                      <a:srgbClr val="66C26C"/>
                    </a:gs>
                    <a:gs pos="100000">
                      <a:srgbClr val="25AAD5"/>
                    </a:gs>
                  </a:gsLst>
                  <a:lin ang="13800000" scaled="0"/>
                </a:gradFill>
              </a:rPr>
              <a:t>Creating the Media Plate</a:t>
            </a:r>
            <a:endParaRPr lang="en-US" err="1"/>
          </a:p>
        </p:txBody>
      </p:sp>
      <p:pic>
        <p:nvPicPr>
          <p:cNvPr id="3" name="Picture 2">
            <a:extLst>
              <a:ext uri="{FF2B5EF4-FFF2-40B4-BE49-F238E27FC236}">
                <a16:creationId xmlns:a16="http://schemas.microsoft.com/office/drawing/2014/main" id="{5F303C58-691B-0B48-E07B-2398D004D2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0755" y="1523734"/>
            <a:ext cx="10850489" cy="3810532"/>
          </a:xfrm>
          <a:prstGeom prst="rect">
            <a:avLst/>
          </a:prstGeom>
        </p:spPr>
      </p:pic>
    </p:spTree>
    <p:extLst>
      <p:ext uri="{BB962C8B-B14F-4D97-AF65-F5344CB8AC3E}">
        <p14:creationId xmlns:p14="http://schemas.microsoft.com/office/powerpoint/2010/main" val="19515762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7B637-A5A8-A7E7-9A66-688EDD506ECD}"/>
            </a:ext>
          </a:extLst>
        </p:cNvPr>
        <p:cNvGrpSpPr/>
        <p:nvPr/>
      </p:nvGrpSpPr>
      <p:grpSpPr>
        <a:xfrm>
          <a:off x="0" y="0"/>
          <a:ext cx="0" cy="0"/>
          <a:chOff x="0" y="0"/>
          <a:chExt cx="0" cy="0"/>
        </a:xfrm>
      </p:grpSpPr>
      <p:sp>
        <p:nvSpPr>
          <p:cNvPr id="7" name="Título 1">
            <a:extLst>
              <a:ext uri="{FF2B5EF4-FFF2-40B4-BE49-F238E27FC236}">
                <a16:creationId xmlns:a16="http://schemas.microsoft.com/office/drawing/2014/main" id="{F563A304-1CF7-5643-5907-A6C98A2C7CEE}"/>
              </a:ext>
            </a:extLst>
          </p:cNvPr>
          <p:cNvSpPr>
            <a:spLocks noGrp="1"/>
          </p:cNvSpPr>
          <p:nvPr>
            <p:ph type="title"/>
          </p:nvPr>
        </p:nvSpPr>
        <p:spPr>
          <a:xfrm>
            <a:off x="618744" y="163286"/>
            <a:ext cx="10954512" cy="731520"/>
          </a:xfrm>
        </p:spPr>
        <p:txBody>
          <a:bodyPr/>
          <a:lstStyle/>
          <a:p>
            <a:pPr algn="ctr"/>
            <a:r>
              <a:rPr lang="es-ES" sz="3600" noProof="1">
                <a:gradFill>
                  <a:gsLst>
                    <a:gs pos="0">
                      <a:srgbClr val="66C26C"/>
                    </a:gs>
                    <a:gs pos="100000">
                      <a:srgbClr val="25AAD5"/>
                    </a:gs>
                  </a:gsLst>
                  <a:lin ang="13800000" scaled="0"/>
                </a:gradFill>
              </a:rPr>
              <a:t>Creating the Media Plate</a:t>
            </a:r>
            <a:endParaRPr lang="en-US" err="1"/>
          </a:p>
        </p:txBody>
      </p:sp>
      <p:pic>
        <p:nvPicPr>
          <p:cNvPr id="4" name="Picture 3">
            <a:extLst>
              <a:ext uri="{FF2B5EF4-FFF2-40B4-BE49-F238E27FC236}">
                <a16:creationId xmlns:a16="http://schemas.microsoft.com/office/drawing/2014/main" id="{34847408-0EAD-2519-908A-F13D2CFCB1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383" y="973769"/>
            <a:ext cx="5363551" cy="3211954"/>
          </a:xfrm>
          <a:prstGeom prst="rect">
            <a:avLst/>
          </a:prstGeom>
        </p:spPr>
      </p:pic>
      <p:pic>
        <p:nvPicPr>
          <p:cNvPr id="6" name="Picture 5">
            <a:extLst>
              <a:ext uri="{FF2B5EF4-FFF2-40B4-BE49-F238E27FC236}">
                <a16:creationId xmlns:a16="http://schemas.microsoft.com/office/drawing/2014/main" id="{DA338FD5-C860-A4AE-A612-3B5F3B4FE6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7152" y="3426538"/>
            <a:ext cx="5586465" cy="3268176"/>
          </a:xfrm>
          <a:prstGeom prst="rect">
            <a:avLst/>
          </a:prstGeom>
        </p:spPr>
      </p:pic>
      <p:sp>
        <p:nvSpPr>
          <p:cNvPr id="8" name="Título 1">
            <a:extLst>
              <a:ext uri="{FF2B5EF4-FFF2-40B4-BE49-F238E27FC236}">
                <a16:creationId xmlns:a16="http://schemas.microsoft.com/office/drawing/2014/main" id="{66374AF8-FBAE-B2F2-133B-C21CBED505C9}"/>
              </a:ext>
            </a:extLst>
          </p:cNvPr>
          <p:cNvSpPr txBox="1">
            <a:spLocks/>
          </p:cNvSpPr>
          <p:nvPr/>
        </p:nvSpPr>
        <p:spPr>
          <a:xfrm>
            <a:off x="5851933" y="1334507"/>
            <a:ext cx="3936738" cy="1652329"/>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US" sz="2400">
                <a:solidFill>
                  <a:schemeClr val="tx1"/>
                </a:solidFill>
              </a:rPr>
              <a:t>These </a:t>
            </a:r>
            <a:r>
              <a:rPr lang="en-GB" sz="2400">
                <a:solidFill>
                  <a:schemeClr val="tx1"/>
                </a:solidFill>
              </a:rPr>
              <a:t>parts were keyed – the emission from red, closed eyes to open, glowing bright eyes.</a:t>
            </a:r>
          </a:p>
        </p:txBody>
      </p:sp>
      <p:sp>
        <p:nvSpPr>
          <p:cNvPr id="9" name="Título 1">
            <a:extLst>
              <a:ext uri="{FF2B5EF4-FFF2-40B4-BE49-F238E27FC236}">
                <a16:creationId xmlns:a16="http://schemas.microsoft.com/office/drawing/2014/main" id="{61C4BD8B-42A3-0FE2-EC53-FC503B79D1D7}"/>
              </a:ext>
            </a:extLst>
          </p:cNvPr>
          <p:cNvSpPr txBox="1">
            <a:spLocks/>
          </p:cNvSpPr>
          <p:nvPr/>
        </p:nvSpPr>
        <p:spPr>
          <a:xfrm>
            <a:off x="2311662" y="4743959"/>
            <a:ext cx="3784338" cy="155906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pPr algn="r"/>
            <a:r>
              <a:rPr lang="en-US" sz="2400">
                <a:solidFill>
                  <a:schemeClr val="tx1"/>
                </a:solidFill>
              </a:rPr>
              <a:t>Here, the ‘shape key’ is keyed from closed eye to open eye.</a:t>
            </a:r>
            <a:endParaRPr lang="en-GB" sz="2400">
              <a:solidFill>
                <a:schemeClr val="tx1"/>
              </a:solidFill>
            </a:endParaRPr>
          </a:p>
        </p:txBody>
      </p:sp>
    </p:spTree>
    <p:extLst>
      <p:ext uri="{BB962C8B-B14F-4D97-AF65-F5344CB8AC3E}">
        <p14:creationId xmlns:p14="http://schemas.microsoft.com/office/powerpoint/2010/main" val="1552072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BA506B-8B6C-8672-0B5A-FDDD296C65CC}"/>
            </a:ext>
          </a:extLst>
        </p:cNvPr>
        <p:cNvGrpSpPr/>
        <p:nvPr/>
      </p:nvGrpSpPr>
      <p:grpSpPr>
        <a:xfrm>
          <a:off x="0" y="0"/>
          <a:ext cx="0" cy="0"/>
          <a:chOff x="0" y="0"/>
          <a:chExt cx="0" cy="0"/>
        </a:xfrm>
      </p:grpSpPr>
      <p:sp>
        <p:nvSpPr>
          <p:cNvPr id="7" name="Título 1">
            <a:extLst>
              <a:ext uri="{FF2B5EF4-FFF2-40B4-BE49-F238E27FC236}">
                <a16:creationId xmlns:a16="http://schemas.microsoft.com/office/drawing/2014/main" id="{F90DA744-C7EA-FB34-7727-2BB3EB86E8B5}"/>
              </a:ext>
            </a:extLst>
          </p:cNvPr>
          <p:cNvSpPr>
            <a:spLocks noGrp="1"/>
          </p:cNvSpPr>
          <p:nvPr>
            <p:ph type="title"/>
          </p:nvPr>
        </p:nvSpPr>
        <p:spPr>
          <a:xfrm>
            <a:off x="618744" y="163286"/>
            <a:ext cx="10954512" cy="731520"/>
          </a:xfrm>
        </p:spPr>
        <p:txBody>
          <a:bodyPr/>
          <a:lstStyle/>
          <a:p>
            <a:pPr algn="ctr"/>
            <a:r>
              <a:rPr lang="es-ES" sz="3600" noProof="1">
                <a:gradFill>
                  <a:gsLst>
                    <a:gs pos="0">
                      <a:srgbClr val="66C26C"/>
                    </a:gs>
                    <a:gs pos="100000">
                      <a:srgbClr val="25AAD5"/>
                    </a:gs>
                  </a:gsLst>
                  <a:lin ang="13800000" scaled="0"/>
                </a:gradFill>
              </a:rPr>
              <a:t>Creating the Media Plate</a:t>
            </a:r>
            <a:endParaRPr lang="en-US" err="1"/>
          </a:p>
        </p:txBody>
      </p:sp>
      <p:sp>
        <p:nvSpPr>
          <p:cNvPr id="8" name="Título 1">
            <a:extLst>
              <a:ext uri="{FF2B5EF4-FFF2-40B4-BE49-F238E27FC236}">
                <a16:creationId xmlns:a16="http://schemas.microsoft.com/office/drawing/2014/main" id="{B66C1A09-E23A-6712-A1B9-00246A1AE628}"/>
              </a:ext>
            </a:extLst>
          </p:cNvPr>
          <p:cNvSpPr txBox="1">
            <a:spLocks/>
          </p:cNvSpPr>
          <p:nvPr/>
        </p:nvSpPr>
        <p:spPr>
          <a:xfrm>
            <a:off x="5117911" y="1624084"/>
            <a:ext cx="4790364" cy="1804916"/>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endParaRPr lang="en-GB" sz="2400">
              <a:solidFill>
                <a:schemeClr val="tx1"/>
              </a:solidFill>
            </a:endParaRPr>
          </a:p>
        </p:txBody>
      </p:sp>
      <p:pic>
        <p:nvPicPr>
          <p:cNvPr id="3" name="Picture 2">
            <a:extLst>
              <a:ext uri="{FF2B5EF4-FFF2-40B4-BE49-F238E27FC236}">
                <a16:creationId xmlns:a16="http://schemas.microsoft.com/office/drawing/2014/main" id="{3C9B6006-3B2C-E63F-1A40-55F521350C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659" y="1478637"/>
            <a:ext cx="5057773" cy="4267070"/>
          </a:xfrm>
          <a:prstGeom prst="rect">
            <a:avLst/>
          </a:prstGeom>
        </p:spPr>
      </p:pic>
      <p:sp>
        <p:nvSpPr>
          <p:cNvPr id="10" name="TextBox 9">
            <a:extLst>
              <a:ext uri="{FF2B5EF4-FFF2-40B4-BE49-F238E27FC236}">
                <a16:creationId xmlns:a16="http://schemas.microsoft.com/office/drawing/2014/main" id="{6B91B416-BD78-431B-07F4-C0F493B4EF42}"/>
              </a:ext>
            </a:extLst>
          </p:cNvPr>
          <p:cNvSpPr txBox="1"/>
          <p:nvPr/>
        </p:nvSpPr>
        <p:spPr>
          <a:xfrm>
            <a:off x="5817977" y="1834044"/>
            <a:ext cx="5400483" cy="2677656"/>
          </a:xfrm>
          <a:prstGeom prst="rect">
            <a:avLst/>
          </a:prstGeom>
          <a:noFill/>
        </p:spPr>
        <p:txBody>
          <a:bodyPr wrap="square">
            <a:spAutoFit/>
          </a:bodyPr>
          <a:lstStyle/>
          <a:p>
            <a:r>
              <a:rPr lang="en-US" sz="2400">
                <a:solidFill>
                  <a:schemeClr val="tx1"/>
                </a:solidFill>
              </a:rPr>
              <a:t>Finally, a wave modifier was used, and I adjusted the parameters to give it that unstable, non-solid feel. The plate was then rendered into 250 frames, for enough time in the shot and extra to be reused just in case. Then the plate was put into the shot.</a:t>
            </a:r>
            <a:endParaRPr lang="en-GB" sz="2400">
              <a:solidFill>
                <a:schemeClr val="tx1"/>
              </a:solidFill>
            </a:endParaRPr>
          </a:p>
        </p:txBody>
      </p:sp>
    </p:spTree>
    <p:extLst>
      <p:ext uri="{BB962C8B-B14F-4D97-AF65-F5344CB8AC3E}">
        <p14:creationId xmlns:p14="http://schemas.microsoft.com/office/powerpoint/2010/main" val="1496443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1FAB6-95B9-4F9E-7D9D-5EAED53C5CCE}"/>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960C4F3D-E8D4-810A-3C46-172C281E4C1C}"/>
              </a:ext>
            </a:extLst>
          </p:cNvPr>
          <p:cNvSpPr>
            <a:spLocks noGrp="1"/>
          </p:cNvSpPr>
          <p:nvPr>
            <p:ph type="title"/>
          </p:nvPr>
        </p:nvSpPr>
        <p:spPr>
          <a:xfrm>
            <a:off x="626016" y="3064042"/>
            <a:ext cx="10954512" cy="731520"/>
          </a:xfrm>
        </p:spPr>
        <p:txBody>
          <a:bodyPr>
            <a:noAutofit/>
          </a:bodyPr>
          <a:lstStyle/>
          <a:p>
            <a:r>
              <a:rPr lang="es-ES" sz="8800" b="1">
                <a:gradFill>
                  <a:gsLst>
                    <a:gs pos="0">
                      <a:srgbClr val="66C26C"/>
                    </a:gs>
                    <a:gs pos="100000">
                      <a:srgbClr val="25AAD5"/>
                    </a:gs>
                  </a:gsLst>
                  <a:lin ang="13800000" scaled="0"/>
                </a:gradFill>
              </a:rPr>
              <a:t>SERENA </a:t>
            </a:r>
            <a:r>
              <a:rPr lang="es-ES" sz="4400" b="1">
                <a:gradFill>
                  <a:gsLst>
                    <a:gs pos="0">
                      <a:srgbClr val="66C26C"/>
                    </a:gs>
                    <a:gs pos="100000">
                      <a:srgbClr val="25AAD5"/>
                    </a:gs>
                  </a:gsLst>
                  <a:lin ang="13800000" scaled="0"/>
                </a:gradFill>
              </a:rPr>
              <a:t>BUNTING</a:t>
            </a:r>
            <a:endParaRPr lang="en-US" sz="4400" b="1">
              <a:gradFill>
                <a:gsLst>
                  <a:gs pos="0">
                    <a:srgbClr val="66C26C"/>
                  </a:gs>
                  <a:gs pos="100000">
                    <a:srgbClr val="25AAD5"/>
                  </a:gs>
                </a:gsLst>
                <a:lin ang="13800000" scaled="0"/>
              </a:gradFill>
            </a:endParaRPr>
          </a:p>
        </p:txBody>
      </p:sp>
      <p:sp>
        <p:nvSpPr>
          <p:cNvPr id="10" name="Título 1">
            <a:extLst>
              <a:ext uri="{FF2B5EF4-FFF2-40B4-BE49-F238E27FC236}">
                <a16:creationId xmlns:a16="http://schemas.microsoft.com/office/drawing/2014/main" id="{7771DE8E-E8EE-E058-CDD4-8C25EE9B99DA}"/>
              </a:ext>
            </a:extLst>
          </p:cNvPr>
          <p:cNvSpPr txBox="1">
            <a:spLocks/>
          </p:cNvSpPr>
          <p:nvPr/>
        </p:nvSpPr>
        <p:spPr>
          <a:xfrm>
            <a:off x="617995" y="4937545"/>
            <a:ext cx="10954512" cy="73152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GB" b="1">
                <a:gradFill>
                  <a:gsLst>
                    <a:gs pos="0">
                      <a:srgbClr val="66C26C"/>
                    </a:gs>
                    <a:gs pos="100000">
                      <a:srgbClr val="25AAD5"/>
                    </a:gs>
                  </a:gsLst>
                  <a:lin ang="13800000" scaled="0"/>
                </a:gradFill>
              </a:rPr>
              <a:t>Storyboarding</a:t>
            </a:r>
            <a:endParaRPr lang="en-US">
              <a:gradFill>
                <a:gsLst>
                  <a:gs pos="0">
                    <a:srgbClr val="66C26C"/>
                  </a:gs>
                  <a:gs pos="100000">
                    <a:srgbClr val="25AAD5"/>
                  </a:gs>
                </a:gsLst>
                <a:lin ang="13800000" scaled="0"/>
              </a:gradFill>
            </a:endParaRPr>
          </a:p>
          <a:p>
            <a:r>
              <a:rPr lang="en-GB" b="1">
                <a:gradFill>
                  <a:gsLst>
                    <a:gs pos="0">
                      <a:srgbClr val="66C26C"/>
                    </a:gs>
                    <a:gs pos="100000">
                      <a:srgbClr val="25AAD5"/>
                    </a:gs>
                  </a:gsLst>
                  <a:lin ang="13800000" scaled="0"/>
                </a:gradFill>
              </a:rPr>
              <a:t>Concept Art</a:t>
            </a:r>
          </a:p>
          <a:p>
            <a:r>
              <a:rPr lang="en-GB" b="1">
                <a:gradFill>
                  <a:gsLst>
                    <a:gs pos="0">
                      <a:srgbClr val="66C26C"/>
                    </a:gs>
                    <a:gs pos="100000">
                      <a:srgbClr val="25AAD5"/>
                    </a:gs>
                  </a:gsLst>
                  <a:lin ang="13800000" scaled="0"/>
                </a:gradFill>
              </a:rPr>
              <a:t>Environment Lighting &amp; Volumetric Fog</a:t>
            </a:r>
          </a:p>
          <a:p>
            <a:r>
              <a:rPr lang="en-GB" b="1">
                <a:gradFill>
                  <a:gsLst>
                    <a:gs pos="0">
                      <a:srgbClr val="66C26C"/>
                    </a:gs>
                    <a:gs pos="100000">
                      <a:srgbClr val="25AAD5"/>
                    </a:gs>
                  </a:gsLst>
                  <a:lin ang="13800000" scaled="0"/>
                </a:gradFill>
              </a:rPr>
              <a:t>Keying</a:t>
            </a:r>
          </a:p>
          <a:p>
            <a:r>
              <a:rPr lang="en-GB" b="1">
                <a:gradFill>
                  <a:gsLst>
                    <a:gs pos="0">
                      <a:srgbClr val="66C26C"/>
                    </a:gs>
                    <a:gs pos="100000">
                      <a:srgbClr val="25AAD5"/>
                    </a:gs>
                  </a:gsLst>
                  <a:lin ang="13800000" scaled="0"/>
                </a:gradFill>
              </a:rPr>
              <a:t>Compositing</a:t>
            </a:r>
            <a:endParaRPr lang="en-GB"/>
          </a:p>
        </p:txBody>
      </p:sp>
    </p:spTree>
    <p:extLst>
      <p:ext uri="{BB962C8B-B14F-4D97-AF65-F5344CB8AC3E}">
        <p14:creationId xmlns:p14="http://schemas.microsoft.com/office/powerpoint/2010/main" val="23085536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9220D-6CED-6E1A-258A-6B8C9B233D34}"/>
              </a:ext>
            </a:extLst>
          </p:cNvPr>
          <p:cNvSpPr>
            <a:spLocks noGrp="1"/>
          </p:cNvSpPr>
          <p:nvPr>
            <p:ph type="title"/>
          </p:nvPr>
        </p:nvSpPr>
        <p:spPr>
          <a:xfrm>
            <a:off x="3837209" y="2715322"/>
            <a:ext cx="5155878" cy="712935"/>
          </a:xfrm>
        </p:spPr>
        <p:txBody>
          <a:bodyPr>
            <a:noAutofit/>
          </a:bodyPr>
          <a:lstStyle/>
          <a:p>
            <a:r>
              <a:rPr lang="en-GB" sz="4400">
                <a:gradFill>
                  <a:gsLst>
                    <a:gs pos="0">
                      <a:srgbClr val="66C26C"/>
                    </a:gs>
                    <a:gs pos="100000">
                      <a:srgbClr val="25AAD5"/>
                    </a:gs>
                  </a:gsLst>
                  <a:lin ang="13800000" scaled="0"/>
                </a:gradFill>
              </a:rPr>
              <a:t>STORYBOARDING</a:t>
            </a:r>
            <a:endParaRPr lang="en-GB" sz="4400"/>
          </a:p>
        </p:txBody>
      </p:sp>
    </p:spTree>
    <p:extLst>
      <p:ext uri="{BB962C8B-B14F-4D97-AF65-F5344CB8AC3E}">
        <p14:creationId xmlns:p14="http://schemas.microsoft.com/office/powerpoint/2010/main" val="2706755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052196B-D3E8-7BD8-A4D1-050AF61904C5}"/>
              </a:ext>
            </a:extLst>
          </p:cNvPr>
          <p:cNvPicPr>
            <a:picLocks noGrp="1" noChangeAspect="1"/>
          </p:cNvPicPr>
          <p:nvPr>
            <p:ph idx="1"/>
          </p:nvPr>
        </p:nvPicPr>
        <p:blipFill>
          <a:blip r:embed="rId2"/>
          <a:stretch>
            <a:fillRect/>
          </a:stretch>
        </p:blipFill>
        <p:spPr>
          <a:xfrm>
            <a:off x="114593" y="372217"/>
            <a:ext cx="6932573" cy="4827083"/>
          </a:xfrm>
          <a:prstGeom prst="rect">
            <a:avLst/>
          </a:prstGeom>
        </p:spPr>
      </p:pic>
      <p:pic>
        <p:nvPicPr>
          <p:cNvPr id="8" name="Picture 7" descr="A drawing of a person in a room&#10;&#10;AI-generated content may be incorrect.">
            <a:extLst>
              <a:ext uri="{FF2B5EF4-FFF2-40B4-BE49-F238E27FC236}">
                <a16:creationId xmlns:a16="http://schemas.microsoft.com/office/drawing/2014/main" id="{E4DDC73C-824E-BD8E-BD9C-54C9AE2F560F}"/>
              </a:ext>
            </a:extLst>
          </p:cNvPr>
          <p:cNvPicPr>
            <a:picLocks noChangeAspect="1"/>
          </p:cNvPicPr>
          <p:nvPr/>
        </p:nvPicPr>
        <p:blipFill>
          <a:blip r:embed="rId3"/>
          <a:srcRect r="228" b="8486"/>
          <a:stretch>
            <a:fillRect/>
          </a:stretch>
        </p:blipFill>
        <p:spPr>
          <a:xfrm>
            <a:off x="7684702" y="241494"/>
            <a:ext cx="4061623" cy="5102688"/>
          </a:xfrm>
          <a:prstGeom prst="rect">
            <a:avLst/>
          </a:prstGeom>
        </p:spPr>
      </p:pic>
      <p:sp>
        <p:nvSpPr>
          <p:cNvPr id="11" name="TextBox 10">
            <a:extLst>
              <a:ext uri="{FF2B5EF4-FFF2-40B4-BE49-F238E27FC236}">
                <a16:creationId xmlns:a16="http://schemas.microsoft.com/office/drawing/2014/main" id="{ED3B6A57-223A-3938-E188-65B4739D574A}"/>
              </a:ext>
            </a:extLst>
          </p:cNvPr>
          <p:cNvSpPr txBox="1"/>
          <p:nvPr/>
        </p:nvSpPr>
        <p:spPr>
          <a:xfrm>
            <a:off x="111388" y="5353453"/>
            <a:ext cx="609439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I wanted to create multiple storyboards for our team, so we could plan ahead what shots to take and what positioning we needed for the cameras in the immersive room. This also helps decide what props we could use. </a:t>
            </a:r>
          </a:p>
        </p:txBody>
      </p:sp>
      <p:sp>
        <p:nvSpPr>
          <p:cNvPr id="13" name="TextBox 12">
            <a:extLst>
              <a:ext uri="{FF2B5EF4-FFF2-40B4-BE49-F238E27FC236}">
                <a16:creationId xmlns:a16="http://schemas.microsoft.com/office/drawing/2014/main" id="{D37AF1B0-CB2A-671C-5EC1-F095A33D7A04}"/>
              </a:ext>
            </a:extLst>
          </p:cNvPr>
          <p:cNvSpPr txBox="1"/>
          <p:nvPr/>
        </p:nvSpPr>
        <p:spPr>
          <a:xfrm>
            <a:off x="6682430" y="5536580"/>
            <a:ext cx="505968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Ultimately, these storyboards were not chosen, but provided a good basis of understanding for what was capable for us in our creative process going forward.</a:t>
            </a:r>
            <a:endParaRPr lang="en-US"/>
          </a:p>
        </p:txBody>
      </p:sp>
    </p:spTree>
    <p:extLst>
      <p:ext uri="{BB962C8B-B14F-4D97-AF65-F5344CB8AC3E}">
        <p14:creationId xmlns:p14="http://schemas.microsoft.com/office/powerpoint/2010/main" val="3985900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ollage of a storyboard&#10;&#10;AI-generated content may be incorrect.">
            <a:extLst>
              <a:ext uri="{FF2B5EF4-FFF2-40B4-BE49-F238E27FC236}">
                <a16:creationId xmlns:a16="http://schemas.microsoft.com/office/drawing/2014/main" id="{202FBFC4-D0B5-76F9-F6EB-C14E49144546}"/>
              </a:ext>
            </a:extLst>
          </p:cNvPr>
          <p:cNvPicPr>
            <a:picLocks noGrp="1" noChangeAspect="1"/>
          </p:cNvPicPr>
          <p:nvPr>
            <p:ph idx="1"/>
          </p:nvPr>
        </p:nvPicPr>
        <p:blipFill>
          <a:blip r:embed="rId2"/>
          <a:stretch>
            <a:fillRect/>
          </a:stretch>
        </p:blipFill>
        <p:spPr>
          <a:xfrm>
            <a:off x="235398" y="232827"/>
            <a:ext cx="8893329" cy="6193107"/>
          </a:xfrm>
          <a:prstGeom prst="rect">
            <a:avLst/>
          </a:prstGeom>
        </p:spPr>
      </p:pic>
      <p:sp>
        <p:nvSpPr>
          <p:cNvPr id="6" name="TextBox 5">
            <a:extLst>
              <a:ext uri="{FF2B5EF4-FFF2-40B4-BE49-F238E27FC236}">
                <a16:creationId xmlns:a16="http://schemas.microsoft.com/office/drawing/2014/main" id="{4AAD1E98-255D-4089-4285-0053B42B9331}"/>
              </a:ext>
            </a:extLst>
          </p:cNvPr>
          <p:cNvSpPr txBox="1"/>
          <p:nvPr/>
        </p:nvSpPr>
        <p:spPr>
          <a:xfrm>
            <a:off x="6193688" y="3327825"/>
            <a:ext cx="293797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This is the storyboard we chose.</a:t>
            </a:r>
          </a:p>
          <a:p>
            <a:endParaRPr lang="en-GB" sz="1400"/>
          </a:p>
          <a:p>
            <a:r>
              <a:rPr lang="en-GB" sz="1400"/>
              <a:t>We wanted to create a horror sequence, and I followed our previous discussions as a group to develop the 'forest' idea further.</a:t>
            </a:r>
          </a:p>
          <a:p>
            <a:endParaRPr lang="en-GB" sz="1400"/>
          </a:p>
          <a:p>
            <a:r>
              <a:rPr lang="en-GB" sz="1400"/>
              <a:t>We decided, later, to replace the lantern prop with a phone, as Laura wanted to add sound design to our shot. We instead </a:t>
            </a:r>
            <a:r>
              <a:rPr lang="en-GB" sz="1400">
                <a:ea typeface="+mn-lt"/>
                <a:cs typeface="+mn-lt"/>
              </a:rPr>
              <a:t>implemented </a:t>
            </a:r>
            <a:r>
              <a:rPr lang="en-GB" sz="1400"/>
              <a:t>a phone instead.</a:t>
            </a:r>
          </a:p>
        </p:txBody>
      </p:sp>
      <p:sp>
        <p:nvSpPr>
          <p:cNvPr id="3" name="TextBox 2">
            <a:extLst>
              <a:ext uri="{FF2B5EF4-FFF2-40B4-BE49-F238E27FC236}">
                <a16:creationId xmlns:a16="http://schemas.microsoft.com/office/drawing/2014/main" id="{6BD2243B-D68D-3EFD-4A8E-AD270A0BE340}"/>
              </a:ext>
            </a:extLst>
          </p:cNvPr>
          <p:cNvSpPr txBox="1"/>
          <p:nvPr/>
        </p:nvSpPr>
        <p:spPr>
          <a:xfrm>
            <a:off x="9129544" y="345206"/>
            <a:ext cx="2892777"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While creating the thumbnails of the storyboard, I made sure that all shots could be done within the 3-screen environment of the Immersive Room.</a:t>
            </a:r>
          </a:p>
        </p:txBody>
      </p:sp>
    </p:spTree>
    <p:extLst>
      <p:ext uri="{BB962C8B-B14F-4D97-AF65-F5344CB8AC3E}">
        <p14:creationId xmlns:p14="http://schemas.microsoft.com/office/powerpoint/2010/main" val="16561635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D07E27-6F4A-4C73-1A72-D613BEE45E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874F96-7D22-2FEE-0492-8A3AAF7CDCA6}"/>
              </a:ext>
            </a:extLst>
          </p:cNvPr>
          <p:cNvSpPr>
            <a:spLocks noGrp="1"/>
          </p:cNvSpPr>
          <p:nvPr>
            <p:ph type="title"/>
          </p:nvPr>
        </p:nvSpPr>
        <p:spPr>
          <a:xfrm>
            <a:off x="4162453" y="2715322"/>
            <a:ext cx="5155878" cy="712935"/>
          </a:xfrm>
        </p:spPr>
        <p:txBody>
          <a:bodyPr>
            <a:noAutofit/>
          </a:bodyPr>
          <a:lstStyle/>
          <a:p>
            <a:r>
              <a:rPr lang="en-GB" sz="4400">
                <a:gradFill>
                  <a:gsLst>
                    <a:gs pos="0">
                      <a:srgbClr val="66C26C"/>
                    </a:gs>
                    <a:gs pos="100000">
                      <a:srgbClr val="25AAD5"/>
                    </a:gs>
                  </a:gsLst>
                  <a:lin ang="13800000" scaled="0"/>
                </a:gradFill>
              </a:rPr>
              <a:t>CONCEPT ART</a:t>
            </a:r>
            <a:endParaRPr lang="en-US"/>
          </a:p>
        </p:txBody>
      </p:sp>
    </p:spTree>
    <p:extLst>
      <p:ext uri="{BB962C8B-B14F-4D97-AF65-F5344CB8AC3E}">
        <p14:creationId xmlns:p14="http://schemas.microsoft.com/office/powerpoint/2010/main" val="35154417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ack silhouette of a person&#10;&#10;AI-generated content may be incorrect.">
            <a:extLst>
              <a:ext uri="{FF2B5EF4-FFF2-40B4-BE49-F238E27FC236}">
                <a16:creationId xmlns:a16="http://schemas.microsoft.com/office/drawing/2014/main" id="{3F3A22B7-AE60-C787-086F-656C79625C3F}"/>
              </a:ext>
            </a:extLst>
          </p:cNvPr>
          <p:cNvPicPr>
            <a:picLocks noGrp="1" noChangeAspect="1"/>
          </p:cNvPicPr>
          <p:nvPr>
            <p:ph idx="1"/>
          </p:nvPr>
        </p:nvPicPr>
        <p:blipFill>
          <a:blip r:embed="rId2"/>
          <a:stretch>
            <a:fillRect/>
          </a:stretch>
        </p:blipFill>
        <p:spPr>
          <a:xfrm>
            <a:off x="169278" y="-3569"/>
            <a:ext cx="5485056" cy="5727339"/>
          </a:xfrm>
          <a:prstGeom prst="rect">
            <a:avLst/>
          </a:prstGeom>
        </p:spPr>
      </p:pic>
      <p:pic>
        <p:nvPicPr>
          <p:cNvPr id="5" name="Picture 4" descr="A black silhouette of a person with eyes and mouth&#10;&#10;AI-generated content may be incorrect.">
            <a:extLst>
              <a:ext uri="{FF2B5EF4-FFF2-40B4-BE49-F238E27FC236}">
                <a16:creationId xmlns:a16="http://schemas.microsoft.com/office/drawing/2014/main" id="{087FBA1B-57B6-66C2-E091-6920237BABFA}"/>
              </a:ext>
            </a:extLst>
          </p:cNvPr>
          <p:cNvPicPr>
            <a:picLocks noChangeAspect="1"/>
          </p:cNvPicPr>
          <p:nvPr/>
        </p:nvPicPr>
        <p:blipFill>
          <a:blip r:embed="rId3"/>
          <a:stretch>
            <a:fillRect/>
          </a:stretch>
        </p:blipFill>
        <p:spPr>
          <a:xfrm>
            <a:off x="6098904" y="-116"/>
            <a:ext cx="5476875" cy="5724525"/>
          </a:xfrm>
          <a:prstGeom prst="rect">
            <a:avLst/>
          </a:prstGeom>
        </p:spPr>
      </p:pic>
    </p:spTree>
    <p:extLst>
      <p:ext uri="{BB962C8B-B14F-4D97-AF65-F5344CB8AC3E}">
        <p14:creationId xmlns:p14="http://schemas.microsoft.com/office/powerpoint/2010/main" val="1276347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ack figure with red eyes and text&#10;&#10;AI-generated content may be incorrect.">
            <a:extLst>
              <a:ext uri="{FF2B5EF4-FFF2-40B4-BE49-F238E27FC236}">
                <a16:creationId xmlns:a16="http://schemas.microsoft.com/office/drawing/2014/main" id="{E2F75AB4-75AE-5C1C-DE43-380573DA2F5B}"/>
              </a:ext>
            </a:extLst>
          </p:cNvPr>
          <p:cNvPicPr>
            <a:picLocks noGrp="1" noChangeAspect="1"/>
          </p:cNvPicPr>
          <p:nvPr>
            <p:ph idx="1"/>
          </p:nvPr>
        </p:nvPicPr>
        <p:blipFill>
          <a:blip r:embed="rId2"/>
          <a:stretch>
            <a:fillRect/>
          </a:stretch>
        </p:blipFill>
        <p:spPr>
          <a:xfrm>
            <a:off x="336546" y="200869"/>
            <a:ext cx="5763837" cy="6024705"/>
          </a:xfrm>
          <a:prstGeom prst="rect">
            <a:avLst/>
          </a:prstGeom>
        </p:spPr>
      </p:pic>
      <p:pic>
        <p:nvPicPr>
          <p:cNvPr id="5" name="Picture 4" descr="A black silhouette of a person with red eyes&#10;&#10;AI-generated content may be incorrect.">
            <a:extLst>
              <a:ext uri="{FF2B5EF4-FFF2-40B4-BE49-F238E27FC236}">
                <a16:creationId xmlns:a16="http://schemas.microsoft.com/office/drawing/2014/main" id="{F3268497-A08F-5270-19CD-AF81A3BF7F84}"/>
              </a:ext>
            </a:extLst>
          </p:cNvPr>
          <p:cNvPicPr>
            <a:picLocks noChangeAspect="1"/>
          </p:cNvPicPr>
          <p:nvPr/>
        </p:nvPicPr>
        <p:blipFill>
          <a:blip r:embed="rId3"/>
          <a:stretch>
            <a:fillRect/>
          </a:stretch>
        </p:blipFill>
        <p:spPr>
          <a:xfrm>
            <a:off x="6098904" y="204323"/>
            <a:ext cx="5941509" cy="6170573"/>
          </a:xfrm>
          <a:prstGeom prst="rect">
            <a:avLst/>
          </a:prstGeom>
        </p:spPr>
      </p:pic>
    </p:spTree>
    <p:extLst>
      <p:ext uri="{BB962C8B-B14F-4D97-AF65-F5344CB8AC3E}">
        <p14:creationId xmlns:p14="http://schemas.microsoft.com/office/powerpoint/2010/main" val="25148525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9CF80-88B9-BC2C-16A0-A922EDF391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47A3A4-7875-9096-1E97-BDDED3FB7071}"/>
              </a:ext>
            </a:extLst>
          </p:cNvPr>
          <p:cNvSpPr>
            <a:spLocks noGrp="1"/>
          </p:cNvSpPr>
          <p:nvPr>
            <p:ph type="title"/>
          </p:nvPr>
        </p:nvSpPr>
        <p:spPr>
          <a:xfrm>
            <a:off x="612646" y="2093976"/>
            <a:ext cx="8229600" cy="4178808"/>
          </a:xfrm>
        </p:spPr>
        <p:txBody>
          <a:bodyPr anchor="b">
            <a:normAutofit/>
          </a:bodyPr>
          <a:lstStyle/>
          <a:p>
            <a:r>
              <a:rPr lang="en-GB"/>
              <a:t>LIGHTING &amp; ENVIRONMENTAL FOG</a:t>
            </a:r>
            <a:endParaRPr lang="en-US"/>
          </a:p>
        </p:txBody>
      </p:sp>
    </p:spTree>
    <p:extLst>
      <p:ext uri="{BB962C8B-B14F-4D97-AF65-F5344CB8AC3E}">
        <p14:creationId xmlns:p14="http://schemas.microsoft.com/office/powerpoint/2010/main" val="42847295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white rectangular object with a blue sky and clouds in the background&#10;&#10;Description automatically generated">
            <a:extLst>
              <a:ext uri="{FF2B5EF4-FFF2-40B4-BE49-F238E27FC236}">
                <a16:creationId xmlns:a16="http://schemas.microsoft.com/office/drawing/2014/main" id="{B5777EB3-8DEC-091C-2E46-9E2487EEF2C0}"/>
              </a:ext>
            </a:extLst>
          </p:cNvPr>
          <p:cNvPicPr>
            <a:picLocks noGrp="1" noChangeAspect="1"/>
          </p:cNvPicPr>
          <p:nvPr>
            <p:ph idx="1"/>
          </p:nvPr>
        </p:nvPicPr>
        <p:blipFill>
          <a:blip r:embed="rId2"/>
          <a:stretch>
            <a:fillRect/>
          </a:stretch>
        </p:blipFill>
        <p:spPr>
          <a:xfrm>
            <a:off x="323562" y="845679"/>
            <a:ext cx="6124342" cy="3480574"/>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4B86D4B3-3AA0-D165-AC88-B7D8E4FC21FD}"/>
              </a:ext>
            </a:extLst>
          </p:cNvPr>
          <p:cNvPicPr>
            <a:picLocks noChangeAspect="1"/>
          </p:cNvPicPr>
          <p:nvPr/>
        </p:nvPicPr>
        <p:blipFill>
          <a:blip r:embed="rId3"/>
          <a:stretch>
            <a:fillRect/>
          </a:stretch>
        </p:blipFill>
        <p:spPr>
          <a:xfrm>
            <a:off x="1123950" y="4542496"/>
            <a:ext cx="3848100" cy="1657350"/>
          </a:xfrm>
          <a:prstGeom prst="rect">
            <a:avLst/>
          </a:prstGeom>
        </p:spPr>
      </p:pic>
    </p:spTree>
    <p:extLst>
      <p:ext uri="{BB962C8B-B14F-4D97-AF65-F5344CB8AC3E}">
        <p14:creationId xmlns:p14="http://schemas.microsoft.com/office/powerpoint/2010/main" val="3736570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BBD3B-2ABF-3804-3336-C838087F7B60}"/>
              </a:ext>
            </a:extLst>
          </p:cNvPr>
          <p:cNvSpPr>
            <a:spLocks noGrp="1"/>
          </p:cNvSpPr>
          <p:nvPr>
            <p:ph type="title"/>
          </p:nvPr>
        </p:nvSpPr>
        <p:spPr>
          <a:xfrm>
            <a:off x="4060233" y="2696737"/>
            <a:ext cx="10954512" cy="731520"/>
          </a:xfrm>
        </p:spPr>
        <p:txBody>
          <a:bodyPr>
            <a:normAutofit/>
          </a:bodyPr>
          <a:lstStyle/>
          <a:p>
            <a:r>
              <a:rPr lang="en-GB" sz="4000">
                <a:gradFill>
                  <a:gsLst>
                    <a:gs pos="0">
                      <a:srgbClr val="66C26C"/>
                    </a:gs>
                    <a:gs pos="100000">
                      <a:srgbClr val="25AAD5"/>
                    </a:gs>
                  </a:gsLst>
                  <a:lin ang="13800000" scaled="0"/>
                </a:gradFill>
              </a:rPr>
              <a:t>COMPOSITING</a:t>
            </a:r>
          </a:p>
        </p:txBody>
      </p:sp>
    </p:spTree>
    <p:extLst>
      <p:ext uri="{BB962C8B-B14F-4D97-AF65-F5344CB8AC3E}">
        <p14:creationId xmlns:p14="http://schemas.microsoft.com/office/powerpoint/2010/main" val="37242510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FFA77-48DA-AAC3-7A95-2DEFADE7C167}"/>
            </a:ext>
          </a:extLst>
        </p:cNvPr>
        <p:cNvGrpSpPr/>
        <p:nvPr/>
      </p:nvGrpSpPr>
      <p:grpSpPr>
        <a:xfrm>
          <a:off x="0" y="0"/>
          <a:ext cx="0" cy="0"/>
          <a:chOff x="0" y="0"/>
          <a:chExt cx="0" cy="0"/>
        </a:xfrm>
      </p:grpSpPr>
      <p:sp>
        <p:nvSpPr>
          <p:cNvPr id="2" name="Título 1">
            <a:extLst>
              <a:ext uri="{FF2B5EF4-FFF2-40B4-BE49-F238E27FC236}">
                <a16:creationId xmlns:a16="http://schemas.microsoft.com/office/drawing/2014/main" id="{1D358183-B360-C2AE-A59B-FEE59902F6B4}"/>
              </a:ext>
            </a:extLst>
          </p:cNvPr>
          <p:cNvSpPr>
            <a:spLocks noGrp="1"/>
          </p:cNvSpPr>
          <p:nvPr>
            <p:ph type="title"/>
          </p:nvPr>
        </p:nvSpPr>
        <p:spPr>
          <a:xfrm>
            <a:off x="626016" y="3064042"/>
            <a:ext cx="10954512" cy="731520"/>
          </a:xfrm>
        </p:spPr>
        <p:txBody>
          <a:bodyPr>
            <a:noAutofit/>
          </a:bodyPr>
          <a:lstStyle/>
          <a:p>
            <a:r>
              <a:rPr lang="es-ES" sz="8800" b="1">
                <a:gradFill>
                  <a:gsLst>
                    <a:gs pos="0">
                      <a:srgbClr val="66C26C"/>
                    </a:gs>
                    <a:gs pos="100000">
                      <a:srgbClr val="25AAD5"/>
                    </a:gs>
                  </a:gsLst>
                  <a:lin ang="13800000" scaled="0"/>
                </a:gradFill>
              </a:rPr>
              <a:t>LAURA </a:t>
            </a:r>
            <a:r>
              <a:rPr lang="es-ES" sz="4400" b="1">
                <a:gradFill>
                  <a:gsLst>
                    <a:gs pos="0">
                      <a:srgbClr val="66C26C"/>
                    </a:gs>
                    <a:gs pos="100000">
                      <a:srgbClr val="25AAD5"/>
                    </a:gs>
                  </a:gsLst>
                  <a:lin ang="13800000" scaled="0"/>
                </a:gradFill>
              </a:rPr>
              <a:t>JACKSON</a:t>
            </a:r>
            <a:endParaRPr lang="en-US" sz="4400" b="1">
              <a:gradFill>
                <a:gsLst>
                  <a:gs pos="0">
                    <a:srgbClr val="66C26C"/>
                  </a:gs>
                  <a:gs pos="100000">
                    <a:srgbClr val="25AAD5"/>
                  </a:gs>
                </a:gsLst>
                <a:lin ang="13800000" scaled="0"/>
              </a:gradFill>
            </a:endParaRPr>
          </a:p>
        </p:txBody>
      </p:sp>
      <p:sp>
        <p:nvSpPr>
          <p:cNvPr id="10" name="Título 1">
            <a:extLst>
              <a:ext uri="{FF2B5EF4-FFF2-40B4-BE49-F238E27FC236}">
                <a16:creationId xmlns:a16="http://schemas.microsoft.com/office/drawing/2014/main" id="{D00A8C29-6D9F-20D3-B7C5-643D61223C67}"/>
              </a:ext>
            </a:extLst>
          </p:cNvPr>
          <p:cNvSpPr txBox="1">
            <a:spLocks/>
          </p:cNvSpPr>
          <p:nvPr/>
        </p:nvSpPr>
        <p:spPr>
          <a:xfrm>
            <a:off x="617995" y="3795562"/>
            <a:ext cx="10954512" cy="73152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800" b="0" kern="1200">
                <a:gradFill>
                  <a:gsLst>
                    <a:gs pos="0">
                      <a:schemeClr val="accent5"/>
                    </a:gs>
                    <a:gs pos="100000">
                      <a:schemeClr val="accent2"/>
                    </a:gs>
                  </a:gsLst>
                  <a:lin ang="13800000" scaled="0"/>
                </a:gradFill>
                <a:latin typeface="+mj-lt"/>
                <a:ea typeface="+mj-ea"/>
                <a:cs typeface="+mj-cs"/>
              </a:defRPr>
            </a:lvl1pPr>
          </a:lstStyle>
          <a:p>
            <a:r>
              <a:rPr lang="en-US" b="1">
                <a:gradFill>
                  <a:gsLst>
                    <a:gs pos="0">
                      <a:srgbClr val="66C26C"/>
                    </a:gs>
                    <a:gs pos="100000">
                      <a:srgbClr val="25AAD5"/>
                    </a:gs>
                  </a:gsLst>
                  <a:lin ang="13800000" scaled="0"/>
                </a:gradFill>
              </a:rPr>
              <a:t>Sound Design</a:t>
            </a:r>
            <a:endParaRPr lang="en-GB" b="1">
              <a:gradFill>
                <a:gsLst>
                  <a:gs pos="0">
                    <a:srgbClr val="66C26C"/>
                  </a:gs>
                  <a:gs pos="100000">
                    <a:srgbClr val="25AAD5"/>
                  </a:gs>
                </a:gsLst>
                <a:lin ang="13800000" scaled="0"/>
              </a:gradFill>
            </a:endParaRPr>
          </a:p>
        </p:txBody>
      </p:sp>
    </p:spTree>
    <p:extLst>
      <p:ext uri="{BB962C8B-B14F-4D97-AF65-F5344CB8AC3E}">
        <p14:creationId xmlns:p14="http://schemas.microsoft.com/office/powerpoint/2010/main" val="2899757977"/>
      </p:ext>
    </p:extLst>
  </p:cSld>
  <p:clrMapOvr>
    <a:masterClrMapping/>
  </p:clrMapOvr>
</p:sld>
</file>

<file path=ppt/theme/theme1.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765D7D-D5CE-4522-8099-745D903F48D3}">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75CE36B-7578-4CD8-A1EE-AB0D9EA3EA56}">
  <ds:schemaRefs>
    <ds:schemaRef ds:uri="http://schemas.microsoft.com/sharepoint/v3/contenttype/forms"/>
  </ds:schemaRefs>
</ds:datastoreItem>
</file>

<file path=customXml/itemProps3.xml><?xml version="1.0" encoding="utf-8"?>
<ds:datastoreItem xmlns:ds="http://schemas.openxmlformats.org/officeDocument/2006/customXml" ds:itemID="{9145BFBA-5402-4A2B-A3EF-0CBC5F583FFF}">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Chroma</Template>
  <Application>Microsoft Office PowerPoint</Application>
  <PresentationFormat>Widescreen</PresentationFormat>
  <Slides>32</Slides>
  <Notes>0</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Chroma</vt:lpstr>
      <vt:lpstr>Virtual Production Design (ACCA5042) </vt:lpstr>
      <vt:lpstr>MONICA WINN SANCHEZ</vt:lpstr>
      <vt:lpstr>Setting up the scene:</vt:lpstr>
      <vt:lpstr>Creating the landscape &amp; applying materials:</vt:lpstr>
      <vt:lpstr>Lightning effects, water &amp; environment expansion:</vt:lpstr>
      <vt:lpstr>Reflection and Details – Adding Assets:</vt:lpstr>
      <vt:lpstr>PowerPoint Presentation</vt:lpstr>
      <vt:lpstr>Behind the Scenes</vt:lpstr>
      <vt:lpstr>Color Correction:</vt:lpstr>
      <vt:lpstr>ARIF KHAMIS</vt:lpstr>
      <vt:lpstr>Beginning of Planning</vt:lpstr>
      <vt:lpstr>Beginning of Planning</vt:lpstr>
      <vt:lpstr>Deciding on Concept</vt:lpstr>
      <vt:lpstr>Deciding on Concept</vt:lpstr>
      <vt:lpstr>Acting</vt:lpstr>
      <vt:lpstr>Acting</vt:lpstr>
      <vt:lpstr>Creating the Media Plate</vt:lpstr>
      <vt:lpstr>Creating the Media Plate</vt:lpstr>
      <vt:lpstr>Creating the Media Plate</vt:lpstr>
      <vt:lpstr>Creating the Media Plate</vt:lpstr>
      <vt:lpstr>Creating the Media Plate</vt:lpstr>
      <vt:lpstr>SERENA BUNTING</vt:lpstr>
      <vt:lpstr>STORYBOARDING</vt:lpstr>
      <vt:lpstr>PowerPoint Presentation</vt:lpstr>
      <vt:lpstr>PowerPoint Presentation</vt:lpstr>
      <vt:lpstr>CONCEPT ART</vt:lpstr>
      <vt:lpstr>PowerPoint Presentation</vt:lpstr>
      <vt:lpstr>PowerPoint Presentation</vt:lpstr>
      <vt:lpstr>LIGHTING &amp; ENVIRONMENTAL FOG</vt:lpstr>
      <vt:lpstr>PowerPoint Presentation</vt:lpstr>
      <vt:lpstr>COMPOSITING</vt:lpstr>
      <vt:lpstr>LAURA JACKSON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2026-05-16T02:58:48Z</dcterms:created>
  <dcterms:modified xsi:type="dcterms:W3CDTF">2026-05-20T23:48:22Z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