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6"/>
  </p:notesMasterIdLst>
  <p:sldIdLst>
    <p:sldId id="555" r:id="rId2"/>
    <p:sldId id="755" r:id="rId3"/>
    <p:sldId id="884" r:id="rId4"/>
    <p:sldId id="885" r:id="rId5"/>
    <p:sldId id="259" r:id="rId6"/>
    <p:sldId id="778" r:id="rId7"/>
    <p:sldId id="777" r:id="rId8"/>
    <p:sldId id="683" r:id="rId9"/>
    <p:sldId id="260" r:id="rId10"/>
    <p:sldId id="261" r:id="rId11"/>
    <p:sldId id="781" r:id="rId12"/>
    <p:sldId id="860" r:id="rId13"/>
    <p:sldId id="786" r:id="rId14"/>
    <p:sldId id="915" r:id="rId15"/>
    <p:sldId id="333" r:id="rId16"/>
    <p:sldId id="685" r:id="rId17"/>
    <p:sldId id="895" r:id="rId18"/>
    <p:sldId id="918" r:id="rId19"/>
    <p:sldId id="902" r:id="rId20"/>
    <p:sldId id="349" r:id="rId21"/>
    <p:sldId id="916" r:id="rId22"/>
    <p:sldId id="361" r:id="rId23"/>
    <p:sldId id="347" r:id="rId24"/>
    <p:sldId id="872" r:id="rId25"/>
    <p:sldId id="907" r:id="rId26"/>
    <p:sldId id="905" r:id="rId27"/>
    <p:sldId id="911" r:id="rId28"/>
    <p:sldId id="869" r:id="rId29"/>
    <p:sldId id="912" r:id="rId30"/>
    <p:sldId id="870" r:id="rId31"/>
    <p:sldId id="913" r:id="rId32"/>
    <p:sldId id="880" r:id="rId33"/>
    <p:sldId id="708" r:id="rId34"/>
    <p:sldId id="704" r:id="rId35"/>
    <p:sldId id="383" r:id="rId36"/>
    <p:sldId id="705" r:id="rId37"/>
    <p:sldId id="365" r:id="rId38"/>
    <p:sldId id="352" r:id="rId39"/>
    <p:sldId id="358" r:id="rId40"/>
    <p:sldId id="354" r:id="rId41"/>
    <p:sldId id="771" r:id="rId42"/>
    <p:sldId id="706" r:id="rId43"/>
    <p:sldId id="909" r:id="rId44"/>
    <p:sldId id="712" r:id="rId45"/>
    <p:sldId id="756" r:id="rId46"/>
    <p:sldId id="707" r:id="rId47"/>
    <p:sldId id="879" r:id="rId48"/>
    <p:sldId id="716" r:id="rId49"/>
    <p:sldId id="718" r:id="rId50"/>
    <p:sldId id="727" r:id="rId51"/>
    <p:sldId id="751" r:id="rId52"/>
    <p:sldId id="914" r:id="rId53"/>
    <p:sldId id="729" r:id="rId54"/>
    <p:sldId id="731" r:id="rId55"/>
    <p:sldId id="732" r:id="rId56"/>
    <p:sldId id="752" r:id="rId57"/>
    <p:sldId id="868" r:id="rId58"/>
    <p:sldId id="881" r:id="rId59"/>
    <p:sldId id="876" r:id="rId60"/>
    <p:sldId id="910" r:id="rId61"/>
    <p:sldId id="901" r:id="rId62"/>
    <p:sldId id="903" r:id="rId63"/>
    <p:sldId id="874" r:id="rId64"/>
    <p:sldId id="875"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5E2"/>
    <a:srgbClr val="9933FF"/>
    <a:srgbClr val="3961A7"/>
    <a:srgbClr val="3B65A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83CEA-656E-41E4-A545-ADBC0D509778}" v="208" dt="2026-02-24T10:19:30.0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911" autoAdjust="0"/>
    <p:restoredTop sz="64462" autoAdjust="0"/>
  </p:normalViewPr>
  <p:slideViewPr>
    <p:cSldViewPr snapToGrid="0">
      <p:cViewPr varScale="1">
        <p:scale>
          <a:sx n="66" d="100"/>
          <a:sy n="66" d="100"/>
        </p:scale>
        <p:origin x="66" y="285"/>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100" d="100"/>
        <a:sy n="100" d="100"/>
      </p:scale>
      <p:origin x="0" y="-2540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6-02-24T10:19:51.924" v="8129" actId="404"/>
      <pc:docMkLst>
        <pc:docMk/>
      </pc:docMkLst>
      <pc:sldChg chg="addSp modSp mod">
        <pc:chgData name="James Williams" userId="c957a50b-491f-4d94-b4bc-52aca3e2340d" providerId="ADAL" clId="{24AD1EBB-B856-443B-9200-42FCDD6529A9}" dt="2026-02-09T08:56:23.257" v="7500" actId="1076"/>
        <pc:sldMkLst>
          <pc:docMk/>
          <pc:sldMk cId="1082051791" sldId="259"/>
        </pc:sldMkLst>
        <pc:spChg chg="add mod">
          <ac:chgData name="James Williams" userId="c957a50b-491f-4d94-b4bc-52aca3e2340d" providerId="ADAL" clId="{24AD1EBB-B856-443B-9200-42FCDD6529A9}" dt="2026-02-09T08:56:23.257" v="7500" actId="1076"/>
          <ac:spMkLst>
            <pc:docMk/>
            <pc:sldMk cId="1082051791" sldId="259"/>
            <ac:spMk id="3" creationId="{4307D44E-A4E2-20C4-25D6-447B9430BBD8}"/>
          </ac:spMkLst>
        </pc:spChg>
      </pc:sldChg>
      <pc:sldChg chg="addSp modSp">
        <pc:chgData name="James Williams" userId="c957a50b-491f-4d94-b4bc-52aca3e2340d" providerId="ADAL" clId="{24AD1EBB-B856-443B-9200-42FCDD6529A9}" dt="2026-02-19T13:16:34.095" v="7547"/>
        <pc:sldMkLst>
          <pc:docMk/>
          <pc:sldMk cId="453974366" sldId="260"/>
        </pc:sldMkLst>
        <pc:spChg chg="add mod">
          <ac:chgData name="James Williams" userId="c957a50b-491f-4d94-b4bc-52aca3e2340d" providerId="ADAL" clId="{24AD1EBB-B856-443B-9200-42FCDD6529A9}" dt="2026-02-19T13:16:34.095" v="7547"/>
          <ac:spMkLst>
            <pc:docMk/>
            <pc:sldMk cId="453974366" sldId="260"/>
            <ac:spMk id="4" creationId="{7016DD03-DAF9-A833-DAA6-5AAA1B652C3E}"/>
          </ac:spMkLst>
        </pc:spChg>
      </pc:sldChg>
      <pc:sldChg chg="addSp modSp">
        <pc:chgData name="James Williams" userId="c957a50b-491f-4d94-b4bc-52aca3e2340d" providerId="ADAL" clId="{24AD1EBB-B856-443B-9200-42FCDD6529A9}" dt="2026-02-19T13:16:41.798" v="7548"/>
        <pc:sldMkLst>
          <pc:docMk/>
          <pc:sldMk cId="1141228707" sldId="261"/>
        </pc:sldMkLst>
        <pc:spChg chg="add mod">
          <ac:chgData name="James Williams" userId="c957a50b-491f-4d94-b4bc-52aca3e2340d" providerId="ADAL" clId="{24AD1EBB-B856-443B-9200-42FCDD6529A9}" dt="2026-02-19T13:16:41.798" v="7548"/>
          <ac:spMkLst>
            <pc:docMk/>
            <pc:sldMk cId="1141228707" sldId="261"/>
            <ac:spMk id="4" creationId="{F69ABBAF-0EAC-6C94-0A28-9B8246F08830}"/>
          </ac:spMkLst>
        </pc:spChg>
      </pc:sldChg>
      <pc:sldChg chg="addSp delSp modSp mod">
        <pc:chgData name="James Williams" userId="c957a50b-491f-4d94-b4bc-52aca3e2340d" providerId="ADAL" clId="{24AD1EBB-B856-443B-9200-42FCDD6529A9}" dt="2026-02-19T13:17:06.565" v="7553"/>
        <pc:sldMkLst>
          <pc:docMk/>
          <pc:sldMk cId="2068290895" sldId="333"/>
        </pc:sldMkLst>
        <pc:spChg chg="mod">
          <ac:chgData name="James Williams" userId="c957a50b-491f-4d94-b4bc-52aca3e2340d" providerId="ADAL" clId="{24AD1EBB-B856-443B-9200-42FCDD6529A9}" dt="2026-02-02T18:18:43.844" v="6585" actId="27636"/>
          <ac:spMkLst>
            <pc:docMk/>
            <pc:sldMk cId="2068290895" sldId="333"/>
            <ac:spMk id="3" creationId="{6BC9DC6F-03D5-4127-A75B-25DF58917468}"/>
          </ac:spMkLst>
        </pc:spChg>
        <pc:spChg chg="add mod">
          <ac:chgData name="James Williams" userId="c957a50b-491f-4d94-b4bc-52aca3e2340d" providerId="ADAL" clId="{24AD1EBB-B856-443B-9200-42FCDD6529A9}" dt="2026-02-19T13:17:06.565" v="7553"/>
          <ac:spMkLst>
            <pc:docMk/>
            <pc:sldMk cId="2068290895" sldId="333"/>
            <ac:spMk id="4" creationId="{3C297666-CB9A-8D2A-9B60-C62DC2FB66FB}"/>
          </ac:spMkLst>
        </pc:spChg>
        <pc:picChg chg="add mod modCrop">
          <ac:chgData name="James Williams" userId="c957a50b-491f-4d94-b4bc-52aca3e2340d" providerId="ADAL" clId="{24AD1EBB-B856-443B-9200-42FCDD6529A9}" dt="2026-02-02T18:15:49.954" v="6312" actId="14100"/>
          <ac:picMkLst>
            <pc:docMk/>
            <pc:sldMk cId="2068290895" sldId="333"/>
            <ac:picMk id="5" creationId="{5C980FF3-8450-B278-A672-B9F3DBB78C53}"/>
          </ac:picMkLst>
        </pc:picChg>
      </pc:sldChg>
      <pc:sldChg chg="addSp delSp modSp mod">
        <pc:chgData name="James Williams" userId="c957a50b-491f-4d94-b4bc-52aca3e2340d" providerId="ADAL" clId="{24AD1EBB-B856-443B-9200-42FCDD6529A9}" dt="2026-02-19T13:18:02.536" v="7569"/>
        <pc:sldMkLst>
          <pc:docMk/>
          <pc:sldMk cId="507333685" sldId="347"/>
        </pc:sldMkLst>
        <pc:spChg chg="mod">
          <ac:chgData name="James Williams" userId="c957a50b-491f-4d94-b4bc-52aca3e2340d" providerId="ADAL" clId="{24AD1EBB-B856-443B-9200-42FCDD6529A9}" dt="2026-02-05T11:08:15.767" v="7356" actId="26606"/>
          <ac:spMkLst>
            <pc:docMk/>
            <pc:sldMk cId="507333685" sldId="347"/>
            <ac:spMk id="2" creationId="{61365102-6F14-4FB7-8C3C-AB618E6179A2}"/>
          </ac:spMkLst>
        </pc:spChg>
        <pc:spChg chg="add mod">
          <ac:chgData name="James Williams" userId="c957a50b-491f-4d94-b4bc-52aca3e2340d" providerId="ADAL" clId="{24AD1EBB-B856-443B-9200-42FCDD6529A9}" dt="2026-02-19T13:18:02.536" v="7569"/>
          <ac:spMkLst>
            <pc:docMk/>
            <pc:sldMk cId="507333685" sldId="347"/>
            <ac:spMk id="4" creationId="{29D002C6-E029-A99E-FB8A-FEEA173FCB8F}"/>
          </ac:spMkLst>
        </pc:spChg>
        <pc:spChg chg="add del">
          <ac:chgData name="James Williams" userId="c957a50b-491f-4d94-b4bc-52aca3e2340d" providerId="ADAL" clId="{24AD1EBB-B856-443B-9200-42FCDD6529A9}" dt="2026-02-05T11:08:15.767" v="7356" actId="26606"/>
          <ac:spMkLst>
            <pc:docMk/>
            <pc:sldMk cId="507333685" sldId="347"/>
            <ac:spMk id="8" creationId="{1B15ED52-F352-441B-82BF-E0EA34836D08}"/>
          </ac:spMkLst>
        </pc:spChg>
        <pc:spChg chg="add del">
          <ac:chgData name="James Williams" userId="c957a50b-491f-4d94-b4bc-52aca3e2340d" providerId="ADAL" clId="{24AD1EBB-B856-443B-9200-42FCDD6529A9}" dt="2026-02-05T11:08:15.767" v="7356" actId="26606"/>
          <ac:spMkLst>
            <pc:docMk/>
            <pc:sldMk cId="507333685" sldId="347"/>
            <ac:spMk id="10" creationId="{3B2E3793-BFE6-45A2-9B7B-E18844431C99}"/>
          </ac:spMkLst>
        </pc:spChg>
        <pc:spChg chg="add del">
          <ac:chgData name="James Williams" userId="c957a50b-491f-4d94-b4bc-52aca3e2340d" providerId="ADAL" clId="{24AD1EBB-B856-443B-9200-42FCDD6529A9}" dt="2026-02-05T11:08:15.767" v="7356" actId="26606"/>
          <ac:spMkLst>
            <pc:docMk/>
            <pc:sldMk cId="507333685" sldId="347"/>
            <ac:spMk id="12" creationId="{BC4C4868-CB8F-4AF9-9CDB-8108F2C19B67}"/>
          </ac:spMkLst>
        </pc:spChg>
        <pc:spChg chg="add del">
          <ac:chgData name="James Williams" userId="c957a50b-491f-4d94-b4bc-52aca3e2340d" providerId="ADAL" clId="{24AD1EBB-B856-443B-9200-42FCDD6529A9}" dt="2026-02-05T11:08:15.767" v="7356" actId="26606"/>
          <ac:spMkLst>
            <pc:docMk/>
            <pc:sldMk cId="507333685" sldId="347"/>
            <ac:spMk id="14" creationId="{375E0459-6403-40CD-989D-56A4407CA12E}"/>
          </ac:spMkLst>
        </pc:spChg>
        <pc:spChg chg="mod">
          <ac:chgData name="James Williams" userId="c957a50b-491f-4d94-b4bc-52aca3e2340d" providerId="ADAL" clId="{24AD1EBB-B856-443B-9200-42FCDD6529A9}" dt="2026-02-05T11:08:15.767" v="7356" actId="26606"/>
          <ac:spMkLst>
            <pc:docMk/>
            <pc:sldMk cId="507333685" sldId="347"/>
            <ac:spMk id="15" creationId="{005CED6A-A5A7-4341-8E5F-61ACE04CC2A1}"/>
          </ac:spMkLst>
        </pc:spChg>
        <pc:spChg chg="add del">
          <ac:chgData name="James Williams" userId="c957a50b-491f-4d94-b4bc-52aca3e2340d" providerId="ADAL" clId="{24AD1EBB-B856-443B-9200-42FCDD6529A9}" dt="2026-02-05T11:08:15.767" v="7356" actId="26606"/>
          <ac:spMkLst>
            <pc:docMk/>
            <pc:sldMk cId="507333685" sldId="347"/>
            <ac:spMk id="16" creationId="{53E5B1A8-3AC9-4BD1-9BBC-78CA94F2D1BA}"/>
          </ac:spMkLst>
        </pc:spChg>
        <pc:picChg chg="add mod">
          <ac:chgData name="James Williams" userId="c957a50b-491f-4d94-b4bc-52aca3e2340d" providerId="ADAL" clId="{24AD1EBB-B856-443B-9200-42FCDD6529A9}" dt="2026-02-05T11:08:31.206" v="7360" actId="1076"/>
          <ac:picMkLst>
            <pc:docMk/>
            <pc:sldMk cId="507333685" sldId="347"/>
            <ac:picMk id="3" creationId="{ED70438D-BE1A-F876-7AEB-C77CE93A9067}"/>
          </ac:picMkLst>
        </pc:picChg>
      </pc:sldChg>
      <pc:sldChg chg="addSp modSp mod">
        <pc:chgData name="James Williams" userId="c957a50b-491f-4d94-b4bc-52aca3e2340d" providerId="ADAL" clId="{24AD1EBB-B856-443B-9200-42FCDD6529A9}" dt="2026-02-19T13:17:56.108" v="7566"/>
        <pc:sldMkLst>
          <pc:docMk/>
          <pc:sldMk cId="1732850332" sldId="349"/>
        </pc:sldMkLst>
        <pc:spChg chg="add mod">
          <ac:chgData name="James Williams" userId="c957a50b-491f-4d94-b4bc-52aca3e2340d" providerId="ADAL" clId="{24AD1EBB-B856-443B-9200-42FCDD6529A9}" dt="2026-02-19T13:17:56.108" v="7566"/>
          <ac:spMkLst>
            <pc:docMk/>
            <pc:sldMk cId="1732850332" sldId="349"/>
            <ac:spMk id="4" creationId="{9ED48DDA-0D5C-844C-AC41-6FD53D35C3BE}"/>
          </ac:spMkLst>
        </pc:spChg>
      </pc:sldChg>
      <pc:sldChg chg="addSp delSp modSp mod">
        <pc:chgData name="James Williams" userId="c957a50b-491f-4d94-b4bc-52aca3e2340d" providerId="ADAL" clId="{24AD1EBB-B856-443B-9200-42FCDD6529A9}" dt="2026-02-19T13:19:52.511" v="7594"/>
        <pc:sldMkLst>
          <pc:docMk/>
          <pc:sldMk cId="2677468005" sldId="352"/>
        </pc:sldMkLst>
        <pc:spChg chg="add mod">
          <ac:chgData name="James Williams" userId="c957a50b-491f-4d94-b4bc-52aca3e2340d" providerId="ADAL" clId="{24AD1EBB-B856-443B-9200-42FCDD6529A9}" dt="2026-02-19T13:19:52.511" v="7594"/>
          <ac:spMkLst>
            <pc:docMk/>
            <pc:sldMk cId="2677468005" sldId="352"/>
            <ac:spMk id="3" creationId="{3D6D5EFD-8ED9-908A-8D59-9309C00255EA}"/>
          </ac:spMkLst>
        </pc:spChg>
        <pc:spChg chg="add mod">
          <ac:chgData name="James Williams" userId="c957a50b-491f-4d94-b4bc-52aca3e2340d" providerId="ADAL" clId="{24AD1EBB-B856-443B-9200-42FCDD6529A9}" dt="2026-02-02T12:26:34.992" v="5927"/>
          <ac:spMkLst>
            <pc:docMk/>
            <pc:sldMk cId="2677468005" sldId="352"/>
            <ac:spMk id="7" creationId="{A0FD5864-0D2C-FC02-715F-E927A43FB7DE}"/>
          </ac:spMkLst>
        </pc:spChg>
        <pc:spChg chg="mod">
          <ac:chgData name="James Williams" userId="c957a50b-491f-4d94-b4bc-52aca3e2340d" providerId="ADAL" clId="{24AD1EBB-B856-443B-9200-42FCDD6529A9}" dt="2026-02-02T12:25:19.878" v="5905" actId="5793"/>
          <ac:spMkLst>
            <pc:docMk/>
            <pc:sldMk cId="2677468005" sldId="352"/>
            <ac:spMk id="9" creationId="{1907F43D-0AA3-4886-AF0D-843268D6CDBB}"/>
          </ac:spMkLst>
        </pc:spChg>
        <pc:picChg chg="mod">
          <ac:chgData name="James Williams" userId="c957a50b-491f-4d94-b4bc-52aca3e2340d" providerId="ADAL" clId="{24AD1EBB-B856-443B-9200-42FCDD6529A9}" dt="2026-02-02T12:26:15.860" v="5922" actId="1076"/>
          <ac:picMkLst>
            <pc:docMk/>
            <pc:sldMk cId="2677468005" sldId="352"/>
            <ac:picMk id="1026" creationId="{2A72837F-7D18-49A8-8163-95449882D25E}"/>
          </ac:picMkLst>
        </pc:picChg>
      </pc:sldChg>
      <pc:sldChg chg="addSp modSp mod">
        <pc:chgData name="James Williams" userId="c957a50b-491f-4d94-b4bc-52aca3e2340d" providerId="ADAL" clId="{24AD1EBB-B856-443B-9200-42FCDD6529A9}" dt="2026-02-19T13:20:19.432" v="7598"/>
        <pc:sldMkLst>
          <pc:docMk/>
          <pc:sldMk cId="3294058982" sldId="354"/>
        </pc:sldMkLst>
        <pc:spChg chg="mod">
          <ac:chgData name="James Williams" userId="c957a50b-491f-4d94-b4bc-52aca3e2340d" providerId="ADAL" clId="{24AD1EBB-B856-443B-9200-42FCDD6529A9}" dt="2026-02-05T11:09:51.332" v="7368" actId="27636"/>
          <ac:spMkLst>
            <pc:docMk/>
            <pc:sldMk cId="3294058982" sldId="354"/>
            <ac:spMk id="2" creationId="{61365102-6F14-4FB7-8C3C-AB618E6179A2}"/>
          </ac:spMkLst>
        </pc:spChg>
        <pc:spChg chg="add mod">
          <ac:chgData name="James Williams" userId="c957a50b-491f-4d94-b4bc-52aca3e2340d" providerId="ADAL" clId="{24AD1EBB-B856-443B-9200-42FCDD6529A9}" dt="2026-02-19T13:20:19.432" v="7598"/>
          <ac:spMkLst>
            <pc:docMk/>
            <pc:sldMk cId="3294058982" sldId="354"/>
            <ac:spMk id="3" creationId="{3D0DA6E9-48F8-D467-E346-0E3DFE554F81}"/>
          </ac:spMkLst>
        </pc:spChg>
      </pc:sldChg>
      <pc:sldChg chg="addSp modSp mod">
        <pc:chgData name="James Williams" userId="c957a50b-491f-4d94-b4bc-52aca3e2340d" providerId="ADAL" clId="{24AD1EBB-B856-443B-9200-42FCDD6529A9}" dt="2026-02-19T13:20:11.122" v="7597" actId="166"/>
        <pc:sldMkLst>
          <pc:docMk/>
          <pc:sldMk cId="20703874" sldId="358"/>
        </pc:sldMkLst>
        <pc:spChg chg="mod">
          <ac:chgData name="James Williams" userId="c957a50b-491f-4d94-b4bc-52aca3e2340d" providerId="ADAL" clId="{24AD1EBB-B856-443B-9200-42FCDD6529A9}" dt="2026-02-05T11:09:47.759" v="7365" actId="403"/>
          <ac:spMkLst>
            <pc:docMk/>
            <pc:sldMk cId="20703874" sldId="358"/>
            <ac:spMk id="2" creationId="{61365102-6F14-4FB7-8C3C-AB618E6179A2}"/>
          </ac:spMkLst>
        </pc:spChg>
        <pc:spChg chg="add mod ord">
          <ac:chgData name="James Williams" userId="c957a50b-491f-4d94-b4bc-52aca3e2340d" providerId="ADAL" clId="{24AD1EBB-B856-443B-9200-42FCDD6529A9}" dt="2026-02-19T13:20:11.122" v="7597" actId="166"/>
          <ac:spMkLst>
            <pc:docMk/>
            <pc:sldMk cId="20703874" sldId="358"/>
            <ac:spMk id="3" creationId="{50419D38-5FC9-AB5E-78C9-F6DABBB17BA7}"/>
          </ac:spMkLst>
        </pc:spChg>
        <pc:picChg chg="mod">
          <ac:chgData name="James Williams" userId="c957a50b-491f-4d94-b4bc-52aca3e2340d" providerId="ADAL" clId="{24AD1EBB-B856-443B-9200-42FCDD6529A9}" dt="2026-02-19T13:20:04.625" v="7596" actId="14100"/>
          <ac:picMkLst>
            <pc:docMk/>
            <pc:sldMk cId="20703874" sldId="358"/>
            <ac:picMk id="9" creationId="{7F01E4E7-6972-136D-AB9B-DFBA41FB51D8}"/>
          </ac:picMkLst>
        </pc:picChg>
      </pc:sldChg>
      <pc:sldChg chg="addSp modSp mod">
        <pc:chgData name="James Williams" userId="c957a50b-491f-4d94-b4bc-52aca3e2340d" providerId="ADAL" clId="{24AD1EBB-B856-443B-9200-42FCDD6529A9}" dt="2026-02-19T13:18:00.742" v="7568"/>
        <pc:sldMkLst>
          <pc:docMk/>
          <pc:sldMk cId="3200796821" sldId="361"/>
        </pc:sldMkLst>
        <pc:spChg chg="add mod">
          <ac:chgData name="James Williams" userId="c957a50b-491f-4d94-b4bc-52aca3e2340d" providerId="ADAL" clId="{24AD1EBB-B856-443B-9200-42FCDD6529A9}" dt="2026-02-19T13:18:00.742" v="7568"/>
          <ac:spMkLst>
            <pc:docMk/>
            <pc:sldMk cId="3200796821" sldId="361"/>
            <ac:spMk id="3" creationId="{D65ABE83-BE33-0959-63D0-1FB9A78A0EA2}"/>
          </ac:spMkLst>
        </pc:spChg>
        <pc:spChg chg="mod">
          <ac:chgData name="James Williams" userId="c957a50b-491f-4d94-b4bc-52aca3e2340d" providerId="ADAL" clId="{24AD1EBB-B856-443B-9200-42FCDD6529A9}" dt="2026-02-02T11:08:38.913" v="5564" actId="13926"/>
          <ac:spMkLst>
            <pc:docMk/>
            <pc:sldMk cId="3200796821" sldId="361"/>
            <ac:spMk id="15" creationId="{005CED6A-A5A7-4341-8E5F-61ACE04CC2A1}"/>
          </ac:spMkLst>
        </pc:spChg>
      </pc:sldChg>
      <pc:sldChg chg="addSp modSp mod">
        <pc:chgData name="James Williams" userId="c957a50b-491f-4d94-b4bc-52aca3e2340d" providerId="ADAL" clId="{24AD1EBB-B856-443B-9200-42FCDD6529A9}" dt="2026-02-19T13:19:50.144" v="7593"/>
        <pc:sldMkLst>
          <pc:docMk/>
          <pc:sldMk cId="2699825219" sldId="365"/>
        </pc:sldMkLst>
        <pc:spChg chg="mod">
          <ac:chgData name="James Williams" userId="c957a50b-491f-4d94-b4bc-52aca3e2340d" providerId="ADAL" clId="{24AD1EBB-B856-443B-9200-42FCDD6529A9}" dt="2026-02-05T11:09:24.180" v="7363" actId="403"/>
          <ac:spMkLst>
            <pc:docMk/>
            <pc:sldMk cId="2699825219" sldId="365"/>
            <ac:spMk id="2" creationId="{61365102-6F14-4FB7-8C3C-AB618E6179A2}"/>
          </ac:spMkLst>
        </pc:spChg>
        <pc:spChg chg="add mod">
          <ac:chgData name="James Williams" userId="c957a50b-491f-4d94-b4bc-52aca3e2340d" providerId="ADAL" clId="{24AD1EBB-B856-443B-9200-42FCDD6529A9}" dt="2026-02-19T13:19:50.144" v="7593"/>
          <ac:spMkLst>
            <pc:docMk/>
            <pc:sldMk cId="2699825219" sldId="365"/>
            <ac:spMk id="4" creationId="{4C7EA5C6-69A3-4594-AA92-1DA06ACD9F80}"/>
          </ac:spMkLst>
        </pc:spChg>
      </pc:sldChg>
      <pc:sldChg chg="addSp modSp mod">
        <pc:chgData name="James Williams" userId="c957a50b-491f-4d94-b4bc-52aca3e2340d" providerId="ADAL" clId="{24AD1EBB-B856-443B-9200-42FCDD6529A9}" dt="2026-02-19T13:19:17.863" v="7585"/>
        <pc:sldMkLst>
          <pc:docMk/>
          <pc:sldMk cId="600842612" sldId="383"/>
        </pc:sldMkLst>
        <pc:spChg chg="mod">
          <ac:chgData name="James Williams" userId="c957a50b-491f-4d94-b4bc-52aca3e2340d" providerId="ADAL" clId="{24AD1EBB-B856-443B-9200-42FCDD6529A9}" dt="2026-02-05T11:09:12.094" v="7362" actId="403"/>
          <ac:spMkLst>
            <pc:docMk/>
            <pc:sldMk cId="600842612" sldId="383"/>
            <ac:spMk id="2" creationId="{61365102-6F14-4FB7-8C3C-AB618E6179A2}"/>
          </ac:spMkLst>
        </pc:spChg>
        <pc:spChg chg="add mod">
          <ac:chgData name="James Williams" userId="c957a50b-491f-4d94-b4bc-52aca3e2340d" providerId="ADAL" clId="{24AD1EBB-B856-443B-9200-42FCDD6529A9}" dt="2026-02-19T13:19:17.863" v="7585"/>
          <ac:spMkLst>
            <pc:docMk/>
            <pc:sldMk cId="600842612" sldId="383"/>
            <ac:spMk id="3" creationId="{004D259E-31F1-28A7-FC40-7F5E62A6B564}"/>
          </ac:spMkLst>
        </pc:spChg>
      </pc:sldChg>
      <pc:sldChg chg="addSp delSp modSp mod">
        <pc:chgData name="James Williams" userId="c957a50b-491f-4d94-b4bc-52aca3e2340d" providerId="ADAL" clId="{24AD1EBB-B856-443B-9200-42FCDD6529A9}" dt="2026-02-16T16:41:16.851" v="7536" actId="20577"/>
        <pc:sldMkLst>
          <pc:docMk/>
          <pc:sldMk cId="1703450968" sldId="555"/>
        </pc:sldMkLst>
        <pc:spChg chg="mod">
          <ac:chgData name="James Williams" userId="c957a50b-491f-4d94-b4bc-52aca3e2340d" providerId="ADAL" clId="{24AD1EBB-B856-443B-9200-42FCDD6529A9}" dt="2026-02-05T11:53:29.028" v="7492" actId="1076"/>
          <ac:spMkLst>
            <pc:docMk/>
            <pc:sldMk cId="1703450968" sldId="555"/>
            <ac:spMk id="2" creationId="{BB6A2343-7638-2342-D8C5-5B31DC99811A}"/>
          </ac:spMkLst>
        </pc:spChg>
        <pc:spChg chg="mod">
          <ac:chgData name="James Williams" userId="c957a50b-491f-4d94-b4bc-52aca3e2340d" providerId="ADAL" clId="{24AD1EBB-B856-443B-9200-42FCDD6529A9}" dt="2026-02-16T16:41:16.851" v="7536" actId="20577"/>
          <ac:spMkLst>
            <pc:docMk/>
            <pc:sldMk cId="1703450968" sldId="555"/>
            <ac:spMk id="3" creationId="{0D3C6E6F-FAC8-DF39-7E07-0FD1D25A9856}"/>
          </ac:spMkLst>
        </pc:spChg>
      </pc:sldChg>
      <pc:sldChg chg="addSp modSp mod ord">
        <pc:chgData name="James Williams" userId="c957a50b-491f-4d94-b4bc-52aca3e2340d" providerId="ADAL" clId="{24AD1EBB-B856-443B-9200-42FCDD6529A9}" dt="2026-02-19T13:16:31.809" v="7546"/>
        <pc:sldMkLst>
          <pc:docMk/>
          <pc:sldMk cId="2362228473" sldId="683"/>
        </pc:sldMkLst>
        <pc:spChg chg="mod">
          <ac:chgData name="James Williams" userId="c957a50b-491f-4d94-b4bc-52aca3e2340d" providerId="ADAL" clId="{24AD1EBB-B856-443B-9200-42FCDD6529A9}" dt="2026-02-02T18:13:17.766" v="6225" actId="403"/>
          <ac:spMkLst>
            <pc:docMk/>
            <pc:sldMk cId="2362228473" sldId="683"/>
            <ac:spMk id="2" creationId="{61365102-6F14-4FB7-8C3C-AB618E6179A2}"/>
          </ac:spMkLst>
        </pc:spChg>
        <pc:spChg chg="mod">
          <ac:chgData name="James Williams" userId="c957a50b-491f-4d94-b4bc-52aca3e2340d" providerId="ADAL" clId="{24AD1EBB-B856-443B-9200-42FCDD6529A9}" dt="2026-02-02T18:12:45.019" v="6204" actId="1076"/>
          <ac:spMkLst>
            <pc:docMk/>
            <pc:sldMk cId="2362228473" sldId="683"/>
            <ac:spMk id="3" creationId="{6BC9DC6F-03D5-4127-A75B-25DF58917468}"/>
          </ac:spMkLst>
        </pc:spChg>
        <pc:spChg chg="add mod">
          <ac:chgData name="James Williams" userId="c957a50b-491f-4d94-b4bc-52aca3e2340d" providerId="ADAL" clId="{24AD1EBB-B856-443B-9200-42FCDD6529A9}" dt="2026-02-19T13:16:31.809" v="7546"/>
          <ac:spMkLst>
            <pc:docMk/>
            <pc:sldMk cId="2362228473" sldId="683"/>
            <ac:spMk id="5" creationId="{CB3A31F3-59CF-88B2-76C5-33FBB9BA182B}"/>
          </ac:spMkLst>
        </pc:spChg>
        <pc:picChg chg="mod">
          <ac:chgData name="James Williams" userId="c957a50b-491f-4d94-b4bc-52aca3e2340d" providerId="ADAL" clId="{24AD1EBB-B856-443B-9200-42FCDD6529A9}" dt="2026-02-02T18:12:58.138" v="6207" actId="1076"/>
          <ac:picMkLst>
            <pc:docMk/>
            <pc:sldMk cId="2362228473" sldId="683"/>
            <ac:picMk id="4" creationId="{4F81AFEB-0E70-E79A-FD11-82F03ED8CD39}"/>
          </ac:picMkLst>
        </pc:picChg>
      </pc:sldChg>
      <pc:sldChg chg="addSp modSp add mod">
        <pc:chgData name="James Williams" userId="c957a50b-491f-4d94-b4bc-52aca3e2340d" providerId="ADAL" clId="{24AD1EBB-B856-443B-9200-42FCDD6529A9}" dt="2026-02-24T10:17:25.644" v="8078" actId="20577"/>
        <pc:sldMkLst>
          <pc:docMk/>
          <pc:sldMk cId="2148662550" sldId="685"/>
        </pc:sldMkLst>
        <pc:spChg chg="mod">
          <ac:chgData name="James Williams" userId="c957a50b-491f-4d94-b4bc-52aca3e2340d" providerId="ADAL" clId="{24AD1EBB-B856-443B-9200-42FCDD6529A9}" dt="2026-02-24T10:12:15.468" v="8008" actId="20577"/>
          <ac:spMkLst>
            <pc:docMk/>
            <pc:sldMk cId="2148662550" sldId="685"/>
            <ac:spMk id="2" creationId="{61365102-6F14-4FB7-8C3C-AB618E6179A2}"/>
          </ac:spMkLst>
        </pc:spChg>
        <pc:spChg chg="mod">
          <ac:chgData name="James Williams" userId="c957a50b-491f-4d94-b4bc-52aca3e2340d" providerId="ADAL" clId="{24AD1EBB-B856-443B-9200-42FCDD6529A9}" dt="2026-02-24T10:17:25.644" v="8078" actId="20577"/>
          <ac:spMkLst>
            <pc:docMk/>
            <pc:sldMk cId="2148662550" sldId="685"/>
            <ac:spMk id="3" creationId="{6BC9DC6F-03D5-4127-A75B-25DF58917468}"/>
          </ac:spMkLst>
        </pc:spChg>
        <pc:spChg chg="mod">
          <ac:chgData name="James Williams" userId="c957a50b-491f-4d94-b4bc-52aca3e2340d" providerId="ADAL" clId="{24AD1EBB-B856-443B-9200-42FCDD6529A9}" dt="2026-02-23T14:41:12.348" v="7845" actId="113"/>
          <ac:spMkLst>
            <pc:docMk/>
            <pc:sldMk cId="2148662550" sldId="685"/>
            <ac:spMk id="4" creationId="{82EF41BF-4F0D-7A2F-376E-3DCA23FAE268}"/>
          </ac:spMkLst>
        </pc:spChg>
        <pc:spChg chg="add mod">
          <ac:chgData name="James Williams" userId="c957a50b-491f-4d94-b4bc-52aca3e2340d" providerId="ADAL" clId="{24AD1EBB-B856-443B-9200-42FCDD6529A9}" dt="2026-02-19T13:17:13.516" v="7554"/>
          <ac:spMkLst>
            <pc:docMk/>
            <pc:sldMk cId="2148662550" sldId="685"/>
            <ac:spMk id="5" creationId="{FEE4CCBD-D25E-34D6-5178-C09278BE95CD}"/>
          </ac:spMkLst>
        </pc:spChg>
      </pc:sldChg>
      <pc:sldChg chg="addSp modSp mod">
        <pc:chgData name="James Williams" userId="c957a50b-491f-4d94-b4bc-52aca3e2340d" providerId="ADAL" clId="{24AD1EBB-B856-443B-9200-42FCDD6529A9}" dt="2026-02-24T10:17:53.316" v="8082" actId="6549"/>
        <pc:sldMkLst>
          <pc:docMk/>
          <pc:sldMk cId="3121671079" sldId="704"/>
        </pc:sldMkLst>
        <pc:spChg chg="mod">
          <ac:chgData name="James Williams" userId="c957a50b-491f-4d94-b4bc-52aca3e2340d" providerId="ADAL" clId="{24AD1EBB-B856-443B-9200-42FCDD6529A9}" dt="2026-02-24T10:09:30.697" v="7997" actId="20577"/>
          <ac:spMkLst>
            <pc:docMk/>
            <pc:sldMk cId="3121671079" sldId="704"/>
            <ac:spMk id="2" creationId="{61365102-6F14-4FB7-8C3C-AB618E6179A2}"/>
          </ac:spMkLst>
        </pc:spChg>
        <pc:spChg chg="add mod">
          <ac:chgData name="James Williams" userId="c957a50b-491f-4d94-b4bc-52aca3e2340d" providerId="ADAL" clId="{24AD1EBB-B856-443B-9200-42FCDD6529A9}" dt="2026-02-19T13:19:12.503" v="7584"/>
          <ac:spMkLst>
            <pc:docMk/>
            <pc:sldMk cId="3121671079" sldId="704"/>
            <ac:spMk id="3" creationId="{A2485C6F-CFDD-75ED-1184-4E90CF0BBFC8}"/>
          </ac:spMkLst>
        </pc:spChg>
        <pc:spChg chg="mod">
          <ac:chgData name="James Williams" userId="c957a50b-491f-4d94-b4bc-52aca3e2340d" providerId="ADAL" clId="{24AD1EBB-B856-443B-9200-42FCDD6529A9}" dt="2026-02-24T10:17:53.316" v="8082" actId="6549"/>
          <ac:spMkLst>
            <pc:docMk/>
            <pc:sldMk cId="3121671079" sldId="704"/>
            <ac:spMk id="4" creationId="{315499B9-6669-3CD6-8652-93BF273BE6D8}"/>
          </ac:spMkLst>
        </pc:spChg>
      </pc:sldChg>
      <pc:sldChg chg="addSp delSp modSp mod">
        <pc:chgData name="James Williams" userId="c957a50b-491f-4d94-b4bc-52aca3e2340d" providerId="ADAL" clId="{24AD1EBB-B856-443B-9200-42FCDD6529A9}" dt="2026-02-24T10:18:16.185" v="8096" actId="20577"/>
        <pc:sldMkLst>
          <pc:docMk/>
          <pc:sldMk cId="2247983677" sldId="705"/>
        </pc:sldMkLst>
        <pc:spChg chg="mod">
          <ac:chgData name="James Williams" userId="c957a50b-491f-4d94-b4bc-52aca3e2340d" providerId="ADAL" clId="{24AD1EBB-B856-443B-9200-42FCDD6529A9}" dt="2026-02-24T10:18:16.185" v="8096" actId="20577"/>
          <ac:spMkLst>
            <pc:docMk/>
            <pc:sldMk cId="2247983677" sldId="705"/>
            <ac:spMk id="2" creationId="{61365102-6F14-4FB7-8C3C-AB618E6179A2}"/>
          </ac:spMkLst>
        </pc:spChg>
        <pc:spChg chg="add mod">
          <ac:chgData name="James Williams" userId="c957a50b-491f-4d94-b4bc-52aca3e2340d" providerId="ADAL" clId="{24AD1EBB-B856-443B-9200-42FCDD6529A9}" dt="2026-02-19T13:19:29.582" v="7588"/>
          <ac:spMkLst>
            <pc:docMk/>
            <pc:sldMk cId="2247983677" sldId="705"/>
            <ac:spMk id="3" creationId="{C0849000-59FB-5293-F5B3-7CCC88E8B770}"/>
          </ac:spMkLst>
        </pc:spChg>
        <pc:spChg chg="mod">
          <ac:chgData name="James Williams" userId="c957a50b-491f-4d94-b4bc-52aca3e2340d" providerId="ADAL" clId="{24AD1EBB-B856-443B-9200-42FCDD6529A9}" dt="2026-02-24T10:09:54.601" v="8000" actId="20577"/>
          <ac:spMkLst>
            <pc:docMk/>
            <pc:sldMk cId="2247983677" sldId="705"/>
            <ac:spMk id="4" creationId="{315499B9-6669-3CD6-8652-93BF273BE6D8}"/>
          </ac:spMkLst>
        </pc:spChg>
        <pc:spChg chg="mod">
          <ac:chgData name="James Williams" userId="c957a50b-491f-4d94-b4bc-52aca3e2340d" providerId="ADAL" clId="{24AD1EBB-B856-443B-9200-42FCDD6529A9}" dt="2026-02-19T13:19:43.711" v="7591" actId="1076"/>
          <ac:spMkLst>
            <pc:docMk/>
            <pc:sldMk cId="2247983677" sldId="705"/>
            <ac:spMk id="20" creationId="{65A6B8C0-937A-686F-578A-2AF24134BDF2}"/>
          </ac:spMkLst>
        </pc:spChg>
        <pc:spChg chg="mod">
          <ac:chgData name="James Williams" userId="c957a50b-491f-4d94-b4bc-52aca3e2340d" providerId="ADAL" clId="{24AD1EBB-B856-443B-9200-42FCDD6529A9}" dt="2026-02-19T13:19:47.535" v="7592" actId="1076"/>
          <ac:spMkLst>
            <pc:docMk/>
            <pc:sldMk cId="2247983677" sldId="705"/>
            <ac:spMk id="55" creationId="{DC3CBEFE-A521-A791-B4CB-6136048D1E53}"/>
          </ac:spMkLst>
        </pc:spChg>
      </pc:sldChg>
      <pc:sldChg chg="addSp delSp modSp mod">
        <pc:chgData name="James Williams" userId="c957a50b-491f-4d94-b4bc-52aca3e2340d" providerId="ADAL" clId="{24AD1EBB-B856-443B-9200-42FCDD6529A9}" dt="2026-02-24T10:19:10.051" v="8112" actId="27636"/>
        <pc:sldMkLst>
          <pc:docMk/>
          <pc:sldMk cId="1642113183" sldId="706"/>
        </pc:sldMkLst>
        <pc:spChg chg="mod">
          <ac:chgData name="James Williams" userId="c957a50b-491f-4d94-b4bc-52aca3e2340d" providerId="ADAL" clId="{24AD1EBB-B856-443B-9200-42FCDD6529A9}" dt="2026-02-24T10:19:10.051" v="8112" actId="27636"/>
          <ac:spMkLst>
            <pc:docMk/>
            <pc:sldMk cId="1642113183" sldId="706"/>
            <ac:spMk id="2" creationId="{61365102-6F14-4FB7-8C3C-AB618E6179A2}"/>
          </ac:spMkLst>
        </pc:spChg>
        <pc:spChg chg="add mod">
          <ac:chgData name="James Williams" userId="c957a50b-491f-4d94-b4bc-52aca3e2340d" providerId="ADAL" clId="{24AD1EBB-B856-443B-9200-42FCDD6529A9}" dt="2026-02-19T13:21:31.238" v="7614"/>
          <ac:spMkLst>
            <pc:docMk/>
            <pc:sldMk cId="1642113183" sldId="706"/>
            <ac:spMk id="3" creationId="{98ADAEE1-615B-B617-3396-DC8EB1E633DB}"/>
          </ac:spMkLst>
        </pc:spChg>
        <pc:spChg chg="mod ord">
          <ac:chgData name="James Williams" userId="c957a50b-491f-4d94-b4bc-52aca3e2340d" providerId="ADAL" clId="{24AD1EBB-B856-443B-9200-42FCDD6529A9}" dt="2026-02-19T13:22:02.429" v="7622" actId="166"/>
          <ac:spMkLst>
            <pc:docMk/>
            <pc:sldMk cId="1642113183" sldId="706"/>
            <ac:spMk id="4" creationId="{315499B9-6669-3CD6-8652-93BF273BE6D8}"/>
          </ac:spMkLst>
        </pc:spChg>
        <pc:spChg chg="mod">
          <ac:chgData name="James Williams" userId="c957a50b-491f-4d94-b4bc-52aca3e2340d" providerId="ADAL" clId="{24AD1EBB-B856-443B-9200-42FCDD6529A9}" dt="2026-02-19T13:21:23.747" v="7612" actId="1076"/>
          <ac:spMkLst>
            <pc:docMk/>
            <pc:sldMk cId="1642113183" sldId="706"/>
            <ac:spMk id="29" creationId="{80BDC42C-2F92-3207-BE40-FD10FDA60706}"/>
          </ac:spMkLst>
        </pc:spChg>
        <pc:picChg chg="mod">
          <ac:chgData name="James Williams" userId="c957a50b-491f-4d94-b4bc-52aca3e2340d" providerId="ADAL" clId="{24AD1EBB-B856-443B-9200-42FCDD6529A9}" dt="2026-02-19T13:21:28.707" v="7613" actId="14100"/>
          <ac:picMkLst>
            <pc:docMk/>
            <pc:sldMk cId="1642113183" sldId="706"/>
            <ac:picMk id="19" creationId="{F6C67A22-4394-5EA2-4767-603DF4AE3621}"/>
          </ac:picMkLst>
        </pc:picChg>
        <pc:picChg chg="mod ord">
          <ac:chgData name="James Williams" userId="c957a50b-491f-4d94-b4bc-52aca3e2340d" providerId="ADAL" clId="{24AD1EBB-B856-443B-9200-42FCDD6529A9}" dt="2026-02-19T13:22:04.496" v="7623" actId="1076"/>
          <ac:picMkLst>
            <pc:docMk/>
            <pc:sldMk cId="1642113183" sldId="706"/>
            <ac:picMk id="28" creationId="{F49FC274-4D21-B871-F13C-DDCE2E5595FF}"/>
          </ac:picMkLst>
        </pc:picChg>
      </pc:sldChg>
      <pc:sldChg chg="addSp modSp mod">
        <pc:chgData name="James Williams" userId="c957a50b-491f-4d94-b4bc-52aca3e2340d" providerId="ADAL" clId="{24AD1EBB-B856-443B-9200-42FCDD6529A9}" dt="2026-02-19T13:22:35.401" v="7629"/>
        <pc:sldMkLst>
          <pc:docMk/>
          <pc:sldMk cId="2914966773" sldId="707"/>
        </pc:sldMkLst>
        <pc:spChg chg="mod">
          <ac:chgData name="James Williams" userId="c957a50b-491f-4d94-b4bc-52aca3e2340d" providerId="ADAL" clId="{24AD1EBB-B856-443B-9200-42FCDD6529A9}" dt="2026-02-05T11:12:34.552" v="7476" actId="20577"/>
          <ac:spMkLst>
            <pc:docMk/>
            <pc:sldMk cId="2914966773" sldId="707"/>
            <ac:spMk id="2" creationId="{61365102-6F14-4FB7-8C3C-AB618E6179A2}"/>
          </ac:spMkLst>
        </pc:spChg>
        <pc:spChg chg="add mod">
          <ac:chgData name="James Williams" userId="c957a50b-491f-4d94-b4bc-52aca3e2340d" providerId="ADAL" clId="{24AD1EBB-B856-443B-9200-42FCDD6529A9}" dt="2026-02-19T13:22:35.401" v="7629"/>
          <ac:spMkLst>
            <pc:docMk/>
            <pc:sldMk cId="2914966773" sldId="707"/>
            <ac:spMk id="3" creationId="{0B81A389-E303-B994-BCC0-8EB755AD6A70}"/>
          </ac:spMkLst>
        </pc:spChg>
        <pc:spChg chg="mod">
          <ac:chgData name="James Williams" userId="c957a50b-491f-4d94-b4bc-52aca3e2340d" providerId="ADAL" clId="{24AD1EBB-B856-443B-9200-42FCDD6529A9}" dt="2026-02-05T11:12:58.691" v="7479" actId="13926"/>
          <ac:spMkLst>
            <pc:docMk/>
            <pc:sldMk cId="2914966773" sldId="707"/>
            <ac:spMk id="4" creationId="{315499B9-6669-3CD6-8652-93BF273BE6D8}"/>
          </ac:spMkLst>
        </pc:spChg>
      </pc:sldChg>
      <pc:sldChg chg="addSp modSp mod ord">
        <pc:chgData name="James Williams" userId="c957a50b-491f-4d94-b4bc-52aca3e2340d" providerId="ADAL" clId="{24AD1EBB-B856-443B-9200-42FCDD6529A9}" dt="2026-02-19T13:19:05.079" v="7583" actId="14100"/>
        <pc:sldMkLst>
          <pc:docMk/>
          <pc:sldMk cId="793390533" sldId="708"/>
        </pc:sldMkLst>
        <pc:spChg chg="add mod">
          <ac:chgData name="James Williams" userId="c957a50b-491f-4d94-b4bc-52aca3e2340d" providerId="ADAL" clId="{24AD1EBB-B856-443B-9200-42FCDD6529A9}" dt="2026-02-19T13:19:05.079" v="7583" actId="14100"/>
          <ac:spMkLst>
            <pc:docMk/>
            <pc:sldMk cId="793390533" sldId="708"/>
            <ac:spMk id="5" creationId="{C28BF7EA-06BE-1EA6-3A1A-934718FA698E}"/>
          </ac:spMkLst>
        </pc:spChg>
        <pc:spChg chg="mod">
          <ac:chgData name="James Williams" userId="c957a50b-491f-4d94-b4bc-52aca3e2340d" providerId="ADAL" clId="{24AD1EBB-B856-443B-9200-42FCDD6529A9}" dt="2026-02-19T13:18:53.447" v="7582" actId="1076"/>
          <ac:spMkLst>
            <pc:docMk/>
            <pc:sldMk cId="793390533" sldId="708"/>
            <ac:spMk id="28" creationId="{11CE8628-DF5A-83E3-7E2B-0882C5AC67E9}"/>
          </ac:spMkLst>
        </pc:spChg>
        <pc:grpChg chg="mod">
          <ac:chgData name="James Williams" userId="c957a50b-491f-4d94-b4bc-52aca3e2340d" providerId="ADAL" clId="{24AD1EBB-B856-443B-9200-42FCDD6529A9}" dt="2026-02-19T13:18:49.758" v="7581" actId="1076"/>
          <ac:grpSpMkLst>
            <pc:docMk/>
            <pc:sldMk cId="793390533" sldId="708"/>
            <ac:grpSpMk id="3" creationId="{DE7439CA-4612-204B-AC4C-2F164EB9F6E6}"/>
          </ac:grpSpMkLst>
        </pc:grpChg>
      </pc:sldChg>
      <pc:sldChg chg="addSp modSp mod">
        <pc:chgData name="James Williams" userId="c957a50b-491f-4d94-b4bc-52aca3e2340d" providerId="ADAL" clId="{24AD1EBB-B856-443B-9200-42FCDD6529A9}" dt="2026-02-24T10:19:51.924" v="8129" actId="404"/>
        <pc:sldMkLst>
          <pc:docMk/>
          <pc:sldMk cId="1209938898" sldId="712"/>
        </pc:sldMkLst>
        <pc:spChg chg="mod">
          <ac:chgData name="James Williams" userId="c957a50b-491f-4d94-b4bc-52aca3e2340d" providerId="ADAL" clId="{24AD1EBB-B856-443B-9200-42FCDD6529A9}" dt="2026-02-24T10:19:51.924" v="8129" actId="404"/>
          <ac:spMkLst>
            <pc:docMk/>
            <pc:sldMk cId="1209938898" sldId="712"/>
            <ac:spMk id="2" creationId="{61365102-6F14-4FB7-8C3C-AB618E6179A2}"/>
          </ac:spMkLst>
        </pc:spChg>
        <pc:spChg chg="add mod">
          <ac:chgData name="James Williams" userId="c957a50b-491f-4d94-b4bc-52aca3e2340d" providerId="ADAL" clId="{24AD1EBB-B856-443B-9200-42FCDD6529A9}" dt="2026-02-19T13:22:21.545" v="7626"/>
          <ac:spMkLst>
            <pc:docMk/>
            <pc:sldMk cId="1209938898" sldId="712"/>
            <ac:spMk id="3" creationId="{77034744-457C-7284-6FFB-ABCD85CB282E}"/>
          </ac:spMkLst>
        </pc:spChg>
        <pc:spChg chg="mod ord">
          <ac:chgData name="James Williams" userId="c957a50b-491f-4d94-b4bc-52aca3e2340d" providerId="ADAL" clId="{24AD1EBB-B856-443B-9200-42FCDD6529A9}" dt="2026-02-05T11:12:00.974" v="7463" actId="403"/>
          <ac:spMkLst>
            <pc:docMk/>
            <pc:sldMk cId="1209938898" sldId="712"/>
            <ac:spMk id="4" creationId="{315499B9-6669-3CD6-8652-93BF273BE6D8}"/>
          </ac:spMkLst>
        </pc:spChg>
        <pc:picChg chg="mod">
          <ac:chgData name="James Williams" userId="c957a50b-491f-4d94-b4bc-52aca3e2340d" providerId="ADAL" clId="{24AD1EBB-B856-443B-9200-42FCDD6529A9}" dt="2026-02-19T13:22:26.683" v="7627" actId="1076"/>
          <ac:picMkLst>
            <pc:docMk/>
            <pc:sldMk cId="1209938898" sldId="712"/>
            <ac:picMk id="5" creationId="{E5CD0BC3-B252-3CFA-7F98-B11E97EB847F}"/>
          </ac:picMkLst>
        </pc:picChg>
      </pc:sldChg>
      <pc:sldChg chg="addSp modSp mod">
        <pc:chgData name="James Williams" userId="c957a50b-491f-4d94-b4bc-52aca3e2340d" providerId="ADAL" clId="{24AD1EBB-B856-443B-9200-42FCDD6529A9}" dt="2026-02-19T13:22:48.089" v="7632" actId="1076"/>
        <pc:sldMkLst>
          <pc:docMk/>
          <pc:sldMk cId="1310828481" sldId="716"/>
        </pc:sldMkLst>
        <pc:spChg chg="add mod">
          <ac:chgData name="James Williams" userId="c957a50b-491f-4d94-b4bc-52aca3e2340d" providerId="ADAL" clId="{24AD1EBB-B856-443B-9200-42FCDD6529A9}" dt="2026-02-19T13:22:44.370" v="7631"/>
          <ac:spMkLst>
            <pc:docMk/>
            <pc:sldMk cId="1310828481" sldId="716"/>
            <ac:spMk id="4" creationId="{95AD2C79-A2D6-6F6B-0488-C29E42CDA356}"/>
          </ac:spMkLst>
        </pc:spChg>
        <pc:spChg chg="mod">
          <ac:chgData name="James Williams" userId="c957a50b-491f-4d94-b4bc-52aca3e2340d" providerId="ADAL" clId="{24AD1EBB-B856-443B-9200-42FCDD6529A9}" dt="2026-02-19T13:22:48.089" v="7632" actId="1076"/>
          <ac:spMkLst>
            <pc:docMk/>
            <pc:sldMk cId="1310828481" sldId="716"/>
            <ac:spMk id="7" creationId="{AB11C621-F2B1-1160-E65A-F9EF975E8A8B}"/>
          </ac:spMkLst>
        </pc:spChg>
      </pc:sldChg>
      <pc:sldChg chg="addSp modSp mod">
        <pc:chgData name="James Williams" userId="c957a50b-491f-4d94-b4bc-52aca3e2340d" providerId="ADAL" clId="{24AD1EBB-B856-443B-9200-42FCDD6529A9}" dt="2026-02-19T13:22:54.128" v="7634" actId="20577"/>
        <pc:sldMkLst>
          <pc:docMk/>
          <pc:sldMk cId="2760487928" sldId="718"/>
        </pc:sldMkLst>
        <pc:spChg chg="add mod">
          <ac:chgData name="James Williams" userId="c957a50b-491f-4d94-b4bc-52aca3e2340d" providerId="ADAL" clId="{24AD1EBB-B856-443B-9200-42FCDD6529A9}" dt="2026-02-19T13:22:54.128" v="7634" actId="20577"/>
          <ac:spMkLst>
            <pc:docMk/>
            <pc:sldMk cId="2760487928" sldId="718"/>
            <ac:spMk id="3" creationId="{5D69498F-B787-76C2-6D3D-8EC22AD35EBF}"/>
          </ac:spMkLst>
        </pc:spChg>
      </pc:sldChg>
      <pc:sldChg chg="addSp modSp mod">
        <pc:chgData name="James Williams" userId="c957a50b-491f-4d94-b4bc-52aca3e2340d" providerId="ADAL" clId="{24AD1EBB-B856-443B-9200-42FCDD6529A9}" dt="2026-02-19T13:22:56.908" v="7635"/>
        <pc:sldMkLst>
          <pc:docMk/>
          <pc:sldMk cId="152745551" sldId="727"/>
        </pc:sldMkLst>
        <pc:spChg chg="add mod">
          <ac:chgData name="James Williams" userId="c957a50b-491f-4d94-b4bc-52aca3e2340d" providerId="ADAL" clId="{24AD1EBB-B856-443B-9200-42FCDD6529A9}" dt="2026-02-19T13:22:56.908" v="7635"/>
          <ac:spMkLst>
            <pc:docMk/>
            <pc:sldMk cId="152745551" sldId="727"/>
            <ac:spMk id="2" creationId="{9595CF9A-0017-1E9D-46B9-629A805F9D03}"/>
          </ac:spMkLst>
        </pc:spChg>
      </pc:sldChg>
      <pc:sldChg chg="addSp modSp mod modNotesTx">
        <pc:chgData name="James Williams" userId="c957a50b-491f-4d94-b4bc-52aca3e2340d" providerId="ADAL" clId="{24AD1EBB-B856-443B-9200-42FCDD6529A9}" dt="2026-02-19T13:23:23.484" v="7639"/>
        <pc:sldMkLst>
          <pc:docMk/>
          <pc:sldMk cId="1768468725" sldId="729"/>
        </pc:sldMkLst>
        <pc:spChg chg="add mod">
          <ac:chgData name="James Williams" userId="c957a50b-491f-4d94-b4bc-52aca3e2340d" providerId="ADAL" clId="{24AD1EBB-B856-443B-9200-42FCDD6529A9}" dt="2026-02-19T13:23:23.484" v="7639"/>
          <ac:spMkLst>
            <pc:docMk/>
            <pc:sldMk cId="1768468725" sldId="729"/>
            <ac:spMk id="2" creationId="{E974A968-C600-E544-D6D9-B22C2116934D}"/>
          </ac:spMkLst>
        </pc:spChg>
      </pc:sldChg>
      <pc:sldChg chg="addSp modSp mod">
        <pc:chgData name="James Williams" userId="c957a50b-491f-4d94-b4bc-52aca3e2340d" providerId="ADAL" clId="{24AD1EBB-B856-443B-9200-42FCDD6529A9}" dt="2026-02-19T13:23:37.898" v="7641"/>
        <pc:sldMkLst>
          <pc:docMk/>
          <pc:sldMk cId="2938959114" sldId="731"/>
        </pc:sldMkLst>
        <pc:spChg chg="add mod">
          <ac:chgData name="James Williams" userId="c957a50b-491f-4d94-b4bc-52aca3e2340d" providerId="ADAL" clId="{24AD1EBB-B856-443B-9200-42FCDD6529A9}" dt="2026-02-19T13:23:37.898" v="7641"/>
          <ac:spMkLst>
            <pc:docMk/>
            <pc:sldMk cId="2938959114" sldId="731"/>
            <ac:spMk id="3" creationId="{ACC0876B-4629-90A5-4D3B-9F2324696F9F}"/>
          </ac:spMkLst>
        </pc:spChg>
        <pc:spChg chg="mod">
          <ac:chgData name="James Williams" userId="c957a50b-491f-4d94-b4bc-52aca3e2340d" providerId="ADAL" clId="{24AD1EBB-B856-443B-9200-42FCDD6529A9}" dt="2026-02-05T11:04:43.479" v="7324" actId="403"/>
          <ac:spMkLst>
            <pc:docMk/>
            <pc:sldMk cId="2938959114" sldId="731"/>
            <ac:spMk id="4" creationId="{315499B9-6669-3CD6-8652-93BF273BE6D8}"/>
          </ac:spMkLst>
        </pc:spChg>
      </pc:sldChg>
      <pc:sldChg chg="modSp mod">
        <pc:chgData name="James Williams" userId="c957a50b-491f-4d94-b4bc-52aca3e2340d" providerId="ADAL" clId="{24AD1EBB-B856-443B-9200-42FCDD6529A9}" dt="2026-02-11T17:19:12.454" v="7522" actId="20577"/>
        <pc:sldMkLst>
          <pc:docMk/>
          <pc:sldMk cId="4240221698" sldId="732"/>
        </pc:sldMkLst>
        <pc:spChg chg="mod">
          <ac:chgData name="James Williams" userId="c957a50b-491f-4d94-b4bc-52aca3e2340d" providerId="ADAL" clId="{24AD1EBB-B856-443B-9200-42FCDD6529A9}" dt="2026-02-11T17:19:12.454" v="7522" actId="20577"/>
          <ac:spMkLst>
            <pc:docMk/>
            <pc:sldMk cId="4240221698" sldId="732"/>
            <ac:spMk id="4" creationId="{315499B9-6669-3CD6-8652-93BF273BE6D8}"/>
          </ac:spMkLst>
        </pc:spChg>
        <pc:spChg chg="mod">
          <ac:chgData name="James Williams" userId="c957a50b-491f-4d94-b4bc-52aca3e2340d" providerId="ADAL" clId="{24AD1EBB-B856-443B-9200-42FCDD6529A9}" dt="2026-02-05T11:00:11.627" v="6925" actId="403"/>
          <ac:spMkLst>
            <pc:docMk/>
            <pc:sldMk cId="4240221698" sldId="732"/>
            <ac:spMk id="7" creationId="{F7A2D2E8-FA1B-25C6-052A-83B4F23B5912}"/>
          </ac:spMkLst>
        </pc:spChg>
      </pc:sldChg>
      <pc:sldChg chg="addSp modSp mod">
        <pc:chgData name="James Williams" userId="c957a50b-491f-4d94-b4bc-52aca3e2340d" providerId="ADAL" clId="{24AD1EBB-B856-443B-9200-42FCDD6529A9}" dt="2026-02-19T13:23:18.058" v="7637" actId="1076"/>
        <pc:sldMkLst>
          <pc:docMk/>
          <pc:sldMk cId="2459933392" sldId="751"/>
        </pc:sldMkLst>
        <pc:spChg chg="add mod">
          <ac:chgData name="James Williams" userId="c957a50b-491f-4d94-b4bc-52aca3e2340d" providerId="ADAL" clId="{24AD1EBB-B856-443B-9200-42FCDD6529A9}" dt="2026-02-19T13:23:06.434" v="7636"/>
          <ac:spMkLst>
            <pc:docMk/>
            <pc:sldMk cId="2459933392" sldId="751"/>
            <ac:spMk id="2" creationId="{539054FD-32CA-32D9-03BC-AE24BCEA8DE8}"/>
          </ac:spMkLst>
        </pc:spChg>
        <pc:picChg chg="mod">
          <ac:chgData name="James Williams" userId="c957a50b-491f-4d94-b4bc-52aca3e2340d" providerId="ADAL" clId="{24AD1EBB-B856-443B-9200-42FCDD6529A9}" dt="2026-02-19T13:23:18.058" v="7637" actId="1076"/>
          <ac:picMkLst>
            <pc:docMk/>
            <pc:sldMk cId="2459933392" sldId="751"/>
            <ac:picMk id="3" creationId="{103D02B4-5954-1C24-108E-6BF016F67811}"/>
          </ac:picMkLst>
        </pc:picChg>
      </pc:sldChg>
      <pc:sldChg chg="addSp modSp mod ord">
        <pc:chgData name="James Williams" userId="c957a50b-491f-4d94-b4bc-52aca3e2340d" providerId="ADAL" clId="{24AD1EBB-B856-443B-9200-42FCDD6529A9}" dt="2026-02-19T13:15:54.967" v="7541"/>
        <pc:sldMkLst>
          <pc:docMk/>
          <pc:sldMk cId="3230817389" sldId="755"/>
        </pc:sldMkLst>
        <pc:spChg chg="add mod">
          <ac:chgData name="James Williams" userId="c957a50b-491f-4d94-b4bc-52aca3e2340d" providerId="ADAL" clId="{24AD1EBB-B856-443B-9200-42FCDD6529A9}" dt="2026-02-19T13:15:54.967" v="7541"/>
          <ac:spMkLst>
            <pc:docMk/>
            <pc:sldMk cId="3230817389" sldId="755"/>
            <ac:spMk id="3" creationId="{B5DD0FEB-1564-1193-C103-40A56188E03F}"/>
          </ac:spMkLst>
        </pc:spChg>
        <pc:spChg chg="mod">
          <ac:chgData name="James Williams" userId="c957a50b-491f-4d94-b4bc-52aca3e2340d" providerId="ADAL" clId="{24AD1EBB-B856-443B-9200-42FCDD6529A9}" dt="2026-02-05T11:53:54.375" v="7495" actId="12"/>
          <ac:spMkLst>
            <pc:docMk/>
            <pc:sldMk cId="3230817389" sldId="755"/>
            <ac:spMk id="4" creationId="{2A92F394-4822-8F9D-64C2-3CC8856C83B2}"/>
          </ac:spMkLst>
        </pc:spChg>
        <pc:grpChg chg="mod">
          <ac:chgData name="James Williams" userId="c957a50b-491f-4d94-b4bc-52aca3e2340d" providerId="ADAL" clId="{24AD1EBB-B856-443B-9200-42FCDD6529A9}" dt="2026-02-02T11:04:01.695" v="5519" actId="1076"/>
          <ac:grpSpMkLst>
            <pc:docMk/>
            <pc:sldMk cId="3230817389" sldId="755"/>
            <ac:grpSpMk id="33" creationId="{1E9E46D5-C3BC-0412-AC1D-5DF8F8C77D77}"/>
          </ac:grpSpMkLst>
        </pc:grpChg>
      </pc:sldChg>
      <pc:sldChg chg="addSp modSp mod">
        <pc:chgData name="James Williams" userId="c957a50b-491f-4d94-b4bc-52aca3e2340d" providerId="ADAL" clId="{24AD1EBB-B856-443B-9200-42FCDD6529A9}" dt="2026-02-19T13:22:31.590" v="7628"/>
        <pc:sldMkLst>
          <pc:docMk/>
          <pc:sldMk cId="1360302422" sldId="756"/>
        </pc:sldMkLst>
        <pc:spChg chg="add mod">
          <ac:chgData name="James Williams" userId="c957a50b-491f-4d94-b4bc-52aca3e2340d" providerId="ADAL" clId="{24AD1EBB-B856-443B-9200-42FCDD6529A9}" dt="2026-02-19T13:22:31.590" v="7628"/>
          <ac:spMkLst>
            <pc:docMk/>
            <pc:sldMk cId="1360302422" sldId="756"/>
            <ac:spMk id="3" creationId="{E1068048-E65C-9C24-2DBC-7BA617162B73}"/>
          </ac:spMkLst>
        </pc:spChg>
      </pc:sldChg>
      <pc:sldChg chg="addSp modSp mod">
        <pc:chgData name="James Williams" userId="c957a50b-491f-4d94-b4bc-52aca3e2340d" providerId="ADAL" clId="{24AD1EBB-B856-443B-9200-42FCDD6529A9}" dt="2026-02-19T13:21:03.100" v="7608" actId="404"/>
        <pc:sldMkLst>
          <pc:docMk/>
          <pc:sldMk cId="2577245886" sldId="771"/>
        </pc:sldMkLst>
        <pc:spChg chg="mod">
          <ac:chgData name="James Williams" userId="c957a50b-491f-4d94-b4bc-52aca3e2340d" providerId="ADAL" clId="{24AD1EBB-B856-443B-9200-42FCDD6529A9}" dt="2026-02-05T11:10:50.019" v="7404" actId="404"/>
          <ac:spMkLst>
            <pc:docMk/>
            <pc:sldMk cId="2577245886" sldId="771"/>
            <ac:spMk id="2" creationId="{61365102-6F14-4FB7-8C3C-AB618E6179A2}"/>
          </ac:spMkLst>
        </pc:spChg>
        <pc:spChg chg="add mod">
          <ac:chgData name="James Williams" userId="c957a50b-491f-4d94-b4bc-52aca3e2340d" providerId="ADAL" clId="{24AD1EBB-B856-443B-9200-42FCDD6529A9}" dt="2026-02-19T13:20:22.432" v="7599"/>
          <ac:spMkLst>
            <pc:docMk/>
            <pc:sldMk cId="2577245886" sldId="771"/>
            <ac:spMk id="3" creationId="{1D2E931D-E78D-73DF-037A-C40B2FE821FB}"/>
          </ac:spMkLst>
        </pc:spChg>
        <pc:spChg chg="mod">
          <ac:chgData name="James Williams" userId="c957a50b-491f-4d94-b4bc-52aca3e2340d" providerId="ADAL" clId="{24AD1EBB-B856-443B-9200-42FCDD6529A9}" dt="2026-02-19T13:21:03.100" v="7608" actId="404"/>
          <ac:spMkLst>
            <pc:docMk/>
            <pc:sldMk cId="2577245886" sldId="771"/>
            <ac:spMk id="18" creationId="{0BA5D2BC-305A-BCFE-C59E-B49EA262FE73}"/>
          </ac:spMkLst>
        </pc:spChg>
        <pc:picChg chg="mod">
          <ac:chgData name="James Williams" userId="c957a50b-491f-4d94-b4bc-52aca3e2340d" providerId="ADAL" clId="{24AD1EBB-B856-443B-9200-42FCDD6529A9}" dt="2026-02-19T13:20:33.047" v="7606" actId="1076"/>
          <ac:picMkLst>
            <pc:docMk/>
            <pc:sldMk cId="2577245886" sldId="771"/>
            <ac:picMk id="11" creationId="{EABD4845-826C-CB9C-FFE5-FCE7621DCF45}"/>
          </ac:picMkLst>
        </pc:picChg>
        <pc:picChg chg="mod">
          <ac:chgData name="James Williams" userId="c957a50b-491f-4d94-b4bc-52aca3e2340d" providerId="ADAL" clId="{24AD1EBB-B856-443B-9200-42FCDD6529A9}" dt="2026-02-05T11:10:43.293" v="7403" actId="1076"/>
          <ac:picMkLst>
            <pc:docMk/>
            <pc:sldMk cId="2577245886" sldId="771"/>
            <ac:picMk id="17" creationId="{4D0468D5-35A9-52D3-1C61-7014FB6BC71F}"/>
          </ac:picMkLst>
        </pc:picChg>
      </pc:sldChg>
      <pc:sldChg chg="addSp modSp">
        <pc:chgData name="James Williams" userId="c957a50b-491f-4d94-b4bc-52aca3e2340d" providerId="ADAL" clId="{24AD1EBB-B856-443B-9200-42FCDD6529A9}" dt="2026-02-19T13:16:24.239" v="7545"/>
        <pc:sldMkLst>
          <pc:docMk/>
          <pc:sldMk cId="725808273" sldId="777"/>
        </pc:sldMkLst>
        <pc:spChg chg="add mod">
          <ac:chgData name="James Williams" userId="c957a50b-491f-4d94-b4bc-52aca3e2340d" providerId="ADAL" clId="{24AD1EBB-B856-443B-9200-42FCDD6529A9}" dt="2026-02-19T13:16:24.239" v="7545"/>
          <ac:spMkLst>
            <pc:docMk/>
            <pc:sldMk cId="725808273" sldId="777"/>
            <ac:spMk id="5" creationId="{B300BC3A-1FEF-7A6A-2336-7175C3420A24}"/>
          </ac:spMkLst>
        </pc:spChg>
      </pc:sldChg>
      <pc:sldChg chg="addSp modSp">
        <pc:chgData name="James Williams" userId="c957a50b-491f-4d94-b4bc-52aca3e2340d" providerId="ADAL" clId="{24AD1EBB-B856-443B-9200-42FCDD6529A9}" dt="2026-02-19T13:16:18.826" v="7544"/>
        <pc:sldMkLst>
          <pc:docMk/>
          <pc:sldMk cId="3601412974" sldId="778"/>
        </pc:sldMkLst>
        <pc:spChg chg="add mod">
          <ac:chgData name="James Williams" userId="c957a50b-491f-4d94-b4bc-52aca3e2340d" providerId="ADAL" clId="{24AD1EBB-B856-443B-9200-42FCDD6529A9}" dt="2026-02-19T13:16:18.826" v="7544"/>
          <ac:spMkLst>
            <pc:docMk/>
            <pc:sldMk cId="3601412974" sldId="778"/>
            <ac:spMk id="3" creationId="{DB323DA4-3558-5089-5CDE-E1BDB6D9BE72}"/>
          </ac:spMkLst>
        </pc:spChg>
      </pc:sldChg>
      <pc:sldChg chg="addSp modSp mod">
        <pc:chgData name="James Williams" userId="c957a50b-491f-4d94-b4bc-52aca3e2340d" providerId="ADAL" clId="{24AD1EBB-B856-443B-9200-42FCDD6529A9}" dt="2026-02-19T13:16:52.679" v="7550" actId="1036"/>
        <pc:sldMkLst>
          <pc:docMk/>
          <pc:sldMk cId="3276975613" sldId="781"/>
        </pc:sldMkLst>
        <pc:spChg chg="add mod">
          <ac:chgData name="James Williams" userId="c957a50b-491f-4d94-b4bc-52aca3e2340d" providerId="ADAL" clId="{24AD1EBB-B856-443B-9200-42FCDD6529A9}" dt="2026-02-19T13:16:52.679" v="7550" actId="1036"/>
          <ac:spMkLst>
            <pc:docMk/>
            <pc:sldMk cId="3276975613" sldId="781"/>
            <ac:spMk id="3" creationId="{8D6E6AC1-B87C-AE20-D3BF-BF00A67D316E}"/>
          </ac:spMkLst>
        </pc:spChg>
      </pc:sldChg>
      <pc:sldChg chg="addSp modSp mod">
        <pc:chgData name="James Williams" userId="c957a50b-491f-4d94-b4bc-52aca3e2340d" providerId="ADAL" clId="{24AD1EBB-B856-443B-9200-42FCDD6529A9}" dt="2026-02-19T13:15:41.407" v="7540" actId="1076"/>
        <pc:sldMkLst>
          <pc:docMk/>
          <pc:sldMk cId="3679049222" sldId="786"/>
        </pc:sldMkLst>
        <pc:spChg chg="mod">
          <ac:chgData name="James Williams" userId="c957a50b-491f-4d94-b4bc-52aca3e2340d" providerId="ADAL" clId="{24AD1EBB-B856-443B-9200-42FCDD6529A9}" dt="2026-02-19T13:15:41.407" v="7540" actId="1076"/>
          <ac:spMkLst>
            <pc:docMk/>
            <pc:sldMk cId="3679049222" sldId="786"/>
            <ac:spMk id="5" creationId="{ACC730D5-A70E-A657-1EF7-E5738C8819CD}"/>
          </ac:spMkLst>
        </pc:spChg>
        <pc:spChg chg="add mod">
          <ac:chgData name="James Williams" userId="c957a50b-491f-4d94-b4bc-52aca3e2340d" providerId="ADAL" clId="{24AD1EBB-B856-443B-9200-42FCDD6529A9}" dt="2026-02-19T13:15:31.192" v="7539" actId="208"/>
          <ac:spMkLst>
            <pc:docMk/>
            <pc:sldMk cId="3679049222" sldId="786"/>
            <ac:spMk id="6" creationId="{3FA7C0D8-EB6C-D69F-19C4-A10C78F21852}"/>
          </ac:spMkLst>
        </pc:spChg>
      </pc:sldChg>
      <pc:sldChg chg="addSp modSp">
        <pc:chgData name="James Williams" userId="c957a50b-491f-4d94-b4bc-52aca3e2340d" providerId="ADAL" clId="{24AD1EBB-B856-443B-9200-42FCDD6529A9}" dt="2026-02-19T13:16:58.966" v="7551"/>
        <pc:sldMkLst>
          <pc:docMk/>
          <pc:sldMk cId="963094323" sldId="860"/>
        </pc:sldMkLst>
        <pc:spChg chg="add mod">
          <ac:chgData name="James Williams" userId="c957a50b-491f-4d94-b4bc-52aca3e2340d" providerId="ADAL" clId="{24AD1EBB-B856-443B-9200-42FCDD6529A9}" dt="2026-02-19T13:16:58.966" v="7551"/>
          <ac:spMkLst>
            <pc:docMk/>
            <pc:sldMk cId="963094323" sldId="860"/>
            <ac:spMk id="2" creationId="{D4A5CD50-CDD0-5E43-C2EA-8C885ACAE120}"/>
          </ac:spMkLst>
        </pc:spChg>
      </pc:sldChg>
      <pc:sldChg chg="addSp modSp">
        <pc:chgData name="James Williams" userId="c957a50b-491f-4d94-b4bc-52aca3e2340d" providerId="ADAL" clId="{24AD1EBB-B856-443B-9200-42FCDD6529A9}" dt="2026-02-19T13:23:46.318" v="7642"/>
        <pc:sldMkLst>
          <pc:docMk/>
          <pc:sldMk cId="1700058751" sldId="868"/>
        </pc:sldMkLst>
        <pc:spChg chg="add mod">
          <ac:chgData name="James Williams" userId="c957a50b-491f-4d94-b4bc-52aca3e2340d" providerId="ADAL" clId="{24AD1EBB-B856-443B-9200-42FCDD6529A9}" dt="2026-02-19T13:23:46.318" v="7642"/>
          <ac:spMkLst>
            <pc:docMk/>
            <pc:sldMk cId="1700058751" sldId="868"/>
            <ac:spMk id="4" creationId="{3C8DEE50-4FA3-0D6B-6CAF-80E694C281B9}"/>
          </ac:spMkLst>
        </pc:spChg>
      </pc:sldChg>
      <pc:sldChg chg="addSp modSp mod">
        <pc:chgData name="James Williams" userId="c957a50b-491f-4d94-b4bc-52aca3e2340d" providerId="ADAL" clId="{24AD1EBB-B856-443B-9200-42FCDD6529A9}" dt="2026-02-24T10:07:05.773" v="7955" actId="20577"/>
        <pc:sldMkLst>
          <pc:docMk/>
          <pc:sldMk cId="2165028078" sldId="869"/>
        </pc:sldMkLst>
        <pc:spChg chg="mod">
          <ac:chgData name="James Williams" userId="c957a50b-491f-4d94-b4bc-52aca3e2340d" providerId="ADAL" clId="{24AD1EBB-B856-443B-9200-42FCDD6529A9}" dt="2026-02-24T10:07:05.773" v="7955" actId="20577"/>
          <ac:spMkLst>
            <pc:docMk/>
            <pc:sldMk cId="2165028078" sldId="869"/>
            <ac:spMk id="2" creationId="{11FA13C0-DDF8-E2C2-D69D-E953591DF35A}"/>
          </ac:spMkLst>
        </pc:spChg>
        <pc:spChg chg="add mod">
          <ac:chgData name="James Williams" userId="c957a50b-491f-4d94-b4bc-52aca3e2340d" providerId="ADAL" clId="{24AD1EBB-B856-443B-9200-42FCDD6529A9}" dt="2026-02-19T13:18:20.484" v="7574"/>
          <ac:spMkLst>
            <pc:docMk/>
            <pc:sldMk cId="2165028078" sldId="869"/>
            <ac:spMk id="3" creationId="{5E703F94-089A-1F22-B709-2DEC240D83A0}"/>
          </ac:spMkLst>
        </pc:spChg>
      </pc:sldChg>
      <pc:sldChg chg="addSp delSp modSp mod modNotesTx">
        <pc:chgData name="James Williams" userId="c957a50b-491f-4d94-b4bc-52aca3e2340d" providerId="ADAL" clId="{24AD1EBB-B856-443B-9200-42FCDD6529A9}" dt="2026-02-24T10:07:27.196" v="7963" actId="20577"/>
        <pc:sldMkLst>
          <pc:docMk/>
          <pc:sldMk cId="2859165777" sldId="870"/>
        </pc:sldMkLst>
        <pc:spChg chg="mod">
          <ac:chgData name="James Williams" userId="c957a50b-491f-4d94-b4bc-52aca3e2340d" providerId="ADAL" clId="{24AD1EBB-B856-443B-9200-42FCDD6529A9}" dt="2026-02-24T10:07:27.196" v="7963" actId="20577"/>
          <ac:spMkLst>
            <pc:docMk/>
            <pc:sldMk cId="2859165777" sldId="870"/>
            <ac:spMk id="2" creationId="{C2C797B6-A61E-4EEC-5EEF-F395AFA5F85F}"/>
          </ac:spMkLst>
        </pc:spChg>
        <pc:spChg chg="mod">
          <ac:chgData name="James Williams" userId="c957a50b-491f-4d94-b4bc-52aca3e2340d" providerId="ADAL" clId="{24AD1EBB-B856-443B-9200-42FCDD6529A9}" dt="2026-02-02T11:15:42.802" v="5610" actId="113"/>
          <ac:spMkLst>
            <pc:docMk/>
            <pc:sldMk cId="2859165777" sldId="870"/>
            <ac:spMk id="4" creationId="{3C78810E-871F-BC93-5AA2-0C3402592376}"/>
          </ac:spMkLst>
        </pc:spChg>
        <pc:spChg chg="add mod">
          <ac:chgData name="James Williams" userId="c957a50b-491f-4d94-b4bc-52aca3e2340d" providerId="ADAL" clId="{24AD1EBB-B856-443B-9200-42FCDD6529A9}" dt="2026-02-19T13:18:31.865" v="7576"/>
          <ac:spMkLst>
            <pc:docMk/>
            <pc:sldMk cId="2859165777" sldId="870"/>
            <ac:spMk id="6" creationId="{9A406BDE-C7E4-CF96-00AF-D45964872A5B}"/>
          </ac:spMkLst>
        </pc:spChg>
        <pc:picChg chg="add mod">
          <ac:chgData name="James Williams" userId="c957a50b-491f-4d94-b4bc-52aca3e2340d" providerId="ADAL" clId="{24AD1EBB-B856-443B-9200-42FCDD6529A9}" dt="2026-02-02T11:15:08.022" v="5594" actId="1076"/>
          <ac:picMkLst>
            <pc:docMk/>
            <pc:sldMk cId="2859165777" sldId="870"/>
            <ac:picMk id="11" creationId="{980B8829-42A4-E4D5-6E07-D1B1328B9389}"/>
          </ac:picMkLst>
        </pc:picChg>
      </pc:sldChg>
      <pc:sldChg chg="addSp modSp">
        <pc:chgData name="James Williams" userId="c957a50b-491f-4d94-b4bc-52aca3e2340d" providerId="ADAL" clId="{24AD1EBB-B856-443B-9200-42FCDD6529A9}" dt="2026-02-19T13:18:07.153" v="7570"/>
        <pc:sldMkLst>
          <pc:docMk/>
          <pc:sldMk cId="1968513302" sldId="872"/>
        </pc:sldMkLst>
        <pc:spChg chg="add mod">
          <ac:chgData name="James Williams" userId="c957a50b-491f-4d94-b4bc-52aca3e2340d" providerId="ADAL" clId="{24AD1EBB-B856-443B-9200-42FCDD6529A9}" dt="2026-02-19T13:18:07.153" v="7570"/>
          <ac:spMkLst>
            <pc:docMk/>
            <pc:sldMk cId="1968513302" sldId="872"/>
            <ac:spMk id="5" creationId="{58F08E36-31CD-1AAB-D0C0-2AAD0FDDF0BD}"/>
          </ac:spMkLst>
        </pc:spChg>
      </pc:sldChg>
      <pc:sldChg chg="add">
        <pc:chgData name="James Williams" userId="c957a50b-491f-4d94-b4bc-52aca3e2340d" providerId="ADAL" clId="{24AD1EBB-B856-443B-9200-42FCDD6529A9}" dt="2026-02-02T11:04:59.758" v="5528"/>
        <pc:sldMkLst>
          <pc:docMk/>
          <pc:sldMk cId="3911392556" sldId="874"/>
        </pc:sldMkLst>
      </pc:sldChg>
      <pc:sldChg chg="add">
        <pc:chgData name="James Williams" userId="c957a50b-491f-4d94-b4bc-52aca3e2340d" providerId="ADAL" clId="{24AD1EBB-B856-443B-9200-42FCDD6529A9}" dt="2026-02-02T11:04:59.758" v="5528"/>
        <pc:sldMkLst>
          <pc:docMk/>
          <pc:sldMk cId="3028780049" sldId="875"/>
        </pc:sldMkLst>
      </pc:sldChg>
      <pc:sldChg chg="addSp modSp mod">
        <pc:chgData name="James Williams" userId="c957a50b-491f-4d94-b4bc-52aca3e2340d" providerId="ADAL" clId="{24AD1EBB-B856-443B-9200-42FCDD6529A9}" dt="2026-02-19T13:22:39.385" v="7630"/>
        <pc:sldMkLst>
          <pc:docMk/>
          <pc:sldMk cId="2447357590" sldId="879"/>
        </pc:sldMkLst>
        <pc:spChg chg="add mod">
          <ac:chgData name="James Williams" userId="c957a50b-491f-4d94-b4bc-52aca3e2340d" providerId="ADAL" clId="{24AD1EBB-B856-443B-9200-42FCDD6529A9}" dt="2026-02-19T13:22:39.385" v="7630"/>
          <ac:spMkLst>
            <pc:docMk/>
            <pc:sldMk cId="2447357590" sldId="879"/>
            <ac:spMk id="3" creationId="{9E41CCAD-81F0-59DC-5081-237F69BAC55A}"/>
          </ac:spMkLst>
        </pc:spChg>
      </pc:sldChg>
      <pc:sldChg chg="addSp modSp">
        <pc:chgData name="James Williams" userId="c957a50b-491f-4d94-b4bc-52aca3e2340d" providerId="ADAL" clId="{24AD1EBB-B856-443B-9200-42FCDD6529A9}" dt="2026-02-19T13:18:38.478" v="7578"/>
        <pc:sldMkLst>
          <pc:docMk/>
          <pc:sldMk cId="3720936745" sldId="880"/>
        </pc:sldMkLst>
        <pc:spChg chg="add mod">
          <ac:chgData name="James Williams" userId="c957a50b-491f-4d94-b4bc-52aca3e2340d" providerId="ADAL" clId="{24AD1EBB-B856-443B-9200-42FCDD6529A9}" dt="2026-02-19T13:18:38.478" v="7578"/>
          <ac:spMkLst>
            <pc:docMk/>
            <pc:sldMk cId="3720936745" sldId="880"/>
            <ac:spMk id="5" creationId="{B56DEE06-A2A0-98F4-10F6-3C8E30327352}"/>
          </ac:spMkLst>
        </pc:spChg>
      </pc:sldChg>
      <pc:sldChg chg="addSp modSp">
        <pc:chgData name="James Williams" userId="c957a50b-491f-4d94-b4bc-52aca3e2340d" providerId="ADAL" clId="{24AD1EBB-B856-443B-9200-42FCDD6529A9}" dt="2026-02-19T13:23:52.475" v="7643"/>
        <pc:sldMkLst>
          <pc:docMk/>
          <pc:sldMk cId="1859141823" sldId="881"/>
        </pc:sldMkLst>
        <pc:spChg chg="add mod">
          <ac:chgData name="James Williams" userId="c957a50b-491f-4d94-b4bc-52aca3e2340d" providerId="ADAL" clId="{24AD1EBB-B856-443B-9200-42FCDD6529A9}" dt="2026-02-19T13:23:52.475" v="7643"/>
          <ac:spMkLst>
            <pc:docMk/>
            <pc:sldMk cId="1859141823" sldId="881"/>
            <ac:spMk id="4" creationId="{DAB7C8C4-E89E-6BEB-43F1-2BBFBC87C33A}"/>
          </ac:spMkLst>
        </pc:spChg>
      </pc:sldChg>
      <pc:sldChg chg="addSp modSp">
        <pc:chgData name="James Williams" userId="c957a50b-491f-4d94-b4bc-52aca3e2340d" providerId="ADAL" clId="{24AD1EBB-B856-443B-9200-42FCDD6529A9}" dt="2026-02-19T13:16:02.032" v="7542"/>
        <pc:sldMkLst>
          <pc:docMk/>
          <pc:sldMk cId="3649990523" sldId="884"/>
        </pc:sldMkLst>
        <pc:spChg chg="add mod">
          <ac:chgData name="James Williams" userId="c957a50b-491f-4d94-b4bc-52aca3e2340d" providerId="ADAL" clId="{24AD1EBB-B856-443B-9200-42FCDD6529A9}" dt="2026-02-19T13:16:02.032" v="7542"/>
          <ac:spMkLst>
            <pc:docMk/>
            <pc:sldMk cId="3649990523" sldId="884"/>
            <ac:spMk id="3" creationId="{A0EB9BFC-4917-0202-4692-7F221F4D0E94}"/>
          </ac:spMkLst>
        </pc:spChg>
      </pc:sldChg>
      <pc:sldChg chg="addSp modSp">
        <pc:chgData name="James Williams" userId="c957a50b-491f-4d94-b4bc-52aca3e2340d" providerId="ADAL" clId="{24AD1EBB-B856-443B-9200-42FCDD6529A9}" dt="2026-02-19T13:16:09.825" v="7543"/>
        <pc:sldMkLst>
          <pc:docMk/>
          <pc:sldMk cId="1150334082" sldId="885"/>
        </pc:sldMkLst>
        <pc:spChg chg="add mod">
          <ac:chgData name="James Williams" userId="c957a50b-491f-4d94-b4bc-52aca3e2340d" providerId="ADAL" clId="{24AD1EBB-B856-443B-9200-42FCDD6529A9}" dt="2026-02-19T13:16:09.825" v="7543"/>
          <ac:spMkLst>
            <pc:docMk/>
            <pc:sldMk cId="1150334082" sldId="885"/>
            <ac:spMk id="3" creationId="{DE778744-C149-32E7-454E-C02E6D9C3902}"/>
          </ac:spMkLst>
        </pc:spChg>
      </pc:sldChg>
      <pc:sldChg chg="addSp delSp modSp add mod ord">
        <pc:chgData name="James Williams" userId="c957a50b-491f-4d94-b4bc-52aca3e2340d" providerId="ADAL" clId="{24AD1EBB-B856-443B-9200-42FCDD6529A9}" dt="2026-02-19T13:17:41.053" v="7563" actId="1037"/>
        <pc:sldMkLst>
          <pc:docMk/>
          <pc:sldMk cId="2743391081" sldId="895"/>
        </pc:sldMkLst>
        <pc:spChg chg="mod ord">
          <ac:chgData name="James Williams" userId="c957a50b-491f-4d94-b4bc-52aca3e2340d" providerId="ADAL" clId="{24AD1EBB-B856-443B-9200-42FCDD6529A9}" dt="2026-02-02T18:23:04.478" v="6592" actId="404"/>
          <ac:spMkLst>
            <pc:docMk/>
            <pc:sldMk cId="2743391081" sldId="895"/>
            <ac:spMk id="3" creationId="{699014E9-B623-9A8B-372F-8B4641630695}"/>
          </ac:spMkLst>
        </pc:spChg>
        <pc:spChg chg="add mod">
          <ac:chgData name="James Williams" userId="c957a50b-491f-4d94-b4bc-52aca3e2340d" providerId="ADAL" clId="{24AD1EBB-B856-443B-9200-42FCDD6529A9}" dt="2026-02-19T13:17:21.986" v="7556"/>
          <ac:spMkLst>
            <pc:docMk/>
            <pc:sldMk cId="2743391081" sldId="895"/>
            <ac:spMk id="4" creationId="{0C97BA9F-5AE6-B8B8-AEB8-F5EBBA7F1003}"/>
          </ac:spMkLst>
        </pc:spChg>
        <pc:picChg chg="mod">
          <ac:chgData name="James Williams" userId="c957a50b-491f-4d94-b4bc-52aca3e2340d" providerId="ADAL" clId="{24AD1EBB-B856-443B-9200-42FCDD6529A9}" dt="2026-02-19T13:17:41.053" v="7563" actId="1037"/>
          <ac:picMkLst>
            <pc:docMk/>
            <pc:sldMk cId="2743391081" sldId="895"/>
            <ac:picMk id="13" creationId="{C72FF793-6FD8-138A-F22F-D4551EB16124}"/>
          </ac:picMkLst>
        </pc:picChg>
      </pc:sldChg>
      <pc:sldChg chg="modSp add mod">
        <pc:chgData name="James Williams" userId="c957a50b-491f-4d94-b4bc-52aca3e2340d" providerId="ADAL" clId="{24AD1EBB-B856-443B-9200-42FCDD6529A9}" dt="2026-02-02T11:04:56.409" v="5527" actId="1076"/>
        <pc:sldMkLst>
          <pc:docMk/>
          <pc:sldMk cId="3812179118" sldId="901"/>
        </pc:sldMkLst>
        <pc:spChg chg="mod">
          <ac:chgData name="James Williams" userId="c957a50b-491f-4d94-b4bc-52aca3e2340d" providerId="ADAL" clId="{24AD1EBB-B856-443B-9200-42FCDD6529A9}" dt="2026-02-02T11:04:56.409" v="5527" actId="1076"/>
          <ac:spMkLst>
            <pc:docMk/>
            <pc:sldMk cId="3812179118" sldId="901"/>
            <ac:spMk id="2" creationId="{64009890-2ABB-D007-3ED1-83A4EB65CD84}"/>
          </ac:spMkLst>
        </pc:spChg>
        <pc:spChg chg="mod">
          <ac:chgData name="James Williams" userId="c957a50b-491f-4d94-b4bc-52aca3e2340d" providerId="ADAL" clId="{24AD1EBB-B856-443B-9200-42FCDD6529A9}" dt="2026-02-02T11:04:48.400" v="5524" actId="1076"/>
          <ac:spMkLst>
            <pc:docMk/>
            <pc:sldMk cId="3812179118" sldId="901"/>
            <ac:spMk id="3" creationId="{DFCA7066-4B52-A92D-2FF8-DFC517C7DE03}"/>
          </ac:spMkLst>
        </pc:spChg>
      </pc:sldChg>
      <pc:sldChg chg="addSp modSp new mod ord">
        <pc:chgData name="James Williams" userId="c957a50b-491f-4d94-b4bc-52aca3e2340d" providerId="ADAL" clId="{24AD1EBB-B856-443B-9200-42FCDD6529A9}" dt="2026-02-19T13:17:53.102" v="7565"/>
        <pc:sldMkLst>
          <pc:docMk/>
          <pc:sldMk cId="1603496095" sldId="902"/>
        </pc:sldMkLst>
        <pc:spChg chg="add mod">
          <ac:chgData name="James Williams" userId="c957a50b-491f-4d94-b4bc-52aca3e2340d" providerId="ADAL" clId="{24AD1EBB-B856-443B-9200-42FCDD6529A9}" dt="2026-02-19T13:17:53.102" v="7565"/>
          <ac:spMkLst>
            <pc:docMk/>
            <pc:sldMk cId="1603496095" sldId="902"/>
            <ac:spMk id="4" creationId="{F7211B40-C6C0-9DD5-C7B8-196DBC16A80F}"/>
          </ac:spMkLst>
        </pc:spChg>
      </pc:sldChg>
      <pc:sldChg chg="add">
        <pc:chgData name="James Williams" userId="c957a50b-491f-4d94-b4bc-52aca3e2340d" providerId="ADAL" clId="{24AD1EBB-B856-443B-9200-42FCDD6529A9}" dt="2026-02-02T11:04:59.758" v="5528"/>
        <pc:sldMkLst>
          <pc:docMk/>
          <pc:sldMk cId="1129744677" sldId="903"/>
        </pc:sldMkLst>
      </pc:sldChg>
      <pc:sldChg chg="addSp delSp modSp add mod">
        <pc:chgData name="James Williams" userId="c957a50b-491f-4d94-b4bc-52aca3e2340d" providerId="ADAL" clId="{24AD1EBB-B856-443B-9200-42FCDD6529A9}" dt="2026-02-23T14:49:26.561" v="7862" actId="20577"/>
        <pc:sldMkLst>
          <pc:docMk/>
          <pc:sldMk cId="2080006543" sldId="905"/>
        </pc:sldMkLst>
        <pc:spChg chg="mod">
          <ac:chgData name="James Williams" userId="c957a50b-491f-4d94-b4bc-52aca3e2340d" providerId="ADAL" clId="{24AD1EBB-B856-443B-9200-42FCDD6529A9}" dt="2026-02-23T14:48:58.054" v="7848" actId="13926"/>
          <ac:spMkLst>
            <pc:docMk/>
            <pc:sldMk cId="2080006543" sldId="905"/>
            <ac:spMk id="2" creationId="{F5B98BC9-C6D5-39E2-6563-88C4E4DA58DB}"/>
          </ac:spMkLst>
        </pc:spChg>
        <pc:spChg chg="add mod">
          <ac:chgData name="James Williams" userId="c957a50b-491f-4d94-b4bc-52aca3e2340d" providerId="ADAL" clId="{24AD1EBB-B856-443B-9200-42FCDD6529A9}" dt="2026-02-19T13:18:12.518" v="7572"/>
          <ac:spMkLst>
            <pc:docMk/>
            <pc:sldMk cId="2080006543" sldId="905"/>
            <ac:spMk id="4" creationId="{40678134-AB3A-019D-5786-77611455A872}"/>
          </ac:spMkLst>
        </pc:spChg>
        <pc:spChg chg="mod">
          <ac:chgData name="James Williams" userId="c957a50b-491f-4d94-b4bc-52aca3e2340d" providerId="ADAL" clId="{24AD1EBB-B856-443B-9200-42FCDD6529A9}" dt="2026-02-23T14:49:26.561" v="7862" actId="20577"/>
          <ac:spMkLst>
            <pc:docMk/>
            <pc:sldMk cId="2080006543" sldId="905"/>
            <ac:spMk id="11" creationId="{557A7A0B-691B-DBFF-6ACC-A1904B9751BC}"/>
          </ac:spMkLst>
        </pc:spChg>
      </pc:sldChg>
      <pc:sldChg chg="addSp modSp">
        <pc:chgData name="James Williams" userId="c957a50b-491f-4d94-b4bc-52aca3e2340d" providerId="ADAL" clId="{24AD1EBB-B856-443B-9200-42FCDD6529A9}" dt="2026-02-19T13:18:09.310" v="7571"/>
        <pc:sldMkLst>
          <pc:docMk/>
          <pc:sldMk cId="1080557444" sldId="907"/>
        </pc:sldMkLst>
        <pc:spChg chg="add mod">
          <ac:chgData name="James Williams" userId="c957a50b-491f-4d94-b4bc-52aca3e2340d" providerId="ADAL" clId="{24AD1EBB-B856-443B-9200-42FCDD6529A9}" dt="2026-02-19T13:18:09.310" v="7571"/>
          <ac:spMkLst>
            <pc:docMk/>
            <pc:sldMk cId="1080557444" sldId="907"/>
            <ac:spMk id="4" creationId="{264E34C4-30D4-9873-6CE7-1E0C1EE64245}"/>
          </ac:spMkLst>
        </pc:spChg>
      </pc:sldChg>
      <pc:sldChg chg="addSp delSp modSp add mod">
        <pc:chgData name="James Williams" userId="c957a50b-491f-4d94-b4bc-52aca3e2340d" providerId="ADAL" clId="{24AD1EBB-B856-443B-9200-42FCDD6529A9}" dt="2026-02-24T10:19:20.439" v="8114" actId="27636"/>
        <pc:sldMkLst>
          <pc:docMk/>
          <pc:sldMk cId="583222973" sldId="909"/>
        </pc:sldMkLst>
        <pc:spChg chg="mod">
          <ac:chgData name="James Williams" userId="c957a50b-491f-4d94-b4bc-52aca3e2340d" providerId="ADAL" clId="{24AD1EBB-B856-443B-9200-42FCDD6529A9}" dt="2026-02-24T10:19:20.439" v="8114" actId="27636"/>
          <ac:spMkLst>
            <pc:docMk/>
            <pc:sldMk cId="583222973" sldId="909"/>
            <ac:spMk id="2" creationId="{B31FDD54-DEA7-970B-85C8-61D786B78643}"/>
          </ac:spMkLst>
        </pc:spChg>
        <pc:spChg chg="add mod">
          <ac:chgData name="James Williams" userId="c957a50b-491f-4d94-b4bc-52aca3e2340d" providerId="ADAL" clId="{24AD1EBB-B856-443B-9200-42FCDD6529A9}" dt="2026-02-19T13:22:10.930" v="7624"/>
          <ac:spMkLst>
            <pc:docMk/>
            <pc:sldMk cId="583222973" sldId="909"/>
            <ac:spMk id="3" creationId="{388CE021-EFDD-1EC8-A354-24896CAAA6F7}"/>
          </ac:spMkLst>
        </pc:spChg>
        <pc:spChg chg="mod">
          <ac:chgData name="James Williams" userId="c957a50b-491f-4d94-b4bc-52aca3e2340d" providerId="ADAL" clId="{24AD1EBB-B856-443B-9200-42FCDD6529A9}" dt="2026-02-19T13:22:16.873" v="7625" actId="1076"/>
          <ac:spMkLst>
            <pc:docMk/>
            <pc:sldMk cId="583222973" sldId="909"/>
            <ac:spMk id="4" creationId="{1558C884-08F3-16D1-3116-8A698A5405E4}"/>
          </ac:spMkLst>
        </pc:spChg>
      </pc:sldChg>
      <pc:sldChg chg="modSp add mod">
        <pc:chgData name="James Williams" userId="c957a50b-491f-4d94-b4bc-52aca3e2340d" providerId="ADAL" clId="{24AD1EBB-B856-443B-9200-42FCDD6529A9}" dt="2026-02-02T11:05:16.252" v="5550" actId="20577"/>
        <pc:sldMkLst>
          <pc:docMk/>
          <pc:sldMk cId="3943345611" sldId="910"/>
        </pc:sldMkLst>
        <pc:spChg chg="mod">
          <ac:chgData name="James Williams" userId="c957a50b-491f-4d94-b4bc-52aca3e2340d" providerId="ADAL" clId="{24AD1EBB-B856-443B-9200-42FCDD6529A9}" dt="2026-02-02T11:05:16.252" v="5550" actId="20577"/>
          <ac:spMkLst>
            <pc:docMk/>
            <pc:sldMk cId="3943345611" sldId="910"/>
            <ac:spMk id="2" creationId="{C902DF74-8FB5-5AA7-0042-BBF309E8AC81}"/>
          </ac:spMkLst>
        </pc:spChg>
      </pc:sldChg>
      <pc:sldChg chg="addSp delSp modSp add mod">
        <pc:chgData name="James Williams" userId="c957a50b-491f-4d94-b4bc-52aca3e2340d" providerId="ADAL" clId="{24AD1EBB-B856-443B-9200-42FCDD6529A9}" dt="2026-02-19T13:18:13.756" v="7573"/>
        <pc:sldMkLst>
          <pc:docMk/>
          <pc:sldMk cId="3766222050" sldId="911"/>
        </pc:sldMkLst>
        <pc:spChg chg="mod">
          <ac:chgData name="James Williams" userId="c957a50b-491f-4d94-b4bc-52aca3e2340d" providerId="ADAL" clId="{24AD1EBB-B856-443B-9200-42FCDD6529A9}" dt="2026-02-02T11:13:23.401" v="5584" actId="26606"/>
          <ac:spMkLst>
            <pc:docMk/>
            <pc:sldMk cId="3766222050" sldId="911"/>
            <ac:spMk id="2" creationId="{533E317B-9262-87C0-4FC7-8873FB3E1335}"/>
          </ac:spMkLst>
        </pc:spChg>
        <pc:spChg chg="add mod">
          <ac:chgData name="James Williams" userId="c957a50b-491f-4d94-b4bc-52aca3e2340d" providerId="ADAL" clId="{24AD1EBB-B856-443B-9200-42FCDD6529A9}" dt="2026-02-19T13:18:13.756" v="7573"/>
          <ac:spMkLst>
            <pc:docMk/>
            <pc:sldMk cId="3766222050" sldId="911"/>
            <ac:spMk id="3" creationId="{8F433F86-8469-C870-F378-A84A75B04B0A}"/>
          </ac:spMkLst>
        </pc:spChg>
        <pc:spChg chg="add del">
          <ac:chgData name="James Williams" userId="c957a50b-491f-4d94-b4bc-52aca3e2340d" providerId="ADAL" clId="{24AD1EBB-B856-443B-9200-42FCDD6529A9}" dt="2026-02-02T11:13:23.401" v="5584" actId="26606"/>
          <ac:spMkLst>
            <pc:docMk/>
            <pc:sldMk cId="3766222050" sldId="911"/>
            <ac:spMk id="8" creationId="{E7E172B2-1517-AAC1-0243-741CAB312E8C}"/>
          </ac:spMkLst>
        </pc:spChg>
        <pc:spChg chg="add del">
          <ac:chgData name="James Williams" userId="c957a50b-491f-4d94-b4bc-52aca3e2340d" providerId="ADAL" clId="{24AD1EBB-B856-443B-9200-42FCDD6529A9}" dt="2026-02-02T11:13:23.401" v="5584" actId="26606"/>
          <ac:spMkLst>
            <pc:docMk/>
            <pc:sldMk cId="3766222050" sldId="911"/>
            <ac:spMk id="10" creationId="{7CA639F4-1F27-6523-2A4D-98335488265B}"/>
          </ac:spMkLst>
        </pc:spChg>
        <pc:spChg chg="add del">
          <ac:chgData name="James Williams" userId="c957a50b-491f-4d94-b4bc-52aca3e2340d" providerId="ADAL" clId="{24AD1EBB-B856-443B-9200-42FCDD6529A9}" dt="2026-02-02T11:13:23.401" v="5584" actId="26606"/>
          <ac:spMkLst>
            <pc:docMk/>
            <pc:sldMk cId="3766222050" sldId="911"/>
            <ac:spMk id="12" creationId="{E88A837C-40E7-D4C2-D88C-39FCD2E7D5DE}"/>
          </ac:spMkLst>
        </pc:spChg>
        <pc:spChg chg="add del">
          <ac:chgData name="James Williams" userId="c957a50b-491f-4d94-b4bc-52aca3e2340d" providerId="ADAL" clId="{24AD1EBB-B856-443B-9200-42FCDD6529A9}" dt="2026-02-02T11:13:23.401" v="5584" actId="26606"/>
          <ac:spMkLst>
            <pc:docMk/>
            <pc:sldMk cId="3766222050" sldId="911"/>
            <ac:spMk id="14" creationId="{5C5AC5F4-E238-33B5-3E10-775C715A1E81}"/>
          </ac:spMkLst>
        </pc:spChg>
        <pc:spChg chg="add del">
          <ac:chgData name="James Williams" userId="c957a50b-491f-4d94-b4bc-52aca3e2340d" providerId="ADAL" clId="{24AD1EBB-B856-443B-9200-42FCDD6529A9}" dt="2026-02-02T11:13:23.401" v="5584" actId="26606"/>
          <ac:spMkLst>
            <pc:docMk/>
            <pc:sldMk cId="3766222050" sldId="911"/>
            <ac:spMk id="16" creationId="{3DA95886-CD6E-2600-2CB4-23244158EA3E}"/>
          </ac:spMkLst>
        </pc:spChg>
        <pc:picChg chg="add mod">
          <ac:chgData name="James Williams" userId="c957a50b-491f-4d94-b4bc-52aca3e2340d" providerId="ADAL" clId="{24AD1EBB-B856-443B-9200-42FCDD6529A9}" dt="2026-02-02T11:13:31.103" v="5586" actId="1076"/>
          <ac:picMkLst>
            <pc:docMk/>
            <pc:sldMk cId="3766222050" sldId="911"/>
            <ac:picMk id="6" creationId="{13E3714C-594F-044F-0288-3322F56EB662}"/>
          </ac:picMkLst>
        </pc:picChg>
      </pc:sldChg>
      <pc:sldChg chg="addSp modSp add ord">
        <pc:chgData name="James Williams" userId="c957a50b-491f-4d94-b4bc-52aca3e2340d" providerId="ADAL" clId="{24AD1EBB-B856-443B-9200-42FCDD6529A9}" dt="2026-02-19T13:18:25.480" v="7575"/>
        <pc:sldMkLst>
          <pc:docMk/>
          <pc:sldMk cId="4223397373" sldId="912"/>
        </pc:sldMkLst>
        <pc:spChg chg="add mod">
          <ac:chgData name="James Williams" userId="c957a50b-491f-4d94-b4bc-52aca3e2340d" providerId="ADAL" clId="{24AD1EBB-B856-443B-9200-42FCDD6529A9}" dt="2026-02-19T13:18:25.480" v="7575"/>
          <ac:spMkLst>
            <pc:docMk/>
            <pc:sldMk cId="4223397373" sldId="912"/>
            <ac:spMk id="3" creationId="{548E9D09-7EC1-5B9F-BD44-7D9F15A81D21}"/>
          </ac:spMkLst>
        </pc:spChg>
      </pc:sldChg>
      <pc:sldChg chg="addSp delSp modSp add mod modNotesTx">
        <pc:chgData name="James Williams" userId="c957a50b-491f-4d94-b4bc-52aca3e2340d" providerId="ADAL" clId="{24AD1EBB-B856-443B-9200-42FCDD6529A9}" dt="2026-02-19T13:18:36.467" v="7577"/>
        <pc:sldMkLst>
          <pc:docMk/>
          <pc:sldMk cId="2370133575" sldId="913"/>
        </pc:sldMkLst>
        <pc:spChg chg="mod">
          <ac:chgData name="James Williams" userId="c957a50b-491f-4d94-b4bc-52aca3e2340d" providerId="ADAL" clId="{24AD1EBB-B856-443B-9200-42FCDD6529A9}" dt="2026-02-02T11:18:06.342" v="5637" actId="20577"/>
          <ac:spMkLst>
            <pc:docMk/>
            <pc:sldMk cId="2370133575" sldId="913"/>
            <ac:spMk id="2" creationId="{13059089-C508-3C89-A59A-49FEDFA85300}"/>
          </ac:spMkLst>
        </pc:spChg>
        <pc:spChg chg="add mod">
          <ac:chgData name="James Williams" userId="c957a50b-491f-4d94-b4bc-52aca3e2340d" providerId="ADAL" clId="{24AD1EBB-B856-443B-9200-42FCDD6529A9}" dt="2026-02-19T13:18:36.467" v="7577"/>
          <ac:spMkLst>
            <pc:docMk/>
            <pc:sldMk cId="2370133575" sldId="913"/>
            <ac:spMk id="3" creationId="{1556695E-518F-9E10-3652-28A3752EA79E}"/>
          </ac:spMkLst>
        </pc:spChg>
        <pc:spChg chg="mod ord">
          <ac:chgData name="James Williams" userId="c957a50b-491f-4d94-b4bc-52aca3e2340d" providerId="ADAL" clId="{24AD1EBB-B856-443B-9200-42FCDD6529A9}" dt="2026-02-02T11:20:55.444" v="5775" actId="1076"/>
          <ac:spMkLst>
            <pc:docMk/>
            <pc:sldMk cId="2370133575" sldId="913"/>
            <ac:spMk id="4" creationId="{773EF3B4-479F-3B31-56EC-0D094C0757B5}"/>
          </ac:spMkLst>
        </pc:spChg>
        <pc:picChg chg="mod">
          <ac:chgData name="James Williams" userId="c957a50b-491f-4d94-b4bc-52aca3e2340d" providerId="ADAL" clId="{24AD1EBB-B856-443B-9200-42FCDD6529A9}" dt="2026-02-02T11:20:58.083" v="5776" actId="1076"/>
          <ac:picMkLst>
            <pc:docMk/>
            <pc:sldMk cId="2370133575" sldId="913"/>
            <ac:picMk id="4098" creationId="{2E44811D-D225-34A6-D3C4-685647561516}"/>
          </ac:picMkLst>
        </pc:picChg>
      </pc:sldChg>
      <pc:sldChg chg="addSp delSp modSp add mod ord modNotesTx">
        <pc:chgData name="James Williams" userId="c957a50b-491f-4d94-b4bc-52aca3e2340d" providerId="ADAL" clId="{24AD1EBB-B856-443B-9200-42FCDD6529A9}" dt="2026-02-19T13:23:20.163" v="7638"/>
        <pc:sldMkLst>
          <pc:docMk/>
          <pc:sldMk cId="2219927844" sldId="914"/>
        </pc:sldMkLst>
        <pc:spChg chg="add mod">
          <ac:chgData name="James Williams" userId="c957a50b-491f-4d94-b4bc-52aca3e2340d" providerId="ADAL" clId="{24AD1EBB-B856-443B-9200-42FCDD6529A9}" dt="2026-02-19T13:23:20.163" v="7638"/>
          <ac:spMkLst>
            <pc:docMk/>
            <pc:sldMk cId="2219927844" sldId="914"/>
            <ac:spMk id="3" creationId="{1A19FA01-E7A3-F355-B7EA-332D09B84AAD}"/>
          </ac:spMkLst>
        </pc:spChg>
        <pc:spChg chg="mod">
          <ac:chgData name="James Williams" userId="c957a50b-491f-4d94-b4bc-52aca3e2340d" providerId="ADAL" clId="{24AD1EBB-B856-443B-9200-42FCDD6529A9}" dt="2026-02-02T12:44:01.708" v="6155" actId="20577"/>
          <ac:spMkLst>
            <pc:docMk/>
            <pc:sldMk cId="2219927844" sldId="914"/>
            <ac:spMk id="4" creationId="{708A4490-7D6B-A9DF-8DDA-4C5E59346BAF}"/>
          </ac:spMkLst>
        </pc:spChg>
        <pc:spChg chg="add mod">
          <ac:chgData name="James Williams" userId="c957a50b-491f-4d94-b4bc-52aca3e2340d" providerId="ADAL" clId="{24AD1EBB-B856-443B-9200-42FCDD6529A9}" dt="2026-02-02T12:44:18.243" v="6160" actId="1076"/>
          <ac:spMkLst>
            <pc:docMk/>
            <pc:sldMk cId="2219927844" sldId="914"/>
            <ac:spMk id="6" creationId="{10A2655D-A22A-5A48-710C-242BDBB711EF}"/>
          </ac:spMkLst>
        </pc:spChg>
        <pc:spChg chg="mod">
          <ac:chgData name="James Williams" userId="c957a50b-491f-4d94-b4bc-52aca3e2340d" providerId="ADAL" clId="{24AD1EBB-B856-443B-9200-42FCDD6529A9}" dt="2026-02-02T12:35:19.288" v="5948" actId="14100"/>
          <ac:spMkLst>
            <pc:docMk/>
            <pc:sldMk cId="2219927844" sldId="914"/>
            <ac:spMk id="7" creationId="{4E7CEC0F-80A9-971B-31C7-6C8C7542D735}"/>
          </ac:spMkLst>
        </pc:spChg>
        <pc:picChg chg="add mod">
          <ac:chgData name="James Williams" userId="c957a50b-491f-4d94-b4bc-52aca3e2340d" providerId="ADAL" clId="{24AD1EBB-B856-443B-9200-42FCDD6529A9}" dt="2026-02-02T12:36:40.187" v="5960" actId="1076"/>
          <ac:picMkLst>
            <pc:docMk/>
            <pc:sldMk cId="2219927844" sldId="914"/>
            <ac:picMk id="2" creationId="{31F2A4B9-2E72-066F-EAAC-787F10AE344D}"/>
          </ac:picMkLst>
        </pc:picChg>
      </pc:sldChg>
      <pc:sldChg chg="addSp modSp add">
        <pc:chgData name="James Williams" userId="c957a50b-491f-4d94-b4bc-52aca3e2340d" providerId="ADAL" clId="{24AD1EBB-B856-443B-9200-42FCDD6529A9}" dt="2026-02-19T13:17:03.481" v="7552"/>
        <pc:sldMkLst>
          <pc:docMk/>
          <pc:sldMk cId="2243893502" sldId="915"/>
        </pc:sldMkLst>
        <pc:spChg chg="add mod">
          <ac:chgData name="James Williams" userId="c957a50b-491f-4d94-b4bc-52aca3e2340d" providerId="ADAL" clId="{24AD1EBB-B856-443B-9200-42FCDD6529A9}" dt="2026-02-19T13:17:03.481" v="7552"/>
          <ac:spMkLst>
            <pc:docMk/>
            <pc:sldMk cId="2243893502" sldId="915"/>
            <ac:spMk id="5" creationId="{57341D17-589C-F254-A5E0-B6793D066079}"/>
          </ac:spMkLst>
        </pc:spChg>
      </pc:sldChg>
      <pc:sldChg chg="addSp delSp modSp add mod">
        <pc:chgData name="James Williams" userId="c957a50b-491f-4d94-b4bc-52aca3e2340d" providerId="ADAL" clId="{24AD1EBB-B856-443B-9200-42FCDD6529A9}" dt="2026-02-19T13:17:57.788" v="7567"/>
        <pc:sldMkLst>
          <pc:docMk/>
          <pc:sldMk cId="3742816485" sldId="916"/>
        </pc:sldMkLst>
        <pc:spChg chg="mod">
          <ac:chgData name="James Williams" userId="c957a50b-491f-4d94-b4bc-52aca3e2340d" providerId="ADAL" clId="{24AD1EBB-B856-443B-9200-42FCDD6529A9}" dt="2026-02-05T10:39:22.946" v="6922" actId="404"/>
          <ac:spMkLst>
            <pc:docMk/>
            <pc:sldMk cId="3742816485" sldId="916"/>
            <ac:spMk id="2" creationId="{85C6DAD6-E846-989D-CEA1-B9FD27E0653C}"/>
          </ac:spMkLst>
        </pc:spChg>
        <pc:spChg chg="add mod">
          <ac:chgData name="James Williams" userId="c957a50b-491f-4d94-b4bc-52aca3e2340d" providerId="ADAL" clId="{24AD1EBB-B856-443B-9200-42FCDD6529A9}" dt="2026-02-19T13:17:57.788" v="7567"/>
          <ac:spMkLst>
            <pc:docMk/>
            <pc:sldMk cId="3742816485" sldId="916"/>
            <ac:spMk id="3" creationId="{2007A3CC-F94E-1022-1715-7A95DC001501}"/>
          </ac:spMkLst>
        </pc:spChg>
        <pc:spChg chg="mod ord">
          <ac:chgData name="James Williams" userId="c957a50b-491f-4d94-b4bc-52aca3e2340d" providerId="ADAL" clId="{24AD1EBB-B856-443B-9200-42FCDD6529A9}" dt="2026-02-02T18:30:49.334" v="6747" actId="403"/>
          <ac:spMkLst>
            <pc:docMk/>
            <pc:sldMk cId="3742816485" sldId="916"/>
            <ac:spMk id="15" creationId="{945FBF80-012D-D4F8-4C60-238BA2D364F3}"/>
          </ac:spMkLst>
        </pc:spChg>
        <pc:picChg chg="add mod">
          <ac:chgData name="James Williams" userId="c957a50b-491f-4d94-b4bc-52aca3e2340d" providerId="ADAL" clId="{24AD1EBB-B856-443B-9200-42FCDD6529A9}" dt="2026-02-02T18:30:01.210" v="6733" actId="1076"/>
          <ac:picMkLst>
            <pc:docMk/>
            <pc:sldMk cId="3742816485" sldId="916"/>
            <ac:picMk id="9" creationId="{2FDCC3C5-DBCF-93EA-7411-0FE191FD5DCD}"/>
          </ac:picMkLst>
        </pc:picChg>
      </pc:sldChg>
      <pc:sldChg chg="addSp delSp modSp add mod ord">
        <pc:chgData name="James Williams" userId="c957a50b-491f-4d94-b4bc-52aca3e2340d" providerId="ADAL" clId="{24AD1EBB-B856-443B-9200-42FCDD6529A9}" dt="2026-02-19T13:17:50.229" v="7564"/>
        <pc:sldMkLst>
          <pc:docMk/>
          <pc:sldMk cId="851046245" sldId="918"/>
        </pc:sldMkLst>
        <pc:spChg chg="mod">
          <ac:chgData name="James Williams" userId="c957a50b-491f-4d94-b4bc-52aca3e2340d" providerId="ADAL" clId="{24AD1EBB-B856-443B-9200-42FCDD6529A9}" dt="2026-02-02T18:33:26.129" v="6771" actId="20577"/>
          <ac:spMkLst>
            <pc:docMk/>
            <pc:sldMk cId="851046245" sldId="918"/>
            <ac:spMk id="2" creationId="{6113B1B0-C369-15D0-0885-1BFA75F85A1C}"/>
          </ac:spMkLst>
        </pc:spChg>
        <pc:spChg chg="mod ord">
          <ac:chgData name="James Williams" userId="c957a50b-491f-4d94-b4bc-52aca3e2340d" providerId="ADAL" clId="{24AD1EBB-B856-443B-9200-42FCDD6529A9}" dt="2026-02-02T18:39:29.479" v="6900" actId="1076"/>
          <ac:spMkLst>
            <pc:docMk/>
            <pc:sldMk cId="851046245" sldId="918"/>
            <ac:spMk id="3" creationId="{E6806B43-36E6-1658-649F-4BAE809D98AE}"/>
          </ac:spMkLst>
        </pc:spChg>
        <pc:spChg chg="add mod">
          <ac:chgData name="James Williams" userId="c957a50b-491f-4d94-b4bc-52aca3e2340d" providerId="ADAL" clId="{24AD1EBB-B856-443B-9200-42FCDD6529A9}" dt="2026-02-19T13:17:50.229" v="7564"/>
          <ac:spMkLst>
            <pc:docMk/>
            <pc:sldMk cId="851046245" sldId="918"/>
            <ac:spMk id="4" creationId="{52A8E11D-A6D5-2FEB-03CE-2D13E0A67C92}"/>
          </ac:spMkLst>
        </pc:spChg>
        <pc:picChg chg="add mod modCrop">
          <ac:chgData name="James Williams" userId="c957a50b-491f-4d94-b4bc-52aca3e2340d" providerId="ADAL" clId="{24AD1EBB-B856-443B-9200-42FCDD6529A9}" dt="2026-02-02T18:39:33.663" v="6902" actId="1076"/>
          <ac:picMkLst>
            <pc:docMk/>
            <pc:sldMk cId="851046245" sldId="918"/>
            <ac:picMk id="9" creationId="{E0144947-BD12-40AB-5A55-B34AD82AA08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ighlight>
                  <a:srgbClr val="FFFF00"/>
                </a:highlight>
              </a:rPr>
              <a:t>If you are unable to attend campus</a:t>
            </a:r>
            <a:r>
              <a:rPr lang="en-US" sz="1200" dirty="0"/>
              <a:t> </a:t>
            </a:r>
            <a:r>
              <a:rPr lang="en-US" sz="1200" dirty="0">
                <a:solidFill>
                  <a:schemeClr val="bg1"/>
                </a:solidFill>
              </a:rPr>
              <a:t>(e.g. due to illness) and would like to </a:t>
            </a:r>
            <a:r>
              <a:rPr lang="en-US" sz="1200" b="1" dirty="0">
                <a:solidFill>
                  <a:schemeClr val="bg1"/>
                </a:solidFill>
              </a:rPr>
              <a:t>attend via MS-Teams from home</a:t>
            </a:r>
            <a:r>
              <a:rPr lang="en-US" sz="1200" dirty="0">
                <a:solidFill>
                  <a:schemeClr val="bg1"/>
                </a:solidFill>
              </a:rPr>
              <a:t>. Please use the Teams link (in Moodle). Available for this module only.</a:t>
            </a:r>
            <a:endParaRPr lang="en-GB"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a:t>
            </a:fld>
            <a:endParaRPr lang="en-GB"/>
          </a:p>
        </p:txBody>
      </p:sp>
    </p:spTree>
    <p:extLst>
      <p:ext uri="{BB962C8B-B14F-4D97-AF65-F5344CB8AC3E}">
        <p14:creationId xmlns:p14="http://schemas.microsoft.com/office/powerpoint/2010/main" val="3293916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2336196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D15CC-D2C2-B095-4594-50A03B182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46FB42-0E60-22D8-038D-004748F2F81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BD505B6-A395-7F0E-17C4-360A1B91704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a:extLst>
              <a:ext uri="{FF2B5EF4-FFF2-40B4-BE49-F238E27FC236}">
                <a16:creationId xmlns:a16="http://schemas.microsoft.com/office/drawing/2014/main" id="{93C18EC4-DBE5-8E3A-E58C-F721B6724C9A}"/>
              </a:ext>
            </a:extLst>
          </p:cNvPr>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3534761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4055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3428768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5207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1859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451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4A778B-2CC3-1B90-F39C-F8CABE79D7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763DF3-D381-D0EF-A96C-9F6E2008BE1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868B759-6254-7A7F-FB6E-1BAB7B8E18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70329C-D94E-605A-8D8E-94D1006CAA5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3873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2413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1" dirty="0"/>
              <a:t>* </a:t>
            </a:r>
            <a:r>
              <a:rPr lang="en-GB" sz="1200" kern="100" dirty="0">
                <a:ea typeface="DengXian" panose="02010600030101010101" pitchFamily="2" charset="-122"/>
                <a:cs typeface="Times New Roman" panose="02020603050405020304" pitchFamily="18" charset="0"/>
              </a:rPr>
              <a:t>A transistor is an electronic switch that can be turned on (1) or off (0) to create binary code. CA with Gareth.</a:t>
            </a:r>
            <a:br>
              <a:rPr lang="en-GB" sz="1200" kern="100" dirty="0">
                <a:ea typeface="DengXian" panose="02010600030101010101" pitchFamily="2" charset="-122"/>
                <a:cs typeface="Times New Roman" panose="02020603050405020304" pitchFamily="18" charset="0"/>
              </a:rPr>
            </a:br>
            <a:r>
              <a:rPr lang="en-GB" sz="1200" kern="100" dirty="0">
                <a:ea typeface="DengXian" panose="02010600030101010101" pitchFamily="2" charset="-122"/>
                <a:cs typeface="Times New Roman" panose="02020603050405020304" pitchFamily="18" charset="0"/>
              </a:rPr>
              <a:t>* </a:t>
            </a:r>
            <a:r>
              <a:rPr lang="en-US" b="1" i="0" dirty="0">
                <a:solidFill>
                  <a:srgbClr val="1F1F1F"/>
                </a:solidFill>
                <a:effectLst/>
                <a:latin typeface="Google Sans"/>
              </a:rPr>
              <a:t>Multiprogramming</a:t>
            </a:r>
            <a:r>
              <a:rPr lang="en-US" b="0" i="0" dirty="0">
                <a:solidFill>
                  <a:srgbClr val="1F1F1F"/>
                </a:solidFill>
                <a:effectLst/>
                <a:latin typeface="Google Sans"/>
              </a:rPr>
              <a:t> is </a:t>
            </a:r>
            <a:r>
              <a:rPr lang="en-US" b="0" i="0" dirty="0">
                <a:solidFill>
                  <a:srgbClr val="040C28"/>
                </a:solidFill>
                <a:effectLst/>
                <a:latin typeface="Google Sans"/>
              </a:rPr>
              <a:t>multiple </a:t>
            </a:r>
            <a:r>
              <a:rPr lang="en-US" b="1" i="0" dirty="0">
                <a:solidFill>
                  <a:srgbClr val="040C28"/>
                </a:solidFill>
                <a:effectLst/>
                <a:latin typeface="Google Sans"/>
              </a:rPr>
              <a:t>programs</a:t>
            </a:r>
            <a:r>
              <a:rPr lang="en-US" b="0" i="0" dirty="0">
                <a:solidFill>
                  <a:srgbClr val="040C28"/>
                </a:solidFill>
                <a:effectLst/>
                <a:latin typeface="Google Sans"/>
              </a:rPr>
              <a:t> running simultaneously on one CPU</a:t>
            </a:r>
            <a:r>
              <a:rPr lang="en-US" b="0" i="0" dirty="0">
                <a:solidFill>
                  <a:srgbClr val="1F1F1F"/>
                </a:solidFill>
                <a:effectLst/>
                <a:latin typeface="Google Sans"/>
              </a:rPr>
              <a:t>; </a:t>
            </a:r>
            <a:r>
              <a:rPr lang="en-US" b="1" i="0" dirty="0">
                <a:solidFill>
                  <a:srgbClr val="1F1F1F"/>
                </a:solidFill>
                <a:effectLst/>
                <a:latin typeface="Google Sans"/>
              </a:rPr>
              <a:t>multitasking</a:t>
            </a:r>
            <a:r>
              <a:rPr lang="en-US" b="0" i="0" dirty="0">
                <a:solidFill>
                  <a:srgbClr val="1F1F1F"/>
                </a:solidFill>
                <a:effectLst/>
                <a:latin typeface="Google Sans"/>
              </a:rPr>
              <a:t> is multiple tasks/</a:t>
            </a:r>
            <a:r>
              <a:rPr lang="en-US" b="1" i="0" dirty="0">
                <a:solidFill>
                  <a:srgbClr val="1F1F1F"/>
                </a:solidFill>
                <a:effectLst/>
                <a:latin typeface="Google Sans"/>
              </a:rPr>
              <a:t>processes</a:t>
            </a:r>
            <a:r>
              <a:rPr lang="en-US" b="0" i="0" dirty="0">
                <a:solidFill>
                  <a:srgbClr val="1F1F1F"/>
                </a:solidFill>
                <a:effectLst/>
                <a:latin typeface="Google Sans"/>
              </a:rPr>
              <a:t> running simultaneously on one CPU, and </a:t>
            </a:r>
            <a:r>
              <a:rPr lang="en-US" b="1" i="0" dirty="0">
                <a:solidFill>
                  <a:srgbClr val="1F1F1F"/>
                </a:solidFill>
                <a:effectLst/>
                <a:latin typeface="Google Sans"/>
              </a:rPr>
              <a:t>multithreading</a:t>
            </a:r>
            <a:r>
              <a:rPr lang="en-US" b="0" i="0" dirty="0">
                <a:solidFill>
                  <a:srgbClr val="1F1F1F"/>
                </a:solidFill>
                <a:effectLst/>
                <a:latin typeface="Google Sans"/>
              </a:rPr>
              <a:t> is multiple threads simultaneously running on one CPU.</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6064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816C3-36F1-8492-6B5D-D6FBEA8676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F5FD3B-D447-FE00-1F68-37916DC9D0C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1F01BCE-BD9D-3C6A-C111-F8F142E4706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7E229F-3D73-8E90-9B24-D003DE28DD8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1556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3814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FCD86-7ACD-F3D1-A281-0962BDF342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6515F5-DB50-CA13-16E5-223FFA59A80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2E3F3A3-8E12-5DBB-39BC-2A9ADF9EDCD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E8F7A7-8276-2C43-DAF6-9E2B0CC76DA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054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15692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791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482AF-5E56-D919-BD07-294ACA35CE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5C532-1C41-C689-AD35-EEFD9F6594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5CF53A-7AAC-E212-2D7D-540BB5D6B6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3F452E-1142-0E32-BEE0-E202EE1484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8882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3EA38-2C46-160C-3714-5FDA8185BA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8F5C0C-0E5E-29D6-A4C9-C0FA68BB947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352904E-756A-58F0-B4CC-90FC3F6DD5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0D3862-111E-398A-4B74-F1AD307668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16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50B3A-DB68-7607-43CA-F8BB9764B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524FC8-819D-F6BB-5679-A4528146AB8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F864FFE-7237-72E6-B305-86F842D8BC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AF6088-6117-0D1F-7B4A-77E9D86A06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4174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D3F0D-1B78-055A-622B-BD77F03425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E401C-713B-E286-BE89-A40929B6B2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8018E60-7BBC-7937-404D-0075576BB5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C133E8-DF56-5183-D9FE-51C0A4DDA7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7506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4A4C4-3632-D41D-CAB6-03D26CBD19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532E2-B40E-5FCB-1C73-EEA0A36BFAD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5075E9-03DF-5A4B-5F49-1D68EFB54E6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Unix </a:t>
            </a:r>
            <a:r>
              <a:rPr kumimoji="0" lang="en-US" sz="1200" b="0" i="0" u="none" strike="noStrike" kern="1200" cap="none" spc="0" normalizeH="0" baseline="0" noProof="0" dirty="0">
                <a:ln>
                  <a:noFill/>
                </a:ln>
                <a:solidFill>
                  <a:srgbClr val="202122"/>
                </a:solidFill>
                <a:effectLst/>
                <a:uLnTx/>
                <a:uFillTx/>
                <a:latin typeface="Calibri" panose="020F0502020204030204"/>
                <a:ea typeface="+mn-ea"/>
                <a:cs typeface="+mn-cs"/>
              </a:rPr>
              <a:t>initially ran on the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Digital Equipment Corporation (DEC)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PDP-11 computers. </a:t>
            </a:r>
          </a:p>
        </p:txBody>
      </p:sp>
      <p:sp>
        <p:nvSpPr>
          <p:cNvPr id="4" name="Slide Number Placeholder 3">
            <a:extLst>
              <a:ext uri="{FF2B5EF4-FFF2-40B4-BE49-F238E27FC236}">
                <a16:creationId xmlns:a16="http://schemas.microsoft.com/office/drawing/2014/main" id="{A7038406-B727-792A-318A-DDE7D3D760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5083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BAFFA-C365-FE54-6F1A-B3CB7AB2F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D9856D-C90B-0F2A-82E0-4966C621725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666E64E-BEB3-0C26-A0CF-A778FA7E853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7793F1-C18F-1D7E-11FD-39D473F2BF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95223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1ECDC-76FE-208E-0BB9-92734B0019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3C886D-0EBB-C1BD-4639-C16EDED5F05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02E2FE3-7B04-D0A2-6644-E83527E91D9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Unix </a:t>
            </a:r>
            <a:r>
              <a:rPr kumimoji="0" lang="en-US" sz="1200" b="0" i="0" u="none" strike="noStrike" kern="1200" cap="none" spc="0" normalizeH="0" baseline="0" noProof="0" dirty="0">
                <a:ln>
                  <a:noFill/>
                </a:ln>
                <a:solidFill>
                  <a:srgbClr val="202122"/>
                </a:solidFill>
                <a:effectLst/>
                <a:uLnTx/>
                <a:uFillTx/>
                <a:latin typeface="Calibri" panose="020F0502020204030204"/>
                <a:ea typeface="+mn-ea"/>
                <a:cs typeface="+mn-cs"/>
              </a:rPr>
              <a:t>initially ran on the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Digital Equipment Corporation (DEC)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PDP-11 computers.</a:t>
            </a:r>
            <a:b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F</a:t>
            </a:r>
            <a:r>
              <a:rPr lang="en-US" b="0" i="0" dirty="0" err="1">
                <a:solidFill>
                  <a:srgbClr val="001D35"/>
                </a:solidFill>
                <a:effectLst/>
                <a:latin typeface="Google Sans"/>
              </a:rPr>
              <a:t>reeBSD</a:t>
            </a:r>
            <a:r>
              <a:rPr lang="en-US" b="0" i="0" dirty="0">
                <a:solidFill>
                  <a:srgbClr val="001D35"/>
                </a:solidFill>
                <a:effectLst/>
                <a:latin typeface="Google Sans"/>
              </a:rPr>
              <a:t> OS does utilize code from the original Unix system, as it is directly descended from the Berkeley Software Distribution (BSD), which was a derivative of the original AT&amp;T Unix, meaning it contains a significant portion of the original Unix codebase, although with modifications and additions over time. </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B6BFED33-D9A5-C39D-28BF-2706D81EEFE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3383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CCCCC-F128-42BF-BA73-74BFDA5C4E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CF0711-7B95-B049-64B3-BCFD5AE1F55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ADBD760-7AF9-120B-1DA3-477192C5B2D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A934D583-9798-8F74-90E2-DB41B05593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98030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2610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67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39930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Originally developed by </a:t>
            </a:r>
            <a:r>
              <a:rPr lang="en-GB" b="0" i="0" dirty="0">
                <a:solidFill>
                  <a:srgbClr val="202122"/>
                </a:solidFill>
                <a:effectLst/>
                <a:latin typeface="Arial" panose="020B0604020202020204" pitchFamily="34" charset="0"/>
              </a:rPr>
              <a:t>Android Inc. &amp; </a:t>
            </a:r>
            <a:r>
              <a:rPr lang="en-GB" sz="1200" i="0" dirty="0">
                <a:solidFill>
                  <a:srgbClr val="202122"/>
                </a:solidFill>
                <a:effectLst/>
              </a:rPr>
              <a:t>Open Handset Alliance (OHA).</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17782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93888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72839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74403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55151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16265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8822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6632E-116D-85C8-5788-8A8416825D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0D36B-CBB7-2F4D-E317-DEF96F7E93B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6B57851-BE95-A765-66D6-FA002DA44A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711A633-4624-C9D3-5FFF-6397E41193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00978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lvl="1">
              <a:spcAft>
                <a:spcPts val="600"/>
              </a:spcAft>
            </a:pP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Bg.</a:t>
            </a:r>
          </a:p>
          <a:p>
            <a:pPr marL="742950" lvl="1" indent="-285750">
              <a:spcAft>
                <a:spcPts val="600"/>
              </a:spcAft>
              <a:buFont typeface="Arial" panose="020B0604020202020204" pitchFamily="34" charset="0"/>
              <a:buChar char="•"/>
            </a:pP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‘Microsoft Copilot’ is an ‘AI assistant’ </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that can answer questions, create content, create emails/documents/images, adjust &amp; optimise PC settings, organise windows</a:t>
            </a:r>
            <a:r>
              <a:rPr lang="en-GB" sz="2000" kern="100" dirty="0">
                <a:latin typeface="Calibri" panose="020F0502020204030204" pitchFamily="34" charset="0"/>
                <a:ea typeface="DengXian" panose="02010600030101010101" pitchFamily="2" charset="-122"/>
                <a:cs typeface="Times New Roman" panose="02020603050405020304" pitchFamily="18" charset="0"/>
              </a:rPr>
              <a:t>, organise &amp; optimise our calendar etc…</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spcAft>
                <a:spcPts val="600"/>
              </a:spcAft>
              <a:buFont typeface="Arial" panose="020B0604020202020204" pitchFamily="34" charset="0"/>
              <a:buChar char="•"/>
            </a:pPr>
            <a:r>
              <a:rPr lang="en-GB" sz="2000" b="1" kern="100" dirty="0">
                <a:latin typeface="Calibri" panose="020F0502020204030204" pitchFamily="34" charset="0"/>
                <a:ea typeface="DengXian" panose="02010600030101010101" pitchFamily="2" charset="-122"/>
                <a:cs typeface="Times New Roman" panose="02020603050405020304" pitchFamily="18" charset="0"/>
              </a:rPr>
              <a:t>‘365 Copilot’ </a:t>
            </a:r>
            <a:r>
              <a:rPr lang="en-GB" sz="2000" kern="100" dirty="0">
                <a:latin typeface="Calibri" panose="020F0502020204030204" pitchFamily="34" charset="0"/>
                <a:ea typeface="DengXian" panose="02010600030101010101" pitchFamily="2" charset="-122"/>
                <a:cs typeface="Times New Roman" panose="02020603050405020304" pitchFamily="18" charset="0"/>
              </a:rPr>
              <a:t>is being integrated into all the Apps. </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A big upgrade to the </a:t>
            </a:r>
            <a:r>
              <a:rPr lang="en-GB" sz="2000" b="1" kern="100" dirty="0">
                <a:effectLst/>
                <a:latin typeface="Calibri" panose="020F0502020204030204" pitchFamily="34" charset="0"/>
                <a:ea typeface="DengXian" panose="02010600030101010101" pitchFamily="2" charset="-122"/>
                <a:cs typeface="Times New Roman" panose="02020603050405020304" pitchFamily="18" charset="0"/>
              </a:rPr>
              <a:t>AI ‘Designer’ button </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feature that can suggest document/</a:t>
            </a:r>
            <a:r>
              <a:rPr lang="en-GB" sz="2000" kern="100" dirty="0" err="1">
                <a:effectLst/>
                <a:latin typeface="Calibri" panose="020F0502020204030204" pitchFamily="34" charset="0"/>
                <a:ea typeface="DengXian" panose="02010600030101010101" pitchFamily="2" charset="-122"/>
                <a:cs typeface="Times New Roman" panose="02020603050405020304" pitchFamily="18" charset="0"/>
              </a:rPr>
              <a:t>Powerpoint</a:t>
            </a: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 presentation improvements.</a:t>
            </a:r>
          </a:p>
          <a:p>
            <a:pPr marL="742950" lvl="1" indent="-285750">
              <a:spcAft>
                <a:spcPts val="600"/>
              </a:spcAft>
              <a:buFont typeface="Arial" panose="020B0604020202020204" pitchFamily="34" charset="0"/>
              <a:buChar char="•"/>
            </a:pPr>
            <a:r>
              <a:rPr lang="en-GB" sz="2000" kern="100" dirty="0">
                <a:latin typeface="Calibri" panose="020F0502020204030204" pitchFamily="34" charset="0"/>
                <a:ea typeface="DengXian" panose="02010600030101010101" pitchFamily="2" charset="-122"/>
                <a:cs typeface="Times New Roman" panose="02020603050405020304" pitchFamily="18" charset="0"/>
              </a:rPr>
              <a:t>Copilot can </a:t>
            </a:r>
            <a:r>
              <a:rPr lang="en-GB" sz="2000" b="1" kern="100" dirty="0">
                <a:latin typeface="Calibri" panose="020F0502020204030204" pitchFamily="34" charset="0"/>
                <a:ea typeface="DengXian" panose="02010600030101010101" pitchFamily="2" charset="-122"/>
                <a:cs typeface="Times New Roman" panose="02020603050405020304" pitchFamily="18" charset="0"/>
              </a:rPr>
              <a:t>summarise key points </a:t>
            </a:r>
            <a:r>
              <a:rPr lang="en-GB" sz="2000" kern="100" dirty="0">
                <a:latin typeface="Calibri" panose="020F0502020204030204" pitchFamily="34" charset="0"/>
                <a:ea typeface="DengXian" panose="02010600030101010101" pitchFamily="2" charset="-122"/>
                <a:cs typeface="Times New Roman" panose="02020603050405020304" pitchFamily="18" charset="0"/>
              </a:rPr>
              <a:t>and actions assigned from an Online Teams </a:t>
            </a:r>
            <a:r>
              <a:rPr lang="en-GB" sz="2000" b="1" kern="100" dirty="0">
                <a:latin typeface="Calibri" panose="020F0502020204030204" pitchFamily="34" charset="0"/>
                <a:ea typeface="DengXian" panose="02010600030101010101" pitchFamily="2" charset="-122"/>
                <a:cs typeface="Times New Roman" panose="02020603050405020304" pitchFamily="18" charset="0"/>
              </a:rPr>
              <a:t>meeting, even from meetings you are unable to attend.</a:t>
            </a:r>
            <a:endParaRPr lang="en-GB" sz="2000" kern="100" dirty="0">
              <a:latin typeface="Calibri" panose="020F0502020204030204" pitchFamily="34" charset="0"/>
              <a:ea typeface="DengXian" panose="02010600030101010101" pitchFamily="2" charset="-122"/>
              <a:cs typeface="Times New Roman" panose="02020603050405020304" pitchFamily="18" charset="0"/>
            </a:endParaRPr>
          </a:p>
          <a:p>
            <a:pPr lvl="1">
              <a:spcAft>
                <a:spcPts val="600"/>
              </a:spcAft>
            </a:pPr>
            <a:r>
              <a:rPr lang="en-GB" sz="2000" kern="100" dirty="0">
                <a:effectLst/>
                <a:latin typeface="Calibri" panose="020F0502020204030204" pitchFamily="34" charset="0"/>
                <a:ea typeface="DengXian" panose="02010600030101010101" pitchFamily="2" charset="-122"/>
                <a:cs typeface="Times New Roman" panose="02020603050405020304" pitchFamily="18" charset="0"/>
              </a:rPr>
              <a:t>Bg. There is a free version, a subscription Pro and O365 version.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8933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21385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55307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E49715-DCED-37FD-C820-9CFA42518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62C978-0946-F34D-F6DE-44150ABE5ED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408ADAB-6ECA-FEDE-0522-D88F7BCE11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E398FC-12ED-A363-0620-60302BE9790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26323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29798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74994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6680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2496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7B1B8-E7E5-195E-1676-1803E7E5A2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CADCF4-7C53-E349-C2CF-CB4742D58BB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37AF2FF-B1CD-D3C9-F43A-C5AB03026E5B}"/>
              </a:ext>
            </a:extLst>
          </p:cNvPr>
          <p:cNvSpPr>
            <a:spLocks noGrp="1"/>
          </p:cNvSpPr>
          <p:nvPr>
            <p:ph type="body" idx="1"/>
          </p:nvPr>
        </p:nvSpPr>
        <p:spPr/>
        <p:txBody>
          <a:bodyPr/>
          <a:lstStyle/>
          <a:p>
            <a:pPr marL="285750" indent="-285750">
              <a:buFont typeface="Arial" panose="020B0604020202020204" pitchFamily="34" charset="0"/>
              <a:buChar char="•"/>
            </a:pPr>
            <a:r>
              <a:rPr lang="en-US" sz="1200" dirty="0"/>
              <a:t>Classical bit stores one value (0 or 1)</a:t>
            </a:r>
          </a:p>
          <a:p>
            <a:pPr marL="285750" indent="-285750">
              <a:buFont typeface="Arial" panose="020B0604020202020204" pitchFamily="34" charset="0"/>
              <a:buChar char="•"/>
            </a:pPr>
            <a:r>
              <a:rPr lang="en-US" sz="1200" dirty="0"/>
              <a:t>Qubit stores a combination of 0 and 1 at the same time</a:t>
            </a:r>
          </a:p>
          <a:p>
            <a:pPr marL="285750" indent="-285750">
              <a:buFont typeface="Arial" panose="020B0604020202020204" pitchFamily="34" charset="0"/>
              <a:buChar char="•"/>
            </a:pPr>
            <a:r>
              <a:rPr lang="en-US" sz="1200" dirty="0"/>
              <a:t>You can think of classical computing as checking one path at a time through a maze.</a:t>
            </a:r>
          </a:p>
          <a:p>
            <a:pPr marL="285750" indent="-285750">
              <a:buFont typeface="Arial" panose="020B0604020202020204" pitchFamily="34" charset="0"/>
              <a:buChar char="•"/>
            </a:pPr>
            <a:r>
              <a:rPr lang="en-US" sz="1200" dirty="0"/>
              <a:t>Quantum computing lets you explore all paths simultaneously, and then interference helps identify the correct exit.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effectLst/>
                <a:latin typeface="+mn-lt"/>
                <a:ea typeface="+mn-ea"/>
                <a:cs typeface="+mn-cs"/>
              </a:rPr>
              <a:t>A quantum computer with more qubits </a:t>
            </a:r>
            <a:r>
              <a:rPr lang="en-US" sz="1200" b="0" i="1" kern="1200" dirty="0">
                <a:solidFill>
                  <a:schemeClr val="tx1"/>
                </a:solidFill>
                <a:effectLst/>
                <a:latin typeface="+mn-lt"/>
                <a:ea typeface="+mn-ea"/>
                <a:cs typeface="+mn-cs"/>
              </a:rPr>
              <a:t>can</a:t>
            </a:r>
            <a:r>
              <a:rPr lang="en-US" sz="1200" b="0" i="0" kern="1200" dirty="0">
                <a:solidFill>
                  <a:schemeClr val="tx1"/>
                </a:solidFill>
                <a:effectLst/>
                <a:latin typeface="+mn-lt"/>
                <a:ea typeface="+mn-ea"/>
                <a:cs typeface="+mn-cs"/>
              </a:rPr>
              <a:t> be more powerful because each additional qubit doubles the size of the quantum state space, allowing the machine to process vastly more possibilities at once through superposition and entanglement; however, this only holds if the qubits are high‑quality low error, long coherence time, and well‑connected, since noisy or poorly controlled qubits can cancel out any benefits of simply having a larger number.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effectLst/>
                <a:latin typeface="+mn-lt"/>
                <a:ea typeface="+mn-ea"/>
                <a:cs typeface="+mn-cs"/>
              </a:rPr>
              <a:t>Interference happens when quantum states represented as wave overlap and combine, causing their probability amplitudes to either reinforce each other (constructive interference) or cancel out (destructive interference). This occurs because qubits exist in superpositions with phases, and when these phases interact during a computation, they shift the likelihood of different outcomes, amplifying correct answers and suppressing incorrect ones.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effectLst/>
                <a:latin typeface="+mn-lt"/>
                <a:ea typeface="+mn-ea"/>
                <a:cs typeface="+mn-cs"/>
              </a:rPr>
              <a:t>Quantum interference is measured by preparing a qubit (or qubits) in known superposition states, applying operations that control their relative phases, and then performing many measurements to observe how the probabilities of different outcomes change; constructive interference shows up as increased probability of certain results, while destructive interference appears as suppressed or nearly zero probability for others.</a:t>
            </a:r>
          </a:p>
          <a:p>
            <a:pPr marL="285750" indent="-285750">
              <a:buFont typeface="Arial" panose="020B0604020202020204" pitchFamily="34" charset="0"/>
              <a:buChar char="•"/>
            </a:pPr>
            <a:endParaRPr lang="en-GB" sz="1200" dirty="0"/>
          </a:p>
        </p:txBody>
      </p:sp>
      <p:sp>
        <p:nvSpPr>
          <p:cNvPr id="4" name="Slide Number Placeholder 3">
            <a:extLst>
              <a:ext uri="{FF2B5EF4-FFF2-40B4-BE49-F238E27FC236}">
                <a16:creationId xmlns:a16="http://schemas.microsoft.com/office/drawing/2014/main" id="{240A5D1C-0CFB-F53B-D445-43AEFF5724B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6514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98180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23253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5559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41591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7AA4A-B661-9015-47E9-82995615D6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5B0032-4D28-4E53-46C1-1A8E7BCFF4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95F82F0-310D-B4B8-5937-8C73F85CB4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9A81DA-6A77-FC5A-932E-3D9F6DFBD3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54648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983F5-AFFC-F775-BE44-456D5C6CA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8BE91D-8DDA-8FC9-76E2-02C1C3A16BA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B5E026-6F7D-98ED-AEC6-8D1B4B754D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F9E6D6-83A0-EBBA-0DC1-D4E6846B644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825116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E84AB-1C49-A4F4-39CB-30EFAF9855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B3D3DF-E804-667A-F254-0F327B47663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08EF3D-7C8A-0117-0323-52DC49F5F3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3861A6-AA80-AD32-3FBD-23488E215BE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880542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8F000-8E79-4F7B-E6DC-0261021B4F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F746A7-9CBE-74E1-E558-FDCF502FDEF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3E866A2-93C2-0BBB-65D7-F418F67325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8E2EA8-9E04-FB89-D38F-88BA9FF1E3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2911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24/02/2026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24/02/2026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gadgetsin.com/star-wars-rebel-pilot-headphones.htm" TargetMode="Externa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 Id="rId9" Type="http://schemas.openxmlformats.org/officeDocument/2006/relationships/image" Target="../media/image26.svg"/></Relationships>
</file>

<file path=ppt/slides/_rels/slide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tileex.xyz/en/types-computer-software/"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 Id="rId9" Type="http://schemas.openxmlformats.org/officeDocument/2006/relationships/image" Target="../media/image26.sv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stileex.xyz/en/types-computer-softwar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ar.inspiredpencil.com/pictures-2023/operating-system"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learnloner.com/services-that-an-operating-system-provides-to-users/" TargetMode="External"/><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jorgesierrafoto.com/why-your-business-should-upgrade-to-windows-1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jorgesierrafoto.com/why-your-business-should-upgrade-to-windows-1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www.freestockphotos.biz/stockphoto/15982"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42.png"/><Relationship Id="rId4" Type="http://schemas.openxmlformats.org/officeDocument/2006/relationships/hyperlink" Target="https://www.wallpaperflare.com/green-computer-processor-blue-chip-color-fee-track-hi-tech-wallpaper-ucbq"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png"/><Relationship Id="rId9"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8" Type="http://schemas.openxmlformats.org/officeDocument/2006/relationships/image" Target="../media/image55.jpg"/><Relationship Id="rId3" Type="http://schemas.openxmlformats.org/officeDocument/2006/relationships/hyperlink" Target="https://www.computinghistory.org.uk/det/1337/Dragon-32/" TargetMode="External"/><Relationship Id="rId7" Type="http://schemas.openxmlformats.org/officeDocument/2006/relationships/hyperlink" Target="https://creativecommons.org/licenses/by/3.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flickr.com/photos/73915715@N00/6251229386" TargetMode="External"/><Relationship Id="rId5" Type="http://schemas.openxmlformats.org/officeDocument/2006/relationships/image" Target="../media/image54.png"/><Relationship Id="rId10" Type="http://schemas.openxmlformats.org/officeDocument/2006/relationships/hyperlink" Target="https://www.atarilegend.com/interviews/38" TargetMode="External"/><Relationship Id="rId4" Type="http://schemas.openxmlformats.org/officeDocument/2006/relationships/hyperlink" Target="https://en.wikipedia.org/wiki/Dragon_32/64" TargetMode="External"/><Relationship Id="rId9" Type="http://schemas.openxmlformats.org/officeDocument/2006/relationships/image" Target="../media/image56.png"/></Relationships>
</file>

<file path=ppt/slides/_rels/slide34.xml.rels><?xml version="1.0" encoding="UTF-8" standalone="yes"?>
<Relationships xmlns="http://schemas.openxmlformats.org/package/2006/relationships"><Relationship Id="rId8" Type="http://schemas.openxmlformats.org/officeDocument/2006/relationships/hyperlink" Target="https://fr.wikipedia.org/wiki/Windows" TargetMode="External"/><Relationship Id="rId13" Type="http://schemas.openxmlformats.org/officeDocument/2006/relationships/image" Target="../media/image62.png"/><Relationship Id="rId3" Type="http://schemas.openxmlformats.org/officeDocument/2006/relationships/image" Target="../media/image57.jpg"/><Relationship Id="rId7" Type="http://schemas.openxmlformats.org/officeDocument/2006/relationships/image" Target="../media/image59.png"/><Relationship Id="rId12" Type="http://schemas.openxmlformats.org/officeDocument/2006/relationships/hyperlink" Target="https://stackpointer.io/internet/google-apps-custom-url-secondary-domain/429/attachment/internet/" TargetMode="External"/><Relationship Id="rId2" Type="http://schemas.openxmlformats.org/officeDocument/2006/relationships/notesSlide" Target="../notesSlides/notesSlide26.xml"/><Relationship Id="rId16" Type="http://schemas.openxmlformats.org/officeDocument/2006/relationships/hyperlink" Target="https://creativecommons.org/licenses/by-nc/3.0/" TargetMode="External"/><Relationship Id="rId1" Type="http://schemas.openxmlformats.org/officeDocument/2006/relationships/slideLayout" Target="../slideLayouts/slideLayout2.xml"/><Relationship Id="rId6" Type="http://schemas.openxmlformats.org/officeDocument/2006/relationships/hyperlink" Target="https://pixabay.com/vectors/firefox-browser-logo-fox-internet-24921/" TargetMode="External"/><Relationship Id="rId11" Type="http://schemas.openxmlformats.org/officeDocument/2006/relationships/image" Target="../media/image61.jpg"/><Relationship Id="rId5" Type="http://schemas.openxmlformats.org/officeDocument/2006/relationships/image" Target="../media/image58.png"/><Relationship Id="rId15" Type="http://schemas.openxmlformats.org/officeDocument/2006/relationships/hyperlink" Target="https://www.pngall.com/linux-png/" TargetMode="External"/><Relationship Id="rId10" Type="http://schemas.openxmlformats.org/officeDocument/2006/relationships/hyperlink" Target="https://www.pngall.com/website-png/" TargetMode="External"/><Relationship Id="rId4" Type="http://schemas.openxmlformats.org/officeDocument/2006/relationships/hyperlink" Target="http://sistematic0.blogspot.com/2017/06/verdades-y-mentiras-de-la-deep-web-y-la.html" TargetMode="External"/><Relationship Id="rId9" Type="http://schemas.openxmlformats.org/officeDocument/2006/relationships/image" Target="../media/image60.png"/><Relationship Id="rId14" Type="http://schemas.openxmlformats.org/officeDocument/2006/relationships/image" Target="../media/image63.png"/></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susannetedrick.com/what-is-cloud-computing-and-how-can-it-help-your-business/" TargetMode="External"/><Relationship Id="rId13" Type="http://schemas.openxmlformats.org/officeDocument/2006/relationships/hyperlink" Target="https://www.ochobitshacenunbyte.com/2019/07/10/como-escanear-una-nueva-lun-en-sistemas-red-hat/" TargetMode="External"/><Relationship Id="rId18" Type="http://schemas.openxmlformats.org/officeDocument/2006/relationships/image" Target="../media/image71.png"/><Relationship Id="rId3" Type="http://schemas.openxmlformats.org/officeDocument/2006/relationships/image" Target="../media/image64.jpg"/><Relationship Id="rId21" Type="http://schemas.openxmlformats.org/officeDocument/2006/relationships/hyperlink" Target="https://commons.wikimedia.org/wiki/File:Android_robot.png" TargetMode="External"/><Relationship Id="rId7" Type="http://schemas.openxmlformats.org/officeDocument/2006/relationships/image" Target="../media/image66.jpg"/><Relationship Id="rId12" Type="http://schemas.openxmlformats.org/officeDocument/2006/relationships/image" Target="../media/image68.jpg"/><Relationship Id="rId17" Type="http://schemas.openxmlformats.org/officeDocument/2006/relationships/hyperlink" Target="https://www.segur.cat/2021/03/certificacio-gratuita-microsoft-azure.html" TargetMode="External"/><Relationship Id="rId2" Type="http://schemas.openxmlformats.org/officeDocument/2006/relationships/notesSlide" Target="../notesSlides/notesSlide28.xml"/><Relationship Id="rId16" Type="http://schemas.openxmlformats.org/officeDocument/2006/relationships/image" Target="../media/image70.png"/><Relationship Id="rId20"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hyperlink" Target="https://blog.geoactivegroup.com/2012/01/how-consumers-use-their-smart-mobile.html"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65.jpg"/><Relationship Id="rId15" Type="http://schemas.openxmlformats.org/officeDocument/2006/relationships/hyperlink" Target="https://commons.wikimedia.org/wiki/File:Amazon_Web_Services_Logo.svg" TargetMode="External"/><Relationship Id="rId10" Type="http://schemas.openxmlformats.org/officeDocument/2006/relationships/hyperlink" Target="https://www.freepngimg.com/png/23920-cloud-computing-photos" TargetMode="External"/><Relationship Id="rId19" Type="http://schemas.openxmlformats.org/officeDocument/2006/relationships/hyperlink" Target="https://www.freepngimg.com/png/68525-apple-network-icons-ios-computer-iphone-graphics" TargetMode="External"/><Relationship Id="rId4" Type="http://schemas.openxmlformats.org/officeDocument/2006/relationships/hyperlink" Target="https://blog.keliweb.it/2014/11/cloud-computing-quale-sara-levoluzione-della-nuvola/" TargetMode="External"/><Relationship Id="rId9" Type="http://schemas.openxmlformats.org/officeDocument/2006/relationships/image" Target="../media/image67.png"/><Relationship Id="rId14" Type="http://schemas.openxmlformats.org/officeDocument/2006/relationships/image" Target="../media/image69.png"/></Relationships>
</file>

<file path=ppt/slides/_rels/slide37.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en.wikipedia.org/wiki/Timeline_of_operating_systems" TargetMode="External"/><Relationship Id="rId7" Type="http://schemas.openxmlformats.org/officeDocument/2006/relationships/image" Target="../media/image73.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sutori.com/story/the-history-of-operating-systems--RrCp3bZLea46JfawcKHzXTzB" TargetMode="External"/><Relationship Id="rId5" Type="http://schemas.openxmlformats.org/officeDocument/2006/relationships/hyperlink" Target="https://www.skrause.org/computers/dos_history.shtml" TargetMode="External"/><Relationship Id="rId4" Type="http://schemas.openxmlformats.org/officeDocument/2006/relationships/hyperlink" Target="https://sites.google.com/site/optsytms/history-of-operating-system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gs.statcounter.com/os-market-share"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40.xml.rels><?xml version="1.0" encoding="UTF-8" standalone="yes"?>
<Relationships xmlns="http://schemas.openxmlformats.org/package/2006/relationships"><Relationship Id="rId3" Type="http://schemas.openxmlformats.org/officeDocument/2006/relationships/hyperlink" Target="https://gs.statcounter.com/windows-version-market-share/desktop/worldwide/#monthly-201809-201908-bar"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hyperlink" Target="https://creativecommons.org/licenses/by-nc/3.0/"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www.pngall.com/linux-png/download/52213" TargetMode="External"/><Relationship Id="rId5" Type="http://schemas.openxmlformats.org/officeDocument/2006/relationships/image" Target="../media/image76.png"/><Relationship Id="rId4" Type="http://schemas.openxmlformats.org/officeDocument/2006/relationships/hyperlink" Target="https://www.pngall.com/linux-png/"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77.jpg"/><Relationship Id="rId7" Type="http://schemas.openxmlformats.org/officeDocument/2006/relationships/image" Target="../media/image78.jp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blacklistednews.com/article/76463/bp-to-turn-smart-cities-into-247-realtime-listening-devices-using-fiber-optic.html" TargetMode="External"/><Relationship Id="rId4" Type="http://schemas.openxmlformats.org/officeDocument/2006/relationships/hyperlink" Target="https://fpf.org/2016/06/03/benefits-challenges-potential-roles-government-fostering-advancement-internet-things/"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ffice_Assistant"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www.youtube.com/watch?v=TX9qSaGXFyg" TargetMode="External"/><Relationship Id="rId4" Type="http://schemas.openxmlformats.org/officeDocument/2006/relationships/hyperlink" Target="https://www.youtube.com/watch?v=7K9F2eB2zsY"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hyperlink" Target="https://mrpyrometer.com/quantum-computers-vastly-outperform-supercomputers-when-it-comes-to-energy-efficiency-physics-world/"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uvfJDW9HpPs" TargetMode="External"/><Relationship Id="rId7" Type="http://schemas.openxmlformats.org/officeDocument/2006/relationships/hyperlink" Target="https://www.pngall.com/play-button-png/download/45026"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hyperlink" Target="https://kabacorp.com/" TargetMode="External"/><Relationship Id="rId4" Type="http://schemas.openxmlformats.org/officeDocument/2006/relationships/image" Target="../media/image83.png"/></Relationships>
</file>

<file path=ppt/slides/_rels/slide49.xml.rels><?xml version="1.0" encoding="UTF-8" standalone="yes"?>
<Relationships xmlns="http://schemas.openxmlformats.org/package/2006/relationships"><Relationship Id="rId8" Type="http://schemas.openxmlformats.org/officeDocument/2006/relationships/hyperlink" Target="https://www.ictworks.org/practical-examples-artificial-intelligence/" TargetMode="External"/><Relationship Id="rId3" Type="http://schemas.openxmlformats.org/officeDocument/2006/relationships/image" Target="../media/image85.png"/><Relationship Id="rId7" Type="http://schemas.openxmlformats.org/officeDocument/2006/relationships/image" Target="../media/image87.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www.publicdomainpictures.net/en/view-image.php?image=311241&amp;picture=network" TargetMode="External"/><Relationship Id="rId5" Type="http://schemas.openxmlformats.org/officeDocument/2006/relationships/image" Target="../media/image86.jpg"/><Relationship Id="rId10" Type="http://schemas.openxmlformats.org/officeDocument/2006/relationships/hyperlink" Target="https://creativecommons.org/licenses/by-sa/3.0/" TargetMode="External"/><Relationship Id="rId4" Type="http://schemas.openxmlformats.org/officeDocument/2006/relationships/hyperlink" Target="https://wiki.swarma.org/index.php/%E6%9D%B0%E5%BC%97%E9%87%8C%C2%B7%E9%9F%A6%E6%96%AF%E7%89%B9_Geoffery_West" TargetMode="External"/><Relationship Id="rId9" Type="http://schemas.openxmlformats.org/officeDocument/2006/relationships/hyperlink" Target="https://creativecommons.org/licenses/by-nc-sa/3.0/"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www.pngall.com/play-button-png/download/45026" TargetMode="External"/><Relationship Id="rId3" Type="http://schemas.openxmlformats.org/officeDocument/2006/relationships/hyperlink" Target="https://www.cambridgeindependent.co.uk/business/world-first-operating-system-breakthrough-puts-quantum-compu-9204744/" TargetMode="External"/><Relationship Id="rId7" Type="http://schemas.openxmlformats.org/officeDocument/2006/relationships/image" Target="../media/image84.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88.png"/><Relationship Id="rId5" Type="http://schemas.openxmlformats.org/officeDocument/2006/relationships/hyperlink" Target="https://www.youtube.com/watch?v=Y0q8IxsCfkc" TargetMode="External"/><Relationship Id="rId4" Type="http://schemas.openxmlformats.org/officeDocument/2006/relationships/hyperlink" Target="http://www.riverlane.com/"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www.youtube.com/watch?v=G8rTxDoiISY" TargetMode="External"/><Relationship Id="rId3" Type="http://schemas.openxmlformats.org/officeDocument/2006/relationships/hyperlink" Target="https://www.youtube.com/channel/UCLsSWTktsqRRCS8t9OTiRtg/videos" TargetMode="External"/><Relationship Id="rId7" Type="http://schemas.openxmlformats.org/officeDocument/2006/relationships/hyperlink" Target="https://www.youtube.com/watch?v=HaomaZSYQLs"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www.pngall.com/play-button-png/download/45026" TargetMode="External"/><Relationship Id="rId11" Type="http://schemas.openxmlformats.org/officeDocument/2006/relationships/hyperlink" Target="https://innovation.ox.ac.uk/news/entering-the-quantum-era/?utm_medium=email&amp;utm_campaign=Catalyst%20May%2024&amp;utm_content=Catalyst%20May%2024+CID_ae303a42af082341a52fa5ea4b9751d6&amp;utm_source=CampaignMonitor%20Email&amp;utm_term=Learn%20more" TargetMode="External"/><Relationship Id="rId5" Type="http://schemas.openxmlformats.org/officeDocument/2006/relationships/image" Target="../media/image84.png"/><Relationship Id="rId10" Type="http://schemas.openxmlformats.org/officeDocument/2006/relationships/hyperlink" Target="https://www.riverlane.com/products/deltaflow-control" TargetMode="External"/><Relationship Id="rId4" Type="http://schemas.openxmlformats.org/officeDocument/2006/relationships/image" Target="../media/image89.png"/><Relationship Id="rId9" Type="http://schemas.openxmlformats.org/officeDocument/2006/relationships/hyperlink" Target="https://www.youtube.com/watch?v=oEw_fe7VCAw"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hyperlink" Target="https://www.thymindoman.com/is-our-brain-the-source-of-our-life-is-matter-the-source-of-mind-spirit-a-contemplative-mysticism-view/" TargetMode="External"/><Relationship Id="rId3" Type="http://schemas.openxmlformats.org/officeDocument/2006/relationships/hyperlink" Target="https://www.google.com/url?sa=t&amp;rct=j&amp;q=&amp;esrc=s&amp;source=web&amp;cd=&amp;cad=rja&amp;uact=8&amp;ved=2ahUKEwiA5qHq3PWDAxUgRkEAHQQ7CCAQFnoECA8QAw&amp;url=https%3A%2F%2Fodonnellco.com%2Finsights%2Fview%2F%3Fid%3D1%23%3A~%3Atext%3DTheorists%2520believe%2520your%2520brain%2520might%2Ccomputers%2520in%2520the%2520world%2520combined.&amp;usg=AOvVaw0TJQtUfI1oNZjW2PKlKhFB&amp;opi=89978449" TargetMode="External"/><Relationship Id="rId7" Type="http://schemas.openxmlformats.org/officeDocument/2006/relationships/image" Target="../media/image91.jp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www.google.com/url?sa=t&amp;rct=j&amp;q=&amp;esrc=s&amp;source=web&amp;cd=&amp;cad=rja&amp;uact=8&amp;ved=2ahUKEwiikNHc6_WDAxWKQUEAHXVzCy4QFnoECA0QAw&amp;url=https%3A%2F%2Ftheconversation.com%2Fa-new-supercomputer-aims-to-closely-mimic-the-human-brain-it-could-help-unlock-the-secrets-of-the-mind-and-advance-ai-220044%23%3A~%3Atext%3DOur%2520brain%2520is%2520the%2520most%2Cby%2520a%2520fridge%2520lamp%2520bulb.&amp;usg=AOvVaw0YijkvayjJhXbu0B4FtmoD&amp;opi=89978449" TargetMode="External"/><Relationship Id="rId5" Type="http://schemas.openxmlformats.org/officeDocument/2006/relationships/hyperlink" Target="https://sifted.eu/articles/supercomputer-brain-ai-chip-graphcore" TargetMode="External"/><Relationship Id="rId4" Type="http://schemas.openxmlformats.org/officeDocument/2006/relationships/hyperlink" Target="https://www.inc.com/geoffrey-james/why-physicists-say-your-brain-might-be-more-powerful-than-every-computer-combined.html"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92.gif"/><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recantodasletras.com.br/pensamentos/7151928"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medicalnewstoday.com/articles/321060?c=126101225606#takeaway"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recantodasletras.com.br/pensamentos/7151928" TargetMode="External"/><Relationship Id="rId4" Type="http://schemas.openxmlformats.org/officeDocument/2006/relationships/image" Target="../media/image92.gif"/></Relationships>
</file>

<file path=ppt/slides/_rels/slide56.xml.rels><?xml version="1.0" encoding="UTF-8" standalone="yes"?>
<Relationships xmlns="http://schemas.openxmlformats.org/package/2006/relationships"><Relationship Id="rId8" Type="http://schemas.openxmlformats.org/officeDocument/2006/relationships/hyperlink" Target="https://www.aetherforce.energy/product-category/psychotronics/every-advantage-radionics/" TargetMode="External"/><Relationship Id="rId13" Type="http://schemas.openxmlformats.org/officeDocument/2006/relationships/image" Target="../media/image97.jpg"/><Relationship Id="rId18" Type="http://schemas.openxmlformats.org/officeDocument/2006/relationships/hyperlink" Target="https://www.google.com/url?sa=t&amp;rct=j&amp;q=&amp;esrc=s&amp;source=web&amp;cd=&amp;cad=rja&amp;uact=8&amp;ved=2ahUKEwi01sDS4fiDAxVAUkEAHaezD-MQFnoECBIQAw&amp;url=https%3A%2F%2Fwww.ncbi.nlm.nih.gov%2Fpmc%2Farticles%2FPMC5433113%2F%23%3A~%3Atext%3DBiophotons%2520are%2520photons%2520(light%2520particles%2Csuch%2520as%2520electro%252Dphotonic%2520imaging.&amp;usg=AOvVaw2SKO8Ihbb7vlahv9LBT891&amp;opi=89978449" TargetMode="External"/><Relationship Id="rId3" Type="http://schemas.openxmlformats.org/officeDocument/2006/relationships/image" Target="../media/image91.jpg"/><Relationship Id="rId21" Type="http://schemas.openxmlformats.org/officeDocument/2006/relationships/hyperlink" Target="https://www.google.com/url?sa=t&amp;rct=j&amp;q=&amp;esrc=s&amp;source=web&amp;cd=&amp;cad=rja&amp;uact=8&amp;ved=2ahUKEwiYpr_a-viDAxUDXUEAHWLDBGMQFnoECA4QAw&amp;url=https%3A%2F%2Fwww.ncbi.nlm.nih.gov%2Fpmc%2Farticles%2FPMC5433113%2F%23%3A~%3Atext%3DBiophotons%252C%2520however%252C%2520are%2520light%2520particles%2Cdue%2520to%2520energy%2520metabolic%2520processes.&amp;usg=AOvVaw2SKO8Ihbb7vlahv9LBT891&amp;opi=89978449" TargetMode="External"/><Relationship Id="rId7" Type="http://schemas.openxmlformats.org/officeDocument/2006/relationships/image" Target="../media/image94.jpg"/><Relationship Id="rId12" Type="http://schemas.openxmlformats.org/officeDocument/2006/relationships/hyperlink" Target="https://wiki.swarma.org/index.php?title=%E7%BD%91%E7%BB%9C%E4%B8%AD%E5%BF%83%E6%80%A7" TargetMode="External"/><Relationship Id="rId17" Type="http://schemas.openxmlformats.org/officeDocument/2006/relationships/hyperlink" Target="https://creativecommons.org/licenses/by-nc-nd/3.0/" TargetMode="External"/><Relationship Id="rId2" Type="http://schemas.openxmlformats.org/officeDocument/2006/relationships/notesSlide" Target="../notesSlides/notesSlide48.xml"/><Relationship Id="rId16" Type="http://schemas.openxmlformats.org/officeDocument/2006/relationships/hyperlink" Target="https://creativecommons.org/licenses/by-sa/3.0/" TargetMode="External"/><Relationship Id="rId20" Type="http://schemas.openxmlformats.org/officeDocument/2006/relationships/hyperlink" Target="https://www.google.com/url?sa=t&amp;rct=j&amp;q=&amp;esrc=s&amp;source=web&amp;cd=&amp;cad=rja&amp;uact=8&amp;ved=2ahUKEwi5wZOV4_iDAxVQ1wIHHc4bCT0QFnoECAoQAw&amp;url=https%3A%2F%2Fwww.ncbi.nlm.nih.gov%2Fpmc%2Farticles%2FPMC5871034%2F%23%3A~%3Atext%3DDiaphragm%2520movement%2520(deep%2520breathing)%2520is%2Cwe%2520do%2520not%2520know%2520why.&amp;usg=AOvVaw1r4FiNNEzgB9sHK7bBGJsc&amp;opi=89978449" TargetMode="External"/><Relationship Id="rId1" Type="http://schemas.openxmlformats.org/officeDocument/2006/relationships/slideLayout" Target="../slideLayouts/slideLayout2.xml"/><Relationship Id="rId6" Type="http://schemas.openxmlformats.org/officeDocument/2006/relationships/hyperlink" Target="https://brownrabbit-nest.blogspot.com/2009/03/physical-basis-for-chinese-acupuncture.html" TargetMode="External"/><Relationship Id="rId11" Type="http://schemas.openxmlformats.org/officeDocument/2006/relationships/image" Target="../media/image96.png"/><Relationship Id="rId24" Type="http://schemas.openxmlformats.org/officeDocument/2006/relationships/hyperlink" Target="https://www.sciencealert.com/you-can-t-see-it-but-humans-actually-glow-in-visible-light" TargetMode="External"/><Relationship Id="rId5" Type="http://schemas.openxmlformats.org/officeDocument/2006/relationships/image" Target="../media/image93.jpg"/><Relationship Id="rId15" Type="http://schemas.openxmlformats.org/officeDocument/2006/relationships/hyperlink" Target="https://creativecommons.org/licenses/by/3.0/" TargetMode="External"/><Relationship Id="rId23" Type="http://schemas.openxmlformats.org/officeDocument/2006/relationships/hyperlink" Target="https://www.google.com/url?sa=t&amp;rct=j&amp;q=&amp;esrc=s&amp;source=web&amp;cd=&amp;cad=rja&amp;uact=8&amp;ved=2ahUKEwibuK-z-_iDAxX3QkEAHbZWCsMQFnoECA8QAw&amp;url=https%3A%2F%2Fwww.starwars.com%2Fdatabank%2Fthe-force%23%3A~%3Atext%3DBut%2520all%2520traditions%2520agree%2520that%2Ccould%2520be%2520understood%2520through%2520meditation.&amp;usg=AOvVaw3yZfFwV7aBYjxPy0D5CThf&amp;opi=89978449" TargetMode="External"/><Relationship Id="rId10" Type="http://schemas.openxmlformats.org/officeDocument/2006/relationships/hyperlink" Target="https://www.aetherforce.energy/product-category/radionics/every-advantage-radionics/" TargetMode="External"/><Relationship Id="rId19" Type="http://schemas.openxmlformats.org/officeDocument/2006/relationships/hyperlink" Target="https://www.google.com/url?sa=t&amp;rct=j&amp;q=&amp;esrc=s&amp;source=web&amp;cd=&amp;cad=rja&amp;uact=8&amp;ved=2ahUKEwjP2pGC4_iDAxXF9gIHHWFyCcMQFnoECAMQAw&amp;url=https%3A%2F%2Fwww.ncbi.nlm.nih.gov%2Fpmc%2Farticles%2FPMC2707605%2F%23%3A~%3Atext%3DWe%2520found%2520that%2520the%2520human%2Cto%2520changes%2520in%2520energy%2520metabolism.&amp;usg=AOvVaw3WO2I8VKn_uWJUmB_BIZIr&amp;opi=89978449" TargetMode="External"/><Relationship Id="rId4" Type="http://schemas.openxmlformats.org/officeDocument/2006/relationships/hyperlink" Target="https://www.thymindoman.com/is-our-brain-the-source-of-our-life-is-matter-the-source-of-mind-spirit-a-contemplative-mysticism-view/" TargetMode="External"/><Relationship Id="rId9" Type="http://schemas.openxmlformats.org/officeDocument/2006/relationships/image" Target="../media/image95.jpg"/><Relationship Id="rId14" Type="http://schemas.openxmlformats.org/officeDocument/2006/relationships/hyperlink" Target="https://ujvilagtudat.blogspot.com/2016/10/nemet-tudosok-felfedeztek-hogy-feny.html" TargetMode="External"/><Relationship Id="rId22" Type="http://schemas.openxmlformats.org/officeDocument/2006/relationships/hyperlink" Target="https://www.google.com/url?sa=t&amp;rct=j&amp;q=&amp;esrc=s&amp;source=web&amp;cd=&amp;cad=rja&amp;uact=8&amp;ved=2ahUKEwiYpr_a-viDAxUDXUEAHWLDBGMQFnoECA8QAw&amp;url=https%3A%2F%2Fwww.newburyportnews.com%2Fnews%2Flifestyles%2Fmaking-sense-of-medicine-biophotons-the-light-of-life%2Farticle_3e22dadb-8d40-50de-a226-d91a829444e0.html%23%3A~%3Atext%3DBiophotons%2520are%2520photons%252C%2520bits%2520of%2Cfor%2520genetic%2520coding%2520of%2520behavior.&amp;usg=AOvVaw2yHO8aEqoqENT6959Mx3JL&amp;opi=89978449" TargetMode="External"/></Relationships>
</file>

<file path=ppt/slides/_rels/slide57.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99.svg"/></Relationships>
</file>

<file path=ppt/slides/_rels/slide5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105.sv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uwtsd.vevox.com/#/meeting/688307/polls"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63.xml.rels><?xml version="1.0" encoding="UTF-8" standalone="yes"?>
<Relationships xmlns="http://schemas.openxmlformats.org/package/2006/relationships"><Relationship Id="rId3" Type="http://schemas.openxmlformats.org/officeDocument/2006/relationships/hyperlink" Target="https://uwtsd.vevox.com/#/meeting/688307/polls"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64.xml.rels><?xml version="1.0" encoding="UTF-8" standalone="yes"?>
<Relationships xmlns="http://schemas.openxmlformats.org/package/2006/relationships"><Relationship Id="rId3" Type="http://schemas.openxmlformats.org/officeDocument/2006/relationships/hyperlink" Target="https://uwtsd.vevox.com/#/meeting/688307/polls"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4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2343-7638-2342-D8C5-5B31DC99811A}"/>
              </a:ext>
            </a:extLst>
          </p:cNvPr>
          <p:cNvSpPr>
            <a:spLocks noGrp="1"/>
          </p:cNvSpPr>
          <p:nvPr>
            <p:ph type="title"/>
          </p:nvPr>
        </p:nvSpPr>
        <p:spPr>
          <a:xfrm>
            <a:off x="311565" y="135357"/>
            <a:ext cx="7328312" cy="916368"/>
          </a:xfrm>
        </p:spPr>
        <p:txBody>
          <a:bodyPr anchor="t">
            <a:normAutofit fontScale="90000"/>
          </a:bodyPr>
          <a:lstStyle/>
          <a:p>
            <a:r>
              <a:rPr lang="en-GB" sz="6600" b="1" dirty="0">
                <a:solidFill>
                  <a:schemeClr val="bg1"/>
                </a:solidFill>
              </a:rPr>
              <a:t>Bg. </a:t>
            </a:r>
            <a:r>
              <a:rPr lang="en-GB" sz="5400" b="1" u="sng" dirty="0">
                <a:solidFill>
                  <a:schemeClr val="bg1"/>
                </a:solidFill>
              </a:rPr>
              <a:t>OS Lectures &amp; tutorials</a:t>
            </a:r>
          </a:p>
        </p:txBody>
      </p:sp>
      <p:sp>
        <p:nvSpPr>
          <p:cNvPr id="3" name="Content Placeholder 2">
            <a:extLst>
              <a:ext uri="{FF2B5EF4-FFF2-40B4-BE49-F238E27FC236}">
                <a16:creationId xmlns:a16="http://schemas.microsoft.com/office/drawing/2014/main" id="{0D3C6E6F-FAC8-DF39-7E07-0FD1D25A9856}"/>
              </a:ext>
            </a:extLst>
          </p:cNvPr>
          <p:cNvSpPr>
            <a:spLocks noGrp="1"/>
          </p:cNvSpPr>
          <p:nvPr>
            <p:ph idx="1"/>
          </p:nvPr>
        </p:nvSpPr>
        <p:spPr>
          <a:xfrm>
            <a:off x="251931" y="1180604"/>
            <a:ext cx="8388486" cy="4708508"/>
          </a:xfrm>
        </p:spPr>
        <p:txBody>
          <a:bodyPr anchor="t">
            <a:noAutofit/>
          </a:bodyPr>
          <a:lstStyle/>
          <a:p>
            <a:pPr>
              <a:lnSpc>
                <a:spcPct val="100000"/>
              </a:lnSpc>
              <a:spcBef>
                <a:spcPts val="0"/>
              </a:spcBef>
              <a:spcAft>
                <a:spcPts val="300"/>
              </a:spcAft>
            </a:pPr>
            <a:r>
              <a:rPr lang="en-US" sz="2400" b="1" dirty="0">
                <a:solidFill>
                  <a:schemeClr val="bg1"/>
                </a:solidFill>
                <a:highlight>
                  <a:srgbClr val="0000FF"/>
                </a:highlight>
              </a:rPr>
              <a:t>About: </a:t>
            </a:r>
            <a:r>
              <a:rPr lang="en-US" sz="2400" dirty="0">
                <a:solidFill>
                  <a:schemeClr val="bg1"/>
                </a:solidFill>
              </a:rPr>
              <a:t>Computing &amp; Innovation Lecturer</a:t>
            </a:r>
          </a:p>
          <a:p>
            <a:pPr>
              <a:lnSpc>
                <a:spcPct val="100000"/>
              </a:lnSpc>
              <a:spcBef>
                <a:spcPts val="0"/>
              </a:spcBef>
              <a:spcAft>
                <a:spcPts val="300"/>
              </a:spcAft>
            </a:pPr>
            <a:r>
              <a:rPr lang="en-US" sz="2400" b="1" dirty="0">
                <a:solidFill>
                  <a:schemeClr val="bg1"/>
                </a:solidFill>
                <a:highlight>
                  <a:srgbClr val="0000FF"/>
                </a:highlight>
              </a:rPr>
              <a:t>Online: </a:t>
            </a:r>
            <a:r>
              <a:rPr lang="en-US" sz="2400" dirty="0">
                <a:solidFill>
                  <a:schemeClr val="bg1"/>
                </a:solidFill>
              </a:rPr>
              <a:t>Currently teaching online for Occupational Health reasons.</a:t>
            </a:r>
          </a:p>
          <a:p>
            <a:pPr>
              <a:lnSpc>
                <a:spcPct val="100000"/>
              </a:lnSpc>
              <a:spcBef>
                <a:spcPts val="0"/>
              </a:spcBef>
              <a:spcAft>
                <a:spcPts val="300"/>
              </a:spcAft>
            </a:pPr>
            <a:r>
              <a:rPr lang="en-GB" sz="2400" b="1" dirty="0">
                <a:solidFill>
                  <a:schemeClr val="bg1"/>
                </a:solidFill>
                <a:highlight>
                  <a:srgbClr val="0000FF"/>
                </a:highlight>
              </a:rPr>
              <a:t>Lecture: </a:t>
            </a:r>
            <a:r>
              <a:rPr lang="en-GB" sz="2400" dirty="0">
                <a:solidFill>
                  <a:schemeClr val="bg1"/>
                </a:solidFill>
              </a:rPr>
              <a:t>The Lecture &amp; tutorial will be on the Big-screen and available on </a:t>
            </a:r>
            <a:r>
              <a:rPr lang="en-GB" sz="2400" b="1" dirty="0">
                <a:solidFill>
                  <a:schemeClr val="bg1"/>
                </a:solidFill>
              </a:rPr>
              <a:t>any device via MS-Teams.</a:t>
            </a:r>
          </a:p>
          <a:p>
            <a:pPr>
              <a:lnSpc>
                <a:spcPct val="100000"/>
              </a:lnSpc>
              <a:spcBef>
                <a:spcPts val="0"/>
              </a:spcBef>
              <a:spcAft>
                <a:spcPts val="300"/>
              </a:spcAft>
            </a:pPr>
            <a:r>
              <a:rPr lang="en-GB" sz="2400" b="1" dirty="0">
                <a:solidFill>
                  <a:schemeClr val="bg1"/>
                </a:solidFill>
                <a:highlight>
                  <a:srgbClr val="0000FF"/>
                </a:highlight>
              </a:rPr>
              <a:t>Tutorials: </a:t>
            </a:r>
            <a:r>
              <a:rPr lang="en-GB" sz="2400" dirty="0">
                <a:solidFill>
                  <a:schemeClr val="bg1"/>
                </a:solidFill>
              </a:rPr>
              <a:t>During the </a:t>
            </a:r>
            <a:r>
              <a:rPr lang="en-GB" sz="2400" b="1" dirty="0">
                <a:solidFill>
                  <a:schemeClr val="bg1"/>
                </a:solidFill>
              </a:rPr>
              <a:t>tutorials </a:t>
            </a:r>
            <a:r>
              <a:rPr lang="en-GB" sz="2400" dirty="0">
                <a:solidFill>
                  <a:schemeClr val="bg1"/>
                </a:solidFill>
              </a:rPr>
              <a:t>you can ask questions in class as normal or </a:t>
            </a:r>
            <a:r>
              <a:rPr lang="en-GB" sz="2400" b="1" dirty="0">
                <a:solidFill>
                  <a:schemeClr val="bg1"/>
                </a:solidFill>
              </a:rPr>
              <a:t>via any device using MS-Teams chat, dm or via voice. </a:t>
            </a:r>
          </a:p>
          <a:p>
            <a:pPr lvl="1">
              <a:lnSpc>
                <a:spcPct val="100000"/>
              </a:lnSpc>
              <a:spcBef>
                <a:spcPts val="0"/>
              </a:spcBef>
            </a:pPr>
            <a:r>
              <a:rPr lang="en-GB" b="1" dirty="0">
                <a:solidFill>
                  <a:schemeClr val="bg1"/>
                </a:solidFill>
              </a:rPr>
              <a:t>I</a:t>
            </a:r>
            <a:r>
              <a:rPr lang="en-GB" dirty="0">
                <a:solidFill>
                  <a:schemeClr val="bg1"/>
                </a:solidFill>
              </a:rPr>
              <a:t>f you want me to look at something you can send me a screenshot/document via Teams chat or dm.</a:t>
            </a:r>
          </a:p>
          <a:p>
            <a:pPr lvl="1">
              <a:lnSpc>
                <a:spcPct val="100000"/>
              </a:lnSpc>
              <a:spcBef>
                <a:spcPts val="0"/>
              </a:spcBef>
            </a:pPr>
            <a:r>
              <a:rPr lang="en-GB" dirty="0">
                <a:solidFill>
                  <a:schemeClr val="bg1"/>
                </a:solidFill>
              </a:rPr>
              <a:t>We can also speak privately via Teams if needed.</a:t>
            </a:r>
          </a:p>
          <a:p>
            <a:pPr>
              <a:lnSpc>
                <a:spcPct val="100000"/>
              </a:lnSpc>
              <a:spcBef>
                <a:spcPts val="0"/>
              </a:spcBef>
              <a:spcAft>
                <a:spcPts val="300"/>
              </a:spcAft>
              <a:buClr>
                <a:schemeClr val="bg1"/>
              </a:buClr>
            </a:pPr>
            <a:r>
              <a:rPr lang="en-US" sz="2400" b="1" dirty="0">
                <a:highlight>
                  <a:srgbClr val="FFFF00"/>
                </a:highlight>
              </a:rPr>
              <a:t>Optional: </a:t>
            </a:r>
            <a:r>
              <a:rPr lang="en-US" sz="2400" dirty="0">
                <a:highlight>
                  <a:srgbClr val="FFFF00"/>
                </a:highlight>
              </a:rPr>
              <a:t>Bring headphones.</a:t>
            </a:r>
          </a:p>
          <a:p>
            <a:pPr>
              <a:lnSpc>
                <a:spcPct val="100000"/>
              </a:lnSpc>
              <a:spcBef>
                <a:spcPts val="0"/>
              </a:spcBef>
              <a:spcAft>
                <a:spcPts val="300"/>
              </a:spcAft>
              <a:buClr>
                <a:schemeClr val="bg1"/>
              </a:buClr>
            </a:pPr>
            <a:r>
              <a:rPr lang="en-GB" sz="2400" b="1" dirty="0">
                <a:highlight>
                  <a:srgbClr val="FFFF00"/>
                </a:highlight>
              </a:rPr>
              <a:t>Attend the Lecture &amp; tutorial on-campus as normal.</a:t>
            </a:r>
            <a:endParaRPr lang="en-US" sz="2400" dirty="0">
              <a:highlight>
                <a:srgbClr val="FFFF00"/>
              </a:highlight>
            </a:endParaRPr>
          </a:p>
          <a:p>
            <a:pPr>
              <a:lnSpc>
                <a:spcPct val="100000"/>
              </a:lnSpc>
              <a:spcBef>
                <a:spcPts val="0"/>
              </a:spcBef>
              <a:spcAft>
                <a:spcPts val="300"/>
              </a:spcAft>
            </a:pPr>
            <a:endParaRPr lang="en-US" sz="2400" dirty="0">
              <a:solidFill>
                <a:schemeClr val="bg1"/>
              </a:solidFill>
            </a:endParaRPr>
          </a:p>
        </p:txBody>
      </p:sp>
      <p:pic>
        <p:nvPicPr>
          <p:cNvPr id="11" name="Picture 10" descr="Man video conferencing in the round">
            <a:extLst>
              <a:ext uri="{FF2B5EF4-FFF2-40B4-BE49-F238E27FC236}">
                <a16:creationId xmlns:a16="http://schemas.microsoft.com/office/drawing/2014/main" id="{92D9DFF9-7C20-D6F8-ABCC-4BDB508EFCA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 t="6757" r="18117" b="6714"/>
          <a:stretch/>
        </p:blipFill>
        <p:spPr>
          <a:xfrm>
            <a:off x="8328989" y="1102913"/>
            <a:ext cx="3495632" cy="2122526"/>
          </a:xfrm>
          <a:prstGeom prst="rect">
            <a:avLst/>
          </a:prstGeom>
        </p:spPr>
      </p:pic>
      <p:pic>
        <p:nvPicPr>
          <p:cNvPr id="9" name="Picture 8" descr="Woman attending online class">
            <a:extLst>
              <a:ext uri="{FF2B5EF4-FFF2-40B4-BE49-F238E27FC236}">
                <a16:creationId xmlns:a16="http://schemas.microsoft.com/office/drawing/2014/main" id="{3FAD3F9B-03C0-AFF0-D11F-CDD1C02FA75E}"/>
              </a:ext>
            </a:extLst>
          </p:cNvPr>
          <p:cNvPicPr>
            <a:picLocks noChangeAspect="1"/>
          </p:cNvPicPr>
          <p:nvPr/>
        </p:nvPicPr>
        <p:blipFill>
          <a:blip r:embed="rId4" cstate="print">
            <a:extLst>
              <a:ext uri="{28A0092B-C50C-407E-A947-70E740481C1C}">
                <a14:useLocalDpi xmlns:a14="http://schemas.microsoft.com/office/drawing/2010/main" val="0"/>
              </a:ext>
            </a:extLst>
          </a:blip>
          <a:srcRect t="6714" r="1" b="1"/>
          <a:stretch/>
        </p:blipFill>
        <p:spPr>
          <a:xfrm>
            <a:off x="8328989" y="3893975"/>
            <a:ext cx="3545695" cy="2207850"/>
          </a:xfrm>
          <a:prstGeom prst="rect">
            <a:avLst/>
          </a:prstGeom>
        </p:spPr>
      </p:pic>
      <p:pic>
        <p:nvPicPr>
          <p:cNvPr id="13" name="Picture 12" descr="A close-up of a headphone">
            <a:extLst>
              <a:ext uri="{FF2B5EF4-FFF2-40B4-BE49-F238E27FC236}">
                <a16:creationId xmlns:a16="http://schemas.microsoft.com/office/drawing/2014/main" id="{743F4F03-80DF-22B7-5F13-04BC7436543D}"/>
              </a:ext>
              <a:ext uri="{C183D7F6-B498-43B3-948B-1728B52AA6E4}">
                <adec:decorative xmlns:adec="http://schemas.microsoft.com/office/drawing/2017/decorative" val="0"/>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3"/>
          <a:stretch/>
        </p:blipFill>
        <p:spPr>
          <a:xfrm>
            <a:off x="9079448" y="2895959"/>
            <a:ext cx="1794804" cy="1631240"/>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703450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sz="5400" b="1" dirty="0">
                <a:solidFill>
                  <a:schemeClr val="bg1"/>
                </a:solidFill>
              </a:rPr>
              <a:t>Overview</a:t>
            </a:r>
          </a:p>
        </p:txBody>
      </p:sp>
      <p:grpSp>
        <p:nvGrpSpPr>
          <p:cNvPr id="33" name="Group 32">
            <a:extLst>
              <a:ext uri="{FF2B5EF4-FFF2-40B4-BE49-F238E27FC236}">
                <a16:creationId xmlns:a16="http://schemas.microsoft.com/office/drawing/2014/main" id="{1E9E46D5-C3BC-0412-AC1D-5DF8F8C77D77}"/>
              </a:ext>
            </a:extLst>
          </p:cNvPr>
          <p:cNvGrpSpPr/>
          <p:nvPr/>
        </p:nvGrpSpPr>
        <p:grpSpPr>
          <a:xfrm>
            <a:off x="4597913" y="3618546"/>
            <a:ext cx="3234708" cy="2960919"/>
            <a:chOff x="7610061" y="2764976"/>
            <a:chExt cx="2313912" cy="2240937"/>
          </a:xfrm>
          <a:solidFill>
            <a:srgbClr val="002060"/>
          </a:solidFill>
        </p:grpSpPr>
        <p:pic>
          <p:nvPicPr>
            <p:cNvPr id="22" name="Graphic 21" descr="Binary outline">
              <a:extLst>
                <a:ext uri="{FF2B5EF4-FFF2-40B4-BE49-F238E27FC236}">
                  <a16:creationId xmlns:a16="http://schemas.microsoft.com/office/drawing/2014/main" id="{99564511-598E-3076-3B44-5647376441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94236" y="4091513"/>
              <a:ext cx="914400" cy="914400"/>
            </a:xfrm>
            <a:prstGeom prst="rect">
              <a:avLst/>
            </a:prstGeom>
          </p:spPr>
        </p:pic>
        <p:pic>
          <p:nvPicPr>
            <p:cNvPr id="24" name="Graphic 23" descr="Processor outline">
              <a:extLst>
                <a:ext uri="{FF2B5EF4-FFF2-40B4-BE49-F238E27FC236}">
                  <a16:creationId xmlns:a16="http://schemas.microsoft.com/office/drawing/2014/main" id="{6A2252E7-6DB2-DEE0-47D8-DE76499F2F0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09573" y="3550337"/>
              <a:ext cx="914400" cy="914400"/>
            </a:xfrm>
            <a:prstGeom prst="rect">
              <a:avLst/>
            </a:prstGeom>
          </p:spPr>
        </p:pic>
        <p:pic>
          <p:nvPicPr>
            <p:cNvPr id="30" name="Graphic 29" descr="Computer outline">
              <a:extLst>
                <a:ext uri="{FF2B5EF4-FFF2-40B4-BE49-F238E27FC236}">
                  <a16:creationId xmlns:a16="http://schemas.microsoft.com/office/drawing/2014/main" id="{6C039A0A-3333-9CA9-01B9-AE3CEAEA51B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10061" y="2764976"/>
              <a:ext cx="2240937" cy="2240937"/>
            </a:xfrm>
            <a:prstGeom prst="rect">
              <a:avLst/>
            </a:prstGeom>
          </p:spPr>
        </p:pic>
        <p:pic>
          <p:nvPicPr>
            <p:cNvPr id="32" name="Graphic 31" descr="Ui Ux outline">
              <a:extLst>
                <a:ext uri="{FF2B5EF4-FFF2-40B4-BE49-F238E27FC236}">
                  <a16:creationId xmlns:a16="http://schemas.microsoft.com/office/drawing/2014/main" id="{35FC11E6-B7FC-E6AB-B697-E395A7C0046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65498" y="3363725"/>
              <a:ext cx="914400" cy="914400"/>
            </a:xfrm>
            <a:prstGeom prst="rect">
              <a:avLst/>
            </a:prstGeom>
          </p:spPr>
        </p:pic>
      </p:grpSp>
      <p:sp>
        <p:nvSpPr>
          <p:cNvPr id="4" name="TextBox 3">
            <a:extLst>
              <a:ext uri="{FF2B5EF4-FFF2-40B4-BE49-F238E27FC236}">
                <a16:creationId xmlns:a16="http://schemas.microsoft.com/office/drawing/2014/main" id="{2A92F394-4822-8F9D-64C2-3CC8856C83B2}"/>
              </a:ext>
            </a:extLst>
          </p:cNvPr>
          <p:cNvSpPr txBox="1"/>
          <p:nvPr/>
        </p:nvSpPr>
        <p:spPr>
          <a:xfrm>
            <a:off x="573501" y="2103323"/>
            <a:ext cx="9782083" cy="1754326"/>
          </a:xfrm>
          <a:prstGeom prst="rect">
            <a:avLst/>
          </a:prstGeom>
          <a:noFill/>
        </p:spPr>
        <p:txBody>
          <a:bodyPr wrap="square" rtlCol="0">
            <a:spAutoFit/>
          </a:bodyPr>
          <a:lstStyle/>
          <a:p>
            <a:pPr marL="742950" indent="-742950">
              <a:buFont typeface="+mj-lt"/>
              <a:buAutoNum type="arabicPeriod"/>
            </a:pPr>
            <a:r>
              <a:rPr lang="en-GB" sz="3600" dirty="0"/>
              <a:t>Introduction</a:t>
            </a:r>
          </a:p>
          <a:p>
            <a:pPr marL="742950" indent="-742950">
              <a:buFont typeface="+mj-lt"/>
              <a:buAutoNum type="arabicPeriod"/>
            </a:pPr>
            <a:r>
              <a:rPr lang="en-GB" sz="3600" dirty="0"/>
              <a:t>Section 1: Module Overview</a:t>
            </a:r>
          </a:p>
          <a:p>
            <a:pPr marL="742950" indent="-742950">
              <a:buFont typeface="+mj-lt"/>
              <a:buAutoNum type="arabicPeriod"/>
            </a:pPr>
            <a:r>
              <a:rPr lang="en-GB" sz="3600" dirty="0"/>
              <a:t>Section 2: Introduction to Operating Systems</a:t>
            </a:r>
          </a:p>
        </p:txBody>
      </p:sp>
      <p:sp>
        <p:nvSpPr>
          <p:cNvPr id="3" name="Rectangle 2">
            <a:extLst>
              <a:ext uri="{FF2B5EF4-FFF2-40B4-BE49-F238E27FC236}">
                <a16:creationId xmlns:a16="http://schemas.microsoft.com/office/drawing/2014/main" id="{B5DD0FEB-1564-1193-C103-40A56188E03F}"/>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0817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B40FD7-36E6-4CEE-C691-9B9EB4DF4B3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12A35B-B2AB-57A4-9258-2788F0591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65155E-69F2-3372-27E6-AFC0F76ABE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7E9E88-2F17-AD53-5405-9524D8CCA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EE1A85-E0BC-1F77-A175-0A9F9578C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DDD45AD-ACF5-2598-775D-183C1F31D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06C49-47CB-22CD-46DF-F7E66CA0891F}"/>
              </a:ext>
            </a:extLst>
          </p:cNvPr>
          <p:cNvSpPr>
            <a:spLocks noGrp="1"/>
          </p:cNvSpPr>
          <p:nvPr>
            <p:ph type="title"/>
          </p:nvPr>
        </p:nvSpPr>
        <p:spPr>
          <a:xfrm>
            <a:off x="257698" y="278535"/>
            <a:ext cx="9895951" cy="1033669"/>
          </a:xfrm>
        </p:spPr>
        <p:txBody>
          <a:bodyPr>
            <a:normAutofit/>
          </a:bodyPr>
          <a:lstStyle/>
          <a:p>
            <a:r>
              <a:rPr lang="en-GB" sz="5400" b="1" dirty="0">
                <a:solidFill>
                  <a:schemeClr val="bg1"/>
                </a:solidFill>
              </a:rPr>
              <a:t>MS Azure VM email</a:t>
            </a:r>
          </a:p>
        </p:txBody>
      </p:sp>
      <p:grpSp>
        <p:nvGrpSpPr>
          <p:cNvPr id="33" name="Group 32">
            <a:extLst>
              <a:ext uri="{FF2B5EF4-FFF2-40B4-BE49-F238E27FC236}">
                <a16:creationId xmlns:a16="http://schemas.microsoft.com/office/drawing/2014/main" id="{6A0946FF-6F3E-C5F1-6980-CCC6716F763C}"/>
              </a:ext>
            </a:extLst>
          </p:cNvPr>
          <p:cNvGrpSpPr/>
          <p:nvPr/>
        </p:nvGrpSpPr>
        <p:grpSpPr>
          <a:xfrm>
            <a:off x="8944172" y="-380524"/>
            <a:ext cx="2666882" cy="2765916"/>
            <a:chOff x="7610061" y="2764976"/>
            <a:chExt cx="2313912" cy="2240937"/>
          </a:xfrm>
          <a:solidFill>
            <a:srgbClr val="002060"/>
          </a:solidFill>
        </p:grpSpPr>
        <p:pic>
          <p:nvPicPr>
            <p:cNvPr id="22" name="Graphic 21" descr="Binary outline">
              <a:extLst>
                <a:ext uri="{FF2B5EF4-FFF2-40B4-BE49-F238E27FC236}">
                  <a16:creationId xmlns:a16="http://schemas.microsoft.com/office/drawing/2014/main" id="{EC08F7E4-B659-DA70-793D-431E43C29E3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94236" y="4091513"/>
              <a:ext cx="914400" cy="914400"/>
            </a:xfrm>
            <a:prstGeom prst="rect">
              <a:avLst/>
            </a:prstGeom>
          </p:spPr>
        </p:pic>
        <p:pic>
          <p:nvPicPr>
            <p:cNvPr id="24" name="Graphic 23" descr="Processor outline">
              <a:extLst>
                <a:ext uri="{FF2B5EF4-FFF2-40B4-BE49-F238E27FC236}">
                  <a16:creationId xmlns:a16="http://schemas.microsoft.com/office/drawing/2014/main" id="{BCC8C950-B9B2-F75C-7A5E-7B87601D21B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09573" y="3550337"/>
              <a:ext cx="914400" cy="914400"/>
            </a:xfrm>
            <a:prstGeom prst="rect">
              <a:avLst/>
            </a:prstGeom>
          </p:spPr>
        </p:pic>
        <p:pic>
          <p:nvPicPr>
            <p:cNvPr id="30" name="Graphic 29" descr="Computer outline">
              <a:extLst>
                <a:ext uri="{FF2B5EF4-FFF2-40B4-BE49-F238E27FC236}">
                  <a16:creationId xmlns:a16="http://schemas.microsoft.com/office/drawing/2014/main" id="{31B292F6-B66E-BC02-B04B-7435DAE2961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10061" y="2764976"/>
              <a:ext cx="2240937" cy="2240937"/>
            </a:xfrm>
            <a:prstGeom prst="rect">
              <a:avLst/>
            </a:prstGeom>
          </p:spPr>
        </p:pic>
        <p:pic>
          <p:nvPicPr>
            <p:cNvPr id="32" name="Graphic 31" descr="Ui Ux outline">
              <a:extLst>
                <a:ext uri="{FF2B5EF4-FFF2-40B4-BE49-F238E27FC236}">
                  <a16:creationId xmlns:a16="http://schemas.microsoft.com/office/drawing/2014/main" id="{146A275F-1626-8567-5927-F0ABAFC06A8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65498" y="3363725"/>
              <a:ext cx="914400" cy="914400"/>
            </a:xfrm>
            <a:prstGeom prst="rect">
              <a:avLst/>
            </a:prstGeom>
          </p:spPr>
        </p:pic>
      </p:grpSp>
      <p:sp>
        <p:nvSpPr>
          <p:cNvPr id="4" name="TextBox 3">
            <a:extLst>
              <a:ext uri="{FF2B5EF4-FFF2-40B4-BE49-F238E27FC236}">
                <a16:creationId xmlns:a16="http://schemas.microsoft.com/office/drawing/2014/main" id="{82A2AD32-8A24-30F3-54F4-8498F1AC95F4}"/>
              </a:ext>
            </a:extLst>
          </p:cNvPr>
          <p:cNvSpPr txBox="1"/>
          <p:nvPr/>
        </p:nvSpPr>
        <p:spPr>
          <a:xfrm>
            <a:off x="459350" y="1713201"/>
            <a:ext cx="10570757" cy="4832092"/>
          </a:xfrm>
          <a:prstGeom prst="rect">
            <a:avLst/>
          </a:prstGeom>
          <a:noFill/>
        </p:spPr>
        <p:txBody>
          <a:bodyPr wrap="square" rtlCol="0">
            <a:spAutoFit/>
          </a:bodyPr>
          <a:lstStyle/>
          <a:p>
            <a:r>
              <a:rPr lang="en-US" sz="2800" dirty="0"/>
              <a:t>Just to make you aware:</a:t>
            </a:r>
          </a:p>
          <a:p>
            <a:pPr marL="342900" indent="-342900">
              <a:buFont typeface="Arial" panose="020B0604020202020204" pitchFamily="34" charset="0"/>
              <a:buChar char="•"/>
            </a:pPr>
            <a:r>
              <a:rPr lang="en-US" sz="2800" dirty="0"/>
              <a:t>I have asked our Technician </a:t>
            </a:r>
            <a:r>
              <a:rPr lang="en-US" sz="2800" b="1" dirty="0"/>
              <a:t>Lee Cobley to</a:t>
            </a:r>
            <a:r>
              <a:rPr lang="en-US" sz="2800" dirty="0"/>
              <a:t> setup an </a:t>
            </a:r>
            <a:r>
              <a:rPr lang="en-US" sz="2800" b="1" dirty="0"/>
              <a:t>Azure VM </a:t>
            </a:r>
            <a:r>
              <a:rPr lang="en-US" sz="2800" dirty="0"/>
              <a:t>for you, for the OS part of the module.</a:t>
            </a:r>
          </a:p>
          <a:p>
            <a:pPr marL="342900" indent="-342900">
              <a:buFont typeface="Arial" panose="020B0604020202020204" pitchFamily="34" charset="0"/>
              <a:buChar char="•"/>
            </a:pPr>
            <a:r>
              <a:rPr lang="en-US" sz="2800" dirty="0"/>
              <a:t>You may have already received an </a:t>
            </a:r>
            <a:r>
              <a:rPr lang="en-US" sz="2800" b="1" dirty="0"/>
              <a:t>email</a:t>
            </a:r>
            <a:r>
              <a:rPr lang="en-US" sz="2800" dirty="0"/>
              <a:t> from him.</a:t>
            </a:r>
          </a:p>
          <a:p>
            <a:pPr marL="342900" indent="-342900">
              <a:buFont typeface="Arial" panose="020B0604020202020204" pitchFamily="34" charset="0"/>
              <a:buChar char="•"/>
            </a:pPr>
            <a:r>
              <a:rPr lang="en-US" sz="2800" dirty="0"/>
              <a:t>The email will include a </a:t>
            </a:r>
            <a:r>
              <a:rPr lang="en-US" sz="2800" b="1" dirty="0"/>
              <a:t>button/link to register </a:t>
            </a:r>
            <a:r>
              <a:rPr lang="en-US" sz="2800" dirty="0"/>
              <a:t>to use your Azure VM.</a:t>
            </a:r>
          </a:p>
          <a:p>
            <a:pPr marL="342900" indent="-342900">
              <a:buFont typeface="Arial" panose="020B0604020202020204" pitchFamily="34" charset="0"/>
              <a:buChar char="•"/>
            </a:pPr>
            <a:r>
              <a:rPr lang="en-US" sz="2800" dirty="0"/>
              <a:t>If you have </a:t>
            </a:r>
            <a:r>
              <a:rPr lang="en-US" sz="2800" b="1" dirty="0"/>
              <a:t>not yet received an email </a:t>
            </a:r>
            <a:r>
              <a:rPr lang="en-US" sz="2800" dirty="0"/>
              <a:t>regarding your Azure VM yet, don’t worry you will receive one later this week.</a:t>
            </a:r>
          </a:p>
          <a:p>
            <a:pPr marL="342900" indent="-342900">
              <a:buFont typeface="Arial" panose="020B0604020202020204" pitchFamily="34" charset="0"/>
              <a:buChar char="•"/>
            </a:pPr>
            <a:r>
              <a:rPr lang="en-US" sz="2800" dirty="0"/>
              <a:t>Just </a:t>
            </a:r>
            <a:r>
              <a:rPr lang="en-US" sz="2800" b="1" dirty="0"/>
              <a:t>keep an eye out for it for now</a:t>
            </a:r>
            <a:r>
              <a:rPr lang="en-US" sz="2800" dirty="0"/>
              <a:t>. It is not needed now, but will be useful for you later on in the module.</a:t>
            </a:r>
          </a:p>
          <a:p>
            <a:pPr marL="342900" indent="-342900">
              <a:buFont typeface="Arial" panose="020B0604020202020204" pitchFamily="34" charset="0"/>
              <a:buChar char="•"/>
            </a:pPr>
            <a:r>
              <a:rPr lang="en-US" sz="2800" b="1" dirty="0"/>
              <a:t>Further instructions </a:t>
            </a:r>
            <a:r>
              <a:rPr lang="en-US" sz="2800" dirty="0"/>
              <a:t>on how to use the VM will be given in future OS </a:t>
            </a:r>
            <a:r>
              <a:rPr lang="en-US" sz="2800" b="1" dirty="0"/>
              <a:t>Lecture-tutorials.</a:t>
            </a:r>
            <a:endParaRPr lang="en-GB" sz="2800" dirty="0"/>
          </a:p>
        </p:txBody>
      </p:sp>
      <p:sp>
        <p:nvSpPr>
          <p:cNvPr id="3" name="Rectangle 2">
            <a:extLst>
              <a:ext uri="{FF2B5EF4-FFF2-40B4-BE49-F238E27FC236}">
                <a16:creationId xmlns:a16="http://schemas.microsoft.com/office/drawing/2014/main" id="{A0EB9BFC-4917-0202-4692-7F221F4D0E94}"/>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49990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7305" y="353394"/>
            <a:ext cx="9895951" cy="1033669"/>
          </a:xfrm>
        </p:spPr>
        <p:txBody>
          <a:bodyPr>
            <a:normAutofit/>
          </a:bodyPr>
          <a:lstStyle/>
          <a:p>
            <a:r>
              <a:rPr lang="en-GB" sz="5400" b="1" dirty="0">
                <a:solidFill>
                  <a:schemeClr val="bg1"/>
                </a:solidFill>
              </a:rPr>
              <a:t>Recommended: BYOD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0" y="1752695"/>
            <a:ext cx="11166193" cy="4866936"/>
          </a:xfrm>
        </p:spPr>
        <p:txBody>
          <a:bodyPr>
            <a:normAutofit fontScale="92500" lnSpcReduction="20000"/>
          </a:bodyPr>
          <a:lstStyle/>
          <a:p>
            <a:r>
              <a:rPr lang="en-GB" sz="3200" b="0" i="0" dirty="0">
                <a:solidFill>
                  <a:srgbClr val="202124"/>
                </a:solidFill>
                <a:effectLst/>
              </a:rPr>
              <a:t>You can BYOD to the Lecture and tutorial.</a:t>
            </a:r>
          </a:p>
          <a:p>
            <a:r>
              <a:rPr lang="en-GB" sz="3200" b="0" i="0" dirty="0">
                <a:solidFill>
                  <a:srgbClr val="202124"/>
                </a:solidFill>
                <a:effectLst/>
              </a:rPr>
              <a:t>Laptop ideal, </a:t>
            </a:r>
            <a:r>
              <a:rPr lang="en-GB" sz="3200" dirty="0">
                <a:solidFill>
                  <a:srgbClr val="202124"/>
                </a:solidFill>
              </a:rPr>
              <a:t>T</a:t>
            </a:r>
            <a:r>
              <a:rPr lang="en-GB" sz="3200" b="0" i="0" dirty="0">
                <a:solidFill>
                  <a:srgbClr val="202124"/>
                </a:solidFill>
                <a:effectLst/>
              </a:rPr>
              <a:t>ablet good, Smartphone ok.</a:t>
            </a:r>
          </a:p>
          <a:p>
            <a:r>
              <a:rPr lang="en-GB" sz="3200" b="1" dirty="0">
                <a:solidFill>
                  <a:srgbClr val="202124"/>
                </a:solidFill>
              </a:rPr>
              <a:t>For Lectures: </a:t>
            </a:r>
            <a:r>
              <a:rPr lang="en-GB" sz="3200" dirty="0">
                <a:solidFill>
                  <a:srgbClr val="202124"/>
                </a:solidFill>
              </a:rPr>
              <a:t>BYOD will be useful for making notes as we cover key concepts, tools and commands. Pen &amp; paper ok but a device is better.</a:t>
            </a:r>
          </a:p>
          <a:p>
            <a:pPr marL="0" indent="0">
              <a:buNone/>
            </a:pPr>
            <a:r>
              <a:rPr lang="en-GB" sz="3200" dirty="0">
                <a:solidFill>
                  <a:srgbClr val="202124"/>
                </a:solidFill>
                <a:highlight>
                  <a:srgbClr val="FFFF00"/>
                </a:highlight>
              </a:rPr>
              <a:t>	+ Useful in general to make notes as we complete Activities.</a:t>
            </a:r>
            <a:endParaRPr lang="en-GB" sz="3200" dirty="0">
              <a:solidFill>
                <a:srgbClr val="202124"/>
              </a:solidFill>
            </a:endParaRPr>
          </a:p>
          <a:p>
            <a:r>
              <a:rPr lang="en-GB" sz="3200" b="1" dirty="0">
                <a:solidFill>
                  <a:srgbClr val="202124"/>
                </a:solidFill>
              </a:rPr>
              <a:t>For Tutorials: </a:t>
            </a:r>
            <a:r>
              <a:rPr lang="en-GB" sz="3200" dirty="0">
                <a:solidFill>
                  <a:srgbClr val="202124"/>
                </a:solidFill>
              </a:rPr>
              <a:t>We will have PCs in the lab. Here we will complete the necessary practical work.</a:t>
            </a:r>
          </a:p>
          <a:p>
            <a:pPr marL="0" indent="0">
              <a:buNone/>
            </a:pPr>
            <a:r>
              <a:rPr lang="en-GB" sz="3500" dirty="0">
                <a:solidFill>
                  <a:srgbClr val="202124"/>
                </a:solidFill>
                <a:highlight>
                  <a:srgbClr val="FFFF00"/>
                </a:highlight>
              </a:rPr>
              <a:t>	Some students prefer to use their own laptop and that’s ok.</a:t>
            </a:r>
          </a:p>
          <a:p>
            <a:pPr marL="0" indent="0">
              <a:buNone/>
            </a:pPr>
            <a:r>
              <a:rPr lang="en-GB" sz="3200" b="0" i="0" dirty="0">
                <a:solidFill>
                  <a:srgbClr val="202124"/>
                </a:solidFill>
                <a:effectLst/>
              </a:rPr>
              <a:t>+ Your own device will also be useful in the Lecture later in the module if you would like to try some commands and code in the lecture</a:t>
            </a:r>
            <a:r>
              <a:rPr lang="en-GB" sz="3200" dirty="0">
                <a:solidFill>
                  <a:srgbClr val="202124"/>
                </a:solidFill>
              </a:rPr>
              <a:t>. </a:t>
            </a:r>
            <a:r>
              <a:rPr lang="en-GB" sz="3200" b="1" dirty="0">
                <a:solidFill>
                  <a:srgbClr val="202124"/>
                </a:solidFill>
              </a:rPr>
              <a:t>If you would like to try some tools &amp; code during the Lecture you can BYOD.</a:t>
            </a:r>
            <a:endParaRPr lang="en-GB" sz="3200" dirty="0">
              <a:solidFill>
                <a:srgbClr val="202124"/>
              </a:solidFill>
            </a:endParaRPr>
          </a:p>
          <a:p>
            <a:endParaRPr lang="en-GB" sz="3200" b="0" i="0" dirty="0">
              <a:solidFill>
                <a:srgbClr val="202124"/>
              </a:solidFill>
              <a:effectLst/>
            </a:endParaRPr>
          </a:p>
        </p:txBody>
      </p:sp>
      <p:pic>
        <p:nvPicPr>
          <p:cNvPr id="4" name="Graphic 3" descr="Internet with solid fill">
            <a:extLst>
              <a:ext uri="{FF2B5EF4-FFF2-40B4-BE49-F238E27FC236}">
                <a16:creationId xmlns:a16="http://schemas.microsoft.com/office/drawing/2014/main" id="{323567EB-58D0-01E0-38AA-A009583602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15296" y="-105818"/>
            <a:ext cx="1780881" cy="1780881"/>
          </a:xfrm>
          <a:prstGeom prst="rect">
            <a:avLst/>
          </a:prstGeom>
        </p:spPr>
      </p:pic>
      <p:pic>
        <p:nvPicPr>
          <p:cNvPr id="6" name="Graphic 5" descr="Tablet with solid fill">
            <a:extLst>
              <a:ext uri="{FF2B5EF4-FFF2-40B4-BE49-F238E27FC236}">
                <a16:creationId xmlns:a16="http://schemas.microsoft.com/office/drawing/2014/main" id="{B446D809-ACD1-4261-D4F9-3F1B0C2EA02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852910" y="-45066"/>
            <a:ext cx="1559392" cy="1559392"/>
          </a:xfrm>
          <a:prstGeom prst="rect">
            <a:avLst/>
          </a:prstGeom>
        </p:spPr>
      </p:pic>
      <p:pic>
        <p:nvPicPr>
          <p:cNvPr id="5" name="Graphic 4" descr="Smart Phone with solid fill">
            <a:extLst>
              <a:ext uri="{FF2B5EF4-FFF2-40B4-BE49-F238E27FC236}">
                <a16:creationId xmlns:a16="http://schemas.microsoft.com/office/drawing/2014/main" id="{BF7E439F-27CC-DAEC-7DB0-FACB1D95851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306286" y="302063"/>
            <a:ext cx="914400" cy="914400"/>
          </a:xfrm>
          <a:prstGeom prst="rect">
            <a:avLst/>
          </a:prstGeom>
        </p:spPr>
      </p:pic>
      <p:sp>
        <p:nvSpPr>
          <p:cNvPr id="3" name="Rectangle 2">
            <a:extLst>
              <a:ext uri="{FF2B5EF4-FFF2-40B4-BE49-F238E27FC236}">
                <a16:creationId xmlns:a16="http://schemas.microsoft.com/office/drawing/2014/main" id="{DE778744-C149-32E7-454E-C02E6D9C390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50334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1750424"/>
            <a:ext cx="10058400" cy="2019602"/>
          </a:xfrm>
          <a:effectLst>
            <a:outerShdw blurRad="50800" dist="38100" dir="2700000" algn="tl" rotWithShape="0">
              <a:prstClr val="black">
                <a:alpha val="40000"/>
              </a:prstClr>
            </a:outerShdw>
          </a:effectLst>
        </p:spPr>
        <p:txBody>
          <a:bodyPr anchor="ctr">
            <a:normAutofit/>
          </a:bodyPr>
          <a:lstStyle/>
          <a:p>
            <a:r>
              <a:rPr lang="en-GB" sz="5300" dirty="0">
                <a:solidFill>
                  <a:srgbClr val="FFFFFF"/>
                </a:solidFill>
                <a:highlight>
                  <a:srgbClr val="000080"/>
                </a:highlight>
              </a:rPr>
              <a:t>Lecture 1: </a:t>
            </a:r>
            <a:br>
              <a:rPr lang="en-GB" sz="5300" dirty="0">
                <a:solidFill>
                  <a:srgbClr val="FFFFFF"/>
                </a:solidFill>
                <a:highlight>
                  <a:srgbClr val="000080"/>
                </a:highlight>
              </a:rPr>
            </a:br>
            <a:r>
              <a:rPr lang="en-GB" sz="5300" b="1" dirty="0">
                <a:highlight>
                  <a:srgbClr val="FFFF00"/>
                </a:highlight>
              </a:rPr>
              <a:t>Introduction to Operating Systems </a:t>
            </a:r>
            <a:endParaRPr lang="en-GB" sz="4400" b="1" dirty="0">
              <a:highlight>
                <a:srgbClr val="0000FF"/>
              </a:highlight>
            </a:endParaRPr>
          </a:p>
        </p:txBody>
      </p:sp>
      <p:sp>
        <p:nvSpPr>
          <p:cNvPr id="6" name="TextBox 5">
            <a:extLst>
              <a:ext uri="{FF2B5EF4-FFF2-40B4-BE49-F238E27FC236}">
                <a16:creationId xmlns:a16="http://schemas.microsoft.com/office/drawing/2014/main" id="{BDF6E932-7354-8C89-AD5A-B825F497528B}"/>
              </a:ext>
            </a:extLst>
          </p:cNvPr>
          <p:cNvSpPr txBox="1"/>
          <p:nvPr/>
        </p:nvSpPr>
        <p:spPr>
          <a:xfrm>
            <a:off x="1587447" y="3511994"/>
            <a:ext cx="2693505" cy="369332"/>
          </a:xfrm>
          <a:prstGeom prst="rect">
            <a:avLst/>
          </a:prstGeom>
          <a:solidFill>
            <a:schemeClr val="bg1"/>
          </a:solidFill>
        </p:spPr>
        <p:txBody>
          <a:bodyPr wrap="square">
            <a:spAutoFit/>
          </a:bodyPr>
          <a:lstStyle/>
          <a:p>
            <a:r>
              <a:rPr lang="en-GB" dirty="0"/>
              <a:t>Finish in tutorial if needed.</a:t>
            </a:r>
          </a:p>
        </p:txBody>
      </p:sp>
      <p:sp>
        <p:nvSpPr>
          <p:cNvPr id="3" name="TextBox 2">
            <a:extLst>
              <a:ext uri="{FF2B5EF4-FFF2-40B4-BE49-F238E27FC236}">
                <a16:creationId xmlns:a16="http://schemas.microsoft.com/office/drawing/2014/main" id="{4307D44E-A4E2-20C4-25D6-447B9430BBD8}"/>
              </a:ext>
            </a:extLst>
          </p:cNvPr>
          <p:cNvSpPr txBox="1"/>
          <p:nvPr/>
        </p:nvSpPr>
        <p:spPr>
          <a:xfrm>
            <a:off x="3048" y="6488658"/>
            <a:ext cx="3445644" cy="369332"/>
          </a:xfrm>
          <a:prstGeom prst="rect">
            <a:avLst/>
          </a:prstGeom>
          <a:noFill/>
          <a:ln>
            <a:solidFill>
              <a:schemeClr val="bg1"/>
            </a:solidFill>
          </a:ln>
        </p:spPr>
        <p:txBody>
          <a:bodyPr wrap="square">
            <a:spAutoFit/>
          </a:body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BYOD to 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5F7DB9-DC99-F840-E44D-CD1C488B8771}"/>
              </a:ext>
            </a:extLst>
          </p:cNvPr>
          <p:cNvSpPr>
            <a:spLocks noGrp="1"/>
          </p:cNvSpPr>
          <p:nvPr>
            <p:ph type="ctrTitle"/>
          </p:nvPr>
        </p:nvSpPr>
        <p:spPr>
          <a:xfrm>
            <a:off x="500574" y="364746"/>
            <a:ext cx="10869791" cy="877729"/>
          </a:xfrm>
        </p:spPr>
        <p:txBody>
          <a:bodyPr vert="horz" lIns="91440" tIns="45720" rIns="91440" bIns="45720" rtlCol="0" anchor="ctr">
            <a:normAutofit/>
          </a:bodyPr>
          <a:lstStyle/>
          <a:p>
            <a:pPr algn="l"/>
            <a:r>
              <a:rPr lang="en-US" sz="4800" kern="1200" dirty="0">
                <a:solidFill>
                  <a:srgbClr val="FFFFFF"/>
                </a:solidFill>
                <a:latin typeface="+mj-lt"/>
                <a:ea typeface="+mj-ea"/>
                <a:cs typeface="+mj-cs"/>
              </a:rPr>
              <a:t>Section 1: </a:t>
            </a:r>
            <a:r>
              <a:rPr lang="en-US" sz="4800" kern="1200">
                <a:solidFill>
                  <a:srgbClr val="FFFFFF"/>
                </a:solidFill>
                <a:latin typeface="+mj-lt"/>
                <a:ea typeface="+mj-ea"/>
                <a:cs typeface="+mj-cs"/>
              </a:rPr>
              <a:t>Module overview</a:t>
            </a:r>
            <a:endParaRPr lang="en-US" sz="4800" kern="1200" dirty="0">
              <a:solidFill>
                <a:srgbClr val="FFFFFF"/>
              </a:solidFill>
              <a:latin typeface="+mj-lt"/>
              <a:ea typeface="+mj-ea"/>
              <a:cs typeface="+mj-cs"/>
            </a:endParaRPr>
          </a:p>
        </p:txBody>
      </p:sp>
      <p:grpSp>
        <p:nvGrpSpPr>
          <p:cNvPr id="4" name="Group 3">
            <a:extLst>
              <a:ext uri="{FF2B5EF4-FFF2-40B4-BE49-F238E27FC236}">
                <a16:creationId xmlns:a16="http://schemas.microsoft.com/office/drawing/2014/main" id="{D1FDEC53-5404-CD7B-4BE1-2092CFC8A6CA}"/>
              </a:ext>
            </a:extLst>
          </p:cNvPr>
          <p:cNvGrpSpPr/>
          <p:nvPr/>
        </p:nvGrpSpPr>
        <p:grpSpPr>
          <a:xfrm>
            <a:off x="3955828" y="1725400"/>
            <a:ext cx="4419623" cy="4192804"/>
            <a:chOff x="7610061" y="2764976"/>
            <a:chExt cx="2313912" cy="2240937"/>
          </a:xfrm>
          <a:solidFill>
            <a:srgbClr val="002060"/>
          </a:solidFill>
        </p:grpSpPr>
        <p:pic>
          <p:nvPicPr>
            <p:cNvPr id="5" name="Graphic 4" descr="Binary outline">
              <a:extLst>
                <a:ext uri="{FF2B5EF4-FFF2-40B4-BE49-F238E27FC236}">
                  <a16:creationId xmlns:a16="http://schemas.microsoft.com/office/drawing/2014/main" id="{2C40502D-5104-BB70-21E2-EED15BB836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94236" y="4091513"/>
              <a:ext cx="914400" cy="914400"/>
            </a:xfrm>
            <a:prstGeom prst="rect">
              <a:avLst/>
            </a:prstGeom>
          </p:spPr>
        </p:pic>
        <p:pic>
          <p:nvPicPr>
            <p:cNvPr id="6" name="Graphic 5" descr="Processor outline">
              <a:extLst>
                <a:ext uri="{FF2B5EF4-FFF2-40B4-BE49-F238E27FC236}">
                  <a16:creationId xmlns:a16="http://schemas.microsoft.com/office/drawing/2014/main" id="{DF9DF202-45C9-54DC-C294-C2A5E229C6E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09573" y="3550337"/>
              <a:ext cx="914400" cy="914400"/>
            </a:xfrm>
            <a:prstGeom prst="rect">
              <a:avLst/>
            </a:prstGeom>
          </p:spPr>
        </p:pic>
        <p:pic>
          <p:nvPicPr>
            <p:cNvPr id="7" name="Graphic 6" descr="Computer outline">
              <a:extLst>
                <a:ext uri="{FF2B5EF4-FFF2-40B4-BE49-F238E27FC236}">
                  <a16:creationId xmlns:a16="http://schemas.microsoft.com/office/drawing/2014/main" id="{EAD84051-3C31-284E-5744-04595553EA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610061" y="2764976"/>
              <a:ext cx="2240937" cy="2240937"/>
            </a:xfrm>
            <a:prstGeom prst="rect">
              <a:avLst/>
            </a:prstGeom>
          </p:spPr>
        </p:pic>
        <p:pic>
          <p:nvPicPr>
            <p:cNvPr id="8" name="Graphic 7" descr="Ui Ux outline">
              <a:extLst>
                <a:ext uri="{FF2B5EF4-FFF2-40B4-BE49-F238E27FC236}">
                  <a16:creationId xmlns:a16="http://schemas.microsoft.com/office/drawing/2014/main" id="{59339F75-2425-CBD1-480A-64F344329E7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865498" y="3363725"/>
              <a:ext cx="914400" cy="914400"/>
            </a:xfrm>
            <a:prstGeom prst="rect">
              <a:avLst/>
            </a:prstGeom>
          </p:spPr>
        </p:pic>
      </p:grpSp>
      <p:sp>
        <p:nvSpPr>
          <p:cNvPr id="3" name="Rectangle 2">
            <a:extLst>
              <a:ext uri="{FF2B5EF4-FFF2-40B4-BE49-F238E27FC236}">
                <a16:creationId xmlns:a16="http://schemas.microsoft.com/office/drawing/2014/main" id="{DB323DA4-3558-5089-5CDE-E1BDB6D9BE7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1412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Module &amp; Tutors</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50" y="1714602"/>
            <a:ext cx="11466270" cy="4031873"/>
          </a:xfrm>
          <a:prstGeom prst="rect">
            <a:avLst/>
          </a:prstGeom>
          <a:noFill/>
        </p:spPr>
        <p:txBody>
          <a:bodyPr wrap="square" rtlCol="0">
            <a:spAutoFit/>
          </a:bodyPr>
          <a:lstStyle/>
          <a:p>
            <a:r>
              <a:rPr lang="en-GB" sz="3600" b="1" dirty="0"/>
              <a:t>Module: </a:t>
            </a:r>
            <a:r>
              <a:rPr lang="en-GB" sz="3600" dirty="0"/>
              <a:t>Computer Architecture (CA) &amp; Operating Systems (OS).</a:t>
            </a:r>
          </a:p>
          <a:p>
            <a:endParaRPr lang="en-GB" sz="2000" b="1" dirty="0"/>
          </a:p>
          <a:p>
            <a:r>
              <a:rPr lang="en-GB" sz="3600" b="1" dirty="0"/>
              <a:t>CA Lecturer:</a:t>
            </a:r>
          </a:p>
          <a:p>
            <a:pPr marL="571500" indent="-571500">
              <a:buFont typeface="Arial" panose="020B0604020202020204" pitchFamily="34" charset="0"/>
              <a:buChar char="•"/>
            </a:pPr>
            <a:r>
              <a:rPr lang="en-GB" sz="3600" dirty="0"/>
              <a:t>Munyaradzi </a:t>
            </a:r>
            <a:r>
              <a:rPr lang="en-GB" sz="3600" dirty="0" err="1"/>
              <a:t>Murira</a:t>
            </a:r>
            <a:endParaRPr lang="en-GB" sz="3600" dirty="0"/>
          </a:p>
          <a:p>
            <a:endParaRPr lang="en-GB" sz="2000" b="1" dirty="0"/>
          </a:p>
          <a:p>
            <a:r>
              <a:rPr lang="en-GB" sz="3600" b="1" dirty="0"/>
              <a:t>OS Lecturer: </a:t>
            </a:r>
          </a:p>
          <a:p>
            <a:pPr marL="571500" indent="-571500">
              <a:buFont typeface="Arial" panose="020B0604020202020204" pitchFamily="34" charset="0"/>
              <a:buChar char="•"/>
            </a:pPr>
            <a:r>
              <a:rPr lang="en-GB" sz="3600" dirty="0"/>
              <a:t>James Williams</a:t>
            </a:r>
          </a:p>
        </p:txBody>
      </p:sp>
      <p:grpSp>
        <p:nvGrpSpPr>
          <p:cNvPr id="33" name="Group 32">
            <a:extLst>
              <a:ext uri="{FF2B5EF4-FFF2-40B4-BE49-F238E27FC236}">
                <a16:creationId xmlns:a16="http://schemas.microsoft.com/office/drawing/2014/main" id="{1E9E46D5-C3BC-0412-AC1D-5DF8F8C77D77}"/>
              </a:ext>
            </a:extLst>
          </p:cNvPr>
          <p:cNvGrpSpPr/>
          <p:nvPr/>
        </p:nvGrpSpPr>
        <p:grpSpPr>
          <a:xfrm>
            <a:off x="7256595" y="2157938"/>
            <a:ext cx="3662416" cy="3474459"/>
            <a:chOff x="7610061" y="2764976"/>
            <a:chExt cx="2313912" cy="2240937"/>
          </a:xfrm>
          <a:solidFill>
            <a:srgbClr val="002060"/>
          </a:solidFill>
        </p:grpSpPr>
        <p:pic>
          <p:nvPicPr>
            <p:cNvPr id="22" name="Graphic 21" descr="Binary outline">
              <a:extLst>
                <a:ext uri="{FF2B5EF4-FFF2-40B4-BE49-F238E27FC236}">
                  <a16:creationId xmlns:a16="http://schemas.microsoft.com/office/drawing/2014/main" id="{99564511-598E-3076-3B44-5647376441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94236" y="4091513"/>
              <a:ext cx="914400" cy="914400"/>
            </a:xfrm>
            <a:prstGeom prst="rect">
              <a:avLst/>
            </a:prstGeom>
          </p:spPr>
        </p:pic>
        <p:pic>
          <p:nvPicPr>
            <p:cNvPr id="24" name="Graphic 23" descr="Processor outline">
              <a:extLst>
                <a:ext uri="{FF2B5EF4-FFF2-40B4-BE49-F238E27FC236}">
                  <a16:creationId xmlns:a16="http://schemas.microsoft.com/office/drawing/2014/main" id="{6A2252E7-6DB2-DEE0-47D8-DE76499F2F0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09573" y="3550337"/>
              <a:ext cx="914400" cy="914400"/>
            </a:xfrm>
            <a:prstGeom prst="rect">
              <a:avLst/>
            </a:prstGeom>
          </p:spPr>
        </p:pic>
        <p:pic>
          <p:nvPicPr>
            <p:cNvPr id="30" name="Graphic 29" descr="Computer outline">
              <a:extLst>
                <a:ext uri="{FF2B5EF4-FFF2-40B4-BE49-F238E27FC236}">
                  <a16:creationId xmlns:a16="http://schemas.microsoft.com/office/drawing/2014/main" id="{6C039A0A-3333-9CA9-01B9-AE3CEAEA51B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10061" y="2764976"/>
              <a:ext cx="2240937" cy="2240937"/>
            </a:xfrm>
            <a:prstGeom prst="rect">
              <a:avLst/>
            </a:prstGeom>
          </p:spPr>
        </p:pic>
        <p:pic>
          <p:nvPicPr>
            <p:cNvPr id="32" name="Graphic 31" descr="Ui Ux outline">
              <a:extLst>
                <a:ext uri="{FF2B5EF4-FFF2-40B4-BE49-F238E27FC236}">
                  <a16:creationId xmlns:a16="http://schemas.microsoft.com/office/drawing/2014/main" id="{35FC11E6-B7FC-E6AB-B697-E395A7C0046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65498" y="3363725"/>
              <a:ext cx="914400" cy="914400"/>
            </a:xfrm>
            <a:prstGeom prst="rect">
              <a:avLst/>
            </a:prstGeom>
          </p:spPr>
        </p:pic>
      </p:grpSp>
      <p:sp>
        <p:nvSpPr>
          <p:cNvPr id="4" name="TextBox 3">
            <a:extLst>
              <a:ext uri="{FF2B5EF4-FFF2-40B4-BE49-F238E27FC236}">
                <a16:creationId xmlns:a16="http://schemas.microsoft.com/office/drawing/2014/main" id="{2C8E08E8-1045-61EA-111E-67C242086542}"/>
              </a:ext>
            </a:extLst>
          </p:cNvPr>
          <p:cNvSpPr txBox="1"/>
          <p:nvPr/>
        </p:nvSpPr>
        <p:spPr>
          <a:xfrm>
            <a:off x="459350" y="1721426"/>
            <a:ext cx="11466270" cy="4031873"/>
          </a:xfrm>
          <a:prstGeom prst="rect">
            <a:avLst/>
          </a:prstGeom>
          <a:noFill/>
        </p:spPr>
        <p:txBody>
          <a:bodyPr wrap="square" rtlCol="0">
            <a:spAutoFit/>
          </a:bodyPr>
          <a:lstStyle/>
          <a:p>
            <a:r>
              <a:rPr lang="en-GB" sz="3600" b="1" dirty="0"/>
              <a:t>Module: </a:t>
            </a:r>
            <a:r>
              <a:rPr lang="en-GB" sz="3600" dirty="0"/>
              <a:t>Computer Architecture (CA) &amp; Operating Systems (OS).</a:t>
            </a:r>
          </a:p>
          <a:p>
            <a:endParaRPr lang="en-GB" sz="2000" b="1" dirty="0"/>
          </a:p>
          <a:p>
            <a:r>
              <a:rPr lang="en-GB" sz="3600" b="1" dirty="0"/>
              <a:t>CA Lecturer:</a:t>
            </a:r>
          </a:p>
          <a:p>
            <a:pPr marL="571500" indent="-571500">
              <a:buFont typeface="Arial" panose="020B0604020202020204" pitchFamily="34" charset="0"/>
              <a:buChar char="•"/>
            </a:pPr>
            <a:r>
              <a:rPr lang="en-GB" sz="3600" dirty="0"/>
              <a:t>Munyaradzi </a:t>
            </a:r>
            <a:r>
              <a:rPr lang="en-GB" sz="3600" dirty="0" err="1"/>
              <a:t>Murira</a:t>
            </a:r>
            <a:endParaRPr lang="en-GB" sz="3600" dirty="0"/>
          </a:p>
          <a:p>
            <a:endParaRPr lang="en-GB" sz="2000" b="1" dirty="0"/>
          </a:p>
          <a:p>
            <a:r>
              <a:rPr lang="en-GB" sz="3600" b="1" dirty="0"/>
              <a:t>OS Lecturer:</a:t>
            </a:r>
          </a:p>
          <a:p>
            <a:pPr marL="571500" indent="-571500">
              <a:buFont typeface="Arial" panose="020B0604020202020204" pitchFamily="34" charset="0"/>
              <a:buChar char="•"/>
            </a:pPr>
            <a:r>
              <a:rPr lang="en-GB" sz="3600" dirty="0"/>
              <a:t>James Williams</a:t>
            </a:r>
          </a:p>
        </p:txBody>
      </p:sp>
      <p:sp>
        <p:nvSpPr>
          <p:cNvPr id="5" name="Rectangle 4">
            <a:extLst>
              <a:ext uri="{FF2B5EF4-FFF2-40B4-BE49-F238E27FC236}">
                <a16:creationId xmlns:a16="http://schemas.microsoft.com/office/drawing/2014/main" id="{B300BC3A-1FEF-7A6A-2336-7175C3420A24}"/>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5808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153518"/>
            <a:ext cx="11107680" cy="1244492"/>
          </a:xfrm>
        </p:spPr>
        <p:txBody>
          <a:bodyPr>
            <a:normAutofit/>
          </a:bodyPr>
          <a:lstStyle/>
          <a:p>
            <a:r>
              <a:rPr lang="en-GB" sz="4800" b="1" dirty="0">
                <a:solidFill>
                  <a:schemeClr val="bg1"/>
                </a:solidFill>
              </a:rPr>
              <a:t>Computer Systems</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459346" y="1778188"/>
            <a:ext cx="8306967" cy="4899056"/>
          </a:xfrm>
        </p:spPr>
        <p:txBody>
          <a:bodyPr anchor="t">
            <a:noAutofit/>
          </a:bodyPr>
          <a:lstStyle/>
          <a:p>
            <a:r>
              <a:rPr lang="en-GB" dirty="0"/>
              <a:t>Computer Systems are made up of </a:t>
            </a:r>
            <a:r>
              <a:rPr lang="en-GB" b="1" dirty="0">
                <a:highlight>
                  <a:srgbClr val="FFFF00"/>
                </a:highlight>
              </a:rPr>
              <a:t>2 key areas</a:t>
            </a:r>
            <a:r>
              <a:rPr lang="en-GB" dirty="0"/>
              <a:t>, both are rich fascinating and complex systems:</a:t>
            </a:r>
          </a:p>
          <a:p>
            <a:pPr marL="514350" lvl="0" indent="-514350">
              <a:buFont typeface="+mj-lt"/>
              <a:buAutoNum type="arabicPeriod"/>
            </a:pPr>
            <a:r>
              <a:rPr lang="en-GB" dirty="0">
                <a:highlight>
                  <a:srgbClr val="FFFF00"/>
                </a:highlight>
              </a:rPr>
              <a:t>Hardware</a:t>
            </a:r>
          </a:p>
          <a:p>
            <a:pPr marL="514350" lvl="0" indent="-514350">
              <a:buFont typeface="+mj-lt"/>
              <a:buAutoNum type="arabicPeriod"/>
            </a:pPr>
            <a:r>
              <a:rPr lang="en-GB" dirty="0">
                <a:highlight>
                  <a:srgbClr val="FFFF00"/>
                </a:highlight>
              </a:rPr>
              <a:t>Software (System &amp; Application software)</a:t>
            </a:r>
          </a:p>
          <a:p>
            <a:r>
              <a:rPr lang="en-GB" dirty="0"/>
              <a:t>Without the software, the hardware would be box of bolts so to speak, a fascinating complex hardware system, but unusable. </a:t>
            </a:r>
          </a:p>
          <a:p>
            <a:r>
              <a:rPr lang="en-GB" dirty="0">
                <a:highlight>
                  <a:srgbClr val="FFFF00"/>
                </a:highlight>
              </a:rPr>
              <a:t>OS/System software allows us to harness and utilise the power of the hardware to create, play, learn, solve-problems etc…</a:t>
            </a:r>
          </a:p>
          <a:p>
            <a:pPr>
              <a:lnSpc>
                <a:spcPct val="100000"/>
              </a:lnSpc>
              <a:spcBef>
                <a:spcPts val="0"/>
              </a:spcBef>
              <a:spcAft>
                <a:spcPts val="300"/>
              </a:spcAft>
            </a:pPr>
            <a:endParaRPr lang="en-GB" sz="2400" dirty="0"/>
          </a:p>
        </p:txBody>
      </p:sp>
      <p:pic>
        <p:nvPicPr>
          <p:cNvPr id="4" name="Picture 3" descr="A computer with colorful apps flying out&#10;&#10;Description automatically generated">
            <a:extLst>
              <a:ext uri="{FF2B5EF4-FFF2-40B4-BE49-F238E27FC236}">
                <a16:creationId xmlns:a16="http://schemas.microsoft.com/office/drawing/2014/main" id="{4F81AFEB-0E70-E79A-FD11-82F03ED8CD3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18967" y="2531165"/>
            <a:ext cx="3269361" cy="2160589"/>
          </a:xfrm>
          <a:prstGeom prst="rect">
            <a:avLst/>
          </a:prstGeom>
        </p:spPr>
      </p:pic>
      <p:sp>
        <p:nvSpPr>
          <p:cNvPr id="5" name="Rectangle 4">
            <a:extLst>
              <a:ext uri="{FF2B5EF4-FFF2-40B4-BE49-F238E27FC236}">
                <a16:creationId xmlns:a16="http://schemas.microsoft.com/office/drawing/2014/main" id="{CB3A31F3-59CF-88B2-76C5-33FBB9BA182B}"/>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2228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CCD24-AFF4-45DE-BE65-CE1C175DA9B2}"/>
              </a:ext>
            </a:extLst>
          </p:cNvPr>
          <p:cNvSpPr>
            <a:spLocks noGrp="1"/>
          </p:cNvSpPr>
          <p:nvPr>
            <p:ph type="title"/>
          </p:nvPr>
        </p:nvSpPr>
        <p:spPr>
          <a:xfrm>
            <a:off x="257924" y="149839"/>
            <a:ext cx="7556292" cy="1325563"/>
          </a:xfrm>
        </p:spPr>
        <p:txBody>
          <a:bodyPr>
            <a:normAutofit/>
          </a:bodyPr>
          <a:lstStyle/>
          <a:p>
            <a:r>
              <a:rPr lang="en-GB" b="1" u="sng" dirty="0"/>
              <a:t>Module Learning &amp; Assessment</a:t>
            </a:r>
          </a:p>
        </p:txBody>
      </p:sp>
      <p:sp>
        <p:nvSpPr>
          <p:cNvPr id="3" name="Content Placeholder 2">
            <a:extLst>
              <a:ext uri="{FF2B5EF4-FFF2-40B4-BE49-F238E27FC236}">
                <a16:creationId xmlns:a16="http://schemas.microsoft.com/office/drawing/2014/main" id="{7D96F018-9675-4C3D-A0AC-D1C0E3BAC31F}"/>
              </a:ext>
            </a:extLst>
          </p:cNvPr>
          <p:cNvSpPr>
            <a:spLocks noGrp="1"/>
          </p:cNvSpPr>
          <p:nvPr>
            <p:ph idx="1"/>
          </p:nvPr>
        </p:nvSpPr>
        <p:spPr>
          <a:xfrm>
            <a:off x="342389" y="1313226"/>
            <a:ext cx="7825739" cy="5149046"/>
          </a:xfrm>
        </p:spPr>
        <p:txBody>
          <a:bodyPr>
            <a:normAutofit lnSpcReduction="10000"/>
          </a:bodyPr>
          <a:lstStyle/>
          <a:p>
            <a:r>
              <a:rPr lang="en-GB" dirty="0"/>
              <a:t>The CA&amp;OS module covers </a:t>
            </a:r>
            <a:r>
              <a:rPr lang="en-GB" dirty="0">
                <a:highlight>
                  <a:srgbClr val="FFFF00"/>
                </a:highlight>
              </a:rPr>
              <a:t>two areas</a:t>
            </a:r>
            <a:r>
              <a:rPr lang="en-GB" dirty="0"/>
              <a:t>: </a:t>
            </a:r>
            <a:br>
              <a:rPr lang="en-GB" dirty="0"/>
            </a:br>
            <a:r>
              <a:rPr lang="en-GB" b="1" dirty="0">
                <a:highlight>
                  <a:srgbClr val="FFFF00"/>
                </a:highlight>
              </a:rPr>
              <a:t>Computer Architecture </a:t>
            </a:r>
            <a:r>
              <a:rPr lang="en-GB" dirty="0"/>
              <a:t>&amp; </a:t>
            </a:r>
            <a:r>
              <a:rPr lang="en-GB" b="1" dirty="0">
                <a:highlight>
                  <a:srgbClr val="FFFF00"/>
                </a:highlight>
              </a:rPr>
              <a:t>Operating System </a:t>
            </a:r>
            <a:r>
              <a:rPr lang="en-GB" dirty="0"/>
              <a:t>fundamentals.</a:t>
            </a:r>
          </a:p>
          <a:p>
            <a:pPr lvl="1"/>
            <a:r>
              <a:rPr lang="en-GB" sz="2800" dirty="0"/>
              <a:t>The </a:t>
            </a:r>
            <a:r>
              <a:rPr lang="en-GB" sz="2800" b="1" dirty="0">
                <a:highlight>
                  <a:srgbClr val="FFFF00"/>
                </a:highlight>
              </a:rPr>
              <a:t>CA</a:t>
            </a:r>
            <a:r>
              <a:rPr lang="en-GB" sz="2800" dirty="0"/>
              <a:t> Lecture/tutorials cover </a:t>
            </a:r>
            <a:r>
              <a:rPr lang="en-GB" sz="2800" b="1" dirty="0">
                <a:highlight>
                  <a:srgbClr val="FFFF00"/>
                </a:highlight>
              </a:rPr>
              <a:t>Hardware and lower-level software</a:t>
            </a:r>
            <a:r>
              <a:rPr lang="en-GB" sz="2800" dirty="0">
                <a:highlight>
                  <a:srgbClr val="FFFF00"/>
                </a:highlight>
              </a:rPr>
              <a:t>.</a:t>
            </a:r>
          </a:p>
          <a:p>
            <a:pPr lvl="1"/>
            <a:r>
              <a:rPr lang="en-GB" sz="2800" dirty="0"/>
              <a:t>The </a:t>
            </a:r>
            <a:r>
              <a:rPr lang="en-GB" sz="2800" b="1" dirty="0">
                <a:highlight>
                  <a:srgbClr val="FFFF00"/>
                </a:highlight>
              </a:rPr>
              <a:t>OS</a:t>
            </a:r>
            <a:r>
              <a:rPr lang="en-GB" sz="2800" dirty="0"/>
              <a:t> Lecture/tutorials cover the </a:t>
            </a:r>
            <a:r>
              <a:rPr lang="en-GB" sz="2800" b="1" dirty="0">
                <a:highlight>
                  <a:srgbClr val="FFFF00"/>
                </a:highlight>
              </a:rPr>
              <a:t>Higher-level Operating System Software &amp; System Management</a:t>
            </a:r>
            <a:r>
              <a:rPr lang="en-GB" sz="2800" b="1" dirty="0"/>
              <a:t> </a:t>
            </a:r>
            <a:r>
              <a:rPr lang="en-GB" sz="2800" dirty="0"/>
              <a:t>tools &amp; languages.</a:t>
            </a:r>
          </a:p>
          <a:p>
            <a:r>
              <a:rPr lang="en-GB" dirty="0"/>
              <a:t>We will cover </a:t>
            </a:r>
            <a:r>
              <a:rPr lang="en-GB" b="1" dirty="0"/>
              <a:t>foundational and essential OS functions and System Management </a:t>
            </a:r>
            <a:r>
              <a:rPr lang="en-GB" dirty="0"/>
              <a:t>in this part of the L4 module.</a:t>
            </a:r>
          </a:p>
          <a:p>
            <a:r>
              <a:rPr lang="en-GB" dirty="0"/>
              <a:t>L5 &amp; L6 modules will go into more depth and cover more advanced programme specific OS content.</a:t>
            </a:r>
          </a:p>
          <a:p>
            <a:endParaRPr lang="en-GB" dirty="0"/>
          </a:p>
        </p:txBody>
      </p:sp>
      <p:pic>
        <p:nvPicPr>
          <p:cNvPr id="7" name="Picture 4" descr="Text&#10;&#10;Description automatically generated">
            <a:extLst>
              <a:ext uri="{FF2B5EF4-FFF2-40B4-BE49-F238E27FC236}">
                <a16:creationId xmlns:a16="http://schemas.microsoft.com/office/drawing/2014/main" id="{19A7CF0D-257E-4157-98F0-D833657DC3DE}"/>
              </a:ext>
            </a:extLst>
          </p:cNvPr>
          <p:cNvPicPr>
            <a:picLocks noChangeAspect="1"/>
          </p:cNvPicPr>
          <p:nvPr/>
        </p:nvPicPr>
        <p:blipFill rotWithShape="1">
          <a:blip r:embed="rId2"/>
          <a:srcRect l="12486" r="52910" b="-2"/>
          <a:stretch/>
        </p:blipFill>
        <p:spPr>
          <a:xfrm>
            <a:off x="8636795" y="-1"/>
            <a:ext cx="3555205" cy="6858001"/>
          </a:xfrm>
          <a:prstGeom prst="rect">
            <a:avLst/>
          </a:prstGeom>
        </p:spPr>
      </p:pic>
      <p:sp>
        <p:nvSpPr>
          <p:cNvPr id="4" name="Rectangle 3">
            <a:extLst>
              <a:ext uri="{FF2B5EF4-FFF2-40B4-BE49-F238E27FC236}">
                <a16:creationId xmlns:a16="http://schemas.microsoft.com/office/drawing/2014/main" id="{7016DD03-DAF9-A833-DAA6-5AAA1B652C3E}"/>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3974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848163"/>
          </a:xfrm>
        </p:spPr>
        <p:txBody>
          <a:bodyPr anchor="b">
            <a:normAutofit/>
          </a:bodyPr>
          <a:lstStyle/>
          <a:p>
            <a:r>
              <a:rPr lang="en-GB" sz="4000" b="1" u="sng" dirty="0"/>
              <a:t>Module Overview (OS part):</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80852" y="1135621"/>
            <a:ext cx="7976441" cy="4719613"/>
          </a:xfrm>
        </p:spPr>
        <p:txBody>
          <a:bodyPr>
            <a:noAutofit/>
          </a:bodyPr>
          <a:lstStyle/>
          <a:p>
            <a:r>
              <a:rPr lang="en-GB" dirty="0"/>
              <a:t>Introduction &amp; </a:t>
            </a:r>
            <a:r>
              <a:rPr lang="en-GB" b="1" dirty="0">
                <a:highlight>
                  <a:srgbClr val="FFFF00"/>
                </a:highlight>
              </a:rPr>
              <a:t>types</a:t>
            </a:r>
            <a:r>
              <a:rPr lang="en-GB" dirty="0"/>
              <a:t> of Operating Systems (OS)</a:t>
            </a:r>
          </a:p>
          <a:p>
            <a:r>
              <a:rPr lang="en-GB" b="1" dirty="0">
                <a:highlight>
                  <a:srgbClr val="FFFF00"/>
                </a:highlight>
              </a:rPr>
              <a:t>Functions</a:t>
            </a:r>
            <a:r>
              <a:rPr lang="en-GB" dirty="0"/>
              <a:t> and components of an OS</a:t>
            </a:r>
          </a:p>
          <a:p>
            <a:r>
              <a:rPr lang="en-GB" b="1" dirty="0">
                <a:highlight>
                  <a:srgbClr val="FFFF00"/>
                </a:highlight>
              </a:rPr>
              <a:t>Windows</a:t>
            </a:r>
            <a:r>
              <a:rPr lang="en-GB" dirty="0">
                <a:highlight>
                  <a:srgbClr val="FFFF00"/>
                </a:highlight>
              </a:rPr>
              <a:t> </a:t>
            </a:r>
            <a:r>
              <a:rPr lang="en-GB" b="1" dirty="0">
                <a:highlight>
                  <a:srgbClr val="FFFF00"/>
                </a:highlight>
              </a:rPr>
              <a:t>OS:</a:t>
            </a:r>
            <a:r>
              <a:rPr lang="en-GB" dirty="0"/>
              <a:t> </a:t>
            </a:r>
            <a:r>
              <a:rPr lang="en-GB" b="1" dirty="0">
                <a:highlight>
                  <a:srgbClr val="FFFF00"/>
                </a:highlight>
              </a:rPr>
              <a:t>Directory, System &amp; User Management</a:t>
            </a:r>
          </a:p>
          <a:p>
            <a:r>
              <a:rPr lang="en-GB" b="1" dirty="0">
                <a:highlight>
                  <a:srgbClr val="FFFF00"/>
                </a:highlight>
              </a:rPr>
              <a:t>Batch</a:t>
            </a:r>
            <a:r>
              <a:rPr lang="en-GB" dirty="0"/>
              <a:t> Command &amp; Scripting language</a:t>
            </a:r>
          </a:p>
          <a:p>
            <a:r>
              <a:rPr lang="en-GB" b="1" dirty="0">
                <a:highlight>
                  <a:srgbClr val="FFFF00"/>
                </a:highlight>
              </a:rPr>
              <a:t>Linux</a:t>
            </a:r>
            <a:r>
              <a:rPr lang="en-GB" dirty="0">
                <a:highlight>
                  <a:srgbClr val="FFFF00"/>
                </a:highlight>
              </a:rPr>
              <a:t> </a:t>
            </a:r>
            <a:r>
              <a:rPr lang="en-GB" b="1" dirty="0">
                <a:highlight>
                  <a:srgbClr val="FFFF00"/>
                </a:highlight>
              </a:rPr>
              <a:t>OS:</a:t>
            </a:r>
            <a:r>
              <a:rPr lang="en-GB" dirty="0"/>
              <a:t> </a:t>
            </a:r>
            <a:r>
              <a:rPr lang="en-GB" b="1" dirty="0">
                <a:highlight>
                  <a:srgbClr val="FFFF00"/>
                </a:highlight>
              </a:rPr>
              <a:t>Directory, System &amp; User Management</a:t>
            </a:r>
          </a:p>
          <a:p>
            <a:r>
              <a:rPr lang="en-GB" b="1" dirty="0">
                <a:highlight>
                  <a:srgbClr val="FFFF00"/>
                </a:highlight>
              </a:rPr>
              <a:t>Bash</a:t>
            </a:r>
            <a:r>
              <a:rPr lang="en-GB" dirty="0"/>
              <a:t> Command &amp; Scripting language</a:t>
            </a:r>
          </a:p>
          <a:p>
            <a:r>
              <a:rPr lang="en-GB" b="1" dirty="0">
                <a:highlight>
                  <a:srgbClr val="FFFF00"/>
                </a:highlight>
              </a:rPr>
              <a:t>PowerShell</a:t>
            </a:r>
            <a:r>
              <a:rPr lang="en-GB" dirty="0"/>
              <a:t> Command &amp; Scripting language</a:t>
            </a:r>
          </a:p>
          <a:p>
            <a:r>
              <a:rPr lang="en-GB" dirty="0"/>
              <a:t>CPD course of your choice – more on this later.</a:t>
            </a:r>
          </a:p>
          <a:p>
            <a:pPr marL="0" indent="0">
              <a:buNone/>
            </a:pPr>
            <a:r>
              <a:rPr lang="en-GB" sz="2400" dirty="0"/>
              <a:t>If time: Some additional Open-Source Technologies &amp; Tools.</a:t>
            </a:r>
          </a:p>
        </p:txBody>
      </p:sp>
      <p:sp>
        <p:nvSpPr>
          <p:cNvPr id="4" name="Rectangle 3">
            <a:extLst>
              <a:ext uri="{FF2B5EF4-FFF2-40B4-BE49-F238E27FC236}">
                <a16:creationId xmlns:a16="http://schemas.microsoft.com/office/drawing/2014/main" id="{F69ABBAF-0EAC-6C94-0A28-9B8246F08830}"/>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1228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5F7DB9-DC99-F840-E44D-CD1C488B8771}"/>
              </a:ext>
            </a:extLst>
          </p:cNvPr>
          <p:cNvSpPr>
            <a:spLocks noGrp="1"/>
          </p:cNvSpPr>
          <p:nvPr>
            <p:ph type="ctrTitle"/>
          </p:nvPr>
        </p:nvSpPr>
        <p:spPr>
          <a:xfrm>
            <a:off x="500574" y="364746"/>
            <a:ext cx="10171975" cy="877729"/>
          </a:xfrm>
        </p:spPr>
        <p:txBody>
          <a:bodyPr vert="horz" lIns="91440" tIns="45720" rIns="91440" bIns="45720" rtlCol="0" anchor="ctr">
            <a:normAutofit fontScale="90000"/>
          </a:bodyPr>
          <a:lstStyle/>
          <a:p>
            <a:pPr algn="l"/>
            <a:r>
              <a:rPr lang="en-US" sz="4800" kern="1200" dirty="0">
                <a:solidFill>
                  <a:srgbClr val="FFFFFF"/>
                </a:solidFill>
                <a:latin typeface="+mj-lt"/>
                <a:ea typeface="+mj-ea"/>
                <a:cs typeface="+mj-cs"/>
              </a:rPr>
              <a:t>Section </a:t>
            </a:r>
            <a:r>
              <a:rPr lang="en-US" sz="4800" dirty="0">
                <a:solidFill>
                  <a:srgbClr val="FFFFFF"/>
                </a:solidFill>
              </a:rPr>
              <a:t>2</a:t>
            </a:r>
            <a:r>
              <a:rPr lang="en-US" sz="4800" kern="1200" dirty="0">
                <a:solidFill>
                  <a:srgbClr val="FFFFFF"/>
                </a:solidFill>
                <a:latin typeface="+mj-lt"/>
                <a:ea typeface="+mj-ea"/>
                <a:cs typeface="+mj-cs"/>
              </a:rPr>
              <a:t>: Introduction to Operating Systems</a:t>
            </a:r>
          </a:p>
        </p:txBody>
      </p:sp>
      <p:grpSp>
        <p:nvGrpSpPr>
          <p:cNvPr id="4" name="Group 3">
            <a:extLst>
              <a:ext uri="{FF2B5EF4-FFF2-40B4-BE49-F238E27FC236}">
                <a16:creationId xmlns:a16="http://schemas.microsoft.com/office/drawing/2014/main" id="{D1FDEC53-5404-CD7B-4BE1-2092CFC8A6CA}"/>
              </a:ext>
            </a:extLst>
          </p:cNvPr>
          <p:cNvGrpSpPr/>
          <p:nvPr/>
        </p:nvGrpSpPr>
        <p:grpSpPr>
          <a:xfrm>
            <a:off x="3955828" y="1725400"/>
            <a:ext cx="4419623" cy="4192804"/>
            <a:chOff x="7610061" y="2764976"/>
            <a:chExt cx="2313912" cy="2240937"/>
          </a:xfrm>
          <a:solidFill>
            <a:srgbClr val="002060"/>
          </a:solidFill>
        </p:grpSpPr>
        <p:pic>
          <p:nvPicPr>
            <p:cNvPr id="5" name="Graphic 4" descr="Binary outline">
              <a:extLst>
                <a:ext uri="{FF2B5EF4-FFF2-40B4-BE49-F238E27FC236}">
                  <a16:creationId xmlns:a16="http://schemas.microsoft.com/office/drawing/2014/main" id="{2C40502D-5104-BB70-21E2-EED15BB836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94236" y="4091513"/>
              <a:ext cx="914400" cy="914400"/>
            </a:xfrm>
            <a:prstGeom prst="rect">
              <a:avLst/>
            </a:prstGeom>
          </p:spPr>
        </p:pic>
        <p:pic>
          <p:nvPicPr>
            <p:cNvPr id="6" name="Graphic 5" descr="Processor outline">
              <a:extLst>
                <a:ext uri="{FF2B5EF4-FFF2-40B4-BE49-F238E27FC236}">
                  <a16:creationId xmlns:a16="http://schemas.microsoft.com/office/drawing/2014/main" id="{DF9DF202-45C9-54DC-C294-C2A5E229C6E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09573" y="3550337"/>
              <a:ext cx="914400" cy="914400"/>
            </a:xfrm>
            <a:prstGeom prst="rect">
              <a:avLst/>
            </a:prstGeom>
          </p:spPr>
        </p:pic>
        <p:pic>
          <p:nvPicPr>
            <p:cNvPr id="7" name="Graphic 6" descr="Computer outline">
              <a:extLst>
                <a:ext uri="{FF2B5EF4-FFF2-40B4-BE49-F238E27FC236}">
                  <a16:creationId xmlns:a16="http://schemas.microsoft.com/office/drawing/2014/main" id="{EAD84051-3C31-284E-5744-04595553EA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610061" y="2764976"/>
              <a:ext cx="2240937" cy="2240937"/>
            </a:xfrm>
            <a:prstGeom prst="rect">
              <a:avLst/>
            </a:prstGeom>
          </p:spPr>
        </p:pic>
        <p:pic>
          <p:nvPicPr>
            <p:cNvPr id="8" name="Graphic 7" descr="Ui Ux outline">
              <a:extLst>
                <a:ext uri="{FF2B5EF4-FFF2-40B4-BE49-F238E27FC236}">
                  <a16:creationId xmlns:a16="http://schemas.microsoft.com/office/drawing/2014/main" id="{59339F75-2425-CBD1-480A-64F344329E7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865498" y="3363725"/>
              <a:ext cx="914400" cy="914400"/>
            </a:xfrm>
            <a:prstGeom prst="rect">
              <a:avLst/>
            </a:prstGeom>
          </p:spPr>
        </p:pic>
      </p:grpSp>
      <p:sp>
        <p:nvSpPr>
          <p:cNvPr id="3" name="Rectangle 2">
            <a:extLst>
              <a:ext uri="{FF2B5EF4-FFF2-40B4-BE49-F238E27FC236}">
                <a16:creationId xmlns:a16="http://schemas.microsoft.com/office/drawing/2014/main" id="{8D6E6AC1-B87C-AE20-D3BF-BF00A67D316E}"/>
              </a:ext>
            </a:extLst>
          </p:cNvPr>
          <p:cNvSpPr/>
          <p:nvPr/>
        </p:nvSpPr>
        <p:spPr>
          <a:xfrm>
            <a:off x="79513" y="72887"/>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6975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1C111E01-C8E9-E0C6-7DAF-80A208B49019}"/>
              </a:ext>
            </a:extLst>
          </p:cNvPr>
          <p:cNvSpPr txBox="1">
            <a:spLocks/>
          </p:cNvSpPr>
          <p:nvPr/>
        </p:nvSpPr>
        <p:spPr>
          <a:xfrm>
            <a:off x="164653" y="577656"/>
            <a:ext cx="6536185" cy="1032056"/>
          </a:xfrm>
          <a:prstGeom prst="rect">
            <a:avLst/>
          </a:prstGeom>
          <a:solidFill>
            <a:srgbClr val="002060"/>
          </a:solidFill>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kumimoji="0" lang="en-US" sz="6000" b="1" i="0" u="none" strike="noStrike" kern="1200" cap="none" spc="0" normalizeH="0" baseline="0" noProof="0" dirty="0">
                <a:ln>
                  <a:noFill/>
                </a:ln>
                <a:solidFill>
                  <a:schemeClr val="bg1"/>
                </a:solidFill>
                <a:effectLst/>
                <a:uLnTx/>
                <a:uFillTx/>
                <a:latin typeface="+mj-lt"/>
                <a:ea typeface="+mj-ea"/>
                <a:cs typeface="+mj-cs"/>
              </a:rPr>
              <a:t>Lecture Activity Log:</a:t>
            </a:r>
            <a:endParaRPr kumimoji="0" lang="en-US" sz="6000" b="0" i="0" u="none" strike="noStrike" kern="1200" cap="none" spc="0" normalizeH="0" baseline="0" noProof="0" dirty="0">
              <a:ln>
                <a:noFill/>
              </a:ln>
              <a:solidFill>
                <a:schemeClr val="bg1"/>
              </a:solidFill>
              <a:effectLst/>
              <a:uLnTx/>
              <a:uFillTx/>
              <a:latin typeface="+mj-lt"/>
              <a:ea typeface="+mj-ea"/>
              <a:cs typeface="+mj-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23854" y="1761441"/>
            <a:ext cx="7891669" cy="4025209"/>
          </a:xfrm>
        </p:spPr>
        <p:txBody>
          <a:bodyPr vert="horz" lIns="91440" tIns="45720" rIns="91440" bIns="45720" rtlCol="0" anchor="t">
            <a:normAutofit/>
          </a:bodyPr>
          <a:lstStyle/>
          <a:p>
            <a:pPr indent="0">
              <a:buNone/>
            </a:pPr>
            <a:r>
              <a:rPr lang="en-US" sz="3200" b="1" dirty="0">
                <a:highlight>
                  <a:srgbClr val="FFFF00"/>
                </a:highlight>
              </a:rPr>
              <a:t>Using a device of your choice: a Laptop, Tablet or Smartphone:</a:t>
            </a:r>
          </a:p>
          <a:p>
            <a:pPr marL="457200"/>
            <a:r>
              <a:rPr lang="en-US" sz="3200" dirty="0"/>
              <a:t>Create a </a:t>
            </a:r>
            <a:r>
              <a:rPr lang="en-US" sz="3200" b="1" dirty="0">
                <a:highlight>
                  <a:srgbClr val="FFFF00"/>
                </a:highlight>
              </a:rPr>
              <a:t>new document </a:t>
            </a:r>
            <a:r>
              <a:rPr lang="en-US" sz="3200" dirty="0"/>
              <a:t>(e.g. Word document) titled ‘</a:t>
            </a:r>
            <a:r>
              <a:rPr lang="en-US" sz="3200" b="1" dirty="0">
                <a:highlight>
                  <a:srgbClr val="FFFF00"/>
                </a:highlight>
              </a:rPr>
              <a:t>OS Lecture Activity log</a:t>
            </a:r>
            <a:r>
              <a:rPr lang="en-US" sz="3200" dirty="0"/>
              <a:t>’, to save your Lecture Activity answers.</a:t>
            </a:r>
          </a:p>
          <a:p>
            <a:pPr marL="457200"/>
            <a:r>
              <a:rPr lang="en-US" sz="3200" dirty="0"/>
              <a:t>Open your ‘</a:t>
            </a:r>
            <a:r>
              <a:rPr lang="en-US" sz="3200" b="1" dirty="0"/>
              <a:t>Lecture Activity log</a:t>
            </a:r>
            <a:r>
              <a:rPr lang="en-US" sz="3200" dirty="0"/>
              <a:t>’ document / file.</a:t>
            </a:r>
          </a:p>
        </p:txBody>
      </p:sp>
      <p:sp>
        <p:nvSpPr>
          <p:cNvPr id="48" name="Rectangle 4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21470" y="1233786"/>
            <a:ext cx="4170530" cy="4170530"/>
          </a:xfrm>
          <a:prstGeom prst="rect">
            <a:avLst/>
          </a:prstGeom>
        </p:spPr>
      </p:pic>
      <p:sp>
        <p:nvSpPr>
          <p:cNvPr id="2" name="Rectangle 1">
            <a:extLst>
              <a:ext uri="{FF2B5EF4-FFF2-40B4-BE49-F238E27FC236}">
                <a16:creationId xmlns:a16="http://schemas.microsoft.com/office/drawing/2014/main" id="{D4A5CD50-CDD0-5E43-C2EA-8C885ACAE120}"/>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3094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257697" y="340340"/>
            <a:ext cx="9895951" cy="1033669"/>
          </a:xfrm>
        </p:spPr>
        <p:txBody>
          <a:bodyPr>
            <a:normAutofit/>
          </a:bodyPr>
          <a:lstStyle/>
          <a:p>
            <a:r>
              <a:rPr lang="en-GB" b="1" dirty="0">
                <a:solidFill>
                  <a:schemeClr val="bg1"/>
                </a:solidFill>
              </a:rPr>
              <a:t>Activity: </a:t>
            </a:r>
            <a:r>
              <a:rPr lang="en-GB" sz="4000" b="1" dirty="0">
                <a:solidFill>
                  <a:schemeClr val="bg1"/>
                </a:solidFill>
              </a:rPr>
              <a:t>Q. </a:t>
            </a:r>
            <a:r>
              <a:rPr lang="en-US" sz="4000" b="1" dirty="0">
                <a:solidFill>
                  <a:schemeClr val="bg1"/>
                </a:solidFill>
              </a:rPr>
              <a:t>Operating System</a:t>
            </a:r>
            <a:r>
              <a:rPr lang="en-GB" sz="4000" b="1" dirty="0">
                <a:solidFill>
                  <a:schemeClr val="bg1"/>
                </a:solidFill>
              </a:rPr>
              <a:t>?</a:t>
            </a: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331054" y="1890844"/>
            <a:ext cx="8362570" cy="4351338"/>
          </a:xfrm>
        </p:spPr>
        <p:txBody>
          <a:bodyPr/>
          <a:lstStyle/>
          <a:p>
            <a:pPr marL="0" indent="0">
              <a:buNone/>
            </a:pPr>
            <a:r>
              <a:rPr lang="en-US" sz="3600" b="1" dirty="0"/>
              <a:t>Research and document an answer:</a:t>
            </a:r>
          </a:p>
          <a:p>
            <a:pPr marL="742950" indent="-742950">
              <a:buFont typeface="+mj-lt"/>
              <a:buAutoNum type="arabicPeriod"/>
            </a:pPr>
            <a:r>
              <a:rPr lang="en-US" sz="3600" b="1" dirty="0"/>
              <a:t>Q. </a:t>
            </a:r>
            <a:r>
              <a:rPr lang="en-US" sz="3600" dirty="0">
                <a:highlight>
                  <a:srgbClr val="FFFF00"/>
                </a:highlight>
              </a:rPr>
              <a:t>What is an </a:t>
            </a:r>
            <a:r>
              <a:rPr lang="en-US" sz="3600" b="1" dirty="0">
                <a:highlight>
                  <a:srgbClr val="FFFF00"/>
                </a:highlight>
              </a:rPr>
              <a:t>Operating System</a:t>
            </a:r>
            <a:r>
              <a:rPr lang="en-US" sz="3600" b="1" dirty="0"/>
              <a:t>?</a:t>
            </a:r>
            <a:br>
              <a:rPr lang="en-US" sz="3600" b="1" dirty="0"/>
            </a:br>
            <a:endParaRPr lang="en-US" sz="3600" b="1" dirty="0"/>
          </a:p>
          <a:p>
            <a:pPr marL="742950" indent="-742950">
              <a:buFont typeface="+mj-lt"/>
              <a:buAutoNum type="arabicPeriod"/>
            </a:pPr>
            <a:r>
              <a:rPr lang="en-US" sz="3600" b="1" dirty="0"/>
              <a:t>Q. </a:t>
            </a:r>
            <a:r>
              <a:rPr lang="en-GB" sz="3600" dirty="0">
                <a:highlight>
                  <a:srgbClr val="FFFF00"/>
                </a:highlight>
              </a:rPr>
              <a:t>What does an </a:t>
            </a:r>
            <a:r>
              <a:rPr lang="en-GB" sz="3600" b="1" dirty="0">
                <a:highlight>
                  <a:srgbClr val="FFFF00"/>
                </a:highlight>
              </a:rPr>
              <a:t>Operating System do</a:t>
            </a:r>
            <a:r>
              <a:rPr lang="en-GB" sz="3600" b="1" dirty="0"/>
              <a:t>?</a:t>
            </a:r>
          </a:p>
          <a:p>
            <a:pPr marL="0" indent="0">
              <a:buNone/>
            </a:pPr>
            <a:r>
              <a:rPr lang="en-GB" sz="2400" dirty="0"/>
              <a:t>* Save the answer in your </a:t>
            </a:r>
            <a:r>
              <a:rPr lang="en-US" sz="2400" dirty="0"/>
              <a:t>‘</a:t>
            </a:r>
            <a:r>
              <a:rPr lang="en-US" sz="2400" b="1" dirty="0"/>
              <a:t>Lecture Activity log</a:t>
            </a:r>
            <a:r>
              <a:rPr lang="en-US" sz="2400" dirty="0"/>
              <a:t>’ document.</a:t>
            </a:r>
            <a:endParaRPr lang="en-US" sz="2400" b="1" dirty="0"/>
          </a:p>
        </p:txBody>
      </p:sp>
      <p:pic>
        <p:nvPicPr>
          <p:cNvPr id="3" name="Picture 2">
            <a:extLst>
              <a:ext uri="{FF2B5EF4-FFF2-40B4-BE49-F238E27FC236}">
                <a16:creationId xmlns:a16="http://schemas.microsoft.com/office/drawing/2014/main" id="{44A8F621-64CC-B375-2AE1-96816231F9D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8526093" y="589709"/>
            <a:ext cx="3494529" cy="3494529"/>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ACC730D5-A70E-A657-1EF7-E5738C8819CD}"/>
              </a:ext>
            </a:extLst>
          </p:cNvPr>
          <p:cNvSpPr txBox="1"/>
          <p:nvPr/>
        </p:nvSpPr>
        <p:spPr>
          <a:xfrm>
            <a:off x="9689601" y="6591684"/>
            <a:ext cx="2459327" cy="200055"/>
          </a:xfrm>
          <a:prstGeom prst="rect">
            <a:avLst/>
          </a:prstGeom>
          <a:solidFill>
            <a:schemeClr val="bg1"/>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effectLst/>
                <a:uLnTx/>
                <a:uFillTx/>
                <a:latin typeface="Calibri" panose="020F0502020204030204"/>
                <a:ea typeface="+mn-ea"/>
                <a:cs typeface="+mn-cs"/>
                <a:hlinkClick r:id="rId4" tooltip="http://traviskolder.com/2012/12/13/ponderin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effectLst/>
                <a:uLnTx/>
                <a:uFillTx/>
                <a:latin typeface="Calibri" panose="020F0502020204030204"/>
                <a:ea typeface="+mn-ea"/>
                <a:cs typeface="+mn-cs"/>
                <a:hlinkClick r:id="rId5"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dirty="0">
              <a:ln>
                <a:noFill/>
              </a:ln>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FA7C0D8-EB6C-D69F-19C4-A10C78F2185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9049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263BCC-9CDB-6AA8-4D23-1271A6C0D42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A290F4-8EA1-C76E-0561-5E8377006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F20296E-F8DF-AB2F-91B0-840719F82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8F1C706-0DC4-2080-F8E9-6E540DAFC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C711902-F577-D181-8B44-20D8A7131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4DBDFB6-C9CB-2444-0C1B-B29426F7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7E772A-F39B-0BA7-0DCD-33B4FB4F9688}"/>
              </a:ext>
            </a:extLst>
          </p:cNvPr>
          <p:cNvSpPr>
            <a:spLocks noGrp="1"/>
          </p:cNvSpPr>
          <p:nvPr>
            <p:ph type="title"/>
          </p:nvPr>
        </p:nvSpPr>
        <p:spPr>
          <a:xfrm>
            <a:off x="459346" y="153518"/>
            <a:ext cx="11107680" cy="1244492"/>
          </a:xfrm>
        </p:spPr>
        <p:txBody>
          <a:bodyPr>
            <a:normAutofit/>
          </a:bodyPr>
          <a:lstStyle/>
          <a:p>
            <a:r>
              <a:rPr lang="en-GB" b="1" dirty="0">
                <a:solidFill>
                  <a:schemeClr val="bg1"/>
                </a:solidFill>
              </a:rPr>
              <a:t>System and Application software</a:t>
            </a:r>
          </a:p>
        </p:txBody>
      </p:sp>
      <p:sp>
        <p:nvSpPr>
          <p:cNvPr id="3" name="Content Placeholder 2">
            <a:extLst>
              <a:ext uri="{FF2B5EF4-FFF2-40B4-BE49-F238E27FC236}">
                <a16:creationId xmlns:a16="http://schemas.microsoft.com/office/drawing/2014/main" id="{01D2FA45-4900-E9EC-733D-CE2E79945548}"/>
              </a:ext>
            </a:extLst>
          </p:cNvPr>
          <p:cNvSpPr>
            <a:spLocks noGrp="1"/>
          </p:cNvSpPr>
          <p:nvPr>
            <p:ph idx="1"/>
          </p:nvPr>
        </p:nvSpPr>
        <p:spPr>
          <a:xfrm>
            <a:off x="379950" y="1678477"/>
            <a:ext cx="10731998" cy="4899056"/>
          </a:xfrm>
        </p:spPr>
        <p:txBody>
          <a:bodyPr anchor="t">
            <a:noAutofit/>
          </a:bodyPr>
          <a:lstStyle/>
          <a:p>
            <a:pPr>
              <a:lnSpc>
                <a:spcPct val="100000"/>
              </a:lnSpc>
              <a:spcBef>
                <a:spcPts val="0"/>
              </a:spcBef>
              <a:spcAft>
                <a:spcPts val="300"/>
              </a:spcAft>
            </a:pPr>
            <a:r>
              <a:rPr lang="en-GB" kern="100" dirty="0">
                <a:effectLst/>
                <a:ea typeface="DengXian" panose="02010600030101010101" pitchFamily="2" charset="-122"/>
                <a:cs typeface="Times New Roman" panose="02020603050405020304" pitchFamily="18" charset="0"/>
              </a:rPr>
              <a:t>There are two main types of software: </a:t>
            </a:r>
            <a:r>
              <a:rPr lang="en-GB" b="1" kern="100" dirty="0">
                <a:effectLst/>
                <a:highlight>
                  <a:srgbClr val="FFFF00"/>
                </a:highlight>
                <a:ea typeface="DengXian" panose="02010600030101010101" pitchFamily="2" charset="-122"/>
                <a:cs typeface="Times New Roman" panose="02020603050405020304" pitchFamily="18" charset="0"/>
              </a:rPr>
              <a:t>System Software </a:t>
            </a:r>
            <a:r>
              <a:rPr lang="en-GB" kern="100" dirty="0">
                <a:effectLst/>
                <a:ea typeface="DengXian" panose="02010600030101010101" pitchFamily="2" charset="-122"/>
                <a:cs typeface="Times New Roman" panose="02020603050405020304" pitchFamily="18" charset="0"/>
              </a:rPr>
              <a:t>and </a:t>
            </a:r>
            <a:r>
              <a:rPr lang="en-GB" b="1" kern="100" dirty="0">
                <a:effectLst/>
                <a:highlight>
                  <a:srgbClr val="FFFF00"/>
                </a:highlight>
                <a:ea typeface="DengXian" panose="02010600030101010101" pitchFamily="2" charset="-122"/>
                <a:cs typeface="Times New Roman" panose="02020603050405020304" pitchFamily="18" charset="0"/>
              </a:rPr>
              <a:t>Application software</a:t>
            </a:r>
            <a:r>
              <a:rPr lang="en-GB" kern="100" dirty="0">
                <a:effectLst/>
                <a:ea typeface="DengXian" panose="02010600030101010101" pitchFamily="2" charset="-122"/>
                <a:cs typeface="Times New Roman" panose="02020603050405020304" pitchFamily="18" charset="0"/>
              </a:rPr>
              <a:t>. </a:t>
            </a:r>
          </a:p>
          <a:p>
            <a:pPr>
              <a:lnSpc>
                <a:spcPct val="100000"/>
              </a:lnSpc>
              <a:spcBef>
                <a:spcPts val="0"/>
              </a:spcBef>
              <a:spcAft>
                <a:spcPts val="300"/>
              </a:spcAft>
            </a:pPr>
            <a:r>
              <a:rPr lang="en-GB" b="1" kern="100" dirty="0">
                <a:effectLst/>
                <a:ea typeface="DengXian" panose="02010600030101010101" pitchFamily="2" charset="-122"/>
                <a:cs typeface="Times New Roman" panose="02020603050405020304" pitchFamily="18" charset="0"/>
              </a:rPr>
              <a:t>Application software </a:t>
            </a:r>
            <a:r>
              <a:rPr lang="en-GB" kern="100" dirty="0">
                <a:effectLst/>
                <a:ea typeface="DengXian" panose="02010600030101010101" pitchFamily="2" charset="-122"/>
                <a:cs typeface="Times New Roman" panose="02020603050405020304" pitchFamily="18" charset="0"/>
              </a:rPr>
              <a:t>aka </a:t>
            </a:r>
            <a:r>
              <a:rPr lang="en-GB" kern="100" dirty="0">
                <a:ea typeface="DengXian" panose="02010600030101010101" pitchFamily="2" charset="-122"/>
                <a:cs typeface="Times New Roman" panose="02020603050405020304" pitchFamily="18" charset="0"/>
              </a:rPr>
              <a:t>Apps or </a:t>
            </a:r>
            <a:r>
              <a:rPr lang="en-GB" kern="100" dirty="0">
                <a:effectLst/>
                <a:ea typeface="DengXian" panose="02010600030101010101" pitchFamily="2" charset="-122"/>
                <a:cs typeface="Times New Roman" panose="02020603050405020304" pitchFamily="18" charset="0"/>
              </a:rPr>
              <a:t>Applications, are created for users to be able to perform specific functions. Such as:</a:t>
            </a:r>
          </a:p>
          <a:p>
            <a:pPr lvl="1">
              <a:lnSpc>
                <a:spcPct val="100000"/>
              </a:lnSpc>
              <a:spcBef>
                <a:spcPts val="0"/>
              </a:spcBef>
              <a:spcAft>
                <a:spcPts val="300"/>
              </a:spcAft>
            </a:pPr>
            <a:r>
              <a:rPr lang="en-GB" sz="2800" kern="100" dirty="0">
                <a:effectLst/>
                <a:ea typeface="DengXian" panose="02010600030101010101" pitchFamily="2" charset="-122"/>
                <a:cs typeface="Times New Roman" panose="02020603050405020304" pitchFamily="18" charset="0"/>
              </a:rPr>
              <a:t>Web browsers, Email software</a:t>
            </a:r>
          </a:p>
          <a:p>
            <a:pPr lvl="1">
              <a:lnSpc>
                <a:spcPct val="100000"/>
              </a:lnSpc>
              <a:spcBef>
                <a:spcPts val="0"/>
              </a:spcBef>
              <a:spcAft>
                <a:spcPts val="300"/>
              </a:spcAft>
            </a:pPr>
            <a:r>
              <a:rPr lang="en-GB" sz="2800" kern="100" dirty="0">
                <a:effectLst/>
                <a:ea typeface="DengXian" panose="02010600030101010101" pitchFamily="2" charset="-122"/>
                <a:cs typeface="Times New Roman" panose="02020603050405020304" pitchFamily="18" charset="0"/>
              </a:rPr>
              <a:t>Messaging Apps, Games</a:t>
            </a:r>
          </a:p>
          <a:p>
            <a:pPr lvl="1">
              <a:lnSpc>
                <a:spcPct val="100000"/>
              </a:lnSpc>
              <a:spcBef>
                <a:spcPts val="0"/>
              </a:spcBef>
              <a:spcAft>
                <a:spcPts val="300"/>
              </a:spcAft>
            </a:pPr>
            <a:r>
              <a:rPr lang="en-GB" sz="2800" kern="100" dirty="0">
                <a:effectLst/>
                <a:ea typeface="DengXian" panose="02010600030101010101" pitchFamily="2" charset="-122"/>
                <a:cs typeface="Times New Roman" panose="02020603050405020304" pitchFamily="18" charset="0"/>
              </a:rPr>
              <a:t>Word processors</a:t>
            </a:r>
          </a:p>
          <a:p>
            <a:pPr lvl="1">
              <a:lnSpc>
                <a:spcPct val="100000"/>
              </a:lnSpc>
              <a:spcBef>
                <a:spcPts val="0"/>
              </a:spcBef>
              <a:spcAft>
                <a:spcPts val="300"/>
              </a:spcAft>
            </a:pPr>
            <a:r>
              <a:rPr lang="en-GB" sz="2800" kern="100" dirty="0">
                <a:effectLst/>
                <a:ea typeface="DengXian" panose="02010600030101010101" pitchFamily="2" charset="-122"/>
                <a:cs typeface="Times New Roman" panose="02020603050405020304" pitchFamily="18" charset="0"/>
              </a:rPr>
              <a:t>Media players etc…</a:t>
            </a:r>
          </a:p>
          <a:p>
            <a:pPr>
              <a:lnSpc>
                <a:spcPct val="100000"/>
              </a:lnSpc>
              <a:spcBef>
                <a:spcPts val="0"/>
              </a:spcBef>
              <a:spcAft>
                <a:spcPts val="300"/>
              </a:spcAft>
            </a:pPr>
            <a:r>
              <a:rPr lang="en-GB" b="1" kern="100" dirty="0">
                <a:effectLst/>
                <a:ea typeface="DengXian" panose="02010600030101010101" pitchFamily="2" charset="-122"/>
                <a:cs typeface="Times New Roman" panose="02020603050405020304" pitchFamily="18" charset="0"/>
              </a:rPr>
              <a:t>System Software </a:t>
            </a:r>
            <a:r>
              <a:rPr lang="en-GB" kern="100" dirty="0">
                <a:effectLst/>
                <a:ea typeface="DengXian" panose="02010600030101010101" pitchFamily="2" charset="-122"/>
                <a:cs typeface="Times New Roman" panose="02020603050405020304" pitchFamily="18" charset="0"/>
              </a:rPr>
              <a:t>is created </a:t>
            </a:r>
            <a:r>
              <a:rPr lang="en-GB" b="1" kern="100" dirty="0">
                <a:effectLst/>
                <a:ea typeface="DengXian" panose="02010600030101010101" pitchFamily="2" charset="-122"/>
                <a:cs typeface="Times New Roman" panose="02020603050405020304" pitchFamily="18" charset="0"/>
              </a:rPr>
              <a:t>to run and manage the Computer System </a:t>
            </a:r>
            <a:r>
              <a:rPr lang="en-GB" kern="100" dirty="0">
                <a:effectLst/>
                <a:ea typeface="DengXian" panose="02010600030101010101" pitchFamily="2" charset="-122"/>
                <a:cs typeface="Times New Roman" panose="02020603050405020304" pitchFamily="18" charset="0"/>
              </a:rPr>
              <a:t>including hardware and software applications. </a:t>
            </a:r>
            <a:r>
              <a:rPr lang="en-GB" kern="100" dirty="0">
                <a:effectLst/>
                <a:highlight>
                  <a:srgbClr val="FFFF00"/>
                </a:highlight>
                <a:ea typeface="DengXian" panose="02010600030101010101" pitchFamily="2" charset="-122"/>
                <a:cs typeface="Times New Roman" panose="02020603050405020304" pitchFamily="18" charset="0"/>
              </a:rPr>
              <a:t>An </a:t>
            </a:r>
            <a:r>
              <a:rPr lang="en-GB" b="1" kern="100" dirty="0">
                <a:effectLst/>
                <a:highlight>
                  <a:srgbClr val="FFFF00"/>
                </a:highlight>
                <a:ea typeface="DengXian" panose="02010600030101010101" pitchFamily="2" charset="-122"/>
                <a:cs typeface="Times New Roman" panose="02020603050405020304" pitchFamily="18" charset="0"/>
              </a:rPr>
              <a:t>Operating System </a:t>
            </a:r>
            <a:r>
              <a:rPr lang="en-GB" kern="100" dirty="0">
                <a:effectLst/>
                <a:highlight>
                  <a:srgbClr val="FFFF00"/>
                </a:highlight>
                <a:ea typeface="DengXian" panose="02010600030101010101" pitchFamily="2" charset="-122"/>
                <a:cs typeface="Times New Roman" panose="02020603050405020304" pitchFamily="18" charset="0"/>
              </a:rPr>
              <a:t>is known as ‘</a:t>
            </a:r>
            <a:r>
              <a:rPr lang="en-GB" b="1" kern="100" dirty="0">
                <a:effectLst/>
                <a:highlight>
                  <a:srgbClr val="FFFF00"/>
                </a:highlight>
                <a:ea typeface="DengXian" panose="02010600030101010101" pitchFamily="2" charset="-122"/>
                <a:cs typeface="Times New Roman" panose="02020603050405020304" pitchFamily="18" charset="0"/>
              </a:rPr>
              <a:t>System Software</a:t>
            </a:r>
            <a:r>
              <a:rPr lang="en-GB" kern="100" dirty="0">
                <a:effectLst/>
                <a:highlight>
                  <a:srgbClr val="FFFF00"/>
                </a:highlight>
                <a:ea typeface="DengXian" panose="02010600030101010101" pitchFamily="2" charset="-122"/>
                <a:cs typeface="Times New Roman" panose="02020603050405020304" pitchFamily="18" charset="0"/>
              </a:rPr>
              <a:t>’.</a:t>
            </a:r>
          </a:p>
          <a:p>
            <a:pPr>
              <a:lnSpc>
                <a:spcPct val="100000"/>
              </a:lnSpc>
              <a:spcBef>
                <a:spcPts val="0"/>
              </a:spcBef>
              <a:spcAft>
                <a:spcPts val="300"/>
              </a:spcAft>
            </a:pPr>
            <a:endParaRPr lang="en-GB" sz="2400" dirty="0"/>
          </a:p>
        </p:txBody>
      </p:sp>
      <p:pic>
        <p:nvPicPr>
          <p:cNvPr id="4" name="Picture 3" descr="A computer with colorful apps flying out&#10;&#10;Description automatically generated">
            <a:extLst>
              <a:ext uri="{FF2B5EF4-FFF2-40B4-BE49-F238E27FC236}">
                <a16:creationId xmlns:a16="http://schemas.microsoft.com/office/drawing/2014/main" id="{571D3331-69D8-4227-10B6-E5BC899BD76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27985" y="3207740"/>
            <a:ext cx="3269361" cy="1840529"/>
          </a:xfrm>
          <a:prstGeom prst="rect">
            <a:avLst/>
          </a:prstGeom>
        </p:spPr>
      </p:pic>
      <p:sp>
        <p:nvSpPr>
          <p:cNvPr id="5" name="Rectangle 4">
            <a:extLst>
              <a:ext uri="{FF2B5EF4-FFF2-40B4-BE49-F238E27FC236}">
                <a16:creationId xmlns:a16="http://schemas.microsoft.com/office/drawing/2014/main" id="{57341D17-589C-F254-A5E0-B6793D066079}"/>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3893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9586" y="375580"/>
            <a:ext cx="9895951" cy="1033669"/>
          </a:xfrm>
        </p:spPr>
        <p:txBody>
          <a:bodyPr>
            <a:normAutofit/>
          </a:bodyPr>
          <a:lstStyle/>
          <a:p>
            <a:r>
              <a:rPr lang="en-GB"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344804" y="1784828"/>
            <a:ext cx="6652344" cy="4887641"/>
          </a:xfrm>
        </p:spPr>
        <p:txBody>
          <a:bodyPr anchor="t">
            <a:normAutofit fontScale="85000" lnSpcReduction="20000"/>
          </a:bodyPr>
          <a:lstStyle/>
          <a:p>
            <a:pPr>
              <a:lnSpc>
                <a:spcPct val="100000"/>
              </a:lnSpc>
              <a:spcBef>
                <a:spcPts val="600"/>
              </a:spcBef>
              <a:spcAft>
                <a:spcPts val="600"/>
              </a:spcAft>
            </a:pPr>
            <a:r>
              <a:rPr lang="en-GB" sz="3000" b="1" i="0" dirty="0">
                <a:effectLst/>
              </a:rPr>
              <a:t>An Operating System (OS) </a:t>
            </a:r>
            <a:r>
              <a:rPr lang="en-GB" sz="3000" b="0" i="0" dirty="0">
                <a:effectLst/>
              </a:rPr>
              <a:t>is very important software.</a:t>
            </a:r>
          </a:p>
          <a:p>
            <a:pPr>
              <a:lnSpc>
                <a:spcPct val="100000"/>
              </a:lnSpc>
              <a:spcBef>
                <a:spcPts val="600"/>
              </a:spcBef>
              <a:spcAft>
                <a:spcPts val="600"/>
              </a:spcAft>
            </a:pPr>
            <a:r>
              <a:rPr lang="en-GB" sz="3000" b="0" i="0" dirty="0">
                <a:effectLst/>
              </a:rPr>
              <a:t>An OS provides an </a:t>
            </a:r>
            <a:r>
              <a:rPr lang="en-GB" sz="3000" b="1" i="0" dirty="0">
                <a:effectLst/>
              </a:rPr>
              <a:t>interface</a:t>
            </a:r>
            <a:r>
              <a:rPr lang="en-GB" sz="3000" b="0" i="0" dirty="0">
                <a:effectLst/>
              </a:rPr>
              <a:t> between the user and the power of the Computer</a:t>
            </a:r>
            <a:r>
              <a:rPr lang="en-GB" sz="3000" dirty="0"/>
              <a:t> hardware.</a:t>
            </a:r>
            <a:endParaRPr lang="en-GB" sz="3000" kern="100" dirty="0">
              <a:ea typeface="DengXian" panose="02010600030101010101" pitchFamily="2" charset="-122"/>
              <a:cs typeface="Times New Roman" panose="02020603050405020304" pitchFamily="18" charset="0"/>
            </a:endParaRPr>
          </a:p>
          <a:p>
            <a:pPr>
              <a:lnSpc>
                <a:spcPct val="100000"/>
              </a:lnSpc>
              <a:spcBef>
                <a:spcPts val="600"/>
              </a:spcBef>
              <a:spcAft>
                <a:spcPts val="600"/>
              </a:spcAft>
            </a:pPr>
            <a:r>
              <a:rPr lang="en-GB" sz="3000" kern="100" dirty="0">
                <a:ea typeface="DengXian" panose="02010600030101010101" pitchFamily="2" charset="-122"/>
                <a:cs typeface="Times New Roman" panose="02020603050405020304" pitchFamily="18" charset="0"/>
              </a:rPr>
              <a:t>The</a:t>
            </a:r>
            <a:r>
              <a:rPr lang="en-GB" sz="3000" kern="100" dirty="0">
                <a:effectLst/>
                <a:ea typeface="DengXian" panose="02010600030101010101" pitchFamily="2" charset="-122"/>
                <a:cs typeface="Times New Roman" panose="02020603050405020304" pitchFamily="18" charset="0"/>
              </a:rPr>
              <a:t> OS is designed to enable a </a:t>
            </a:r>
            <a:r>
              <a:rPr lang="en-GB" sz="3000" b="1" kern="100" dirty="0">
                <a:effectLst/>
                <a:highlight>
                  <a:srgbClr val="FFFF00"/>
                </a:highlight>
                <a:ea typeface="DengXian" panose="02010600030101010101" pitchFamily="2" charset="-122"/>
                <a:cs typeface="Times New Roman" panose="02020603050405020304" pitchFamily="18" charset="0"/>
              </a:rPr>
              <a:t>User/Admin to use and manage the Computer system / Server / Network / Cloud architecture / Data </a:t>
            </a:r>
            <a:r>
              <a:rPr lang="en-GB" sz="3000" b="1" kern="100" dirty="0" err="1">
                <a:effectLst/>
                <a:highlight>
                  <a:srgbClr val="FFFF00"/>
                </a:highlight>
                <a:ea typeface="DengXian" panose="02010600030101010101" pitchFamily="2" charset="-122"/>
                <a:cs typeface="Times New Roman" panose="02020603050405020304" pitchFamily="18" charset="0"/>
              </a:rPr>
              <a:t>center</a:t>
            </a:r>
            <a:r>
              <a:rPr lang="en-GB" sz="3000" b="1" kern="100" dirty="0">
                <a:effectLst/>
                <a:highlight>
                  <a:srgbClr val="FFFF00"/>
                </a:highlight>
                <a:ea typeface="DengXian" panose="02010600030101010101" pitchFamily="2" charset="-122"/>
                <a:cs typeface="Times New Roman" panose="02020603050405020304" pitchFamily="18" charset="0"/>
              </a:rPr>
              <a:t> etc…</a:t>
            </a:r>
          </a:p>
          <a:p>
            <a:pPr>
              <a:lnSpc>
                <a:spcPct val="100000"/>
              </a:lnSpc>
              <a:spcBef>
                <a:spcPts val="600"/>
              </a:spcBef>
              <a:spcAft>
                <a:spcPts val="600"/>
              </a:spcAft>
            </a:pPr>
            <a:r>
              <a:rPr lang="en-GB" sz="3000" b="1" i="0" kern="100" dirty="0">
                <a:highlight>
                  <a:srgbClr val="FFFF00"/>
                </a:highlight>
                <a:ea typeface="DengXian" panose="02010600030101010101" pitchFamily="2" charset="-122"/>
                <a:cs typeface="Times New Roman" panose="02020603050405020304" pitchFamily="18" charset="0"/>
              </a:rPr>
              <a:t>It provides a window / an interface to harness the power of the hardware, the software, the internet, AI and Quantum Computing</a:t>
            </a:r>
            <a:r>
              <a:rPr lang="en-GB" sz="3000" b="1" kern="100" dirty="0">
                <a:highlight>
                  <a:srgbClr val="FFFF00"/>
                </a:highlight>
                <a:ea typeface="DengXian" panose="02010600030101010101" pitchFamily="2" charset="-122"/>
                <a:cs typeface="Times New Roman" panose="02020603050405020304" pitchFamily="18" charset="0"/>
              </a:rPr>
              <a:t> – to play, create, communicate etc…</a:t>
            </a:r>
            <a:endParaRPr lang="en-GB" sz="3000" b="1" i="0" dirty="0">
              <a:effectLst/>
              <a:highlight>
                <a:srgbClr val="FFFF00"/>
              </a:highlight>
            </a:endParaRPr>
          </a:p>
        </p:txBody>
      </p:sp>
      <p:pic>
        <p:nvPicPr>
          <p:cNvPr id="5" name="Picture 4">
            <a:extLst>
              <a:ext uri="{FF2B5EF4-FFF2-40B4-BE49-F238E27FC236}">
                <a16:creationId xmlns:a16="http://schemas.microsoft.com/office/drawing/2014/main" id="{5C980FF3-8450-B278-A672-B9F3DBB78C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78" r="9900"/>
          <a:stretch>
            <a:fillRect/>
          </a:stretch>
        </p:blipFill>
        <p:spPr>
          <a:xfrm>
            <a:off x="7166114" y="1622343"/>
            <a:ext cx="4966250" cy="3512874"/>
          </a:xfrm>
          <a:prstGeom prst="rect">
            <a:avLst/>
          </a:prstGeom>
        </p:spPr>
      </p:pic>
      <p:sp>
        <p:nvSpPr>
          <p:cNvPr id="4" name="Rectangle 3">
            <a:extLst>
              <a:ext uri="{FF2B5EF4-FFF2-40B4-BE49-F238E27FC236}">
                <a16:creationId xmlns:a16="http://schemas.microsoft.com/office/drawing/2014/main" id="{3C297666-CB9A-8D2A-9B60-C62DC2FB66FB}"/>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8290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4724" y="315046"/>
            <a:ext cx="9910814" cy="1094204"/>
          </a:xfrm>
        </p:spPr>
        <p:txBody>
          <a:bodyPr>
            <a:normAutofit fontScale="90000"/>
          </a:bodyPr>
          <a:lstStyle/>
          <a:p>
            <a:r>
              <a:rPr lang="en-GB" b="1" dirty="0">
                <a:solidFill>
                  <a:srgbClr val="FFFFFF"/>
                </a:solidFill>
              </a:rPr>
              <a:t>Brief History of Computing &amp; Operating Systems</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298211" y="1597432"/>
            <a:ext cx="11807650" cy="5045338"/>
          </a:xfrm>
        </p:spPr>
        <p:txBody>
          <a:bodyPr anchor="t">
            <a:noAutofit/>
          </a:bodyPr>
          <a:lstStyle/>
          <a:p>
            <a:pPr marL="0" indent="0">
              <a:lnSpc>
                <a:spcPct val="100000"/>
              </a:lnSpc>
              <a:spcBef>
                <a:spcPts val="0"/>
              </a:spcBef>
              <a:spcAft>
                <a:spcPts val="300"/>
              </a:spcAft>
              <a:buNone/>
            </a:pPr>
            <a:r>
              <a:rPr lang="en-GB" sz="2600" b="1" kern="100" dirty="0">
                <a:solidFill>
                  <a:srgbClr val="000000"/>
                </a:solidFill>
                <a:effectLst/>
                <a:ea typeface="DengXian" panose="02010600030101010101" pitchFamily="2" charset="-122"/>
                <a:cs typeface="Calibri" panose="020F0502020204030204" pitchFamily="34" charset="0"/>
              </a:rPr>
              <a:t>Operating Systems</a:t>
            </a:r>
            <a:r>
              <a:rPr lang="en-GB" sz="2600" kern="100" dirty="0">
                <a:solidFill>
                  <a:srgbClr val="000000"/>
                </a:solidFill>
                <a:effectLst/>
                <a:ea typeface="DengXian" panose="02010600030101010101" pitchFamily="2" charset="-122"/>
                <a:cs typeface="Calibri" panose="020F0502020204030204" pitchFamily="34" charset="0"/>
              </a:rPr>
              <a:t> have rapidly evolved over the years</a:t>
            </a:r>
            <a:r>
              <a:rPr lang="en-GB" sz="2600" dirty="0">
                <a:solidFill>
                  <a:srgbClr val="000000"/>
                </a:solidFill>
                <a:effectLst/>
                <a:ea typeface="DengXian" panose="02010600030101010101" pitchFamily="2" charset="-122"/>
              </a:rPr>
              <a:t>, and their </a:t>
            </a:r>
            <a:r>
              <a:rPr lang="en-GB" sz="2600" b="1" dirty="0">
                <a:solidFill>
                  <a:srgbClr val="000000"/>
                </a:solidFill>
                <a:effectLst/>
                <a:ea typeface="DengXian" panose="02010600030101010101" pitchFamily="2" charset="-122"/>
              </a:rPr>
              <a:t>evolution</a:t>
            </a:r>
            <a:r>
              <a:rPr lang="en-GB" sz="2600" dirty="0">
                <a:solidFill>
                  <a:srgbClr val="000000"/>
                </a:solidFill>
                <a:effectLst/>
                <a:ea typeface="DengXian" panose="02010600030101010101" pitchFamily="2" charset="-122"/>
              </a:rPr>
              <a:t> is recorded in ‘</a:t>
            </a:r>
            <a:r>
              <a:rPr lang="en-GB" sz="2600" b="1" dirty="0">
                <a:solidFill>
                  <a:srgbClr val="000000"/>
                </a:solidFill>
                <a:effectLst/>
                <a:ea typeface="DengXian" panose="02010600030101010101" pitchFamily="2" charset="-122"/>
              </a:rPr>
              <a:t>Generations’</a:t>
            </a:r>
            <a:r>
              <a:rPr lang="en-GB" sz="2600" dirty="0">
                <a:solidFill>
                  <a:srgbClr val="000000"/>
                </a:solidFill>
                <a:effectLst/>
                <a:ea typeface="DengXian" panose="02010600030101010101" pitchFamily="2" charset="-122"/>
              </a:rPr>
              <a:t>. I have created 5</a:t>
            </a:r>
            <a:r>
              <a:rPr lang="en-GB" sz="2600" baseline="30000" dirty="0">
                <a:solidFill>
                  <a:srgbClr val="000000"/>
                </a:solidFill>
                <a:effectLst/>
                <a:ea typeface="DengXian" panose="02010600030101010101" pitchFamily="2" charset="-122"/>
              </a:rPr>
              <a:t>th</a:t>
            </a:r>
            <a:r>
              <a:rPr lang="en-GB" sz="2600" dirty="0">
                <a:solidFill>
                  <a:srgbClr val="000000"/>
                </a:solidFill>
                <a:effectLst/>
                <a:ea typeface="DengXian" panose="02010600030101010101" pitchFamily="2" charset="-122"/>
              </a:rPr>
              <a:t>, 6</a:t>
            </a:r>
            <a:r>
              <a:rPr lang="en-GB" sz="2600" baseline="30000" dirty="0">
                <a:solidFill>
                  <a:srgbClr val="000000"/>
                </a:solidFill>
                <a:effectLst/>
                <a:ea typeface="DengXian" panose="02010600030101010101" pitchFamily="2" charset="-122"/>
              </a:rPr>
              <a:t>th</a:t>
            </a:r>
            <a:r>
              <a:rPr lang="en-GB" sz="2600" dirty="0">
                <a:solidFill>
                  <a:srgbClr val="000000"/>
                </a:solidFill>
                <a:effectLst/>
                <a:ea typeface="DengXian" panose="02010600030101010101" pitchFamily="2" charset="-122"/>
              </a:rPr>
              <a:t> &amp; 7</a:t>
            </a:r>
            <a:r>
              <a:rPr lang="en-GB" sz="2600" baseline="30000" dirty="0">
                <a:solidFill>
                  <a:srgbClr val="000000"/>
                </a:solidFill>
                <a:effectLst/>
                <a:ea typeface="DengXian" panose="02010600030101010101" pitchFamily="2" charset="-122"/>
              </a:rPr>
              <a:t>th</a:t>
            </a:r>
            <a:r>
              <a:rPr lang="en-GB" sz="2600" dirty="0">
                <a:solidFill>
                  <a:srgbClr val="000000"/>
                </a:solidFill>
                <a:effectLst/>
                <a:ea typeface="DengXian" panose="02010600030101010101" pitchFamily="2" charset="-122"/>
              </a:rPr>
              <a:t> Generations to highlight additional significant evolutionary steps in more recent years: </a:t>
            </a:r>
          </a:p>
          <a:p>
            <a:pPr>
              <a:lnSpc>
                <a:spcPct val="100000"/>
              </a:lnSpc>
              <a:spcBef>
                <a:spcPts val="0"/>
              </a:spcBef>
              <a:spcAft>
                <a:spcPts val="300"/>
              </a:spcAft>
            </a:pPr>
            <a:r>
              <a:rPr lang="en-GB" sz="2600" b="1" dirty="0">
                <a:highlight>
                  <a:srgbClr val="FFFF00"/>
                </a:highlight>
              </a:rPr>
              <a:t>1st Gen. OSs: </a:t>
            </a:r>
            <a:r>
              <a:rPr lang="en-GB" sz="2600" dirty="0"/>
              <a:t>Approx. </a:t>
            </a:r>
            <a:r>
              <a:rPr lang="en-GB" sz="2600" dirty="0">
                <a:highlight>
                  <a:srgbClr val="FFFF00"/>
                </a:highlight>
              </a:rPr>
              <a:t>1940s to 1950s</a:t>
            </a:r>
            <a:r>
              <a:rPr lang="en-GB" sz="2600" dirty="0"/>
              <a:t>: Punch cards and </a:t>
            </a:r>
            <a:r>
              <a:rPr lang="en-GB" sz="2600" b="1" dirty="0">
                <a:highlight>
                  <a:srgbClr val="FFFF00"/>
                </a:highlight>
              </a:rPr>
              <a:t>Single</a:t>
            </a:r>
            <a:r>
              <a:rPr lang="en-GB" sz="2600" dirty="0">
                <a:highlight>
                  <a:srgbClr val="FFFF00"/>
                </a:highlight>
              </a:rPr>
              <a:t> </a:t>
            </a:r>
            <a:r>
              <a:rPr lang="en-GB" sz="2600" b="1" dirty="0">
                <a:highlight>
                  <a:srgbClr val="FFFF00"/>
                </a:highlight>
              </a:rPr>
              <a:t>Job Processing </a:t>
            </a:r>
            <a:r>
              <a:rPr lang="en-GB" sz="2600" b="1" dirty="0"/>
              <a:t>(SP)</a:t>
            </a:r>
          </a:p>
          <a:p>
            <a:pPr>
              <a:lnSpc>
                <a:spcPct val="100000"/>
              </a:lnSpc>
              <a:spcBef>
                <a:spcPts val="0"/>
              </a:spcBef>
              <a:spcAft>
                <a:spcPts val="300"/>
              </a:spcAft>
            </a:pPr>
            <a:r>
              <a:rPr lang="en-GB" sz="2600" b="1" dirty="0"/>
              <a:t>2nd Gen. OSs: </a:t>
            </a:r>
            <a:r>
              <a:rPr lang="en-GB" sz="2600" dirty="0"/>
              <a:t>Approx. 1950s to 1960s: Transistors and </a:t>
            </a:r>
            <a:r>
              <a:rPr lang="en-GB" sz="2600" b="1" dirty="0"/>
              <a:t>Batch Processing*</a:t>
            </a:r>
            <a:br>
              <a:rPr lang="en-GB" sz="2000" b="1" dirty="0"/>
            </a:br>
            <a:r>
              <a:rPr lang="en-GB" sz="2000" b="1" dirty="0"/>
              <a:t>* </a:t>
            </a:r>
            <a:r>
              <a:rPr lang="en-US" sz="2000" dirty="0"/>
              <a:t>Bg. </a:t>
            </a:r>
            <a:r>
              <a:rPr lang="en-GB" sz="2000" dirty="0"/>
              <a:t>Where a Computer </a:t>
            </a:r>
            <a:r>
              <a:rPr lang="en-US" sz="2000" b="0" i="0" dirty="0">
                <a:solidFill>
                  <a:srgbClr val="001D35"/>
                </a:solidFill>
                <a:effectLst/>
              </a:rPr>
              <a:t>executes multiple jobs / group of tasks </a:t>
            </a:r>
            <a:r>
              <a:rPr lang="en-US" sz="2000" b="1" i="0" dirty="0">
                <a:solidFill>
                  <a:srgbClr val="001D35"/>
                </a:solidFill>
                <a:effectLst/>
              </a:rPr>
              <a:t>sequentially</a:t>
            </a:r>
            <a:r>
              <a:rPr lang="en-US" sz="2000" b="0" i="0" dirty="0">
                <a:solidFill>
                  <a:srgbClr val="001D35"/>
                </a:solidFill>
                <a:effectLst/>
              </a:rPr>
              <a:t> &amp; automatically 1 after the other.</a:t>
            </a:r>
            <a:endParaRPr lang="en-GB" sz="2000" dirty="0"/>
          </a:p>
          <a:p>
            <a:pPr>
              <a:lnSpc>
                <a:spcPct val="100000"/>
              </a:lnSpc>
              <a:spcBef>
                <a:spcPts val="0"/>
              </a:spcBef>
              <a:spcAft>
                <a:spcPts val="300"/>
              </a:spcAft>
            </a:pPr>
            <a:r>
              <a:rPr lang="en-US" sz="2600" b="1" dirty="0"/>
              <a:t>3rd Gen. </a:t>
            </a:r>
            <a:r>
              <a:rPr lang="en-GB" sz="2600" b="1" dirty="0"/>
              <a:t>OSs: </a:t>
            </a:r>
            <a:r>
              <a:rPr lang="en-GB" sz="2600" dirty="0"/>
              <a:t>Approx.</a:t>
            </a:r>
            <a:r>
              <a:rPr lang="en-US" sz="2600" dirty="0"/>
              <a:t> 1960s – 1970s: </a:t>
            </a:r>
            <a:r>
              <a:rPr lang="en-US" sz="2600" b="1" dirty="0">
                <a:highlight>
                  <a:srgbClr val="FFFF00"/>
                </a:highlight>
              </a:rPr>
              <a:t>Multitasking</a:t>
            </a:r>
            <a:r>
              <a:rPr lang="en-US" sz="2600" b="1" dirty="0"/>
              <a:t>* Computers</a:t>
            </a:r>
            <a:br>
              <a:rPr lang="en-US" sz="3000" b="1" dirty="0"/>
            </a:br>
            <a:r>
              <a:rPr lang="en-US" sz="2000" b="1" dirty="0"/>
              <a:t>* </a:t>
            </a:r>
            <a:r>
              <a:rPr lang="en-US" sz="2000" dirty="0"/>
              <a:t>Bg. </a:t>
            </a:r>
            <a:r>
              <a:rPr lang="en-US" sz="2000" b="0" i="0" dirty="0">
                <a:solidFill>
                  <a:srgbClr val="001D35"/>
                </a:solidFill>
                <a:effectLst/>
              </a:rPr>
              <a:t>Multitasking allows </a:t>
            </a:r>
            <a:r>
              <a:rPr lang="en-US" sz="2000" b="0" i="0" dirty="0">
                <a:solidFill>
                  <a:srgbClr val="1F1F1F"/>
                </a:solidFill>
                <a:effectLst/>
              </a:rPr>
              <a:t>multiple tasks/</a:t>
            </a:r>
            <a:r>
              <a:rPr lang="en-US" sz="2000" b="1" i="0" dirty="0">
                <a:solidFill>
                  <a:srgbClr val="1F1F1F"/>
                </a:solidFill>
                <a:effectLst/>
              </a:rPr>
              <a:t>processes </a:t>
            </a:r>
            <a:r>
              <a:rPr lang="en-US" sz="2000" i="0" dirty="0">
                <a:solidFill>
                  <a:srgbClr val="1F1F1F"/>
                </a:solidFill>
                <a:effectLst/>
              </a:rPr>
              <a:t>to</a:t>
            </a:r>
            <a:r>
              <a:rPr lang="en-US" sz="2000" b="0" i="0" dirty="0">
                <a:solidFill>
                  <a:srgbClr val="1F1F1F"/>
                </a:solidFill>
                <a:effectLst/>
              </a:rPr>
              <a:t> run simultaneously on one CPU.</a:t>
            </a:r>
          </a:p>
          <a:p>
            <a:pPr>
              <a:lnSpc>
                <a:spcPct val="100000"/>
              </a:lnSpc>
              <a:spcBef>
                <a:spcPts val="0"/>
              </a:spcBef>
              <a:spcAft>
                <a:spcPts val="300"/>
              </a:spcAft>
            </a:pPr>
            <a:r>
              <a:rPr lang="en-US" sz="2600" b="1" dirty="0"/>
              <a:t>4th Gen. </a:t>
            </a:r>
            <a:r>
              <a:rPr lang="en-GB" sz="2600" b="1" dirty="0"/>
              <a:t>OSs</a:t>
            </a:r>
            <a:r>
              <a:rPr lang="en-US" sz="2600" dirty="0"/>
              <a:t>: </a:t>
            </a:r>
            <a:r>
              <a:rPr lang="en-GB" sz="2600" dirty="0"/>
              <a:t>Approx.</a:t>
            </a:r>
            <a:r>
              <a:rPr lang="en-US" sz="2600" dirty="0"/>
              <a:t> 1970s – 1990s: </a:t>
            </a:r>
            <a:r>
              <a:rPr lang="en-GB" sz="2600" b="1" dirty="0">
                <a:highlight>
                  <a:srgbClr val="FFFF00"/>
                </a:highlight>
              </a:rPr>
              <a:t>CPUs</a:t>
            </a:r>
            <a:r>
              <a:rPr lang="en-US" sz="2600" b="1" dirty="0">
                <a:highlight>
                  <a:srgbClr val="FFFF00"/>
                </a:highlight>
              </a:rPr>
              <a:t>,</a:t>
            </a:r>
            <a:r>
              <a:rPr lang="en-US" sz="2600" dirty="0">
                <a:highlight>
                  <a:srgbClr val="FFFF00"/>
                </a:highlight>
              </a:rPr>
              <a:t> </a:t>
            </a:r>
            <a:r>
              <a:rPr lang="en-US" sz="2600" b="1" dirty="0">
                <a:highlight>
                  <a:srgbClr val="FFFF00"/>
                </a:highlight>
              </a:rPr>
              <a:t>PCs</a:t>
            </a:r>
            <a:r>
              <a:rPr lang="en-US" sz="2600" dirty="0">
                <a:highlight>
                  <a:srgbClr val="FFFF00"/>
                </a:highlight>
              </a:rPr>
              <a:t>, </a:t>
            </a:r>
            <a:r>
              <a:rPr lang="en-US" sz="2600" b="1" dirty="0">
                <a:highlight>
                  <a:srgbClr val="FFFF00"/>
                </a:highlight>
              </a:rPr>
              <a:t>Networking,</a:t>
            </a:r>
            <a:r>
              <a:rPr lang="en-US" sz="2600" dirty="0">
                <a:highlight>
                  <a:srgbClr val="FFFF00"/>
                </a:highlight>
              </a:rPr>
              <a:t> </a:t>
            </a:r>
            <a:r>
              <a:rPr lang="en-US" sz="2600" b="1" dirty="0">
                <a:highlight>
                  <a:srgbClr val="FFFF00"/>
                </a:highlight>
              </a:rPr>
              <a:t>GUIs, </a:t>
            </a:r>
          </a:p>
          <a:p>
            <a:pPr>
              <a:lnSpc>
                <a:spcPct val="100000"/>
              </a:lnSpc>
              <a:spcBef>
                <a:spcPts val="0"/>
              </a:spcBef>
              <a:spcAft>
                <a:spcPts val="300"/>
              </a:spcAft>
            </a:pPr>
            <a:r>
              <a:rPr lang="en-US" sz="2600" b="1" dirty="0"/>
              <a:t>5th &amp; 6th Gen. </a:t>
            </a:r>
            <a:r>
              <a:rPr lang="en-GB" sz="2600" b="1" dirty="0"/>
              <a:t>OSs</a:t>
            </a:r>
            <a:r>
              <a:rPr lang="en-US" sz="2600" dirty="0"/>
              <a:t>: </a:t>
            </a:r>
            <a:r>
              <a:rPr lang="en-GB" sz="2600" dirty="0"/>
              <a:t>Approx.</a:t>
            </a:r>
            <a:r>
              <a:rPr lang="en-US" sz="2600" dirty="0"/>
              <a:t> 1990s - today: </a:t>
            </a:r>
            <a:r>
              <a:rPr lang="en-US" sz="2600" b="1" dirty="0">
                <a:highlight>
                  <a:srgbClr val="FFFF00"/>
                </a:highlight>
              </a:rPr>
              <a:t>IoT</a:t>
            </a:r>
            <a:r>
              <a:rPr lang="en-US" sz="2600" dirty="0">
                <a:highlight>
                  <a:srgbClr val="FFFF00"/>
                </a:highlight>
              </a:rPr>
              <a:t> &amp; </a:t>
            </a:r>
            <a:r>
              <a:rPr lang="en-US" sz="2600" b="1" dirty="0">
                <a:highlight>
                  <a:srgbClr val="FFFF00"/>
                </a:highlight>
              </a:rPr>
              <a:t>Edge</a:t>
            </a:r>
            <a:r>
              <a:rPr lang="en-US" sz="2600" dirty="0">
                <a:highlight>
                  <a:srgbClr val="FFFF00"/>
                </a:highlight>
              </a:rPr>
              <a:t> </a:t>
            </a:r>
            <a:r>
              <a:rPr lang="en-US" sz="2600" b="1" dirty="0">
                <a:highlight>
                  <a:srgbClr val="FFFF00"/>
                </a:highlight>
              </a:rPr>
              <a:t>Computing, Mobile OSs, Cloud Computing, </a:t>
            </a:r>
            <a:r>
              <a:rPr lang="en-US" sz="2600" dirty="0"/>
              <a:t>Modern </a:t>
            </a:r>
            <a:r>
              <a:rPr lang="en-US" sz="2600" b="1" dirty="0">
                <a:highlight>
                  <a:srgbClr val="FFFF00"/>
                </a:highlight>
              </a:rPr>
              <a:t>Video Game consoles</a:t>
            </a:r>
            <a:r>
              <a:rPr lang="en-US" sz="2600" dirty="0"/>
              <a:t>, </a:t>
            </a:r>
            <a:r>
              <a:rPr lang="en-US" sz="2600" b="1" dirty="0">
                <a:highlight>
                  <a:srgbClr val="FFFF00"/>
                </a:highlight>
              </a:rPr>
              <a:t>VR &amp; AR</a:t>
            </a:r>
            <a:r>
              <a:rPr lang="en-US" sz="2600" dirty="0">
                <a:highlight>
                  <a:srgbClr val="FFFF00"/>
                </a:highlight>
              </a:rPr>
              <a:t>, </a:t>
            </a:r>
            <a:r>
              <a:rPr lang="en-US" sz="2600" b="1" dirty="0">
                <a:highlight>
                  <a:srgbClr val="FFFF00"/>
                </a:highlight>
              </a:rPr>
              <a:t>AI</a:t>
            </a:r>
            <a:r>
              <a:rPr lang="en-US" sz="2600" dirty="0">
                <a:highlight>
                  <a:srgbClr val="FFFF00"/>
                </a:highlight>
              </a:rPr>
              <a:t> &amp; </a:t>
            </a:r>
            <a:r>
              <a:rPr lang="en-US" sz="2600" b="1" dirty="0">
                <a:highlight>
                  <a:srgbClr val="FFFF00"/>
                </a:highlight>
              </a:rPr>
              <a:t>Quantum Computing.</a:t>
            </a:r>
          </a:p>
        </p:txBody>
      </p:sp>
      <p:sp>
        <p:nvSpPr>
          <p:cNvPr id="4" name="TextBox 3">
            <a:extLst>
              <a:ext uri="{FF2B5EF4-FFF2-40B4-BE49-F238E27FC236}">
                <a16:creationId xmlns:a16="http://schemas.microsoft.com/office/drawing/2014/main" id="{82EF41BF-4F0D-7A2F-376E-3DCA23FAE268}"/>
              </a:ext>
            </a:extLst>
          </p:cNvPr>
          <p:cNvSpPr txBox="1"/>
          <p:nvPr/>
        </p:nvSpPr>
        <p:spPr>
          <a:xfrm>
            <a:off x="614724" y="6308609"/>
            <a:ext cx="9056915" cy="369332"/>
          </a:xfrm>
          <a:prstGeom prst="rect">
            <a:avLst/>
          </a:prstGeom>
          <a:noFill/>
          <a:ln>
            <a:solidFill>
              <a:schemeClr val="tx1"/>
            </a:solidFill>
          </a:ln>
        </p:spPr>
        <p:txBody>
          <a:bodyPr wrap="square" rtlCol="0">
            <a:spAutoFit/>
          </a:bodyPr>
          <a:lstStyle/>
          <a:p>
            <a:r>
              <a:rPr lang="en-GB" dirty="0"/>
              <a:t>For more information: See the Bg. Deck on Moodle titled ‘</a:t>
            </a:r>
            <a:r>
              <a:rPr lang="en-GB" b="1" dirty="0"/>
              <a:t>OS 1 </a:t>
            </a:r>
            <a:r>
              <a:rPr lang="en-GB" dirty="0"/>
              <a:t>- </a:t>
            </a:r>
            <a:r>
              <a:rPr lang="en-GB" b="1" dirty="0"/>
              <a:t>Bg. OS History &amp; Types’</a:t>
            </a:r>
          </a:p>
        </p:txBody>
      </p:sp>
      <p:sp>
        <p:nvSpPr>
          <p:cNvPr id="5" name="Rectangle 4">
            <a:extLst>
              <a:ext uri="{FF2B5EF4-FFF2-40B4-BE49-F238E27FC236}">
                <a16:creationId xmlns:a16="http://schemas.microsoft.com/office/drawing/2014/main" id="{FEE4CCBD-D25E-34D6-5178-C09278BE95CD}"/>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8662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A38C55-D8C0-199A-EC7C-E2BDB2A7E2B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A8CA13-1051-F9D1-4CB5-5A93743F3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D88648D-3529-B684-7E6E-820F7ED68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A598D29-8BFC-2B9E-501F-4A22D46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31BDF02-D9A4-EAC6-A5D3-DBF2AFE3C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CA0B69B-0075-2D18-C723-19D6AEF25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0DB417-0F15-2D72-341E-1E6AE396593E}"/>
              </a:ext>
            </a:extLst>
          </p:cNvPr>
          <p:cNvSpPr>
            <a:spLocks noGrp="1"/>
          </p:cNvSpPr>
          <p:nvPr>
            <p:ph type="title"/>
          </p:nvPr>
        </p:nvSpPr>
        <p:spPr>
          <a:xfrm>
            <a:off x="309481" y="352326"/>
            <a:ext cx="7228356" cy="1033669"/>
          </a:xfrm>
        </p:spPr>
        <p:txBody>
          <a:bodyPr>
            <a:normAutofit/>
          </a:bodyPr>
          <a:lstStyle/>
          <a:p>
            <a:r>
              <a:rPr lang="en-GB" b="1" dirty="0">
                <a:solidFill>
                  <a:srgbClr val="FFFFFF"/>
                </a:solidFill>
              </a:rPr>
              <a:t>Layers of an Operating System</a:t>
            </a:r>
          </a:p>
        </p:txBody>
      </p:sp>
      <p:pic>
        <p:nvPicPr>
          <p:cNvPr id="13" name="Picture 12" descr="A screen shot of a computer&#10;&#10;AI-generated content may be incorrect.">
            <a:extLst>
              <a:ext uri="{FF2B5EF4-FFF2-40B4-BE49-F238E27FC236}">
                <a16:creationId xmlns:a16="http://schemas.microsoft.com/office/drawing/2014/main" id="{C72FF793-6FD8-138A-F22F-D4551EB16124}"/>
              </a:ext>
            </a:extLst>
          </p:cNvPr>
          <p:cNvPicPr>
            <a:picLocks noChangeAspect="1"/>
          </p:cNvPicPr>
          <p:nvPr/>
        </p:nvPicPr>
        <p:blipFill>
          <a:blip r:embed="rId3">
            <a:extLst>
              <a:ext uri="{28A0092B-C50C-407E-A947-70E740481C1C}">
                <a14:useLocalDpi xmlns:a14="http://schemas.microsoft.com/office/drawing/2010/main" val="0"/>
              </a:ext>
            </a:extLst>
          </a:blip>
          <a:srcRect l="12366" r="12238" b="17714"/>
          <a:stretch>
            <a:fillRect/>
          </a:stretch>
        </p:blipFill>
        <p:spPr>
          <a:xfrm>
            <a:off x="8373916" y="-1"/>
            <a:ext cx="3798206" cy="6217921"/>
          </a:xfrm>
          <a:prstGeom prst="rect">
            <a:avLst/>
          </a:prstGeom>
        </p:spPr>
      </p:pic>
      <p:sp>
        <p:nvSpPr>
          <p:cNvPr id="3" name="Content Placeholder 2">
            <a:extLst>
              <a:ext uri="{FF2B5EF4-FFF2-40B4-BE49-F238E27FC236}">
                <a16:creationId xmlns:a16="http://schemas.microsoft.com/office/drawing/2014/main" id="{699014E9-B623-9A8B-372F-8B4641630695}"/>
              </a:ext>
            </a:extLst>
          </p:cNvPr>
          <p:cNvSpPr>
            <a:spLocks noGrp="1"/>
          </p:cNvSpPr>
          <p:nvPr>
            <p:ph idx="1"/>
          </p:nvPr>
        </p:nvSpPr>
        <p:spPr>
          <a:xfrm>
            <a:off x="219230" y="1691129"/>
            <a:ext cx="8174564" cy="5099285"/>
          </a:xfrm>
        </p:spPr>
        <p:txBody>
          <a:bodyPr anchor="t">
            <a:normAutofit fontScale="92500"/>
          </a:bodyPr>
          <a:lstStyle/>
          <a:p>
            <a:pPr marL="0" indent="0">
              <a:lnSpc>
                <a:spcPct val="100000"/>
              </a:lnSpc>
              <a:spcBef>
                <a:spcPts val="600"/>
              </a:spcBef>
              <a:spcAft>
                <a:spcPts val="600"/>
              </a:spcAft>
              <a:buNone/>
            </a:pPr>
            <a:r>
              <a:rPr lang="en-US" sz="3000" dirty="0"/>
              <a:t>The</a:t>
            </a:r>
            <a:r>
              <a:rPr lang="en-US" sz="3000" b="1" dirty="0"/>
              <a:t> </a:t>
            </a:r>
            <a:r>
              <a:rPr lang="en-US" sz="3000" dirty="0"/>
              <a:t>OS has a </a:t>
            </a:r>
            <a:r>
              <a:rPr lang="en-US" sz="3000" b="1" dirty="0"/>
              <a:t>layered structure </a:t>
            </a:r>
            <a:r>
              <a:rPr lang="en-US" sz="3000" dirty="0"/>
              <a:t>and is </a:t>
            </a:r>
            <a:r>
              <a:rPr lang="en-US" sz="3000" b="1" dirty="0"/>
              <a:t>organized into layers </a:t>
            </a:r>
            <a:r>
              <a:rPr lang="en-US" sz="3000" dirty="0"/>
              <a:t>such as the: </a:t>
            </a:r>
            <a:r>
              <a:rPr lang="en-US" sz="3000" dirty="0">
                <a:highlight>
                  <a:srgbClr val="FFFF00"/>
                </a:highlight>
              </a:rPr>
              <a:t>Hardware Abstraction Layer </a:t>
            </a:r>
            <a:r>
              <a:rPr lang="en-US" sz="3000" dirty="0"/>
              <a:t>(HAL), the </a:t>
            </a:r>
            <a:r>
              <a:rPr lang="en-US" sz="3000" dirty="0">
                <a:highlight>
                  <a:srgbClr val="FFFF00"/>
                </a:highlight>
              </a:rPr>
              <a:t>Kernel</a:t>
            </a:r>
            <a:r>
              <a:rPr lang="en-US" sz="3000" dirty="0"/>
              <a:t>, </a:t>
            </a:r>
            <a:r>
              <a:rPr lang="en-US" sz="3000" dirty="0">
                <a:highlight>
                  <a:srgbClr val="FFFF00"/>
                </a:highlight>
              </a:rPr>
              <a:t>System Services</a:t>
            </a:r>
            <a:r>
              <a:rPr lang="en-US" sz="3000" dirty="0"/>
              <a:t>, and the </a:t>
            </a:r>
            <a:r>
              <a:rPr lang="en-US" sz="3000" dirty="0">
                <a:highlight>
                  <a:srgbClr val="FFFF00"/>
                </a:highlight>
              </a:rPr>
              <a:t>User Interface</a:t>
            </a:r>
            <a:r>
              <a:rPr lang="en-US" sz="3000" dirty="0"/>
              <a:t>.</a:t>
            </a:r>
          </a:p>
          <a:p>
            <a:pPr marL="0" indent="0">
              <a:lnSpc>
                <a:spcPct val="100000"/>
              </a:lnSpc>
              <a:spcBef>
                <a:spcPts val="600"/>
              </a:spcBef>
              <a:spcAft>
                <a:spcPts val="600"/>
              </a:spcAft>
              <a:buNone/>
            </a:pPr>
            <a:r>
              <a:rPr lang="en-US" dirty="0"/>
              <a:t>Bg. </a:t>
            </a:r>
            <a:r>
              <a:rPr lang="en-US" sz="2200" dirty="0"/>
              <a:t>this provides many benefits such as:</a:t>
            </a:r>
          </a:p>
          <a:p>
            <a:pPr>
              <a:lnSpc>
                <a:spcPct val="110000"/>
              </a:lnSpc>
              <a:spcBef>
                <a:spcPts val="0"/>
              </a:spcBef>
              <a:spcAft>
                <a:spcPts val="300"/>
              </a:spcAft>
            </a:pPr>
            <a:r>
              <a:rPr lang="en-US" sz="2200" b="1" dirty="0"/>
              <a:t>Abstraction: </a:t>
            </a:r>
            <a:r>
              <a:rPr lang="en-US" sz="2200" dirty="0"/>
              <a:t>Each layer hides underlying complexity and provides a simpler interface to the next,</a:t>
            </a:r>
            <a:r>
              <a:rPr lang="en-US" sz="2200" b="1" dirty="0"/>
              <a:t> aka Abstraction</a:t>
            </a:r>
          </a:p>
          <a:p>
            <a:pPr>
              <a:lnSpc>
                <a:spcPct val="110000"/>
              </a:lnSpc>
              <a:spcBef>
                <a:spcPts val="0"/>
              </a:spcBef>
              <a:spcAft>
                <a:spcPts val="300"/>
              </a:spcAft>
            </a:pPr>
            <a:r>
              <a:rPr lang="en-US" sz="2200" b="1" dirty="0"/>
              <a:t>Modularity: </a:t>
            </a:r>
            <a:r>
              <a:rPr lang="en-US" sz="2200" dirty="0"/>
              <a:t>Layers can be developed, tested, and maintained independently </a:t>
            </a:r>
            <a:r>
              <a:rPr lang="en-US" sz="2200" b="1" dirty="0"/>
              <a:t>aka</a:t>
            </a:r>
            <a:r>
              <a:rPr lang="en-US" sz="2200" dirty="0"/>
              <a:t> </a:t>
            </a:r>
            <a:r>
              <a:rPr lang="en-US" sz="2200" b="1" dirty="0"/>
              <a:t>Modularity</a:t>
            </a:r>
            <a:endParaRPr lang="en-US" sz="2200" dirty="0"/>
          </a:p>
          <a:p>
            <a:pPr>
              <a:lnSpc>
                <a:spcPct val="110000"/>
              </a:lnSpc>
              <a:spcBef>
                <a:spcPts val="0"/>
              </a:spcBef>
              <a:spcAft>
                <a:spcPts val="300"/>
              </a:spcAft>
            </a:pPr>
            <a:r>
              <a:rPr lang="en-US" sz="2200" b="1" dirty="0"/>
              <a:t>Portability &amp; Security: </a:t>
            </a:r>
            <a:r>
              <a:rPr lang="en-US" sz="2200" dirty="0"/>
              <a:t>HAL enables hardware </a:t>
            </a:r>
            <a:br>
              <a:rPr lang="en-US" sz="2200" dirty="0"/>
            </a:br>
            <a:r>
              <a:rPr lang="en-US" sz="2200" dirty="0"/>
              <a:t>independence which improves </a:t>
            </a:r>
            <a:r>
              <a:rPr lang="en-US" sz="2200" b="1" dirty="0"/>
              <a:t>portability and security.</a:t>
            </a:r>
          </a:p>
          <a:p>
            <a:pPr>
              <a:lnSpc>
                <a:spcPct val="110000"/>
              </a:lnSpc>
              <a:spcBef>
                <a:spcPts val="0"/>
              </a:spcBef>
              <a:spcAft>
                <a:spcPts val="300"/>
              </a:spcAft>
            </a:pPr>
            <a:r>
              <a:rPr lang="en-US" sz="2200" b="1" dirty="0"/>
              <a:t>Ease of Maintenance: </a:t>
            </a:r>
            <a:r>
              <a:rPr lang="en-US" sz="2200" dirty="0"/>
              <a:t>Bugs are isolated within layers, </a:t>
            </a:r>
            <a:br>
              <a:rPr lang="en-US" sz="2200" dirty="0"/>
            </a:br>
            <a:r>
              <a:rPr lang="en-US" sz="2200" dirty="0"/>
              <a:t>simplifying </a:t>
            </a:r>
            <a:r>
              <a:rPr lang="en-US" sz="2200" b="1" dirty="0"/>
              <a:t>troubleshooting and updates</a:t>
            </a:r>
            <a:r>
              <a:rPr lang="en-US" sz="2200" dirty="0"/>
              <a:t>.</a:t>
            </a:r>
          </a:p>
        </p:txBody>
      </p:sp>
      <p:sp>
        <p:nvSpPr>
          <p:cNvPr id="4" name="Rectangle 3">
            <a:extLst>
              <a:ext uri="{FF2B5EF4-FFF2-40B4-BE49-F238E27FC236}">
                <a16:creationId xmlns:a16="http://schemas.microsoft.com/office/drawing/2014/main" id="{0C97BA9F-5AE6-B8B8-AEB8-F5EBBA7F1003}"/>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3391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CD04A-1524-B07F-280F-C4CF8CAE6E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13B1B0-C369-15D0-0885-1BFA75F85A1C}"/>
              </a:ext>
            </a:extLst>
          </p:cNvPr>
          <p:cNvSpPr txBox="1">
            <a:spLocks/>
          </p:cNvSpPr>
          <p:nvPr/>
        </p:nvSpPr>
        <p:spPr>
          <a:xfrm>
            <a:off x="0" y="0"/>
            <a:ext cx="12192000" cy="1033669"/>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rgbClr val="FFFFFF"/>
                </a:solidFill>
              </a:rPr>
              <a:t> Bg. </a:t>
            </a:r>
            <a:r>
              <a:rPr lang="en-GB" sz="4900" b="1" dirty="0">
                <a:solidFill>
                  <a:srgbClr val="FFFFFF"/>
                </a:solidFill>
              </a:rPr>
              <a:t>System Services</a:t>
            </a:r>
            <a:endParaRPr lang="en-GB" b="1" dirty="0">
              <a:solidFill>
                <a:schemeClr val="bg1"/>
              </a:solidFill>
            </a:endParaRPr>
          </a:p>
        </p:txBody>
      </p:sp>
      <p:pic>
        <p:nvPicPr>
          <p:cNvPr id="9" name="Picture 8">
            <a:extLst>
              <a:ext uri="{FF2B5EF4-FFF2-40B4-BE49-F238E27FC236}">
                <a16:creationId xmlns:a16="http://schemas.microsoft.com/office/drawing/2014/main" id="{E0144947-BD12-40AB-5A55-B34AD82AA0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196" t="16522" r="5412"/>
          <a:stretch>
            <a:fillRect/>
          </a:stretch>
        </p:blipFill>
        <p:spPr>
          <a:xfrm rot="986303">
            <a:off x="6383317" y="864413"/>
            <a:ext cx="5511679" cy="2895221"/>
          </a:xfrm>
          <a:prstGeom prst="rect">
            <a:avLst/>
          </a:prstGeom>
        </p:spPr>
      </p:pic>
      <p:sp>
        <p:nvSpPr>
          <p:cNvPr id="3" name="Content Placeholder 2">
            <a:extLst>
              <a:ext uri="{FF2B5EF4-FFF2-40B4-BE49-F238E27FC236}">
                <a16:creationId xmlns:a16="http://schemas.microsoft.com/office/drawing/2014/main" id="{E6806B43-36E6-1658-649F-4BAE809D98AE}"/>
              </a:ext>
            </a:extLst>
          </p:cNvPr>
          <p:cNvSpPr txBox="1">
            <a:spLocks/>
          </p:cNvSpPr>
          <p:nvPr/>
        </p:nvSpPr>
        <p:spPr>
          <a:xfrm>
            <a:off x="246308" y="1497231"/>
            <a:ext cx="7849195" cy="4996070"/>
          </a:xfrm>
          <a:prstGeom prst="rect">
            <a:avLst/>
          </a:prstGeom>
          <a:solidFill>
            <a:schemeClr val="bg1">
              <a:alpha val="75000"/>
            </a:schemeClr>
          </a:solidFill>
        </p:spPr>
        <p:txBody>
          <a:bodyPr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System services (or System Service programs of an OS) </a:t>
            </a:r>
            <a:r>
              <a:rPr lang="en-US" b="1" dirty="0"/>
              <a:t>are the essential functions </a:t>
            </a:r>
            <a:r>
              <a:rPr lang="en-US" dirty="0"/>
              <a:t>an operating system provides to help programs run smoothly and safely by acting as the interface between applications and hardware. </a:t>
            </a:r>
          </a:p>
          <a:p>
            <a:r>
              <a:rPr lang="en-US" dirty="0"/>
              <a:t>System services of an OS handle key tasks such as executing programs, managing memory, organizing files, controlling input/output devices, coordinating processes, enabling communication between programs, enforcing security and permissions, detecting and handling errors, and allocating system resources efficiently.</a:t>
            </a:r>
          </a:p>
          <a:p>
            <a:r>
              <a:rPr lang="en-US" dirty="0"/>
              <a:t>System services ensures the computer operates reliably and users and applications don’t need to manage hardware details themselves.</a:t>
            </a:r>
          </a:p>
          <a:p>
            <a:pPr>
              <a:lnSpc>
                <a:spcPct val="120000"/>
              </a:lnSpc>
              <a:spcBef>
                <a:spcPts val="0"/>
              </a:spcBef>
              <a:spcAft>
                <a:spcPts val="300"/>
              </a:spcAft>
            </a:pPr>
            <a:endParaRPr lang="en-GB" sz="3000" b="1" dirty="0">
              <a:highlight>
                <a:srgbClr val="FFFF00"/>
              </a:highlight>
            </a:endParaRPr>
          </a:p>
        </p:txBody>
      </p:sp>
      <p:sp>
        <p:nvSpPr>
          <p:cNvPr id="4" name="Rectangle 3">
            <a:extLst>
              <a:ext uri="{FF2B5EF4-FFF2-40B4-BE49-F238E27FC236}">
                <a16:creationId xmlns:a16="http://schemas.microsoft.com/office/drawing/2014/main" id="{52A8E11D-A6D5-2FEB-03CE-2D13E0A67C9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1046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DFCAEE-873D-D793-1F1A-B2E72104198C}"/>
              </a:ext>
            </a:extLst>
          </p:cNvPr>
          <p:cNvSpPr txBox="1">
            <a:spLocks/>
          </p:cNvSpPr>
          <p:nvPr/>
        </p:nvSpPr>
        <p:spPr>
          <a:xfrm>
            <a:off x="161744" y="1152939"/>
            <a:ext cx="11669796" cy="5279666"/>
          </a:xfrm>
          <a:prstGeom prst="rect">
            <a:avLst/>
          </a:prstGeom>
        </p:spPr>
        <p:txBody>
          <a:bodyPr anchor="t">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spcAft>
                <a:spcPts val="300"/>
              </a:spcAft>
              <a:buFont typeface="Arial" panose="020B0604020202020204" pitchFamily="34" charset="0"/>
              <a:buNone/>
            </a:pPr>
            <a:r>
              <a:rPr lang="en-GB" sz="8000" b="1" dirty="0"/>
              <a:t>HAL </a:t>
            </a:r>
            <a:r>
              <a:rPr lang="en-GB" sz="8000" dirty="0"/>
              <a:t>is part of the OS. It achieves abstraction between the OS &amp; hardware via:</a:t>
            </a:r>
          </a:p>
          <a:p>
            <a:pPr marL="0" indent="0">
              <a:lnSpc>
                <a:spcPct val="120000"/>
              </a:lnSpc>
              <a:spcBef>
                <a:spcPts val="0"/>
              </a:spcBef>
              <a:spcAft>
                <a:spcPts val="300"/>
              </a:spcAft>
              <a:buFont typeface="Arial" panose="020B0604020202020204" pitchFamily="34" charset="0"/>
              <a:buNone/>
            </a:pPr>
            <a:r>
              <a:rPr lang="en-GB" sz="8000" b="1" dirty="0"/>
              <a:t>1. Standardized API &amp; Device Drivers: </a:t>
            </a:r>
            <a:r>
              <a:rPr lang="en-GB" sz="8000" dirty="0">
                <a:highlight>
                  <a:srgbClr val="FFFF00"/>
                </a:highlight>
              </a:rPr>
              <a:t>HAL defines a </a:t>
            </a:r>
            <a:r>
              <a:rPr lang="en-GB" sz="8000" b="1" dirty="0">
                <a:highlight>
                  <a:srgbClr val="FFFF00"/>
                </a:highlight>
              </a:rPr>
              <a:t>set of standard functions, API interfaces</a:t>
            </a:r>
            <a:r>
              <a:rPr lang="en-GB" sz="8000" dirty="0">
                <a:highlight>
                  <a:srgbClr val="FFFF00"/>
                </a:highlight>
              </a:rPr>
              <a:t> and </a:t>
            </a:r>
            <a:r>
              <a:rPr lang="en-GB" sz="8000" b="1" dirty="0">
                <a:highlight>
                  <a:srgbClr val="FFFF00"/>
                </a:highlight>
              </a:rPr>
              <a:t>device drivers</a:t>
            </a:r>
            <a:r>
              <a:rPr lang="en-GB" sz="8000" dirty="0">
                <a:highlight>
                  <a:srgbClr val="FFFF00"/>
                </a:highlight>
              </a:rPr>
              <a:t> that the kernel and system services use to interact with hardware. These APIs remain consistent regardless of the underlying hardware, so upper layers don’t need to know device-specific details</a:t>
            </a:r>
            <a:r>
              <a:rPr lang="en-GB" sz="8000" dirty="0"/>
              <a:t>. Each </a:t>
            </a:r>
            <a:r>
              <a:rPr lang="en-GB" sz="8000" b="1" dirty="0"/>
              <a:t>device driver</a:t>
            </a:r>
            <a:r>
              <a:rPr lang="en-GB" sz="8000" dirty="0"/>
              <a:t> translates the generic HAL calls into hardware-specific instructions (e.g., for different CPUs, GPUs, or network cards).</a:t>
            </a:r>
          </a:p>
          <a:p>
            <a:pPr marL="0" indent="0">
              <a:lnSpc>
                <a:spcPct val="120000"/>
              </a:lnSpc>
              <a:spcBef>
                <a:spcPts val="0"/>
              </a:spcBef>
              <a:spcAft>
                <a:spcPts val="300"/>
              </a:spcAft>
              <a:buFont typeface="Arial" panose="020B0604020202020204" pitchFamily="34" charset="0"/>
              <a:buNone/>
            </a:pPr>
            <a:r>
              <a:rPr lang="en-GB" sz="8000" b="1" dirty="0"/>
              <a:t>2. Isolation of Hardware Details: </a:t>
            </a:r>
            <a:r>
              <a:rPr lang="en-GB" sz="8000" dirty="0"/>
              <a:t>HAL hides low-level details like register configurations, memory addressing, and interrupt handling. Instead, it exposes </a:t>
            </a:r>
            <a:r>
              <a:rPr lang="en-GB" sz="8000" b="1" dirty="0"/>
              <a:t>abstract function operations</a:t>
            </a:r>
            <a:r>
              <a:rPr lang="en-GB" sz="8000" dirty="0"/>
              <a:t> such as ‘read from disk’ or ‘send network packet’ which work the same way across platforms.</a:t>
            </a:r>
          </a:p>
          <a:p>
            <a:pPr marL="0" indent="0">
              <a:lnSpc>
                <a:spcPct val="120000"/>
              </a:lnSpc>
              <a:spcBef>
                <a:spcPts val="0"/>
              </a:spcBef>
              <a:spcAft>
                <a:spcPts val="300"/>
              </a:spcAft>
              <a:buFont typeface="Arial" panose="020B0604020202020204" pitchFamily="34" charset="0"/>
              <a:buNone/>
            </a:pPr>
            <a:r>
              <a:rPr lang="en-GB" sz="8000" b="1" dirty="0"/>
              <a:t>3.</a:t>
            </a:r>
            <a:r>
              <a:rPr lang="en-GB" sz="8000" dirty="0"/>
              <a:t> </a:t>
            </a:r>
            <a:r>
              <a:rPr lang="en-GB" sz="8000" b="1" dirty="0"/>
              <a:t>Portability: </a:t>
            </a:r>
            <a:r>
              <a:rPr lang="en-GB" sz="8000" dirty="0"/>
              <a:t>HAL sits between the </a:t>
            </a:r>
            <a:r>
              <a:rPr lang="en-GB" sz="8000" b="1" dirty="0"/>
              <a:t>hardware</a:t>
            </a:r>
            <a:r>
              <a:rPr lang="en-GB" sz="8000" dirty="0"/>
              <a:t> and the </a:t>
            </a:r>
            <a:r>
              <a:rPr lang="en-GB" sz="8000" b="1" dirty="0"/>
              <a:t>kernel</a:t>
            </a:r>
            <a:r>
              <a:rPr lang="en-GB" sz="8000" dirty="0"/>
              <a:t> within the OS structure. When moving the OS to new hardware, only the HAL and drivers need modification. The kernel and higher layers remain unchanged because they rely on the HAL’s uniform interface.</a:t>
            </a:r>
          </a:p>
          <a:p>
            <a:pPr>
              <a:lnSpc>
                <a:spcPct val="120000"/>
              </a:lnSpc>
              <a:spcBef>
                <a:spcPts val="0"/>
              </a:spcBef>
              <a:spcAft>
                <a:spcPts val="300"/>
              </a:spcAft>
            </a:pPr>
            <a:r>
              <a:rPr lang="en-GB" sz="8000" b="1" dirty="0"/>
              <a:t>Role</a:t>
            </a:r>
            <a:r>
              <a:rPr lang="en-GB" sz="8000" dirty="0"/>
              <a:t>: It provides a </a:t>
            </a:r>
            <a:r>
              <a:rPr lang="en-GB" sz="8000" b="1" dirty="0"/>
              <a:t>standard interface</a:t>
            </a:r>
            <a:r>
              <a:rPr lang="en-GB" sz="8000" dirty="0"/>
              <a:t> for the kernel and system services to interact with hardware without needing to know hardware-specific details.</a:t>
            </a:r>
          </a:p>
          <a:p>
            <a:pPr>
              <a:lnSpc>
                <a:spcPct val="120000"/>
              </a:lnSpc>
              <a:spcBef>
                <a:spcPts val="0"/>
              </a:spcBef>
              <a:spcAft>
                <a:spcPts val="300"/>
              </a:spcAft>
            </a:pPr>
            <a:r>
              <a:rPr lang="en-GB" sz="8000" b="1" dirty="0"/>
              <a:t>Implementation</a:t>
            </a:r>
            <a:r>
              <a:rPr lang="en-GB" sz="8000" dirty="0"/>
              <a:t>: HAL is often bundled with device drivers.</a:t>
            </a:r>
          </a:p>
          <a:p>
            <a:pPr>
              <a:lnSpc>
                <a:spcPct val="120000"/>
              </a:lnSpc>
              <a:spcBef>
                <a:spcPts val="0"/>
              </a:spcBef>
              <a:spcAft>
                <a:spcPts val="300"/>
              </a:spcAft>
            </a:pPr>
            <a:r>
              <a:rPr lang="en-GB" sz="8000" dirty="0"/>
              <a:t>HAL as a </a:t>
            </a:r>
            <a:r>
              <a:rPr lang="en-GB" sz="8000" b="1" dirty="0"/>
              <a:t>component of the OS</a:t>
            </a:r>
            <a:r>
              <a:rPr lang="en-GB" sz="8000" dirty="0"/>
              <a:t> that ensures portability and hardware independence.</a:t>
            </a:r>
          </a:p>
          <a:p>
            <a:pPr marL="0" indent="0">
              <a:lnSpc>
                <a:spcPct val="120000"/>
              </a:lnSpc>
              <a:spcBef>
                <a:spcPts val="0"/>
              </a:spcBef>
              <a:spcAft>
                <a:spcPts val="300"/>
              </a:spcAft>
              <a:buFont typeface="Arial" panose="020B0604020202020204" pitchFamily="34" charset="0"/>
              <a:buNone/>
            </a:pPr>
            <a:r>
              <a:rPr lang="en-GB" sz="7200" dirty="0">
                <a:highlight>
                  <a:srgbClr val="00FFFF"/>
                </a:highlight>
              </a:rPr>
              <a:t>* For more info, see the OS 1 – Bg. Additional information handout (Optional additional reading) on Moodle.</a:t>
            </a:r>
            <a:endParaRPr lang="en-GB" sz="7200" b="1" dirty="0">
              <a:highlight>
                <a:srgbClr val="00FFFF"/>
              </a:highlight>
            </a:endParaRPr>
          </a:p>
          <a:p>
            <a:pPr>
              <a:lnSpc>
                <a:spcPct val="120000"/>
              </a:lnSpc>
              <a:spcBef>
                <a:spcPts val="0"/>
              </a:spcBef>
              <a:spcAft>
                <a:spcPts val="300"/>
              </a:spcAft>
            </a:pPr>
            <a:endParaRPr lang="en-GB" sz="3000" b="1" dirty="0">
              <a:highlight>
                <a:srgbClr val="FFFF00"/>
              </a:highlight>
            </a:endParaRPr>
          </a:p>
        </p:txBody>
      </p:sp>
      <p:sp>
        <p:nvSpPr>
          <p:cNvPr id="2" name="Title 1">
            <a:extLst>
              <a:ext uri="{FF2B5EF4-FFF2-40B4-BE49-F238E27FC236}">
                <a16:creationId xmlns:a16="http://schemas.microsoft.com/office/drawing/2014/main" id="{9C669B84-B152-85CA-80FF-806A41EAA579}"/>
              </a:ext>
            </a:extLst>
          </p:cNvPr>
          <p:cNvSpPr txBox="1">
            <a:spLocks/>
          </p:cNvSpPr>
          <p:nvPr/>
        </p:nvSpPr>
        <p:spPr>
          <a:xfrm>
            <a:off x="0" y="0"/>
            <a:ext cx="12192000" cy="1033669"/>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rgbClr val="FFFFFF"/>
                </a:solidFill>
              </a:rPr>
              <a:t> Bg. </a:t>
            </a:r>
            <a:r>
              <a:rPr lang="en-GB" sz="4900" b="1" dirty="0">
                <a:solidFill>
                  <a:srgbClr val="FFFFFF"/>
                </a:solidFill>
              </a:rPr>
              <a:t>HAL - </a:t>
            </a:r>
            <a:r>
              <a:rPr lang="en-GB" sz="4900" b="1" dirty="0">
                <a:solidFill>
                  <a:schemeClr val="bg1"/>
                </a:solidFill>
              </a:rPr>
              <a:t>Hardware Abstraction Layer </a:t>
            </a:r>
            <a:endParaRPr lang="en-GB" b="1" dirty="0">
              <a:solidFill>
                <a:schemeClr val="bg1"/>
              </a:solidFill>
            </a:endParaRPr>
          </a:p>
        </p:txBody>
      </p:sp>
      <p:sp>
        <p:nvSpPr>
          <p:cNvPr id="4" name="Rectangle 3">
            <a:extLst>
              <a:ext uri="{FF2B5EF4-FFF2-40B4-BE49-F238E27FC236}">
                <a16:creationId xmlns:a16="http://schemas.microsoft.com/office/drawing/2014/main" id="{F7211B40-C6C0-9DD5-C7B8-196DBC16A80F}"/>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3496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b="1" dirty="0">
                <a:solidFill>
                  <a:srgbClr val="FFFFFF"/>
                </a:solidFill>
              </a:rPr>
              <a:t>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1425" y="1869276"/>
            <a:ext cx="7411279" cy="4351338"/>
          </a:xfrm>
        </p:spPr>
        <p:txBody>
          <a:bodyPr>
            <a:normAutofit/>
          </a:bodyPr>
          <a:lstStyle/>
          <a:p>
            <a:r>
              <a:rPr lang="en-GB" sz="2600" dirty="0"/>
              <a:t>The </a:t>
            </a:r>
            <a:r>
              <a:rPr lang="en-GB" sz="2600" b="1" dirty="0">
                <a:highlight>
                  <a:srgbClr val="FFFF00"/>
                </a:highlight>
              </a:rPr>
              <a:t>OS</a:t>
            </a:r>
            <a:r>
              <a:rPr lang="en-GB" sz="2600" dirty="0">
                <a:highlight>
                  <a:srgbClr val="FFFF00"/>
                </a:highlight>
              </a:rPr>
              <a:t> </a:t>
            </a:r>
            <a:r>
              <a:rPr lang="en-GB" sz="2600" b="1" dirty="0">
                <a:highlight>
                  <a:srgbClr val="FFFF00"/>
                </a:highlight>
              </a:rPr>
              <a:t>manages the interaction </a:t>
            </a:r>
            <a:r>
              <a:rPr lang="en-GB" sz="2600" dirty="0"/>
              <a:t>between the </a:t>
            </a:r>
            <a:r>
              <a:rPr lang="en-GB" sz="2600" b="1" dirty="0">
                <a:highlight>
                  <a:srgbClr val="FFFF00"/>
                </a:highlight>
              </a:rPr>
              <a:t>user, software and hardware</a:t>
            </a:r>
            <a:r>
              <a:rPr lang="en-GB" sz="2600" dirty="0"/>
              <a:t> of the computer. </a:t>
            </a:r>
          </a:p>
          <a:p>
            <a:r>
              <a:rPr lang="en-GB" sz="2600" dirty="0"/>
              <a:t>There are usually </a:t>
            </a:r>
            <a:r>
              <a:rPr lang="en-GB" sz="2600" b="1" dirty="0">
                <a:highlight>
                  <a:srgbClr val="FFFF00"/>
                </a:highlight>
              </a:rPr>
              <a:t>many different Apps/programs running at the same time</a:t>
            </a:r>
            <a:r>
              <a:rPr lang="en-GB" sz="2600" dirty="0"/>
              <a:t>, and they all need to access the computer’s (CPU) Central Processing Unit, memory, and storage. </a:t>
            </a:r>
          </a:p>
          <a:p>
            <a:r>
              <a:rPr lang="en-GB" sz="2600" dirty="0"/>
              <a:t>The </a:t>
            </a:r>
            <a:r>
              <a:rPr lang="en-GB" sz="2600" b="1" dirty="0"/>
              <a:t>OS co-ordinates </a:t>
            </a:r>
            <a:r>
              <a:rPr lang="en-GB" sz="2600" dirty="0"/>
              <a:t>all of this to make sure each App/program gets the </a:t>
            </a:r>
            <a:r>
              <a:rPr lang="en-GB" sz="2600" b="1" dirty="0"/>
              <a:t>system resources </a:t>
            </a:r>
            <a:r>
              <a:rPr lang="en-GB" sz="2600" dirty="0"/>
              <a:t>it needs in order to run.</a:t>
            </a:r>
          </a:p>
          <a:p>
            <a:r>
              <a:rPr lang="en-GB" sz="2600" dirty="0"/>
              <a:t>The OS does a lot of work behind the scenes.</a:t>
            </a:r>
          </a:p>
        </p:txBody>
      </p:sp>
      <p:pic>
        <p:nvPicPr>
          <p:cNvPr id="3" name="Picture 2" descr="Table&#10;&#10;Description automatically generated">
            <a:extLst>
              <a:ext uri="{FF2B5EF4-FFF2-40B4-BE49-F238E27FC236}">
                <a16:creationId xmlns:a16="http://schemas.microsoft.com/office/drawing/2014/main" id="{AFBD416C-18B8-EEA1-6796-E6E5C8B9D80C}"/>
              </a:ext>
            </a:extLst>
          </p:cNvPr>
          <p:cNvPicPr>
            <a:picLocks noChangeAspect="1"/>
          </p:cNvPicPr>
          <p:nvPr/>
        </p:nvPicPr>
        <p:blipFill>
          <a:blip r:embed="rId3">
            <a:extLst>
              <a:ext uri="{28A0092B-C50C-407E-A947-70E740481C1C}">
                <a14:useLocalDpi xmlns:a14="http://schemas.microsoft.com/office/drawing/2010/main" val="0"/>
              </a:ext>
            </a:extLst>
          </a:blip>
          <a:srcRect r="31737"/>
          <a:stretch/>
        </p:blipFill>
        <p:spPr>
          <a:xfrm>
            <a:off x="7722706" y="1998679"/>
            <a:ext cx="4061790" cy="3691516"/>
          </a:xfrm>
          <a:prstGeom prst="rect">
            <a:avLst/>
          </a:prstGeom>
        </p:spPr>
      </p:pic>
      <p:sp>
        <p:nvSpPr>
          <p:cNvPr id="4" name="Rectangle 3">
            <a:extLst>
              <a:ext uri="{FF2B5EF4-FFF2-40B4-BE49-F238E27FC236}">
                <a16:creationId xmlns:a16="http://schemas.microsoft.com/office/drawing/2014/main" id="{9ED48DDA-0D5C-844C-AC41-6FD53D35C3BE}"/>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32850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6269CD-6A91-47B2-0CB5-2CCB000E6A5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20D26-AC06-F390-4D76-6E8701608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28DF129-B9BE-6EA6-B25F-D335B47F9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5A4E20D-1AFD-584D-C2DC-5EEAFF3B6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B9CB164-F3F0-F0A9-537D-A6672008A4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6A56A7CF-1F40-1D62-20BC-1B072DAF2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C6DAD6-E846-989D-CEA1-B9FD27E0653C}"/>
              </a:ext>
            </a:extLst>
          </p:cNvPr>
          <p:cNvSpPr>
            <a:spLocks noGrp="1"/>
          </p:cNvSpPr>
          <p:nvPr>
            <p:ph type="title"/>
          </p:nvPr>
        </p:nvSpPr>
        <p:spPr>
          <a:xfrm>
            <a:off x="459346" y="278535"/>
            <a:ext cx="9895951" cy="1033669"/>
          </a:xfrm>
        </p:spPr>
        <p:txBody>
          <a:bodyPr>
            <a:normAutofit fontScale="90000"/>
          </a:bodyPr>
          <a:lstStyle/>
          <a:p>
            <a:r>
              <a:rPr lang="en-GB" sz="6000" b="1" dirty="0">
                <a:solidFill>
                  <a:srgbClr val="FFFFFF"/>
                </a:solidFill>
              </a:rPr>
              <a:t>Bg. </a:t>
            </a:r>
            <a:r>
              <a:rPr lang="en-GB" sz="5300" b="1" dirty="0">
                <a:solidFill>
                  <a:srgbClr val="FFFFFF"/>
                </a:solidFill>
              </a:rPr>
              <a:t>Some</a:t>
            </a:r>
            <a:r>
              <a:rPr lang="en-GB" sz="6000" b="1" dirty="0">
                <a:solidFill>
                  <a:srgbClr val="FFFFFF"/>
                </a:solidFill>
              </a:rPr>
              <a:t> B</a:t>
            </a:r>
            <a:r>
              <a:rPr lang="en-GB" sz="4900" b="1" dirty="0">
                <a:solidFill>
                  <a:srgbClr val="FFFFFF"/>
                </a:solidFill>
              </a:rPr>
              <a:t>enefits</a:t>
            </a:r>
            <a:r>
              <a:rPr lang="en-GB" b="1" dirty="0">
                <a:solidFill>
                  <a:srgbClr val="FFFFFF"/>
                </a:solidFill>
              </a:rPr>
              <a:t> of Operating Systems:</a:t>
            </a:r>
          </a:p>
        </p:txBody>
      </p:sp>
      <p:pic>
        <p:nvPicPr>
          <p:cNvPr id="9" name="Picture 8">
            <a:extLst>
              <a:ext uri="{FF2B5EF4-FFF2-40B4-BE49-F238E27FC236}">
                <a16:creationId xmlns:a16="http://schemas.microsoft.com/office/drawing/2014/main" id="{2FDCC3C5-DBCF-93EA-7411-0FE191FD5DC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61971" y="1133969"/>
            <a:ext cx="4457143" cy="2733333"/>
          </a:xfrm>
          <a:prstGeom prst="rect">
            <a:avLst/>
          </a:prstGeom>
        </p:spPr>
      </p:pic>
      <p:sp>
        <p:nvSpPr>
          <p:cNvPr id="15" name="Content Placeholder 2">
            <a:extLst>
              <a:ext uri="{FF2B5EF4-FFF2-40B4-BE49-F238E27FC236}">
                <a16:creationId xmlns:a16="http://schemas.microsoft.com/office/drawing/2014/main" id="{945FBF80-012D-D4F8-4C60-238BA2D364F3}"/>
              </a:ext>
            </a:extLst>
          </p:cNvPr>
          <p:cNvSpPr>
            <a:spLocks noGrp="1"/>
          </p:cNvSpPr>
          <p:nvPr>
            <p:ph idx="1"/>
          </p:nvPr>
        </p:nvSpPr>
        <p:spPr>
          <a:xfrm>
            <a:off x="172277" y="1683506"/>
            <a:ext cx="8501271" cy="4895959"/>
          </a:xfrm>
        </p:spPr>
        <p:txBody>
          <a:bodyPr>
            <a:normAutofit lnSpcReduction="10000"/>
          </a:bodyPr>
          <a:lstStyle/>
          <a:p>
            <a:pPr marL="0" lvl="0" indent="0" eaLnBrk="0" fontAlgn="base" hangingPunct="0">
              <a:lnSpc>
                <a:spcPct val="120000"/>
              </a:lnSpc>
              <a:spcBef>
                <a:spcPct val="0"/>
              </a:spcBef>
              <a:spcAft>
                <a:spcPts val="600"/>
              </a:spcAft>
              <a:buNone/>
            </a:pPr>
            <a:r>
              <a:rPr lang="en-US" altLang="en-US" sz="2000" dirty="0">
                <a:cs typeface="Segoe UI" panose="020B0502040204020203" pitchFamily="34" charset="0"/>
              </a:rPr>
              <a:t>Some benefits of modern day Operating Systems:</a:t>
            </a:r>
          </a:p>
          <a:p>
            <a:pPr eaLnBrk="0" fontAlgn="base" hangingPunct="0">
              <a:lnSpc>
                <a:spcPct val="120000"/>
              </a:lnSpc>
              <a:spcBef>
                <a:spcPct val="0"/>
              </a:spcBef>
              <a:spcAft>
                <a:spcPts val="600"/>
              </a:spcAft>
            </a:pPr>
            <a:r>
              <a:rPr lang="en-US" altLang="en-US" sz="2400" b="1" dirty="0">
                <a:cs typeface="Segoe UI" panose="020B0502040204020203" pitchFamily="34" charset="0"/>
              </a:rPr>
              <a:t>Hardware Made Simple:</a:t>
            </a:r>
            <a:r>
              <a:rPr lang="en-US" altLang="en-US" sz="2400" dirty="0">
                <a:cs typeface="Segoe UI" panose="020B0502040204020203" pitchFamily="34" charset="0"/>
              </a:rPr>
              <a:t> </a:t>
            </a:r>
            <a:r>
              <a:rPr lang="en-US" altLang="en-US" sz="2000" dirty="0">
                <a:cs typeface="Segoe UI" panose="020B0502040204020203" pitchFamily="34" charset="0"/>
              </a:rPr>
              <a:t>OSs hide the complexity of hardware, letting users and apps work without worrying about CPU, memory, or device details. </a:t>
            </a:r>
          </a:p>
          <a:p>
            <a:pPr eaLnBrk="0" fontAlgn="base" hangingPunct="0">
              <a:lnSpc>
                <a:spcPct val="120000"/>
              </a:lnSpc>
              <a:spcBef>
                <a:spcPct val="0"/>
              </a:spcBef>
              <a:spcAft>
                <a:spcPts val="600"/>
              </a:spcAft>
            </a:pPr>
            <a:r>
              <a:rPr lang="en-US" altLang="en-US" sz="2400" b="1" dirty="0">
                <a:cs typeface="Segoe UI" panose="020B0502040204020203" pitchFamily="34" charset="0"/>
              </a:rPr>
              <a:t>Smooth Multitasking:</a:t>
            </a:r>
            <a:r>
              <a:rPr lang="en-US" altLang="en-US" sz="2400" dirty="0">
                <a:cs typeface="Segoe UI" panose="020B0502040204020203" pitchFamily="34" charset="0"/>
              </a:rPr>
              <a:t> </a:t>
            </a:r>
            <a:r>
              <a:rPr lang="en-US" altLang="en-US" sz="2000" dirty="0">
                <a:cs typeface="Segoe UI" panose="020B0502040204020203" pitchFamily="34" charset="0"/>
              </a:rPr>
              <a:t>They juggle multiple programs at once, keeping everything running efficiently and responsively. </a:t>
            </a:r>
          </a:p>
          <a:p>
            <a:pPr eaLnBrk="0" fontAlgn="base" hangingPunct="0">
              <a:lnSpc>
                <a:spcPct val="120000"/>
              </a:lnSpc>
              <a:spcBef>
                <a:spcPct val="0"/>
              </a:spcBef>
              <a:spcAft>
                <a:spcPts val="600"/>
              </a:spcAft>
            </a:pPr>
            <a:r>
              <a:rPr lang="en-US" altLang="en-US" sz="2400" b="1" dirty="0">
                <a:cs typeface="Segoe UI" panose="020B0502040204020203" pitchFamily="34" charset="0"/>
              </a:rPr>
              <a:t>Security &amp; Protection:</a:t>
            </a:r>
            <a:r>
              <a:rPr lang="en-US" altLang="en-US" sz="2400" dirty="0">
                <a:cs typeface="Segoe UI" panose="020B0502040204020203" pitchFamily="34" charset="0"/>
              </a:rPr>
              <a:t> </a:t>
            </a:r>
            <a:r>
              <a:rPr lang="en-US" altLang="en-US" sz="2000" dirty="0">
                <a:cs typeface="Segoe UI" panose="020B0502040204020203" pitchFamily="34" charset="0"/>
              </a:rPr>
              <a:t>Modern OSs provide user authentication, permissions, encryption, and system defenses to keep data and devices safe. </a:t>
            </a:r>
          </a:p>
          <a:p>
            <a:pPr eaLnBrk="0" fontAlgn="base" hangingPunct="0">
              <a:lnSpc>
                <a:spcPct val="120000"/>
              </a:lnSpc>
              <a:spcBef>
                <a:spcPct val="0"/>
              </a:spcBef>
              <a:spcAft>
                <a:spcPts val="600"/>
              </a:spcAft>
            </a:pPr>
            <a:r>
              <a:rPr lang="en-US" altLang="en-US" sz="2400" b="1" dirty="0">
                <a:cs typeface="Segoe UI" panose="020B0502040204020203" pitchFamily="34" charset="0"/>
              </a:rPr>
              <a:t>Resource Management Superpowers:</a:t>
            </a:r>
            <a:r>
              <a:rPr lang="en-US" altLang="en-US" sz="2400" dirty="0">
                <a:cs typeface="Segoe UI" panose="020B0502040204020203" pitchFamily="34" charset="0"/>
              </a:rPr>
              <a:t> </a:t>
            </a:r>
            <a:r>
              <a:rPr lang="en-US" altLang="en-US" sz="2000" dirty="0">
                <a:cs typeface="Segoe UI" panose="020B0502040204020203" pitchFamily="34" charset="0"/>
              </a:rPr>
              <a:t>OSs intelligently allocate CPU time, memory, storage, and network resources to keep performance high. </a:t>
            </a:r>
          </a:p>
          <a:p>
            <a:pPr eaLnBrk="0" fontAlgn="base" hangingPunct="0">
              <a:lnSpc>
                <a:spcPct val="120000"/>
              </a:lnSpc>
              <a:spcBef>
                <a:spcPct val="0"/>
              </a:spcBef>
              <a:spcAft>
                <a:spcPts val="600"/>
              </a:spcAft>
            </a:pPr>
            <a:r>
              <a:rPr lang="en-US" altLang="en-US" sz="2400" b="1" dirty="0">
                <a:cs typeface="Segoe UI" panose="020B0502040204020203" pitchFamily="34" charset="0"/>
              </a:rPr>
              <a:t>Platform for Everything:</a:t>
            </a:r>
            <a:r>
              <a:rPr lang="en-US" altLang="en-US" sz="2400" dirty="0">
                <a:cs typeface="Segoe UI" panose="020B0502040204020203" pitchFamily="34" charset="0"/>
              </a:rPr>
              <a:t> </a:t>
            </a:r>
            <a:r>
              <a:rPr lang="en-US" altLang="en-US" sz="2000" dirty="0">
                <a:cs typeface="Segoe UI" panose="020B0502040204020203" pitchFamily="34" charset="0"/>
              </a:rPr>
              <a:t>They provide the foundation that software relies on: file systems, drivers, interfaces, and tools that make applications work seamlessly.</a:t>
            </a:r>
          </a:p>
        </p:txBody>
      </p:sp>
      <p:sp>
        <p:nvSpPr>
          <p:cNvPr id="3" name="Rectangle 2">
            <a:extLst>
              <a:ext uri="{FF2B5EF4-FFF2-40B4-BE49-F238E27FC236}">
                <a16:creationId xmlns:a16="http://schemas.microsoft.com/office/drawing/2014/main" id="{2007A3CC-F94E-1022-1715-7A95DC001501}"/>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2816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1093" y="331825"/>
            <a:ext cx="9895951" cy="1033669"/>
          </a:xfrm>
        </p:spPr>
        <p:txBody>
          <a:bodyPr>
            <a:normAutofit/>
          </a:bodyPr>
          <a:lstStyle/>
          <a:p>
            <a:r>
              <a:rPr lang="en-GB" b="1" dirty="0">
                <a:solidFill>
                  <a:srgbClr val="FFFFFF"/>
                </a:solidFill>
              </a:rPr>
              <a:t>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5831" y="1790290"/>
            <a:ext cx="5950170" cy="4874852"/>
          </a:xfrm>
        </p:spPr>
        <p:txBody>
          <a:bodyPr>
            <a:normAutofit fontScale="85000" lnSpcReduction="10000"/>
          </a:bodyPr>
          <a:lstStyle/>
          <a:p>
            <a:r>
              <a:rPr lang="en-GB" dirty="0"/>
              <a:t>In a Windows OS when we press: CTRL-ALT-DEL, we can open ‘</a:t>
            </a:r>
            <a:r>
              <a:rPr lang="en-GB" b="1" dirty="0">
                <a:highlight>
                  <a:srgbClr val="FFFF00"/>
                </a:highlight>
              </a:rPr>
              <a:t>Task Manager</a:t>
            </a:r>
            <a:r>
              <a:rPr lang="en-GB" dirty="0"/>
              <a:t>’, a </a:t>
            </a:r>
            <a:r>
              <a:rPr lang="en-GB" b="1" dirty="0">
                <a:highlight>
                  <a:srgbClr val="FFFF00"/>
                </a:highlight>
              </a:rPr>
              <a:t>System performance motioning tool</a:t>
            </a:r>
            <a:r>
              <a:rPr lang="en-GB" dirty="0"/>
              <a:t>.</a:t>
            </a:r>
          </a:p>
          <a:p>
            <a:r>
              <a:rPr lang="en-GB" dirty="0"/>
              <a:t>Task Manager allows us to see the </a:t>
            </a:r>
            <a:r>
              <a:rPr lang="en-GB" b="1" dirty="0">
                <a:highlight>
                  <a:srgbClr val="FFFF00"/>
                </a:highlight>
              </a:rPr>
              <a:t>hundreds</a:t>
            </a:r>
            <a:r>
              <a:rPr lang="en-GB" dirty="0"/>
              <a:t> of processes the OS is running </a:t>
            </a:r>
            <a:r>
              <a:rPr lang="en-GB" b="1" dirty="0">
                <a:highlight>
                  <a:srgbClr val="FFFF00"/>
                </a:highlight>
              </a:rPr>
              <a:t>simultaneously</a:t>
            </a:r>
            <a:r>
              <a:rPr lang="en-GB" dirty="0"/>
              <a:t>.</a:t>
            </a:r>
          </a:p>
          <a:p>
            <a:r>
              <a:rPr lang="en-GB" dirty="0"/>
              <a:t>Modern OS manages many processes at once including </a:t>
            </a:r>
            <a:r>
              <a:rPr lang="en-GB" b="1" dirty="0"/>
              <a:t>Applications</a:t>
            </a:r>
            <a:r>
              <a:rPr lang="en-GB" dirty="0"/>
              <a:t>, </a:t>
            </a:r>
            <a:r>
              <a:rPr lang="en-GB" b="1" dirty="0"/>
              <a:t>background processes</a:t>
            </a:r>
            <a:r>
              <a:rPr lang="en-GB" dirty="0"/>
              <a:t>, </a:t>
            </a:r>
            <a:r>
              <a:rPr lang="en-GB" b="1" dirty="0"/>
              <a:t>network connections, manages</a:t>
            </a:r>
            <a:r>
              <a:rPr lang="en-GB" dirty="0"/>
              <a:t> </a:t>
            </a:r>
            <a:r>
              <a:rPr lang="en-GB" b="1" dirty="0"/>
              <a:t>System Performance </a:t>
            </a:r>
            <a:r>
              <a:rPr lang="en-GB" dirty="0"/>
              <a:t>and the </a:t>
            </a:r>
            <a:r>
              <a:rPr lang="en-GB" b="1" dirty="0"/>
              <a:t>Users</a:t>
            </a:r>
            <a:r>
              <a:rPr lang="en-GB" dirty="0"/>
              <a:t> logged-in the system.</a:t>
            </a:r>
          </a:p>
          <a:p>
            <a:r>
              <a:rPr lang="en-GB" b="1" dirty="0"/>
              <a:t>The core of the OS is the </a:t>
            </a:r>
            <a:r>
              <a:rPr lang="en-GB" b="1" dirty="0">
                <a:highlight>
                  <a:srgbClr val="FFFF00"/>
                </a:highlight>
              </a:rPr>
              <a:t>Kernel</a:t>
            </a:r>
            <a:r>
              <a:rPr lang="en-GB" dirty="0"/>
              <a:t>, a program that </a:t>
            </a:r>
            <a:r>
              <a:rPr lang="en-GB" dirty="0">
                <a:highlight>
                  <a:srgbClr val="FFFF00"/>
                </a:highlight>
              </a:rPr>
              <a:t>manages memory and communication between the hardware and software such as the RAM and the CPU</a:t>
            </a:r>
            <a:r>
              <a:rPr lang="en-GB" dirty="0"/>
              <a:t>. More on this later.</a:t>
            </a:r>
          </a:p>
        </p:txBody>
      </p:sp>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1879409"/>
            <a:ext cx="5950170" cy="3691516"/>
          </a:xfrm>
          <a:prstGeom prst="rect">
            <a:avLst/>
          </a:prstGeom>
        </p:spPr>
      </p:pic>
      <p:sp>
        <p:nvSpPr>
          <p:cNvPr id="3" name="Rectangle 2">
            <a:extLst>
              <a:ext uri="{FF2B5EF4-FFF2-40B4-BE49-F238E27FC236}">
                <a16:creationId xmlns:a16="http://schemas.microsoft.com/office/drawing/2014/main" id="{D65ABE83-BE33-0959-63D0-1FB9A78A0EA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0796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800" b="1">
                <a:solidFill>
                  <a:srgbClr val="FFFFFF"/>
                </a:solidFill>
              </a:rPr>
              <a:t>What does an Operating System do:</a:t>
            </a:r>
            <a:endParaRPr lang="en-GB" sz="48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38200" y="1825625"/>
            <a:ext cx="10515600" cy="4351338"/>
          </a:xfrm>
        </p:spPr>
        <p:txBody>
          <a:bodyPr>
            <a:normAutofit lnSpcReduction="10000"/>
          </a:bodyPr>
          <a:lstStyle/>
          <a:p>
            <a:pPr marL="0" indent="0">
              <a:buNone/>
            </a:pPr>
            <a:r>
              <a:rPr lang="en-GB" sz="3200"/>
              <a:t>OS typical components and functions include:</a:t>
            </a:r>
          </a:p>
          <a:p>
            <a:r>
              <a:rPr lang="en-GB" sz="3200" b="1"/>
              <a:t>Process &amp; Memory Management</a:t>
            </a:r>
          </a:p>
          <a:p>
            <a:r>
              <a:rPr lang="en-GB" sz="3200" b="1"/>
              <a:t>System &amp; Performance Management</a:t>
            </a:r>
          </a:p>
          <a:p>
            <a:r>
              <a:rPr lang="en-GB" sz="3200" b="1"/>
              <a:t>Device Management </a:t>
            </a:r>
            <a:r>
              <a:rPr lang="en-GB" sz="3200"/>
              <a:t>(Manages I/O devices)</a:t>
            </a:r>
          </a:p>
          <a:p>
            <a:r>
              <a:rPr lang="en-GB" sz="3200" b="1"/>
              <a:t>Error detection and System recovery</a:t>
            </a:r>
            <a:endParaRPr lang="en-GB" sz="3200"/>
          </a:p>
          <a:p>
            <a:r>
              <a:rPr lang="en-GB" sz="3200" b="1"/>
              <a:t>System Security Management</a:t>
            </a:r>
          </a:p>
          <a:p>
            <a:r>
              <a:rPr lang="en-GB" sz="3200" b="1"/>
              <a:t>File &amp; Directory Management</a:t>
            </a:r>
          </a:p>
          <a:p>
            <a:pPr marL="0" indent="0">
              <a:buNone/>
            </a:pPr>
            <a:r>
              <a:rPr lang="en-GB"/>
              <a:t>* More on these next week.</a:t>
            </a:r>
            <a:endParaRPr lang="en-GB" dirty="0"/>
          </a:p>
        </p:txBody>
      </p:sp>
      <p:pic>
        <p:nvPicPr>
          <p:cNvPr id="3" name="Picture 2">
            <a:extLst>
              <a:ext uri="{FF2B5EF4-FFF2-40B4-BE49-F238E27FC236}">
                <a16:creationId xmlns:a16="http://schemas.microsoft.com/office/drawing/2014/main" id="{ED70438D-BE1A-F876-7AEB-C77CE93A90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623008">
            <a:off x="8352860" y="2470227"/>
            <a:ext cx="4004874" cy="2455980"/>
          </a:xfrm>
          <a:prstGeom prst="rect">
            <a:avLst/>
          </a:prstGeom>
        </p:spPr>
      </p:pic>
      <p:sp>
        <p:nvSpPr>
          <p:cNvPr id="4" name="Rectangle 3">
            <a:extLst>
              <a:ext uri="{FF2B5EF4-FFF2-40B4-BE49-F238E27FC236}">
                <a16:creationId xmlns:a16="http://schemas.microsoft.com/office/drawing/2014/main" id="{29D002C6-E029-A99E-FB8A-FEEA173FCB8F}"/>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7333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32A646-A19C-1AF7-46E4-0CAE1FF088A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F3BA272-281C-505F-0BEA-5E4D6FB8A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602E3F6-5AF8-BD39-82B3-34E052705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A52636-7FE6-56BE-F1B4-2402FB5E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9F75D7C-775D-6ECC-5FCE-665FACE8C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F6A5BA9-9A4A-1F7B-1D95-426DD19C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197E3B-E5C9-77F8-7C01-0CC80C258861}"/>
              </a:ext>
            </a:extLst>
          </p:cNvPr>
          <p:cNvSpPr>
            <a:spLocks noGrp="1"/>
          </p:cNvSpPr>
          <p:nvPr>
            <p:ph type="title"/>
          </p:nvPr>
        </p:nvSpPr>
        <p:spPr>
          <a:xfrm>
            <a:off x="459346" y="278535"/>
            <a:ext cx="8920398" cy="1033669"/>
          </a:xfrm>
        </p:spPr>
        <p:txBody>
          <a:bodyPr>
            <a:normAutofit/>
          </a:bodyPr>
          <a:lstStyle/>
          <a:p>
            <a:r>
              <a:rPr lang="en-GB" sz="4800" b="1" dirty="0">
                <a:solidFill>
                  <a:schemeClr val="bg1"/>
                </a:solidFill>
              </a:rPr>
              <a:t>Activity: </a:t>
            </a:r>
            <a:r>
              <a:rPr lang="en-GB" sz="4800" b="1" dirty="0">
                <a:solidFill>
                  <a:srgbClr val="FFFFFF"/>
                </a:solidFill>
              </a:rPr>
              <a:t>Q. 5 most used OSs today?</a:t>
            </a:r>
          </a:p>
        </p:txBody>
      </p:sp>
      <p:pic>
        <p:nvPicPr>
          <p:cNvPr id="4" name="Picture 3" descr="A picture containing text, electronics, computer&#10;&#10;Description automatically generated">
            <a:extLst>
              <a:ext uri="{FF2B5EF4-FFF2-40B4-BE49-F238E27FC236}">
                <a16:creationId xmlns:a16="http://schemas.microsoft.com/office/drawing/2014/main" id="{47134ADD-8A82-9078-9578-66222CB9CDC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796" r="12151" b="4406"/>
          <a:stretch/>
        </p:blipFill>
        <p:spPr>
          <a:xfrm>
            <a:off x="9033164" y="3443478"/>
            <a:ext cx="3034145" cy="3135987"/>
          </a:xfrm>
          <a:prstGeom prst="rect">
            <a:avLst/>
          </a:prstGeom>
        </p:spPr>
      </p:pic>
      <p:sp>
        <p:nvSpPr>
          <p:cNvPr id="3" name="Content Placeholder 3">
            <a:extLst>
              <a:ext uri="{FF2B5EF4-FFF2-40B4-BE49-F238E27FC236}">
                <a16:creationId xmlns:a16="http://schemas.microsoft.com/office/drawing/2014/main" id="{CAD83F72-1452-8B26-AA66-CFB24F36F9FF}"/>
              </a:ext>
            </a:extLst>
          </p:cNvPr>
          <p:cNvSpPr>
            <a:spLocks noGrp="1"/>
          </p:cNvSpPr>
          <p:nvPr>
            <p:ph idx="1"/>
          </p:nvPr>
        </p:nvSpPr>
        <p:spPr>
          <a:xfrm>
            <a:off x="331052" y="1890844"/>
            <a:ext cx="11937147" cy="4351338"/>
          </a:xfrm>
        </p:spPr>
        <p:txBody>
          <a:bodyPr/>
          <a:lstStyle/>
          <a:p>
            <a:pPr marL="0" indent="0">
              <a:buNone/>
            </a:pPr>
            <a:r>
              <a:rPr lang="en-US" sz="4000" b="1" dirty="0"/>
              <a:t>Off the top of your head: </a:t>
            </a:r>
            <a:br>
              <a:rPr lang="en-US" sz="4000" b="1" dirty="0"/>
            </a:br>
            <a:r>
              <a:rPr lang="en-US" sz="3200" dirty="0"/>
              <a:t>Document an answer to the following question:</a:t>
            </a:r>
          </a:p>
          <a:p>
            <a:r>
              <a:rPr lang="en-US" sz="4400" dirty="0"/>
              <a:t> Q. </a:t>
            </a:r>
            <a:r>
              <a:rPr lang="en-GB" sz="4400" dirty="0">
                <a:highlight>
                  <a:srgbClr val="FFFF00"/>
                </a:highlight>
              </a:rPr>
              <a:t>What are the 5 most commonly used </a:t>
            </a:r>
            <a:br>
              <a:rPr lang="en-GB" sz="4400" dirty="0">
                <a:highlight>
                  <a:srgbClr val="FFFF00"/>
                </a:highlight>
              </a:rPr>
            </a:br>
            <a:r>
              <a:rPr lang="en-GB" sz="4400" dirty="0">
                <a:highlight>
                  <a:srgbClr val="FFFF00"/>
                </a:highlight>
              </a:rPr>
              <a:t>OSs today</a:t>
            </a:r>
            <a:r>
              <a:rPr lang="en-GB" sz="4400" dirty="0"/>
              <a:t>? </a:t>
            </a:r>
            <a:br>
              <a:rPr lang="en-GB" sz="3600" dirty="0"/>
            </a:br>
            <a:r>
              <a:rPr lang="en-GB" sz="2400" dirty="0"/>
              <a:t>* Save the answer in your </a:t>
            </a:r>
            <a:r>
              <a:rPr lang="en-US" sz="2400" dirty="0"/>
              <a:t>‘</a:t>
            </a:r>
            <a:r>
              <a:rPr lang="en-US" sz="2400" b="1" dirty="0"/>
              <a:t>Lecture Activity log</a:t>
            </a:r>
            <a:r>
              <a:rPr lang="en-US" sz="2400" dirty="0"/>
              <a:t>’ document.</a:t>
            </a:r>
            <a:endParaRPr lang="en-US" sz="2400" b="1" dirty="0"/>
          </a:p>
        </p:txBody>
      </p:sp>
      <p:sp>
        <p:nvSpPr>
          <p:cNvPr id="5" name="Rectangle 4">
            <a:extLst>
              <a:ext uri="{FF2B5EF4-FFF2-40B4-BE49-F238E27FC236}">
                <a16:creationId xmlns:a16="http://schemas.microsoft.com/office/drawing/2014/main" id="{58F08E36-31CD-1AAB-D0C0-2AAD0FDDF0BD}"/>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8513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2BCDF-D950-5729-D26D-8B71C91CF79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3282C6-D4AA-E1A3-952B-F231998D0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CC45D9A-3D1D-AEBB-FE3B-79010B5C1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45D8586-2FAC-D7FF-E91C-E5E71D55B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C342719-E111-C1A5-1EBF-9E3846651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BC379F2-E9D6-C63C-2B42-1DEAA5EDB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133123-B43C-0900-8FF6-487976F365BE}"/>
              </a:ext>
            </a:extLst>
          </p:cNvPr>
          <p:cNvSpPr>
            <a:spLocks noGrp="1"/>
          </p:cNvSpPr>
          <p:nvPr>
            <p:ph type="title"/>
          </p:nvPr>
        </p:nvSpPr>
        <p:spPr>
          <a:xfrm>
            <a:off x="290508" y="271320"/>
            <a:ext cx="11442142" cy="1033669"/>
          </a:xfrm>
        </p:spPr>
        <p:txBody>
          <a:bodyPr>
            <a:normAutofit/>
          </a:bodyPr>
          <a:lstStyle/>
          <a:p>
            <a:r>
              <a:rPr lang="en-GB" sz="4800" b="1" dirty="0">
                <a:solidFill>
                  <a:schemeClr val="bg1"/>
                </a:solidFill>
              </a:rPr>
              <a:t>Activity: </a:t>
            </a:r>
            <a:r>
              <a:rPr lang="en-GB" sz="4800" b="1" dirty="0">
                <a:solidFill>
                  <a:srgbClr val="FFFFFF"/>
                </a:solidFill>
              </a:rPr>
              <a:t>Q. Which OSs do you use?</a:t>
            </a:r>
          </a:p>
        </p:txBody>
      </p:sp>
      <p:sp>
        <p:nvSpPr>
          <p:cNvPr id="11" name="Content Placeholder 3">
            <a:extLst>
              <a:ext uri="{FF2B5EF4-FFF2-40B4-BE49-F238E27FC236}">
                <a16:creationId xmlns:a16="http://schemas.microsoft.com/office/drawing/2014/main" id="{19489293-CFC5-CD03-DA04-3CA6DD78A916}"/>
              </a:ext>
            </a:extLst>
          </p:cNvPr>
          <p:cNvSpPr>
            <a:spLocks noGrp="1"/>
          </p:cNvSpPr>
          <p:nvPr>
            <p:ph idx="1"/>
          </p:nvPr>
        </p:nvSpPr>
        <p:spPr>
          <a:xfrm>
            <a:off x="377436" y="1920862"/>
            <a:ext cx="10456010" cy="4351338"/>
          </a:xfrm>
        </p:spPr>
        <p:txBody>
          <a:bodyPr>
            <a:normAutofit/>
          </a:bodyPr>
          <a:lstStyle/>
          <a:p>
            <a:pPr marL="0" indent="0" fontAlgn="base">
              <a:buNone/>
            </a:pPr>
            <a:r>
              <a:rPr lang="en-GB" sz="3600" b="1" dirty="0"/>
              <a:t>Which </a:t>
            </a:r>
            <a:r>
              <a:rPr lang="en-US" sz="3600" b="1" dirty="0"/>
              <a:t>Operating Systems</a:t>
            </a:r>
            <a:r>
              <a:rPr lang="en-GB" sz="3600" b="1" dirty="0"/>
              <a:t> do you use? </a:t>
            </a:r>
          </a:p>
          <a:p>
            <a:pPr marL="457200" indent="-457200" fontAlgn="base">
              <a:buFont typeface="+mj-lt"/>
              <a:buAutoNum type="arabicPeriod"/>
            </a:pPr>
            <a:r>
              <a:rPr lang="en-US" sz="3600" dirty="0">
                <a:highlight>
                  <a:srgbClr val="FFFF00"/>
                </a:highlight>
              </a:rPr>
              <a:t>Pair up with someone (with 1 or 2 people)</a:t>
            </a:r>
            <a:r>
              <a:rPr lang="en-US" sz="3600" dirty="0"/>
              <a:t> near to you.</a:t>
            </a:r>
          </a:p>
          <a:p>
            <a:pPr marL="457200" indent="-457200" fontAlgn="base">
              <a:buFont typeface="+mj-lt"/>
              <a:buAutoNum type="arabicPeriod"/>
            </a:pPr>
            <a:r>
              <a:rPr lang="en-US" sz="3600" dirty="0">
                <a:highlight>
                  <a:srgbClr val="FFFF00"/>
                </a:highlight>
              </a:rPr>
              <a:t>Discuss which Operating Systems you use?</a:t>
            </a:r>
            <a:r>
              <a:rPr lang="en-US" sz="3600" dirty="0"/>
              <a:t> On your PC/laptop/phone/at-home/at-work/for-gaming?</a:t>
            </a:r>
          </a:p>
        </p:txBody>
      </p:sp>
      <p:pic>
        <p:nvPicPr>
          <p:cNvPr id="3" name="Picture 2" descr="10 Best Operating Systems for Laptops and Computers [2021 LIST]">
            <a:extLst>
              <a:ext uri="{FF2B5EF4-FFF2-40B4-BE49-F238E27FC236}">
                <a16:creationId xmlns:a16="http://schemas.microsoft.com/office/drawing/2014/main" id="{93A71E4D-799B-B30C-8DAE-60D0D47C1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0222" y="4865157"/>
            <a:ext cx="3855077" cy="178563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64E34C4-30D4-9873-6CE7-1E0C1EE64245}"/>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80557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E8F880-78B8-221B-6EF4-B0F2FD3E8E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C894FD-CD91-E53F-4C7C-85F78EAFA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D360A1-8F73-1E4A-1F70-05A2BC779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B91A773-04BD-3799-EA53-62C8B3D08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71C24EF-D0A5-2D8D-D061-474825592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91A46A3-4518-8402-9E61-545B647DE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B98BC9-C6D5-39E2-6563-88C4E4DA58DB}"/>
              </a:ext>
            </a:extLst>
          </p:cNvPr>
          <p:cNvSpPr>
            <a:spLocks noGrp="1"/>
          </p:cNvSpPr>
          <p:nvPr>
            <p:ph type="title"/>
          </p:nvPr>
        </p:nvSpPr>
        <p:spPr>
          <a:xfrm>
            <a:off x="290508" y="271320"/>
            <a:ext cx="11442142" cy="1033669"/>
          </a:xfrm>
        </p:spPr>
        <p:txBody>
          <a:bodyPr>
            <a:normAutofit/>
          </a:bodyPr>
          <a:lstStyle/>
          <a:p>
            <a:r>
              <a:rPr lang="en-GB" sz="4800" b="1" dirty="0">
                <a:solidFill>
                  <a:srgbClr val="002060"/>
                </a:solidFill>
                <a:highlight>
                  <a:srgbClr val="FFFF00"/>
                </a:highlight>
              </a:rPr>
              <a:t>Activity:</a:t>
            </a:r>
            <a:r>
              <a:rPr lang="en-GB" sz="4800" b="1" dirty="0">
                <a:solidFill>
                  <a:srgbClr val="002060"/>
                </a:solidFill>
              </a:rPr>
              <a:t> </a:t>
            </a:r>
            <a:r>
              <a:rPr lang="en-GB" sz="4800" b="1" dirty="0">
                <a:solidFill>
                  <a:srgbClr val="FFFFFF"/>
                </a:solidFill>
              </a:rPr>
              <a:t>Q. What is the best OS?</a:t>
            </a:r>
          </a:p>
        </p:txBody>
      </p:sp>
      <p:sp>
        <p:nvSpPr>
          <p:cNvPr id="11" name="Content Placeholder 3">
            <a:extLst>
              <a:ext uri="{FF2B5EF4-FFF2-40B4-BE49-F238E27FC236}">
                <a16:creationId xmlns:a16="http://schemas.microsoft.com/office/drawing/2014/main" id="{557A7A0B-691B-DBFF-6ACC-A1904B9751BC}"/>
              </a:ext>
            </a:extLst>
          </p:cNvPr>
          <p:cNvSpPr>
            <a:spLocks noGrp="1"/>
          </p:cNvSpPr>
          <p:nvPr>
            <p:ph idx="1"/>
          </p:nvPr>
        </p:nvSpPr>
        <p:spPr>
          <a:xfrm>
            <a:off x="377436" y="1920862"/>
            <a:ext cx="10456010" cy="4351338"/>
          </a:xfrm>
        </p:spPr>
        <p:txBody>
          <a:bodyPr>
            <a:normAutofit/>
          </a:bodyPr>
          <a:lstStyle/>
          <a:p>
            <a:pPr marL="0" indent="0" fontAlgn="base">
              <a:buNone/>
            </a:pPr>
            <a:r>
              <a:rPr lang="en-GB" sz="3600" b="1" dirty="0"/>
              <a:t>Which </a:t>
            </a:r>
            <a:r>
              <a:rPr lang="en-US" sz="3600" b="1" dirty="0"/>
              <a:t>Operating System</a:t>
            </a:r>
            <a:r>
              <a:rPr lang="en-GB" sz="3600" b="1" dirty="0"/>
              <a:t> is the best? </a:t>
            </a:r>
          </a:p>
          <a:p>
            <a:pPr marL="457200" indent="-457200" fontAlgn="base">
              <a:buFont typeface="+mj-lt"/>
              <a:buAutoNum type="arabicPeriod"/>
            </a:pPr>
            <a:r>
              <a:rPr lang="en-US" sz="3600" dirty="0"/>
              <a:t>In your pair or small group of 2/3 people</a:t>
            </a:r>
          </a:p>
          <a:p>
            <a:pPr marL="457200" indent="-457200" fontAlgn="base">
              <a:buFont typeface="+mj-lt"/>
              <a:buAutoNum type="arabicPeriod"/>
            </a:pPr>
            <a:r>
              <a:rPr lang="en-US" sz="3600" dirty="0">
                <a:highlight>
                  <a:srgbClr val="FFFF00"/>
                </a:highlight>
              </a:rPr>
              <a:t>Which is the best Operating System?</a:t>
            </a:r>
            <a:endParaRPr lang="en-US" sz="3600" dirty="0"/>
          </a:p>
          <a:p>
            <a:pPr marL="457200" indent="-457200" fontAlgn="base">
              <a:buFont typeface="+mj-lt"/>
              <a:buAutoNum type="arabicPeriod"/>
            </a:pPr>
            <a:endParaRPr lang="en-US" sz="4400" dirty="0"/>
          </a:p>
        </p:txBody>
      </p:sp>
      <p:pic>
        <p:nvPicPr>
          <p:cNvPr id="3" name="Picture 2" descr="10 Best Operating Systems for Laptops and Computers [2021 LIST]">
            <a:extLst>
              <a:ext uri="{FF2B5EF4-FFF2-40B4-BE49-F238E27FC236}">
                <a16:creationId xmlns:a16="http://schemas.microsoft.com/office/drawing/2014/main" id="{5FC6875F-5AAB-7915-0047-E9B38AA4C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8459" y="4242305"/>
            <a:ext cx="3855077" cy="178563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0678134-AB3A-019D-5786-77611455A87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80006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C7EA70-84A8-30B1-6694-D403A33D957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E172B2-1517-AAC1-0243-741CAB312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CA639F4-1F27-6523-2A4D-983354882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88A837C-40E7-D4C2-D88C-39FCD2E7D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C5AC5F4-E238-33B5-3E10-775C715A1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DA95886-CD6E-2600-2CB4-23244158E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E317B-9262-87C0-4FC7-8873FB3E1335}"/>
              </a:ext>
            </a:extLst>
          </p:cNvPr>
          <p:cNvSpPr>
            <a:spLocks noGrp="1"/>
          </p:cNvSpPr>
          <p:nvPr>
            <p:ph type="title"/>
          </p:nvPr>
        </p:nvSpPr>
        <p:spPr>
          <a:xfrm>
            <a:off x="290508" y="271320"/>
            <a:ext cx="11442142" cy="1033669"/>
          </a:xfrm>
        </p:spPr>
        <p:txBody>
          <a:bodyPr>
            <a:normAutofit/>
          </a:bodyPr>
          <a:lstStyle/>
          <a:p>
            <a:r>
              <a:rPr lang="en-GB" sz="4800" b="1">
                <a:solidFill>
                  <a:srgbClr val="FFFFFF"/>
                </a:solidFill>
              </a:rPr>
              <a:t>Q. Which OS does this Logo represent?</a:t>
            </a:r>
            <a:endParaRPr lang="en-GB" sz="4800" b="1" dirty="0">
              <a:solidFill>
                <a:srgbClr val="FFFFFF"/>
              </a:solidFill>
            </a:endParaRPr>
          </a:p>
        </p:txBody>
      </p:sp>
      <p:pic>
        <p:nvPicPr>
          <p:cNvPr id="6" name="Picture 5" descr="Linux - Wikipedia">
            <a:extLst>
              <a:ext uri="{FF2B5EF4-FFF2-40B4-BE49-F238E27FC236}">
                <a16:creationId xmlns:a16="http://schemas.microsoft.com/office/drawing/2014/main" id="{13E3714C-594F-044F-0288-3322F56EB6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7650" y="2030125"/>
            <a:ext cx="3398725" cy="402480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8F433F86-8469-C870-F378-A84A75B04B0A}"/>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2220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FC5501-F62B-9B7B-2060-5E1125A4CF7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41412B-8E90-5E2D-7A99-962235D0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DB59EDE-A69C-77F7-0FBA-DFBF0CDCD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E32CF90-D7CD-9847-8AFB-25333ACF9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ACA347F-9B63-0939-BDFA-B6B99A257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297D44E-95B9-6A13-5069-D455AD544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FA13C0-DDF8-E2C2-D69D-E953591DF35A}"/>
              </a:ext>
            </a:extLst>
          </p:cNvPr>
          <p:cNvSpPr>
            <a:spLocks noGrp="1"/>
          </p:cNvSpPr>
          <p:nvPr>
            <p:ph type="title"/>
          </p:nvPr>
        </p:nvSpPr>
        <p:spPr>
          <a:xfrm>
            <a:off x="304442" y="229455"/>
            <a:ext cx="11684358" cy="1033669"/>
          </a:xfrm>
        </p:spPr>
        <p:txBody>
          <a:bodyPr>
            <a:normAutofit fontScale="90000"/>
          </a:bodyPr>
          <a:lstStyle/>
          <a:p>
            <a:r>
              <a:rPr lang="en-GB" sz="4800" dirty="0">
                <a:solidFill>
                  <a:schemeClr val="bg1"/>
                </a:solidFill>
                <a:effectLst/>
                <a:latin typeface="Calibri" panose="020F0502020204030204" pitchFamily="34" charset="0"/>
                <a:ea typeface="Times New Roman" panose="02020603050405020304" pitchFamily="18" charset="0"/>
              </a:rPr>
              <a:t>4</a:t>
            </a:r>
            <a:r>
              <a:rPr lang="en-GB" sz="4800" baseline="30000" dirty="0">
                <a:solidFill>
                  <a:schemeClr val="bg1"/>
                </a:solidFill>
                <a:effectLst/>
                <a:latin typeface="Calibri" panose="020F0502020204030204" pitchFamily="34" charset="0"/>
                <a:ea typeface="Times New Roman" panose="02020603050405020304" pitchFamily="18" charset="0"/>
              </a:rPr>
              <a:t>th</a:t>
            </a:r>
            <a:r>
              <a:rPr lang="en-GB" sz="4800" dirty="0">
                <a:solidFill>
                  <a:schemeClr val="bg1"/>
                </a:solidFill>
                <a:effectLst/>
                <a:latin typeface="Calibri" panose="020F0502020204030204" pitchFamily="34" charset="0"/>
                <a:ea typeface="Times New Roman" panose="02020603050405020304" pitchFamily="18" charset="0"/>
              </a:rPr>
              <a:t> Gen. OSs - 70s to early 90s:</a:t>
            </a:r>
            <a:r>
              <a:rPr lang="en-GB" sz="4800" dirty="0">
                <a:solidFill>
                  <a:schemeClr val="bg1"/>
                </a:solidFill>
                <a:latin typeface="Calibri" panose="020F0502020204030204" pitchFamily="34" charset="0"/>
                <a:ea typeface="Times New Roman" panose="02020603050405020304" pitchFamily="18" charset="0"/>
              </a:rPr>
              <a:t> </a:t>
            </a:r>
            <a:r>
              <a:rPr lang="en-GB" sz="4800" dirty="0">
                <a:solidFill>
                  <a:schemeClr val="bg1"/>
                </a:solidFill>
                <a:effectLst/>
                <a:latin typeface="Calibri" panose="020F0502020204030204" pitchFamily="34" charset="0"/>
                <a:ea typeface="Times New Roman" panose="02020603050405020304" pitchFamily="18" charset="0"/>
              </a:rPr>
              <a:t>Personal Computers</a:t>
            </a:r>
            <a:endParaRPr lang="en-GB" sz="4800"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BD6E761B-C464-6829-B86F-850083EA7B23}"/>
              </a:ext>
            </a:extLst>
          </p:cNvPr>
          <p:cNvSpPr txBox="1"/>
          <p:nvPr/>
        </p:nvSpPr>
        <p:spPr>
          <a:xfrm>
            <a:off x="129737" y="1590741"/>
            <a:ext cx="8842104" cy="4985980"/>
          </a:xfrm>
          <a:prstGeom prst="rect">
            <a:avLst/>
          </a:prstGeom>
          <a:noFill/>
        </p:spPr>
        <p:txBody>
          <a:bodyPr wrap="square">
            <a:spAutoFit/>
          </a:bodyPr>
          <a:lstStyle/>
          <a:p>
            <a:pPr marL="285750" indent="-285750">
              <a:buFont typeface="Arial" panose="020B0604020202020204" pitchFamily="34" charset="0"/>
              <a:buChar char="•"/>
            </a:pPr>
            <a:r>
              <a:rPr kumimoji="0" lang="en-GB" sz="2800" b="0" i="0" u="none" strike="noStrike" kern="1200" cap="none" spc="0" normalizeH="0" baseline="0" noProof="0" dirty="0">
                <a:ln>
                  <a:noFill/>
                </a:ln>
                <a:solidFill>
                  <a:srgbClr val="232323"/>
                </a:solidFill>
                <a:effectLst/>
                <a:uLnTx/>
                <a:uFillTx/>
                <a:ea typeface="Times New Roman" panose="02020603050405020304" pitchFamily="18" charset="0"/>
                <a:cs typeface="+mn-cs"/>
              </a:rPr>
              <a:t>In the 70s &amp; 80s, the development of </a:t>
            </a:r>
            <a:r>
              <a:rPr kumimoji="0" lang="en-GB" sz="2800" b="1" i="0" u="none" strike="noStrike" kern="1200" cap="none" spc="0" normalizeH="0" baseline="0" noProof="0" dirty="0">
                <a:ln>
                  <a:noFill/>
                </a:ln>
                <a:solidFill>
                  <a:srgbClr val="232323"/>
                </a:solidFill>
                <a:effectLst/>
                <a:highlight>
                  <a:srgbClr val="FFFF00"/>
                </a:highlight>
                <a:uLnTx/>
                <a:uFillTx/>
                <a:ea typeface="Times New Roman" panose="02020603050405020304" pitchFamily="18" charset="0"/>
                <a:cs typeface="+mn-cs"/>
              </a:rPr>
              <a:t>Microprocessor CPUs</a:t>
            </a:r>
            <a:r>
              <a:rPr kumimoji="0" lang="en-GB" sz="2800" b="1" i="0" u="none" strike="noStrike" kern="1200" cap="none" spc="0" normalizeH="0" baseline="0" noProof="0" dirty="0">
                <a:ln>
                  <a:noFill/>
                </a:ln>
                <a:solidFill>
                  <a:srgbClr val="232323"/>
                </a:solidFill>
                <a:effectLst/>
                <a:uLnTx/>
                <a:uFillTx/>
                <a:ea typeface="Times New Roman" panose="02020603050405020304" pitchFamily="18" charset="0"/>
                <a:cs typeface="+mn-cs"/>
              </a:rPr>
              <a:t> </a:t>
            </a:r>
            <a:r>
              <a:rPr kumimoji="0" lang="en-GB" sz="2800" b="0" i="0" u="none" strike="noStrike" kern="1200" cap="none" spc="0" normalizeH="0" baseline="0" noProof="0" dirty="0">
                <a:ln>
                  <a:noFill/>
                </a:ln>
                <a:solidFill>
                  <a:srgbClr val="232323"/>
                </a:solidFill>
                <a:effectLst/>
                <a:uLnTx/>
                <a:uFillTx/>
                <a:ea typeface="Times New Roman" panose="02020603050405020304" pitchFamily="18" charset="0"/>
                <a:cs typeface="+mn-cs"/>
              </a:rPr>
              <a:t>and </a:t>
            </a:r>
            <a:r>
              <a:rPr lang="en-GB" sz="2800" dirty="0">
                <a:solidFill>
                  <a:srgbClr val="232323"/>
                </a:solidFill>
                <a:ea typeface="Times New Roman" panose="02020603050405020304" pitchFamily="18" charset="0"/>
              </a:rPr>
              <a:t>m</a:t>
            </a:r>
            <a:r>
              <a:rPr kumimoji="0" lang="en-GB" sz="2800" i="0" u="none" strike="noStrike" kern="1200" cap="none" spc="0" normalizeH="0" baseline="0" noProof="0" dirty="0">
                <a:ln>
                  <a:noFill/>
                </a:ln>
                <a:solidFill>
                  <a:srgbClr val="232323"/>
                </a:solidFill>
                <a:effectLst/>
                <a:uLnTx/>
                <a:uFillTx/>
                <a:ea typeface="Times New Roman" panose="02020603050405020304" pitchFamily="18" charset="0"/>
                <a:cs typeface="+mn-cs"/>
              </a:rPr>
              <a:t>ore</a:t>
            </a:r>
            <a:r>
              <a:rPr kumimoji="0" lang="en-GB" sz="2800" b="1" i="0" u="none" strike="noStrike" kern="1200" cap="none" spc="0" normalizeH="0" baseline="0" noProof="0" dirty="0">
                <a:ln>
                  <a:noFill/>
                </a:ln>
                <a:solidFill>
                  <a:srgbClr val="232323"/>
                </a:solidFill>
                <a:effectLst/>
                <a:uLnTx/>
                <a:uFillTx/>
                <a:ea typeface="Times New Roman" panose="02020603050405020304" pitchFamily="18" charset="0"/>
                <a:cs typeface="+mn-cs"/>
              </a:rPr>
              <a:t> user-friendly</a:t>
            </a:r>
            <a:r>
              <a:rPr kumimoji="0" lang="en-GB" sz="2800" b="0" i="0" u="none" strike="noStrike" kern="1200" cap="none" spc="0" normalizeH="0" baseline="0" noProof="0" dirty="0">
                <a:ln>
                  <a:noFill/>
                </a:ln>
                <a:solidFill>
                  <a:srgbClr val="232323"/>
                </a:solidFill>
                <a:effectLst/>
                <a:uLnTx/>
                <a:uFillTx/>
                <a:ea typeface="Times New Roman" panose="02020603050405020304" pitchFamily="18" charset="0"/>
                <a:cs typeface="+mn-cs"/>
              </a:rPr>
              <a:t> </a:t>
            </a:r>
            <a:r>
              <a:rPr kumimoji="0" lang="en-GB" sz="2800" b="1" i="0" u="none" strike="noStrike" kern="1200" cap="none" spc="0" normalizeH="0" baseline="0" noProof="0" dirty="0">
                <a:ln>
                  <a:noFill/>
                </a:ln>
                <a:solidFill>
                  <a:srgbClr val="232323"/>
                </a:solidFill>
                <a:effectLst/>
                <a:uLnTx/>
                <a:uFillTx/>
                <a:ea typeface="Times New Roman" panose="02020603050405020304" pitchFamily="18" charset="0"/>
                <a:cs typeface="+mn-cs"/>
              </a:rPr>
              <a:t>Operating systems </a:t>
            </a:r>
            <a:r>
              <a:rPr kumimoji="0" lang="en-GB" sz="2800" i="0" u="none" strike="noStrike" kern="1200" cap="none" spc="0" normalizeH="0" baseline="0" noProof="0" dirty="0">
                <a:ln>
                  <a:noFill/>
                </a:ln>
                <a:solidFill>
                  <a:srgbClr val="232323"/>
                </a:solidFill>
                <a:effectLst/>
                <a:uLnTx/>
                <a:uFillTx/>
                <a:ea typeface="Times New Roman" panose="02020603050405020304" pitchFamily="18" charset="0"/>
                <a:cs typeface="+mn-cs"/>
              </a:rPr>
              <a:t>with</a:t>
            </a:r>
            <a:r>
              <a:rPr kumimoji="0" lang="en-GB" sz="2800" b="1" i="0" u="none" strike="noStrike" kern="1200" cap="none" spc="0" normalizeH="0" baseline="0" noProof="0" dirty="0">
                <a:ln>
                  <a:noFill/>
                </a:ln>
                <a:solidFill>
                  <a:srgbClr val="232323"/>
                </a:solidFill>
                <a:effectLst/>
                <a:uLnTx/>
                <a:uFillTx/>
                <a:ea typeface="Times New Roman" panose="02020603050405020304" pitchFamily="18" charset="0"/>
                <a:cs typeface="+mn-cs"/>
              </a:rPr>
              <a:t> </a:t>
            </a:r>
            <a:r>
              <a:rPr kumimoji="0" lang="en-GB" sz="2800" b="1" i="0" u="none" strike="noStrike" kern="1200" cap="none" spc="0" normalizeH="0" baseline="0" noProof="0" dirty="0">
                <a:ln>
                  <a:noFill/>
                </a:ln>
                <a:solidFill>
                  <a:srgbClr val="333333"/>
                </a:solidFill>
                <a:effectLst/>
                <a:uLnTx/>
                <a:uFillTx/>
                <a:ea typeface="Times New Roman" panose="02020603050405020304" pitchFamily="18" charset="0"/>
                <a:cs typeface="+mn-cs"/>
              </a:rPr>
              <a:t>User interfaces </a:t>
            </a:r>
            <a:r>
              <a:rPr lang="en-GB" sz="2800" b="1" dirty="0">
                <a:solidFill>
                  <a:srgbClr val="333333"/>
                </a:solidFill>
                <a:ea typeface="Times New Roman" panose="02020603050405020304" pitchFamily="18" charset="0"/>
              </a:rPr>
              <a:t>&amp; </a:t>
            </a:r>
            <a:r>
              <a:rPr kumimoji="0" lang="en-GB" sz="2800" b="1" i="0" u="none" strike="noStrike" kern="1200" cap="none" spc="0" normalizeH="0" baseline="0" noProof="0" dirty="0">
                <a:ln>
                  <a:noFill/>
                </a:ln>
                <a:solidFill>
                  <a:srgbClr val="232323"/>
                </a:solidFill>
                <a:effectLst/>
                <a:uLnTx/>
                <a:uFillTx/>
                <a:ea typeface="Times New Roman" panose="02020603050405020304" pitchFamily="18" charset="0"/>
                <a:cs typeface="+mn-cs"/>
              </a:rPr>
              <a:t>file systems, </a:t>
            </a:r>
            <a:r>
              <a:rPr kumimoji="0" lang="en-GB" sz="2800" b="0" i="0" u="none" strike="noStrike" kern="1200" cap="none" spc="0" normalizeH="0" baseline="0" noProof="0" dirty="0">
                <a:ln>
                  <a:noFill/>
                </a:ln>
                <a:solidFill>
                  <a:srgbClr val="333333"/>
                </a:solidFill>
                <a:effectLst/>
                <a:uLnTx/>
                <a:uFillTx/>
                <a:ea typeface="Times New Roman" panose="02020603050405020304" pitchFamily="18" charset="0"/>
                <a:cs typeface="+mn-cs"/>
              </a:rPr>
              <a:t>allowed for the development of the </a:t>
            </a:r>
            <a:r>
              <a:rPr kumimoji="0" lang="en-GB" sz="2800" b="1" i="0" u="none" strike="noStrike" kern="1200" cap="none" spc="0" normalizeH="0" baseline="0" noProof="0" dirty="0">
                <a:ln>
                  <a:noFill/>
                </a:ln>
                <a:solidFill>
                  <a:srgbClr val="232323"/>
                </a:solidFill>
                <a:effectLst/>
                <a:uLnTx/>
                <a:uFillTx/>
                <a:ea typeface="Times New Roman" panose="02020603050405020304" pitchFamily="18" charset="0"/>
                <a:cs typeface="+mn-cs"/>
              </a:rPr>
              <a:t>P</a:t>
            </a:r>
            <a:r>
              <a:rPr kumimoji="0" lang="en-GB" sz="2800" b="1" i="0" u="none" strike="noStrike" kern="1200" cap="none" spc="0" normalizeH="0" baseline="0" noProof="0" dirty="0">
                <a:ln>
                  <a:noFill/>
                </a:ln>
                <a:solidFill>
                  <a:srgbClr val="333333"/>
                </a:solidFill>
                <a:effectLst/>
                <a:uLnTx/>
                <a:uFillTx/>
                <a:ea typeface="Times New Roman" panose="02020603050405020304" pitchFamily="18" charset="0"/>
                <a:cs typeface="+mn-cs"/>
              </a:rPr>
              <a:t>ersonal Computer (PC)</a:t>
            </a:r>
            <a:r>
              <a:rPr kumimoji="0" lang="en-GB" sz="2800" b="0" i="0" u="none" strike="noStrike" kern="1200" cap="none" spc="0" normalizeH="0" baseline="0" noProof="0" dirty="0">
                <a:ln>
                  <a:noFill/>
                </a:ln>
                <a:solidFill>
                  <a:srgbClr val="333333"/>
                </a:solidFill>
                <a:effectLst/>
                <a:uLnTx/>
                <a:uFillTx/>
                <a:ea typeface="Times New Roman" panose="02020603050405020304" pitchFamily="18" charset="0"/>
                <a:cs typeface="+mn-cs"/>
              </a:rPr>
              <a:t>.</a:t>
            </a:r>
            <a:endParaRPr lang="en-GB" sz="2800" dirty="0">
              <a:solidFill>
                <a:srgbClr val="232323"/>
              </a:solidFill>
              <a:ea typeface="Times New Roman" panose="02020603050405020304" pitchFamily="18" charset="0"/>
            </a:endParaRPr>
          </a:p>
          <a:p>
            <a:pPr marL="285750" indent="-285750">
              <a:buFont typeface="Arial" panose="020B0604020202020204" pitchFamily="34" charset="0"/>
              <a:buChar char="•"/>
            </a:pPr>
            <a:r>
              <a:rPr lang="en-GB" sz="2800" dirty="0"/>
              <a:t>The</a:t>
            </a:r>
            <a:r>
              <a:rPr lang="en-GB" sz="2800" b="1" dirty="0"/>
              <a:t> </a:t>
            </a:r>
            <a:r>
              <a:rPr lang="en-GB" sz="2800" b="1" dirty="0">
                <a:highlight>
                  <a:srgbClr val="FFFF00"/>
                </a:highlight>
              </a:rPr>
              <a:t>Unix OS </a:t>
            </a:r>
            <a:r>
              <a:rPr lang="en-GB" sz="2800" dirty="0"/>
              <a:t>was developed at </a:t>
            </a:r>
            <a:r>
              <a:rPr lang="en-GB" sz="2800" b="1" dirty="0"/>
              <a:t>AT&amp;T's Bell Labs </a:t>
            </a:r>
            <a:r>
              <a:rPr lang="en-GB" sz="2800" dirty="0"/>
              <a:t>in the US.</a:t>
            </a:r>
          </a:p>
          <a:p>
            <a:pPr marL="285750" indent="-285750">
              <a:spcBef>
                <a:spcPts val="600"/>
              </a:spcBef>
              <a:spcAft>
                <a:spcPts val="600"/>
              </a:spcAft>
              <a:buFont typeface="Arial" panose="020B0604020202020204" pitchFamily="34" charset="0"/>
              <a:buChar char="•"/>
            </a:pPr>
            <a:r>
              <a:rPr kumimoji="0" lang="en-US" sz="2800" b="0" i="0" u="none" strike="noStrike" kern="1200" cap="none" spc="0" normalizeH="0" baseline="0" noProof="0" dirty="0">
                <a:ln>
                  <a:noFill/>
                </a:ln>
                <a:solidFill>
                  <a:prstClr val="black"/>
                </a:solidFill>
                <a:effectLst/>
                <a:uLnTx/>
                <a:uFillTx/>
                <a:ea typeface="+mn-ea"/>
                <a:cs typeface="+mn-cs"/>
              </a:rPr>
              <a:t>Unix is a </a:t>
            </a:r>
            <a:r>
              <a:rPr kumimoji="0" lang="en-US" sz="2800" b="1" i="0" u="none" strike="noStrike" kern="1200" cap="none" spc="0" normalizeH="0" baseline="0" noProof="0" dirty="0">
                <a:ln>
                  <a:noFill/>
                </a:ln>
                <a:solidFill>
                  <a:prstClr val="black"/>
                </a:solidFill>
                <a:effectLst/>
                <a:highlight>
                  <a:srgbClr val="FFFF00"/>
                </a:highlight>
                <a:uLnTx/>
                <a:uFillTx/>
                <a:ea typeface="+mn-ea"/>
                <a:cs typeface="+mn-cs"/>
              </a:rPr>
              <a:t>Multitasking</a:t>
            </a:r>
            <a:r>
              <a:rPr kumimoji="0" lang="en-US" sz="2800" b="0" i="0" u="none" strike="noStrike" kern="1200" cap="none" spc="0" normalizeH="0" baseline="0" noProof="0" dirty="0">
                <a:ln>
                  <a:noFill/>
                </a:ln>
                <a:solidFill>
                  <a:prstClr val="black"/>
                </a:solidFill>
                <a:effectLst/>
                <a:highlight>
                  <a:srgbClr val="FFFF00"/>
                </a:highlight>
                <a:uLnTx/>
                <a:uFillTx/>
                <a:ea typeface="+mn-ea"/>
                <a:cs typeface="+mn-cs"/>
              </a:rPr>
              <a:t>, </a:t>
            </a:r>
            <a:r>
              <a:rPr kumimoji="0" lang="en-US" sz="2800" b="1" i="0" u="none" strike="noStrike" kern="1200" cap="none" spc="0" normalizeH="0" baseline="0" noProof="0" dirty="0">
                <a:ln>
                  <a:noFill/>
                </a:ln>
                <a:solidFill>
                  <a:prstClr val="black"/>
                </a:solidFill>
                <a:effectLst/>
                <a:highlight>
                  <a:srgbClr val="FFFF00"/>
                </a:highlight>
                <a:uLnTx/>
                <a:uFillTx/>
                <a:ea typeface="+mn-ea"/>
                <a:cs typeface="+mn-cs"/>
              </a:rPr>
              <a:t>Modular</a:t>
            </a:r>
            <a:r>
              <a:rPr kumimoji="0" lang="en-US" sz="2800" b="0" i="0" u="none" strike="noStrike" kern="1200" cap="none" spc="0" normalizeH="0" baseline="0" noProof="0" dirty="0">
                <a:ln>
                  <a:noFill/>
                </a:ln>
                <a:solidFill>
                  <a:prstClr val="black"/>
                </a:solidFill>
                <a:effectLst/>
                <a:highlight>
                  <a:srgbClr val="FFFF00"/>
                </a:highlight>
                <a:uLnTx/>
                <a:uFillTx/>
                <a:ea typeface="+mn-ea"/>
                <a:cs typeface="+mn-cs"/>
              </a:rPr>
              <a:t>, </a:t>
            </a:r>
            <a:r>
              <a:rPr kumimoji="0" lang="en-US" sz="2800" b="1" i="0" u="none" strike="noStrike" kern="1200" cap="none" spc="0" normalizeH="0" baseline="0" noProof="0" dirty="0">
                <a:ln>
                  <a:noFill/>
                </a:ln>
                <a:solidFill>
                  <a:prstClr val="black"/>
                </a:solidFill>
                <a:effectLst/>
                <a:highlight>
                  <a:srgbClr val="FFFF00"/>
                </a:highlight>
                <a:uLnTx/>
                <a:uFillTx/>
                <a:ea typeface="+mn-ea"/>
                <a:cs typeface="+mn-cs"/>
              </a:rPr>
              <a:t>Multi-user</a:t>
            </a:r>
            <a:r>
              <a:rPr kumimoji="0" lang="en-US" sz="2800" b="0" i="0" u="none" strike="noStrike" kern="1200" cap="none" spc="0" normalizeH="0" baseline="0" noProof="0" dirty="0">
                <a:ln>
                  <a:noFill/>
                </a:ln>
                <a:solidFill>
                  <a:prstClr val="black"/>
                </a:solidFill>
                <a:effectLst/>
                <a:highlight>
                  <a:srgbClr val="FFFF00"/>
                </a:highlight>
                <a:uLnTx/>
                <a:uFillTx/>
                <a:ea typeface="+mn-ea"/>
                <a:cs typeface="+mn-cs"/>
              </a:rPr>
              <a:t> </a:t>
            </a:r>
            <a:r>
              <a:rPr kumimoji="0" lang="en-US" sz="2800" b="1" i="0" u="none" strike="noStrike" kern="1200" cap="none" spc="0" normalizeH="0" baseline="0" noProof="0" dirty="0">
                <a:ln>
                  <a:noFill/>
                </a:ln>
                <a:solidFill>
                  <a:prstClr val="black"/>
                </a:solidFill>
                <a:effectLst/>
                <a:uLnTx/>
                <a:uFillTx/>
                <a:ea typeface="+mn-ea"/>
                <a:cs typeface="+mn-cs"/>
              </a:rPr>
              <a:t>Operating System</a:t>
            </a:r>
            <a:r>
              <a:rPr kumimoji="0" lang="en-US" sz="2800" b="0" i="0" u="none" strike="noStrike" kern="1200" cap="none" spc="0" normalizeH="0" baseline="0" noProof="0" dirty="0">
                <a:ln>
                  <a:noFill/>
                </a:ln>
                <a:solidFill>
                  <a:prstClr val="black"/>
                </a:solidFill>
                <a:effectLst/>
                <a:uLnTx/>
                <a:uFillTx/>
                <a:ea typeface="+mn-ea"/>
                <a:cs typeface="+mn-cs"/>
              </a:rPr>
              <a:t>.</a:t>
            </a:r>
            <a:endParaRPr lang="en-GB" sz="280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02122"/>
                </a:solidFill>
                <a:effectLst/>
                <a:uLnTx/>
                <a:uFillTx/>
                <a:ea typeface="+mn-ea"/>
                <a:cs typeface="+mn-cs"/>
              </a:rPr>
              <a:t>It was </a:t>
            </a:r>
            <a:r>
              <a:rPr kumimoji="0" lang="en-US" sz="2800" b="0" i="0" u="none" strike="noStrike" kern="1200" cap="none" spc="0" normalizeH="0" baseline="0" noProof="0" dirty="0">
                <a:ln>
                  <a:noFill/>
                </a:ln>
                <a:solidFill>
                  <a:prstClr val="black"/>
                </a:solidFill>
                <a:effectLst/>
                <a:uLnTx/>
                <a:uFillTx/>
                <a:ea typeface="+mn-ea"/>
                <a:cs typeface="+mn-cs"/>
              </a:rPr>
              <a:t>released via license to </a:t>
            </a:r>
            <a:r>
              <a:rPr lang="en-GB" sz="2800" b="1" dirty="0"/>
              <a:t>Universities &amp; Companies </a:t>
            </a:r>
            <a:r>
              <a:rPr kumimoji="0" lang="en-US" sz="2800" b="0" i="0" u="none" strike="noStrike" kern="1200" cap="none" spc="0" normalizeH="0" baseline="0" noProof="0" dirty="0">
                <a:ln>
                  <a:noFill/>
                </a:ln>
                <a:solidFill>
                  <a:prstClr val="black"/>
                </a:solidFill>
                <a:effectLst/>
                <a:uLnTx/>
                <a:uFillTx/>
                <a:ea typeface="+mn-ea"/>
                <a:cs typeface="+mn-cs"/>
              </a:rPr>
              <a:t>in the </a:t>
            </a:r>
            <a:r>
              <a:rPr kumimoji="0" lang="en-US" sz="2800" b="1" i="0" u="none" strike="noStrike" kern="1200" cap="none" spc="0" normalizeH="0" baseline="0" noProof="0" dirty="0">
                <a:ln>
                  <a:noFill/>
                </a:ln>
                <a:solidFill>
                  <a:prstClr val="black"/>
                </a:solidFill>
                <a:effectLst/>
                <a:uLnTx/>
                <a:uFillTx/>
                <a:ea typeface="+mn-ea"/>
                <a:cs typeface="+mn-cs"/>
              </a:rPr>
              <a:t>70s</a:t>
            </a:r>
            <a:r>
              <a:rPr kumimoji="0" lang="en-US" sz="2800" b="0" i="0" u="none" strike="noStrike" kern="1200" cap="none" spc="0" normalizeH="0" baseline="0" noProof="0" dirty="0">
                <a:ln>
                  <a:noFill/>
                </a:ln>
                <a:solidFill>
                  <a:prstClr val="black"/>
                </a:solidFill>
                <a:effectLst/>
                <a:uLnTx/>
                <a:uFillTx/>
                <a:ea typeface="+mn-ea"/>
                <a:cs typeface="+mn-cs"/>
              </a:rPr>
              <a:t>.</a:t>
            </a:r>
            <a:endParaRPr lang="en-US" sz="2800" dirty="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solidFill>
                  <a:prstClr val="black"/>
                </a:solidFill>
              </a:rPr>
              <a:t>As a result, </a:t>
            </a:r>
            <a:r>
              <a:rPr lang="en-GB" sz="2800" dirty="0"/>
              <a:t>different versions of the Unix OS were developed.</a:t>
            </a:r>
          </a:p>
        </p:txBody>
      </p:sp>
      <p:pic>
        <p:nvPicPr>
          <p:cNvPr id="17" name="Picture 16" descr="A close-up of a computer chip&#10;&#10;Description automatically generated">
            <a:extLst>
              <a:ext uri="{FF2B5EF4-FFF2-40B4-BE49-F238E27FC236}">
                <a16:creationId xmlns:a16="http://schemas.microsoft.com/office/drawing/2014/main" id="{4270C6C8-2672-5EE3-EBDF-B12CDE1446C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006" t="9131" r="8082" b="5139"/>
          <a:stretch/>
        </p:blipFill>
        <p:spPr>
          <a:xfrm>
            <a:off x="8971841" y="1656176"/>
            <a:ext cx="2920535" cy="1831568"/>
          </a:xfrm>
          <a:prstGeom prst="rect">
            <a:avLst/>
          </a:prstGeom>
        </p:spPr>
      </p:pic>
      <p:pic>
        <p:nvPicPr>
          <p:cNvPr id="3086" name="Picture 14">
            <a:extLst>
              <a:ext uri="{FF2B5EF4-FFF2-40B4-BE49-F238E27FC236}">
                <a16:creationId xmlns:a16="http://schemas.microsoft.com/office/drawing/2014/main" id="{8942FEFD-FE75-8F93-433E-99F7F49F896E}"/>
              </a:ext>
            </a:extLst>
          </p:cNvPr>
          <p:cNvPicPr>
            <a:picLocks noChangeAspect="1" noChangeArrowheads="1"/>
          </p:cNvPicPr>
          <p:nvPr/>
        </p:nvPicPr>
        <p:blipFill rotWithShape="1">
          <a:blip r:embed="rId5">
            <a:duotone>
              <a:schemeClr val="accent4">
                <a:shade val="45000"/>
                <a:satMod val="135000"/>
              </a:schemeClr>
              <a:prstClr val="white"/>
            </a:duotone>
            <a:extLst>
              <a:ext uri="{BEBA8EAE-BF5A-486C-A8C5-ECC9F3942E4B}">
                <a14:imgProps xmlns:a14="http://schemas.microsoft.com/office/drawing/2010/main">
                  <a14:imgLayer r:embed="rId6">
                    <a14:imgEffect>
                      <a14:artisticCement/>
                    </a14:imgEffect>
                  </a14:imgLayer>
                </a14:imgProps>
              </a:ext>
              <a:ext uri="{28A0092B-C50C-407E-A947-70E740481C1C}">
                <a14:useLocalDpi xmlns:a14="http://schemas.microsoft.com/office/drawing/2010/main" val="0"/>
              </a:ext>
            </a:extLst>
          </a:blip>
          <a:srcRect r="6918" b="23399"/>
          <a:stretch/>
        </p:blipFill>
        <p:spPr bwMode="auto">
          <a:xfrm>
            <a:off x="8971841" y="3703770"/>
            <a:ext cx="2880502" cy="96717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E703F94-089A-1F22-B709-2DEC240D83A0}"/>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65028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735689-FAD7-4B55-36C0-17D6EF2947E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4C592-00BE-6813-D686-67F65154D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0033343-C372-3C25-0BC4-B7EDBA061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B2FB46A-02FF-744B-9294-C405F291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1655435-A6C2-C681-8B03-8E127B59F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A962DAF-0E4E-6A9A-4E1D-6EB125E39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694C1E-96CF-4BA2-31F6-E9E8884E17C3}"/>
              </a:ext>
            </a:extLst>
          </p:cNvPr>
          <p:cNvSpPr>
            <a:spLocks noGrp="1"/>
          </p:cNvSpPr>
          <p:nvPr>
            <p:ph type="title"/>
          </p:nvPr>
        </p:nvSpPr>
        <p:spPr>
          <a:xfrm>
            <a:off x="290508" y="271320"/>
            <a:ext cx="11442142" cy="1033669"/>
          </a:xfrm>
        </p:spPr>
        <p:txBody>
          <a:bodyPr>
            <a:normAutofit/>
          </a:bodyPr>
          <a:lstStyle/>
          <a:p>
            <a:r>
              <a:rPr lang="en-GB" sz="4800" b="1" dirty="0">
                <a:solidFill>
                  <a:srgbClr val="FFFFFF"/>
                </a:solidFill>
              </a:rPr>
              <a:t>Q. Which OS does this Logo represent?</a:t>
            </a:r>
          </a:p>
        </p:txBody>
      </p:sp>
      <p:pic>
        <p:nvPicPr>
          <p:cNvPr id="2050" name="Picture 2" descr="FreeBSD necked">
            <a:extLst>
              <a:ext uri="{FF2B5EF4-FFF2-40B4-BE49-F238E27FC236}">
                <a16:creationId xmlns:a16="http://schemas.microsoft.com/office/drawing/2014/main" id="{298E9E76-E597-3B35-E4A0-7E36CD01CB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665" y="2439707"/>
            <a:ext cx="3429828" cy="332452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48E9D09-7EC1-5B9F-BD44-7D9F15A81D21}"/>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33973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EB69F5-5678-2791-2171-F753CCC754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285B21-4B88-D5F9-DEA3-01EC8F29C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12ECF4F-157A-F68F-5BB4-329682DCE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2BDDFE-FEEE-35AA-BC4F-5985B6698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F28BF09-A7B7-7A30-AD1A-A1C9E36E8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D447631-2A89-3618-8C52-205FEAD87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C797B6-A61E-4EEC-5EEF-F395AFA5F85F}"/>
              </a:ext>
            </a:extLst>
          </p:cNvPr>
          <p:cNvSpPr>
            <a:spLocks noGrp="1"/>
          </p:cNvSpPr>
          <p:nvPr>
            <p:ph type="title"/>
          </p:nvPr>
        </p:nvSpPr>
        <p:spPr>
          <a:xfrm>
            <a:off x="380642" y="265437"/>
            <a:ext cx="10686127" cy="1033669"/>
          </a:xfrm>
        </p:spPr>
        <p:txBody>
          <a:bodyPr>
            <a:normAutofit/>
          </a:bodyPr>
          <a:lstStyle/>
          <a:p>
            <a:r>
              <a:rPr lang="en-GB" sz="4800" dirty="0">
                <a:solidFill>
                  <a:schemeClr val="bg1"/>
                </a:solidFill>
                <a:effectLst/>
                <a:latin typeface="Calibri" panose="020F0502020204030204" pitchFamily="34" charset="0"/>
                <a:ea typeface="Times New Roman" panose="02020603050405020304" pitchFamily="18" charset="0"/>
              </a:rPr>
              <a:t>4</a:t>
            </a:r>
            <a:r>
              <a:rPr lang="en-GB" sz="4800" baseline="30000" dirty="0">
                <a:solidFill>
                  <a:schemeClr val="bg1"/>
                </a:solidFill>
                <a:effectLst/>
                <a:latin typeface="Calibri" panose="020F0502020204030204" pitchFamily="34" charset="0"/>
                <a:ea typeface="Times New Roman" panose="02020603050405020304" pitchFamily="18" charset="0"/>
              </a:rPr>
              <a:t>th</a:t>
            </a:r>
            <a:r>
              <a:rPr lang="en-GB" sz="4800" dirty="0">
                <a:solidFill>
                  <a:schemeClr val="bg1"/>
                </a:solidFill>
                <a:effectLst/>
                <a:latin typeface="Calibri" panose="020F0502020204030204" pitchFamily="34" charset="0"/>
                <a:ea typeface="Times New Roman" panose="02020603050405020304" pitchFamily="18" charset="0"/>
              </a:rPr>
              <a:t> Gen. OSs - 70s to early 90s:</a:t>
            </a:r>
            <a:r>
              <a:rPr lang="en-GB" sz="4800" dirty="0">
                <a:solidFill>
                  <a:schemeClr val="bg1"/>
                </a:solidFill>
                <a:latin typeface="Calibri" panose="020F0502020204030204" pitchFamily="34" charset="0"/>
                <a:ea typeface="Times New Roman" panose="02020603050405020304" pitchFamily="18" charset="0"/>
              </a:rPr>
              <a:t> PCs</a:t>
            </a:r>
            <a:endParaRPr lang="en-GB" sz="4800"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C78810E-871F-BC93-5AA2-0C3402592376}"/>
              </a:ext>
            </a:extLst>
          </p:cNvPr>
          <p:cNvSpPr txBox="1"/>
          <p:nvPr/>
        </p:nvSpPr>
        <p:spPr>
          <a:xfrm>
            <a:off x="109261" y="1597912"/>
            <a:ext cx="8965483" cy="5078313"/>
          </a:xfrm>
          <a:prstGeom prst="rect">
            <a:avLst/>
          </a:prstGeom>
          <a:noFill/>
        </p:spPr>
        <p:txBody>
          <a:bodyPr wrap="square">
            <a:spAutoFit/>
          </a:bodyPr>
          <a:lstStyle/>
          <a:p>
            <a:pPr marL="285750" marR="0" lvl="0" indent="-285750" algn="l" defTabSz="914400" rtl="0" eaLnBrk="1" fontAlgn="auto" latinLnBrk="0" hangingPunct="1">
              <a:spcAft>
                <a:spcPts val="600"/>
              </a:spcAft>
              <a:buClrTx/>
              <a:buSzTx/>
              <a:buFont typeface="Arial" panose="020B0604020202020204" pitchFamily="34" charset="0"/>
              <a:buChar char="•"/>
              <a:tabLst/>
              <a:defRPr/>
            </a:pPr>
            <a:r>
              <a:rPr lang="en-GB" sz="2400" dirty="0"/>
              <a:t>Different versions of the Unix OS were developed. </a:t>
            </a:r>
          </a:p>
          <a:p>
            <a:pPr marL="285750" marR="0" lvl="0" indent="-285750" algn="l" defTabSz="914400" rtl="0" eaLnBrk="1" fontAlgn="auto" latinLnBrk="0" hangingPunct="1">
              <a:spcAft>
                <a:spcPts val="600"/>
              </a:spcAft>
              <a:buClrTx/>
              <a:buSzTx/>
              <a:buFont typeface="Arial" panose="020B0604020202020204" pitchFamily="34" charset="0"/>
              <a:buChar char="•"/>
              <a:tabLst/>
              <a:defRPr/>
            </a:pPr>
            <a:r>
              <a:rPr lang="en-GB" sz="2400" dirty="0"/>
              <a:t>Such as </a:t>
            </a:r>
            <a:r>
              <a:rPr lang="en-GB" sz="2400" b="1" dirty="0">
                <a:highlight>
                  <a:srgbClr val="FFFF00"/>
                </a:highlight>
              </a:rPr>
              <a:t>Berkeley Unix </a:t>
            </a:r>
            <a:r>
              <a:rPr lang="en-GB" sz="2400" dirty="0"/>
              <a:t>aka</a:t>
            </a:r>
            <a:r>
              <a:rPr lang="en-GB" sz="2400" b="1" dirty="0"/>
              <a:t> </a:t>
            </a:r>
            <a:r>
              <a:rPr lang="en-GB" sz="2400" b="1" dirty="0">
                <a:highlight>
                  <a:srgbClr val="FFFF00"/>
                </a:highlight>
              </a:rPr>
              <a:t>BSD OS </a:t>
            </a:r>
            <a:r>
              <a:rPr lang="en-GB" sz="2400" b="1" dirty="0"/>
              <a:t>(Berkeley Software Distribution) </a:t>
            </a:r>
            <a:r>
              <a:rPr lang="en-GB" sz="2400" dirty="0"/>
              <a:t>was based on the source code of the original Unix OS.</a:t>
            </a:r>
          </a:p>
          <a:p>
            <a:pPr marL="742950" lvl="1" indent="-285750">
              <a:buFont typeface="Arial" panose="020B0604020202020204" pitchFamily="34" charset="0"/>
              <a:buChar char="•"/>
              <a:defRPr/>
            </a:pPr>
            <a:r>
              <a:rPr lang="en-US" sz="2000" dirty="0"/>
              <a:t>The </a:t>
            </a:r>
            <a:r>
              <a:rPr lang="en-US" sz="2000" b="1" dirty="0">
                <a:solidFill>
                  <a:srgbClr val="FF0000"/>
                </a:solidFill>
                <a:highlight>
                  <a:srgbClr val="FFFF00"/>
                </a:highlight>
              </a:rPr>
              <a:t>mascot or logo</a:t>
            </a:r>
            <a:r>
              <a:rPr lang="en-US" sz="2000" dirty="0">
                <a:solidFill>
                  <a:srgbClr val="FF0000"/>
                </a:solidFill>
              </a:rPr>
              <a:t> </a:t>
            </a:r>
            <a:r>
              <a:rPr lang="en-US" sz="2000" dirty="0"/>
              <a:t>for </a:t>
            </a:r>
            <a:r>
              <a:rPr lang="en-US" sz="2000" b="1" dirty="0"/>
              <a:t>Berkeley Unix (BSD) </a:t>
            </a:r>
            <a:r>
              <a:rPr lang="en-US" sz="2000" dirty="0"/>
              <a:t>is a cartoon character known as the ‘</a:t>
            </a:r>
            <a:r>
              <a:rPr lang="en-US" sz="2000" b="1" dirty="0">
                <a:solidFill>
                  <a:srgbClr val="FF0000"/>
                </a:solidFill>
              </a:rPr>
              <a:t>BSD Daemon</a:t>
            </a:r>
            <a:r>
              <a:rPr lang="en-US" sz="2000" dirty="0"/>
              <a:t>’ or ‘</a:t>
            </a:r>
            <a:r>
              <a:rPr lang="en-US" sz="2000" b="1" dirty="0">
                <a:solidFill>
                  <a:srgbClr val="FF0000"/>
                </a:solidFill>
              </a:rPr>
              <a:t>Beastie</a:t>
            </a:r>
            <a:r>
              <a:rPr lang="en-US" sz="2000" dirty="0"/>
              <a:t>’. </a:t>
            </a:r>
            <a:endParaRPr lang="en-GB" sz="2000" dirty="0"/>
          </a:p>
          <a:p>
            <a:pPr marL="285750" indent="-285750">
              <a:spcAft>
                <a:spcPts val="600"/>
              </a:spcAft>
              <a:buFont typeface="Arial" panose="020B0604020202020204" pitchFamily="34" charset="0"/>
              <a:buChar char="•"/>
              <a:defRPr/>
            </a:pPr>
            <a:r>
              <a:rPr lang="en-US" sz="2400" b="0" i="0" dirty="0">
                <a:solidFill>
                  <a:srgbClr val="001D35"/>
                </a:solidFill>
                <a:effectLst/>
              </a:rPr>
              <a:t>The </a:t>
            </a:r>
            <a:r>
              <a:rPr lang="en-US" sz="2400" b="1" i="0" dirty="0">
                <a:solidFill>
                  <a:srgbClr val="001D35"/>
                </a:solidFill>
                <a:effectLst/>
              </a:rPr>
              <a:t>MacOS </a:t>
            </a:r>
            <a:r>
              <a:rPr lang="en-US" sz="2400" i="0" dirty="0">
                <a:solidFill>
                  <a:srgbClr val="001D35"/>
                </a:solidFill>
                <a:effectLst/>
              </a:rPr>
              <a:t>(developed in </a:t>
            </a:r>
            <a:r>
              <a:rPr kumimoji="0" lang="en-GB" sz="2400" b="0" i="0" u="none" strike="noStrike" kern="1200" cap="none" spc="0" normalizeH="0" baseline="0" noProof="0" dirty="0">
                <a:ln>
                  <a:noFill/>
                </a:ln>
                <a:solidFill>
                  <a:srgbClr val="232323"/>
                </a:solidFill>
                <a:effectLst/>
                <a:uLnTx/>
                <a:uFillTx/>
                <a:ea typeface="DengXian" panose="02010600030101010101" pitchFamily="2" charset="-122"/>
                <a:cs typeface="+mn-cs"/>
              </a:rPr>
              <a:t>1984) </a:t>
            </a:r>
            <a:r>
              <a:rPr lang="en-US" sz="2400" b="0" i="0" dirty="0">
                <a:solidFill>
                  <a:srgbClr val="001D35"/>
                </a:solidFill>
                <a:effectLst/>
              </a:rPr>
              <a:t>is a Unix-based OS, it was </a:t>
            </a:r>
            <a:r>
              <a:rPr lang="en-US" sz="2400" b="0" i="0" dirty="0">
                <a:effectLst/>
              </a:rPr>
              <a:t>based on the UNIX kernel and BSD.</a:t>
            </a:r>
          </a:p>
          <a:p>
            <a:pPr marL="285750" marR="0" lvl="0" indent="-285750" algn="l" defTabSz="914400" rtl="0" eaLnBrk="1" fontAlgn="auto" latinLnBrk="0" hangingPunct="1">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Microsoft's MS-DOS </a:t>
            </a:r>
            <a:r>
              <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(1981) and </a:t>
            </a:r>
            <a:r>
              <a:rPr kumimoji="0" lang="en-GB" sz="2400" b="1"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MS Windows OS </a:t>
            </a:r>
            <a:r>
              <a:rPr kumimoji="0" lang="en-GB" sz="2400" b="0" i="0" u="none" strike="noStrike" kern="1200" cap="none" spc="0" normalizeH="0" baseline="0" noProof="0" dirty="0">
                <a:ln>
                  <a:noFill/>
                </a:ln>
                <a:solidFill>
                  <a:srgbClr val="232323"/>
                </a:solidFill>
                <a:effectLst/>
                <a:uLnTx/>
                <a:uFillTx/>
                <a:latin typeface="Calibri" panose="020F0502020204030204"/>
                <a:ea typeface="DengXian" panose="02010600030101010101" pitchFamily="2" charset="-122"/>
                <a:cs typeface="+mn-cs"/>
              </a:rPr>
              <a:t>(1985), were also significant evolutionary examples of OSs that re-shaped the landscape of personal computing at this time.</a:t>
            </a:r>
          </a:p>
          <a:p>
            <a:pPr marL="285750" indent="-285750">
              <a:spcAft>
                <a:spcPts val="600"/>
              </a:spcAft>
              <a:buFont typeface="Arial" panose="020B0604020202020204" pitchFamily="34" charset="0"/>
              <a:buChar char="•"/>
              <a:defRPr/>
            </a:pPr>
            <a:r>
              <a:rPr lang="en-GB" sz="2400" b="1" dirty="0">
                <a:highlight>
                  <a:srgbClr val="FFFF00"/>
                </a:highlight>
              </a:rPr>
              <a:t>FreeBSD</a:t>
            </a:r>
            <a:r>
              <a:rPr lang="en-GB" sz="2400" dirty="0">
                <a:highlight>
                  <a:srgbClr val="FFFF00"/>
                </a:highlight>
              </a:rPr>
              <a:t> </a:t>
            </a:r>
            <a:r>
              <a:rPr lang="en-GB" sz="2400" b="1" dirty="0">
                <a:highlight>
                  <a:srgbClr val="FFFF00"/>
                </a:highlight>
              </a:rPr>
              <a:t>OS</a:t>
            </a:r>
            <a:r>
              <a:rPr lang="en-GB" sz="2400" dirty="0">
                <a:highlight>
                  <a:srgbClr val="FFFF00"/>
                </a:highlight>
              </a:rPr>
              <a:t> (developed in 1993) is an Open-Source version of Unix, is used on many </a:t>
            </a:r>
            <a:r>
              <a:rPr lang="en-GB" sz="2400" b="1" dirty="0">
                <a:highlight>
                  <a:srgbClr val="FFFF00"/>
                </a:highlight>
              </a:rPr>
              <a:t>Web servers today, </a:t>
            </a:r>
            <a:r>
              <a:rPr lang="en-GB" sz="2400" dirty="0">
                <a:highlight>
                  <a:srgbClr val="FFFF00"/>
                </a:highlight>
              </a:rPr>
              <a:t>by </a:t>
            </a:r>
            <a:r>
              <a:rPr lang="en-GB" sz="2400" b="1" dirty="0">
                <a:highlight>
                  <a:srgbClr val="FFFF00"/>
                </a:highlight>
              </a:rPr>
              <a:t>Netflix</a:t>
            </a:r>
            <a:r>
              <a:rPr lang="en-GB" sz="2400" dirty="0">
                <a:highlight>
                  <a:srgbClr val="FFFF00"/>
                </a:highlight>
              </a:rPr>
              <a:t> and was used to create the </a:t>
            </a:r>
            <a:r>
              <a:rPr lang="en-GB" sz="2400" b="1" dirty="0">
                <a:highlight>
                  <a:srgbClr val="FFFF00"/>
                </a:highlight>
              </a:rPr>
              <a:t>PlayStation Orbis OS</a:t>
            </a:r>
            <a:r>
              <a:rPr lang="en-GB" sz="2400" dirty="0">
                <a:highlight>
                  <a:srgbClr val="FFFF00"/>
                </a:highlight>
              </a:rPr>
              <a:t> &amp; </a:t>
            </a:r>
            <a:r>
              <a:rPr lang="en-GB" sz="2400" b="1" dirty="0">
                <a:highlight>
                  <a:srgbClr val="FFFF00"/>
                </a:highlight>
              </a:rPr>
              <a:t>Nintendo Switch OS.</a:t>
            </a:r>
          </a:p>
        </p:txBody>
      </p:sp>
      <p:pic>
        <p:nvPicPr>
          <p:cNvPr id="3076" name="Picture 4">
            <a:extLst>
              <a:ext uri="{FF2B5EF4-FFF2-40B4-BE49-F238E27FC236}">
                <a16:creationId xmlns:a16="http://schemas.microsoft.com/office/drawing/2014/main" id="{A4E4A29C-D524-5B46-17BC-0EF925642E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2313" y="3059944"/>
            <a:ext cx="2857500" cy="19145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12">
            <a:extLst>
              <a:ext uri="{FF2B5EF4-FFF2-40B4-BE49-F238E27FC236}">
                <a16:creationId xmlns:a16="http://schemas.microsoft.com/office/drawing/2014/main" id="{55839696-9B38-5AD7-239E-1DFF86D409C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6556"/>
          <a:stretch/>
        </p:blipFill>
        <p:spPr bwMode="auto">
          <a:xfrm>
            <a:off x="9192313" y="4846534"/>
            <a:ext cx="2932814" cy="19198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65122F38-376B-1B34-A455-119FD0DB56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48728" y="4876018"/>
            <a:ext cx="1210123" cy="129079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SD Daemon - Wikipedia">
            <a:extLst>
              <a:ext uri="{FF2B5EF4-FFF2-40B4-BE49-F238E27FC236}">
                <a16:creationId xmlns:a16="http://schemas.microsoft.com/office/drawing/2014/main" id="{B4AA223D-89E9-A998-784F-6FC1E1790A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24833" y="288637"/>
            <a:ext cx="2047875" cy="22288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74B9A76A-5B13-9913-995F-C695F0E816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58851" y="4014816"/>
            <a:ext cx="1798811" cy="210460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B66EA51-EBB4-14FF-4209-741BE350D2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00621" y="2520374"/>
            <a:ext cx="2095500" cy="571500"/>
          </a:xfrm>
          <a:prstGeom prst="rect">
            <a:avLst/>
          </a:prstGeom>
          <a:noFill/>
          <a:extLst>
            <a:ext uri="{909E8E84-426E-40DD-AFC4-6F175D3DCCD1}">
              <a14:hiddenFill xmlns:a14="http://schemas.microsoft.com/office/drawing/2010/main">
                <a:solidFill>
                  <a:srgbClr val="FFFFFF"/>
                </a:solidFill>
              </a14:hiddenFill>
            </a:ext>
          </a:extLst>
        </p:spPr>
      </p:pic>
      <p:pic>
        <p:nvPicPr>
          <p:cNvPr id="11" name="Graphic 10" descr="Fork with solid fill">
            <a:extLst>
              <a:ext uri="{FF2B5EF4-FFF2-40B4-BE49-F238E27FC236}">
                <a16:creationId xmlns:a16="http://schemas.microsoft.com/office/drawing/2014/main" id="{980B8829-42A4-E4D5-6E07-D1B1328B938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568377" y="2041867"/>
            <a:ext cx="914400" cy="914400"/>
          </a:xfrm>
          <a:prstGeom prst="rect">
            <a:avLst/>
          </a:prstGeom>
        </p:spPr>
      </p:pic>
      <p:sp>
        <p:nvSpPr>
          <p:cNvPr id="6" name="Rectangle 5">
            <a:extLst>
              <a:ext uri="{FF2B5EF4-FFF2-40B4-BE49-F238E27FC236}">
                <a16:creationId xmlns:a16="http://schemas.microsoft.com/office/drawing/2014/main" id="{9A406BDE-C7E4-CF96-00AF-D45964872A5B}"/>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9165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995D73-8547-1578-7DB1-55CCA388A67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C6797F-EB54-D860-404F-AF41C7EBD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910464E-897D-9F13-358A-C7F93532F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4BEFAF8-E343-8368-8C12-61B9702BF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5AD4898-754E-C8C7-F435-1A4CC469C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6CA997D-F209-6B13-0A67-126D5296F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059089-C508-3C89-A59A-49FEDFA85300}"/>
              </a:ext>
            </a:extLst>
          </p:cNvPr>
          <p:cNvSpPr>
            <a:spLocks noGrp="1"/>
          </p:cNvSpPr>
          <p:nvPr>
            <p:ph type="title"/>
          </p:nvPr>
        </p:nvSpPr>
        <p:spPr>
          <a:xfrm>
            <a:off x="380642" y="265437"/>
            <a:ext cx="10686127" cy="1033669"/>
          </a:xfrm>
        </p:spPr>
        <p:txBody>
          <a:bodyPr>
            <a:normAutofit/>
          </a:bodyPr>
          <a:lstStyle/>
          <a:p>
            <a:r>
              <a:rPr lang="en-GB" sz="4800" dirty="0">
                <a:solidFill>
                  <a:schemeClr val="bg1"/>
                </a:solidFill>
                <a:effectLst/>
                <a:latin typeface="Times New Roman" panose="02020603050405020304" pitchFamily="18" charset="0"/>
                <a:ea typeface="Times New Roman" panose="02020603050405020304" pitchFamily="18" charset="0"/>
              </a:rPr>
              <a:t>Bg. Daemon</a:t>
            </a:r>
          </a:p>
        </p:txBody>
      </p:sp>
      <p:pic>
        <p:nvPicPr>
          <p:cNvPr id="4098" name="Picture 2" descr="BSD Daemon - Wikipedia">
            <a:extLst>
              <a:ext uri="{FF2B5EF4-FFF2-40B4-BE49-F238E27FC236}">
                <a16:creationId xmlns:a16="http://schemas.microsoft.com/office/drawing/2014/main" id="{2E44811D-D225-34A6-D3C4-6856475615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0981" y="2375853"/>
            <a:ext cx="2681427" cy="29183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73EF3B4-479F-3B31-56EC-0D094C0757B5}"/>
              </a:ext>
            </a:extLst>
          </p:cNvPr>
          <p:cNvSpPr txBox="1"/>
          <p:nvPr/>
        </p:nvSpPr>
        <p:spPr>
          <a:xfrm>
            <a:off x="459350" y="1695618"/>
            <a:ext cx="8237671" cy="4832092"/>
          </a:xfrm>
          <a:prstGeom prst="rect">
            <a:avLst/>
          </a:prstGeom>
          <a:noFill/>
        </p:spPr>
        <p:txBody>
          <a:bodyPr wrap="square">
            <a:spAutoFit/>
          </a:bodyPr>
          <a:lstStyle/>
          <a:p>
            <a:pPr marL="342900" indent="-342900" fontAlgn="t">
              <a:buFont typeface="Arial" panose="020B0604020202020204" pitchFamily="34" charset="0"/>
              <a:buChar char="•"/>
            </a:pPr>
            <a:r>
              <a:rPr lang="en-US" sz="2800" dirty="0"/>
              <a:t>In ancient Greek philosophy referred to a</a:t>
            </a:r>
            <a:r>
              <a:rPr lang="en-GB" sz="2800" dirty="0"/>
              <a:t> </a:t>
            </a:r>
            <a:r>
              <a:rPr lang="en-US" sz="2800" b="1" dirty="0"/>
              <a:t>Daemon (or Daimon)</a:t>
            </a:r>
            <a:r>
              <a:rPr lang="en-US" sz="2800" dirty="0"/>
              <a:t> as a </a:t>
            </a:r>
            <a:r>
              <a:rPr lang="en-US" sz="2800" b="1" dirty="0"/>
              <a:t>spirit</a:t>
            </a:r>
            <a:r>
              <a:rPr lang="en-US" sz="2800" dirty="0"/>
              <a:t> or </a:t>
            </a:r>
            <a:r>
              <a:rPr lang="en-US" sz="2800" b="1" dirty="0"/>
              <a:t>guiding force. </a:t>
            </a:r>
            <a:r>
              <a:rPr lang="en-US" sz="2800" dirty="0"/>
              <a:t>Often seen as an intermediary between gods and humans (e.g., in Plato’s writings).</a:t>
            </a:r>
          </a:p>
          <a:p>
            <a:pPr marL="342900" indent="-342900" fontAlgn="t">
              <a:buFont typeface="Arial" panose="020B0604020202020204" pitchFamily="34" charset="0"/>
              <a:buChar char="•"/>
            </a:pPr>
            <a:r>
              <a:rPr lang="en-US" sz="2800" dirty="0"/>
              <a:t>In computer science, </a:t>
            </a:r>
            <a:r>
              <a:rPr lang="en-US" sz="2800" dirty="0">
                <a:highlight>
                  <a:srgbClr val="FFFF00"/>
                </a:highlight>
              </a:rPr>
              <a:t>a </a:t>
            </a:r>
            <a:r>
              <a:rPr lang="en-US" sz="2800" b="1" dirty="0">
                <a:highlight>
                  <a:srgbClr val="FFFF00"/>
                </a:highlight>
              </a:rPr>
              <a:t>daemon</a:t>
            </a:r>
            <a:r>
              <a:rPr lang="en-US" sz="2800" dirty="0">
                <a:highlight>
                  <a:srgbClr val="FFFF00"/>
                </a:highlight>
              </a:rPr>
              <a:t> is a </a:t>
            </a:r>
            <a:r>
              <a:rPr lang="en-US" sz="2800" b="1" dirty="0">
                <a:highlight>
                  <a:srgbClr val="FFFF00"/>
                </a:highlight>
              </a:rPr>
              <a:t>background process</a:t>
            </a:r>
            <a:r>
              <a:rPr lang="en-US" sz="2800" dirty="0">
                <a:highlight>
                  <a:srgbClr val="FFFF00"/>
                </a:highlight>
              </a:rPr>
              <a:t> that runs without direct user control</a:t>
            </a:r>
            <a:r>
              <a:rPr lang="en-US" sz="2800" dirty="0"/>
              <a:t>.</a:t>
            </a:r>
          </a:p>
          <a:p>
            <a:pPr marL="342900" indent="-342900" fontAlgn="t">
              <a:buFont typeface="Arial" panose="020B0604020202020204" pitchFamily="34" charset="0"/>
              <a:buChar char="•"/>
            </a:pPr>
            <a:r>
              <a:rPr lang="en-US" sz="2800" dirty="0"/>
              <a:t>Performs system tasks automatically e.g. log managers, schedulers </a:t>
            </a:r>
          </a:p>
          <a:p>
            <a:pPr marL="342900" indent="-342900" fontAlgn="t">
              <a:buFont typeface="Arial" panose="020B0604020202020204" pitchFamily="34" charset="0"/>
              <a:buChar char="•"/>
            </a:pPr>
            <a:r>
              <a:rPr lang="en-US" sz="2800" dirty="0"/>
              <a:t>Examples: such as </a:t>
            </a:r>
            <a:r>
              <a:rPr lang="en-US" sz="2800" b="1" dirty="0" err="1"/>
              <a:t>cron</a:t>
            </a:r>
            <a:r>
              <a:rPr lang="en-US" sz="2800" dirty="0"/>
              <a:t> daemon on Linux for scheduling tasks (aka </a:t>
            </a:r>
            <a:r>
              <a:rPr lang="en-US" sz="2800" dirty="0" err="1"/>
              <a:t>cron</a:t>
            </a:r>
            <a:r>
              <a:rPr lang="en-US" sz="2800" dirty="0"/>
              <a:t> jobs) or the httpd web server daemon.</a:t>
            </a:r>
          </a:p>
        </p:txBody>
      </p:sp>
      <p:sp>
        <p:nvSpPr>
          <p:cNvPr id="3" name="Rectangle 2">
            <a:extLst>
              <a:ext uri="{FF2B5EF4-FFF2-40B4-BE49-F238E27FC236}">
                <a16:creationId xmlns:a16="http://schemas.microsoft.com/office/drawing/2014/main" id="{1556695E-518F-9E10-3652-28A3752EA79E}"/>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701335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59584-5B80-6133-4696-78F7D9349C3B}"/>
              </a:ext>
            </a:extLst>
          </p:cNvPr>
          <p:cNvSpPr>
            <a:spLocks noGrp="1"/>
          </p:cNvSpPr>
          <p:nvPr>
            <p:ph type="title"/>
          </p:nvPr>
        </p:nvSpPr>
        <p:spPr>
          <a:xfrm>
            <a:off x="275005" y="385805"/>
            <a:ext cx="5131881" cy="1063289"/>
          </a:xfrm>
          <a:solidFill>
            <a:srgbClr val="002060"/>
          </a:solidFill>
          <a:ln>
            <a:solidFill>
              <a:srgbClr val="002060"/>
            </a:solidFill>
          </a:ln>
        </p:spPr>
        <p:txBody>
          <a:bodyPr anchor="t">
            <a:normAutofit/>
          </a:bodyPr>
          <a:lstStyle/>
          <a:p>
            <a:r>
              <a:rPr lang="en-GB" sz="6600" b="1">
                <a:solidFill>
                  <a:schemeClr val="bg1"/>
                </a:solidFill>
              </a:rPr>
              <a:t>Bg. Darwin OS</a:t>
            </a:r>
            <a:endParaRPr lang="en-GB" sz="6600" b="1" dirty="0">
              <a:solidFill>
                <a:schemeClr val="bg1"/>
              </a:solidFill>
            </a:endParaRPr>
          </a:p>
        </p:txBody>
      </p:sp>
      <p:pic>
        <p:nvPicPr>
          <p:cNvPr id="3074" name="Picture 2" descr="Cartoon of a platypus holding a trident&#10;&#10;Description automatically generated">
            <a:extLst>
              <a:ext uri="{FF2B5EF4-FFF2-40B4-BE49-F238E27FC236}">
                <a16:creationId xmlns:a16="http://schemas.microsoft.com/office/drawing/2014/main" id="{D88EEE94-4912-9821-D1AA-CB011E2CC1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197" t="1933" r="8321" b="2480"/>
          <a:stretch/>
        </p:blipFill>
        <p:spPr bwMode="auto">
          <a:xfrm>
            <a:off x="8809535" y="89428"/>
            <a:ext cx="3107460" cy="3737113"/>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Darwin Operating System">
            <a:extLst>
              <a:ext uri="{FF2B5EF4-FFF2-40B4-BE49-F238E27FC236}">
                <a16:creationId xmlns:a16="http://schemas.microsoft.com/office/drawing/2014/main" id="{4CE9F9D7-6D26-441D-9272-ECE1087BBF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93" r="3003"/>
          <a:stretch/>
        </p:blipFill>
        <p:spPr bwMode="auto">
          <a:xfrm>
            <a:off x="5522842" y="139148"/>
            <a:ext cx="2643809" cy="176766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1244F9D-913F-95A6-28B2-C52CBB006346}"/>
              </a:ext>
            </a:extLst>
          </p:cNvPr>
          <p:cNvSpPr>
            <a:spLocks noGrp="1"/>
          </p:cNvSpPr>
          <p:nvPr>
            <p:ph idx="1"/>
          </p:nvPr>
        </p:nvSpPr>
        <p:spPr>
          <a:xfrm>
            <a:off x="204655" y="1724565"/>
            <a:ext cx="9273186" cy="4503743"/>
          </a:xfrm>
        </p:spPr>
        <p:txBody>
          <a:bodyPr anchor="t">
            <a:normAutofit fontScale="32500" lnSpcReduction="20000"/>
          </a:bodyPr>
          <a:lstStyle/>
          <a:p>
            <a:pPr marL="0" indent="0">
              <a:buNone/>
            </a:pPr>
            <a:r>
              <a:rPr lang="en-US" sz="8600" b="1" dirty="0">
                <a:highlight>
                  <a:srgbClr val="FFFF00"/>
                </a:highlight>
              </a:rPr>
              <a:t>Darwin</a:t>
            </a:r>
            <a:r>
              <a:rPr lang="en-US" sz="8600" dirty="0">
                <a:highlight>
                  <a:srgbClr val="FFFF00"/>
                </a:highlight>
              </a:rPr>
              <a:t> is the core </a:t>
            </a:r>
            <a:r>
              <a:rPr lang="en-US" sz="8600" b="1" dirty="0">
                <a:highlight>
                  <a:srgbClr val="FFFF00"/>
                </a:highlight>
              </a:rPr>
              <a:t>Unix-like</a:t>
            </a:r>
            <a:r>
              <a:rPr lang="en-US" sz="8600" dirty="0">
                <a:highlight>
                  <a:srgbClr val="FFFF00"/>
                </a:highlight>
              </a:rPr>
              <a:t> </a:t>
            </a:r>
            <a:r>
              <a:rPr lang="en-US" sz="8600" b="1" dirty="0">
                <a:highlight>
                  <a:srgbClr val="FFFF00"/>
                </a:highlight>
              </a:rPr>
              <a:t>OS</a:t>
            </a:r>
            <a:r>
              <a:rPr lang="en-US" sz="8600" dirty="0">
                <a:highlight>
                  <a:srgbClr val="FFFF00"/>
                </a:highlight>
              </a:rPr>
              <a:t> of:</a:t>
            </a:r>
          </a:p>
          <a:p>
            <a:r>
              <a:rPr lang="en-US" sz="8600" dirty="0">
                <a:highlight>
                  <a:srgbClr val="FFFF00"/>
                </a:highlight>
              </a:rPr>
              <a:t>MacOS, iOS, iPadOS, </a:t>
            </a:r>
            <a:r>
              <a:rPr lang="en-US" sz="8600" dirty="0" err="1">
                <a:highlight>
                  <a:srgbClr val="FFFF00"/>
                </a:highlight>
              </a:rPr>
              <a:t>WatchOS</a:t>
            </a:r>
            <a:r>
              <a:rPr lang="en-US" sz="8600" dirty="0">
                <a:highlight>
                  <a:srgbClr val="FFFF00"/>
                </a:highlight>
              </a:rPr>
              <a:t>, TvOS,, </a:t>
            </a:r>
            <a:r>
              <a:rPr lang="en-US" sz="8600" dirty="0" err="1">
                <a:highlight>
                  <a:srgbClr val="FFFF00"/>
                </a:highlight>
              </a:rPr>
              <a:t>AudioOS</a:t>
            </a:r>
            <a:r>
              <a:rPr lang="en-US" sz="8600" dirty="0">
                <a:highlight>
                  <a:srgbClr val="FFFF00"/>
                </a:highlight>
              </a:rPr>
              <a:t>, </a:t>
            </a:r>
            <a:r>
              <a:rPr lang="en-US" sz="8600" dirty="0" err="1">
                <a:highlight>
                  <a:srgbClr val="FFFF00"/>
                </a:highlight>
              </a:rPr>
              <a:t>VisionOS</a:t>
            </a:r>
            <a:r>
              <a:rPr lang="en-US" sz="8600" dirty="0">
                <a:highlight>
                  <a:srgbClr val="FFFF00"/>
                </a:highlight>
              </a:rPr>
              <a:t> </a:t>
            </a:r>
            <a:r>
              <a:rPr lang="en-US" sz="8600" dirty="0"/>
              <a:t>etc.</a:t>
            </a:r>
          </a:p>
          <a:p>
            <a:r>
              <a:rPr lang="en-US" sz="8600" b="1" dirty="0">
                <a:highlight>
                  <a:srgbClr val="FFFF00"/>
                </a:highlight>
              </a:rPr>
              <a:t>Darwin exists underneath the hood of all Apple OSs</a:t>
            </a:r>
            <a:r>
              <a:rPr lang="en-US" sz="8600" dirty="0"/>
              <a:t>.</a:t>
            </a:r>
          </a:p>
          <a:p>
            <a:r>
              <a:rPr lang="en-US" sz="8600" dirty="0">
                <a:highlight>
                  <a:srgbClr val="FFFF00"/>
                </a:highlight>
              </a:rPr>
              <a:t>Darwin's official mascot is </a:t>
            </a:r>
            <a:r>
              <a:rPr lang="en-US" sz="8600" b="1" dirty="0" err="1">
                <a:highlight>
                  <a:srgbClr val="FFFF00"/>
                </a:highlight>
              </a:rPr>
              <a:t>Hexley</a:t>
            </a:r>
            <a:r>
              <a:rPr lang="en-US" sz="8600" b="1" dirty="0">
                <a:highlight>
                  <a:srgbClr val="FFFF00"/>
                </a:highlight>
              </a:rPr>
              <a:t> the Platypus</a:t>
            </a:r>
            <a:r>
              <a:rPr lang="en-US" sz="8600" dirty="0">
                <a:highlight>
                  <a:srgbClr val="FFFF00"/>
                </a:highlight>
              </a:rPr>
              <a:t>.</a:t>
            </a:r>
          </a:p>
          <a:p>
            <a:r>
              <a:rPr lang="en-US" sz="8600" dirty="0">
                <a:highlight>
                  <a:srgbClr val="FFFF00"/>
                </a:highlight>
              </a:rPr>
              <a:t>Because Darwin has roots in the </a:t>
            </a:r>
            <a:r>
              <a:rPr lang="en-US" sz="8600" b="1" dirty="0">
                <a:highlight>
                  <a:srgbClr val="FFFF00"/>
                </a:highlight>
              </a:rPr>
              <a:t>FreeBSD OS</a:t>
            </a:r>
            <a:r>
              <a:rPr lang="en-US" sz="8600" dirty="0">
                <a:highlight>
                  <a:srgbClr val="FFFF00"/>
                </a:highlight>
              </a:rPr>
              <a:t>, its logo is based on the </a:t>
            </a:r>
            <a:r>
              <a:rPr lang="en-US" sz="8600" b="1" dirty="0">
                <a:highlight>
                  <a:srgbClr val="FFFF00"/>
                </a:highlight>
              </a:rPr>
              <a:t>Unix</a:t>
            </a:r>
            <a:r>
              <a:rPr lang="en-US" sz="8600" dirty="0">
                <a:highlight>
                  <a:srgbClr val="FFFF00"/>
                </a:highlight>
              </a:rPr>
              <a:t> </a:t>
            </a:r>
            <a:r>
              <a:rPr lang="en-US" sz="8600" b="1" dirty="0">
                <a:highlight>
                  <a:srgbClr val="FFFF00"/>
                </a:highlight>
              </a:rPr>
              <a:t>BSD</a:t>
            </a:r>
            <a:r>
              <a:rPr lang="en-US" sz="8600" dirty="0">
                <a:highlight>
                  <a:srgbClr val="FFFF00"/>
                </a:highlight>
              </a:rPr>
              <a:t> </a:t>
            </a:r>
            <a:r>
              <a:rPr lang="en-US" sz="8600" b="1" dirty="0">
                <a:highlight>
                  <a:srgbClr val="FFFF00"/>
                </a:highlight>
              </a:rPr>
              <a:t>Daemon mascot</a:t>
            </a:r>
            <a:r>
              <a:rPr lang="en-US" sz="8600" dirty="0">
                <a:highlight>
                  <a:srgbClr val="FFFF00"/>
                </a:highlight>
              </a:rPr>
              <a:t>.</a:t>
            </a:r>
          </a:p>
          <a:p>
            <a:pPr marL="0" indent="0">
              <a:lnSpc>
                <a:spcPct val="120000"/>
              </a:lnSpc>
              <a:spcBef>
                <a:spcPts val="0"/>
              </a:spcBef>
              <a:buNone/>
            </a:pPr>
            <a:endParaRPr lang="en-US" sz="2900" dirty="0"/>
          </a:p>
          <a:p>
            <a:pPr marL="0" indent="0">
              <a:lnSpc>
                <a:spcPct val="120000"/>
              </a:lnSpc>
              <a:spcBef>
                <a:spcPts val="0"/>
              </a:spcBef>
              <a:buNone/>
            </a:pPr>
            <a:endParaRPr lang="en-US" sz="2900" dirty="0"/>
          </a:p>
          <a:p>
            <a:pPr marL="0" indent="0">
              <a:lnSpc>
                <a:spcPct val="120000"/>
              </a:lnSpc>
              <a:spcBef>
                <a:spcPts val="0"/>
              </a:spcBef>
              <a:buNone/>
            </a:pPr>
            <a:r>
              <a:rPr lang="en-US" sz="3700" dirty="0"/>
              <a:t>Bg.</a:t>
            </a:r>
          </a:p>
          <a:p>
            <a:pPr>
              <a:lnSpc>
                <a:spcPct val="120000"/>
              </a:lnSpc>
              <a:spcBef>
                <a:spcPts val="0"/>
              </a:spcBef>
            </a:pPr>
            <a:r>
              <a:rPr lang="en-US" sz="3700" dirty="0"/>
              <a:t>Released by Apple in 2000 as Open Source. N</a:t>
            </a:r>
            <a:r>
              <a:rPr lang="en-GB" sz="3700" dirty="0" err="1"/>
              <a:t>amed</a:t>
            </a:r>
            <a:r>
              <a:rPr lang="en-GB" sz="3700" dirty="0"/>
              <a:t> after Charles Darwin (theory of evolution).</a:t>
            </a:r>
          </a:p>
          <a:p>
            <a:pPr>
              <a:lnSpc>
                <a:spcPct val="120000"/>
              </a:lnSpc>
              <a:spcBef>
                <a:spcPts val="0"/>
              </a:spcBef>
            </a:pPr>
            <a:r>
              <a:rPr lang="en-US" sz="3700" dirty="0" err="1"/>
              <a:t>PureDarwin</a:t>
            </a:r>
            <a:r>
              <a:rPr lang="en-US" sz="3700" dirty="0"/>
              <a:t> is a community project to extend Darwin into a complete usable OS.</a:t>
            </a:r>
          </a:p>
          <a:p>
            <a:pPr>
              <a:lnSpc>
                <a:spcPct val="120000"/>
              </a:lnSpc>
              <a:spcBef>
                <a:spcPts val="0"/>
              </a:spcBef>
            </a:pPr>
            <a:r>
              <a:rPr lang="en-US" sz="3700" dirty="0"/>
              <a:t>It is based on code derived from NeXTSTEP OS (Unix </a:t>
            </a:r>
            <a:r>
              <a:rPr lang="en-US" sz="3700" b="1" dirty="0"/>
              <a:t>BSD</a:t>
            </a:r>
            <a:r>
              <a:rPr lang="en-US" sz="3700" dirty="0"/>
              <a:t>-based) &amp; </a:t>
            </a:r>
            <a:r>
              <a:rPr lang="en-US" sz="3700" b="1" dirty="0"/>
              <a:t>FreeBSD</a:t>
            </a:r>
            <a:r>
              <a:rPr lang="en-US" sz="3700" dirty="0"/>
              <a:t> (Unix-like OS)</a:t>
            </a:r>
          </a:p>
          <a:p>
            <a:pPr>
              <a:lnSpc>
                <a:spcPct val="120000"/>
              </a:lnSpc>
              <a:spcBef>
                <a:spcPts val="0"/>
              </a:spcBef>
            </a:pPr>
            <a:r>
              <a:rPr lang="en-US" sz="3700" dirty="0"/>
              <a:t>The </a:t>
            </a:r>
            <a:r>
              <a:rPr lang="en-US" sz="3700" b="1" dirty="0"/>
              <a:t>BSD Daemon </a:t>
            </a:r>
            <a:r>
              <a:rPr lang="en-US" sz="3700" dirty="0"/>
              <a:t>is the mascot of the original </a:t>
            </a:r>
            <a:r>
              <a:rPr lang="en-US" sz="3700" b="1" dirty="0"/>
              <a:t>Berkeley Software Distribution </a:t>
            </a:r>
            <a:r>
              <a:rPr lang="en-US" sz="3700" dirty="0"/>
              <a:t>of the </a:t>
            </a:r>
            <a:r>
              <a:rPr lang="en-US" sz="3700" b="1" dirty="0"/>
              <a:t>Unix OS</a:t>
            </a:r>
            <a:r>
              <a:rPr lang="en-US" sz="3700" dirty="0"/>
              <a:t>. </a:t>
            </a:r>
          </a:p>
          <a:p>
            <a:pPr>
              <a:lnSpc>
                <a:spcPct val="120000"/>
              </a:lnSpc>
              <a:spcBef>
                <a:spcPts val="0"/>
              </a:spcBef>
            </a:pPr>
            <a:r>
              <a:rPr lang="en-US" sz="3700" dirty="0"/>
              <a:t>The name is derived from a common Unix application called a daemon, which is an important program that runs solely in the background, with no human intervention. Web servers such as Apache typically run as daemons. </a:t>
            </a:r>
          </a:p>
          <a:p>
            <a:pPr>
              <a:lnSpc>
                <a:spcPct val="120000"/>
              </a:lnSpc>
              <a:spcBef>
                <a:spcPts val="0"/>
              </a:spcBef>
            </a:pPr>
            <a:r>
              <a:rPr lang="en-US" sz="3700" dirty="0"/>
              <a:t>The BSD Daemon carries a trident (a </a:t>
            </a:r>
            <a:r>
              <a:rPr lang="en-US" sz="3700" b="1" dirty="0"/>
              <a:t>forklike</a:t>
            </a:r>
            <a:r>
              <a:rPr lang="en-US" sz="3700" dirty="0"/>
              <a:t> implement) as a play on the way Unix processes use the </a:t>
            </a:r>
            <a:r>
              <a:rPr lang="en-US" sz="3700" b="1" dirty="0"/>
              <a:t>fork function </a:t>
            </a:r>
            <a:r>
              <a:rPr lang="en-US" sz="3700" dirty="0"/>
              <a:t>to start other processes.</a:t>
            </a:r>
          </a:p>
          <a:p>
            <a:pPr>
              <a:lnSpc>
                <a:spcPct val="120000"/>
              </a:lnSpc>
              <a:spcBef>
                <a:spcPts val="0"/>
              </a:spcBef>
            </a:pPr>
            <a:r>
              <a:rPr lang="en-US" sz="3700" dirty="0"/>
              <a:t>In UNIX, </a:t>
            </a:r>
            <a:r>
              <a:rPr lang="en-US" sz="3700" b="1" dirty="0"/>
              <a:t>fork</a:t>
            </a:r>
            <a:r>
              <a:rPr lang="en-US" sz="3700" dirty="0"/>
              <a:t> is an operation / function whereby a </a:t>
            </a:r>
            <a:r>
              <a:rPr lang="en-US" sz="3700" b="1" dirty="0"/>
              <a:t>process creates a copy of itself.</a:t>
            </a:r>
          </a:p>
          <a:p>
            <a:endParaRPr lang="en-US" sz="1400" b="0" i="0" dirty="0">
              <a:solidFill>
                <a:srgbClr val="202122"/>
              </a:solidFill>
              <a:effectLst/>
              <a:latin typeface="Arial" panose="020B0604020202020204" pitchFamily="34" charset="0"/>
            </a:endParaRPr>
          </a:p>
        </p:txBody>
      </p:sp>
      <p:pic>
        <p:nvPicPr>
          <p:cNvPr id="4" name="Picture 2" descr="BSD Daemon - Wikipedia">
            <a:extLst>
              <a:ext uri="{FF2B5EF4-FFF2-40B4-BE49-F238E27FC236}">
                <a16:creationId xmlns:a16="http://schemas.microsoft.com/office/drawing/2014/main" id="{E7DFE67C-6E2A-34F4-7223-9E9F58C2B4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7841" y="3826967"/>
            <a:ext cx="2047875" cy="22288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56DEE06-A2A0-98F4-10F6-3C8E30327352}"/>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09367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0642" y="265437"/>
            <a:ext cx="10686127" cy="1033669"/>
          </a:xfrm>
        </p:spPr>
        <p:txBody>
          <a:bodyPr>
            <a:normAutofit/>
          </a:bodyPr>
          <a:lstStyle/>
          <a:p>
            <a:r>
              <a:rPr lang="en-GB" sz="6000" dirty="0">
                <a:solidFill>
                  <a:schemeClr val="bg1"/>
                </a:solidFill>
              </a:rPr>
              <a:t>Bg. </a:t>
            </a:r>
            <a:r>
              <a:rPr lang="en-GB" sz="5400" dirty="0">
                <a:solidFill>
                  <a:schemeClr val="bg1"/>
                </a:solidFill>
              </a:rPr>
              <a:t>Dragon 32</a:t>
            </a:r>
            <a:endParaRPr lang="en-GB" sz="4800" dirty="0">
              <a:solidFill>
                <a:schemeClr val="bg1"/>
              </a:solidFill>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80358" y="1672212"/>
            <a:ext cx="8221519" cy="524246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Shoutout: The </a:t>
            </a:r>
            <a:r>
              <a:rPr kumimoji="0" lang="en-US" sz="2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Dragon 32 </a:t>
            </a:r>
            <a:r>
              <a:rPr kumimoji="0" lang="en-US"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and </a:t>
            </a:r>
            <a:r>
              <a:rPr kumimoji="0" lang="en-US" sz="2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Dragon 64 </a:t>
            </a:r>
            <a:r>
              <a:rPr kumimoji="0" lang="en-US"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were personal home computers </a:t>
            </a:r>
            <a:r>
              <a:rPr kumimoji="0" lang="en-US" sz="2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built in the early 1980s</a:t>
            </a:r>
            <a:r>
              <a:rPr kumimoji="0" lang="en-US"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endPar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Produced by ‘</a:t>
            </a:r>
            <a:r>
              <a:rPr kumimoji="0" lang="en-GB" sz="2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Dragon Data Ltd</a:t>
            </a: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in </a:t>
            </a:r>
            <a:r>
              <a:rPr kumimoji="0" lang="en-GB" sz="2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Swansea</a:t>
            </a: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&amp; </a:t>
            </a:r>
            <a:r>
              <a:rPr kumimoji="0" lang="en-GB" sz="2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Neath Port Talbot</a:t>
            </a: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It was a pioneering PC. </a:t>
            </a:r>
            <a:r>
              <a:rPr lang="en-GB" sz="2200" dirty="0">
                <a:solidFill>
                  <a:prstClr val="black"/>
                </a:solidFill>
                <a:highlight>
                  <a:srgbClr val="FFFF00"/>
                </a:highlight>
                <a:latin typeface="Calibri" panose="020F0502020204030204"/>
              </a:rPr>
              <a:t>Creators</a:t>
            </a: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lang="en-GB" sz="2200" dirty="0">
                <a:solidFill>
                  <a:prstClr val="black"/>
                </a:solidFill>
                <a:highlight>
                  <a:srgbClr val="FFFF00"/>
                </a:highlight>
                <a:latin typeface="Calibri" panose="020F0502020204030204"/>
              </a:rPr>
              <a:t>included</a:t>
            </a:r>
            <a:r>
              <a:rPr kumimoji="0" lang="en-GB" sz="2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UWTSD members of staff.</a:t>
            </a:r>
          </a:p>
          <a:p>
            <a:pPr marL="285750" marR="0" lvl="0" indent="-28575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The Dragon was built around the Motorola MC6809E processor running at 0.89 </a:t>
            </a: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MHz.</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This was the most advanced 8-bit CPU design of the time, having, among other things limited 16-bit capabilities. In terms of raw computational power, the Dragon beat most of its contemporary rivals</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4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Calibri" panose="020F0502020204030204" pitchFamily="34" charset="0"/>
              </a:rPr>
              <a:t>[</a:t>
            </a:r>
            <a:r>
              <a:rPr kumimoji="0" lang="en-GB" sz="14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Calibri" panose="020F0502020204030204" pitchFamily="34" charset="0"/>
                <a:hlinkClick r:id="rId3"/>
              </a:rPr>
              <a:t>r</a:t>
            </a:r>
            <a:r>
              <a:rPr kumimoji="0" lang="en-GB" sz="14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Calibri" panose="020F0502020204030204" pitchFamily="34" charset="0"/>
              </a:rPr>
              <a:t>]</a:t>
            </a:r>
          </a:p>
          <a:p>
            <a:pPr marL="285750" marR="0" lvl="0" indent="-285750" algn="l" defTabSz="914400" rtl="0" eaLnBrk="1" fontAlgn="auto" latinLnBrk="0" hangingPunct="1">
              <a:lnSpc>
                <a:spcPct val="100000"/>
              </a:lnSpc>
              <a:spcBef>
                <a:spcPts val="0"/>
              </a:spcBef>
              <a:spcAft>
                <a:spcPts val="800"/>
              </a:spcAft>
              <a:buClrTx/>
              <a:buSzTx/>
              <a:buFont typeface="Arial" panose="020B0604020202020204" pitchFamily="34" charset="0"/>
              <a:buChar char="•"/>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“The Dragon was well supported by the major UK software companies, with versions of popular games from other systems being ported to the Dragon. Some Top-selling games available for the Dragon include </a:t>
            </a:r>
            <a:r>
              <a:rPr kumimoji="0" lang="en-US" sz="2200" b="1" i="0" u="none" strike="noStrike" kern="1200" cap="none" spc="0" normalizeH="0" baseline="0" noProof="0" dirty="0">
                <a:ln>
                  <a:noFill/>
                </a:ln>
                <a:solidFill>
                  <a:prstClr val="black"/>
                </a:solidFill>
                <a:effectLst/>
                <a:uLnTx/>
                <a:uFillTx/>
                <a:latin typeface="Calibri" panose="020F0502020204030204"/>
                <a:ea typeface="+mn-ea"/>
                <a:cs typeface="+mn-cs"/>
              </a:rPr>
              <a:t>Arcadia</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200" b="1" i="0" u="none" strike="noStrike" kern="1200" cap="none" spc="0" normalizeH="0" baseline="0" noProof="0" dirty="0">
                <a:ln>
                  <a:noFill/>
                </a:ln>
                <a:solidFill>
                  <a:prstClr val="black"/>
                </a:solidFill>
                <a:effectLst/>
                <a:uLnTx/>
                <a:uFillTx/>
                <a:latin typeface="Calibri" panose="020F0502020204030204"/>
                <a:ea typeface="+mn-ea"/>
                <a:cs typeface="+mn-cs"/>
              </a:rPr>
              <a:t>Chuckie Egg </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200" b="1" i="0" u="none" strike="noStrike" kern="1200" cap="none" spc="0" normalizeH="0" baseline="0" noProof="0" dirty="0">
                <a:ln>
                  <a:noFill/>
                </a:ln>
                <a:solidFill>
                  <a:prstClr val="black"/>
                </a:solidFill>
                <a:effectLst/>
                <a:uLnTx/>
                <a:uFillTx/>
                <a:latin typeface="Calibri" panose="020F0502020204030204"/>
                <a:ea typeface="+mn-ea"/>
                <a:cs typeface="+mn-cs"/>
              </a:rPr>
              <a:t>Manic Miner </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and sequel </a:t>
            </a:r>
            <a:r>
              <a:rPr kumimoji="0" lang="en-US" sz="2200" b="1" i="0" u="none" strike="noStrike" kern="1200" cap="none" spc="0" normalizeH="0" baseline="0" noProof="0" dirty="0">
                <a:ln>
                  <a:noFill/>
                </a:ln>
                <a:solidFill>
                  <a:prstClr val="black"/>
                </a:solidFill>
                <a:effectLst/>
                <a:uLnTx/>
                <a:uFillTx/>
                <a:latin typeface="Calibri" panose="020F0502020204030204"/>
                <a:ea typeface="+mn-ea"/>
                <a:cs typeface="+mn-cs"/>
              </a:rPr>
              <a:t>Jet Set Willy</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2200" b="1" i="0" u="none" strike="noStrike" kern="1200" cap="none" spc="0" normalizeH="0" baseline="0" noProof="0" dirty="0">
                <a:ln>
                  <a:noFill/>
                </a:ln>
                <a:solidFill>
                  <a:prstClr val="black"/>
                </a:solidFill>
                <a:effectLst/>
                <a:uLnTx/>
                <a:uFillTx/>
                <a:latin typeface="Calibri" panose="020F0502020204030204"/>
                <a:ea typeface="+mn-ea"/>
                <a:cs typeface="+mn-cs"/>
              </a:rPr>
              <a:t>Football Manager</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400" b="0" i="0" u="none" strike="noStrike" kern="1200" cap="none" spc="0" normalizeH="0" baseline="0" noProof="0" dirty="0">
                <a:ln>
                  <a:noFill/>
                </a:ln>
                <a:solidFill>
                  <a:srgbClr val="202122"/>
                </a:solidFill>
                <a:effectLst/>
                <a:uLnTx/>
                <a:uFillTx/>
                <a:latin typeface="Calibri" panose="020F0502020204030204"/>
                <a:ea typeface="+mn-ea"/>
                <a:cs typeface="+mn-cs"/>
              </a:rPr>
              <a:t>[</a:t>
            </a:r>
            <a:r>
              <a:rPr kumimoji="0" lang="en-US" sz="1400" b="0" i="0" u="none" strike="noStrike" kern="1200" cap="none" spc="0" normalizeH="0" baseline="0" noProof="0" dirty="0">
                <a:ln>
                  <a:noFill/>
                </a:ln>
                <a:solidFill>
                  <a:srgbClr val="202122"/>
                </a:solidFill>
                <a:effectLst/>
                <a:uLnTx/>
                <a:uFillTx/>
                <a:latin typeface="Calibri" panose="020F0502020204030204"/>
                <a:ea typeface="+mn-ea"/>
                <a:cs typeface="+mn-cs"/>
                <a:hlinkClick r:id="rId4"/>
              </a:rPr>
              <a:t>r</a:t>
            </a:r>
            <a:r>
              <a:rPr kumimoji="0" lang="en-US" sz="1400" b="0" i="0" u="none" strike="noStrike" kern="1200" cap="none" spc="0" normalizeH="0" baseline="0" noProof="0" dirty="0">
                <a:ln>
                  <a:noFill/>
                </a:ln>
                <a:solidFill>
                  <a:srgbClr val="202122"/>
                </a:solidFill>
                <a:effectLst/>
                <a:uLnTx/>
                <a:uFillTx/>
                <a:latin typeface="Calibri" panose="020F0502020204030204"/>
                <a:ea typeface="+mn-ea"/>
                <a:cs typeface="+mn-cs"/>
              </a:rPr>
              <a:t>]</a:t>
            </a:r>
            <a:endParaRPr kumimoji="0" lang="en-GB" sz="22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p:txBody>
      </p:sp>
      <p:pic>
        <p:nvPicPr>
          <p:cNvPr id="1026" name="Picture 2">
            <a:extLst>
              <a:ext uri="{FF2B5EF4-FFF2-40B4-BE49-F238E27FC236}">
                <a16:creationId xmlns:a16="http://schemas.microsoft.com/office/drawing/2014/main" id="{9C274409-BC3D-9222-FA8A-EF149FE022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5315" y="302827"/>
            <a:ext cx="6891127" cy="103366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15CCFB74-471A-40E1-5FDA-82FEBA5F72C2}"/>
              </a:ext>
            </a:extLst>
          </p:cNvPr>
          <p:cNvSpPr txBox="1"/>
          <p:nvPr/>
        </p:nvSpPr>
        <p:spPr>
          <a:xfrm>
            <a:off x="9973313" y="1229618"/>
            <a:ext cx="1759337" cy="18466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Ref: https://en.wikipedia.org/wiki/Dragon_Data</a:t>
            </a:r>
          </a:p>
        </p:txBody>
      </p:sp>
      <p:sp>
        <p:nvSpPr>
          <p:cNvPr id="28" name="TextBox 27">
            <a:extLst>
              <a:ext uri="{FF2B5EF4-FFF2-40B4-BE49-F238E27FC236}">
                <a16:creationId xmlns:a16="http://schemas.microsoft.com/office/drawing/2014/main" id="{11CE8628-DF5A-83E3-7E2B-0882C5AC67E9}"/>
              </a:ext>
            </a:extLst>
          </p:cNvPr>
          <p:cNvSpPr txBox="1"/>
          <p:nvPr/>
        </p:nvSpPr>
        <p:spPr>
          <a:xfrm>
            <a:off x="8527223" y="6599696"/>
            <a:ext cx="22860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www.flickr.com/photos/73915715@N00/6251229386"/>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3.0/"/>
              </a:rPr>
              <a:t>CC BY</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 name="Group 2">
            <a:extLst>
              <a:ext uri="{FF2B5EF4-FFF2-40B4-BE49-F238E27FC236}">
                <a16:creationId xmlns:a16="http://schemas.microsoft.com/office/drawing/2014/main" id="{DE7439CA-4612-204B-AC4C-2F164EB9F6E6}"/>
              </a:ext>
            </a:extLst>
          </p:cNvPr>
          <p:cNvGrpSpPr/>
          <p:nvPr/>
        </p:nvGrpSpPr>
        <p:grpSpPr>
          <a:xfrm>
            <a:off x="8582235" y="1672212"/>
            <a:ext cx="3406024" cy="5097625"/>
            <a:chOff x="8582235" y="1672212"/>
            <a:chExt cx="3406024" cy="5097625"/>
          </a:xfrm>
        </p:grpSpPr>
        <p:pic>
          <p:nvPicPr>
            <p:cNvPr id="27" name="Picture 26">
              <a:extLst>
                <a:ext uri="{FF2B5EF4-FFF2-40B4-BE49-F238E27FC236}">
                  <a16:creationId xmlns:a16="http://schemas.microsoft.com/office/drawing/2014/main" id="{30722BD0-03A6-A99C-6BEC-D166BE5312C6}"/>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5181" t="2715" r="9372" b="12597"/>
            <a:stretch/>
          </p:blipFill>
          <p:spPr>
            <a:xfrm>
              <a:off x="8582235" y="1672212"/>
              <a:ext cx="3406024" cy="5097625"/>
            </a:xfrm>
            <a:prstGeom prst="rect">
              <a:avLst/>
            </a:prstGeom>
          </p:spPr>
        </p:pic>
        <p:pic>
          <p:nvPicPr>
            <p:cNvPr id="24" name="Picture 23">
              <a:extLst>
                <a:ext uri="{FF2B5EF4-FFF2-40B4-BE49-F238E27FC236}">
                  <a16:creationId xmlns:a16="http://schemas.microsoft.com/office/drawing/2014/main" id="{29C2B494-BB38-C998-9A50-B95B278C21D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21400137">
              <a:off x="8980784" y="2176008"/>
              <a:ext cx="2654207" cy="2029688"/>
            </a:xfrm>
            <a:prstGeom prst="rect">
              <a:avLst/>
            </a:prstGeom>
          </p:spPr>
        </p:pic>
      </p:grpSp>
      <p:sp>
        <p:nvSpPr>
          <p:cNvPr id="5" name="Rectangle 4">
            <a:extLst>
              <a:ext uri="{FF2B5EF4-FFF2-40B4-BE49-F238E27FC236}">
                <a16:creationId xmlns:a16="http://schemas.microsoft.com/office/drawing/2014/main" id="{C28BF7EA-06BE-1EA6-3A1A-934718FA698E}"/>
              </a:ext>
            </a:extLst>
          </p:cNvPr>
          <p:cNvSpPr/>
          <p:nvPr/>
        </p:nvSpPr>
        <p:spPr>
          <a:xfrm>
            <a:off x="79513" y="66260"/>
            <a:ext cx="12026348" cy="6718101"/>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3390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Picture 33" descr="A computer screen with icons&#10;&#10;Description automatically generated">
            <a:extLst>
              <a:ext uri="{FF2B5EF4-FFF2-40B4-BE49-F238E27FC236}">
                <a16:creationId xmlns:a16="http://schemas.microsoft.com/office/drawing/2014/main" id="{870A9405-1D10-147D-61D4-B8881B0D6C7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182" r="14932"/>
          <a:stretch/>
        </p:blipFill>
        <p:spPr>
          <a:xfrm>
            <a:off x="6232115" y="-74563"/>
            <a:ext cx="3016307" cy="2223338"/>
          </a:xfrm>
          <a:prstGeom prst="rect">
            <a:avLst/>
          </a:prstGeom>
        </p:spPr>
      </p:pic>
      <p:pic>
        <p:nvPicPr>
          <p:cNvPr id="28" name="Picture 27" descr="A logo of a fox and a globe&#10;&#10;Description automatically generated">
            <a:extLst>
              <a:ext uri="{FF2B5EF4-FFF2-40B4-BE49-F238E27FC236}">
                <a16:creationId xmlns:a16="http://schemas.microsoft.com/office/drawing/2014/main" id="{049CF557-1F05-F46A-4CA8-54BF5A91CFAE}"/>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7056" r="3" b="19931"/>
          <a:stretch/>
        </p:blipFill>
        <p:spPr>
          <a:xfrm>
            <a:off x="9188878" y="10"/>
            <a:ext cx="3003123" cy="1679499"/>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29363" y="1657472"/>
            <a:ext cx="6262299" cy="5081256"/>
          </a:xfrm>
          <a:prstGeom prst="rect">
            <a:avLst/>
          </a:prstGeom>
        </p:spPr>
        <p:txBody>
          <a:bodyPr vert="horz" lIns="91440" tIns="45720" rIns="91440" bIns="45720" rtlCol="0">
            <a:normAutofit fontScale="92500" lnSpcReduction="10000"/>
          </a:bodyPr>
          <a:lstStyle/>
          <a:p>
            <a:pPr marL="342900" indent="-228600">
              <a:lnSpc>
                <a:spcPct val="90000"/>
              </a:lnSpc>
              <a:spcAft>
                <a:spcPts val="600"/>
              </a:spcAft>
              <a:buFont typeface="Arial" panose="020B0604020202020204" pitchFamily="34" charset="0"/>
              <a:buChar char="•"/>
            </a:pPr>
            <a:r>
              <a:rPr lang="en-US" sz="2400" b="0" i="0" dirty="0">
                <a:effectLst/>
                <a:highlight>
                  <a:srgbClr val="FFFF00"/>
                </a:highlight>
              </a:rPr>
              <a:t>4</a:t>
            </a:r>
            <a:r>
              <a:rPr lang="en-US" sz="2400" b="0" i="0" baseline="30000" dirty="0">
                <a:effectLst/>
                <a:highlight>
                  <a:srgbClr val="FFFF00"/>
                </a:highlight>
              </a:rPr>
              <a:t>th</a:t>
            </a:r>
            <a:r>
              <a:rPr lang="en-US" sz="2400" b="0" i="0" dirty="0">
                <a:effectLst/>
                <a:highlight>
                  <a:srgbClr val="FFFF00"/>
                </a:highlight>
              </a:rPr>
              <a:t> Gen. OSs saw the creation and </a:t>
            </a:r>
            <a:r>
              <a:rPr lang="en-US" sz="2400" dirty="0">
                <a:highlight>
                  <a:srgbClr val="FFFF00"/>
                </a:highlight>
              </a:rPr>
              <a:t>introduction of </a:t>
            </a:r>
            <a:r>
              <a:rPr lang="en-US" sz="2400" b="1" dirty="0">
                <a:highlight>
                  <a:srgbClr val="FFFF00"/>
                </a:highlight>
              </a:rPr>
              <a:t>networking</a:t>
            </a:r>
            <a:r>
              <a:rPr lang="en-US" sz="2400" dirty="0">
                <a:highlight>
                  <a:srgbClr val="FFFF00"/>
                </a:highlight>
              </a:rPr>
              <a:t> and accelerated </a:t>
            </a:r>
            <a:r>
              <a:rPr lang="en-US" sz="2400" b="1" i="0" dirty="0">
                <a:effectLst/>
                <a:highlight>
                  <a:srgbClr val="FFFF00"/>
                </a:highlight>
              </a:rPr>
              <a:t>evolution of GUIs</a:t>
            </a:r>
            <a:r>
              <a:rPr lang="en-US" sz="2400" b="0" i="0" dirty="0">
                <a:effectLst/>
                <a:highlight>
                  <a:srgbClr val="FFFF00"/>
                </a:highlight>
              </a:rPr>
              <a:t>.</a:t>
            </a:r>
          </a:p>
          <a:p>
            <a:pPr marL="342900" indent="-228600">
              <a:lnSpc>
                <a:spcPct val="90000"/>
              </a:lnSpc>
              <a:spcAft>
                <a:spcPts val="600"/>
              </a:spcAft>
              <a:buFont typeface="Arial" panose="020B0604020202020204" pitchFamily="34" charset="0"/>
              <a:buChar char="•"/>
            </a:pPr>
            <a:r>
              <a:rPr lang="en-US" sz="2400" b="0" i="0" dirty="0">
                <a:effectLst/>
              </a:rPr>
              <a:t>4</a:t>
            </a:r>
            <a:r>
              <a:rPr lang="en-US" sz="2400" b="0" i="0" baseline="30000" dirty="0">
                <a:effectLst/>
              </a:rPr>
              <a:t>th</a:t>
            </a:r>
            <a:r>
              <a:rPr lang="en-US" sz="2400" b="0" i="0" dirty="0">
                <a:effectLst/>
              </a:rPr>
              <a:t> Gen. OSs included </a:t>
            </a:r>
            <a:r>
              <a:rPr lang="en-US" sz="2400" b="1" i="0" dirty="0">
                <a:effectLst/>
                <a:highlight>
                  <a:srgbClr val="FFFF00"/>
                </a:highlight>
              </a:rPr>
              <a:t>Microsoft Windows</a:t>
            </a:r>
            <a:r>
              <a:rPr lang="en-US" sz="2400" b="0" i="0" dirty="0">
                <a:effectLst/>
              </a:rPr>
              <a:t>, </a:t>
            </a:r>
            <a:r>
              <a:rPr lang="en-US" sz="2400" dirty="0"/>
              <a:t>new versions of </a:t>
            </a:r>
            <a:r>
              <a:rPr lang="en-US" sz="2400" b="1" i="0" dirty="0">
                <a:effectLst/>
                <a:highlight>
                  <a:srgbClr val="FFFF00"/>
                </a:highlight>
              </a:rPr>
              <a:t>Apple MacOS </a:t>
            </a:r>
            <a:r>
              <a:rPr lang="en-US" sz="2400" b="0" i="0" dirty="0">
                <a:effectLst/>
              </a:rPr>
              <a:t>and the </a:t>
            </a:r>
            <a:r>
              <a:rPr lang="en-US" sz="2400" b="1" i="0" dirty="0">
                <a:effectLst/>
                <a:highlight>
                  <a:srgbClr val="FFFF00"/>
                </a:highlight>
              </a:rPr>
              <a:t>Linux OS </a:t>
            </a:r>
            <a:r>
              <a:rPr lang="en-US" sz="2400" i="0" dirty="0">
                <a:effectLst/>
              </a:rPr>
              <a:t>(1991).</a:t>
            </a:r>
          </a:p>
          <a:p>
            <a:pPr marL="342900" indent="-228600">
              <a:lnSpc>
                <a:spcPct val="90000"/>
              </a:lnSpc>
              <a:spcAft>
                <a:spcPts val="600"/>
              </a:spcAft>
              <a:buFont typeface="Arial" panose="020B0604020202020204" pitchFamily="34" charset="0"/>
              <a:buChar char="•"/>
            </a:pPr>
            <a:r>
              <a:rPr lang="en-US" sz="2400" b="0" i="0" dirty="0">
                <a:effectLst/>
              </a:rPr>
              <a:t>Microsoft released various versions of Windows </a:t>
            </a:r>
            <a:r>
              <a:rPr lang="en-US" sz="2400" b="0" i="0" dirty="0" err="1">
                <a:effectLst/>
              </a:rPr>
              <a:t>eg.</a:t>
            </a:r>
            <a:r>
              <a:rPr lang="en-US" sz="2400" b="0" i="0" dirty="0">
                <a:effectLst/>
              </a:rPr>
              <a:t> Windows 95, Windows 98, Windows XP, Windows Vista &amp; </a:t>
            </a:r>
            <a:r>
              <a:rPr lang="en-US" sz="2400" b="1" i="0" dirty="0">
                <a:effectLst/>
                <a:highlight>
                  <a:srgbClr val="FFFF00"/>
                </a:highlight>
              </a:rPr>
              <a:t>Windows NT </a:t>
            </a:r>
            <a:r>
              <a:rPr lang="en-US" sz="2400" i="0" dirty="0">
                <a:effectLst/>
                <a:highlight>
                  <a:srgbClr val="FFFF00"/>
                </a:highlight>
              </a:rPr>
              <a:t>(Bg. Microsoft’s Multi-user networking OS released in 1993</a:t>
            </a:r>
            <a:r>
              <a:rPr lang="en-US" sz="2400" i="0" dirty="0">
                <a:effectLst/>
              </a:rPr>
              <a:t>).</a:t>
            </a:r>
          </a:p>
          <a:p>
            <a:pPr marL="342900" indent="-228600">
              <a:lnSpc>
                <a:spcPct val="90000"/>
              </a:lnSpc>
              <a:spcAft>
                <a:spcPts val="600"/>
              </a:spcAft>
              <a:buFont typeface="Arial" panose="020B0604020202020204" pitchFamily="34" charset="0"/>
              <a:buChar char="•"/>
            </a:pPr>
            <a:r>
              <a:rPr lang="en-US" sz="2400" b="0" i="0" dirty="0">
                <a:effectLst/>
                <a:highlight>
                  <a:srgbClr val="FFFF00"/>
                </a:highlight>
              </a:rPr>
              <a:t>At this time Networking capabilities were integrated into OSs for PCs</a:t>
            </a:r>
            <a:r>
              <a:rPr lang="en-US" sz="2400" b="0" i="0" dirty="0">
                <a:effectLst/>
              </a:rPr>
              <a:t>, that facilitated communication, file, media and resource sharing across computers.</a:t>
            </a:r>
          </a:p>
          <a:p>
            <a:pPr marL="342900" indent="-228600">
              <a:lnSpc>
                <a:spcPct val="90000"/>
              </a:lnSpc>
              <a:spcAft>
                <a:spcPts val="600"/>
              </a:spcAft>
              <a:buFont typeface="Arial" panose="020B0604020202020204" pitchFamily="34" charset="0"/>
              <a:buChar char="•"/>
            </a:pPr>
            <a:r>
              <a:rPr lang="en-US" sz="2400" i="0" dirty="0">
                <a:effectLst/>
                <a:highlight>
                  <a:srgbClr val="FFFF00"/>
                </a:highlight>
              </a:rPr>
              <a:t>We </a:t>
            </a:r>
            <a:r>
              <a:rPr lang="en-US" sz="2400" dirty="0">
                <a:highlight>
                  <a:srgbClr val="FFFF00"/>
                </a:highlight>
              </a:rPr>
              <a:t>saw </a:t>
            </a:r>
            <a:r>
              <a:rPr lang="en-US" sz="2400" b="1" i="0" dirty="0">
                <a:effectLst/>
                <a:highlight>
                  <a:srgbClr val="FFFF00"/>
                </a:highlight>
              </a:rPr>
              <a:t>LANs</a:t>
            </a:r>
            <a:r>
              <a:rPr lang="en-US" sz="2400" b="0" i="0" dirty="0">
                <a:effectLst/>
                <a:highlight>
                  <a:srgbClr val="FFFF00"/>
                </a:highlight>
              </a:rPr>
              <a:t>, </a:t>
            </a:r>
            <a:r>
              <a:rPr lang="en-US" sz="2400" b="1" i="0" dirty="0">
                <a:effectLst/>
                <a:highlight>
                  <a:srgbClr val="FFFF00"/>
                </a:highlight>
              </a:rPr>
              <a:t>WANs</a:t>
            </a:r>
            <a:r>
              <a:rPr lang="en-US" sz="2400" b="0" i="0" dirty="0">
                <a:effectLst/>
                <a:highlight>
                  <a:srgbClr val="FFFF00"/>
                </a:highlight>
              </a:rPr>
              <a:t> and the birth of the </a:t>
            </a:r>
            <a:r>
              <a:rPr lang="en-US" sz="2800" b="1" i="0" dirty="0">
                <a:effectLst/>
                <a:highlight>
                  <a:srgbClr val="FFFF00"/>
                </a:highlight>
              </a:rPr>
              <a:t>INTERNET</a:t>
            </a:r>
            <a:r>
              <a:rPr lang="en-US" sz="2400" b="0" i="0" dirty="0">
                <a:effectLst/>
                <a:highlight>
                  <a:srgbClr val="FFFF00"/>
                </a:highlight>
              </a:rPr>
              <a:t>. An exciting &amp; revolutionary time that has and is creating a more Open, knowledge-based, connected and collaborative society.</a:t>
            </a:r>
          </a:p>
        </p:txBody>
      </p:sp>
      <p:pic>
        <p:nvPicPr>
          <p:cNvPr id="9" name="Picture 8" descr="A logo of a computer company&#10;&#10;Description automatically generated with medium confidence">
            <a:extLst>
              <a:ext uri="{FF2B5EF4-FFF2-40B4-BE49-F238E27FC236}">
                <a16:creationId xmlns:a16="http://schemas.microsoft.com/office/drawing/2014/main" id="{04913284-CE69-F1D6-179D-DD71AB4D777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 b="31541"/>
          <a:stretch/>
        </p:blipFill>
        <p:spPr>
          <a:xfrm>
            <a:off x="6232116" y="2309651"/>
            <a:ext cx="3016307" cy="2064985"/>
          </a:xfrm>
          <a:prstGeom prst="rect">
            <a:avLst/>
          </a:prstGeom>
        </p:spPr>
      </p:pic>
      <p:pic>
        <p:nvPicPr>
          <p:cNvPr id="25" name="Picture 24" descr="A blue and black globe&#10;&#10;Description automatically generated">
            <a:extLst>
              <a:ext uri="{FF2B5EF4-FFF2-40B4-BE49-F238E27FC236}">
                <a16:creationId xmlns:a16="http://schemas.microsoft.com/office/drawing/2014/main" id="{CC5166C7-4C20-9ACE-7F80-C3D21FE2C5DD}"/>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5689" r="3" b="15756"/>
          <a:stretch/>
        </p:blipFill>
        <p:spPr>
          <a:xfrm>
            <a:off x="6232115" y="4715549"/>
            <a:ext cx="3016307" cy="2067887"/>
          </a:xfrm>
          <a:prstGeom prst="rect">
            <a:avLst/>
          </a:prstGeom>
        </p:spPr>
      </p:pic>
      <p:pic>
        <p:nvPicPr>
          <p:cNvPr id="19" name="Picture 18" descr="Close-up of a computer screen with a screen with text&#10;&#10;Description automatically generated">
            <a:extLst>
              <a:ext uri="{FF2B5EF4-FFF2-40B4-BE49-F238E27FC236}">
                <a16:creationId xmlns:a16="http://schemas.microsoft.com/office/drawing/2014/main" id="{D598D12D-C14F-AA22-964D-9B9AC03CA38F}"/>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t="6390" r="-4" b="1102"/>
          <a:stretch/>
        </p:blipFill>
        <p:spPr>
          <a:xfrm>
            <a:off x="9188878" y="4079988"/>
            <a:ext cx="3003123" cy="2778013"/>
          </a:xfrm>
          <a:prstGeom prst="rect">
            <a:avLst/>
          </a:prstGeom>
        </p:spPr>
      </p:pic>
      <p:pic>
        <p:nvPicPr>
          <p:cNvPr id="37" name="Picture 36">
            <a:extLst>
              <a:ext uri="{FF2B5EF4-FFF2-40B4-BE49-F238E27FC236}">
                <a16:creationId xmlns:a16="http://schemas.microsoft.com/office/drawing/2014/main" id="{302D59DE-4305-12BB-7CD4-C516291223BB}"/>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9363" y="-97485"/>
            <a:ext cx="6262299" cy="1660766"/>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8328" y="-38477"/>
            <a:ext cx="5701558" cy="1812686"/>
          </a:xfrm>
        </p:spPr>
        <p:txBody>
          <a:bodyPr vert="horz" lIns="91440" tIns="45720" rIns="91440" bIns="45720" rtlCol="0" anchor="ctr">
            <a:normAutofit/>
          </a:bodyPr>
          <a:lstStyle/>
          <a:p>
            <a:r>
              <a:rPr lang="en-US" sz="4000" b="1" kern="1200" dirty="0">
                <a:solidFill>
                  <a:schemeClr val="bg1"/>
                </a:solidFill>
                <a:effectLst/>
                <a:latin typeface="+mj-lt"/>
                <a:ea typeface="+mj-ea"/>
                <a:cs typeface="+mj-cs"/>
              </a:rPr>
              <a:t>4</a:t>
            </a:r>
            <a:r>
              <a:rPr lang="en-US" sz="4000" b="1" kern="1200" baseline="30000" dirty="0">
                <a:solidFill>
                  <a:schemeClr val="bg1"/>
                </a:solidFill>
                <a:effectLst/>
                <a:latin typeface="+mj-lt"/>
                <a:ea typeface="+mj-ea"/>
                <a:cs typeface="+mj-cs"/>
              </a:rPr>
              <a:t>th</a:t>
            </a:r>
            <a:r>
              <a:rPr lang="en-US" sz="4000" b="1" kern="1200" dirty="0">
                <a:solidFill>
                  <a:schemeClr val="bg1"/>
                </a:solidFill>
                <a:effectLst/>
                <a:latin typeface="+mj-lt"/>
                <a:ea typeface="+mj-ea"/>
                <a:cs typeface="+mj-cs"/>
              </a:rPr>
              <a:t> Gen. OSs </a:t>
            </a:r>
            <a:r>
              <a:rPr lang="en-US" sz="4000" b="1" dirty="0">
                <a:solidFill>
                  <a:schemeClr val="bg1"/>
                </a:solidFill>
              </a:rPr>
              <a:t>19</a:t>
            </a:r>
            <a:r>
              <a:rPr lang="en-US" sz="4000" b="1" kern="1200" dirty="0">
                <a:solidFill>
                  <a:schemeClr val="bg1"/>
                </a:solidFill>
                <a:latin typeface="+mj-lt"/>
                <a:ea typeface="+mj-ea"/>
                <a:cs typeface="+mj-cs"/>
              </a:rPr>
              <a:t>9</a:t>
            </a:r>
            <a:r>
              <a:rPr lang="en-US" sz="4000" b="1" kern="1200" dirty="0">
                <a:solidFill>
                  <a:schemeClr val="bg1"/>
                </a:solidFill>
                <a:effectLst/>
                <a:latin typeface="+mj-lt"/>
                <a:ea typeface="+mj-ea"/>
                <a:cs typeface="+mj-cs"/>
              </a:rPr>
              <a:t>0s: </a:t>
            </a:r>
            <a:r>
              <a:rPr lang="en-US" sz="4000" b="1" kern="1200" dirty="0">
                <a:solidFill>
                  <a:schemeClr val="bg1"/>
                </a:solidFill>
                <a:latin typeface="+mj-lt"/>
                <a:ea typeface="+mj-ea"/>
                <a:cs typeface="+mj-cs"/>
              </a:rPr>
              <a:t>GUIs &amp; Networking</a:t>
            </a:r>
            <a:endParaRPr lang="en-US" sz="4000" b="1" kern="1200" dirty="0">
              <a:solidFill>
                <a:schemeClr val="bg1"/>
              </a:solidFill>
              <a:effectLst/>
              <a:latin typeface="+mj-lt"/>
              <a:ea typeface="+mj-ea"/>
              <a:cs typeface="+mj-cs"/>
            </a:endParaRPr>
          </a:p>
        </p:txBody>
      </p:sp>
      <p:pic>
        <p:nvPicPr>
          <p:cNvPr id="39" name="Picture 38" descr="A cartoon penguin with yellow feet&#10;&#10;Description automatically generated">
            <a:extLst>
              <a:ext uri="{FF2B5EF4-FFF2-40B4-BE49-F238E27FC236}">
                <a16:creationId xmlns:a16="http://schemas.microsoft.com/office/drawing/2014/main" id="{FC92A7CE-4BD9-4384-039F-5D3F45CB92FF}"/>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490284" y="1446221"/>
            <a:ext cx="2459853" cy="2854618"/>
          </a:xfrm>
          <a:prstGeom prst="rect">
            <a:avLst/>
          </a:prstGeom>
        </p:spPr>
      </p:pic>
      <p:sp>
        <p:nvSpPr>
          <p:cNvPr id="41" name="TextBox 40">
            <a:extLst>
              <a:ext uri="{FF2B5EF4-FFF2-40B4-BE49-F238E27FC236}">
                <a16:creationId xmlns:a16="http://schemas.microsoft.com/office/drawing/2014/main" id="{EB679DA1-93E7-2C1E-1AF1-858D2308D795}"/>
              </a:ext>
            </a:extLst>
          </p:cNvPr>
          <p:cNvSpPr txBox="1"/>
          <p:nvPr/>
        </p:nvSpPr>
        <p:spPr>
          <a:xfrm>
            <a:off x="5354985" y="6612970"/>
            <a:ext cx="1328349" cy="138499"/>
          </a:xfrm>
          <a:prstGeom prst="rect">
            <a:avLst/>
          </a:prstGeom>
          <a:noFill/>
        </p:spPr>
        <p:txBody>
          <a:bodyPr wrap="square" rtlCol="0">
            <a:spAutoFit/>
          </a:bodyPr>
          <a:lstStyle/>
          <a:p>
            <a:pPr algn="r"/>
            <a:r>
              <a:rPr lang="en-GB" sz="300" dirty="0">
                <a:hlinkClick r:id="rId15" tooltip="https://www.pngall.com/linux-png/"/>
              </a:rPr>
              <a:t>This Photo</a:t>
            </a:r>
            <a:r>
              <a:rPr lang="en-GB" sz="300" dirty="0"/>
              <a:t> by Unknown Author is licensed under </a:t>
            </a:r>
            <a:r>
              <a:rPr lang="en-GB" sz="300" dirty="0">
                <a:hlinkClick r:id="rId16" tooltip="https://creativecommons.org/licenses/by-nc/3.0/"/>
              </a:rPr>
              <a:t>CC BY-NC</a:t>
            </a:r>
            <a:endParaRPr lang="en-GB" sz="300" dirty="0"/>
          </a:p>
        </p:txBody>
      </p:sp>
      <p:sp>
        <p:nvSpPr>
          <p:cNvPr id="3" name="Rectangle 2">
            <a:extLst>
              <a:ext uri="{FF2B5EF4-FFF2-40B4-BE49-F238E27FC236}">
                <a16:creationId xmlns:a16="http://schemas.microsoft.com/office/drawing/2014/main" id="{A2485C6F-CFDD-75ED-1184-4E90CF0BBFC8}"/>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216710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8513" y="388998"/>
            <a:ext cx="7457623" cy="1033669"/>
          </a:xfrm>
        </p:spPr>
        <p:txBody>
          <a:bodyPr>
            <a:normAutofit fontScale="90000"/>
          </a:bodyPr>
          <a:lstStyle/>
          <a:p>
            <a:r>
              <a:rPr lang="en-GB" sz="7300" b="1" dirty="0">
                <a:solidFill>
                  <a:srgbClr val="FFFFFF"/>
                </a:solidFill>
              </a:rPr>
              <a:t>Bg. </a:t>
            </a:r>
            <a:r>
              <a:rPr lang="en-GB" sz="5400" b="1" dirty="0">
                <a:solidFill>
                  <a:srgbClr val="FFFFFF"/>
                </a:solidFill>
              </a:rPr>
              <a:t>Linux </a:t>
            </a:r>
            <a:r>
              <a:rPr lang="en-GB" sz="4800" dirty="0">
                <a:solidFill>
                  <a:schemeClr val="bg1"/>
                </a:solidFill>
              </a:rPr>
              <a:t>(pronounced LYN-</a:t>
            </a:r>
            <a:r>
              <a:rPr lang="en-GB" sz="4800" dirty="0" err="1">
                <a:solidFill>
                  <a:schemeClr val="bg1"/>
                </a:solidFill>
              </a:rPr>
              <a:t>ux</a:t>
            </a:r>
            <a:r>
              <a:rPr lang="en-GB" sz="4800" dirty="0">
                <a:solidFill>
                  <a:schemeClr val="bg1"/>
                </a:solidFill>
              </a:rPr>
              <a:t>)</a:t>
            </a:r>
            <a:endParaRPr lang="en-GB" sz="5400" b="1" dirty="0">
              <a:solidFill>
                <a:schemeClr val="bg1"/>
              </a:solidFill>
            </a:endParaRPr>
          </a:p>
        </p:txBody>
      </p:sp>
      <p:pic>
        <p:nvPicPr>
          <p:cNvPr id="8194" name="Picture 2" descr="Linux - Wikipedia">
            <a:extLst>
              <a:ext uri="{FF2B5EF4-FFF2-40B4-BE49-F238E27FC236}">
                <a16:creationId xmlns:a16="http://schemas.microsoft.com/office/drawing/2014/main" id="{A23175F4-C524-4A55-89CB-0D29931EF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93444" y="-51444"/>
            <a:ext cx="2298556" cy="2721974"/>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80755" y="1884028"/>
            <a:ext cx="10256276" cy="4973972"/>
          </a:xfrm>
        </p:spPr>
        <p:txBody>
          <a:bodyPr>
            <a:normAutofit fontScale="55000" lnSpcReduction="20000"/>
          </a:bodyPr>
          <a:lstStyle/>
          <a:p>
            <a:r>
              <a:rPr lang="en-US" sz="4400" i="0" dirty="0">
                <a:effectLst/>
                <a:highlight>
                  <a:srgbClr val="FFFF00"/>
                </a:highlight>
              </a:rPr>
              <a:t>The</a:t>
            </a:r>
            <a:r>
              <a:rPr lang="en-US" sz="4400" b="1" i="0" dirty="0">
                <a:effectLst/>
                <a:highlight>
                  <a:srgbClr val="FFFF00"/>
                </a:highlight>
              </a:rPr>
              <a:t> Linux OS, </a:t>
            </a:r>
            <a:r>
              <a:rPr lang="en-GB" sz="4400" dirty="0"/>
              <a:t>is a popular </a:t>
            </a:r>
            <a:r>
              <a:rPr lang="en-GB" sz="4400" b="1" dirty="0">
                <a:highlight>
                  <a:srgbClr val="FFFF00"/>
                </a:highlight>
              </a:rPr>
              <a:t>Open-Source Operating System </a:t>
            </a:r>
            <a:r>
              <a:rPr lang="en-GB" sz="4400" dirty="0"/>
              <a:t>(OS) that is used worldwide. </a:t>
            </a:r>
          </a:p>
          <a:p>
            <a:r>
              <a:rPr lang="en-GB" sz="4400" i="0" dirty="0">
                <a:effectLst/>
                <a:highlight>
                  <a:srgbClr val="FFFF00"/>
                </a:highlight>
              </a:rPr>
              <a:t>C</a:t>
            </a:r>
            <a:r>
              <a:rPr lang="en-US" sz="4400" i="0" dirty="0" err="1">
                <a:effectLst/>
                <a:highlight>
                  <a:srgbClr val="FFFF00"/>
                </a:highlight>
              </a:rPr>
              <a:t>reated</a:t>
            </a:r>
            <a:r>
              <a:rPr lang="en-US" sz="4400" b="1" i="0" dirty="0">
                <a:effectLst/>
                <a:highlight>
                  <a:srgbClr val="FFFF00"/>
                </a:highlight>
              </a:rPr>
              <a:t> </a:t>
            </a:r>
            <a:r>
              <a:rPr kumimoji="0" lang="en-GB" sz="4400" b="0" i="0" u="none" strike="noStrike" kern="1200" cap="none" spc="0" normalizeH="0" baseline="0" noProof="0" dirty="0">
                <a:ln>
                  <a:noFill/>
                </a:ln>
                <a:solidFill>
                  <a:srgbClr val="202124"/>
                </a:solidFill>
                <a:effectLst/>
                <a:highlight>
                  <a:srgbClr val="FFFF00"/>
                </a:highlight>
                <a:uLnTx/>
                <a:uFillTx/>
                <a:ea typeface="+mn-ea"/>
                <a:cs typeface="+mn-cs"/>
              </a:rPr>
              <a:t>by </a:t>
            </a:r>
            <a:r>
              <a:rPr kumimoji="0" lang="en-GB" sz="4400" b="0" i="0" u="none" strike="noStrike" kern="1200" cap="none" spc="0" normalizeH="0" baseline="0" noProof="0" dirty="0" err="1">
                <a:ln>
                  <a:noFill/>
                </a:ln>
                <a:solidFill>
                  <a:srgbClr val="202124"/>
                </a:solidFill>
                <a:effectLst/>
                <a:highlight>
                  <a:srgbClr val="FFFF00"/>
                </a:highlight>
                <a:uLnTx/>
                <a:uFillTx/>
                <a:ea typeface="+mn-ea"/>
                <a:cs typeface="+mn-cs"/>
              </a:rPr>
              <a:t>finnish</a:t>
            </a:r>
            <a:r>
              <a:rPr kumimoji="0" lang="en-GB" sz="4400" b="0" i="0" u="none" strike="noStrike" kern="1200" cap="none" spc="0" normalizeH="0" baseline="0" noProof="0" dirty="0">
                <a:ln>
                  <a:noFill/>
                </a:ln>
                <a:solidFill>
                  <a:srgbClr val="202124"/>
                </a:solidFill>
                <a:effectLst/>
                <a:highlight>
                  <a:srgbClr val="FFFF00"/>
                </a:highlight>
                <a:uLnTx/>
                <a:uFillTx/>
                <a:ea typeface="+mn-ea"/>
                <a:cs typeface="+mn-cs"/>
              </a:rPr>
              <a:t> Computer Science student </a:t>
            </a:r>
            <a:r>
              <a:rPr kumimoji="0" lang="en-GB" sz="4400" b="1" i="0" u="none" strike="noStrike" kern="1200" cap="none" spc="0" normalizeH="0" baseline="0" noProof="0" dirty="0">
                <a:ln>
                  <a:noFill/>
                </a:ln>
                <a:solidFill>
                  <a:srgbClr val="202124"/>
                </a:solidFill>
                <a:effectLst/>
                <a:highlight>
                  <a:srgbClr val="FFFF00"/>
                </a:highlight>
                <a:uLnTx/>
                <a:uFillTx/>
                <a:ea typeface="+mn-ea"/>
                <a:cs typeface="+mn-cs"/>
              </a:rPr>
              <a:t>Linus Torvalds</a:t>
            </a:r>
            <a:r>
              <a:rPr kumimoji="0" lang="en-US" sz="4400" b="1" u="none" strike="noStrike" kern="1200" cap="none" spc="0" normalizeH="0" baseline="0" noProof="0" dirty="0">
                <a:ln>
                  <a:noFill/>
                </a:ln>
                <a:solidFill>
                  <a:srgbClr val="202124"/>
                </a:solidFill>
                <a:highlight>
                  <a:srgbClr val="FFFF00"/>
                </a:highlight>
                <a:uLnTx/>
                <a:uFillTx/>
                <a:ea typeface="+mn-ea"/>
                <a:cs typeface="+mn-cs"/>
              </a:rPr>
              <a:t> </a:t>
            </a:r>
            <a:r>
              <a:rPr kumimoji="0" lang="en-US" sz="4400" b="0" u="none" strike="noStrike" kern="1200" cap="none" spc="0" normalizeH="0" baseline="0" noProof="0" dirty="0">
                <a:ln>
                  <a:noFill/>
                </a:ln>
                <a:solidFill>
                  <a:srgbClr val="202124"/>
                </a:solidFill>
                <a:highlight>
                  <a:srgbClr val="FFFF00"/>
                </a:highlight>
                <a:uLnTx/>
                <a:uFillTx/>
                <a:ea typeface="+mn-ea"/>
                <a:cs typeface="+mn-cs"/>
              </a:rPr>
              <a:t>in </a:t>
            </a:r>
            <a:r>
              <a:rPr lang="en-US" sz="4400" i="0" dirty="0">
                <a:effectLst/>
                <a:highlight>
                  <a:srgbClr val="FFFF00"/>
                </a:highlight>
              </a:rPr>
              <a:t>1991 for his MSc dissertation while at the </a:t>
            </a:r>
            <a:r>
              <a:rPr lang="en-GB" sz="4400" b="0" i="0" dirty="0">
                <a:solidFill>
                  <a:srgbClr val="202124"/>
                </a:solidFill>
                <a:effectLst/>
                <a:highlight>
                  <a:srgbClr val="FFFF00"/>
                </a:highlight>
              </a:rPr>
              <a:t>University of Helsinki. </a:t>
            </a:r>
          </a:p>
          <a:p>
            <a:r>
              <a:rPr lang="en-GB" sz="4400" b="1" dirty="0"/>
              <a:t>Linux</a:t>
            </a:r>
            <a:r>
              <a:rPr lang="en-GB" sz="4400" dirty="0"/>
              <a:t> is a family of </a:t>
            </a:r>
            <a:r>
              <a:rPr lang="en-GB" sz="4400" b="1" dirty="0"/>
              <a:t>Open-source</a:t>
            </a:r>
            <a:r>
              <a:rPr lang="en-GB" sz="4400" dirty="0"/>
              <a:t> operating systems.</a:t>
            </a:r>
          </a:p>
          <a:p>
            <a:r>
              <a:rPr lang="en-GB" sz="4400" b="1" dirty="0"/>
              <a:t>Open source </a:t>
            </a:r>
            <a:r>
              <a:rPr lang="en-GB" sz="4400" dirty="0"/>
              <a:t>means it can be downloaded and modified by anyone.</a:t>
            </a:r>
          </a:p>
          <a:p>
            <a:r>
              <a:rPr lang="en-GB" sz="4400" dirty="0"/>
              <a:t>As a result, Linux has a </a:t>
            </a:r>
            <a:r>
              <a:rPr lang="en-GB" sz="4400" b="1" dirty="0">
                <a:highlight>
                  <a:srgbClr val="FFFF00"/>
                </a:highlight>
              </a:rPr>
              <a:t>distribution model</a:t>
            </a:r>
            <a:r>
              <a:rPr lang="en-GB" sz="4400" dirty="0"/>
              <a:t>, where different communities and organisations create their own versions of Linux, called distributions or distros. </a:t>
            </a:r>
          </a:p>
          <a:p>
            <a:r>
              <a:rPr lang="en-GB" sz="4400" dirty="0"/>
              <a:t>Some popular distros include </a:t>
            </a:r>
            <a:r>
              <a:rPr lang="en-GB" sz="4400" b="1" dirty="0">
                <a:highlight>
                  <a:srgbClr val="FFFF00"/>
                </a:highlight>
              </a:rPr>
              <a:t>Ubuntu, Fedora, Debian, Kali Linux and CentOS</a:t>
            </a:r>
            <a:r>
              <a:rPr lang="en-GB" sz="4400" dirty="0"/>
              <a:t>.</a:t>
            </a:r>
          </a:p>
          <a:p>
            <a:r>
              <a:rPr lang="en-GB" sz="4400" dirty="0"/>
              <a:t>More on this OS later.</a:t>
            </a:r>
            <a:endParaRPr lang="en-US" sz="4400" i="0" dirty="0">
              <a:effectLst/>
              <a:highlight>
                <a:srgbClr val="FFFF00"/>
              </a:highlight>
            </a:endParaRPr>
          </a:p>
          <a:p>
            <a:pPr marL="0" indent="0">
              <a:buNone/>
            </a:pPr>
            <a:r>
              <a:rPr lang="en-GB" sz="2500" b="1" dirty="0"/>
              <a:t>    Bg. </a:t>
            </a:r>
          </a:p>
          <a:p>
            <a:pPr lvl="1"/>
            <a:r>
              <a:rPr lang="en-GB" sz="2500" dirty="0"/>
              <a:t>Unlike </a:t>
            </a:r>
            <a:r>
              <a:rPr lang="en-GB" sz="2500" b="1" dirty="0"/>
              <a:t>Windows</a:t>
            </a:r>
            <a:r>
              <a:rPr lang="en-GB" sz="2500" dirty="0"/>
              <a:t> for example which is </a:t>
            </a:r>
            <a:r>
              <a:rPr lang="en-GB" sz="2500" b="1" dirty="0"/>
              <a:t>proprietary</a:t>
            </a:r>
            <a:r>
              <a:rPr lang="en-GB" sz="2500" dirty="0"/>
              <a:t> or </a:t>
            </a:r>
            <a:r>
              <a:rPr lang="en-GB" sz="2500" b="1" dirty="0"/>
              <a:t>closed software</a:t>
            </a:r>
            <a:r>
              <a:rPr lang="en-GB" sz="2500" dirty="0"/>
              <a:t>, which means it can only be modified by the company that owns it, not other companies/people.</a:t>
            </a:r>
          </a:p>
          <a:p>
            <a:pPr lvl="1"/>
            <a:r>
              <a:rPr lang="en-GB" sz="2500" dirty="0"/>
              <a:t>The advantages of </a:t>
            </a:r>
            <a:r>
              <a:rPr lang="en-GB" sz="2500" b="1" dirty="0"/>
              <a:t>Linux</a:t>
            </a:r>
            <a:r>
              <a:rPr lang="en-GB" sz="2500" dirty="0"/>
              <a:t> is that it is </a:t>
            </a:r>
            <a:r>
              <a:rPr lang="en-GB" sz="2500" b="1" dirty="0"/>
              <a:t>free</a:t>
            </a:r>
            <a:r>
              <a:rPr lang="en-GB" sz="2500" dirty="0"/>
              <a:t>, and there are </a:t>
            </a:r>
            <a:r>
              <a:rPr lang="en-GB" sz="2500" b="1" dirty="0"/>
              <a:t>different distributions </a:t>
            </a:r>
            <a:r>
              <a:rPr lang="en-GB" sz="2500" dirty="0"/>
              <a:t>to choose from (such as Debian, Red Hat, Ubuntu, Fedora), many are useful for different purposes and </a:t>
            </a:r>
            <a:r>
              <a:rPr lang="en-GB" sz="2500" b="1" dirty="0"/>
              <a:t>Organisations can create their own versions </a:t>
            </a:r>
            <a:r>
              <a:rPr lang="en-GB" sz="2500" dirty="0"/>
              <a:t>for their own purposes.</a:t>
            </a:r>
          </a:p>
          <a:p>
            <a:pPr marL="0" indent="0">
              <a:buNone/>
            </a:pPr>
            <a:endParaRPr lang="en-GB" sz="2400" dirty="0"/>
          </a:p>
        </p:txBody>
      </p:sp>
      <p:sp>
        <p:nvSpPr>
          <p:cNvPr id="3" name="Rectangle 2">
            <a:extLst>
              <a:ext uri="{FF2B5EF4-FFF2-40B4-BE49-F238E27FC236}">
                <a16:creationId xmlns:a16="http://schemas.microsoft.com/office/drawing/2014/main" id="{004D259E-31F1-28A7-FC40-7F5E62A6B564}"/>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0842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cloud computing diagram with numbers and symbols&#10;&#10;Description automatically generated with medium confidence">
            <a:extLst>
              <a:ext uri="{FF2B5EF4-FFF2-40B4-BE49-F238E27FC236}">
                <a16:creationId xmlns:a16="http://schemas.microsoft.com/office/drawing/2014/main" id="{003895A0-979A-275A-F027-D789863E50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47012" y="3949594"/>
            <a:ext cx="3980929" cy="2908406"/>
          </a:xfrm>
          <a:prstGeom prst="rect">
            <a:avLst/>
          </a:prstGeom>
        </p:spPr>
      </p:pic>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fontScale="90000"/>
          </a:bodyPr>
          <a:lstStyle/>
          <a:p>
            <a:r>
              <a:rPr lang="en-GB" sz="4800" dirty="0">
                <a:solidFill>
                  <a:schemeClr val="bg1"/>
                </a:solidFill>
                <a:effectLst/>
                <a:latin typeface="Calibri" panose="020F0502020204030204" pitchFamily="34" charset="0"/>
                <a:ea typeface="Times New Roman" panose="02020603050405020304" pitchFamily="18" charset="0"/>
              </a:rPr>
              <a:t>5th Gen. OSs </a:t>
            </a:r>
            <a:r>
              <a:rPr lang="en-GB" sz="4800" dirty="0">
                <a:solidFill>
                  <a:schemeClr val="bg1"/>
                </a:solidFill>
                <a:latin typeface="Calibri" panose="020F0502020204030204" pitchFamily="34" charset="0"/>
                <a:ea typeface="Times New Roman" panose="02020603050405020304" pitchFamily="18" charset="0"/>
              </a:rPr>
              <a:t>1990</a:t>
            </a:r>
            <a:r>
              <a:rPr lang="en-GB" sz="4800" dirty="0">
                <a:solidFill>
                  <a:schemeClr val="bg1"/>
                </a:solidFill>
                <a:effectLst/>
                <a:latin typeface="Calibri" panose="020F0502020204030204" pitchFamily="34" charset="0"/>
                <a:ea typeface="Times New Roman" panose="02020603050405020304" pitchFamily="18" charset="0"/>
              </a:rPr>
              <a:t>s-Present: </a:t>
            </a:r>
            <a:br>
              <a:rPr lang="en-GB" sz="4800" dirty="0">
                <a:solidFill>
                  <a:schemeClr val="bg1"/>
                </a:solidFill>
                <a:effectLst/>
                <a:latin typeface="Calibri" panose="020F0502020204030204" pitchFamily="34" charset="0"/>
                <a:ea typeface="Times New Roman" panose="02020603050405020304" pitchFamily="18" charset="0"/>
              </a:rPr>
            </a:br>
            <a:r>
              <a:rPr lang="en-US" b="1" dirty="0">
                <a:solidFill>
                  <a:schemeClr val="bg1"/>
                </a:solidFill>
              </a:rPr>
              <a:t>Mobile and Cloud Computing</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descr="A close-up of a tablet&#10;&#10;Description automatically generated">
            <a:extLst>
              <a:ext uri="{FF2B5EF4-FFF2-40B4-BE49-F238E27FC236}">
                <a16:creationId xmlns:a16="http://schemas.microsoft.com/office/drawing/2014/main" id="{643CB9A2-08BB-2336-8546-C43D54B7FAE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48082" y="1590739"/>
            <a:ext cx="4543913" cy="2579770"/>
          </a:xfrm>
          <a:prstGeom prst="rect">
            <a:avLst/>
          </a:prstGeom>
        </p:spPr>
      </p:pic>
      <p:pic>
        <p:nvPicPr>
          <p:cNvPr id="9" name="Picture 8" descr="A cloud computing system in a server room&#10;&#10;Description automatically generated">
            <a:extLst>
              <a:ext uri="{FF2B5EF4-FFF2-40B4-BE49-F238E27FC236}">
                <a16:creationId xmlns:a16="http://schemas.microsoft.com/office/drawing/2014/main" id="{D9E57312-A386-8D5C-4220-C0D3FB932BE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648076" y="3949594"/>
            <a:ext cx="4559485" cy="2908406"/>
          </a:xfrm>
          <a:prstGeom prst="rect">
            <a:avLst/>
          </a:prstGeom>
        </p:spPr>
      </p:pic>
      <p:pic>
        <p:nvPicPr>
          <p:cNvPr id="15" name="Picture 14" descr="A cloud computing diagram with many devices&#10;&#10;Description automatically generated">
            <a:extLst>
              <a:ext uri="{FF2B5EF4-FFF2-40B4-BE49-F238E27FC236}">
                <a16:creationId xmlns:a16="http://schemas.microsoft.com/office/drawing/2014/main" id="{51FB6848-5FE0-B4D9-64CB-D6BFE89811B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525735" y="3680774"/>
            <a:ext cx="2804166" cy="2468885"/>
          </a:xfrm>
          <a:prstGeom prst="rect">
            <a:avLst/>
          </a:prstGeom>
        </p:spPr>
      </p:pic>
      <p:sp>
        <p:nvSpPr>
          <p:cNvPr id="20" name="TextBox 19">
            <a:extLst>
              <a:ext uri="{FF2B5EF4-FFF2-40B4-BE49-F238E27FC236}">
                <a16:creationId xmlns:a16="http://schemas.microsoft.com/office/drawing/2014/main" id="{65A6B8C0-937A-686F-578A-2AF24134BDF2}"/>
              </a:ext>
            </a:extLst>
          </p:cNvPr>
          <p:cNvSpPr txBox="1"/>
          <p:nvPr/>
        </p:nvSpPr>
        <p:spPr>
          <a:xfrm>
            <a:off x="6825242" y="6565059"/>
            <a:ext cx="3400985" cy="184666"/>
          </a:xfrm>
          <a:prstGeom prst="rect">
            <a:avLst/>
          </a:prstGeom>
          <a:noFill/>
        </p:spPr>
        <p:txBody>
          <a:bodyPr wrap="square" rtlCol="0">
            <a:spAutoFit/>
          </a:bodyPr>
          <a:lstStyle/>
          <a:p>
            <a:r>
              <a:rPr lang="en-GB" sz="600" dirty="0">
                <a:hlinkClick r:id="rId4" tooltip="https://blog.keliweb.it/2014/11/cloud-computing-quale-sara-levoluzione-della-nuvola/"/>
              </a:rPr>
              <a:t>This Photo</a:t>
            </a:r>
            <a:r>
              <a:rPr lang="en-GB" sz="600" dirty="0"/>
              <a:t> by Unknown Author is licensed under </a:t>
            </a:r>
            <a:r>
              <a:rPr lang="en-GB" sz="600" dirty="0">
                <a:hlinkClick r:id="rId11" tooltip="https://creativecommons.org/licenses/by-nc-sa/3.0/"/>
              </a:rPr>
              <a:t>CC BY-SA-NC</a:t>
            </a:r>
            <a:endParaRPr lang="en-GB" sz="600" dirty="0"/>
          </a:p>
        </p:txBody>
      </p:sp>
      <p:pic>
        <p:nvPicPr>
          <p:cNvPr id="28" name="Picture 27" descr="A red hat with black band&#10;&#10;Description automatically generated">
            <a:extLst>
              <a:ext uri="{FF2B5EF4-FFF2-40B4-BE49-F238E27FC236}">
                <a16:creationId xmlns:a16="http://schemas.microsoft.com/office/drawing/2014/main" id="{321373A5-F4A4-FDBB-6F9A-F7EF4D0F1FF8}"/>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20808145">
            <a:off x="1796671" y="5323308"/>
            <a:ext cx="1578923" cy="983620"/>
          </a:xfrm>
          <a:prstGeom prst="rect">
            <a:avLst/>
          </a:prstGeom>
        </p:spPr>
      </p:pic>
      <p:pic>
        <p:nvPicPr>
          <p:cNvPr id="32" name="Picture 31" descr="A logo of a company&#10;&#10;Description automatically generated">
            <a:extLst>
              <a:ext uri="{FF2B5EF4-FFF2-40B4-BE49-F238E27FC236}">
                <a16:creationId xmlns:a16="http://schemas.microsoft.com/office/drawing/2014/main" id="{DAF84D8C-727A-58B9-AB5F-B890B8F86702}"/>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rot="20469038">
            <a:off x="3577977" y="5385934"/>
            <a:ext cx="1502404" cy="818184"/>
          </a:xfrm>
          <a:prstGeom prst="rect">
            <a:avLst/>
          </a:prstGeom>
        </p:spPr>
      </p:pic>
      <p:pic>
        <p:nvPicPr>
          <p:cNvPr id="36" name="Picture 35" descr="A blue triangle with a white background&#10;&#10;Description automatically generated">
            <a:extLst>
              <a:ext uri="{FF2B5EF4-FFF2-40B4-BE49-F238E27FC236}">
                <a16:creationId xmlns:a16="http://schemas.microsoft.com/office/drawing/2014/main" id="{9E2F8E44-17F1-2710-0903-DE532A653BC2}"/>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rot="20689262">
            <a:off x="5033398" y="5236637"/>
            <a:ext cx="1114540" cy="830026"/>
          </a:xfrm>
          <a:prstGeom prst="rect">
            <a:avLst/>
          </a:prstGeom>
        </p:spPr>
      </p:pic>
      <p:pic>
        <p:nvPicPr>
          <p:cNvPr id="52" name="Picture 51" descr="A logo with rainbow colored letters&#10;&#10;Description automatically generated">
            <a:extLst>
              <a:ext uri="{FF2B5EF4-FFF2-40B4-BE49-F238E27FC236}">
                <a16:creationId xmlns:a16="http://schemas.microsoft.com/office/drawing/2014/main" id="{CD7D33DD-68E9-7860-5927-F1EE36CDC9BF}"/>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6032085" y="1398936"/>
            <a:ext cx="1741757" cy="1741757"/>
          </a:xfrm>
          <a:prstGeom prst="rect">
            <a:avLst/>
          </a:prstGeom>
        </p:spPr>
      </p:pic>
      <p:pic>
        <p:nvPicPr>
          <p:cNvPr id="40" name="Picture 39" descr="A green robot with black background&#10;&#10;Description automatically generated">
            <a:extLst>
              <a:ext uri="{FF2B5EF4-FFF2-40B4-BE49-F238E27FC236}">
                <a16:creationId xmlns:a16="http://schemas.microsoft.com/office/drawing/2014/main" id="{1299EE2F-38FA-6E06-5595-E9EC9EAB7B07}"/>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6180805" y="2838276"/>
            <a:ext cx="1536931" cy="1828107"/>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72330" y="1623907"/>
            <a:ext cx="6253343" cy="4355038"/>
          </a:xfrm>
          <a:prstGeom prst="rect">
            <a:avLst/>
          </a:prstGeom>
          <a:noFill/>
        </p:spPr>
        <p:txBody>
          <a:bodyPr wrap="square">
            <a:spAutoFit/>
          </a:bodyPr>
          <a:lstStyle/>
          <a:p>
            <a:pPr marL="342900" indent="-342900">
              <a:buFont typeface="Arial" panose="020B0604020202020204" pitchFamily="34" charset="0"/>
              <a:buChar char="•"/>
            </a:pPr>
            <a:r>
              <a:rPr lang="en-US" sz="2300" b="0" i="0" baseline="30000" dirty="0" err="1">
                <a:effectLst/>
                <a:highlight>
                  <a:srgbClr val="FFFF00"/>
                </a:highlight>
              </a:rPr>
              <a:t>th</a:t>
            </a:r>
            <a:r>
              <a:rPr lang="en-US" sz="2300" b="0" i="0" dirty="0">
                <a:effectLst/>
                <a:highlight>
                  <a:srgbClr val="FFFF00"/>
                </a:highlight>
              </a:rPr>
              <a:t> Gen. OSs included the development of Mobile OSs such as</a:t>
            </a:r>
            <a:r>
              <a:rPr lang="en-US" sz="2300" dirty="0">
                <a:solidFill>
                  <a:srgbClr val="232323"/>
                </a:solidFill>
                <a:highlight>
                  <a:srgbClr val="FFFF00"/>
                </a:highlight>
              </a:rPr>
              <a:t> </a:t>
            </a:r>
            <a:r>
              <a:rPr lang="en-US" sz="2300" b="1" dirty="0">
                <a:solidFill>
                  <a:srgbClr val="232323"/>
                </a:solidFill>
                <a:highlight>
                  <a:srgbClr val="FFFF00"/>
                </a:highlight>
              </a:rPr>
              <a:t>Apple’s</a:t>
            </a:r>
            <a:r>
              <a:rPr lang="en-US" sz="2300" dirty="0">
                <a:solidFill>
                  <a:srgbClr val="232323"/>
                </a:solidFill>
                <a:highlight>
                  <a:srgbClr val="FFFF00"/>
                </a:highlight>
              </a:rPr>
              <a:t> </a:t>
            </a:r>
            <a:r>
              <a:rPr lang="en-US" sz="2300" b="1" dirty="0">
                <a:solidFill>
                  <a:srgbClr val="232323"/>
                </a:solidFill>
                <a:highlight>
                  <a:srgbClr val="FFFF00"/>
                </a:highlight>
              </a:rPr>
              <a:t>iOS </a:t>
            </a:r>
            <a:r>
              <a:rPr lang="en-US" sz="2300" dirty="0">
                <a:solidFill>
                  <a:srgbClr val="232323"/>
                </a:solidFill>
                <a:highlight>
                  <a:srgbClr val="FFFF00"/>
                </a:highlight>
              </a:rPr>
              <a:t>(2007) &amp; </a:t>
            </a:r>
            <a:r>
              <a:rPr lang="en-US" sz="2300" b="1" dirty="0">
                <a:solidFill>
                  <a:srgbClr val="232323"/>
                </a:solidFill>
                <a:highlight>
                  <a:srgbClr val="FFFF00"/>
                </a:highlight>
              </a:rPr>
              <a:t>Google’s</a:t>
            </a:r>
            <a:r>
              <a:rPr lang="en-US" sz="2300" dirty="0">
                <a:solidFill>
                  <a:srgbClr val="232323"/>
                </a:solidFill>
                <a:highlight>
                  <a:srgbClr val="FFFF00"/>
                </a:highlight>
              </a:rPr>
              <a:t>* </a:t>
            </a:r>
            <a:r>
              <a:rPr lang="en-US" sz="2300" b="1" dirty="0">
                <a:solidFill>
                  <a:srgbClr val="232323"/>
                </a:solidFill>
                <a:highlight>
                  <a:srgbClr val="FFFF00"/>
                </a:highlight>
              </a:rPr>
              <a:t>Android OS</a:t>
            </a:r>
            <a:r>
              <a:rPr lang="en-US" sz="2300" dirty="0">
                <a:solidFill>
                  <a:srgbClr val="232323"/>
                </a:solidFill>
                <a:highlight>
                  <a:srgbClr val="FFFF00"/>
                </a:highlight>
              </a:rPr>
              <a:t> (2008). </a:t>
            </a:r>
            <a:endParaRPr lang="en-US" sz="2300" b="0" i="0" dirty="0">
              <a:effectLst/>
              <a:highlight>
                <a:srgbClr val="FFFF00"/>
              </a:highlight>
            </a:endParaRPr>
          </a:p>
          <a:p>
            <a:pPr marL="342900" indent="-342900">
              <a:buFont typeface="Arial" panose="020B0604020202020204" pitchFamily="34" charset="0"/>
              <a:buChar char="•"/>
            </a:pPr>
            <a:r>
              <a:rPr lang="en-US" sz="2300" b="0" i="0" dirty="0">
                <a:effectLst/>
                <a:highlight>
                  <a:srgbClr val="FFFF00"/>
                </a:highlight>
              </a:rPr>
              <a:t>6</a:t>
            </a:r>
            <a:r>
              <a:rPr lang="en-US" sz="2300" b="0" i="0" baseline="30000" dirty="0">
                <a:effectLst/>
                <a:highlight>
                  <a:srgbClr val="FFFF00"/>
                </a:highlight>
              </a:rPr>
              <a:t>th</a:t>
            </a:r>
            <a:r>
              <a:rPr lang="en-US" sz="2300" b="0" i="0" dirty="0">
                <a:effectLst/>
                <a:highlight>
                  <a:srgbClr val="FFFF00"/>
                </a:highlight>
              </a:rPr>
              <a:t> Gen. OSs also included </a:t>
            </a:r>
            <a:r>
              <a:rPr lang="en-US" sz="2300" b="1" dirty="0">
                <a:solidFill>
                  <a:srgbClr val="232323"/>
                </a:solidFill>
                <a:highlight>
                  <a:srgbClr val="FFFF00"/>
                </a:highlight>
              </a:rPr>
              <a:t>C</a:t>
            </a:r>
            <a:r>
              <a:rPr lang="en-US" sz="2300" b="1" i="0" dirty="0">
                <a:solidFill>
                  <a:srgbClr val="232323"/>
                </a:solidFill>
                <a:effectLst/>
                <a:highlight>
                  <a:srgbClr val="FFFF00"/>
                </a:highlight>
              </a:rPr>
              <a:t>loud computing </a:t>
            </a:r>
            <a:r>
              <a:rPr lang="en-US" sz="2300" i="0" dirty="0">
                <a:solidFill>
                  <a:srgbClr val="232323"/>
                </a:solidFill>
                <a:effectLst/>
                <a:highlight>
                  <a:srgbClr val="FFFF00"/>
                </a:highlight>
              </a:rPr>
              <a:t>technologies </a:t>
            </a:r>
            <a:r>
              <a:rPr lang="en-US" sz="2300" i="0" dirty="0">
                <a:solidFill>
                  <a:srgbClr val="232323"/>
                </a:solidFill>
                <a:effectLst/>
              </a:rPr>
              <a:t>that created OSs that are fully connected, store, update &amp; share data in the cloud.</a:t>
            </a:r>
          </a:p>
          <a:p>
            <a:pPr marL="342900" indent="-342900">
              <a:buFont typeface="Arial" panose="020B0604020202020204" pitchFamily="34" charset="0"/>
              <a:buChar char="•"/>
            </a:pPr>
            <a:r>
              <a:rPr lang="en-US" sz="2300" dirty="0">
                <a:solidFill>
                  <a:srgbClr val="232323"/>
                </a:solidFill>
              </a:rPr>
              <a:t>This era is defined by </a:t>
            </a:r>
            <a:r>
              <a:rPr lang="en-US" sz="2300" b="1" dirty="0">
                <a:solidFill>
                  <a:srgbClr val="232323"/>
                </a:solidFill>
                <a:highlight>
                  <a:srgbClr val="FFFF00"/>
                </a:highlight>
              </a:rPr>
              <a:t>Mobile &amp; C</a:t>
            </a:r>
            <a:r>
              <a:rPr lang="en-US" sz="2300" b="1" i="0" dirty="0">
                <a:solidFill>
                  <a:srgbClr val="232323"/>
                </a:solidFill>
                <a:effectLst/>
                <a:highlight>
                  <a:srgbClr val="FFFF00"/>
                </a:highlight>
              </a:rPr>
              <a:t>loud-based </a:t>
            </a:r>
            <a:r>
              <a:rPr lang="en-US" sz="2300" b="0" i="0" dirty="0">
                <a:solidFill>
                  <a:srgbClr val="232323"/>
                </a:solidFill>
                <a:effectLst/>
              </a:rPr>
              <a:t>systems such as </a:t>
            </a:r>
            <a:r>
              <a:rPr lang="en-US" sz="2300" b="1" i="0" dirty="0">
                <a:solidFill>
                  <a:srgbClr val="232323"/>
                </a:solidFill>
                <a:effectLst/>
              </a:rPr>
              <a:t>Linux-based servers (1993), Amazon’s AWS (2002-2006) </a:t>
            </a:r>
            <a:r>
              <a:rPr lang="en-US" sz="2300" b="0" i="0" dirty="0">
                <a:solidFill>
                  <a:srgbClr val="232323"/>
                </a:solidFill>
                <a:effectLst/>
              </a:rPr>
              <a:t>and </a:t>
            </a:r>
            <a:r>
              <a:rPr lang="en-US" sz="2300" b="1" i="0" dirty="0">
                <a:solidFill>
                  <a:srgbClr val="232323"/>
                </a:solidFill>
                <a:effectLst/>
              </a:rPr>
              <a:t>Microsoft Azure (2008)</a:t>
            </a:r>
            <a:r>
              <a:rPr lang="en-US" sz="2300" b="0" i="0" dirty="0">
                <a:solidFill>
                  <a:srgbClr val="232323"/>
                </a:solidFill>
                <a:effectLst/>
              </a:rPr>
              <a:t>.</a:t>
            </a:r>
          </a:p>
          <a:p>
            <a:pPr marL="342900" indent="-342900" algn="l">
              <a:buFont typeface="Arial" panose="020B0604020202020204" pitchFamily="34" charset="0"/>
              <a:buChar char="•"/>
            </a:pPr>
            <a:endParaRPr lang="en-GB" sz="2400" dirty="0">
              <a:solidFill>
                <a:srgbClr val="232323"/>
              </a:solidFill>
              <a:effectLst/>
              <a:highlight>
                <a:srgbClr val="FFFF00"/>
              </a:highlight>
              <a:ea typeface="DengXian" panose="02010600030101010101" pitchFamily="2" charset="-122"/>
            </a:endParaRPr>
          </a:p>
        </p:txBody>
      </p:sp>
      <p:sp>
        <p:nvSpPr>
          <p:cNvPr id="55" name="TextBox 54">
            <a:extLst>
              <a:ext uri="{FF2B5EF4-FFF2-40B4-BE49-F238E27FC236}">
                <a16:creationId xmlns:a16="http://schemas.microsoft.com/office/drawing/2014/main" id="{DC3CBEFE-A521-A791-B4CB-6136048D1E53}"/>
              </a:ext>
            </a:extLst>
          </p:cNvPr>
          <p:cNvSpPr txBox="1"/>
          <p:nvPr/>
        </p:nvSpPr>
        <p:spPr>
          <a:xfrm>
            <a:off x="62234" y="6509172"/>
            <a:ext cx="6112476" cy="276999"/>
          </a:xfrm>
          <a:prstGeom prst="rect">
            <a:avLst/>
          </a:prstGeom>
          <a:noFill/>
        </p:spPr>
        <p:txBody>
          <a:bodyPr wrap="square">
            <a:spAutoFit/>
          </a:bodyPr>
          <a:lstStyle/>
          <a:p>
            <a:r>
              <a:rPr lang="en-GB" sz="1200" dirty="0"/>
              <a:t>* Originally developed by </a:t>
            </a:r>
            <a:r>
              <a:rPr lang="en-GB" sz="1200" b="0" i="0" dirty="0">
                <a:solidFill>
                  <a:srgbClr val="202122"/>
                </a:solidFill>
                <a:effectLst/>
              </a:rPr>
              <a:t>Android Inc. &amp; </a:t>
            </a:r>
            <a:r>
              <a:rPr lang="en-GB" sz="1200" i="0" dirty="0">
                <a:solidFill>
                  <a:srgbClr val="202122"/>
                </a:solidFill>
                <a:effectLst/>
              </a:rPr>
              <a:t>Open Handset Alliance (OHA).</a:t>
            </a:r>
            <a:endParaRPr lang="en-GB" sz="1200" dirty="0"/>
          </a:p>
        </p:txBody>
      </p:sp>
      <p:sp>
        <p:nvSpPr>
          <p:cNvPr id="3" name="Rectangle 2">
            <a:extLst>
              <a:ext uri="{FF2B5EF4-FFF2-40B4-BE49-F238E27FC236}">
                <a16:creationId xmlns:a16="http://schemas.microsoft.com/office/drawing/2014/main" id="{C0849000-59FB-5293-F5B3-7CCC88E8B770}"/>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79836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7300" b="1" dirty="0">
                <a:solidFill>
                  <a:schemeClr val="bg1"/>
                </a:solidFill>
              </a:rPr>
              <a:t>Bg. </a:t>
            </a:r>
            <a:r>
              <a:rPr lang="en-GB" sz="5400" b="1" dirty="0">
                <a:solidFill>
                  <a:schemeClr val="bg1"/>
                </a:solidFill>
              </a:rPr>
              <a:t>Timeline of Key Operating Systems</a:t>
            </a:r>
          </a:p>
        </p:txBody>
      </p:sp>
      <p:sp>
        <p:nvSpPr>
          <p:cNvPr id="11" name="TextBox 10">
            <a:extLst>
              <a:ext uri="{FF2B5EF4-FFF2-40B4-BE49-F238E27FC236}">
                <a16:creationId xmlns:a16="http://schemas.microsoft.com/office/drawing/2014/main" id="{31480CFA-0D1B-4B74-88E4-2B9A6947B72F}"/>
              </a:ext>
            </a:extLst>
          </p:cNvPr>
          <p:cNvSpPr txBox="1"/>
          <p:nvPr/>
        </p:nvSpPr>
        <p:spPr>
          <a:xfrm>
            <a:off x="8705447" y="5898791"/>
            <a:ext cx="3153335" cy="73866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For a larger list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click-here</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and for key features and categorisation by generation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click-here</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3" name="TextBox 12">
            <a:extLst>
              <a:ext uri="{FF2B5EF4-FFF2-40B4-BE49-F238E27FC236}">
                <a16:creationId xmlns:a16="http://schemas.microsoft.com/office/drawing/2014/main" id="{AD611184-02FE-4489-89B8-139628EAC5E4}"/>
              </a:ext>
            </a:extLst>
          </p:cNvPr>
          <p:cNvSpPr txBox="1"/>
          <p:nvPr/>
        </p:nvSpPr>
        <p:spPr>
          <a:xfrm>
            <a:off x="417055" y="1605305"/>
            <a:ext cx="10355959" cy="4862870"/>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1969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UNIX</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Laid the foundations </a:t>
            </a:r>
            <a:r>
              <a:rPr lang="en-GB" sz="2400" dirty="0">
                <a:solidFill>
                  <a:srgbClr val="202124"/>
                </a:solidFill>
                <a:latin typeface="arial" panose="020B0604020202020204" pitchFamily="34" charset="0"/>
              </a:rPr>
              <a:t>for</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today’s </a:t>
            </a:r>
            <a:r>
              <a:rPr lang="en-GB" sz="2400" b="1" dirty="0">
                <a:solidFill>
                  <a:srgbClr val="202124"/>
                </a:solidFill>
                <a:latin typeface="arial" panose="020B0604020202020204" pitchFamily="34" charset="0"/>
              </a:rPr>
              <a:t>O</a:t>
            </a:r>
            <a:r>
              <a:rPr kumimoji="0" lang="en-GB" sz="2400" b="1"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perating</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Systems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1977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Apple DOS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(developed by Steve Wozniak).</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Steve Jobs </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and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Steve Wozniak </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co-founded Apple in 1977</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1981 – PC-DOS or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MS DOS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by IBM and Microsoft.</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Microsoft was founded on April 4, 1975, by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Bill Gates</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 and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Paul Allen</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 DOS history </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hlinkClick r:id="rId5"/>
              </a:rPr>
              <a:t>click-here</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1988 – </a:t>
            </a:r>
            <a:r>
              <a:rPr kumimoji="0" lang="en-GB" sz="2400" b="0"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NeXTSTEP</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OS (developed at Next Inc. founded by Steve jobs)</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Developed by Next Inc. founded by Steve Jobs after leaving Apple. After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NeXTSTEP</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Steve acquired a computer graphics division of Lucasfilm that went on to become Pixar.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1991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Linux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(developed by </a:t>
            </a:r>
            <a:r>
              <a:rPr kumimoji="0" lang="en-GB" sz="2400" b="0"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finnish</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student Linus Torvalds)</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Who wanted to create a new free Operating System kernel.</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1992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Windows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3.1.</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1995 – Windows 95.</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1998 – Windows 98.</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2001 – Windows XP.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Mac</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OS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X.</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2008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Android</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t>
            </a:r>
          </a:p>
        </p:txBody>
      </p:sp>
      <p:sp>
        <p:nvSpPr>
          <p:cNvPr id="3" name="TextBox 2">
            <a:extLst>
              <a:ext uri="{FF2B5EF4-FFF2-40B4-BE49-F238E27FC236}">
                <a16:creationId xmlns:a16="http://schemas.microsoft.com/office/drawing/2014/main" id="{40CEBC09-8B86-42B6-86EA-62D3C3B1A400}"/>
              </a:ext>
            </a:extLst>
          </p:cNvPr>
          <p:cNvSpPr txBox="1"/>
          <p:nvPr/>
        </p:nvSpPr>
        <p:spPr>
          <a:xfrm>
            <a:off x="6740917" y="4580834"/>
            <a:ext cx="4107051" cy="646331"/>
          </a:xfrm>
          <a:prstGeom prst="rect">
            <a:avLst/>
          </a:prstGeom>
          <a:solidFill>
            <a:schemeClr val="accent1">
              <a:lumMod val="20000"/>
              <a:lumOff val="80000"/>
            </a:schemeClr>
          </a:solid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Click here to view a larger and brief descriptive History of Operating Systems.</a:t>
            </a:r>
            <a:endParaRPr kumimoji="0" lang="en-GB"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5" name="Picture 14" descr="Icon&#10;&#10;Description automatically generated">
            <a:extLst>
              <a:ext uri="{FF2B5EF4-FFF2-40B4-BE49-F238E27FC236}">
                <a16:creationId xmlns:a16="http://schemas.microsoft.com/office/drawing/2014/main" id="{3B8F647E-9366-4578-9455-DC21CA5CE35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170058">
            <a:off x="10761971" y="4611351"/>
            <a:ext cx="856194" cy="1282688"/>
          </a:xfrm>
          <a:prstGeom prst="rect">
            <a:avLst/>
          </a:prstGeom>
        </p:spPr>
      </p:pic>
      <p:sp>
        <p:nvSpPr>
          <p:cNvPr id="4" name="Rectangle 3">
            <a:extLst>
              <a:ext uri="{FF2B5EF4-FFF2-40B4-BE49-F238E27FC236}">
                <a16:creationId xmlns:a16="http://schemas.microsoft.com/office/drawing/2014/main" id="{4C7EA5C6-69A3-4594-AA92-1DA06ACD9F80}"/>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98252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The 5 most OSs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29929" y="1752057"/>
            <a:ext cx="10515600" cy="4351338"/>
          </a:xfrm>
        </p:spPr>
        <p:txBody>
          <a:bodyPr>
            <a:normAutofit/>
          </a:bodyPr>
          <a:lstStyle/>
          <a:p>
            <a:r>
              <a:rPr lang="en-GB" sz="3200" dirty="0">
                <a:solidFill>
                  <a:srgbClr val="202124"/>
                </a:solidFill>
                <a:latin typeface="arial" panose="020B0604020202020204" pitchFamily="34" charset="0"/>
              </a:rPr>
              <a:t>Apple’s desktop OS: </a:t>
            </a:r>
            <a:r>
              <a:rPr lang="en-GB" sz="3200" b="1" dirty="0">
                <a:solidFill>
                  <a:srgbClr val="202124"/>
                </a:solidFill>
                <a:latin typeface="arial" panose="020B0604020202020204" pitchFamily="34" charset="0"/>
              </a:rPr>
              <a:t>MacOS*</a:t>
            </a:r>
            <a:r>
              <a:rPr lang="en-GB" sz="3200" dirty="0">
                <a:solidFill>
                  <a:srgbClr val="202124"/>
                </a:solidFill>
                <a:latin typeface="arial" panose="020B0604020202020204" pitchFamily="34" charset="0"/>
              </a:rPr>
              <a:t> (</a:t>
            </a:r>
            <a:r>
              <a:rPr lang="en-GB" sz="3200" i="0" dirty="0">
                <a:solidFill>
                  <a:srgbClr val="202124"/>
                </a:solidFill>
                <a:effectLst/>
                <a:latin typeface="arial" panose="020B0604020202020204" pitchFamily="34" charset="0"/>
              </a:rPr>
              <a:t>released in 1984) </a:t>
            </a:r>
            <a:r>
              <a:rPr lang="en-GB" sz="1400" i="0" dirty="0">
                <a:solidFill>
                  <a:srgbClr val="202124"/>
                </a:solidFill>
                <a:effectLst/>
              </a:rPr>
              <a:t>= </a:t>
            </a:r>
            <a:r>
              <a:rPr lang="en-US" sz="1400" dirty="0"/>
              <a:t>Unix-based OS</a:t>
            </a:r>
            <a:endParaRPr lang="en-GB" sz="1400" i="0" dirty="0">
              <a:solidFill>
                <a:srgbClr val="202124"/>
              </a:solidFill>
              <a:effectLst/>
            </a:endParaRPr>
          </a:p>
          <a:p>
            <a:r>
              <a:rPr lang="en-GB" sz="3200" i="0" dirty="0">
                <a:solidFill>
                  <a:srgbClr val="202124"/>
                </a:solidFill>
                <a:effectLst/>
                <a:latin typeface="arial" panose="020B0604020202020204" pitchFamily="34" charset="0"/>
              </a:rPr>
              <a:t>Microsoft </a:t>
            </a:r>
            <a:r>
              <a:rPr lang="en-GB" sz="3200" b="1" i="0" dirty="0">
                <a:solidFill>
                  <a:srgbClr val="202124"/>
                </a:solidFill>
                <a:effectLst/>
                <a:latin typeface="arial" panose="020B0604020202020204" pitchFamily="34" charset="0"/>
              </a:rPr>
              <a:t>Windows</a:t>
            </a:r>
            <a:r>
              <a:rPr lang="en-GB" sz="3200" i="0" dirty="0">
                <a:solidFill>
                  <a:srgbClr val="202124"/>
                </a:solidFill>
                <a:effectLst/>
                <a:latin typeface="arial" panose="020B0604020202020204" pitchFamily="34" charset="0"/>
              </a:rPr>
              <a:t> </a:t>
            </a:r>
            <a:r>
              <a:rPr lang="en-GB" sz="3200" b="1" i="0" dirty="0">
                <a:solidFill>
                  <a:srgbClr val="202124"/>
                </a:solidFill>
                <a:effectLst/>
                <a:latin typeface="arial" panose="020B0604020202020204" pitchFamily="34" charset="0"/>
              </a:rPr>
              <a:t>OS</a:t>
            </a:r>
            <a:r>
              <a:rPr lang="en-GB" sz="3200" i="0" dirty="0">
                <a:solidFill>
                  <a:srgbClr val="202124"/>
                </a:solidFill>
                <a:effectLst/>
                <a:latin typeface="arial" panose="020B0604020202020204" pitchFamily="34" charset="0"/>
              </a:rPr>
              <a:t> (rel. in 1985)</a:t>
            </a:r>
            <a:endParaRPr lang="en-GB" sz="3200" dirty="0">
              <a:solidFill>
                <a:srgbClr val="202124"/>
              </a:solidFill>
              <a:latin typeface="arial" panose="020B0604020202020204" pitchFamily="34" charset="0"/>
            </a:endParaRPr>
          </a:p>
          <a:p>
            <a:r>
              <a:rPr lang="en-GB" sz="3200" b="1" i="0" dirty="0">
                <a:solidFill>
                  <a:srgbClr val="202124"/>
                </a:solidFill>
                <a:effectLst/>
                <a:latin typeface="arial" panose="020B0604020202020204" pitchFamily="34" charset="0"/>
              </a:rPr>
              <a:t>Linux OS </a:t>
            </a:r>
            <a:r>
              <a:rPr lang="en-GB" sz="3200" b="0" i="0" dirty="0">
                <a:solidFill>
                  <a:srgbClr val="202124"/>
                </a:solidFill>
                <a:effectLst/>
                <a:latin typeface="arial" panose="020B0604020202020204" pitchFamily="34" charset="0"/>
              </a:rPr>
              <a:t>(rel. in 1991)</a:t>
            </a:r>
          </a:p>
          <a:p>
            <a:r>
              <a:rPr lang="en-GB" sz="3200" b="0" i="0" dirty="0">
                <a:solidFill>
                  <a:srgbClr val="202124"/>
                </a:solidFill>
                <a:effectLst/>
                <a:latin typeface="arial" panose="020B0604020202020204" pitchFamily="34" charset="0"/>
              </a:rPr>
              <a:t>Apple’s Mobile OS: </a:t>
            </a:r>
            <a:r>
              <a:rPr lang="en-GB" sz="3200" b="1" i="0" dirty="0">
                <a:solidFill>
                  <a:srgbClr val="202124"/>
                </a:solidFill>
                <a:effectLst/>
                <a:latin typeface="arial" panose="020B0604020202020204" pitchFamily="34" charset="0"/>
              </a:rPr>
              <a:t>iOS</a:t>
            </a:r>
            <a:r>
              <a:rPr lang="en-GB" sz="3200" b="0" i="0" dirty="0">
                <a:solidFill>
                  <a:srgbClr val="202124"/>
                </a:solidFill>
                <a:effectLst/>
                <a:latin typeface="arial" panose="020B0604020202020204" pitchFamily="34" charset="0"/>
              </a:rPr>
              <a:t> </a:t>
            </a:r>
            <a:r>
              <a:rPr lang="en-GB" sz="3200" dirty="0"/>
              <a:t>(rel. in 2007) </a:t>
            </a:r>
            <a:r>
              <a:rPr lang="en-GB" sz="1400" dirty="0">
                <a:solidFill>
                  <a:srgbClr val="202124"/>
                </a:solidFill>
              </a:rPr>
              <a:t>= </a:t>
            </a:r>
            <a:r>
              <a:rPr lang="en-US" sz="1400" dirty="0"/>
              <a:t>Unix-based OS</a:t>
            </a:r>
            <a:endParaRPr lang="en-GB" sz="1400" dirty="0"/>
          </a:p>
          <a:p>
            <a:r>
              <a:rPr lang="en-GB" sz="3200" b="1" i="0" dirty="0">
                <a:solidFill>
                  <a:srgbClr val="202124"/>
                </a:solidFill>
                <a:effectLst/>
                <a:latin typeface="arial" panose="020B0604020202020204" pitchFamily="34" charset="0"/>
              </a:rPr>
              <a:t>Android</a:t>
            </a:r>
            <a:r>
              <a:rPr lang="en-GB" sz="3200" b="0" i="0" dirty="0">
                <a:solidFill>
                  <a:srgbClr val="202124"/>
                </a:solidFill>
                <a:effectLst/>
                <a:latin typeface="arial" panose="020B0604020202020204" pitchFamily="34" charset="0"/>
              </a:rPr>
              <a:t> </a:t>
            </a:r>
            <a:r>
              <a:rPr lang="en-GB" sz="3200" b="1" i="0" dirty="0">
                <a:solidFill>
                  <a:srgbClr val="202124"/>
                </a:solidFill>
                <a:effectLst/>
                <a:latin typeface="arial" panose="020B0604020202020204" pitchFamily="34" charset="0"/>
              </a:rPr>
              <a:t>OS*</a:t>
            </a:r>
            <a:r>
              <a:rPr lang="en-GB" sz="3200" b="0" i="0" dirty="0">
                <a:solidFill>
                  <a:srgbClr val="202124"/>
                </a:solidFill>
                <a:effectLst/>
                <a:latin typeface="arial" panose="020B0604020202020204" pitchFamily="34" charset="0"/>
              </a:rPr>
              <a:t> </a:t>
            </a:r>
            <a:r>
              <a:rPr lang="en-GB" sz="3200" dirty="0"/>
              <a:t>(rel. in 2008)</a:t>
            </a:r>
            <a:r>
              <a:rPr lang="en-GB" sz="1400" dirty="0">
                <a:solidFill>
                  <a:srgbClr val="202124"/>
                </a:solidFill>
                <a:latin typeface="arial" panose="020B0604020202020204" pitchFamily="34" charset="0"/>
              </a:rPr>
              <a:t> = Google’s Linux based OS </a:t>
            </a:r>
          </a:p>
          <a:p>
            <a:pPr marL="0" indent="0">
              <a:buNone/>
            </a:pPr>
            <a:endParaRPr lang="en-GB" sz="32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8116" y="4586243"/>
            <a:ext cx="4372920" cy="20254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0FD5864-0D2C-FC02-715F-E927A43FB7DE}"/>
              </a:ext>
            </a:extLst>
          </p:cNvPr>
          <p:cNvSpPr txBox="1"/>
          <p:nvPr/>
        </p:nvSpPr>
        <p:spPr>
          <a:xfrm>
            <a:off x="6096000" y="4618626"/>
            <a:ext cx="6096000" cy="1993110"/>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MacOS and iOS are Unix-based systems, they incorporate components from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BSD Unix</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and the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Mach microkernel</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a:t>
            </a:r>
            <a:br>
              <a:rPr lang="en-GB" sz="1200" kern="100" dirty="0">
                <a:effectLst/>
                <a:latin typeface="Aptos" panose="020B0004020202020204" pitchFamily="34" charset="0"/>
                <a:ea typeface="DengXian" panose="02010600030101010101" pitchFamily="2" charset="-122"/>
                <a:cs typeface="Times New Roman" panose="02020603050405020304" pitchFamily="18" charset="0"/>
              </a:rPr>
            </a:b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Mach</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a:latin typeface="Aptos" panose="020B0004020202020204" pitchFamily="34" charset="0"/>
                <a:ea typeface="DengXian" panose="02010600030101010101" pitchFamily="2" charset="-122"/>
                <a:cs typeface="Times New Roman" panose="02020603050405020304" pitchFamily="18" charset="0"/>
              </a:rPr>
              <a:t> microkernel </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is an OS kernel developed at Carnegie Mellon University in 1985. Mach was developed as a kernel for the BSD version of Unix. And appears in modern BSD-derived Unix systems such as FreeBSD.</a:t>
            </a:r>
            <a:br>
              <a:rPr lang="en-GB" sz="1200" kern="100" dirty="0">
                <a:effectLst/>
                <a:latin typeface="Aptos" panose="020B0004020202020204" pitchFamily="34" charset="0"/>
                <a:ea typeface="DengXian" panose="02010600030101010101" pitchFamily="2" charset="-122"/>
                <a:cs typeface="Times New Roman" panose="02020603050405020304" pitchFamily="18" charset="0"/>
              </a:rPr>
            </a:b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Steve Jobs called the computer the ‘Macintosh’ (later shortened to ‘Mac’) not because of the Mach kernel, but apparently because it was inspired by the ‘McIntosh apple’, a favourite variety of early project developer Jef Raskin. Jobs adopted the name because it felt fun, approachable and fit the company's ‘Apple’ brand.</a:t>
            </a:r>
          </a:p>
        </p:txBody>
      </p:sp>
      <p:sp>
        <p:nvSpPr>
          <p:cNvPr id="3" name="Rectangle 2">
            <a:extLst>
              <a:ext uri="{FF2B5EF4-FFF2-40B4-BE49-F238E27FC236}">
                <a16:creationId xmlns:a16="http://schemas.microsoft.com/office/drawing/2014/main" id="{3D6D5EFD-8ED9-908A-8D59-9309C00255EA}"/>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77468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4675" y="278535"/>
            <a:ext cx="9895951" cy="1033669"/>
          </a:xfrm>
        </p:spPr>
        <p:txBody>
          <a:bodyPr>
            <a:normAutofit fontScale="90000"/>
          </a:bodyPr>
          <a:lstStyle/>
          <a:p>
            <a:r>
              <a:rPr lang="en-GB" sz="8000" b="1" dirty="0">
                <a:solidFill>
                  <a:srgbClr val="FFFFFF"/>
                </a:solidFill>
              </a:rPr>
              <a:t>Bg. </a:t>
            </a:r>
            <a:r>
              <a:rPr lang="en-GB" sz="5400" b="1" u="sng" dirty="0">
                <a:solidFill>
                  <a:srgbClr val="FFFFFF"/>
                </a:solidFill>
              </a:rPr>
              <a:t>OS Market Share: Overall - 2025</a:t>
            </a:r>
          </a:p>
        </p:txBody>
      </p:sp>
      <p:sp>
        <p:nvSpPr>
          <p:cNvPr id="11" name="TextBox 10">
            <a:extLst>
              <a:ext uri="{FF2B5EF4-FFF2-40B4-BE49-F238E27FC236}">
                <a16:creationId xmlns:a16="http://schemas.microsoft.com/office/drawing/2014/main" id="{71EAECE7-8B9A-4CB1-9177-1A76C4E15C6E}"/>
              </a:ext>
            </a:extLst>
          </p:cNvPr>
          <p:cNvSpPr txBox="1"/>
          <p:nvPr/>
        </p:nvSpPr>
        <p:spPr>
          <a:xfrm>
            <a:off x="2651359" y="4532087"/>
            <a:ext cx="715053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Operating System Market Share Worldwide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Statcounter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 Global Stats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hlinkClick r:id="rId3"/>
            <a:extLst>
              <a:ext uri="{FF2B5EF4-FFF2-40B4-BE49-F238E27FC236}">
                <a16:creationId xmlns:a16="http://schemas.microsoft.com/office/drawing/2014/main" id="{7F01E4E7-6972-136D-AB9B-DFBA41FB51D8}"/>
              </a:ext>
            </a:extLst>
          </p:cNvPr>
          <p:cNvPicPr>
            <a:picLocks noChangeAspect="1"/>
          </p:cNvPicPr>
          <p:nvPr/>
        </p:nvPicPr>
        <p:blipFill>
          <a:blip r:embed="rId4"/>
          <a:stretch>
            <a:fillRect/>
          </a:stretch>
        </p:blipFill>
        <p:spPr>
          <a:xfrm>
            <a:off x="64675" y="2394523"/>
            <a:ext cx="12127321" cy="1977813"/>
          </a:xfrm>
          <a:prstGeom prst="rect">
            <a:avLst/>
          </a:prstGeom>
        </p:spPr>
      </p:pic>
      <p:sp>
        <p:nvSpPr>
          <p:cNvPr id="15" name="TextBox 14">
            <a:extLst>
              <a:ext uri="{FF2B5EF4-FFF2-40B4-BE49-F238E27FC236}">
                <a16:creationId xmlns:a16="http://schemas.microsoft.com/office/drawing/2014/main" id="{6946A084-BAAC-8BD5-D2EA-8FE3CF17326D}"/>
              </a:ext>
            </a:extLst>
          </p:cNvPr>
          <p:cNvSpPr txBox="1"/>
          <p:nvPr/>
        </p:nvSpPr>
        <p:spPr>
          <a:xfrm>
            <a:off x="64675" y="1605075"/>
            <a:ext cx="12127325"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solidFill>
                <a:effectLst/>
                <a:uLnTx/>
                <a:uFillTx/>
                <a:latin typeface="Calibri" panose="020F0502020204030204"/>
                <a:ea typeface="+mn-ea"/>
                <a:cs typeface="+mn-cs"/>
              </a:rPr>
              <a:t>The stats show that overall,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Android</a:t>
            </a:r>
            <a:r>
              <a:rPr kumimoji="0" lang="en-US" sz="2800" i="0" u="none" strike="noStrike" kern="1200" cap="none" spc="0" normalizeH="0" baseline="0" noProof="0" dirty="0">
                <a:ln>
                  <a:noFill/>
                </a:ln>
                <a:solidFill>
                  <a:prstClr val="black"/>
                </a:solidFill>
                <a:effectLst/>
                <a:uLnTx/>
                <a:uFillTx/>
                <a:latin typeface="Calibri" panose="020F0502020204030204"/>
                <a:ea typeface="+mn-ea"/>
                <a:cs typeface="+mn-cs"/>
              </a:rPr>
              <a:t>’ OS has significant lead and market share.</a:t>
            </a:r>
            <a:b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92E4F582-17AB-42F1-B51E-8AD637B2F78C}"/>
              </a:ext>
            </a:extLst>
          </p:cNvPr>
          <p:cNvSpPr txBox="1"/>
          <p:nvPr/>
        </p:nvSpPr>
        <p:spPr>
          <a:xfrm>
            <a:off x="228392" y="5061170"/>
            <a:ext cx="836235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Bg.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iOS</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is Apple’s Mobile OS (released in 2007).</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OSX</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is Apple’s desktop/laptop OS. Today known as ‘</a:t>
            </a:r>
            <a:r>
              <a:rPr lang="en-US" sz="1600" b="1" dirty="0">
                <a:solidFill>
                  <a:prstClr val="black"/>
                </a:solidFill>
                <a:latin typeface="Calibri" panose="020F0502020204030204"/>
              </a:rPr>
              <a:t>M</a:t>
            </a:r>
            <a:r>
              <a:rPr kumimoji="0" lang="en-US" sz="1600" b="1" i="0" u="none" strike="noStrike" kern="1200" cap="none" spc="0" normalizeH="0" baseline="0" noProof="0" dirty="0" err="1">
                <a:ln>
                  <a:noFill/>
                </a:ln>
                <a:solidFill>
                  <a:prstClr val="black"/>
                </a:solidFill>
                <a:effectLst/>
                <a:uLnTx/>
                <a:uFillTx/>
                <a:latin typeface="Calibri" panose="020F0502020204030204"/>
                <a:ea typeface="+mn-ea"/>
                <a:cs typeface="+mn-cs"/>
              </a:rPr>
              <a:t>acOS</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originally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MacOSX</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MacOS is a Unix certified Operating System, and was released in 2001.</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50419D38-5FC9-AB5E-78C9-F6DABBB17BA7}"/>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03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7200" b="1" dirty="0">
                <a:solidFill>
                  <a:srgbClr val="FFFFFF"/>
                </a:solidFill>
              </a:rPr>
              <a:t>Bg. </a:t>
            </a:r>
            <a:r>
              <a:rPr lang="en-GB" sz="4800" b="1" dirty="0">
                <a:solidFill>
                  <a:srgbClr val="FFFFFF"/>
                </a:solidFill>
              </a:rPr>
              <a:t>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816169" y="1771079"/>
            <a:ext cx="10515600" cy="4351338"/>
          </a:xfrm>
        </p:spPr>
        <p:txBody>
          <a:bodyPr>
            <a:normAutofit/>
          </a:bodyPr>
          <a:lstStyle/>
          <a:p>
            <a:r>
              <a:rPr lang="en-GB" sz="3600" b="1" dirty="0"/>
              <a:t>Android </a:t>
            </a:r>
            <a:r>
              <a:rPr lang="en-GB" sz="3600" dirty="0"/>
              <a:t>is the most popular </a:t>
            </a:r>
            <a:r>
              <a:rPr lang="en-GB" sz="3600" b="1" dirty="0"/>
              <a:t>OS</a:t>
            </a:r>
            <a:r>
              <a:rPr lang="en-GB" sz="3600" dirty="0"/>
              <a:t> used globally today.</a:t>
            </a:r>
          </a:p>
          <a:p>
            <a:pPr lvl="1"/>
            <a:r>
              <a:rPr lang="en-US" sz="2400" b="0" i="0" dirty="0">
                <a:effectLst/>
                <a:latin typeface="Google Sans"/>
              </a:rPr>
              <a:t>Bg. Android has approx. 72% mobile OS market share. Apple's iOS is the 2nd most popular, with approx. 28% market share.</a:t>
            </a:r>
            <a:endParaRPr lang="en-GB" sz="3200" b="1" dirty="0"/>
          </a:p>
          <a:p>
            <a:r>
              <a:rPr lang="en-GB" sz="3600" b="1" dirty="0"/>
              <a:t>Microsoft Windows </a:t>
            </a:r>
            <a:r>
              <a:rPr lang="en-GB" sz="3600" dirty="0"/>
              <a:t>is the most popular </a:t>
            </a:r>
            <a:r>
              <a:rPr lang="en-GB" sz="3600" b="1" dirty="0"/>
              <a:t>desktop</a:t>
            </a:r>
            <a:r>
              <a:rPr lang="en-GB" sz="3600" dirty="0"/>
              <a:t> OS.</a:t>
            </a:r>
          </a:p>
          <a:p>
            <a:pPr lvl="1"/>
            <a:r>
              <a:rPr lang="en-US" sz="2400" b="0" i="0" dirty="0">
                <a:effectLst/>
                <a:latin typeface="Google Sans"/>
              </a:rPr>
              <a:t>Bg. Microsoft Windows is the most popular OS, with approx. 73% market share. Apple’s MacOS is the 2nd most popular with approx. 15% market share. Desktop Linux has a 5% market share, and Google's ChromeOS has a 2% market share.</a:t>
            </a:r>
            <a:endParaRPr lang="en-GB" sz="3200" dirty="0"/>
          </a:p>
          <a:p>
            <a:pPr marL="0" indent="0">
              <a:buNone/>
            </a:pPr>
            <a:r>
              <a:rPr lang="en-GB" sz="1200" dirty="0"/>
              <a:t>According to </a:t>
            </a:r>
            <a:r>
              <a:rPr lang="en-GB" sz="1200" dirty="0" err="1">
                <a:hlinkClick r:id="rId3"/>
              </a:rPr>
              <a:t>StatCounter</a:t>
            </a:r>
            <a:r>
              <a:rPr lang="en-GB" sz="1200" dirty="0">
                <a:hlinkClick r:id="rId3"/>
              </a:rPr>
              <a:t> Global Stats reports</a:t>
            </a:r>
            <a:r>
              <a:rPr lang="en-GB" sz="1200" dirty="0"/>
              <a:t>. </a:t>
            </a:r>
            <a:endParaRPr lang="en-GB" sz="1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5230" y="4737651"/>
            <a:ext cx="4251871" cy="19694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D0DA6E9-48F8-D467-E346-0E3DFE554F81}"/>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94058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9295" y="302903"/>
            <a:ext cx="9895951" cy="1033669"/>
          </a:xfrm>
        </p:spPr>
        <p:txBody>
          <a:bodyPr>
            <a:normAutofit/>
          </a:bodyPr>
          <a:lstStyle/>
          <a:p>
            <a:r>
              <a:rPr lang="en-GB" sz="6000" b="1" dirty="0">
                <a:solidFill>
                  <a:srgbClr val="FFFFFF"/>
                </a:solidFill>
              </a:rPr>
              <a:t>Linux</a:t>
            </a:r>
            <a:r>
              <a:rPr lang="en-GB" sz="5400" b="1" dirty="0">
                <a:solidFill>
                  <a:srgbClr val="FFFFFF"/>
                </a:solidFill>
              </a:rPr>
              <a:t> </a:t>
            </a:r>
            <a:r>
              <a:rPr lang="en-GB" sz="4800" b="1" dirty="0">
                <a:solidFill>
                  <a:srgbClr val="FFFFFF"/>
                </a:solidFill>
              </a:rPr>
              <a:t>&amp; Server Operating Systems</a:t>
            </a:r>
            <a:endParaRPr lang="en-GB" sz="54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58112" y="1792345"/>
            <a:ext cx="6490706" cy="4257271"/>
          </a:xfrm>
        </p:spPr>
        <p:txBody>
          <a:bodyPr>
            <a:normAutofit fontScale="85000" lnSpcReduction="20000"/>
          </a:bodyPr>
          <a:lstStyle/>
          <a:p>
            <a:pPr>
              <a:lnSpc>
                <a:spcPct val="120000"/>
              </a:lnSpc>
              <a:spcBef>
                <a:spcPts val="600"/>
              </a:spcBef>
              <a:spcAft>
                <a:spcPts val="600"/>
              </a:spcAft>
            </a:pPr>
            <a:r>
              <a:rPr lang="en-US" sz="4600" dirty="0"/>
              <a:t>Linux</a:t>
            </a:r>
            <a:r>
              <a:rPr lang="en-US" sz="4600" b="0" i="0" dirty="0">
                <a:solidFill>
                  <a:srgbClr val="001D35"/>
                </a:solidFill>
                <a:effectLst/>
              </a:rPr>
              <a:t> is the </a:t>
            </a:r>
            <a:r>
              <a:rPr lang="en-US" sz="4600" b="1" i="0" dirty="0">
                <a:solidFill>
                  <a:srgbClr val="001D35"/>
                </a:solidFill>
                <a:effectLst/>
              </a:rPr>
              <a:t>most popular </a:t>
            </a:r>
            <a:r>
              <a:rPr lang="en-US" sz="4600" b="1" i="0" dirty="0">
                <a:solidFill>
                  <a:srgbClr val="001D35"/>
                </a:solidFill>
                <a:effectLst/>
                <a:highlight>
                  <a:srgbClr val="FFFF00"/>
                </a:highlight>
              </a:rPr>
              <a:t>Server Operating System</a:t>
            </a:r>
            <a:r>
              <a:rPr lang="en-US" sz="4600" b="0" i="0" dirty="0">
                <a:solidFill>
                  <a:srgbClr val="001D35"/>
                </a:solidFill>
                <a:effectLst/>
              </a:rPr>
              <a:t> (OS) with a 65% market share.</a:t>
            </a:r>
          </a:p>
          <a:p>
            <a:pPr marL="0" indent="0">
              <a:lnSpc>
                <a:spcPct val="120000"/>
              </a:lnSpc>
              <a:spcBef>
                <a:spcPts val="0"/>
              </a:spcBef>
              <a:buNone/>
            </a:pPr>
            <a:r>
              <a:rPr lang="en-US" sz="2300" b="0" i="0" dirty="0">
                <a:solidFill>
                  <a:srgbClr val="001D35"/>
                </a:solidFill>
                <a:effectLst/>
              </a:rPr>
              <a:t>Bg.</a:t>
            </a:r>
          </a:p>
          <a:p>
            <a:pPr>
              <a:lnSpc>
                <a:spcPct val="120000"/>
              </a:lnSpc>
              <a:spcBef>
                <a:spcPts val="0"/>
              </a:spcBef>
            </a:pPr>
            <a:r>
              <a:rPr lang="en-US" sz="2300" dirty="0">
                <a:solidFill>
                  <a:srgbClr val="202124"/>
                </a:solidFill>
              </a:rPr>
              <a:t>Many Tech experts* over the years vote</a:t>
            </a:r>
            <a:r>
              <a:rPr lang="en-US" sz="2300" b="0" i="0" dirty="0">
                <a:solidFill>
                  <a:srgbClr val="202124"/>
                </a:solidFill>
                <a:effectLst/>
              </a:rPr>
              <a:t> </a:t>
            </a:r>
            <a:r>
              <a:rPr lang="en-US" sz="2300" dirty="0">
                <a:solidFill>
                  <a:srgbClr val="202124"/>
                </a:solidFill>
              </a:rPr>
              <a:t>Linux as possibly</a:t>
            </a:r>
            <a:r>
              <a:rPr lang="en-US" sz="2300" b="0" i="0" dirty="0">
                <a:solidFill>
                  <a:srgbClr val="202124"/>
                </a:solidFill>
                <a:effectLst/>
              </a:rPr>
              <a:t> the best Operating System </a:t>
            </a:r>
            <a:r>
              <a:rPr lang="en-US" sz="2300" dirty="0">
                <a:solidFill>
                  <a:srgbClr val="202124"/>
                </a:solidFill>
              </a:rPr>
              <a:t>due it’s </a:t>
            </a:r>
            <a:r>
              <a:rPr lang="en-GB" sz="2300" dirty="0"/>
              <a:t>highly stable, secure, customizable, flexible, open‑source, </a:t>
            </a:r>
            <a:r>
              <a:rPr lang="en-US" sz="2300" dirty="0">
                <a:solidFill>
                  <a:srgbClr val="202124"/>
                </a:solidFill>
              </a:rPr>
              <a:t>no.1 choice for servers, widespread usage </a:t>
            </a:r>
            <a:r>
              <a:rPr lang="en-GB" sz="2300" dirty="0"/>
              <a:t>and being a highly regarded and respected OS. </a:t>
            </a:r>
            <a:r>
              <a:rPr lang="en-US" sz="2300" dirty="0">
                <a:solidFill>
                  <a:srgbClr val="202124"/>
                </a:solidFill>
              </a:rPr>
              <a:t>* reviewers from ZDNet, PCMag, How To Geek, TechRadar, Guru99</a:t>
            </a:r>
            <a:endParaRPr lang="en-US" sz="2300" b="0" i="0" dirty="0">
              <a:solidFill>
                <a:srgbClr val="202124"/>
              </a:solidFill>
              <a:effectLst/>
            </a:endParaRPr>
          </a:p>
        </p:txBody>
      </p:sp>
      <p:pic>
        <p:nvPicPr>
          <p:cNvPr id="11" name="Picture 10" descr="A group of penguins with different logos&#10;&#10;Description automatically generated">
            <a:extLst>
              <a:ext uri="{FF2B5EF4-FFF2-40B4-BE49-F238E27FC236}">
                <a16:creationId xmlns:a16="http://schemas.microsoft.com/office/drawing/2014/main" id="{EABD4845-826C-CB9C-FFE5-FCE7621DCF4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34261" y="2318086"/>
            <a:ext cx="5767200" cy="4316400"/>
          </a:xfrm>
          <a:prstGeom prst="rect">
            <a:avLst/>
          </a:prstGeom>
        </p:spPr>
      </p:pic>
      <p:pic>
        <p:nvPicPr>
          <p:cNvPr id="17" name="Picture 16" descr="A penguin on a star&#10;&#10;Description automatically generated">
            <a:extLst>
              <a:ext uri="{FF2B5EF4-FFF2-40B4-BE49-F238E27FC236}">
                <a16:creationId xmlns:a16="http://schemas.microsoft.com/office/drawing/2014/main" id="{4D0468D5-35A9-52D3-1C61-7014FB6BC71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667861" y="139425"/>
            <a:ext cx="2820824" cy="2679783"/>
          </a:xfrm>
          <a:prstGeom prst="rect">
            <a:avLst/>
          </a:prstGeom>
        </p:spPr>
      </p:pic>
      <p:sp>
        <p:nvSpPr>
          <p:cNvPr id="18" name="TextBox 17">
            <a:extLst>
              <a:ext uri="{FF2B5EF4-FFF2-40B4-BE49-F238E27FC236}">
                <a16:creationId xmlns:a16="http://schemas.microsoft.com/office/drawing/2014/main" id="{0BA5D2BC-305A-BCFE-C59E-B49EA262FE73}"/>
              </a:ext>
            </a:extLst>
          </p:cNvPr>
          <p:cNvSpPr txBox="1"/>
          <p:nvPr/>
        </p:nvSpPr>
        <p:spPr>
          <a:xfrm>
            <a:off x="8591858" y="6446160"/>
            <a:ext cx="2972829" cy="184666"/>
          </a:xfrm>
          <a:prstGeom prst="rect">
            <a:avLst/>
          </a:prstGeom>
          <a:noFill/>
        </p:spPr>
        <p:txBody>
          <a:bodyPr wrap="square" rtlCol="0">
            <a:spAutoFit/>
          </a:bodyPr>
          <a:lstStyle/>
          <a:p>
            <a:r>
              <a:rPr lang="en-GB" sz="600" dirty="0">
                <a:hlinkClick r:id="rId6" tooltip="https://www.pngall.com/linux-png/download/52213"/>
              </a:rPr>
              <a:t>This Photo</a:t>
            </a:r>
            <a:r>
              <a:rPr lang="en-GB" sz="600" dirty="0"/>
              <a:t> by Unknown Author is licensed under </a:t>
            </a:r>
            <a:r>
              <a:rPr lang="en-GB" sz="600" dirty="0">
                <a:hlinkClick r:id="rId7" tooltip="https://creativecommons.org/licenses/by-nc/3.0/"/>
              </a:rPr>
              <a:t>CC BY-NC</a:t>
            </a:r>
            <a:endParaRPr lang="en-GB" sz="600" dirty="0"/>
          </a:p>
        </p:txBody>
      </p:sp>
      <p:sp>
        <p:nvSpPr>
          <p:cNvPr id="3" name="Rectangle 2">
            <a:extLst>
              <a:ext uri="{FF2B5EF4-FFF2-40B4-BE49-F238E27FC236}">
                <a16:creationId xmlns:a16="http://schemas.microsoft.com/office/drawing/2014/main" id="{1D2E931D-E78D-73DF-037A-C40B2FE821FB}"/>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772458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sz="4800" dirty="0">
                <a:solidFill>
                  <a:schemeClr val="bg1"/>
                </a:solidFill>
                <a:effectLst/>
                <a:latin typeface="Calibri" panose="020F0502020204030204" pitchFamily="34" charset="0"/>
                <a:ea typeface="Times New Roman" panose="02020603050405020304" pitchFamily="18" charset="0"/>
              </a:rPr>
              <a:t>5th Gen. OSs - Present: </a:t>
            </a:r>
            <a:r>
              <a:rPr lang="en-US" b="1" dirty="0">
                <a:solidFill>
                  <a:schemeClr val="bg1"/>
                </a:solidFill>
              </a:rPr>
              <a:t>IoT and Edge Computing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19" name="Picture 18" descr="A diagram of internet of things&#10;&#10;Description automatically generated">
            <a:extLst>
              <a:ext uri="{FF2B5EF4-FFF2-40B4-BE49-F238E27FC236}">
                <a16:creationId xmlns:a16="http://schemas.microsoft.com/office/drawing/2014/main" id="{F6C67A22-4394-5EA2-4767-603DF4AE362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45" r="16133"/>
          <a:stretch/>
        </p:blipFill>
        <p:spPr>
          <a:xfrm>
            <a:off x="7065907" y="1218920"/>
            <a:ext cx="5126087" cy="5565731"/>
          </a:xfrm>
          <a:prstGeom prst="rect">
            <a:avLst/>
          </a:prstGeom>
        </p:spPr>
      </p:pic>
      <p:sp>
        <p:nvSpPr>
          <p:cNvPr id="29" name="TextBox 28">
            <a:extLst>
              <a:ext uri="{FF2B5EF4-FFF2-40B4-BE49-F238E27FC236}">
                <a16:creationId xmlns:a16="http://schemas.microsoft.com/office/drawing/2014/main" id="{80BDC42C-2F92-3207-BE40-FD10FDA60706}"/>
              </a:ext>
            </a:extLst>
          </p:cNvPr>
          <p:cNvSpPr txBox="1"/>
          <p:nvPr/>
        </p:nvSpPr>
        <p:spPr>
          <a:xfrm>
            <a:off x="10632996" y="6628819"/>
            <a:ext cx="1335383" cy="155832"/>
          </a:xfrm>
          <a:prstGeom prst="rect">
            <a:avLst/>
          </a:prstGeom>
          <a:noFill/>
        </p:spPr>
        <p:txBody>
          <a:bodyPr wrap="square" rtlCol="0">
            <a:spAutoFit/>
          </a:bodyPr>
          <a:lstStyle/>
          <a:p>
            <a:r>
              <a:rPr lang="en-GB" sz="400" dirty="0">
                <a:hlinkClick r:id="rId5" tooltip="https://www.blacklistednews.com/article/76463/bp-to-turn-smart-cities-into-247-realtime-listening-devices-using-fiber-optic.html"/>
              </a:rPr>
              <a:t>This Photo</a:t>
            </a:r>
            <a:r>
              <a:rPr lang="en-GB" sz="400" dirty="0"/>
              <a:t> by Unknown Author is licensed under </a:t>
            </a:r>
            <a:r>
              <a:rPr lang="en-GB" sz="400" dirty="0">
                <a:hlinkClick r:id="rId6" tooltip="https://creativecommons.org/licenses/by/3.0/"/>
              </a:rPr>
              <a:t>CC BY</a:t>
            </a:r>
            <a:endParaRPr lang="en-GB" sz="400" dirty="0"/>
          </a:p>
        </p:txBody>
      </p:sp>
      <p:sp>
        <p:nvSpPr>
          <p:cNvPr id="3" name="Rectangle 2">
            <a:extLst>
              <a:ext uri="{FF2B5EF4-FFF2-40B4-BE49-F238E27FC236}">
                <a16:creationId xmlns:a16="http://schemas.microsoft.com/office/drawing/2014/main" id="{98ADAEE1-615B-B617-3396-DC8EB1E633DB}"/>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descr="A red circles with icons and symbols&#10;&#10;Description automatically generated with medium confidence">
            <a:extLst>
              <a:ext uri="{FF2B5EF4-FFF2-40B4-BE49-F238E27FC236}">
                <a16:creationId xmlns:a16="http://schemas.microsoft.com/office/drawing/2014/main" id="{F49FC274-4D21-B871-F13C-DDCE2E5595F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38611" y="4404957"/>
            <a:ext cx="2941161" cy="2301778"/>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170510" y="1687021"/>
            <a:ext cx="6191870" cy="3647152"/>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The Age of Smart devices &amp; interconnectivity</a:t>
            </a:r>
          </a:p>
          <a:p>
            <a:pPr marL="285750" indent="-285750">
              <a:spcAft>
                <a:spcPts val="600"/>
              </a:spcAft>
              <a:buFont typeface="Arial" panose="020B0604020202020204" pitchFamily="34" charset="0"/>
              <a:buChar char="•"/>
            </a:pP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7</a:t>
            </a:r>
            <a:r>
              <a:rPr lang="en-US" sz="2400" kern="100" baseline="300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Gen. OSs include </a:t>
            </a: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Edge computing </a:t>
            </a:r>
            <a:r>
              <a:rPr lang="en-US" sz="2400" b="1"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rPr>
              <a:t>&amp;</a:t>
            </a: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Internet of Things (IoT)</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t>
            </a:r>
            <a:endParaRPr lang="en-GB" sz="24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a:p>
            <a:pPr marL="285750" indent="-285750">
              <a:spcAft>
                <a:spcPts val="600"/>
              </a:spcAft>
              <a:buFont typeface="Arial" panose="020B0604020202020204" pitchFamily="34" charset="0"/>
              <a:buChar char="•"/>
            </a:pPr>
            <a:r>
              <a:rPr lang="en-US" sz="2400" b="1" kern="100" dirty="0">
                <a:effectLst/>
                <a:latin typeface="Calibri" panose="020F0502020204030204" pitchFamily="34" charset="0"/>
                <a:ea typeface="DengXian" panose="02010600030101010101" pitchFamily="2" charset="-122"/>
                <a:cs typeface="Times New Roman" panose="02020603050405020304" pitchFamily="18" charset="0"/>
              </a:rPr>
              <a:t>Operating systems </a:t>
            </a:r>
            <a:r>
              <a:rPr lang="en-US" sz="2400" kern="100" dirty="0">
                <a:effectLst/>
                <a:latin typeface="Calibri" panose="020F0502020204030204" pitchFamily="34" charset="0"/>
                <a:ea typeface="DengXian" panose="02010600030101010101" pitchFamily="2" charset="-122"/>
                <a:cs typeface="Times New Roman" panose="02020603050405020304" pitchFamily="18" charset="0"/>
              </a:rPr>
              <a:t>have and are evolving to integrate all our devices, daily appliances, vehicles (see image) and data. </a:t>
            </a:r>
          </a:p>
          <a:p>
            <a:pPr marL="285750" indent="-285750">
              <a:spcAft>
                <a:spcPts val="600"/>
              </a:spcAft>
              <a:buFont typeface="Arial" panose="020B0604020202020204" pitchFamily="34" charset="0"/>
              <a:buChar char="•"/>
            </a:pPr>
            <a:r>
              <a:rPr lang="en-US" sz="2400" kern="100" dirty="0">
                <a:effectLst/>
                <a:latin typeface="Calibri" panose="020F0502020204030204" pitchFamily="34" charset="0"/>
                <a:ea typeface="DengXian" panose="02010600030101010101" pitchFamily="2" charset="-122"/>
                <a:cs typeface="Times New Roman" panose="02020603050405020304" pitchFamily="18" charset="0"/>
              </a:rPr>
              <a:t>7</a:t>
            </a:r>
            <a:r>
              <a:rPr lang="en-US" sz="2400" kern="1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US" sz="2400" kern="100" dirty="0">
                <a:effectLst/>
                <a:latin typeface="Calibri" panose="020F0502020204030204" pitchFamily="34" charset="0"/>
                <a:ea typeface="DengXian" panose="02010600030101010101" pitchFamily="2" charset="-122"/>
                <a:cs typeface="Times New Roman" panose="02020603050405020304" pitchFamily="18" charset="0"/>
              </a:rPr>
              <a:t> Gen OSs use </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distributed real-time processing and reporting of data from the edge of our networks/connected-devices</a:t>
            </a:r>
            <a:r>
              <a:rPr lang="en-US" sz="2400" kern="100" dirty="0">
                <a:latin typeface="Calibri" panose="020F0502020204030204" pitchFamily="34" charset="0"/>
                <a:ea typeface="DengXian" panose="02010600030101010101" pitchFamily="2" charset="-122"/>
                <a:cs typeface="Times New Roman" panose="02020603050405020304" pitchFamily="18" charset="0"/>
              </a:rPr>
              <a:t>.</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421131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FD68C4-E106-9756-D267-A7B320BC8AC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64E7A2-FA0C-62CA-8CA9-8E961CD98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3A39D2E-278E-CCCE-F964-7244AC5E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E44EF9A-A387-6118-C340-33B0E2FFB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E4D948E-DE85-47FB-D7CF-3E272E3E7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1A75C92-1C39-E169-E813-13B34DBCF9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1FDD54-DEA7-970B-85C8-61D786B78643}"/>
              </a:ext>
            </a:extLst>
          </p:cNvPr>
          <p:cNvSpPr>
            <a:spLocks noGrp="1"/>
          </p:cNvSpPr>
          <p:nvPr>
            <p:ph type="title"/>
          </p:nvPr>
        </p:nvSpPr>
        <p:spPr>
          <a:xfrm>
            <a:off x="223616" y="278535"/>
            <a:ext cx="11744763" cy="1033669"/>
          </a:xfrm>
        </p:spPr>
        <p:txBody>
          <a:bodyPr>
            <a:normAutofit/>
          </a:bodyPr>
          <a:lstStyle/>
          <a:p>
            <a:r>
              <a:rPr lang="en-GB" sz="6700" dirty="0">
                <a:solidFill>
                  <a:schemeClr val="bg1"/>
                </a:solidFill>
                <a:effectLst/>
                <a:latin typeface="Calibri" panose="020F0502020204030204" pitchFamily="34" charset="0"/>
                <a:ea typeface="Times New Roman" panose="02020603050405020304" pitchFamily="18" charset="0"/>
              </a:rPr>
              <a:t>Bg. </a:t>
            </a:r>
            <a:r>
              <a:rPr lang="en-US" b="1" dirty="0">
                <a:solidFill>
                  <a:schemeClr val="bg1"/>
                </a:solidFill>
              </a:rPr>
              <a:t>IoT and Edge Computing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1558C884-08F3-16D1-3116-8A698A5405E4}"/>
              </a:ext>
            </a:extLst>
          </p:cNvPr>
          <p:cNvSpPr txBox="1"/>
          <p:nvPr/>
        </p:nvSpPr>
        <p:spPr>
          <a:xfrm>
            <a:off x="170509" y="1544836"/>
            <a:ext cx="11655275" cy="5693866"/>
          </a:xfrm>
          <a:prstGeom prst="rect">
            <a:avLst/>
          </a:prstGeom>
          <a:noFill/>
        </p:spPr>
        <p:txBody>
          <a:bodyPr wrap="square">
            <a:spAutoFit/>
          </a:bodyPr>
          <a:lstStyle/>
          <a:p>
            <a:pPr marL="285750" indent="-285750">
              <a:buFont typeface="Arial" panose="020B0604020202020204" pitchFamily="34" charset="0"/>
              <a:buChar char="•"/>
            </a:pPr>
            <a:r>
              <a:rPr lang="en-GB" sz="2000" dirty="0"/>
              <a:t>Modern edge computing supports exactly the scenario you described — seamless integration of:</a:t>
            </a:r>
          </a:p>
          <a:p>
            <a:pPr marL="742950" lvl="1" indent="-285750">
              <a:buFont typeface="Arial" panose="020B0604020202020204" pitchFamily="34" charset="0"/>
              <a:buChar char="•"/>
            </a:pPr>
            <a:r>
              <a:rPr lang="en-GB" sz="2000" dirty="0"/>
              <a:t>Smart home appliances, Connected vehicles, Wearables, Industrial IoT devices, Everyday sensor‑equipped objects</a:t>
            </a:r>
          </a:p>
          <a:p>
            <a:pPr marL="285750" indent="-285750">
              <a:buFont typeface="Arial" panose="020B0604020202020204" pitchFamily="34" charset="0"/>
              <a:buChar char="•"/>
            </a:pPr>
            <a:r>
              <a:rPr lang="en-GB" sz="2000" dirty="0"/>
              <a:t>This is because edge architectures are explicitly designed to connect </a:t>
            </a:r>
            <a:r>
              <a:rPr lang="en-GB" sz="2000" b="1" dirty="0"/>
              <a:t>heterogeneous IoT devices into unified computing ecosystems</a:t>
            </a:r>
            <a:r>
              <a:rPr lang="en-GB" sz="2000" dirty="0"/>
              <a:t> with abstraction layers that hide hardware differences.</a:t>
            </a:r>
          </a:p>
          <a:p>
            <a:pPr marL="285750" indent="-285750">
              <a:buFont typeface="Arial" panose="020B0604020202020204" pitchFamily="34" charset="0"/>
              <a:buChar char="•"/>
            </a:pPr>
            <a:r>
              <a:rPr lang="en-GB" sz="2000" b="1" dirty="0"/>
              <a:t>Edge architectures</a:t>
            </a:r>
            <a:r>
              <a:rPr lang="en-GB" sz="2000" dirty="0"/>
              <a:t> are computing designs where data processing, storage &amp; decision‑making occur </a:t>
            </a:r>
            <a:r>
              <a:rPr lang="en-GB" sz="2000" b="1" dirty="0"/>
              <a:t>close to the data source</a:t>
            </a:r>
            <a:r>
              <a:rPr lang="en-GB" sz="2000" dirty="0"/>
              <a:t>, such as IoT devices, appliances, sensors, vehicles &amp; local edge servers - instead of relying on distant cloud data </a:t>
            </a:r>
            <a:r>
              <a:rPr lang="en-GB" sz="2000" dirty="0" err="1"/>
              <a:t>centers</a:t>
            </a:r>
            <a:r>
              <a:rPr lang="en-GB" sz="2000" dirty="0"/>
              <a:t>.</a:t>
            </a:r>
          </a:p>
          <a:p>
            <a:pPr marL="285750" indent="-285750">
              <a:buFont typeface="Arial" panose="020B0604020202020204" pitchFamily="34" charset="0"/>
              <a:buChar char="•"/>
            </a:pPr>
            <a:r>
              <a:rPr lang="en-GB" sz="2000" dirty="0"/>
              <a:t>This approach exists because sending all data to the cloud causes latency, bandwidth strain, &amp; slower decision-making.</a:t>
            </a:r>
          </a:p>
          <a:p>
            <a:pPr marL="285750" indent="-285750">
              <a:buFont typeface="Arial" panose="020B0604020202020204" pitchFamily="34" charset="0"/>
              <a:buChar char="•"/>
            </a:pPr>
            <a:r>
              <a:rPr lang="en-GB" sz="2000" b="1" dirty="0"/>
              <a:t>Heterogeneous IoT devices</a:t>
            </a:r>
            <a:r>
              <a:rPr lang="en-GB" sz="2000" dirty="0"/>
              <a:t> are IoT devices that differ in their hardware and software. </a:t>
            </a:r>
            <a:r>
              <a:rPr lang="en-GB" sz="2000" b="1" dirty="0"/>
              <a:t>Examples of heterogeneous IoT devices: </a:t>
            </a:r>
            <a:r>
              <a:rPr lang="en-GB" sz="2000" dirty="0"/>
              <a:t>A smart fridge (Wi‑Fi, ARM chip), a car’s sensor hub (CAN bus, real‑time OS), a smart thermostat (Zigbee), a factory robot sensor (industrial Ethernet), a wearable fitness device (Bluetooth Low Energy). All these devices vary widely in design, yet can work together in modern IoT/edge ecosystems.</a:t>
            </a:r>
          </a:p>
          <a:p>
            <a:pPr marL="285750" indent="-285750">
              <a:buFont typeface="Arial" panose="020B0604020202020204" pitchFamily="34" charset="0"/>
              <a:buChar char="•"/>
            </a:pPr>
            <a:r>
              <a:rPr lang="en-GB" sz="2000" dirty="0"/>
              <a:t>An </a:t>
            </a:r>
            <a:r>
              <a:rPr lang="en-GB" sz="2000" b="1" dirty="0"/>
              <a:t>Edge Operating System (Edge OS)</a:t>
            </a:r>
            <a:r>
              <a:rPr lang="en-GB" sz="2000" dirty="0"/>
              <a:t> is an operating system specifically designed to run on edge devices or edge servers, enabling </a:t>
            </a:r>
            <a:r>
              <a:rPr lang="en-GB" sz="2000" b="1" dirty="0"/>
              <a:t>local data processing, real‑time analytics, device integration &amp; communication with the cloud. Examples of Edge OS platforms: </a:t>
            </a:r>
            <a:r>
              <a:rPr lang="en-GB" sz="2000" dirty="0"/>
              <a:t>Azure IoT Edge and </a:t>
            </a:r>
            <a:r>
              <a:rPr lang="en-GB" sz="2000" dirty="0" err="1"/>
              <a:t>EdgeX</a:t>
            </a:r>
            <a:r>
              <a:rPr lang="en-GB" sz="2000" dirty="0"/>
              <a:t> Foundry.</a:t>
            </a:r>
          </a:p>
          <a:p>
            <a:pPr marL="285750" indent="-285750">
              <a:spcAft>
                <a:spcPts val="600"/>
              </a:spcAft>
              <a:buFont typeface="Arial" panose="020B0604020202020204" pitchFamily="34" charset="0"/>
              <a:buChar char="•"/>
            </a:pP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3" name="Rectangle 2">
            <a:extLst>
              <a:ext uri="{FF2B5EF4-FFF2-40B4-BE49-F238E27FC236}">
                <a16:creationId xmlns:a16="http://schemas.microsoft.com/office/drawing/2014/main" id="{388CE021-EFDD-1EC8-A354-24896CAAA6F7}"/>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32229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GB" sz="4800" dirty="0">
                <a:solidFill>
                  <a:schemeClr val="bg1"/>
                </a:solidFill>
                <a:latin typeface="Calibri" panose="020F0502020204030204" pitchFamily="34" charset="0"/>
                <a:ea typeface="Times New Roman" panose="02020603050405020304" pitchFamily="18" charset="0"/>
              </a:rPr>
              <a:t>5th &amp; 6th Gen. </a:t>
            </a:r>
            <a:r>
              <a:rPr lang="en-US" sz="4800" b="1" dirty="0">
                <a:solidFill>
                  <a:schemeClr val="bg1"/>
                </a:solidFill>
              </a:rPr>
              <a:t>OSs: AI Operating Systems</a:t>
            </a:r>
            <a:endParaRPr lang="en-GB" b="1"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E5CD0BC3-B252-3CFA-7F98-B11E97EB847F}"/>
              </a:ext>
            </a:extLst>
          </p:cNvPr>
          <p:cNvPicPr>
            <a:picLocks noChangeAspect="1"/>
          </p:cNvPicPr>
          <p:nvPr/>
        </p:nvPicPr>
        <p:blipFill>
          <a:blip r:embed="rId3"/>
          <a:stretch>
            <a:fillRect/>
          </a:stretch>
        </p:blipFill>
        <p:spPr>
          <a:xfrm>
            <a:off x="10136192" y="1614081"/>
            <a:ext cx="1939087" cy="2294266"/>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116721" y="1607392"/>
            <a:ext cx="10617244" cy="5201424"/>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Today’s OSs include AI assistants such as Microsoft’s Copilot</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available as an update for Windows 10 &amp; 11.</a:t>
            </a:r>
          </a:p>
          <a:p>
            <a:pPr marL="285750" indent="-285750">
              <a:spcAft>
                <a:spcPts val="600"/>
              </a:spcAft>
              <a:buFont typeface="Arial" panose="020B0604020202020204" pitchFamily="34" charset="0"/>
              <a:buChar char="•"/>
            </a:pPr>
            <a:r>
              <a:rPr lang="en-GB" sz="2400" b="1"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rPr>
              <a:t>365 Copilot </a:t>
            </a:r>
            <a:r>
              <a:rPr lang="en-GB" sz="24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rPr>
              <a:t>is integrated into all O365 Apps. To automate the ability to enhance, create content and entire documents.</a:t>
            </a:r>
          </a:p>
          <a:p>
            <a:pPr marL="285750" indent="-285750">
              <a:spcAft>
                <a:spcPts val="600"/>
              </a:spcAft>
              <a:buFont typeface="Arial" panose="020B0604020202020204" pitchFamily="34" charset="0"/>
              <a:buChar char="•"/>
            </a:pPr>
            <a:r>
              <a:rPr lang="en-GB" sz="2800" b="1" dirty="0">
                <a:highlight>
                  <a:srgbClr val="FFFF00"/>
                </a:highlight>
              </a:rPr>
              <a:t>Windows 12</a:t>
            </a:r>
            <a:r>
              <a:rPr lang="en-GB" sz="2800" dirty="0">
                <a:highlight>
                  <a:srgbClr val="FFFF00"/>
                </a:highlight>
              </a:rPr>
              <a:t> </a:t>
            </a:r>
            <a:r>
              <a:rPr lang="en-GB" sz="2400" dirty="0">
                <a:highlight>
                  <a:srgbClr val="FFFF00"/>
                </a:highlight>
              </a:rPr>
              <a:t>is going to be a </a:t>
            </a:r>
            <a:r>
              <a:rPr lang="en-GB" sz="2400" b="1" dirty="0">
                <a:highlight>
                  <a:srgbClr val="FFFF00"/>
                </a:highlight>
              </a:rPr>
              <a:t>deeply AI‑driven OS</a:t>
            </a:r>
            <a:r>
              <a:rPr lang="en-GB" sz="2400" dirty="0">
                <a:highlight>
                  <a:srgbClr val="FFFF00"/>
                </a:highlight>
              </a:rPr>
              <a:t>. Essentially Microsoft’s first </a:t>
            </a:r>
            <a:r>
              <a:rPr lang="en-GB" sz="2400" b="1" dirty="0">
                <a:highlight>
                  <a:srgbClr val="FFFF00"/>
                </a:highlight>
              </a:rPr>
              <a:t>AI Windows OS. A truly AI‑native Operating System.</a:t>
            </a:r>
          </a:p>
          <a:p>
            <a:pPr marL="742950" lvl="1" indent="-285750">
              <a:spcAft>
                <a:spcPts val="600"/>
              </a:spcAft>
              <a:buFont typeface="Arial" panose="020B0604020202020204" pitchFamily="34" charset="0"/>
              <a:buChar char="•"/>
            </a:pPr>
            <a:r>
              <a:rPr lang="en-GB" sz="2400" dirty="0"/>
              <a:t>Bg. Windows 12 is expected to deliver </a:t>
            </a:r>
            <a:r>
              <a:rPr lang="en-GB" sz="2400" b="1" dirty="0"/>
              <a:t>Copilot‑driven assistance</a:t>
            </a:r>
            <a:r>
              <a:rPr lang="en-GB" sz="2400" dirty="0"/>
              <a:t>, </a:t>
            </a:r>
            <a:r>
              <a:rPr lang="en-GB" sz="2400" b="1" dirty="0"/>
              <a:t>on‑device intelligence, adaptive AI‑enhanced interface,</a:t>
            </a:r>
            <a:r>
              <a:rPr lang="en-GB" sz="2400" dirty="0"/>
              <a:t> open Apps based on your needs, voice‑driven navigation, auto adjust layouts, real‑time content generation, automatically summarise a document or suggest the next step in a workflow based on what you’re doing and of course all the time optimise system performance and security dynamically without user input.</a:t>
            </a:r>
            <a:endParaRPr lang="en-GB" sz="2400" b="1" dirty="0">
              <a:highlight>
                <a:srgbClr val="FFFF00"/>
              </a:highlight>
            </a:endParaRPr>
          </a:p>
          <a:p>
            <a:pPr marL="742950" lvl="1" indent="-285750">
              <a:spcAft>
                <a:spcPts val="600"/>
              </a:spcAft>
              <a:buFont typeface="Arial" panose="020B0604020202020204" pitchFamily="34" charset="0"/>
              <a:buChar char="•"/>
            </a:pPr>
            <a:r>
              <a:rPr lang="en-GB" sz="2000" kern="100" dirty="0">
                <a:latin typeface="Calibri" panose="020F0502020204030204" pitchFamily="34" charset="0"/>
                <a:ea typeface="DengXian" panose="02010600030101010101" pitchFamily="2" charset="-122"/>
                <a:cs typeface="Times New Roman" panose="02020603050405020304" pitchFamily="18" charset="0"/>
              </a:rPr>
              <a:t>See Bg. Handout on Moodle titled: </a:t>
            </a:r>
            <a:r>
              <a:rPr lang="en-US" sz="2000" kern="100" dirty="0">
                <a:latin typeface="Calibri" panose="020F0502020204030204" pitchFamily="34" charset="0"/>
                <a:ea typeface="DengXian" panose="02010600030101010101" pitchFamily="2" charset="-122"/>
                <a:cs typeface="Times New Roman" panose="02020603050405020304" pitchFamily="18" charset="0"/>
              </a:rPr>
              <a:t>OS 1 - Bg. Windows 12 handout – for more information.</a:t>
            </a:r>
            <a:endParaRPr lang="en-GB" sz="20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p:txBody>
      </p:sp>
      <p:sp>
        <p:nvSpPr>
          <p:cNvPr id="3" name="Rectangle 2">
            <a:extLst>
              <a:ext uri="{FF2B5EF4-FFF2-40B4-BE49-F238E27FC236}">
                <a16:creationId xmlns:a16="http://schemas.microsoft.com/office/drawing/2014/main" id="{77034744-457C-7284-6FFB-ABCD85CB282E}"/>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99388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7233" y="278535"/>
            <a:ext cx="5257827" cy="1033669"/>
          </a:xfrm>
        </p:spPr>
        <p:txBody>
          <a:bodyPr>
            <a:normAutofit fontScale="90000"/>
          </a:bodyPr>
          <a:lstStyle/>
          <a:p>
            <a:r>
              <a:rPr lang="en-GB" sz="5400" b="1" dirty="0">
                <a:solidFill>
                  <a:schemeClr val="bg1"/>
                </a:solidFill>
              </a:rPr>
              <a:t>Bg. Salute: </a:t>
            </a:r>
            <a:r>
              <a:rPr lang="en-GB" sz="4800" dirty="0">
                <a:solidFill>
                  <a:schemeClr val="bg1"/>
                </a:solidFill>
              </a:rPr>
              <a:t>MS </a:t>
            </a:r>
            <a:r>
              <a:rPr lang="en-GB" sz="4800" dirty="0" err="1">
                <a:solidFill>
                  <a:schemeClr val="bg1"/>
                </a:solidFill>
              </a:rPr>
              <a:t>Clippy</a:t>
            </a:r>
            <a:endParaRPr lang="en-GB" sz="5400" b="1" dirty="0">
              <a:solidFill>
                <a:schemeClr val="bg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223616" y="1799548"/>
            <a:ext cx="8258877" cy="4708981"/>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800" b="1" i="0" dirty="0">
                <a:solidFill>
                  <a:srgbClr val="202122"/>
                </a:solidFill>
                <a:effectLst/>
                <a:highlight>
                  <a:srgbClr val="FFFF00"/>
                </a:highlight>
                <a:latin typeface="Arial" panose="020B0604020202020204" pitchFamily="34" charset="0"/>
              </a:rPr>
              <a:t>Some of you may remember </a:t>
            </a:r>
            <a:r>
              <a:rPr lang="en-US" sz="2800" b="1" i="0" dirty="0" err="1">
                <a:solidFill>
                  <a:srgbClr val="202122"/>
                </a:solidFill>
                <a:effectLst/>
                <a:highlight>
                  <a:srgbClr val="FFFF00"/>
                </a:highlight>
                <a:latin typeface="Arial" panose="020B0604020202020204" pitchFamily="34" charset="0"/>
              </a:rPr>
              <a:t>Clippy</a:t>
            </a:r>
            <a:r>
              <a:rPr lang="en-US" sz="2800" b="1" i="0" dirty="0">
                <a:solidFill>
                  <a:srgbClr val="202122"/>
                </a:solidFill>
                <a:effectLst/>
                <a:highlight>
                  <a:srgbClr val="FFFF00"/>
                </a:highlight>
                <a:latin typeface="Arial" panose="020B0604020202020204" pitchFamily="34" charset="0"/>
              </a:rPr>
              <a:t> </a:t>
            </a:r>
            <a:r>
              <a:rPr lang="en-US" sz="2800" b="1" i="0" dirty="0">
                <a:solidFill>
                  <a:srgbClr val="202122"/>
                </a:solidFill>
                <a:effectLst/>
                <a:highlight>
                  <a:srgbClr val="FFFF00"/>
                </a:highlight>
                <a:latin typeface="Arial" panose="020B0604020202020204" pitchFamily="34" charset="0"/>
                <a:sym typeface="Wingdings" panose="05000000000000000000" pitchFamily="2" charset="2"/>
              </a:rPr>
              <a:t></a:t>
            </a:r>
            <a:endParaRPr lang="en-US" sz="2800" b="1" i="0" dirty="0">
              <a:solidFill>
                <a:srgbClr val="202122"/>
              </a:solidFill>
              <a:effectLst/>
              <a:highlight>
                <a:srgbClr val="FFFF00"/>
              </a:highlight>
              <a:latin typeface="Arial" panose="020B0604020202020204" pitchFamily="34" charset="0"/>
            </a:endParaRPr>
          </a:p>
          <a:p>
            <a:pPr marL="285750" indent="-285750">
              <a:spcAft>
                <a:spcPts val="600"/>
              </a:spcAft>
              <a:buFont typeface="Arial" panose="020B0604020202020204" pitchFamily="34" charset="0"/>
              <a:buChar char="•"/>
            </a:pPr>
            <a:r>
              <a:rPr lang="en-US" sz="2800" b="1" i="0" dirty="0" err="1">
                <a:solidFill>
                  <a:srgbClr val="202122"/>
                </a:solidFill>
                <a:effectLst/>
                <a:latin typeface="Arial" panose="020B0604020202020204" pitchFamily="34" charset="0"/>
              </a:rPr>
              <a:t>Clippy</a:t>
            </a:r>
            <a:r>
              <a:rPr lang="en-US" sz="2800" b="0" i="0" dirty="0">
                <a:solidFill>
                  <a:srgbClr val="202122"/>
                </a:solidFill>
                <a:effectLst/>
                <a:latin typeface="Arial" panose="020B0604020202020204" pitchFamily="34" charset="0"/>
              </a:rPr>
              <a:t> was an interactive animated </a:t>
            </a:r>
            <a:r>
              <a:rPr lang="en-US" sz="2800" b="0" i="0" u="none" strike="noStrike" dirty="0">
                <a:effectLst/>
                <a:latin typeface="Arial" panose="020B0604020202020204" pitchFamily="34" charset="0"/>
              </a:rPr>
              <a:t>intelligent assistant in the form of a </a:t>
            </a:r>
            <a:r>
              <a:rPr lang="en-US" sz="2800" b="1" i="0" dirty="0" err="1">
                <a:solidFill>
                  <a:srgbClr val="202122"/>
                </a:solidFill>
                <a:effectLst/>
                <a:latin typeface="Arial" panose="020B0604020202020204" pitchFamily="34" charset="0"/>
              </a:rPr>
              <a:t>PaperClip</a:t>
            </a:r>
            <a:r>
              <a:rPr lang="en-US" sz="2800" b="1" dirty="0">
                <a:solidFill>
                  <a:srgbClr val="202122"/>
                </a:solidFill>
                <a:latin typeface="Arial" panose="020B0604020202020204" pitchFamily="34" charset="0"/>
              </a:rPr>
              <a:t> in</a:t>
            </a:r>
            <a:r>
              <a:rPr lang="en-US" sz="2800" b="0" i="0" dirty="0">
                <a:solidFill>
                  <a:srgbClr val="202122"/>
                </a:solidFill>
                <a:effectLst/>
                <a:latin typeface="Arial" panose="020B0604020202020204" pitchFamily="34" charset="0"/>
              </a:rPr>
              <a:t> </a:t>
            </a:r>
            <a:r>
              <a:rPr lang="en-US" sz="2800" b="1" i="0" dirty="0">
                <a:solidFill>
                  <a:srgbClr val="202122"/>
                </a:solidFill>
                <a:effectLst/>
                <a:latin typeface="Arial" panose="020B0604020202020204" pitchFamily="34" charset="0"/>
              </a:rPr>
              <a:t>MS</a:t>
            </a:r>
            <a:r>
              <a:rPr lang="en-US" sz="2800" b="0" i="0" dirty="0">
                <a:solidFill>
                  <a:srgbClr val="202122"/>
                </a:solidFill>
                <a:effectLst/>
                <a:latin typeface="Arial" panose="020B0604020202020204" pitchFamily="34" charset="0"/>
              </a:rPr>
              <a:t> </a:t>
            </a:r>
            <a:r>
              <a:rPr lang="en-US" sz="2800" b="1" i="0" dirty="0">
                <a:solidFill>
                  <a:srgbClr val="202122"/>
                </a:solidFill>
                <a:effectLst/>
                <a:latin typeface="Arial" panose="020B0604020202020204" pitchFamily="34" charset="0"/>
              </a:rPr>
              <a:t>Office.</a:t>
            </a:r>
          </a:p>
          <a:p>
            <a:pPr>
              <a:spcAft>
                <a:spcPts val="600"/>
              </a:spcAft>
            </a:pPr>
            <a:r>
              <a:rPr lang="en-US" sz="2800" b="1" dirty="0">
                <a:solidFill>
                  <a:srgbClr val="202122"/>
                </a:solidFill>
                <a:latin typeface="Arial" panose="020B0604020202020204" pitchFamily="34" charset="0"/>
              </a:rPr>
              <a:t>Bg.</a:t>
            </a:r>
          </a:p>
          <a:p>
            <a:pPr marL="285750" indent="-285750">
              <a:spcAft>
                <a:spcPts val="600"/>
              </a:spcAft>
              <a:buFont typeface="Arial" panose="020B0604020202020204" pitchFamily="34" charset="0"/>
              <a:buChar char="•"/>
            </a:pPr>
            <a:r>
              <a:rPr lang="en-US" sz="2800" b="1" dirty="0">
                <a:solidFill>
                  <a:srgbClr val="202122"/>
                </a:solidFill>
                <a:latin typeface="Arial" panose="020B0604020202020204" pitchFamily="34" charset="0"/>
              </a:rPr>
              <a:t>It was an early </a:t>
            </a:r>
            <a:r>
              <a:rPr lang="en-US" sz="2800" b="0" i="0" u="none" strike="noStrike" dirty="0">
                <a:effectLst/>
                <a:latin typeface="Arial" panose="020B0604020202020204" pitchFamily="34" charset="0"/>
              </a:rPr>
              <a:t>intelligent assistant for Office</a:t>
            </a:r>
            <a:r>
              <a:rPr lang="en-US" sz="2800" b="0" i="0" dirty="0">
                <a:effectLst/>
                <a:latin typeface="Arial" panose="020B0604020202020204" pitchFamily="34" charset="0"/>
              </a:rPr>
              <a:t> that assisted users by </a:t>
            </a:r>
            <a:r>
              <a:rPr lang="en-US" sz="2800" b="0" i="0" u="none" strike="noStrike" dirty="0">
                <a:effectLst/>
                <a:latin typeface="Arial" panose="020B0604020202020204" pitchFamily="34" charset="0"/>
              </a:rPr>
              <a:t>interfacing</a:t>
            </a:r>
            <a:r>
              <a:rPr lang="en-US" sz="2800" b="0" i="0" dirty="0">
                <a:effectLst/>
                <a:latin typeface="Arial" panose="020B0604020202020204" pitchFamily="34" charset="0"/>
              </a:rPr>
              <a:t> with the </a:t>
            </a:r>
            <a:r>
              <a:rPr lang="en-US" sz="2800" b="1" i="0" dirty="0">
                <a:effectLst/>
                <a:latin typeface="Arial" panose="020B0604020202020204" pitchFamily="34" charset="0"/>
              </a:rPr>
              <a:t>Office help content</a:t>
            </a:r>
            <a:r>
              <a:rPr lang="en-US" sz="2800" b="0" i="0" dirty="0">
                <a:effectLst/>
                <a:latin typeface="Arial" panose="020B0604020202020204" pitchFamily="34" charset="0"/>
              </a:rPr>
              <a:t>. </a:t>
            </a:r>
          </a:p>
          <a:p>
            <a:pPr marL="285750" indent="-285750">
              <a:spcAft>
                <a:spcPts val="600"/>
              </a:spcAft>
              <a:buFont typeface="Arial" panose="020B0604020202020204" pitchFamily="34" charset="0"/>
              <a:buChar char="•"/>
            </a:pPr>
            <a:r>
              <a:rPr lang="en-US" sz="2800" b="0" i="0" dirty="0">
                <a:solidFill>
                  <a:srgbClr val="202122"/>
                </a:solidFill>
                <a:effectLst/>
                <a:highlight>
                  <a:srgbClr val="FFFF00"/>
                </a:highlight>
                <a:latin typeface="Arial" panose="020B0604020202020204" pitchFamily="34" charset="0"/>
              </a:rPr>
              <a:t>It was included in Windows in 1997 and discontinued in 2003.</a:t>
            </a:r>
            <a:endParaRPr lang="en-GB" sz="28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p:txBody>
      </p:sp>
      <p:pic>
        <p:nvPicPr>
          <p:cNvPr id="7" name="Picture 6" descr="A screenshot of a chat&#10;&#10;Description automatically generated">
            <a:extLst>
              <a:ext uri="{FF2B5EF4-FFF2-40B4-BE49-F238E27FC236}">
                <a16:creationId xmlns:a16="http://schemas.microsoft.com/office/drawing/2014/main" id="{E1089986-DD52-5BFB-FFF7-A2345C4DDCB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3" y="174228"/>
            <a:ext cx="2747535" cy="6509543"/>
          </a:xfrm>
          <a:prstGeom prst="rect">
            <a:avLst/>
          </a:prstGeom>
        </p:spPr>
      </p:pic>
      <p:sp>
        <p:nvSpPr>
          <p:cNvPr id="9" name="TextBox 8">
            <a:extLst>
              <a:ext uri="{FF2B5EF4-FFF2-40B4-BE49-F238E27FC236}">
                <a16:creationId xmlns:a16="http://schemas.microsoft.com/office/drawing/2014/main" id="{A15E3B6A-04F3-CE0E-E522-D574F0CF3CBB}"/>
              </a:ext>
            </a:extLst>
          </p:cNvPr>
          <p:cNvSpPr txBox="1"/>
          <p:nvPr/>
        </p:nvSpPr>
        <p:spPr>
          <a:xfrm>
            <a:off x="8863050" y="6636973"/>
            <a:ext cx="1650794" cy="153888"/>
          </a:xfrm>
          <a:prstGeom prst="rect">
            <a:avLst/>
          </a:prstGeom>
          <a:noFill/>
        </p:spPr>
        <p:txBody>
          <a:bodyPr wrap="square" rtlCol="0">
            <a:spAutoFit/>
          </a:bodyPr>
          <a:lstStyle/>
          <a:p>
            <a:r>
              <a:rPr lang="en-GB" sz="400" dirty="0">
                <a:hlinkClick r:id="rId4" tooltip="https://en.wikipedia.org/wiki/Office_Assistant"/>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3" name="Rectangle 2">
            <a:extLst>
              <a:ext uri="{FF2B5EF4-FFF2-40B4-BE49-F238E27FC236}">
                <a16:creationId xmlns:a16="http://schemas.microsoft.com/office/drawing/2014/main" id="{E1068048-E65C-9C24-2DBC-7BA617162B73}"/>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03024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sz="6600" b="1" dirty="0">
                <a:solidFill>
                  <a:schemeClr val="bg1"/>
                </a:solidFill>
              </a:rPr>
              <a:t>Bg. </a:t>
            </a:r>
            <a:r>
              <a:rPr lang="en-US" sz="5400" dirty="0">
                <a:solidFill>
                  <a:schemeClr val="bg1"/>
                </a:solidFill>
              </a:rPr>
              <a:t>VR, AR, MR &amp; Spatial Computing</a:t>
            </a:r>
            <a:r>
              <a:rPr lang="en-US" sz="5400" b="1" dirty="0">
                <a:solidFill>
                  <a:schemeClr val="bg1"/>
                </a:solidFill>
              </a:rPr>
              <a:t> </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1026" name="Picture 2" descr="Embracing Play in the Age of Spatial Computing">
            <a:extLst>
              <a:ext uri="{FF2B5EF4-FFF2-40B4-BE49-F238E27FC236}">
                <a16:creationId xmlns:a16="http://schemas.microsoft.com/office/drawing/2014/main" id="{B046947D-CB5A-2E54-4676-FE4EFC3CDF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682" r="7875"/>
          <a:stretch/>
        </p:blipFill>
        <p:spPr bwMode="auto">
          <a:xfrm>
            <a:off x="9479670" y="115795"/>
            <a:ext cx="2045748" cy="1805770"/>
          </a:xfrm>
          <a:prstGeom prst="ellipse">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5499B9-6669-3CD6-8652-93BF273BE6D8}"/>
              </a:ext>
            </a:extLst>
          </p:cNvPr>
          <p:cNvSpPr txBox="1"/>
          <p:nvPr/>
        </p:nvSpPr>
        <p:spPr>
          <a:xfrm>
            <a:off x="269999" y="1847248"/>
            <a:ext cx="11125702" cy="4616648"/>
          </a:xfrm>
          <a:prstGeom prst="rect">
            <a:avLst/>
          </a:prstGeom>
          <a:noFill/>
        </p:spPr>
        <p:txBody>
          <a:bodyPr wrap="square">
            <a:spAutoFit/>
          </a:bodyPr>
          <a:lstStyle/>
          <a:p>
            <a:pPr marL="342900" indent="-342900" algn="l">
              <a:spcBef>
                <a:spcPts val="600"/>
              </a:spcBef>
              <a:buFont typeface="Arial" panose="020B0604020202020204" pitchFamily="34" charset="0"/>
              <a:buChar char="•"/>
            </a:pPr>
            <a:r>
              <a:rPr lang="en-US" sz="2400" b="1" i="0" dirty="0">
                <a:solidFill>
                  <a:srgbClr val="001D35"/>
                </a:solidFill>
                <a:effectLst/>
              </a:rPr>
              <a:t>Virtual Reality (VR): </a:t>
            </a:r>
            <a:r>
              <a:rPr lang="en-US" sz="2400" b="0" i="0" dirty="0">
                <a:solidFill>
                  <a:srgbClr val="001D35"/>
                </a:solidFill>
                <a:effectLst/>
              </a:rPr>
              <a:t>An immersive experience in a computer-generated environment that blocks out the real world. Headset Tech </a:t>
            </a:r>
            <a:r>
              <a:rPr lang="en-US" sz="2400" b="0" i="0" dirty="0">
                <a:solidFill>
                  <a:srgbClr val="001D35"/>
                </a:solidFill>
                <a:effectLst/>
                <a:sym typeface="Wingdings" panose="05000000000000000000" pitchFamily="2" charset="2"/>
              </a:rPr>
              <a:t>.</a:t>
            </a:r>
            <a:endParaRPr lang="en-US" sz="2400" b="0" i="0" dirty="0">
              <a:solidFill>
                <a:srgbClr val="001D35"/>
              </a:solidFill>
              <a:effectLst/>
            </a:endParaRPr>
          </a:p>
          <a:p>
            <a:pPr marL="342900" indent="-342900">
              <a:spcBef>
                <a:spcPts val="600"/>
              </a:spcBef>
              <a:buFont typeface="Arial" panose="020B0604020202020204" pitchFamily="34" charset="0"/>
              <a:buChar char="•"/>
            </a:pPr>
            <a:r>
              <a:rPr lang="en-US" sz="2400" b="1" i="0" dirty="0">
                <a:solidFill>
                  <a:srgbClr val="001D35"/>
                </a:solidFill>
                <a:effectLst/>
              </a:rPr>
              <a:t>Augmented Reality (AR), Mixed Reality (MR) &amp; Spatial Computing: </a:t>
            </a:r>
            <a:r>
              <a:rPr lang="en-US" sz="2400" b="0" i="0" dirty="0">
                <a:solidFill>
                  <a:srgbClr val="001D35"/>
                </a:solidFill>
                <a:effectLst/>
              </a:rPr>
              <a:t>An interactive experience that overlays digital information on to the physical world</a:t>
            </a:r>
            <a:r>
              <a:rPr lang="en-US" sz="2400" dirty="0">
                <a:solidFill>
                  <a:srgbClr val="001D35"/>
                </a:solidFill>
              </a:rPr>
              <a:t>,</a:t>
            </a:r>
            <a:r>
              <a:rPr lang="en-US" sz="2400" b="0" i="0" dirty="0">
                <a:solidFill>
                  <a:srgbClr val="001D35"/>
                </a:solidFill>
                <a:effectLst/>
              </a:rPr>
              <a:t> using devices such as smartphones, smart glasses, or headsets.</a:t>
            </a:r>
          </a:p>
          <a:p>
            <a:pPr>
              <a:spcBef>
                <a:spcPts val="600"/>
              </a:spcBef>
            </a:pPr>
            <a:r>
              <a:rPr lang="en-US" sz="2400" b="1" dirty="0">
                <a:solidFill>
                  <a:srgbClr val="001D35"/>
                </a:solidFill>
              </a:rPr>
              <a:t>Bg. </a:t>
            </a:r>
            <a:r>
              <a:rPr lang="en-US" sz="2000" b="1" u="sng" dirty="0">
                <a:solidFill>
                  <a:srgbClr val="001D35"/>
                </a:solidFill>
              </a:rPr>
              <a:t>Example VR, AR &amp; Spatial OSs:</a:t>
            </a:r>
            <a:endParaRPr lang="en-US" sz="2000" b="1" i="0" u="sng" dirty="0">
              <a:solidFill>
                <a:srgbClr val="242424"/>
              </a:solidFill>
              <a:effectLst/>
            </a:endParaRPr>
          </a:p>
          <a:p>
            <a:pPr marL="800100" lvl="1" indent="-342900">
              <a:buFont typeface="Arial" panose="020B0604020202020204" pitchFamily="34" charset="0"/>
              <a:buChar char="•"/>
            </a:pPr>
            <a:r>
              <a:rPr lang="en-US" sz="2000" b="1" i="0" dirty="0">
                <a:solidFill>
                  <a:srgbClr val="242424"/>
                </a:solidFill>
                <a:effectLst/>
                <a:highlight>
                  <a:srgbClr val="FFFF00"/>
                </a:highlight>
              </a:rPr>
              <a:t>Meta Quest 2 &amp; Meta Quest Pro</a:t>
            </a:r>
            <a:r>
              <a:rPr lang="en-US" sz="2000" b="0" i="0" dirty="0">
                <a:solidFill>
                  <a:srgbClr val="242424"/>
                </a:solidFill>
                <a:effectLst/>
                <a:highlight>
                  <a:srgbClr val="FFFF00"/>
                </a:highlight>
              </a:rPr>
              <a:t>: Uses a custom Android OS (</a:t>
            </a:r>
            <a:r>
              <a:rPr lang="en-US" sz="2000" b="1" i="0" dirty="0">
                <a:solidFill>
                  <a:srgbClr val="242424"/>
                </a:solidFill>
                <a:effectLst/>
                <a:highlight>
                  <a:srgbClr val="FFFF00"/>
                </a:highlight>
              </a:rPr>
              <a:t>Linux </a:t>
            </a:r>
            <a:r>
              <a:rPr lang="en-US" sz="2000" i="0" dirty="0">
                <a:solidFill>
                  <a:srgbClr val="242424"/>
                </a:solidFill>
                <a:effectLst/>
                <a:highlight>
                  <a:srgbClr val="FFFF00"/>
                </a:highlight>
              </a:rPr>
              <a:t>based</a:t>
            </a:r>
            <a:r>
              <a:rPr lang="en-US" sz="2000" b="0" i="0" dirty="0">
                <a:solidFill>
                  <a:srgbClr val="242424"/>
                </a:solidFill>
                <a:effectLst/>
                <a:highlight>
                  <a:srgbClr val="FFFF00"/>
                </a:highlight>
              </a:rPr>
              <a:t>).</a:t>
            </a:r>
          </a:p>
          <a:p>
            <a:pPr marL="800100" lvl="1" indent="-342900">
              <a:buFont typeface="Arial" panose="020B0604020202020204" pitchFamily="34" charset="0"/>
              <a:buChar char="•"/>
            </a:pPr>
            <a:r>
              <a:rPr lang="en-US" sz="2000" b="1" i="0" dirty="0">
                <a:solidFill>
                  <a:srgbClr val="242424"/>
                </a:solidFill>
                <a:effectLst/>
                <a:highlight>
                  <a:srgbClr val="FFFF00"/>
                </a:highlight>
              </a:rPr>
              <a:t>PlayStation VR2</a:t>
            </a:r>
            <a:r>
              <a:rPr lang="en-US" sz="2000" b="0" i="0" dirty="0">
                <a:solidFill>
                  <a:srgbClr val="242424"/>
                </a:solidFill>
                <a:effectLst/>
                <a:highlight>
                  <a:srgbClr val="FFFF00"/>
                </a:highlight>
              </a:rPr>
              <a:t>: Runs PlayStation OS, known as Orbis OS, based on FreeBSD, a </a:t>
            </a:r>
            <a:r>
              <a:rPr lang="en-US" sz="2000" b="1" i="0" dirty="0">
                <a:solidFill>
                  <a:srgbClr val="242424"/>
                </a:solidFill>
                <a:effectLst/>
                <a:highlight>
                  <a:srgbClr val="FFFF00"/>
                </a:highlight>
              </a:rPr>
              <a:t>Unix</a:t>
            </a:r>
            <a:r>
              <a:rPr lang="en-US" sz="2000" b="0" i="0" dirty="0">
                <a:solidFill>
                  <a:srgbClr val="242424"/>
                </a:solidFill>
                <a:effectLst/>
                <a:highlight>
                  <a:srgbClr val="FFFF00"/>
                </a:highlight>
              </a:rPr>
              <a:t>-like OS</a:t>
            </a:r>
            <a:r>
              <a:rPr lang="en-US" sz="2000" b="0" i="0" dirty="0">
                <a:solidFill>
                  <a:srgbClr val="242424"/>
                </a:solidFill>
                <a:effectLst/>
              </a:rPr>
              <a:t>.</a:t>
            </a:r>
          </a:p>
          <a:p>
            <a:pPr marL="800100" lvl="1" indent="-342900">
              <a:buFont typeface="Arial" panose="020B0604020202020204" pitchFamily="34" charset="0"/>
              <a:buChar char="•"/>
            </a:pPr>
            <a:r>
              <a:rPr lang="en-GB" sz="2000" b="1" i="0" dirty="0">
                <a:solidFill>
                  <a:srgbClr val="242424"/>
                </a:solidFill>
                <a:effectLst/>
              </a:rPr>
              <a:t>Pico 4</a:t>
            </a:r>
            <a:r>
              <a:rPr lang="en-GB" sz="2000" b="0" i="0" dirty="0">
                <a:solidFill>
                  <a:srgbClr val="242424"/>
                </a:solidFill>
                <a:effectLst/>
              </a:rPr>
              <a:t>: Runs on a custom Android OS </a:t>
            </a:r>
            <a:r>
              <a:rPr lang="en-US" sz="2000" b="0" i="0" dirty="0">
                <a:solidFill>
                  <a:srgbClr val="242424"/>
                </a:solidFill>
                <a:effectLst/>
              </a:rPr>
              <a:t>(</a:t>
            </a:r>
            <a:r>
              <a:rPr lang="en-US" sz="2000" b="1" i="0" dirty="0">
                <a:solidFill>
                  <a:srgbClr val="242424"/>
                </a:solidFill>
                <a:effectLst/>
              </a:rPr>
              <a:t>Linux</a:t>
            </a:r>
            <a:r>
              <a:rPr lang="en-US" sz="2000" b="0" i="0" dirty="0">
                <a:solidFill>
                  <a:srgbClr val="242424"/>
                </a:solidFill>
                <a:effectLst/>
              </a:rPr>
              <a:t> based)</a:t>
            </a:r>
            <a:r>
              <a:rPr lang="en-GB" sz="2000" b="0" i="0" dirty="0">
                <a:solidFill>
                  <a:srgbClr val="242424"/>
                </a:solidFill>
                <a:effectLst/>
              </a:rPr>
              <a:t>.</a:t>
            </a:r>
            <a:endParaRPr lang="en-US" sz="2000" b="0" i="0" dirty="0">
              <a:solidFill>
                <a:srgbClr val="242424"/>
              </a:solidFill>
              <a:effectLst/>
            </a:endParaRPr>
          </a:p>
          <a:p>
            <a:pPr marL="800100" lvl="1" indent="-342900">
              <a:buFont typeface="Arial" panose="020B0604020202020204" pitchFamily="34" charset="0"/>
              <a:buChar char="•"/>
            </a:pPr>
            <a:r>
              <a:rPr lang="en-GB" sz="2000" b="1" i="0" dirty="0">
                <a:solidFill>
                  <a:srgbClr val="242424"/>
                </a:solidFill>
                <a:effectLst/>
              </a:rPr>
              <a:t>HP Reverb G2</a:t>
            </a:r>
            <a:r>
              <a:rPr lang="en-US" sz="2000" dirty="0">
                <a:solidFill>
                  <a:srgbClr val="242424"/>
                </a:solidFill>
              </a:rPr>
              <a:t> &amp; </a:t>
            </a:r>
            <a:r>
              <a:rPr lang="en-GB" sz="2000" b="1" i="0" dirty="0">
                <a:solidFill>
                  <a:srgbClr val="242424"/>
                </a:solidFill>
                <a:effectLst/>
              </a:rPr>
              <a:t>Oculus Rift S</a:t>
            </a:r>
            <a:r>
              <a:rPr lang="en-US" sz="2000" dirty="0">
                <a:solidFill>
                  <a:srgbClr val="242424"/>
                </a:solidFill>
              </a:rPr>
              <a:t>: Run </a:t>
            </a:r>
            <a:r>
              <a:rPr lang="en-US" sz="2000" b="0" i="0" dirty="0">
                <a:solidFill>
                  <a:srgbClr val="242424"/>
                </a:solidFill>
                <a:effectLst/>
              </a:rPr>
              <a:t>on </a:t>
            </a:r>
            <a:r>
              <a:rPr lang="en-US" sz="2000" b="1" i="0" dirty="0">
                <a:solidFill>
                  <a:srgbClr val="242424"/>
                </a:solidFill>
                <a:effectLst/>
              </a:rPr>
              <a:t>Windows</a:t>
            </a:r>
            <a:r>
              <a:rPr lang="en-US" sz="2000" b="0" i="0" dirty="0">
                <a:solidFill>
                  <a:srgbClr val="242424"/>
                </a:solidFill>
                <a:effectLst/>
              </a:rPr>
              <a:t> OS.</a:t>
            </a:r>
          </a:p>
          <a:p>
            <a:pPr marL="800100" lvl="1" indent="-342900">
              <a:buFont typeface="Arial" panose="020B0604020202020204" pitchFamily="34" charset="0"/>
              <a:buChar char="•"/>
            </a:pPr>
            <a:r>
              <a:rPr lang="en-US" sz="2000" b="1" i="0" dirty="0">
                <a:solidFill>
                  <a:srgbClr val="242424"/>
                </a:solidFill>
                <a:effectLst/>
              </a:rPr>
              <a:t>Valve Index &amp; HTC </a:t>
            </a:r>
            <a:r>
              <a:rPr lang="en-US" sz="2000" b="1" i="0" dirty="0" err="1">
                <a:solidFill>
                  <a:srgbClr val="242424"/>
                </a:solidFill>
                <a:effectLst/>
              </a:rPr>
              <a:t>Vive</a:t>
            </a:r>
            <a:r>
              <a:rPr lang="en-US" sz="2000" b="0" i="0" dirty="0">
                <a:solidFill>
                  <a:srgbClr val="242424"/>
                </a:solidFill>
                <a:effectLst/>
              </a:rPr>
              <a:t>: Uses </a:t>
            </a:r>
            <a:r>
              <a:rPr lang="en-US" sz="2000" b="0" i="0" dirty="0" err="1">
                <a:solidFill>
                  <a:srgbClr val="242424"/>
                </a:solidFill>
                <a:effectLst/>
              </a:rPr>
              <a:t>SteamVR</a:t>
            </a:r>
            <a:r>
              <a:rPr lang="en-US" sz="2000" dirty="0">
                <a:solidFill>
                  <a:srgbClr val="242424"/>
                </a:solidFill>
              </a:rPr>
              <a:t>.</a:t>
            </a:r>
          </a:p>
          <a:p>
            <a:pPr marL="800100" lvl="1" indent="-342900">
              <a:buFont typeface="Arial" panose="020B0604020202020204" pitchFamily="34" charset="0"/>
              <a:buChar char="•"/>
            </a:pPr>
            <a:r>
              <a:rPr lang="en-US" sz="2000" b="1" i="0" dirty="0">
                <a:solidFill>
                  <a:srgbClr val="001D35"/>
                </a:solidFill>
                <a:effectLst/>
              </a:rPr>
              <a:t>Apple Vision Pro: </a:t>
            </a:r>
            <a:r>
              <a:rPr lang="en-US" sz="2000" b="0" i="0" dirty="0">
                <a:solidFill>
                  <a:srgbClr val="001D35"/>
                </a:solidFill>
                <a:effectLst/>
              </a:rPr>
              <a:t>Uses </a:t>
            </a:r>
            <a:r>
              <a:rPr lang="en-US" sz="2000" b="0" i="0" dirty="0" err="1">
                <a:solidFill>
                  <a:srgbClr val="001D35"/>
                </a:solidFill>
                <a:effectLst/>
              </a:rPr>
              <a:t>V</a:t>
            </a:r>
            <a:r>
              <a:rPr lang="en-US" sz="2000" dirty="0" err="1"/>
              <a:t>isionOS</a:t>
            </a:r>
            <a:r>
              <a:rPr lang="en-US" sz="2000" b="0" i="0" dirty="0">
                <a:solidFill>
                  <a:srgbClr val="001D35"/>
                </a:solidFill>
                <a:effectLst/>
              </a:rPr>
              <a:t>, Apple’s Spatial OS, based on Darwin, a </a:t>
            </a:r>
            <a:r>
              <a:rPr lang="en-US" sz="2000" b="1" i="0" dirty="0">
                <a:solidFill>
                  <a:srgbClr val="001D35"/>
                </a:solidFill>
                <a:effectLst/>
              </a:rPr>
              <a:t>Unix</a:t>
            </a:r>
            <a:r>
              <a:rPr lang="en-US" sz="2000" b="0" i="0" dirty="0">
                <a:solidFill>
                  <a:srgbClr val="001D35"/>
                </a:solidFill>
                <a:effectLst/>
              </a:rPr>
              <a:t>-like OS.</a:t>
            </a:r>
            <a:endParaRPr lang="en-US" sz="2000" dirty="0">
              <a:solidFill>
                <a:srgbClr val="242424"/>
              </a:solidFill>
            </a:endParaRPr>
          </a:p>
          <a:p>
            <a:pPr algn="l"/>
            <a:r>
              <a:rPr lang="en-GB" sz="2000" dirty="0"/>
              <a:t>	Bg. Video examples: </a:t>
            </a:r>
            <a:r>
              <a:rPr lang="en-US" sz="2000" dirty="0">
                <a:hlinkClick r:id="rId4"/>
              </a:rPr>
              <a:t>Mixed Reality🪐</a:t>
            </a:r>
            <a:r>
              <a:rPr lang="en-US" sz="2000" dirty="0"/>
              <a:t>,</a:t>
            </a:r>
            <a:r>
              <a:rPr lang="en-GB" sz="2000" dirty="0"/>
              <a:t> </a:t>
            </a:r>
            <a:r>
              <a:rPr lang="en-US" sz="2000" dirty="0">
                <a:hlinkClick r:id="rId5"/>
              </a:rPr>
              <a:t>Introducing Apple Vision Pro</a:t>
            </a:r>
            <a:r>
              <a:rPr lang="en-US" sz="2000" dirty="0"/>
              <a:t>.</a:t>
            </a:r>
            <a:endParaRPr lang="en-GB" sz="2000" dirty="0"/>
          </a:p>
        </p:txBody>
      </p:sp>
      <p:sp>
        <p:nvSpPr>
          <p:cNvPr id="3" name="Rectangle 2">
            <a:extLst>
              <a:ext uri="{FF2B5EF4-FFF2-40B4-BE49-F238E27FC236}">
                <a16:creationId xmlns:a16="http://schemas.microsoft.com/office/drawing/2014/main" id="{0B81A389-E303-B994-BCC0-8EB755AD6A70}"/>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49667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C0872F-72C7-00D2-1528-0B41B5C4567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FEF821-E5AA-C0CE-305E-C86030181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8DF8649-91CF-4E22-81DA-3C572FBB9D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F2DA8BF-74B7-9FBD-4334-E62AB53C9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4209C12-783E-D2B7-FC17-956B7C47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E84F5E6-463D-6237-A8A5-CE970C754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7ADFF9-9D92-42F1-11F1-26213F6DFB10}"/>
              </a:ext>
            </a:extLst>
          </p:cNvPr>
          <p:cNvSpPr>
            <a:spLocks noGrp="1"/>
          </p:cNvSpPr>
          <p:nvPr>
            <p:ph type="title"/>
          </p:nvPr>
        </p:nvSpPr>
        <p:spPr>
          <a:xfrm>
            <a:off x="223616" y="278535"/>
            <a:ext cx="11744763" cy="1033669"/>
          </a:xfrm>
        </p:spPr>
        <p:txBody>
          <a:bodyPr>
            <a:normAutofit fontScale="90000"/>
          </a:bodyPr>
          <a:lstStyle/>
          <a:p>
            <a:r>
              <a:rPr lang="en-US" sz="5400" b="1" dirty="0">
                <a:solidFill>
                  <a:schemeClr val="bg1"/>
                </a:solidFill>
              </a:rPr>
              <a:t>Next Gen. OSs: Present &amp; future: </a:t>
            </a:r>
            <a:br>
              <a:rPr lang="en-US" sz="5400" b="1" dirty="0">
                <a:solidFill>
                  <a:schemeClr val="bg1"/>
                </a:solidFill>
              </a:rPr>
            </a:br>
            <a:r>
              <a:rPr lang="en-US" sz="5400" b="1" dirty="0">
                <a:solidFill>
                  <a:schemeClr val="bg1"/>
                </a:solidFill>
              </a:rPr>
              <a:t>AI &amp; Quantum Operating Systems</a:t>
            </a:r>
            <a:endParaRPr lang="en-GB" sz="4800" b="1"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CEABD38B-52AD-47E3-B132-0792F237E97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8628" y="278535"/>
            <a:ext cx="2518744" cy="1889058"/>
          </a:xfrm>
          <a:prstGeom prst="rect">
            <a:avLst/>
          </a:prstGeom>
        </p:spPr>
      </p:pic>
      <p:sp>
        <p:nvSpPr>
          <p:cNvPr id="4" name="TextBox 3">
            <a:extLst>
              <a:ext uri="{FF2B5EF4-FFF2-40B4-BE49-F238E27FC236}">
                <a16:creationId xmlns:a16="http://schemas.microsoft.com/office/drawing/2014/main" id="{EC570E40-9A9D-764B-B1C9-8D323446BF9D}"/>
              </a:ext>
            </a:extLst>
          </p:cNvPr>
          <p:cNvSpPr txBox="1"/>
          <p:nvPr/>
        </p:nvSpPr>
        <p:spPr>
          <a:xfrm>
            <a:off x="223616" y="1807107"/>
            <a:ext cx="11125702" cy="4832092"/>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400" dirty="0">
                <a:highlight>
                  <a:srgbClr val="FFFF00"/>
                </a:highlight>
              </a:rPr>
              <a:t>We are about to experience another </a:t>
            </a:r>
            <a:r>
              <a:rPr lang="en-GB" sz="2400" b="1" dirty="0">
                <a:highlight>
                  <a:srgbClr val="FFFF00"/>
                </a:highlight>
              </a:rPr>
              <a:t>great change &amp; evolution in OS design</a:t>
            </a:r>
            <a:r>
              <a:rPr lang="en-GB" sz="2400" dirty="0">
                <a:highlight>
                  <a:srgbClr val="FFFF00"/>
                </a:highlight>
              </a:rPr>
              <a:t>.</a:t>
            </a:r>
          </a:p>
          <a:p>
            <a:pPr marL="285750" indent="-285750">
              <a:spcAft>
                <a:spcPts val="600"/>
              </a:spcAft>
              <a:buFont typeface="Arial" panose="020B0604020202020204" pitchFamily="34" charset="0"/>
              <a:buChar char="•"/>
            </a:pPr>
            <a:r>
              <a:rPr lang="en-GB" sz="2400" dirty="0">
                <a:highlight>
                  <a:srgbClr val="FFFF00"/>
                </a:highlight>
              </a:rPr>
              <a:t>OSs </a:t>
            </a:r>
            <a:r>
              <a:rPr lang="en-GB" sz="2400" b="1" dirty="0">
                <a:highlight>
                  <a:srgbClr val="FFFF00"/>
                </a:highlight>
              </a:rPr>
              <a:t>up to this point </a:t>
            </a:r>
            <a:r>
              <a:rPr lang="en-GB" sz="2400" dirty="0">
                <a:highlight>
                  <a:srgbClr val="FFFF00"/>
                </a:highlight>
              </a:rPr>
              <a:t>have been quite </a:t>
            </a:r>
            <a:r>
              <a:rPr lang="en-GB" sz="2400" b="1" dirty="0">
                <a:highlight>
                  <a:srgbClr val="FFFF00"/>
                </a:highlight>
              </a:rPr>
              <a:t>general/generic,</a:t>
            </a:r>
            <a:r>
              <a:rPr lang="en-GB" sz="2400" dirty="0">
                <a:highlight>
                  <a:srgbClr val="FFFF00"/>
                </a:highlight>
              </a:rPr>
              <a:t> same/similar look, feel and functions for all users.</a:t>
            </a:r>
          </a:p>
          <a:p>
            <a:pPr marL="285750" indent="-285750">
              <a:spcAft>
                <a:spcPts val="600"/>
              </a:spcAft>
              <a:buFont typeface="Arial" panose="020B0604020202020204" pitchFamily="34" charset="0"/>
              <a:buChar char="•"/>
            </a:pPr>
            <a:r>
              <a:rPr lang="en-GB" sz="2400" b="1" dirty="0">
                <a:highlight>
                  <a:srgbClr val="FFFF00"/>
                </a:highlight>
              </a:rPr>
              <a:t>Next Gen. AI OSs will be ‘self-learning’, </a:t>
            </a:r>
            <a:r>
              <a:rPr lang="en-GB" sz="2400" dirty="0">
                <a:highlight>
                  <a:srgbClr val="FFFF00"/>
                </a:highlight>
              </a:rPr>
              <a:t>they will get to know us personally and customise their look feel &amp; functions</a:t>
            </a:r>
            <a:r>
              <a:rPr lang="en-GB" sz="2400" dirty="0"/>
              <a:t>, based on our individual unique profile/habits and how we interact and feel, in the moment, in real-time.</a:t>
            </a:r>
          </a:p>
          <a:p>
            <a:pPr marL="285750" indent="-285750">
              <a:spcAft>
                <a:spcPts val="600"/>
              </a:spcAft>
              <a:buFont typeface="Arial" panose="020B0604020202020204" pitchFamily="34" charset="0"/>
              <a:buChar char="•"/>
            </a:pPr>
            <a:r>
              <a:rPr lang="en-GB" sz="2400" dirty="0"/>
              <a:t>They will be able to </a:t>
            </a:r>
            <a:r>
              <a:rPr lang="en-GB" sz="2400" b="1" dirty="0"/>
              <a:t>suggest and optimise </a:t>
            </a:r>
            <a:r>
              <a:rPr lang="en-GB" sz="2400" dirty="0"/>
              <a:t>our workflow, Interface, OS environment, system performance, system security, calendar/diary, travel routes, suggest work/rest/lifestyle recommendations, help us with work and personal tasks. If we want them to. They will change and evolve as we do, in real-time.</a:t>
            </a:r>
          </a:p>
          <a:p>
            <a:pPr marL="285750" indent="-285750">
              <a:spcAft>
                <a:spcPts val="600"/>
              </a:spcAft>
              <a:buFont typeface="Arial" panose="020B0604020202020204" pitchFamily="34" charset="0"/>
              <a:buChar char="•"/>
            </a:pPr>
            <a:r>
              <a:rPr lang="en-GB" sz="2400" b="1" dirty="0">
                <a:highlight>
                  <a:srgbClr val="FFFF00"/>
                </a:highlight>
              </a:rPr>
              <a:t>The Computing experience will be completely customised, tailored and unique to each one of us. A personalised experience.</a:t>
            </a:r>
            <a:endParaRPr lang="en-GB" sz="2400" dirty="0"/>
          </a:p>
        </p:txBody>
      </p:sp>
      <p:sp>
        <p:nvSpPr>
          <p:cNvPr id="3" name="Rectangle 2">
            <a:extLst>
              <a:ext uri="{FF2B5EF4-FFF2-40B4-BE49-F238E27FC236}">
                <a16:creationId xmlns:a16="http://schemas.microsoft.com/office/drawing/2014/main" id="{9E41CCAD-81F0-59DC-5081-237F69BAC55A}"/>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7357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3616" y="278535"/>
            <a:ext cx="11744763" cy="1033669"/>
          </a:xfrm>
        </p:spPr>
        <p:txBody>
          <a:bodyPr>
            <a:normAutofit/>
          </a:bodyPr>
          <a:lstStyle/>
          <a:p>
            <a:r>
              <a:rPr lang="en-US" sz="6600" b="1" dirty="0">
                <a:solidFill>
                  <a:schemeClr val="bg1"/>
                </a:solidFill>
              </a:rPr>
              <a:t>Bg. </a:t>
            </a:r>
            <a:r>
              <a:rPr lang="en-US" sz="5400" dirty="0" err="1">
                <a:solidFill>
                  <a:schemeClr val="bg1"/>
                </a:solidFill>
              </a:rPr>
              <a:t>Video:‘Kaba</a:t>
            </a:r>
            <a:r>
              <a:rPr lang="en-US" sz="5400" dirty="0">
                <a:solidFill>
                  <a:schemeClr val="bg1"/>
                </a:solidFill>
              </a:rPr>
              <a:t> AI OS’</a:t>
            </a:r>
            <a:endParaRPr lang="en-GB" sz="4800" dirty="0">
              <a:solidFill>
                <a:schemeClr val="bg1"/>
              </a:solidFill>
              <a:effectLst/>
              <a:latin typeface="Times New Roman" panose="02020603050405020304" pitchFamily="18" charset="0"/>
              <a:ea typeface="Times New Roman" panose="02020603050405020304" pitchFamily="18" charset="0"/>
            </a:endParaRPr>
          </a:p>
        </p:txBody>
      </p:sp>
      <p:pic>
        <p:nvPicPr>
          <p:cNvPr id="5" name="Picture 4">
            <a:hlinkClick r:id="rId3"/>
            <a:extLst>
              <a:ext uri="{FF2B5EF4-FFF2-40B4-BE49-F238E27FC236}">
                <a16:creationId xmlns:a16="http://schemas.microsoft.com/office/drawing/2014/main" id="{24838664-2E64-DF2C-1ADF-53744EA46A83}"/>
              </a:ext>
            </a:extLst>
          </p:cNvPr>
          <p:cNvPicPr>
            <a:picLocks noChangeAspect="1"/>
          </p:cNvPicPr>
          <p:nvPr/>
        </p:nvPicPr>
        <p:blipFill>
          <a:blip r:embed="rId4"/>
          <a:stretch>
            <a:fillRect/>
          </a:stretch>
        </p:blipFill>
        <p:spPr>
          <a:xfrm>
            <a:off x="1656520" y="1671288"/>
            <a:ext cx="8740385" cy="4824069"/>
          </a:xfrm>
          <a:prstGeom prst="rect">
            <a:avLst/>
          </a:prstGeom>
        </p:spPr>
      </p:pic>
      <p:sp>
        <p:nvSpPr>
          <p:cNvPr id="7" name="TextBox 6">
            <a:extLst>
              <a:ext uri="{FF2B5EF4-FFF2-40B4-BE49-F238E27FC236}">
                <a16:creationId xmlns:a16="http://schemas.microsoft.com/office/drawing/2014/main" id="{AB11C621-F2B1-1160-E65A-F9EF975E8A8B}"/>
              </a:ext>
            </a:extLst>
          </p:cNvPr>
          <p:cNvSpPr txBox="1"/>
          <p:nvPr/>
        </p:nvSpPr>
        <p:spPr>
          <a:xfrm>
            <a:off x="86139" y="6402529"/>
            <a:ext cx="2497598" cy="36933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5"/>
              </a:rPr>
              <a:t>Kaba</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 (kabacorp.com)</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red and white circle with a white arrow in the middle&#10;&#10;Description automatically generated">
            <a:extLst>
              <a:ext uri="{FF2B5EF4-FFF2-40B4-BE49-F238E27FC236}">
                <a16:creationId xmlns:a16="http://schemas.microsoft.com/office/drawing/2014/main" id="{5D20CEB0-069D-274D-CF9A-E8BE812652B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97153" y="2301745"/>
            <a:ext cx="1318733" cy="1318733"/>
          </a:xfrm>
          <a:prstGeom prst="rect">
            <a:avLst/>
          </a:prstGeom>
        </p:spPr>
      </p:pic>
      <p:sp>
        <p:nvSpPr>
          <p:cNvPr id="4" name="Rectangle 3">
            <a:extLst>
              <a:ext uri="{FF2B5EF4-FFF2-40B4-BE49-F238E27FC236}">
                <a16:creationId xmlns:a16="http://schemas.microsoft.com/office/drawing/2014/main" id="{95AD2C79-A2D6-6F6B-0488-C29E42CDA356}"/>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08284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omputer generated image of a city&#10;&#10;Description automatically generated with medium confidence">
            <a:extLst>
              <a:ext uri="{FF2B5EF4-FFF2-40B4-BE49-F238E27FC236}">
                <a16:creationId xmlns:a16="http://schemas.microsoft.com/office/drawing/2014/main" id="{959A3008-3B9C-C6BE-E5FE-B3527334BE3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892" r="25287" b="-1"/>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9" name="Picture 8" descr="A light bulb with many dots&#10;&#10;Description automatically generated with medium confidence">
            <a:extLst>
              <a:ext uri="{FF2B5EF4-FFF2-40B4-BE49-F238E27FC236}">
                <a16:creationId xmlns:a16="http://schemas.microsoft.com/office/drawing/2014/main" id="{12748811-1751-C5B4-F07B-3B1AA81E6D8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290" b="1"/>
          <a:stretch/>
        </p:blipFill>
        <p:spPr>
          <a:xfrm>
            <a:off x="3563853" y="10"/>
            <a:ext cx="4551839"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computer circuit board with a brain and symbols&#10;&#10;Description automatically generated">
            <a:extLst>
              <a:ext uri="{FF2B5EF4-FFF2-40B4-BE49-F238E27FC236}">
                <a16:creationId xmlns:a16="http://schemas.microsoft.com/office/drawing/2014/main" id="{0E25FBFA-C3A2-9506-A1A4-40EA74C96168}"/>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6322" r="7020" b="-4"/>
          <a:stretch/>
        </p:blipFill>
        <p:spPr>
          <a:xfrm>
            <a:off x="3563068" y="3456432"/>
            <a:ext cx="455183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42" name="Freeform: Shape 41">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42">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4093" y="286531"/>
            <a:ext cx="3655553" cy="1748546"/>
          </a:xfrm>
        </p:spPr>
        <p:txBody>
          <a:bodyPr vert="horz" lIns="91440" tIns="45720" rIns="91440" bIns="45720" rtlCol="0" anchor="ctr">
            <a:normAutofit/>
          </a:bodyPr>
          <a:lstStyle/>
          <a:p>
            <a:r>
              <a:rPr lang="en-US" sz="3600" b="1" kern="1200" dirty="0">
                <a:solidFill>
                  <a:schemeClr val="tx1"/>
                </a:solidFill>
                <a:latin typeface="+mj-lt"/>
                <a:ea typeface="+mj-ea"/>
                <a:cs typeface="+mj-cs"/>
              </a:rPr>
              <a:t>Bg. AI</a:t>
            </a:r>
            <a:r>
              <a:rPr lang="en-US" sz="3600" kern="1200" dirty="0">
                <a:solidFill>
                  <a:schemeClr val="tx1"/>
                </a:solidFill>
                <a:latin typeface="+mj-lt"/>
                <a:ea typeface="+mj-ea"/>
                <a:cs typeface="+mj-cs"/>
              </a:rPr>
              <a:t> in Network Operating Systems</a:t>
            </a:r>
          </a:p>
        </p:txBody>
      </p:sp>
      <p:sp>
        <p:nvSpPr>
          <p:cNvPr id="44" name="Rectangle 43">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225218" y="2219925"/>
            <a:ext cx="3734428" cy="435154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400" b="1" dirty="0"/>
              <a:t>AI</a:t>
            </a:r>
            <a:r>
              <a:rPr lang="en-US" sz="2400" dirty="0"/>
              <a:t> is being used in Networks to </a:t>
            </a:r>
            <a:r>
              <a:rPr lang="en-US" sz="2400" b="1" dirty="0"/>
              <a:t>automate reporting</a:t>
            </a:r>
            <a:r>
              <a:rPr lang="en-US" sz="2400" dirty="0"/>
              <a:t>, </a:t>
            </a:r>
            <a:r>
              <a:rPr lang="en-US" sz="2400" b="1" dirty="0"/>
              <a:t>provide solutions and guidance</a:t>
            </a:r>
            <a:r>
              <a:rPr lang="en-US" sz="2400" dirty="0"/>
              <a:t>, </a:t>
            </a:r>
            <a:r>
              <a:rPr lang="en-US" sz="2400" b="1" dirty="0"/>
              <a:t>identify problems and resolve them in real time</a:t>
            </a:r>
            <a:r>
              <a:rPr lang="en-US" sz="2400" dirty="0"/>
              <a:t>. </a:t>
            </a:r>
          </a:p>
          <a:p>
            <a:pPr marL="285750" indent="-228600">
              <a:lnSpc>
                <a:spcPct val="90000"/>
              </a:lnSpc>
              <a:spcAft>
                <a:spcPts val="600"/>
              </a:spcAft>
              <a:buFont typeface="Arial" panose="020B0604020202020204" pitchFamily="34" charset="0"/>
              <a:buChar char="•"/>
            </a:pPr>
            <a:r>
              <a:rPr lang="en-US" sz="2400" b="1" dirty="0"/>
              <a:t>AI</a:t>
            </a:r>
            <a:r>
              <a:rPr lang="en-US" sz="2400" dirty="0"/>
              <a:t> in Cloud and Network management, is being used to </a:t>
            </a:r>
            <a:r>
              <a:rPr lang="en-US" sz="2400" b="1" dirty="0"/>
              <a:t>predict and solve problems before and as they occur</a:t>
            </a:r>
            <a:r>
              <a:rPr lang="en-US" sz="2400" dirty="0"/>
              <a:t>. </a:t>
            </a:r>
          </a:p>
          <a:p>
            <a:pPr marL="342900" indent="-228600">
              <a:lnSpc>
                <a:spcPct val="90000"/>
              </a:lnSpc>
              <a:spcAft>
                <a:spcPts val="600"/>
              </a:spcAft>
              <a:buFont typeface="Arial" panose="020B0604020202020204" pitchFamily="34" charset="0"/>
              <a:buChar char="•"/>
            </a:pPr>
            <a:endParaRPr lang="en-US" sz="2400" dirty="0"/>
          </a:p>
        </p:txBody>
      </p:sp>
      <p:sp>
        <p:nvSpPr>
          <p:cNvPr id="6" name="TextBox 5">
            <a:extLst>
              <a:ext uri="{FF2B5EF4-FFF2-40B4-BE49-F238E27FC236}">
                <a16:creationId xmlns:a16="http://schemas.microsoft.com/office/drawing/2014/main" id="{19FFE740-EBFD-1F46-07FD-05BD8E5B2E17}"/>
              </a:ext>
            </a:extLst>
          </p:cNvPr>
          <p:cNvSpPr txBox="1"/>
          <p:nvPr/>
        </p:nvSpPr>
        <p:spPr>
          <a:xfrm>
            <a:off x="743216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ictworks.org/practical-examples-artificial-intelligen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5" name="TextBox 14">
            <a:extLst>
              <a:ext uri="{FF2B5EF4-FFF2-40B4-BE49-F238E27FC236}">
                <a16:creationId xmlns:a16="http://schemas.microsoft.com/office/drawing/2014/main" id="{6E1BA388-AB5F-A672-7D89-00DCFCB12993}"/>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iki.swarma.org/index.php/%E6%9D%B0%E5%BC%97%E9%87%8C%C2%B7%E9%9F%A6%E6%96%AF%E7%89%B9_Geoffery_We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Rectangle 2">
            <a:extLst>
              <a:ext uri="{FF2B5EF4-FFF2-40B4-BE49-F238E27FC236}">
                <a16:creationId xmlns:a16="http://schemas.microsoft.com/office/drawing/2014/main" id="{5D69498F-B787-76C2-6D3D-8EC22AD35EBF}"/>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v</a:t>
            </a:r>
          </a:p>
        </p:txBody>
      </p:sp>
    </p:spTree>
    <p:extLst>
      <p:ext uri="{BB962C8B-B14F-4D97-AF65-F5344CB8AC3E}">
        <p14:creationId xmlns:p14="http://schemas.microsoft.com/office/powerpoint/2010/main" val="27604879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5807669" cy="537070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1"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Riverlane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Ltd.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spin-out company from the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University of Cambridge,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have </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developed an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Operating system for Quantum computers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that will work on various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Quantum Computer architectures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It’s called</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Deltaflow.OS</a:t>
            </a:r>
            <a:r>
              <a:rPr kumimoji="0" lang="en-GB" sz="2800" b="1" i="0" u="none" strike="noStrike" kern="1200" cap="none" spc="0" normalizeH="0" baseline="0" noProof="0" dirty="0">
                <a:ln>
                  <a:noFill/>
                </a:ln>
                <a:solidFill>
                  <a:prstClr val="black"/>
                </a:solidFill>
                <a:effectLst/>
                <a:uLnTx/>
                <a:uFillTx/>
                <a:latin typeface="Ubuntu" panose="020B0504030602030204" pitchFamily="34" charset="0"/>
                <a:ea typeface="+mn-ea"/>
                <a:cs typeface="+mn-cs"/>
              </a:rPr>
              <a:t>’.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r</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Bg.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Riverlane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aims to produce ground-breaking technology which promises to unlock the power of quantum and tackle global problems as diverse as climate change, new battery materials and the development of new drugs for incurable diseases.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www.riverlane.com</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232323"/>
              </a:solidFill>
              <a:effectLst/>
              <a:highlight>
                <a:srgbClr val="FFFF00"/>
              </a:highlight>
              <a:uLnTx/>
              <a:uFillTx/>
              <a:latin typeface="Calibri" panose="020F0502020204030204"/>
              <a:ea typeface="DengXian" panose="02010600030101010101" pitchFamily="2" charset="-122"/>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lstStyle/>
          <a:p>
            <a:r>
              <a:rPr lang="en-GB" b="1" dirty="0">
                <a:solidFill>
                  <a:schemeClr val="bg1"/>
                </a:solidFill>
              </a:rPr>
              <a:t>Riverlane’s ‘</a:t>
            </a:r>
            <a:r>
              <a:rPr lang="en-GB" b="1" dirty="0">
                <a:highlight>
                  <a:srgbClr val="FFFF00"/>
                </a:highlight>
              </a:rPr>
              <a:t>Deltaflow OS</a:t>
            </a:r>
            <a:r>
              <a:rPr lang="en-GB" b="1" dirty="0">
                <a:solidFill>
                  <a:schemeClr val="bg1"/>
                </a:solidFill>
              </a:rPr>
              <a:t>’: </a:t>
            </a:r>
            <a:br>
              <a:rPr lang="en-GB" b="1" dirty="0">
                <a:solidFill>
                  <a:schemeClr val="bg1"/>
                </a:solidFill>
              </a:rPr>
            </a:br>
            <a:r>
              <a:rPr lang="en-GB" b="1" dirty="0">
                <a:highlight>
                  <a:srgbClr val="FFFF00"/>
                </a:highlight>
              </a:rPr>
              <a:t>Quantum Computer Operating System</a:t>
            </a:r>
          </a:p>
        </p:txBody>
      </p:sp>
      <p:pic>
        <p:nvPicPr>
          <p:cNvPr id="18" name="Picture 17">
            <a:hlinkClick r:id="rId5"/>
            <a:extLst>
              <a:ext uri="{FF2B5EF4-FFF2-40B4-BE49-F238E27FC236}">
                <a16:creationId xmlns:a16="http://schemas.microsoft.com/office/drawing/2014/main" id="{AB853BCA-DCCE-2368-3692-C42E8D63F1A7}"/>
              </a:ext>
            </a:extLst>
          </p:cNvPr>
          <p:cNvPicPr>
            <a:picLocks noChangeAspect="1"/>
          </p:cNvPicPr>
          <p:nvPr/>
        </p:nvPicPr>
        <p:blipFill>
          <a:blip r:embed="rId6"/>
          <a:stretch>
            <a:fillRect/>
          </a:stretch>
        </p:blipFill>
        <p:spPr>
          <a:xfrm>
            <a:off x="5978178" y="2113110"/>
            <a:ext cx="5938448" cy="3781576"/>
          </a:xfrm>
          <a:prstGeom prst="rect">
            <a:avLst/>
          </a:prstGeom>
        </p:spPr>
      </p:pic>
      <p:pic>
        <p:nvPicPr>
          <p:cNvPr id="19" name="Picture 18" descr="A red and white circle with a white arrow in the middle&#10;&#10;Description automatically generated">
            <a:extLst>
              <a:ext uri="{FF2B5EF4-FFF2-40B4-BE49-F238E27FC236}">
                <a16:creationId xmlns:a16="http://schemas.microsoft.com/office/drawing/2014/main" id="{79E078F3-0E1D-C3C9-F875-0A51D2040E4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425722" y="3086708"/>
            <a:ext cx="1318733" cy="1318733"/>
          </a:xfrm>
          <a:prstGeom prst="rect">
            <a:avLst/>
          </a:prstGeom>
        </p:spPr>
      </p:pic>
      <p:sp>
        <p:nvSpPr>
          <p:cNvPr id="20" name="TextBox 19">
            <a:extLst>
              <a:ext uri="{FF2B5EF4-FFF2-40B4-BE49-F238E27FC236}">
                <a16:creationId xmlns:a16="http://schemas.microsoft.com/office/drawing/2014/main" id="{4DD2D257-CC7B-3958-9ECB-A3578216B98B}"/>
              </a:ext>
            </a:extLst>
          </p:cNvPr>
          <p:cNvSpPr txBox="1"/>
          <p:nvPr/>
        </p:nvSpPr>
        <p:spPr>
          <a:xfrm>
            <a:off x="5910480" y="1759293"/>
            <a:ext cx="562325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Bg.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Video Overview: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Riverlane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Quantum OS development</a:t>
            </a:r>
          </a:p>
        </p:txBody>
      </p:sp>
      <p:sp>
        <p:nvSpPr>
          <p:cNvPr id="2" name="Rectangle 1">
            <a:extLst>
              <a:ext uri="{FF2B5EF4-FFF2-40B4-BE49-F238E27FC236}">
                <a16:creationId xmlns:a16="http://schemas.microsoft.com/office/drawing/2014/main" id="{9595CF9A-0017-1E9D-46B9-629A805F9D03}"/>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27455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5" y="132588"/>
            <a:ext cx="11082073" cy="1325563"/>
          </a:xfrm>
        </p:spPr>
        <p:txBody>
          <a:bodyPr>
            <a:normAutofit/>
          </a:bodyPr>
          <a:lstStyle/>
          <a:p>
            <a:r>
              <a:rPr lang="en-GB" sz="5300" b="1" dirty="0">
                <a:solidFill>
                  <a:schemeClr val="bg1"/>
                </a:solidFill>
              </a:rPr>
              <a:t>Bg. </a:t>
            </a:r>
            <a:r>
              <a:rPr lang="en-GB" dirty="0">
                <a:solidFill>
                  <a:schemeClr val="bg1"/>
                </a:solidFill>
              </a:rPr>
              <a:t>Riverlane’s YouTube Channel</a:t>
            </a:r>
          </a:p>
        </p:txBody>
      </p:sp>
      <p:pic>
        <p:nvPicPr>
          <p:cNvPr id="3" name="Picture 2">
            <a:hlinkClick r:id="rId3"/>
            <a:extLst>
              <a:ext uri="{FF2B5EF4-FFF2-40B4-BE49-F238E27FC236}">
                <a16:creationId xmlns:a16="http://schemas.microsoft.com/office/drawing/2014/main" id="{103D02B4-5954-1C24-108E-6BF016F67811}"/>
              </a:ext>
            </a:extLst>
          </p:cNvPr>
          <p:cNvPicPr>
            <a:picLocks noChangeAspect="1"/>
          </p:cNvPicPr>
          <p:nvPr/>
        </p:nvPicPr>
        <p:blipFill rotWithShape="1">
          <a:blip r:embed="rId4"/>
          <a:srcRect l="24917"/>
          <a:stretch/>
        </p:blipFill>
        <p:spPr>
          <a:xfrm>
            <a:off x="6092687" y="2042597"/>
            <a:ext cx="5977068" cy="3629736"/>
          </a:xfrm>
          <a:prstGeom prst="rect">
            <a:avLst/>
          </a:prstGeom>
        </p:spPr>
      </p:pic>
      <p:pic>
        <p:nvPicPr>
          <p:cNvPr id="19" name="Picture 18" descr="A red and white circle with a white arrow in the middle&#10;&#10;Description automatically generated">
            <a:extLst>
              <a:ext uri="{FF2B5EF4-FFF2-40B4-BE49-F238E27FC236}">
                <a16:creationId xmlns:a16="http://schemas.microsoft.com/office/drawing/2014/main" id="{79E078F3-0E1D-C3C9-F875-0A51D2040E4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285812" y="909392"/>
            <a:ext cx="1318733" cy="1318733"/>
          </a:xfrm>
          <a:prstGeom prst="rect">
            <a:avLst/>
          </a:prstGeom>
        </p:spPr>
      </p:pic>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6044415" cy="47859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800" b="1" i="0" u="none" strike="noStrike" kern="1200" cap="none" spc="0" normalizeH="0" baseline="0" noProof="0" dirty="0" err="1">
                <a:ln>
                  <a:noFill/>
                </a:ln>
                <a:solidFill>
                  <a:srgbClr val="0F0F0F"/>
                </a:solidFill>
                <a:effectLst/>
                <a:uLnTx/>
                <a:uFillTx/>
                <a:latin typeface="Calibri" panose="020F0502020204030204"/>
                <a:ea typeface="+mn-ea"/>
                <a:cs typeface="+mn-cs"/>
              </a:rPr>
              <a:t>Riverlane</a:t>
            </a:r>
            <a:r>
              <a:rPr kumimoji="0" lang="en-GB" sz="2800" b="1" i="0" u="none" strike="noStrike" kern="1200" cap="none" spc="0" normalizeH="0" baseline="0" noProof="0" dirty="0">
                <a:ln>
                  <a:noFill/>
                </a:ln>
                <a:solidFill>
                  <a:srgbClr val="0F0F0F"/>
                </a:solidFill>
                <a:effectLst/>
                <a:uLnTx/>
                <a:uFillTx/>
                <a:latin typeface="Calibri" panose="020F0502020204030204"/>
                <a:ea typeface="+mn-ea"/>
                <a:cs typeface="+mn-cs"/>
              </a:rPr>
              <a:t> YouTube Channel: </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3"/>
              </a:rPr>
              <a:t>Learn about Quantum OS on </a:t>
            </a:r>
            <a:r>
              <a:rPr kumimoji="0" lang="en-US" sz="28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hlinkClick r:id="rId3"/>
              </a:rPr>
              <a:t>Riverlane's</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3"/>
              </a:rPr>
              <a:t> YouTube Channel</a:t>
            </a:r>
            <a:r>
              <a:rPr kumimoji="0" lang="en-US"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Example Videos: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Riverlane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are recruiting: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hlinkClick r:id="rId7"/>
              </a:rPr>
              <a:t>Join Us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Exploring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Deltaflow.OS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Learn about </a:t>
            </a:r>
            <a:r>
              <a:rPr kumimoji="0" lang="en-US" sz="2400" b="0" i="0" u="none" strike="noStrike" kern="1200" cap="none" spc="0" normalizeH="0" baseline="0" noProof="0" dirty="0">
                <a:ln>
                  <a:noFill/>
                </a:ln>
                <a:solidFill>
                  <a:srgbClr val="0563C1"/>
                </a:solidFill>
                <a:effectLst/>
                <a:highlight>
                  <a:srgbClr val="FFFF00"/>
                </a:highlight>
                <a:uLnTx/>
                <a:uFillTx/>
                <a:latin typeface="Calibri" panose="020F0502020204030204"/>
                <a:ea typeface="+mn-ea"/>
                <a:cs typeface="+mn-cs"/>
                <a:hlinkClick r:id="rId9"/>
              </a:rPr>
              <a:t>Quantum Computing on a Raspberry Pi with </a:t>
            </a:r>
            <a:r>
              <a:rPr kumimoji="0" lang="en-US" sz="2400" b="0" i="0" u="none" strike="noStrike" kern="1200" cap="none" spc="0" normalizeH="0" baseline="0" noProof="0" dirty="0" err="1">
                <a:ln>
                  <a:noFill/>
                </a:ln>
                <a:solidFill>
                  <a:srgbClr val="0563C1"/>
                </a:solidFill>
                <a:effectLst/>
                <a:highlight>
                  <a:srgbClr val="FFFF00"/>
                </a:highlight>
                <a:uLnTx/>
                <a:uFillTx/>
                <a:latin typeface="Calibri" panose="020F0502020204030204"/>
                <a:ea typeface="+mn-ea"/>
                <a:cs typeface="+mn-cs"/>
                <a:hlinkClick r:id="rId9"/>
              </a:rPr>
              <a:t>Deltaflow.OS</a:t>
            </a:r>
            <a:r>
              <a:rPr kumimoji="0" lang="en-GB" sz="2400" b="0" i="0" u="none" strike="noStrike" kern="1200" cap="none" spc="0" normalizeH="0" baseline="0" noProof="0" dirty="0">
                <a:ln>
                  <a:noFill/>
                </a:ln>
                <a:solidFill>
                  <a:srgbClr val="0F0F0F"/>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Learn how </a:t>
            </a:r>
            <a:r>
              <a:rPr kumimoji="0" lang="en-US" sz="2400" b="0" i="0" u="none" strike="noStrike" kern="1200" cap="none" spc="0" normalizeH="0" baseline="0" noProof="0" dirty="0" err="1">
                <a:ln>
                  <a:noFill/>
                </a:ln>
                <a:solidFill>
                  <a:srgbClr val="1D3C34"/>
                </a:solidFill>
                <a:effectLst/>
                <a:uLnTx/>
                <a:uFillTx/>
                <a:latin typeface="Calibri" panose="020F0502020204030204"/>
                <a:ea typeface="+mn-ea"/>
                <a:cs typeface="+mn-cs"/>
              </a:rPr>
              <a:t>Riverlane’s</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srgbClr val="1D3C34"/>
                </a:solidFill>
                <a:effectLst/>
                <a:uLnTx/>
                <a:uFillTx/>
                <a:latin typeface="Calibri" panose="020F0502020204030204"/>
                <a:ea typeface="+mn-ea"/>
                <a:cs typeface="+mn-cs"/>
              </a:rPr>
              <a:t>Deltaflow.Control</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 solution controls </a:t>
            </a:r>
            <a:r>
              <a:rPr kumimoji="0" lang="en-US" sz="2400" b="1" i="0" u="none" strike="noStrike" kern="1200" cap="none" spc="0" normalizeH="0" baseline="0" noProof="0" dirty="0">
                <a:ln>
                  <a:noFill/>
                </a:ln>
                <a:solidFill>
                  <a:srgbClr val="1D3C34"/>
                </a:solidFill>
                <a:effectLst/>
                <a:uLnTx/>
                <a:uFillTx/>
                <a:latin typeface="Calibri" panose="020F0502020204030204"/>
                <a:ea typeface="+mn-ea"/>
                <a:cs typeface="+mn-cs"/>
              </a:rPr>
              <a:t>Qubits</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 using affordable </a:t>
            </a:r>
            <a:r>
              <a:rPr kumimoji="0" lang="en-US" sz="2400" b="0" i="0" u="none" strike="noStrike" kern="1200" cap="none" spc="0" normalizeH="0" baseline="0" noProof="0" dirty="0">
                <a:ln>
                  <a:noFill/>
                </a:ln>
                <a:solidFill>
                  <a:srgbClr val="1D3C34"/>
                </a:solidFill>
                <a:effectLst/>
                <a:highlight>
                  <a:srgbClr val="FFFF00"/>
                </a:highlight>
                <a:uLnTx/>
                <a:uFillTx/>
                <a:latin typeface="Calibri" panose="020F0502020204030204"/>
                <a:ea typeface="+mn-ea"/>
                <a:cs typeface="+mn-cs"/>
                <a:hlinkClick r:id="rId10"/>
              </a:rPr>
              <a:t>off-the-shelf hardware and Python</a:t>
            </a:r>
            <a:r>
              <a:rPr kumimoji="0" lang="en-US" sz="2400" b="0" i="0" u="none" strike="noStrike" kern="1200" cap="none" spc="0" normalizeH="0" baseline="0" noProof="0" dirty="0">
                <a:ln>
                  <a:noFill/>
                </a:ln>
                <a:solidFill>
                  <a:srgbClr val="1D3C34"/>
                </a:solidFill>
                <a:effectLst/>
                <a:uLnTx/>
                <a:uFillTx/>
                <a:latin typeface="Calibri" panose="020F0502020204030204"/>
                <a:ea typeface="+mn-ea"/>
                <a:cs typeface="+mn-cs"/>
              </a:rPr>
              <a:t>.</a:t>
            </a:r>
            <a:endParaRPr kumimoji="0" lang="en-GB" sz="2000" b="1" i="0" u="none" strike="noStrike" kern="1200" cap="none" spc="0" normalizeH="0" baseline="0" noProof="0" dirty="0">
              <a:ln>
                <a:noFill/>
              </a:ln>
              <a:solidFill>
                <a:srgbClr val="0F0F0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138B4F1-2041-C982-9003-C5D37279BFA0}"/>
              </a:ext>
            </a:extLst>
          </p:cNvPr>
          <p:cNvSpPr txBox="1"/>
          <p:nvPr/>
        </p:nvSpPr>
        <p:spPr>
          <a:xfrm>
            <a:off x="459344" y="6442307"/>
            <a:ext cx="885030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Article: Further information on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11"/>
              </a:rPr>
              <a:t>Quantum Tech developments - Oxford University Innovation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539054FD-32CA-32D9-03BC-AE24BCEA8DE8}"/>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99333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DC9AD5-3D95-3348-25B5-334D06B552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F0EA66-7732-B7BC-293F-A84F64FED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6FFFD7E-D8FE-F53E-3D4B-D9AF85DB6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F215AA0-0781-0A9B-FA14-DBD4FC84B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225ED30-F187-788E-1CED-298F6C397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9879E93-1D8C-E621-56B0-4B134FF9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08A4490-7D6B-A9DF-8DDA-4C5E59346BAF}"/>
              </a:ext>
            </a:extLst>
          </p:cNvPr>
          <p:cNvSpPr txBox="1"/>
          <p:nvPr/>
        </p:nvSpPr>
        <p:spPr>
          <a:xfrm>
            <a:off x="459346" y="1723329"/>
            <a:ext cx="6980335" cy="4985980"/>
          </a:xfrm>
          <a:prstGeom prst="rect">
            <a:avLst/>
          </a:prstGeom>
          <a:noFill/>
        </p:spPr>
        <p:txBody>
          <a:bodyPr wrap="square">
            <a:spAutoFit/>
          </a:bodyPr>
          <a:lstStyle/>
          <a:p>
            <a:pPr marL="285750" indent="-285750">
              <a:buFont typeface="Arial" panose="020B0604020202020204" pitchFamily="34" charset="0"/>
              <a:buChar char="•"/>
            </a:pPr>
            <a:r>
              <a:rPr lang="en-GB" sz="2400" dirty="0"/>
              <a:t>A </a:t>
            </a:r>
            <a:r>
              <a:rPr lang="en-GB" sz="2400" dirty="0">
                <a:highlight>
                  <a:srgbClr val="FFFF00"/>
                </a:highlight>
              </a:rPr>
              <a:t>Qubit (Quantum bit)</a:t>
            </a:r>
            <a:r>
              <a:rPr lang="en-GB" sz="2400" dirty="0"/>
              <a:t> is the fundamental unit of information in quantum computing, representing 0, 1, 0 &amp; 1 simultaneously or anything in-between.</a:t>
            </a:r>
          </a:p>
          <a:p>
            <a:pPr marL="285750" indent="-285750">
              <a:buFont typeface="Arial" panose="020B0604020202020204" pitchFamily="34" charset="0"/>
              <a:buChar char="•"/>
            </a:pPr>
            <a:r>
              <a:rPr lang="en-GB" sz="2400" b="1" dirty="0"/>
              <a:t>Classical Bit:</a:t>
            </a:r>
            <a:r>
              <a:rPr lang="en-GB" sz="2400" dirty="0"/>
              <a:t> Acts like a light switch, restricted to either ON (1) or OFF (0).</a:t>
            </a:r>
          </a:p>
          <a:p>
            <a:pPr marL="285750" indent="-285750">
              <a:buFont typeface="Arial" panose="020B0604020202020204" pitchFamily="34" charset="0"/>
              <a:buChar char="•"/>
            </a:pPr>
            <a:r>
              <a:rPr lang="en-GB" sz="2400" b="1" dirty="0"/>
              <a:t>Qubit:</a:t>
            </a:r>
            <a:r>
              <a:rPr lang="en-GB" sz="2400" dirty="0"/>
              <a:t> Acts like a dimmer switch or a sphere, capable of representing 0, 1, or any value in between.</a:t>
            </a:r>
          </a:p>
          <a:p>
            <a:pPr marL="285750" indent="-285750">
              <a:buFont typeface="Arial" panose="020B0604020202020204" pitchFamily="34" charset="0"/>
              <a:buChar char="•"/>
            </a:pPr>
            <a:r>
              <a:rPr lang="en-GB" sz="2400" dirty="0"/>
              <a:t>This is called </a:t>
            </a:r>
            <a:r>
              <a:rPr lang="en-US" sz="2400" dirty="0">
                <a:highlight>
                  <a:srgbClr val="FFFF00"/>
                </a:highlight>
              </a:rPr>
              <a:t>Superposition,</a:t>
            </a:r>
            <a:r>
              <a:rPr lang="en-US" sz="2400" dirty="0"/>
              <a:t> it’s lets a quantum computer process many possible values at once, not just 1 (0 or 1).</a:t>
            </a:r>
          </a:p>
          <a:p>
            <a:r>
              <a:rPr lang="en-GB" b="1" dirty="0"/>
              <a:t>Bg.</a:t>
            </a:r>
            <a:r>
              <a:rPr lang="en-GB" dirty="0"/>
              <a:t> Qubits are highly sensitive to environmental interference, requiring specialized, cold, and isolated environments to maintain their quantum states (decoherence).</a:t>
            </a:r>
          </a:p>
        </p:txBody>
      </p:sp>
      <p:sp>
        <p:nvSpPr>
          <p:cNvPr id="7" name="Title 6">
            <a:extLst>
              <a:ext uri="{FF2B5EF4-FFF2-40B4-BE49-F238E27FC236}">
                <a16:creationId xmlns:a16="http://schemas.microsoft.com/office/drawing/2014/main" id="{4E7CEC0F-80A9-971B-31C7-6C8C7542D735}"/>
              </a:ext>
            </a:extLst>
          </p:cNvPr>
          <p:cNvSpPr>
            <a:spLocks noGrp="1"/>
          </p:cNvSpPr>
          <p:nvPr>
            <p:ph type="title"/>
          </p:nvPr>
        </p:nvSpPr>
        <p:spPr>
          <a:xfrm>
            <a:off x="459346" y="132588"/>
            <a:ext cx="8015419" cy="1325563"/>
          </a:xfrm>
        </p:spPr>
        <p:txBody>
          <a:bodyPr>
            <a:normAutofit/>
          </a:bodyPr>
          <a:lstStyle/>
          <a:p>
            <a:r>
              <a:rPr lang="en-GB" b="1" dirty="0">
                <a:solidFill>
                  <a:schemeClr val="bg1"/>
                </a:solidFill>
              </a:rPr>
              <a:t>Qubits &amp; Quantum Computers</a:t>
            </a:r>
          </a:p>
        </p:txBody>
      </p:sp>
      <p:pic>
        <p:nvPicPr>
          <p:cNvPr id="2" name="Picture 1">
            <a:extLst>
              <a:ext uri="{FF2B5EF4-FFF2-40B4-BE49-F238E27FC236}">
                <a16:creationId xmlns:a16="http://schemas.microsoft.com/office/drawing/2014/main" id="{31F2A4B9-2E72-066F-EAAC-787F10AE344D}"/>
              </a:ext>
            </a:extLst>
          </p:cNvPr>
          <p:cNvPicPr>
            <a:picLocks noChangeAspect="1"/>
          </p:cNvPicPr>
          <p:nvPr/>
        </p:nvPicPr>
        <p:blipFill>
          <a:blip r:embed="rId3"/>
          <a:stretch>
            <a:fillRect/>
          </a:stretch>
        </p:blipFill>
        <p:spPr>
          <a:xfrm>
            <a:off x="7408835" y="1730020"/>
            <a:ext cx="4659886" cy="4089620"/>
          </a:xfrm>
          <a:prstGeom prst="rect">
            <a:avLst/>
          </a:prstGeom>
        </p:spPr>
      </p:pic>
      <p:sp>
        <p:nvSpPr>
          <p:cNvPr id="6" name="TextBox 5">
            <a:extLst>
              <a:ext uri="{FF2B5EF4-FFF2-40B4-BE49-F238E27FC236}">
                <a16:creationId xmlns:a16="http://schemas.microsoft.com/office/drawing/2014/main" id="{10A2655D-A22A-5A48-710C-242BDBB711EF}"/>
              </a:ext>
            </a:extLst>
          </p:cNvPr>
          <p:cNvSpPr txBox="1"/>
          <p:nvPr/>
        </p:nvSpPr>
        <p:spPr>
          <a:xfrm>
            <a:off x="7899027" y="5826331"/>
            <a:ext cx="4068738" cy="584775"/>
          </a:xfrm>
          <a:prstGeom prst="rect">
            <a:avLst/>
          </a:prstGeom>
          <a:noFill/>
        </p:spPr>
        <p:txBody>
          <a:bodyPr wrap="square">
            <a:spAutoFit/>
          </a:bodyPr>
          <a:lstStyle/>
          <a:p>
            <a:r>
              <a:rPr lang="en-GB" sz="1600" dirty="0"/>
              <a:t>For more information see Notes and the Bg. Quantum OS slide deck on Moodle.</a:t>
            </a:r>
          </a:p>
        </p:txBody>
      </p:sp>
      <p:sp>
        <p:nvSpPr>
          <p:cNvPr id="3" name="Rectangle 2">
            <a:extLst>
              <a:ext uri="{FF2B5EF4-FFF2-40B4-BE49-F238E27FC236}">
                <a16:creationId xmlns:a16="http://schemas.microsoft.com/office/drawing/2014/main" id="{1A19FA01-E7A3-F355-B7EA-332D09B84AAD}"/>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99278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88831" y="1712167"/>
            <a:ext cx="11334543" cy="4832092"/>
          </a:xfrm>
          <a:prstGeom prst="rect">
            <a:avLst/>
          </a:prstGeom>
          <a:noFill/>
        </p:spPr>
        <p:txBody>
          <a:bodyPr wrap="square">
            <a:spAutoFit/>
          </a:bodyPr>
          <a:lstStyle/>
          <a:p>
            <a:pPr marL="342900" indent="-342900">
              <a:buFont typeface="Arial" panose="020B0604020202020204" pitchFamily="34" charset="0"/>
              <a:buChar char="•"/>
            </a:pPr>
            <a:r>
              <a:rPr lang="en-US" sz="2400" b="0" i="0" dirty="0">
                <a:effectLst/>
                <a:highlight>
                  <a:srgbClr val="FFFF00"/>
                </a:highlight>
              </a:rPr>
              <a:t>In 2025/early-2026 </a:t>
            </a:r>
            <a:r>
              <a:rPr lang="en-US" sz="2400" b="1" i="0" dirty="0">
                <a:effectLst/>
                <a:highlight>
                  <a:srgbClr val="FFFF00"/>
                </a:highlight>
              </a:rPr>
              <a:t>IBM’s </a:t>
            </a:r>
            <a:r>
              <a:rPr lang="en-US" sz="2400" b="1" i="0" dirty="0" err="1">
                <a:effectLst/>
                <a:highlight>
                  <a:srgbClr val="FFFF00"/>
                </a:highlight>
              </a:rPr>
              <a:t>NightHawk</a:t>
            </a:r>
            <a:r>
              <a:rPr lang="en-US" sz="2400" b="1" i="0" dirty="0">
                <a:effectLst/>
                <a:highlight>
                  <a:srgbClr val="FFFF00"/>
                </a:highlight>
              </a:rPr>
              <a:t> QPU Quantum Processing Unit </a:t>
            </a:r>
            <a:r>
              <a:rPr lang="en-US" sz="2400" b="0" i="0" dirty="0">
                <a:effectLst/>
                <a:highlight>
                  <a:srgbClr val="FFFF00"/>
                </a:highlight>
              </a:rPr>
              <a:t>has </a:t>
            </a:r>
            <a:r>
              <a:rPr lang="en-US" sz="2400" b="1" i="0" dirty="0">
                <a:effectLst/>
                <a:highlight>
                  <a:srgbClr val="FFFF00"/>
                </a:highlight>
              </a:rPr>
              <a:t>120 Qubits </a:t>
            </a:r>
            <a:r>
              <a:rPr lang="en-US" sz="2400" b="0" i="0" dirty="0">
                <a:effectLst/>
                <a:highlight>
                  <a:srgbClr val="FFFF00"/>
                </a:highlight>
              </a:rPr>
              <a:t>&amp; </a:t>
            </a:r>
            <a:r>
              <a:rPr lang="en-US" sz="2400" b="0" i="0">
                <a:effectLst/>
                <a:highlight>
                  <a:srgbClr val="FFFF00"/>
                </a:highlight>
              </a:rPr>
              <a:t>Google’s </a:t>
            </a:r>
            <a:r>
              <a:rPr lang="en-US" sz="2400">
                <a:highlight>
                  <a:srgbClr val="FFFF00"/>
                </a:highlight>
              </a:rPr>
              <a:t>Willow </a:t>
            </a:r>
            <a:r>
              <a:rPr lang="en-US" sz="2400" dirty="0">
                <a:highlight>
                  <a:srgbClr val="FFFF00"/>
                </a:highlight>
              </a:rPr>
              <a:t>QPU processor </a:t>
            </a:r>
            <a:r>
              <a:rPr lang="en-US" sz="2400">
                <a:highlight>
                  <a:srgbClr val="FFFF00"/>
                </a:highlight>
              </a:rPr>
              <a:t>has </a:t>
            </a:r>
            <a:r>
              <a:rPr lang="en-US" sz="2400" b="1">
                <a:highlight>
                  <a:srgbClr val="FFFF00"/>
                </a:highlight>
              </a:rPr>
              <a:t>105 </a:t>
            </a:r>
            <a:r>
              <a:rPr lang="en-US" sz="2400" b="1" dirty="0">
                <a:highlight>
                  <a:srgbClr val="FFFF00"/>
                </a:highlight>
              </a:rPr>
              <a:t>Qubits</a:t>
            </a:r>
            <a:r>
              <a:rPr lang="en-US" sz="2400" dirty="0">
                <a:highlight>
                  <a:srgbClr val="FFFF00"/>
                </a:highlight>
              </a:rPr>
              <a:t>.</a:t>
            </a:r>
          </a:p>
          <a:p>
            <a:pPr marL="342900" indent="-342900">
              <a:buFont typeface="Arial" panose="020B0604020202020204" pitchFamily="34" charset="0"/>
              <a:buChar char="•"/>
            </a:pPr>
            <a:r>
              <a:rPr lang="en-US" sz="2400" b="0" i="0" dirty="0">
                <a:effectLst/>
                <a:highlight>
                  <a:srgbClr val="FFFF00"/>
                </a:highlight>
              </a:rPr>
              <a:t>Theorists and Scientists currently believe our brain contains </a:t>
            </a:r>
            <a:r>
              <a:rPr lang="en-US" sz="2400" b="1" i="0" dirty="0">
                <a:effectLst/>
                <a:highlight>
                  <a:srgbClr val="FFFF00"/>
                </a:highlight>
              </a:rPr>
              <a:t>100 billion Quantum bits / Qubits</a:t>
            </a:r>
            <a:r>
              <a:rPr lang="en-US" sz="2400" b="0" i="0" dirty="0">
                <a:effectLst/>
                <a:highlight>
                  <a:srgbClr val="FFFF00"/>
                </a:highlight>
              </a:rPr>
              <a:t>, which makes our brain vastly more powerful than current Quantum Computers and more powerful than all the digital computers in the world combined</a:t>
            </a:r>
            <a:r>
              <a:rPr lang="en-US" sz="2400" b="0" i="0" dirty="0">
                <a:effectLst/>
              </a:rPr>
              <a:t>. </a:t>
            </a:r>
            <a:r>
              <a:rPr lang="en-US" sz="1400" b="0" i="0" dirty="0">
                <a:solidFill>
                  <a:srgbClr val="202124"/>
                </a:solidFill>
                <a:effectLst/>
              </a:rPr>
              <a:t>[</a:t>
            </a:r>
            <a:r>
              <a:rPr lang="en-US" sz="1400" b="0" i="0" dirty="0">
                <a:solidFill>
                  <a:srgbClr val="202124"/>
                </a:solidFill>
                <a:effectLst/>
                <a:hlinkClick r:id="rId3"/>
              </a:rPr>
              <a:t>r</a:t>
            </a:r>
            <a:r>
              <a:rPr lang="en-US" sz="1400" b="0" i="0" dirty="0">
                <a:solidFill>
                  <a:srgbClr val="202124"/>
                </a:solidFill>
                <a:effectLst/>
              </a:rPr>
              <a:t>1, </a:t>
            </a:r>
            <a:r>
              <a:rPr lang="en-US" sz="1400" b="0" i="0" dirty="0">
                <a:solidFill>
                  <a:srgbClr val="202124"/>
                </a:solidFill>
                <a:effectLst/>
                <a:hlinkClick r:id="rId4"/>
              </a:rPr>
              <a:t>r2</a:t>
            </a:r>
            <a:r>
              <a:rPr lang="en-US" sz="1400" b="0" i="0" dirty="0">
                <a:solidFill>
                  <a:srgbClr val="202124"/>
                </a:solidFill>
                <a:effectLst/>
              </a:rPr>
              <a:t>, </a:t>
            </a:r>
            <a:r>
              <a:rPr lang="en-US" sz="1400" b="0" i="0" dirty="0">
                <a:solidFill>
                  <a:srgbClr val="202124"/>
                </a:solidFill>
                <a:effectLst/>
                <a:hlinkClick r:id="rId5"/>
              </a:rPr>
              <a:t>r3</a:t>
            </a:r>
            <a:r>
              <a:rPr lang="en-US" sz="1400" b="0" i="0" dirty="0">
                <a:solidFill>
                  <a:srgbClr val="202124"/>
                </a:solidFill>
                <a:effectLst/>
              </a:rPr>
              <a:t>]</a:t>
            </a:r>
          </a:p>
          <a:p>
            <a:r>
              <a:rPr lang="en-US" sz="2400" dirty="0"/>
              <a:t>Bg.</a:t>
            </a:r>
          </a:p>
          <a:p>
            <a:pPr marL="342900" indent="-342900">
              <a:buFont typeface="Arial" panose="020B0604020202020204" pitchFamily="34" charset="0"/>
              <a:buChar char="•"/>
            </a:pPr>
            <a:r>
              <a:rPr lang="en-US" sz="2000" b="0" i="0" dirty="0">
                <a:effectLst/>
              </a:rPr>
              <a:t>One </a:t>
            </a:r>
            <a:r>
              <a:rPr lang="en-US" sz="2000" b="1" i="0" dirty="0">
                <a:effectLst/>
              </a:rPr>
              <a:t>human brain is currently more powerful </a:t>
            </a:r>
            <a:r>
              <a:rPr lang="en-US" sz="2000" b="0" i="0" dirty="0">
                <a:effectLst/>
              </a:rPr>
              <a:t>than all the Super &amp; Quantum Computers in the World.</a:t>
            </a:r>
          </a:p>
          <a:p>
            <a:pPr marL="342900" indent="-342900" algn="l">
              <a:buFont typeface="Arial" panose="020B0604020202020204" pitchFamily="34" charset="0"/>
              <a:buChar char="•"/>
            </a:pPr>
            <a:r>
              <a:rPr lang="en-US" sz="2000" b="0" i="0" dirty="0">
                <a:effectLst/>
              </a:rPr>
              <a:t>Our brain is the most amazing computing machine we know. </a:t>
            </a:r>
          </a:p>
          <a:p>
            <a:pPr marL="342900" indent="-342900" algn="l">
              <a:buFont typeface="Arial" panose="020B0604020202020204" pitchFamily="34" charset="0"/>
              <a:buChar char="•"/>
            </a:pPr>
            <a:r>
              <a:rPr lang="en-US" sz="2000" b="0" i="0" dirty="0">
                <a:effectLst/>
              </a:rPr>
              <a:t>By distributing its computing power to </a:t>
            </a:r>
            <a:r>
              <a:rPr lang="en-US" sz="2000" b="1" i="0" dirty="0">
                <a:effectLst/>
              </a:rPr>
              <a:t>billions of small units </a:t>
            </a:r>
            <a:r>
              <a:rPr lang="en-US" sz="2000" b="0" i="0" dirty="0">
                <a:effectLst/>
              </a:rPr>
              <a:t>(</a:t>
            </a:r>
            <a:r>
              <a:rPr lang="en-US" sz="2000" b="1" i="0" dirty="0">
                <a:effectLst/>
              </a:rPr>
              <a:t>neurons</a:t>
            </a:r>
            <a:r>
              <a:rPr lang="en-US" sz="2000" b="0" i="0" dirty="0">
                <a:effectLst/>
              </a:rPr>
              <a:t>) that interact </a:t>
            </a:r>
            <a:r>
              <a:rPr lang="en-US" sz="2000" b="1" i="0" dirty="0">
                <a:effectLst/>
              </a:rPr>
              <a:t>through trillions of connections </a:t>
            </a:r>
            <a:r>
              <a:rPr lang="en-US" sz="2000" b="0" i="0" dirty="0">
                <a:effectLst/>
              </a:rPr>
              <a:t>(</a:t>
            </a:r>
            <a:r>
              <a:rPr lang="en-US" sz="2000" b="1" i="0" dirty="0">
                <a:effectLst/>
              </a:rPr>
              <a:t>synapses</a:t>
            </a:r>
            <a:r>
              <a:rPr lang="en-US" sz="2000" b="0" i="0" dirty="0">
                <a:effectLst/>
              </a:rPr>
              <a:t>), the brain is more powerful than the super and Quantum computers in the world today, while requiring only the same power used by a fridge lamp bulb. </a:t>
            </a:r>
            <a:r>
              <a:rPr lang="en-US" sz="1400" b="0" i="0" dirty="0">
                <a:effectLst/>
              </a:rPr>
              <a:t>[</a:t>
            </a:r>
            <a:r>
              <a:rPr lang="en-US" sz="1400" b="0" i="0" dirty="0">
                <a:effectLst/>
                <a:hlinkClick r:id="rId6"/>
              </a:rPr>
              <a:t>r</a:t>
            </a:r>
            <a:r>
              <a:rPr lang="en-US" sz="1400" b="0" i="0" dirty="0">
                <a:effectLst/>
              </a:rPr>
              <a:t>]</a:t>
            </a:r>
          </a:p>
          <a:p>
            <a:pPr marL="800100" lvl="1" indent="-342900">
              <a:buFont typeface="Arial" panose="020B0604020202020204" pitchFamily="34" charset="0"/>
              <a:buChar char="•"/>
            </a:pPr>
            <a:r>
              <a:rPr lang="en-US" sz="1600" dirty="0"/>
              <a:t>Bg. If this is true, how do we get the most out of our incredible thinking machines? If the brain indeed functions like a quantum computer, meditation may be a way to make it run more efficiently. A 2009 study revealed that "</a:t>
            </a:r>
            <a:r>
              <a:rPr lang="en-US" sz="1600" dirty="0" err="1"/>
              <a:t>Sanyama</a:t>
            </a:r>
            <a:r>
              <a:rPr lang="en-US" sz="1600" dirty="0"/>
              <a:t>, an ancient yogic attentional technique embodying both transcendence and integration, provides a unique neuropsychological explanation for extraordinary creativity.“[</a:t>
            </a:r>
            <a:r>
              <a:rPr lang="en-US" sz="1600" dirty="0">
                <a:hlinkClick r:id="rId3"/>
              </a:rPr>
              <a:t>r</a:t>
            </a:r>
            <a:r>
              <a:rPr lang="en-US" sz="1600" dirty="0"/>
              <a:t>]</a:t>
            </a: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6625333" cy="1325563"/>
          </a:xfrm>
        </p:spPr>
        <p:txBody>
          <a:bodyPr/>
          <a:lstStyle/>
          <a:p>
            <a:r>
              <a:rPr lang="en-GB" b="1" dirty="0">
                <a:solidFill>
                  <a:schemeClr val="bg1"/>
                </a:solidFill>
              </a:rPr>
              <a:t>Quantum Computers &amp; the  Human brain</a:t>
            </a:r>
          </a:p>
        </p:txBody>
      </p:sp>
      <p:pic>
        <p:nvPicPr>
          <p:cNvPr id="3" name="Picture 2">
            <a:extLst>
              <a:ext uri="{FF2B5EF4-FFF2-40B4-BE49-F238E27FC236}">
                <a16:creationId xmlns:a16="http://schemas.microsoft.com/office/drawing/2014/main" id="{124CEA42-8D21-2256-4420-7DA46BE1CC5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081412" y="110586"/>
            <a:ext cx="2651237" cy="1590742"/>
          </a:xfrm>
          <a:prstGeom prst="rect">
            <a:avLst/>
          </a:prstGeom>
        </p:spPr>
      </p:pic>
      <p:sp>
        <p:nvSpPr>
          <p:cNvPr id="2" name="Rectangle 1">
            <a:extLst>
              <a:ext uri="{FF2B5EF4-FFF2-40B4-BE49-F238E27FC236}">
                <a16:creationId xmlns:a16="http://schemas.microsoft.com/office/drawing/2014/main" id="{E974A968-C600-E544-D6D9-B22C2116934D}"/>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84687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351084" cy="5047536"/>
          </a:xfrm>
          <a:prstGeom prst="rect">
            <a:avLst/>
          </a:prstGeom>
          <a:noFill/>
        </p:spPr>
        <p:txBody>
          <a:bodyPr wrap="square">
            <a:spAutoFit/>
          </a:bodyPr>
          <a:lstStyle/>
          <a:p>
            <a:pPr marL="342900" indent="-342900" algn="l">
              <a:buFont typeface="Arial" panose="020B0604020202020204" pitchFamily="34" charset="0"/>
              <a:buChar char="•"/>
            </a:pPr>
            <a:r>
              <a:rPr lang="en-GB" sz="3200" dirty="0">
                <a:solidFill>
                  <a:srgbClr val="232323"/>
                </a:solidFill>
                <a:effectLst/>
                <a:highlight>
                  <a:srgbClr val="FFFF00"/>
                </a:highlight>
                <a:ea typeface="DengXian" panose="02010600030101010101" pitchFamily="2" charset="-122"/>
              </a:rPr>
              <a:t>The World’s most powerful Quantum SuperComputer: </a:t>
            </a:r>
            <a:r>
              <a:rPr lang="en-GB" sz="6600" dirty="0">
                <a:solidFill>
                  <a:srgbClr val="232323"/>
                </a:solidFill>
                <a:effectLst/>
                <a:highlight>
                  <a:srgbClr val="FFFF00"/>
                </a:highlight>
                <a:ea typeface="DengXian" panose="02010600030101010101" pitchFamily="2" charset="-122"/>
              </a:rPr>
              <a:t>Is You</a:t>
            </a:r>
            <a:r>
              <a:rPr lang="en-GB" sz="3200" dirty="0">
                <a:solidFill>
                  <a:srgbClr val="232323"/>
                </a:solidFill>
                <a:effectLst/>
                <a:highlight>
                  <a:srgbClr val="FFFF00"/>
                </a:highlight>
                <a:ea typeface="DengXian" panose="02010600030101010101" pitchFamily="2" charset="-122"/>
              </a:rPr>
              <a:t>!</a:t>
            </a:r>
          </a:p>
          <a:p>
            <a:pPr marL="342900" indent="-342900" algn="l">
              <a:buFont typeface="Arial" panose="020B0604020202020204" pitchFamily="34" charset="0"/>
              <a:buChar char="•"/>
            </a:pPr>
            <a:r>
              <a:rPr lang="en-GB" sz="2800" dirty="0">
                <a:solidFill>
                  <a:srgbClr val="232323"/>
                </a:solidFill>
                <a:ea typeface="DengXian" panose="02010600030101010101" pitchFamily="2" charset="-122"/>
              </a:rPr>
              <a:t>Our Computers, </a:t>
            </a:r>
            <a:r>
              <a:rPr lang="en-GB" sz="2800" dirty="0" err="1">
                <a:solidFill>
                  <a:srgbClr val="232323"/>
                </a:solidFill>
                <a:ea typeface="DengXian" panose="02010600030101010101" pitchFamily="2" charset="-122"/>
              </a:rPr>
              <a:t>SuperComputers</a:t>
            </a:r>
            <a:r>
              <a:rPr lang="en-GB" sz="2800" dirty="0">
                <a:solidFill>
                  <a:srgbClr val="232323"/>
                </a:solidFill>
                <a:ea typeface="DengXian" panose="02010600030101010101" pitchFamily="2" charset="-122"/>
              </a:rPr>
              <a:t> &amp; Quantum Computers are Amazing devices.</a:t>
            </a:r>
          </a:p>
          <a:p>
            <a:pPr marL="342900" indent="-342900" algn="l">
              <a:buFont typeface="Arial" panose="020B0604020202020204" pitchFamily="34" charset="0"/>
              <a:buChar char="•"/>
            </a:pPr>
            <a:r>
              <a:rPr lang="en-GB" sz="2800" dirty="0">
                <a:solidFill>
                  <a:srgbClr val="232323"/>
                </a:solidFill>
                <a:highlight>
                  <a:srgbClr val="FFFF00"/>
                </a:highlight>
                <a:ea typeface="DengXian" panose="02010600030101010101" pitchFamily="2" charset="-122"/>
              </a:rPr>
              <a:t>Don’t forget who created them.</a:t>
            </a:r>
          </a:p>
          <a:p>
            <a:pPr marL="342900" indent="-342900" algn="l">
              <a:buFont typeface="Arial" panose="020B0604020202020204" pitchFamily="34" charset="0"/>
              <a:buChar char="•"/>
            </a:pPr>
            <a:r>
              <a:rPr lang="en-GB" sz="2800" dirty="0">
                <a:solidFill>
                  <a:srgbClr val="232323"/>
                </a:solidFill>
                <a:ea typeface="DengXian" panose="02010600030101010101" pitchFamily="2" charset="-122"/>
              </a:rPr>
              <a:t>When we </a:t>
            </a:r>
            <a:r>
              <a:rPr lang="en-GB" sz="2800" dirty="0">
                <a:solidFill>
                  <a:srgbClr val="232323"/>
                </a:solidFill>
                <a:highlight>
                  <a:srgbClr val="FFFF00"/>
                </a:highlight>
                <a:ea typeface="DengXian" panose="02010600030101010101" pitchFamily="2" charset="-122"/>
              </a:rPr>
              <a:t>combine</a:t>
            </a:r>
            <a:r>
              <a:rPr lang="en-GB" sz="2800" dirty="0">
                <a:solidFill>
                  <a:srgbClr val="232323"/>
                </a:solidFill>
                <a:ea typeface="DengXian" panose="02010600030101010101" pitchFamily="2" charset="-122"/>
              </a:rPr>
              <a:t> the power of modern &amp; emerging computer technology with the power of our own human potential we have the potential and capacity to create even more incredible devices, software and positive change in the world. </a:t>
            </a:r>
            <a:endParaRPr lang="en-GB" sz="2800" dirty="0">
              <a:solidFill>
                <a:srgbClr val="232323"/>
              </a:solidFill>
              <a:effectLst/>
              <a:ea typeface="DengXian" panose="02010600030101010101" pitchFamily="2" charset="-122"/>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normAutofit/>
          </a:bodyPr>
          <a:lstStyle/>
          <a:p>
            <a:r>
              <a:rPr lang="en-GB" sz="4800" dirty="0">
                <a:solidFill>
                  <a:schemeClr val="bg1"/>
                </a:solidFill>
              </a:rPr>
              <a:t>The World’s most powerful Computer</a:t>
            </a:r>
          </a:p>
        </p:txBody>
      </p:sp>
      <p:pic>
        <p:nvPicPr>
          <p:cNvPr id="9" name="Picture 8">
            <a:extLst>
              <a:ext uri="{FF2B5EF4-FFF2-40B4-BE49-F238E27FC236}">
                <a16:creationId xmlns:a16="http://schemas.microsoft.com/office/drawing/2014/main" id="{8A86F65D-8CDD-A874-A21A-F81C5D3933C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53"/>
          <a:stretch/>
        </p:blipFill>
        <p:spPr>
          <a:xfrm>
            <a:off x="8521593" y="1383065"/>
            <a:ext cx="3363280" cy="4460704"/>
          </a:xfrm>
          <a:prstGeom prst="rect">
            <a:avLst/>
          </a:prstGeom>
        </p:spPr>
      </p:pic>
      <p:sp>
        <p:nvSpPr>
          <p:cNvPr id="11" name="TextBox 10">
            <a:extLst>
              <a:ext uri="{FF2B5EF4-FFF2-40B4-BE49-F238E27FC236}">
                <a16:creationId xmlns:a16="http://schemas.microsoft.com/office/drawing/2014/main" id="{618F7E51-ECFB-D551-16B7-0F57030DB368}"/>
              </a:ext>
            </a:extLst>
          </p:cNvPr>
          <p:cNvSpPr txBox="1"/>
          <p:nvPr/>
        </p:nvSpPr>
        <p:spPr>
          <a:xfrm>
            <a:off x="8776696" y="5843769"/>
            <a:ext cx="3048000" cy="153888"/>
          </a:xfrm>
          <a:prstGeom prst="rect">
            <a:avLst/>
          </a:prstGeom>
          <a:noFill/>
        </p:spPr>
        <p:txBody>
          <a:bodyPr wrap="square" rtlCol="0">
            <a:spAutoFit/>
          </a:bodyPr>
          <a:lstStyle/>
          <a:p>
            <a:r>
              <a:rPr lang="en-GB" sz="400" dirty="0">
                <a:hlinkClick r:id="rId4" tooltip="https://www.recantodasletras.com.br/pensamentos/7151928"/>
              </a:rPr>
              <a:t>This Photo</a:t>
            </a:r>
            <a:r>
              <a:rPr lang="en-GB" sz="400" dirty="0"/>
              <a:t> by Unknown Author is licensed under </a:t>
            </a:r>
            <a:r>
              <a:rPr lang="en-GB" sz="400" dirty="0">
                <a:hlinkClick r:id="rId5" tooltip="https://creativecommons.org/licenses/by-nc-nd/3.0/"/>
              </a:rPr>
              <a:t>CC BY-NC-ND</a:t>
            </a:r>
            <a:endParaRPr lang="en-GB" sz="400" dirty="0"/>
          </a:p>
        </p:txBody>
      </p:sp>
      <p:sp>
        <p:nvSpPr>
          <p:cNvPr id="3" name="Rectangle 2">
            <a:extLst>
              <a:ext uri="{FF2B5EF4-FFF2-40B4-BE49-F238E27FC236}">
                <a16:creationId xmlns:a16="http://schemas.microsoft.com/office/drawing/2014/main" id="{ACC0876B-4629-90A5-4D3B-9F2324696F9F}"/>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389591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70509" y="1687021"/>
            <a:ext cx="8290907" cy="4524315"/>
          </a:xfrm>
          <a:prstGeom prst="rect">
            <a:avLst/>
          </a:prstGeom>
          <a:noFill/>
        </p:spPr>
        <p:txBody>
          <a:bodyPr wrap="square">
            <a:spAutoFit/>
          </a:bodyPr>
          <a:lstStyle/>
          <a:p>
            <a:pPr marL="342900" indent="-342900" algn="l">
              <a:buFont typeface="Arial" panose="020B0604020202020204" pitchFamily="34" charset="0"/>
              <a:buChar char="•"/>
            </a:pPr>
            <a:r>
              <a:rPr lang="en-US" sz="2400" dirty="0"/>
              <a:t>Our brain is a complex organ that continues to grow throughout our life and offers limitless potential.</a:t>
            </a:r>
            <a:endParaRPr lang="en-US" sz="1050" dirty="0"/>
          </a:p>
          <a:p>
            <a:pPr marL="342900" indent="-342900" algn="l">
              <a:buFont typeface="Arial" panose="020B0604020202020204" pitchFamily="34" charset="0"/>
              <a:buChar char="•"/>
            </a:pPr>
            <a:r>
              <a:rPr lang="en-US" sz="2400" b="0" i="0" dirty="0">
                <a:solidFill>
                  <a:srgbClr val="3A3A3A"/>
                </a:solidFill>
                <a:effectLst/>
              </a:rPr>
              <a:t>“The human mind has infinite potential. The average human brain contains approximately 100 billion nerve cells or neurons. Each neuron has about 10,000 connections with its neighbors. </a:t>
            </a:r>
          </a:p>
          <a:p>
            <a:pPr marL="342900" indent="-342900" algn="l">
              <a:buFont typeface="Arial" panose="020B0604020202020204" pitchFamily="34" charset="0"/>
              <a:buChar char="•"/>
            </a:pPr>
            <a:r>
              <a:rPr lang="en-US" sz="2400" b="0" i="0" dirty="0">
                <a:solidFill>
                  <a:srgbClr val="3A3A3A"/>
                </a:solidFill>
                <a:effectLst/>
              </a:rPr>
              <a:t>Each of these connections can be turned on or off, so that the number of possible firing patterns is greater than the number of known particles in the universe. </a:t>
            </a:r>
          </a:p>
          <a:p>
            <a:pPr marL="342900" indent="-342900" algn="l">
              <a:buFont typeface="Arial" panose="020B0604020202020204" pitchFamily="34" charset="0"/>
              <a:buChar char="•"/>
            </a:pPr>
            <a:r>
              <a:rPr lang="en-US" sz="2400" b="0" i="0" dirty="0">
                <a:solidFill>
                  <a:srgbClr val="3A3A3A"/>
                </a:solidFill>
                <a:effectLst/>
              </a:rPr>
              <a:t>When you add the different ways that each human mind could connect with the other seven billion minds on the planet... you get the picture</a:t>
            </a:r>
            <a:r>
              <a:rPr lang="en-US" sz="2400" b="0" i="0">
                <a:solidFill>
                  <a:srgbClr val="3A3A3A"/>
                </a:solidFill>
                <a:effectLst/>
              </a:rPr>
              <a:t>.” </a:t>
            </a:r>
            <a:r>
              <a:rPr lang="en-GB" sz="1000">
                <a:solidFill>
                  <a:srgbClr val="3A3A3A"/>
                </a:solidFill>
              </a:rPr>
              <a:t>[</a:t>
            </a:r>
            <a:r>
              <a:rPr lang="en-GB" sz="1000" dirty="0">
                <a:solidFill>
                  <a:srgbClr val="3A3A3A"/>
                </a:solidFill>
                <a:hlinkClick r:id="rId3"/>
              </a:rPr>
              <a:t>r</a:t>
            </a:r>
            <a:r>
              <a:rPr lang="en-GB" sz="1000" dirty="0">
                <a:solidFill>
                  <a:srgbClr val="3A3A3A"/>
                </a:solidFill>
              </a:rPr>
              <a:t>2]</a:t>
            </a:r>
            <a:endParaRPr lang="en-US" sz="1000" b="0" i="0" dirty="0">
              <a:solidFill>
                <a:srgbClr val="3A3A3A"/>
              </a:solidFill>
              <a:effectLst/>
            </a:endParaRPr>
          </a:p>
        </p:txBody>
      </p:sp>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459346" y="132588"/>
            <a:ext cx="10515600" cy="1325563"/>
          </a:xfrm>
        </p:spPr>
        <p:txBody>
          <a:bodyPr>
            <a:normAutofit/>
          </a:bodyPr>
          <a:lstStyle/>
          <a:p>
            <a:r>
              <a:rPr lang="en-GB" sz="6600" dirty="0">
                <a:solidFill>
                  <a:schemeClr val="bg1"/>
                </a:solidFill>
              </a:rPr>
              <a:t>Bg. </a:t>
            </a:r>
            <a:r>
              <a:rPr lang="en-GB" sz="6000" dirty="0">
                <a:solidFill>
                  <a:schemeClr val="bg1"/>
                </a:solidFill>
              </a:rPr>
              <a:t>Human potential</a:t>
            </a:r>
            <a:endParaRPr lang="en-GB" sz="4800" dirty="0">
              <a:solidFill>
                <a:schemeClr val="bg1"/>
              </a:solidFill>
            </a:endParaRPr>
          </a:p>
        </p:txBody>
      </p:sp>
      <p:pic>
        <p:nvPicPr>
          <p:cNvPr id="9" name="Picture 8">
            <a:extLst>
              <a:ext uri="{FF2B5EF4-FFF2-40B4-BE49-F238E27FC236}">
                <a16:creationId xmlns:a16="http://schemas.microsoft.com/office/drawing/2014/main" id="{8A86F65D-8CDD-A874-A21A-F81C5D3933C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753"/>
          <a:stretch/>
        </p:blipFill>
        <p:spPr>
          <a:xfrm>
            <a:off x="8521593" y="1383065"/>
            <a:ext cx="3363280" cy="4460704"/>
          </a:xfrm>
          <a:prstGeom prst="rect">
            <a:avLst/>
          </a:prstGeom>
        </p:spPr>
      </p:pic>
      <p:sp>
        <p:nvSpPr>
          <p:cNvPr id="11" name="TextBox 10">
            <a:extLst>
              <a:ext uri="{FF2B5EF4-FFF2-40B4-BE49-F238E27FC236}">
                <a16:creationId xmlns:a16="http://schemas.microsoft.com/office/drawing/2014/main" id="{618F7E51-ECFB-D551-16B7-0F57030DB368}"/>
              </a:ext>
            </a:extLst>
          </p:cNvPr>
          <p:cNvSpPr txBox="1"/>
          <p:nvPr/>
        </p:nvSpPr>
        <p:spPr>
          <a:xfrm>
            <a:off x="8776696" y="5843769"/>
            <a:ext cx="3048000" cy="153888"/>
          </a:xfrm>
          <a:prstGeom prst="rect">
            <a:avLst/>
          </a:prstGeom>
          <a:noFill/>
        </p:spPr>
        <p:txBody>
          <a:bodyPr wrap="square" rtlCol="0">
            <a:spAutoFit/>
          </a:bodyPr>
          <a:lstStyle/>
          <a:p>
            <a:r>
              <a:rPr lang="en-GB" sz="400" dirty="0">
                <a:hlinkClick r:id="rId5" tooltip="https://www.recantodasletras.com.br/pensamentos/7151928"/>
              </a:rPr>
              <a:t>This Photo</a:t>
            </a:r>
            <a:r>
              <a:rPr lang="en-GB" sz="400" dirty="0"/>
              <a:t> by Unknown Author is licensed under </a:t>
            </a:r>
            <a:r>
              <a:rPr lang="en-GB" sz="400" dirty="0">
                <a:hlinkClick r:id="rId6" tooltip="https://creativecommons.org/licenses/by-nc-nd/3.0/"/>
              </a:rPr>
              <a:t>CC BY-NC-ND</a:t>
            </a:r>
            <a:endParaRPr lang="en-GB" sz="400" dirty="0"/>
          </a:p>
        </p:txBody>
      </p:sp>
    </p:spTree>
    <p:extLst>
      <p:ext uri="{BB962C8B-B14F-4D97-AF65-F5344CB8AC3E}">
        <p14:creationId xmlns:p14="http://schemas.microsoft.com/office/powerpoint/2010/main" val="42402216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blue brain with dots and lines&#10;&#10;Description automatically generated">
            <a:extLst>
              <a:ext uri="{FF2B5EF4-FFF2-40B4-BE49-F238E27FC236}">
                <a16:creationId xmlns:a16="http://schemas.microsoft.com/office/drawing/2014/main" id="{124CEA42-8D21-2256-4420-7DA46BE1CC5B}"/>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6278"/>
          <a:stretch/>
        </p:blipFill>
        <p:spPr>
          <a:xfrm>
            <a:off x="20" y="1021"/>
            <a:ext cx="12191980" cy="6855958"/>
          </a:xfrm>
          <a:prstGeom prst="rect">
            <a:avLst/>
          </a:prstGeom>
        </p:spPr>
      </p:pic>
      <p:sp>
        <p:nvSpPr>
          <p:cNvPr id="7" name="Title 6">
            <a:extLst>
              <a:ext uri="{FF2B5EF4-FFF2-40B4-BE49-F238E27FC236}">
                <a16:creationId xmlns:a16="http://schemas.microsoft.com/office/drawing/2014/main" id="{F7A2D2E8-FA1B-25C6-052A-83B4F23B5912}"/>
              </a:ext>
            </a:extLst>
          </p:cNvPr>
          <p:cNvSpPr>
            <a:spLocks noGrp="1"/>
          </p:cNvSpPr>
          <p:nvPr>
            <p:ph type="title"/>
          </p:nvPr>
        </p:nvSpPr>
        <p:spPr>
          <a:xfrm>
            <a:off x="236621" y="289287"/>
            <a:ext cx="5249304" cy="1462673"/>
          </a:xfrm>
        </p:spPr>
        <p:txBody>
          <a:bodyPr vert="horz" lIns="91440" tIns="45720" rIns="91440" bIns="45720" rtlCol="0" anchor="ctr">
            <a:normAutofit/>
          </a:bodyPr>
          <a:lstStyle/>
          <a:p>
            <a:r>
              <a:rPr lang="en-US" sz="4800" b="1" kern="1200" dirty="0">
                <a:solidFill>
                  <a:schemeClr val="tx1"/>
                </a:solidFill>
                <a:highlight>
                  <a:srgbClr val="800080"/>
                </a:highlight>
                <a:latin typeface="+mj-lt"/>
                <a:ea typeface="+mj-ea"/>
                <a:cs typeface="+mj-cs"/>
              </a:rPr>
              <a:t>Bg. </a:t>
            </a:r>
            <a:r>
              <a:rPr lang="en-US" sz="3600" kern="1200" dirty="0">
                <a:solidFill>
                  <a:schemeClr val="tx1"/>
                </a:solidFill>
                <a:highlight>
                  <a:srgbClr val="800080"/>
                </a:highlight>
                <a:latin typeface="+mj-lt"/>
                <a:ea typeface="+mj-ea"/>
                <a:cs typeface="+mj-cs"/>
              </a:rPr>
              <a:t>Photons, Biophotons &amp; Bioluminescence </a:t>
            </a:r>
          </a:p>
        </p:txBody>
      </p:sp>
      <p:sp>
        <p:nvSpPr>
          <p:cNvPr id="51" name="Oval 5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descr="A person with many colored lines around their body&#10;&#10;Description automatically generated with medium confidence">
            <a:extLst>
              <a:ext uri="{FF2B5EF4-FFF2-40B4-BE49-F238E27FC236}">
                <a16:creationId xmlns:a16="http://schemas.microsoft.com/office/drawing/2014/main" id="{15673E96-50EE-8F71-581D-7E14EAC05F6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90" r="4" b="4"/>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53" name="Freeform: Shape 5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Oval 5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erson wearing headphones and dancing in a field&#10;&#10;Description automatically generated">
            <a:extLst>
              <a:ext uri="{FF2B5EF4-FFF2-40B4-BE49-F238E27FC236}">
                <a16:creationId xmlns:a16="http://schemas.microsoft.com/office/drawing/2014/main" id="{66BCBF58-2E4B-F11B-6A88-B7BD2086DF21}"/>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9265" r="23984" b="-2"/>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8" name="Picture 17" descr="A bright light in the dark&#10;&#10;Description automatically generated">
            <a:extLst>
              <a:ext uri="{FF2B5EF4-FFF2-40B4-BE49-F238E27FC236}">
                <a16:creationId xmlns:a16="http://schemas.microsoft.com/office/drawing/2014/main" id="{84326F94-47AA-AF35-6FD5-10050DF40829}"/>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7877" r="12821"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57" name="Freeform: Shape 56">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descr="Blue lines and lights on a black background&#10;&#10;Description automatically generated">
            <a:extLst>
              <a:ext uri="{FF2B5EF4-FFF2-40B4-BE49-F238E27FC236}">
                <a16:creationId xmlns:a16="http://schemas.microsoft.com/office/drawing/2014/main" id="{132B23E8-6833-FDEB-0FC9-06214351CFC9}"/>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t="15505" r="5" b="6462"/>
          <a:stretch/>
        </p:blipFill>
        <p:spPr>
          <a:xfrm>
            <a:off x="1828840" y="4767658"/>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59" name="Freeform: Shape 58">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descr="A close-up of several lightenings&#10;&#10;Description automatically generated">
            <a:extLst>
              <a:ext uri="{FF2B5EF4-FFF2-40B4-BE49-F238E27FC236}">
                <a16:creationId xmlns:a16="http://schemas.microsoft.com/office/drawing/2014/main" id="{16F523E0-0CA0-BEF6-D85A-2BE69FEB3D46}"/>
              </a:ext>
            </a:extLst>
          </p:cNvPr>
          <p:cNvPicPr>
            <a:picLocks noChangeAspect="1"/>
          </p:cNvPicPr>
          <p:nvPr/>
        </p:nvPicPr>
        <p:blipFill rotWithShape="1">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rcRect l="12723" r="12654"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9" name="TextBox 18">
            <a:extLst>
              <a:ext uri="{FF2B5EF4-FFF2-40B4-BE49-F238E27FC236}">
                <a16:creationId xmlns:a16="http://schemas.microsoft.com/office/drawing/2014/main" id="{7D4C7441-D4E2-6D34-8B3E-ADD2506EFCEA}"/>
              </a:ext>
            </a:extLst>
          </p:cNvPr>
          <p:cNvSpPr txBox="1"/>
          <p:nvPr/>
        </p:nvSpPr>
        <p:spPr>
          <a:xfrm>
            <a:off x="10005184"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aetherforce.energy/product-category/radi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5" name="TextBox 24">
            <a:extLst>
              <a:ext uri="{FF2B5EF4-FFF2-40B4-BE49-F238E27FC236}">
                <a16:creationId xmlns:a16="http://schemas.microsoft.com/office/drawing/2014/main" id="{3B0284BC-FF35-31AE-7114-67435421D155}"/>
              </a:ext>
            </a:extLst>
          </p:cNvPr>
          <p:cNvSpPr txBox="1"/>
          <p:nvPr/>
        </p:nvSpPr>
        <p:spPr>
          <a:xfrm>
            <a:off x="7805667"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aetherforce.energy/product-category/radi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5" name="TextBox 4">
            <a:extLst>
              <a:ext uri="{FF2B5EF4-FFF2-40B4-BE49-F238E27FC236}">
                <a16:creationId xmlns:a16="http://schemas.microsoft.com/office/drawing/2014/main" id="{FCDFC28B-80DC-CF98-922B-29AC69470FCF}"/>
              </a:ext>
            </a:extLst>
          </p:cNvPr>
          <p:cNvSpPr txBox="1"/>
          <p:nvPr/>
        </p:nvSpPr>
        <p:spPr>
          <a:xfrm>
            <a:off x="9884958" y="665692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ymindoman.com/is-our-brain-the-source-of-our-life-is-matter-the-source-of-mind-spirit-a-contemplative-mysticism-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2712A44F-3AB6-F486-B3D2-7D8CC20F0C08}"/>
              </a:ext>
            </a:extLst>
          </p:cNvPr>
          <p:cNvSpPr txBox="1"/>
          <p:nvPr/>
        </p:nvSpPr>
        <p:spPr>
          <a:xfrm>
            <a:off x="81438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4" tooltip="https://ujvilagtudat.blogspot.com/2016/10/nemet-tudosok-felfedeztek-hogy-fen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5" name="TextBox 14">
            <a:extLst>
              <a:ext uri="{FF2B5EF4-FFF2-40B4-BE49-F238E27FC236}">
                <a16:creationId xmlns:a16="http://schemas.microsoft.com/office/drawing/2014/main" id="{98390EAE-1368-BC7B-7CC2-CCE0F007420A}"/>
              </a:ext>
            </a:extLst>
          </p:cNvPr>
          <p:cNvSpPr txBox="1"/>
          <p:nvPr/>
        </p:nvSpPr>
        <p:spPr>
          <a:xfrm>
            <a:off x="3286408"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aetherforce.energy/product-category/psychotronics/every-advantage-radion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2" name="TextBox 21">
            <a:extLst>
              <a:ext uri="{FF2B5EF4-FFF2-40B4-BE49-F238E27FC236}">
                <a16:creationId xmlns:a16="http://schemas.microsoft.com/office/drawing/2014/main" id="{D081534B-F085-26BF-64F3-67C95EBE547A}"/>
              </a:ext>
            </a:extLst>
          </p:cNvPr>
          <p:cNvSpPr txBox="1"/>
          <p:nvPr/>
        </p:nvSpPr>
        <p:spPr>
          <a:xfrm>
            <a:off x="5485925"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wiki.swarma.org/index.php?title=%E7%BD%91%E7%BB%9C%E4%B8%AD%E5%BF%83%E6%80%A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 name="TextBox 1">
            <a:extLst>
              <a:ext uri="{FF2B5EF4-FFF2-40B4-BE49-F238E27FC236}">
                <a16:creationId xmlns:a16="http://schemas.microsoft.com/office/drawing/2014/main" id="{C8B588D0-2B81-A22C-13FD-AB8897939365}"/>
              </a:ext>
            </a:extLst>
          </p:cNvPr>
          <p:cNvSpPr txBox="1"/>
          <p:nvPr/>
        </p:nvSpPr>
        <p:spPr>
          <a:xfrm>
            <a:off x="9732672" y="708345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brownrabbit-nest.blogspot.com/2009/03/physical-basis-for-chinese-acupunctu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4" name="TextBox 3">
            <a:extLst>
              <a:ext uri="{FF2B5EF4-FFF2-40B4-BE49-F238E27FC236}">
                <a16:creationId xmlns:a16="http://schemas.microsoft.com/office/drawing/2014/main" id="{315499B9-6669-3CD6-8652-93BF273BE6D8}"/>
              </a:ext>
            </a:extLst>
          </p:cNvPr>
          <p:cNvSpPr txBox="1"/>
          <p:nvPr/>
        </p:nvSpPr>
        <p:spPr>
          <a:xfrm>
            <a:off x="122915" y="1689672"/>
            <a:ext cx="5759433" cy="4472924"/>
          </a:xfrm>
          <a:prstGeom prst="rect">
            <a:avLst/>
          </a:prstGeom>
          <a:solidFill>
            <a:schemeClr val="bg1">
              <a:alpha val="80000"/>
            </a:schemeClr>
          </a:solidFill>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1400" dirty="0"/>
              <a:t>“Biophotons are photons (light particles) that are generated within the body, and these can be measured as they emanate from the skin. Similarly, </a:t>
            </a:r>
            <a:r>
              <a:rPr lang="en-US" sz="1400" dirty="0" err="1"/>
              <a:t>bioelectrons</a:t>
            </a:r>
            <a:r>
              <a:rPr lang="en-US" sz="1400" dirty="0"/>
              <a:t> are available from within the body; these are measured in instruments such as electro-photonic imaging.” [</a:t>
            </a:r>
            <a:r>
              <a:rPr lang="en-US" sz="1400" dirty="0">
                <a:hlinkClick r:id="rId18"/>
              </a:rPr>
              <a:t>r</a:t>
            </a:r>
            <a:r>
              <a:rPr lang="en-US" sz="1400" dirty="0"/>
              <a:t>]</a:t>
            </a:r>
          </a:p>
          <a:p>
            <a:pPr marL="342900" indent="-228600">
              <a:lnSpc>
                <a:spcPct val="90000"/>
              </a:lnSpc>
              <a:spcAft>
                <a:spcPts val="600"/>
              </a:spcAft>
              <a:buFont typeface="Arial" panose="020B0604020202020204" pitchFamily="34" charset="0"/>
              <a:buChar char="•"/>
            </a:pPr>
            <a:r>
              <a:rPr lang="en-US" sz="1400" dirty="0"/>
              <a:t>“We found that the human body directly and rhythmically emits light. [</a:t>
            </a:r>
            <a:r>
              <a:rPr lang="en-US" sz="1400" dirty="0">
                <a:hlinkClick r:id="rId19"/>
              </a:rPr>
              <a:t>r</a:t>
            </a:r>
            <a:r>
              <a:rPr lang="en-US" sz="1400" dirty="0"/>
              <a:t>]</a:t>
            </a:r>
          </a:p>
          <a:p>
            <a:pPr marL="342900" indent="-228600">
              <a:lnSpc>
                <a:spcPct val="90000"/>
              </a:lnSpc>
              <a:spcAft>
                <a:spcPts val="600"/>
              </a:spcAft>
              <a:buFont typeface="Arial" panose="020B0604020202020204" pitchFamily="34" charset="0"/>
              <a:buChar char="•"/>
            </a:pPr>
            <a:r>
              <a:rPr lang="en-US" sz="1400" dirty="0"/>
              <a:t>How do you increase photons in your body?. Diaphragm movement (deep breathing) is able to increase the emission of biophotons. [</a:t>
            </a:r>
            <a:r>
              <a:rPr lang="en-US" sz="1400" dirty="0">
                <a:hlinkClick r:id="rId20"/>
              </a:rPr>
              <a:t>r</a:t>
            </a:r>
            <a:r>
              <a:rPr lang="en-US" sz="1400" dirty="0"/>
              <a:t>]</a:t>
            </a:r>
          </a:p>
          <a:p>
            <a:pPr marL="285750" indent="-228600">
              <a:lnSpc>
                <a:spcPct val="90000"/>
              </a:lnSpc>
              <a:spcAft>
                <a:spcPts val="800"/>
              </a:spcAft>
              <a:buFont typeface="Arial" panose="020B0604020202020204" pitchFamily="34" charset="0"/>
              <a:buChar char="•"/>
            </a:pPr>
            <a:r>
              <a:rPr lang="en-US" sz="1400" dirty="0"/>
              <a:t>“Biophotons, are light particles that are generated within the body and are constantly radiated from the body surface. These spontaneous emissions are thought to be associated with metabolic processes” [</a:t>
            </a:r>
            <a:r>
              <a:rPr lang="en-US" sz="1400" dirty="0">
                <a:hlinkClick r:id="rId21"/>
              </a:rPr>
              <a:t>r</a:t>
            </a:r>
            <a:r>
              <a:rPr lang="en-US" sz="1400" dirty="0"/>
              <a:t>]. “Biophotons are photons, bits of light, that are generated spontaneously by most living cells. Research suggests that biophotons are created in the DNA that resides in the mitochondria in your cells.” [</a:t>
            </a:r>
            <a:r>
              <a:rPr lang="en-US" sz="1400" dirty="0">
                <a:hlinkClick r:id="rId22"/>
              </a:rPr>
              <a:t>r</a:t>
            </a:r>
            <a:r>
              <a:rPr lang="en-US" sz="1400" dirty="0"/>
              <a:t>]</a:t>
            </a:r>
          </a:p>
          <a:p>
            <a:pPr marL="285750" indent="-228600">
              <a:lnSpc>
                <a:spcPct val="90000"/>
              </a:lnSpc>
              <a:spcAft>
                <a:spcPts val="800"/>
              </a:spcAft>
              <a:buFont typeface="Arial" panose="020B0604020202020204" pitchFamily="34" charset="0"/>
              <a:buChar char="•"/>
            </a:pPr>
            <a:r>
              <a:rPr lang="en-US" sz="1400" dirty="0"/>
              <a:t>mitochondria v </a:t>
            </a:r>
            <a:r>
              <a:rPr lang="en-US" sz="1400" dirty="0" err="1"/>
              <a:t>midichlorians</a:t>
            </a:r>
            <a:r>
              <a:rPr lang="en-US" sz="1400" dirty="0"/>
              <a:t>? “life creates the force and makes it grow. Individuals’ force potential depends on their levels of midi-</a:t>
            </a:r>
            <a:r>
              <a:rPr lang="en-US" sz="1400" dirty="0" err="1"/>
              <a:t>chlorians</a:t>
            </a:r>
            <a:r>
              <a:rPr lang="en-US" sz="1400" dirty="0"/>
              <a:t>, … within living cells. The Jedi believed </a:t>
            </a:r>
            <a:r>
              <a:rPr lang="en-US" sz="1400" dirty="0" err="1"/>
              <a:t>midichlorians</a:t>
            </a:r>
            <a:r>
              <a:rPr lang="en-US" sz="1400" dirty="0"/>
              <a:t> communicated the will of the Force, which could be understood through meditation. [</a:t>
            </a:r>
            <a:r>
              <a:rPr lang="en-US" sz="1400" dirty="0">
                <a:hlinkClick r:id="rId23"/>
              </a:rPr>
              <a:t>r</a:t>
            </a:r>
            <a:r>
              <a:rPr lang="en-US" sz="1400" dirty="0"/>
              <a:t>] </a:t>
            </a:r>
            <a:r>
              <a:rPr lang="en-US" sz="1600" dirty="0"/>
              <a:t>;-) 😊</a:t>
            </a:r>
          </a:p>
          <a:p>
            <a:pPr marL="342900" indent="-228600">
              <a:lnSpc>
                <a:spcPct val="90000"/>
              </a:lnSpc>
              <a:spcAft>
                <a:spcPts val="600"/>
              </a:spcAft>
              <a:buFont typeface="Arial" panose="020B0604020202020204" pitchFamily="34" charset="0"/>
              <a:buChar char="•"/>
            </a:pPr>
            <a:r>
              <a:rPr lang="en-US" sz="1400" dirty="0"/>
              <a:t>Humans Glow via Bioluminescence, a chemical reaction that produces light energy within an organism's body. [</a:t>
            </a:r>
            <a:r>
              <a:rPr lang="en-US" sz="1400" dirty="0">
                <a:hlinkClick r:id="rId24"/>
              </a:rPr>
              <a:t>r</a:t>
            </a:r>
            <a:r>
              <a:rPr lang="en-US" sz="1400" dirty="0"/>
              <a:t>, 2016]</a:t>
            </a:r>
          </a:p>
          <a:p>
            <a:pPr marL="342900" indent="-228600">
              <a:lnSpc>
                <a:spcPct val="90000"/>
              </a:lnSpc>
              <a:spcAft>
                <a:spcPts val="600"/>
              </a:spcAft>
              <a:buFont typeface="Arial" panose="020B0604020202020204" pitchFamily="34" charset="0"/>
              <a:buChar char="•"/>
            </a:pPr>
            <a:endParaRPr lang="en-US" sz="1400" dirty="0">
              <a:effectLst/>
              <a:highlight>
                <a:srgbClr val="FFFF00"/>
              </a:highlight>
            </a:endParaRPr>
          </a:p>
        </p:txBody>
      </p:sp>
    </p:spTree>
    <p:extLst>
      <p:ext uri="{BB962C8B-B14F-4D97-AF65-F5344CB8AC3E}">
        <p14:creationId xmlns:p14="http://schemas.microsoft.com/office/powerpoint/2010/main" val="2564388868"/>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prstClr val="black"/>
                </a:solidFill>
                <a:latin typeface="Calibri" panose="020F0502020204030204"/>
              </a:rPr>
              <a:t>Time for Qs in the Tutorial.</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96780" y="58636"/>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989345" y="2522917"/>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286999" y="5069561"/>
            <a:ext cx="1330413" cy="1330413"/>
          </a:xfrm>
          <a:prstGeom prst="rect">
            <a:avLst/>
          </a:prstGeom>
        </p:spPr>
      </p:pic>
      <p:sp>
        <p:nvSpPr>
          <p:cNvPr id="4" name="Rectangle 3">
            <a:extLst>
              <a:ext uri="{FF2B5EF4-FFF2-40B4-BE49-F238E27FC236}">
                <a16:creationId xmlns:a16="http://schemas.microsoft.com/office/drawing/2014/main" id="{3C8DEE50-4FA3-0D6B-6CAF-80E694C281B9}"/>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005875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AD149A-EEA2-2E15-B61E-B49932D8513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E39690A-AA05-279D-CD29-74F901DA8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55C51B3-4362-3042-B78A-3A49CE571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355143-6D47-398B-F7EF-68B5D2EAD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C421E14-878C-8CE3-E037-25C0EC9FC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5124E1F-89B4-1C50-E34E-9F11ADBD1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9AD0F8-A98A-69C9-9E90-D0965E9DEACA}"/>
              </a:ext>
            </a:extLst>
          </p:cNvPr>
          <p:cNvSpPr>
            <a:spLocks noGrp="1"/>
          </p:cNvSpPr>
          <p:nvPr>
            <p:ph type="title"/>
          </p:nvPr>
        </p:nvSpPr>
        <p:spPr>
          <a:xfrm>
            <a:off x="786982" y="339509"/>
            <a:ext cx="9895951" cy="1033669"/>
          </a:xfrm>
        </p:spPr>
        <p:txBody>
          <a:bodyPr>
            <a:normAutofit/>
          </a:bodyPr>
          <a:lstStyle/>
          <a:p>
            <a:r>
              <a:rPr lang="en-US" sz="4800" b="1" dirty="0">
                <a:solidFill>
                  <a:srgbClr val="FFFFFF"/>
                </a:solidFill>
              </a:rPr>
              <a:t>Bg. Supplementary material</a:t>
            </a:r>
            <a:endParaRPr lang="en-GB" sz="4800" b="1" dirty="0">
              <a:solidFill>
                <a:srgbClr val="FFFFFF"/>
              </a:solidFill>
            </a:endParaRPr>
          </a:p>
        </p:txBody>
      </p:sp>
      <p:sp>
        <p:nvSpPr>
          <p:cNvPr id="3" name="TextBox 2">
            <a:extLst>
              <a:ext uri="{FF2B5EF4-FFF2-40B4-BE49-F238E27FC236}">
                <a16:creationId xmlns:a16="http://schemas.microsoft.com/office/drawing/2014/main" id="{17DF89B6-66E9-69B1-6C09-1CAFA56B1816}"/>
              </a:ext>
            </a:extLst>
          </p:cNvPr>
          <p:cNvSpPr txBox="1"/>
          <p:nvPr/>
        </p:nvSpPr>
        <p:spPr>
          <a:xfrm>
            <a:off x="509922" y="1936940"/>
            <a:ext cx="9121757" cy="4672865"/>
          </a:xfrm>
          <a:prstGeom prst="rect">
            <a:avLst/>
          </a:prstGeom>
        </p:spPr>
        <p:txBody>
          <a:bodyPr vert="horz" lIns="91440" tIns="45720" rIns="91440" bIns="45720" rtlCol="0" anchor="t">
            <a:normAutofit fontScale="77500" lnSpcReduction="20000"/>
          </a:bodyPr>
          <a:lstStyle/>
          <a:p>
            <a:pPr lvl="0">
              <a:defRPr/>
            </a:pPr>
            <a:r>
              <a:rPr lang="en-GB" sz="3200" dirty="0">
                <a:solidFill>
                  <a:prstClr val="black"/>
                </a:solidFill>
                <a:latin typeface="Calibri" panose="020F0502020204030204"/>
              </a:rPr>
              <a:t>For further information on today’s topics, see the </a:t>
            </a:r>
            <a:r>
              <a:rPr lang="en-US" sz="3200" dirty="0">
                <a:solidFill>
                  <a:prstClr val="black"/>
                </a:solidFill>
                <a:latin typeface="Calibri" panose="020F0502020204030204"/>
              </a:rPr>
              <a:t>s</a:t>
            </a:r>
            <a:r>
              <a:rPr lang="en-US" sz="3200" dirty="0">
                <a:solidFill>
                  <a:prstClr val="black"/>
                </a:solidFill>
              </a:rPr>
              <a:t>upplementary support / optional reading material on Moodle, titled</a:t>
            </a:r>
            <a:r>
              <a:rPr lang="en-GB" sz="3200" dirty="0">
                <a:solidFill>
                  <a:prstClr val="black"/>
                </a:solidFill>
                <a:latin typeface="Calibri" panose="020F0502020204030204"/>
              </a:rPr>
              <a:t>: </a:t>
            </a:r>
          </a:p>
          <a:p>
            <a:pPr marL="457200" lvl="0" indent="-457200">
              <a:buFont typeface="Arial" panose="020B0604020202020204" pitchFamily="34" charset="0"/>
              <a:buChar char="•"/>
              <a:defRPr/>
            </a:pPr>
            <a:r>
              <a:rPr lang="en-GB" sz="3200" dirty="0">
                <a:solidFill>
                  <a:prstClr val="black"/>
                </a:solidFill>
              </a:rPr>
              <a:t>OS 1 - Bg. OS History &amp; Types </a:t>
            </a:r>
          </a:p>
          <a:p>
            <a:pPr marL="457200" lvl="0" indent="-457200">
              <a:buFont typeface="Arial" panose="020B0604020202020204" pitchFamily="34" charset="0"/>
              <a:buChar char="•"/>
              <a:defRPr/>
            </a:pPr>
            <a:r>
              <a:rPr lang="en-GB" sz="3200" dirty="0">
                <a:solidFill>
                  <a:prstClr val="black"/>
                </a:solidFill>
              </a:rPr>
              <a:t>OS 1 - Bg AI Ethics &amp; Evolution</a:t>
            </a:r>
          </a:p>
          <a:p>
            <a:pPr marL="457200" lvl="0" indent="-457200">
              <a:buFont typeface="Arial" panose="020B0604020202020204" pitchFamily="34" charset="0"/>
              <a:buChar char="•"/>
              <a:defRPr/>
            </a:pPr>
            <a:r>
              <a:rPr lang="pt-BR" sz="3200" dirty="0">
                <a:solidFill>
                  <a:prstClr val="black"/>
                </a:solidFill>
              </a:rPr>
              <a:t>OS 1 - Bg. Quantum OS</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US" sz="3200" dirty="0">
                <a:solidFill>
                  <a:prstClr val="black"/>
                </a:solidFill>
                <a:latin typeface="Calibri" panose="020F0502020204030204"/>
              </a:rPr>
              <a:t>Purpose: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The above is optional additional reading. It is not mandatory or needed to complete the assessment.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It is provided in case some students would like to learn more about some of the topics covered. </a:t>
            </a:r>
          </a:p>
          <a:p>
            <a:pPr marL="457200" indent="-457200">
              <a:buFont typeface="Arial" panose="020B0604020202020204" pitchFamily="34" charset="0"/>
              <a:buChar char="•"/>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Or if you do not understand a topic covered in the this deck the ‘</a:t>
            </a:r>
            <a:r>
              <a:rPr lang="en-GB" sz="3200" dirty="0">
                <a:solidFill>
                  <a:prstClr val="black"/>
                </a:solidFill>
              </a:rPr>
              <a:t>OS 1 - Bg. OS History &amp; Types’ deck </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provides additional supportive information.</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Graphic 6" descr="Database outline">
            <a:extLst>
              <a:ext uri="{FF2B5EF4-FFF2-40B4-BE49-F238E27FC236}">
                <a16:creationId xmlns:a16="http://schemas.microsoft.com/office/drawing/2014/main" id="{3809E912-0955-964F-12DF-6E65697DDD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6803" y="1522659"/>
            <a:ext cx="2370073" cy="2370073"/>
          </a:xfrm>
          <a:prstGeom prst="rect">
            <a:avLst/>
          </a:prstGeom>
        </p:spPr>
      </p:pic>
      <p:sp>
        <p:nvSpPr>
          <p:cNvPr id="4" name="Rectangle 3">
            <a:extLst>
              <a:ext uri="{FF2B5EF4-FFF2-40B4-BE49-F238E27FC236}">
                <a16:creationId xmlns:a16="http://schemas.microsoft.com/office/drawing/2014/main" id="{DAB7C8C4-E89E-6BEB-43F1-2BBFBC87C33A}"/>
              </a:ext>
            </a:extLst>
          </p:cNvPr>
          <p:cNvSpPr/>
          <p:nvPr/>
        </p:nvSpPr>
        <p:spPr>
          <a:xfrm>
            <a:off x="79513" y="66261"/>
            <a:ext cx="12026348" cy="6705600"/>
          </a:xfrm>
          <a:prstGeom prst="rect">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914182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16659-B231-6560-4616-021475EE63DB}"/>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7543231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39A3D-2741-C4B2-8A0A-7866AF3ED3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02DF74-8FB5-5AA7-0042-BBF309E8AC81}"/>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9433456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09890-2ABB-D007-3ED1-83A4EB65CD84}"/>
              </a:ext>
            </a:extLst>
          </p:cNvPr>
          <p:cNvSpPr>
            <a:spLocks noGrp="1"/>
          </p:cNvSpPr>
          <p:nvPr>
            <p:ph type="title"/>
          </p:nvPr>
        </p:nvSpPr>
        <p:spPr>
          <a:xfrm>
            <a:off x="197031" y="169372"/>
            <a:ext cx="11797938" cy="1325563"/>
          </a:xfrm>
          <a:solidFill>
            <a:srgbClr val="002060"/>
          </a:solidFill>
        </p:spPr>
        <p:txBody>
          <a:bodyPr>
            <a:normAutofit/>
          </a:bodyPr>
          <a:lstStyle/>
          <a:p>
            <a:r>
              <a:rPr lang="en-GB" sz="4800" b="1" dirty="0">
                <a:solidFill>
                  <a:schemeClr val="bg1"/>
                </a:solidFill>
              </a:rPr>
              <a:t>Activity: </a:t>
            </a:r>
            <a:r>
              <a:rPr lang="en-GB" sz="4800" dirty="0">
                <a:solidFill>
                  <a:schemeClr val="bg1"/>
                </a:solidFill>
              </a:rPr>
              <a:t>The Best Operating System?</a:t>
            </a:r>
          </a:p>
        </p:txBody>
      </p:sp>
      <p:sp>
        <p:nvSpPr>
          <p:cNvPr id="3" name="Content Placeholder 2">
            <a:extLst>
              <a:ext uri="{FF2B5EF4-FFF2-40B4-BE49-F238E27FC236}">
                <a16:creationId xmlns:a16="http://schemas.microsoft.com/office/drawing/2014/main" id="{DFCA7066-4B52-A92D-2FF8-DFC517C7DE03}"/>
              </a:ext>
            </a:extLst>
          </p:cNvPr>
          <p:cNvSpPr>
            <a:spLocks noGrp="1"/>
          </p:cNvSpPr>
          <p:nvPr>
            <p:ph idx="1"/>
          </p:nvPr>
        </p:nvSpPr>
        <p:spPr>
          <a:xfrm>
            <a:off x="838200" y="1852129"/>
            <a:ext cx="10515600" cy="4351338"/>
          </a:xfrm>
        </p:spPr>
        <p:txBody>
          <a:bodyPr>
            <a:normAutofit/>
          </a:bodyPr>
          <a:lstStyle/>
          <a:p>
            <a:pPr marL="514350" indent="-514350">
              <a:buFont typeface="+mj-lt"/>
              <a:buAutoNum type="arabicPeriod"/>
            </a:pPr>
            <a:r>
              <a:rPr lang="en-GB" sz="3600" dirty="0"/>
              <a:t>Get into pairs or small groups of 2-4</a:t>
            </a:r>
          </a:p>
          <a:p>
            <a:pPr marL="514350" indent="-514350">
              <a:buFont typeface="+mj-lt"/>
              <a:buAutoNum type="arabicPeriod"/>
            </a:pPr>
            <a:r>
              <a:rPr lang="en-GB" sz="3600" dirty="0"/>
              <a:t>Discuss the </a:t>
            </a:r>
            <a:r>
              <a:rPr lang="en-GB" sz="3600" dirty="0">
                <a:highlight>
                  <a:srgbClr val="FFFF00"/>
                </a:highlight>
              </a:rPr>
              <a:t>pros and cons </a:t>
            </a:r>
            <a:r>
              <a:rPr lang="en-GB" sz="3600" dirty="0"/>
              <a:t>of each popular Operating system</a:t>
            </a:r>
          </a:p>
          <a:p>
            <a:pPr lvl="1"/>
            <a:r>
              <a:rPr lang="en-GB" sz="3200" dirty="0">
                <a:highlight>
                  <a:srgbClr val="FFFF00"/>
                </a:highlight>
              </a:rPr>
              <a:t>Windows</a:t>
            </a:r>
          </a:p>
          <a:p>
            <a:pPr lvl="1"/>
            <a:r>
              <a:rPr lang="en-GB" sz="3200" dirty="0">
                <a:highlight>
                  <a:srgbClr val="FFFF00"/>
                </a:highlight>
              </a:rPr>
              <a:t>Apple</a:t>
            </a:r>
          </a:p>
          <a:p>
            <a:pPr lvl="1"/>
            <a:r>
              <a:rPr lang="en-GB" sz="3200" dirty="0">
                <a:highlight>
                  <a:srgbClr val="FFFF00"/>
                </a:highlight>
              </a:rPr>
              <a:t>Linux</a:t>
            </a:r>
          </a:p>
          <a:p>
            <a:pPr lvl="1"/>
            <a:r>
              <a:rPr lang="en-GB" sz="3200" dirty="0">
                <a:highlight>
                  <a:srgbClr val="FFFF00"/>
                </a:highlight>
              </a:rPr>
              <a:t>Android</a:t>
            </a:r>
          </a:p>
          <a:p>
            <a:pPr marL="514350" indent="-514350">
              <a:buFont typeface="+mj-lt"/>
              <a:buAutoNum type="arabicPeriod"/>
            </a:pPr>
            <a:r>
              <a:rPr lang="en-GB" sz="3600" dirty="0"/>
              <a:t>And try to decide </a:t>
            </a:r>
            <a:r>
              <a:rPr lang="en-GB" sz="3600" dirty="0">
                <a:highlight>
                  <a:srgbClr val="FFFF00"/>
                </a:highlight>
              </a:rPr>
              <a:t>which is the best overall OS</a:t>
            </a:r>
            <a:r>
              <a:rPr lang="en-GB" sz="3600" dirty="0"/>
              <a:t>?</a:t>
            </a:r>
          </a:p>
        </p:txBody>
      </p:sp>
    </p:spTree>
    <p:extLst>
      <p:ext uri="{BB962C8B-B14F-4D97-AF65-F5344CB8AC3E}">
        <p14:creationId xmlns:p14="http://schemas.microsoft.com/office/powerpoint/2010/main" val="38121791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F31450-0926-1E46-119E-966ADC9BE14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A2BAF0-215F-B308-73B6-D342B6BE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FB56E57-36F6-D7EF-4CBE-3A1A7BF7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C070B62-B02E-7FA1-980F-CED1D35EC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5FEAC36-2B98-787B-6132-C850A6C7E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621B92C-AE2B-C109-4E4C-3A301539B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5A9E01-D04F-B9D1-4BD6-0A0538B15D1B}"/>
              </a:ext>
            </a:extLst>
          </p:cNvPr>
          <p:cNvSpPr>
            <a:spLocks noGrp="1"/>
          </p:cNvSpPr>
          <p:nvPr>
            <p:ph type="title"/>
          </p:nvPr>
        </p:nvSpPr>
        <p:spPr>
          <a:xfrm>
            <a:off x="290508" y="271320"/>
            <a:ext cx="11442142" cy="1033669"/>
          </a:xfrm>
        </p:spPr>
        <p:txBody>
          <a:bodyPr>
            <a:normAutofit/>
          </a:bodyPr>
          <a:lstStyle/>
          <a:p>
            <a:r>
              <a:rPr lang="en-GB" sz="4800" b="1" dirty="0">
                <a:solidFill>
                  <a:schemeClr val="bg1"/>
                </a:solidFill>
              </a:rPr>
              <a:t>Activity: </a:t>
            </a:r>
            <a:r>
              <a:rPr lang="en-GB" sz="4800" b="1" dirty="0">
                <a:solidFill>
                  <a:srgbClr val="FFFFFF"/>
                </a:solidFill>
              </a:rPr>
              <a:t>Q. Which OSs do you use?</a:t>
            </a:r>
          </a:p>
        </p:txBody>
      </p:sp>
      <p:sp>
        <p:nvSpPr>
          <p:cNvPr id="11" name="Content Placeholder 3">
            <a:extLst>
              <a:ext uri="{FF2B5EF4-FFF2-40B4-BE49-F238E27FC236}">
                <a16:creationId xmlns:a16="http://schemas.microsoft.com/office/drawing/2014/main" id="{56310820-C9FB-6329-1057-7FE1485726B3}"/>
              </a:ext>
            </a:extLst>
          </p:cNvPr>
          <p:cNvSpPr>
            <a:spLocks noGrp="1"/>
          </p:cNvSpPr>
          <p:nvPr>
            <p:ph idx="1"/>
          </p:nvPr>
        </p:nvSpPr>
        <p:spPr>
          <a:xfrm>
            <a:off x="377436" y="1920862"/>
            <a:ext cx="10456010" cy="4351338"/>
          </a:xfrm>
        </p:spPr>
        <p:txBody>
          <a:bodyPr>
            <a:normAutofit lnSpcReduction="10000"/>
          </a:bodyPr>
          <a:lstStyle/>
          <a:p>
            <a:pPr marL="0" indent="0">
              <a:buNone/>
            </a:pPr>
            <a:r>
              <a:rPr lang="en-US" dirty="0"/>
              <a:t>Tutor:</a:t>
            </a:r>
          </a:p>
          <a:p>
            <a:pPr marL="457200" indent="-457200">
              <a:buFont typeface="+mj-lt"/>
              <a:buAutoNum type="arabicPeriod"/>
            </a:pPr>
            <a:r>
              <a:rPr lang="en-US" sz="2400" dirty="0"/>
              <a:t>Goto </a:t>
            </a:r>
            <a:r>
              <a:rPr lang="en-US" sz="2400" dirty="0">
                <a:hlinkClick r:id="rId3"/>
              </a:rPr>
              <a:t>link</a:t>
            </a:r>
            <a:r>
              <a:rPr lang="en-US" sz="2400" dirty="0"/>
              <a:t>, </a:t>
            </a:r>
            <a:r>
              <a:rPr lang="en-US" sz="2400" b="1" dirty="0"/>
              <a:t>Start Session </a:t>
            </a:r>
            <a:r>
              <a:rPr lang="en-US" sz="2400" dirty="0"/>
              <a:t>‘Operating Systems’ </a:t>
            </a:r>
            <a:r>
              <a:rPr lang="en-US" sz="2400" b="1" dirty="0"/>
              <a:t>&gt; Open Poll &gt; Present Fullscreen</a:t>
            </a:r>
            <a:r>
              <a:rPr lang="en-US" sz="2400" dirty="0"/>
              <a:t>. When ready </a:t>
            </a:r>
            <a:r>
              <a:rPr lang="en-US" sz="2400" b="1" dirty="0"/>
              <a:t>End</a:t>
            </a:r>
            <a:r>
              <a:rPr lang="en-US" sz="2400" dirty="0"/>
              <a:t> poll.</a:t>
            </a:r>
            <a:endParaRPr lang="en-US" sz="3200" dirty="0"/>
          </a:p>
          <a:p>
            <a:pPr marL="0" indent="0">
              <a:buNone/>
            </a:pPr>
            <a:r>
              <a:rPr lang="en-US" sz="3200" b="1" dirty="0">
                <a:highlight>
                  <a:srgbClr val="FFFF00"/>
                </a:highlight>
              </a:rPr>
              <a:t>Students:</a:t>
            </a:r>
          </a:p>
          <a:p>
            <a:pPr marL="457200" indent="-457200">
              <a:buAutoNum type="arabicPeriod"/>
            </a:pPr>
            <a:r>
              <a:rPr lang="en-US" sz="3200" dirty="0"/>
              <a:t>In a </a:t>
            </a:r>
            <a:r>
              <a:rPr lang="en-US" sz="3200" b="1" dirty="0"/>
              <a:t>Web Browser </a:t>
            </a:r>
            <a:r>
              <a:rPr lang="en-US" sz="3200" dirty="0" err="1"/>
              <a:t>goto</a:t>
            </a:r>
            <a:r>
              <a:rPr lang="en-US" sz="3200" dirty="0"/>
              <a:t>: </a:t>
            </a:r>
            <a:r>
              <a:rPr lang="en-US" sz="4400" b="1" dirty="0" err="1">
                <a:solidFill>
                  <a:srgbClr val="0005E2"/>
                </a:solidFill>
              </a:rPr>
              <a:t>Vevox.app</a:t>
            </a:r>
            <a:endParaRPr lang="en-US" sz="3200" b="1" dirty="0">
              <a:solidFill>
                <a:srgbClr val="0005E2"/>
              </a:solidFill>
            </a:endParaRPr>
          </a:p>
          <a:p>
            <a:pPr marL="457200" indent="-457200">
              <a:buAutoNum type="arabicPeriod"/>
            </a:pPr>
            <a:r>
              <a:rPr lang="en-US" sz="3200" dirty="0"/>
              <a:t>Enter Session id: </a:t>
            </a:r>
            <a:r>
              <a:rPr lang="en-US" sz="4400" b="1" dirty="0">
                <a:solidFill>
                  <a:srgbClr val="0005E2"/>
                </a:solidFill>
              </a:rPr>
              <a:t>168-049-116</a:t>
            </a:r>
          </a:p>
          <a:p>
            <a:pPr marL="457200" indent="-457200">
              <a:buFont typeface="Arial" panose="020B0604020202020204" pitchFamily="34" charset="0"/>
              <a:buAutoNum type="arabicPeriod"/>
            </a:pPr>
            <a:r>
              <a:rPr lang="en-US" sz="3200" b="1" dirty="0"/>
              <a:t>Scroll down </a:t>
            </a:r>
            <a:r>
              <a:rPr lang="en-US" sz="3200" dirty="0"/>
              <a:t>to view &amp; </a:t>
            </a:r>
            <a:r>
              <a:rPr lang="en-US" sz="4400" b="1" dirty="0">
                <a:solidFill>
                  <a:srgbClr val="0005E2"/>
                </a:solidFill>
              </a:rPr>
              <a:t>select options</a:t>
            </a:r>
            <a:r>
              <a:rPr lang="en-US" sz="3200" dirty="0"/>
              <a:t>.</a:t>
            </a:r>
          </a:p>
          <a:p>
            <a:pPr marL="0" indent="0">
              <a:buNone/>
            </a:pPr>
            <a:r>
              <a:rPr lang="en-GB" sz="3200" dirty="0"/>
              <a:t>* </a:t>
            </a:r>
            <a:r>
              <a:rPr lang="en-GB" sz="3200" dirty="0">
                <a:highlight>
                  <a:srgbClr val="FFFF00"/>
                </a:highlight>
              </a:rPr>
              <a:t>Save the screenshot in your </a:t>
            </a:r>
            <a:r>
              <a:rPr lang="en-US" sz="3200" dirty="0">
                <a:highlight>
                  <a:srgbClr val="FFFF00"/>
                </a:highlight>
              </a:rPr>
              <a:t>‘</a:t>
            </a:r>
            <a:r>
              <a:rPr lang="en-US" sz="3200" b="1" dirty="0">
                <a:highlight>
                  <a:srgbClr val="FFFF00"/>
                </a:highlight>
              </a:rPr>
              <a:t>Lecture Activity log</a:t>
            </a:r>
            <a:r>
              <a:rPr lang="en-US" sz="3200" dirty="0">
                <a:highlight>
                  <a:srgbClr val="FFFF00"/>
                </a:highlight>
              </a:rPr>
              <a:t>’ file</a:t>
            </a:r>
            <a:r>
              <a:rPr lang="en-US" sz="3200" dirty="0"/>
              <a:t>.</a:t>
            </a:r>
            <a:endParaRPr lang="en-US" sz="3200" b="1" dirty="0"/>
          </a:p>
          <a:p>
            <a:pPr marL="0" indent="0">
              <a:buNone/>
            </a:pPr>
            <a:endParaRPr lang="en-US" sz="3200" dirty="0"/>
          </a:p>
          <a:p>
            <a:pPr marL="457200" indent="-457200">
              <a:buAutoNum type="arabicPeriod"/>
            </a:pPr>
            <a:endParaRPr lang="en-US" sz="3200" b="1" dirty="0"/>
          </a:p>
        </p:txBody>
      </p:sp>
      <p:pic>
        <p:nvPicPr>
          <p:cNvPr id="3" name="Picture 2" descr="10 Best Operating Systems for Laptops and Computers [2021 LIST]">
            <a:extLst>
              <a:ext uri="{FF2B5EF4-FFF2-40B4-BE49-F238E27FC236}">
                <a16:creationId xmlns:a16="http://schemas.microsoft.com/office/drawing/2014/main" id="{391A0763-5254-C456-21D0-4D81F00B36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05870" y="3107635"/>
            <a:ext cx="3855077" cy="17856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D7AC25-1363-83EB-A538-4A2820DFE506}"/>
              </a:ext>
            </a:extLst>
          </p:cNvPr>
          <p:cNvSpPr txBox="1"/>
          <p:nvPr/>
        </p:nvSpPr>
        <p:spPr>
          <a:xfrm>
            <a:off x="331053" y="1275026"/>
            <a:ext cx="4558687" cy="584775"/>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DengXian" panose="02010600030101010101" pitchFamily="2" charset="-122"/>
                <a:cs typeface="Times New Roman" panose="02020603050405020304" pitchFamily="18" charset="0"/>
              </a:rPr>
              <a:t>Quick 30 second Activity.</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97446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6C7D46-C73A-1AEC-FFE0-6A35F70BCFD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29A9A5-EAB9-CE96-890D-ABEED3CAA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26096E2-180E-12AE-3579-48885DB1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4F7481D-1E02-8421-5D71-597D18787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FA77172-81CE-DFD5-2A5B-225B4045F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76E190F-3BB1-46E6-FB19-70127C8D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5E9ED-9193-1AD3-462D-028BBED92CD0}"/>
              </a:ext>
            </a:extLst>
          </p:cNvPr>
          <p:cNvSpPr>
            <a:spLocks noGrp="1"/>
          </p:cNvSpPr>
          <p:nvPr>
            <p:ph type="title"/>
          </p:nvPr>
        </p:nvSpPr>
        <p:spPr>
          <a:xfrm>
            <a:off x="290508" y="271320"/>
            <a:ext cx="11442142" cy="1033669"/>
          </a:xfrm>
        </p:spPr>
        <p:txBody>
          <a:bodyPr>
            <a:normAutofit fontScale="90000"/>
          </a:bodyPr>
          <a:lstStyle/>
          <a:p>
            <a:r>
              <a:rPr lang="en-GB" sz="4800" b="1" dirty="0">
                <a:solidFill>
                  <a:schemeClr val="bg1"/>
                </a:solidFill>
              </a:rPr>
              <a:t>Poll Activity: </a:t>
            </a:r>
            <a:r>
              <a:rPr lang="en-GB" sz="4800" b="1" dirty="0">
                <a:solidFill>
                  <a:srgbClr val="FFFFFF"/>
                </a:solidFill>
              </a:rPr>
              <a:t>Q. Which OS does this Logo represent?</a:t>
            </a:r>
          </a:p>
        </p:txBody>
      </p:sp>
      <p:sp>
        <p:nvSpPr>
          <p:cNvPr id="11" name="Content Placeholder 3">
            <a:extLst>
              <a:ext uri="{FF2B5EF4-FFF2-40B4-BE49-F238E27FC236}">
                <a16:creationId xmlns:a16="http://schemas.microsoft.com/office/drawing/2014/main" id="{559E31D3-A1E3-5C9D-D3F5-EB58D4FFB176}"/>
              </a:ext>
            </a:extLst>
          </p:cNvPr>
          <p:cNvSpPr>
            <a:spLocks noGrp="1"/>
          </p:cNvSpPr>
          <p:nvPr>
            <p:ph idx="1"/>
          </p:nvPr>
        </p:nvSpPr>
        <p:spPr>
          <a:xfrm>
            <a:off x="331053" y="1938611"/>
            <a:ext cx="10456010" cy="4351338"/>
          </a:xfrm>
        </p:spPr>
        <p:txBody>
          <a:bodyPr>
            <a:normAutofit/>
          </a:bodyPr>
          <a:lstStyle/>
          <a:p>
            <a:pPr marL="0" indent="0">
              <a:buNone/>
            </a:pPr>
            <a:r>
              <a:rPr lang="en-US" dirty="0"/>
              <a:t>Tutor:</a:t>
            </a:r>
          </a:p>
          <a:p>
            <a:pPr marL="457200" indent="-457200">
              <a:buFont typeface="+mj-lt"/>
              <a:buAutoNum type="arabicPeriod"/>
            </a:pPr>
            <a:r>
              <a:rPr lang="en-US" sz="2400" dirty="0"/>
              <a:t>Goto </a:t>
            </a:r>
            <a:r>
              <a:rPr lang="en-US" sz="2400" dirty="0">
                <a:hlinkClick r:id="rId3"/>
              </a:rPr>
              <a:t>link</a:t>
            </a:r>
            <a:r>
              <a:rPr lang="en-US" sz="2400" dirty="0"/>
              <a:t>, </a:t>
            </a:r>
            <a:r>
              <a:rPr lang="en-US" sz="2400" b="1" dirty="0"/>
              <a:t>Start Session &gt; Open Poll &gt; Present Fullscreen</a:t>
            </a:r>
            <a:r>
              <a:rPr lang="en-US" sz="2400" dirty="0"/>
              <a:t>. When ready </a:t>
            </a:r>
            <a:r>
              <a:rPr lang="en-US" sz="2400" b="1" dirty="0"/>
              <a:t>End</a:t>
            </a:r>
            <a:r>
              <a:rPr lang="en-US" sz="2400" dirty="0"/>
              <a:t> poll.</a:t>
            </a:r>
          </a:p>
          <a:p>
            <a:pPr marL="0" indent="0">
              <a:buNone/>
            </a:pPr>
            <a:r>
              <a:rPr lang="en-US" sz="3200" b="1" dirty="0">
                <a:highlight>
                  <a:srgbClr val="FFFF00"/>
                </a:highlight>
              </a:rPr>
              <a:t>Students:</a:t>
            </a:r>
          </a:p>
          <a:p>
            <a:pPr marL="457200" indent="-457200">
              <a:buAutoNum type="arabicPeriod"/>
            </a:pPr>
            <a:r>
              <a:rPr lang="en-US" sz="3200" dirty="0"/>
              <a:t>In a </a:t>
            </a:r>
            <a:r>
              <a:rPr lang="en-US" sz="3200" b="1" dirty="0"/>
              <a:t>Web Browser </a:t>
            </a:r>
            <a:r>
              <a:rPr lang="en-US" sz="3200" dirty="0" err="1"/>
              <a:t>goto</a:t>
            </a:r>
            <a:r>
              <a:rPr lang="en-US" sz="3200" dirty="0"/>
              <a:t>: </a:t>
            </a:r>
            <a:r>
              <a:rPr lang="en-US" sz="4400" b="1" dirty="0" err="1">
                <a:solidFill>
                  <a:srgbClr val="0005E2"/>
                </a:solidFill>
              </a:rPr>
              <a:t>Vevox.app</a:t>
            </a:r>
            <a:endParaRPr lang="en-US" sz="4400" b="1" dirty="0">
              <a:solidFill>
                <a:srgbClr val="0005E2"/>
              </a:solidFill>
            </a:endParaRPr>
          </a:p>
          <a:p>
            <a:pPr marL="457200" indent="-457200">
              <a:buAutoNum type="arabicPeriod"/>
            </a:pPr>
            <a:r>
              <a:rPr lang="en-US" sz="3200" dirty="0"/>
              <a:t>Enter Session id: </a:t>
            </a:r>
            <a:r>
              <a:rPr lang="en-US" sz="4400" b="1" dirty="0">
                <a:solidFill>
                  <a:srgbClr val="0005E2"/>
                </a:solidFill>
              </a:rPr>
              <a:t>168-049-116</a:t>
            </a:r>
          </a:p>
          <a:p>
            <a:pPr marL="457200" indent="-457200">
              <a:buAutoNum type="arabicPeriod"/>
            </a:pPr>
            <a:r>
              <a:rPr lang="en-US" sz="3200" b="1" dirty="0"/>
              <a:t>Scroll down </a:t>
            </a:r>
            <a:r>
              <a:rPr lang="en-US" sz="3200" dirty="0"/>
              <a:t>to view &amp; </a:t>
            </a:r>
            <a:r>
              <a:rPr lang="en-US" sz="4400" b="1" dirty="0">
                <a:solidFill>
                  <a:srgbClr val="0005E2"/>
                </a:solidFill>
              </a:rPr>
              <a:t>select an option</a:t>
            </a:r>
            <a:r>
              <a:rPr lang="en-US" sz="3200" dirty="0"/>
              <a:t>.</a:t>
            </a:r>
          </a:p>
          <a:p>
            <a:pPr marL="0" indent="0">
              <a:buNone/>
            </a:pPr>
            <a:r>
              <a:rPr lang="en-GB" sz="3200" dirty="0"/>
              <a:t>* </a:t>
            </a:r>
            <a:r>
              <a:rPr lang="en-GB" sz="3200" dirty="0">
                <a:highlight>
                  <a:srgbClr val="FFFF00"/>
                </a:highlight>
              </a:rPr>
              <a:t>Save the screenshot in your </a:t>
            </a:r>
            <a:r>
              <a:rPr lang="en-US" sz="3200" dirty="0">
                <a:highlight>
                  <a:srgbClr val="FFFF00"/>
                </a:highlight>
              </a:rPr>
              <a:t>‘</a:t>
            </a:r>
            <a:r>
              <a:rPr lang="en-US" sz="3200" b="1" dirty="0">
                <a:highlight>
                  <a:srgbClr val="FFFF00"/>
                </a:highlight>
              </a:rPr>
              <a:t>Lecture Activity log</a:t>
            </a:r>
            <a:r>
              <a:rPr lang="en-US" sz="3200" dirty="0">
                <a:highlight>
                  <a:srgbClr val="FFFF00"/>
                </a:highlight>
              </a:rPr>
              <a:t>’ file</a:t>
            </a:r>
            <a:r>
              <a:rPr lang="en-US" sz="3200" dirty="0"/>
              <a:t>.</a:t>
            </a:r>
            <a:endParaRPr lang="en-US" sz="3200" b="1" dirty="0"/>
          </a:p>
        </p:txBody>
      </p:sp>
      <p:pic>
        <p:nvPicPr>
          <p:cNvPr id="3" name="Picture 2" descr="Linux - Wikipedia">
            <a:extLst>
              <a:ext uri="{FF2B5EF4-FFF2-40B4-BE49-F238E27FC236}">
                <a16:creationId xmlns:a16="http://schemas.microsoft.com/office/drawing/2014/main" id="{3C5F81BE-3B0F-8E2B-0AF4-5BA1414D4E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6313" y="2772247"/>
            <a:ext cx="2351803" cy="27850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73A74C6-4C53-7ED6-184A-DE591237A3AD}"/>
              </a:ext>
            </a:extLst>
          </p:cNvPr>
          <p:cNvSpPr txBox="1"/>
          <p:nvPr/>
        </p:nvSpPr>
        <p:spPr>
          <a:xfrm>
            <a:off x="331053" y="1275026"/>
            <a:ext cx="4558687" cy="584775"/>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DengXian" panose="02010600030101010101" pitchFamily="2" charset="-122"/>
                <a:cs typeface="Times New Roman" panose="02020603050405020304" pitchFamily="18" charset="0"/>
              </a:rPr>
              <a:t>Quick 30 second Activity.</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139255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0D5828-288E-6E5F-8154-7A75D1E13F5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FC03BA-AEC0-4F73-47B7-13907D63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34166FB-8917-2DA3-89D3-7C94327F0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9A01C25-39C9-36DE-0874-BC0258D7C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34D11E3-2BF4-D5B4-E215-9DC724213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C9BCF59-984F-CD43-4C9C-8C93C3A15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42E636-F47D-2AB0-3582-B6112EC1CB6D}"/>
              </a:ext>
            </a:extLst>
          </p:cNvPr>
          <p:cNvSpPr>
            <a:spLocks noGrp="1"/>
          </p:cNvSpPr>
          <p:nvPr>
            <p:ph type="title"/>
          </p:nvPr>
        </p:nvSpPr>
        <p:spPr>
          <a:xfrm>
            <a:off x="290508" y="271320"/>
            <a:ext cx="11442142" cy="1033669"/>
          </a:xfrm>
        </p:spPr>
        <p:txBody>
          <a:bodyPr>
            <a:normAutofit fontScale="90000"/>
          </a:bodyPr>
          <a:lstStyle/>
          <a:p>
            <a:r>
              <a:rPr lang="en-GB" sz="4800" b="1">
                <a:solidFill>
                  <a:schemeClr val="bg1"/>
                </a:solidFill>
              </a:rPr>
              <a:t>Poll Activity: </a:t>
            </a:r>
            <a:r>
              <a:rPr lang="en-GB" sz="4800" b="1">
                <a:solidFill>
                  <a:srgbClr val="FFFFFF"/>
                </a:solidFill>
              </a:rPr>
              <a:t>Q. Which OS does this Logo represent?</a:t>
            </a:r>
            <a:endParaRPr lang="en-GB" sz="4800" b="1" dirty="0">
              <a:solidFill>
                <a:srgbClr val="FFFFFF"/>
              </a:solidFill>
            </a:endParaRPr>
          </a:p>
        </p:txBody>
      </p:sp>
      <p:sp>
        <p:nvSpPr>
          <p:cNvPr id="11" name="Content Placeholder 3">
            <a:extLst>
              <a:ext uri="{FF2B5EF4-FFF2-40B4-BE49-F238E27FC236}">
                <a16:creationId xmlns:a16="http://schemas.microsoft.com/office/drawing/2014/main" id="{7E46CDFC-60DE-310F-68C6-F28137E6626B}"/>
              </a:ext>
            </a:extLst>
          </p:cNvPr>
          <p:cNvSpPr>
            <a:spLocks noGrp="1"/>
          </p:cNvSpPr>
          <p:nvPr>
            <p:ph idx="1"/>
          </p:nvPr>
        </p:nvSpPr>
        <p:spPr>
          <a:xfrm>
            <a:off x="331053" y="1920862"/>
            <a:ext cx="10456010" cy="4351338"/>
          </a:xfrm>
        </p:spPr>
        <p:txBody>
          <a:bodyPr>
            <a:normAutofit/>
          </a:bodyPr>
          <a:lstStyle/>
          <a:p>
            <a:pPr marL="0" indent="0">
              <a:buNone/>
            </a:pPr>
            <a:r>
              <a:rPr lang="en-US" dirty="0"/>
              <a:t>Tutor:</a:t>
            </a:r>
          </a:p>
          <a:p>
            <a:pPr marL="457200" indent="-457200">
              <a:buFont typeface="+mj-lt"/>
              <a:buAutoNum type="arabicPeriod"/>
            </a:pPr>
            <a:r>
              <a:rPr lang="en-US" sz="2400" dirty="0"/>
              <a:t>Goto </a:t>
            </a:r>
            <a:r>
              <a:rPr lang="en-US" sz="2400" dirty="0">
                <a:hlinkClick r:id="rId3"/>
              </a:rPr>
              <a:t>link</a:t>
            </a:r>
            <a:r>
              <a:rPr lang="en-US" sz="2400" dirty="0"/>
              <a:t>, </a:t>
            </a:r>
            <a:r>
              <a:rPr lang="en-US" sz="2400" b="1" dirty="0"/>
              <a:t>Start Session &gt; Open Poll &gt; Present Fullscreen</a:t>
            </a:r>
            <a:r>
              <a:rPr lang="en-US" sz="2400" dirty="0"/>
              <a:t>. When ready </a:t>
            </a:r>
            <a:r>
              <a:rPr lang="en-US" sz="2400" b="1" dirty="0"/>
              <a:t>End</a:t>
            </a:r>
            <a:r>
              <a:rPr lang="en-US" sz="2400" dirty="0"/>
              <a:t> poll.</a:t>
            </a:r>
            <a:endParaRPr lang="en-US" sz="3200" dirty="0"/>
          </a:p>
          <a:p>
            <a:pPr marL="0" indent="0">
              <a:buNone/>
            </a:pPr>
            <a:r>
              <a:rPr lang="en-US" sz="3200" b="1" dirty="0">
                <a:highlight>
                  <a:srgbClr val="FFFF00"/>
                </a:highlight>
              </a:rPr>
              <a:t>Students:</a:t>
            </a:r>
          </a:p>
          <a:p>
            <a:pPr marL="457200" indent="-457200">
              <a:buAutoNum type="arabicPeriod"/>
            </a:pPr>
            <a:r>
              <a:rPr lang="en-US" sz="3200" dirty="0"/>
              <a:t>In a </a:t>
            </a:r>
            <a:r>
              <a:rPr lang="en-US" sz="3200" b="1" dirty="0"/>
              <a:t>Web Browser </a:t>
            </a:r>
            <a:r>
              <a:rPr lang="en-US" sz="3200" dirty="0" err="1"/>
              <a:t>goto</a:t>
            </a:r>
            <a:r>
              <a:rPr lang="en-US" sz="3200" dirty="0"/>
              <a:t>: </a:t>
            </a:r>
            <a:r>
              <a:rPr lang="en-US" sz="4400" b="1" dirty="0" err="1">
                <a:solidFill>
                  <a:srgbClr val="0005E2"/>
                </a:solidFill>
              </a:rPr>
              <a:t>Vevox.app</a:t>
            </a:r>
            <a:endParaRPr lang="en-US" sz="3200" b="1" dirty="0">
              <a:solidFill>
                <a:srgbClr val="0005E2"/>
              </a:solidFill>
            </a:endParaRPr>
          </a:p>
          <a:p>
            <a:pPr marL="457200" indent="-457200">
              <a:buAutoNum type="arabicPeriod"/>
            </a:pPr>
            <a:r>
              <a:rPr lang="en-US" sz="3200" dirty="0"/>
              <a:t>Enter Session id: </a:t>
            </a:r>
            <a:r>
              <a:rPr lang="en-US" sz="4400" b="1" dirty="0">
                <a:solidFill>
                  <a:srgbClr val="0005E2"/>
                </a:solidFill>
              </a:rPr>
              <a:t>168-049-116</a:t>
            </a:r>
          </a:p>
          <a:p>
            <a:pPr marL="457200" indent="-457200">
              <a:buFont typeface="Arial" panose="020B0604020202020204" pitchFamily="34" charset="0"/>
              <a:buAutoNum type="arabicPeriod"/>
            </a:pPr>
            <a:r>
              <a:rPr lang="en-US" sz="3200" b="1" dirty="0"/>
              <a:t>Scroll down </a:t>
            </a:r>
            <a:r>
              <a:rPr lang="en-US" sz="3200" dirty="0"/>
              <a:t>to view &amp; </a:t>
            </a:r>
            <a:r>
              <a:rPr lang="en-US" sz="4400" b="1" dirty="0">
                <a:solidFill>
                  <a:srgbClr val="0005E2"/>
                </a:solidFill>
              </a:rPr>
              <a:t>select an option</a:t>
            </a:r>
            <a:r>
              <a:rPr lang="en-US" sz="3200" dirty="0"/>
              <a:t>.</a:t>
            </a:r>
          </a:p>
          <a:p>
            <a:pPr marL="0" indent="0">
              <a:buNone/>
            </a:pPr>
            <a:r>
              <a:rPr lang="en-GB" sz="3200" dirty="0"/>
              <a:t>* </a:t>
            </a:r>
            <a:r>
              <a:rPr lang="en-GB" sz="3200" dirty="0">
                <a:highlight>
                  <a:srgbClr val="FFFF00"/>
                </a:highlight>
              </a:rPr>
              <a:t>Save the screenshot in your </a:t>
            </a:r>
            <a:r>
              <a:rPr lang="en-US" sz="3200" dirty="0">
                <a:highlight>
                  <a:srgbClr val="FFFF00"/>
                </a:highlight>
              </a:rPr>
              <a:t>‘</a:t>
            </a:r>
            <a:r>
              <a:rPr lang="en-US" sz="3200" b="1" dirty="0">
                <a:highlight>
                  <a:srgbClr val="FFFF00"/>
                </a:highlight>
              </a:rPr>
              <a:t>Lecture Activity log</a:t>
            </a:r>
            <a:r>
              <a:rPr lang="en-US" sz="3200" dirty="0">
                <a:highlight>
                  <a:srgbClr val="FFFF00"/>
                </a:highlight>
              </a:rPr>
              <a:t>’ file</a:t>
            </a:r>
            <a:r>
              <a:rPr lang="en-US" sz="3200" dirty="0"/>
              <a:t>.</a:t>
            </a:r>
            <a:endParaRPr lang="en-US" sz="3200" b="1" dirty="0"/>
          </a:p>
          <a:p>
            <a:pPr marL="0" indent="0">
              <a:buNone/>
            </a:pPr>
            <a:endParaRPr lang="en-US" sz="3200" b="1" dirty="0"/>
          </a:p>
        </p:txBody>
      </p:sp>
      <p:pic>
        <p:nvPicPr>
          <p:cNvPr id="2050" name="Picture 2" descr="FreeBSD necked">
            <a:extLst>
              <a:ext uri="{FF2B5EF4-FFF2-40B4-BE49-F238E27FC236}">
                <a16:creationId xmlns:a16="http://schemas.microsoft.com/office/drawing/2014/main" id="{037B89AC-B31C-37C2-D090-70814A1E14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34619" y="3188455"/>
            <a:ext cx="2543590" cy="24654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2D6C64B-A087-73C5-55CF-AFF990057E17}"/>
              </a:ext>
            </a:extLst>
          </p:cNvPr>
          <p:cNvSpPr txBox="1"/>
          <p:nvPr/>
        </p:nvSpPr>
        <p:spPr>
          <a:xfrm>
            <a:off x="331053" y="1275026"/>
            <a:ext cx="4558687" cy="584775"/>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DengXian" panose="02010600030101010101" pitchFamily="2" charset="-122"/>
                <a:cs typeface="Times New Roman" panose="02020603050405020304" pitchFamily="18" charset="0"/>
              </a:rPr>
              <a:t>Quick 30 second Activity.</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8780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17117</TotalTime>
  <Words>7352</Words>
  <Application>Microsoft Office PowerPoint</Application>
  <PresentationFormat>Widescreen</PresentationFormat>
  <Paragraphs>495</Paragraphs>
  <Slides>64</Slides>
  <Notes>53</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64</vt:i4>
      </vt:variant>
    </vt:vector>
  </HeadingPairs>
  <TitlesOfParts>
    <vt:vector size="76" baseType="lpstr">
      <vt:lpstr>DengXian</vt:lpstr>
      <vt:lpstr>Google Sans</vt:lpstr>
      <vt:lpstr>Aptos</vt:lpstr>
      <vt:lpstr>arial</vt:lpstr>
      <vt:lpstr>arial</vt:lpstr>
      <vt:lpstr>Calibri</vt:lpstr>
      <vt:lpstr>Calibri Light</vt:lpstr>
      <vt:lpstr>Segoe UI</vt:lpstr>
      <vt:lpstr>Times New Roman</vt:lpstr>
      <vt:lpstr>Ubuntu</vt:lpstr>
      <vt:lpstr>Wingdings</vt:lpstr>
      <vt:lpstr>Office Theme</vt:lpstr>
      <vt:lpstr>Bg. OS Lectures &amp; tutorials</vt:lpstr>
      <vt:lpstr>Overview</vt:lpstr>
      <vt:lpstr>MS Azure VM email</vt:lpstr>
      <vt:lpstr>Recommended: BYOD</vt:lpstr>
      <vt:lpstr>Lecture 1:  Introduction to Operating Systems </vt:lpstr>
      <vt:lpstr>Section 1: Module overview</vt:lpstr>
      <vt:lpstr>Module &amp; Tutors</vt:lpstr>
      <vt:lpstr>Computer Systems</vt:lpstr>
      <vt:lpstr>Module Learning &amp; Assessment</vt:lpstr>
      <vt:lpstr>Module Overview (OS part):</vt:lpstr>
      <vt:lpstr>Section 2: Introduction to Operating Systems</vt:lpstr>
      <vt:lpstr>PowerPoint Presentation</vt:lpstr>
      <vt:lpstr>Activity: Q. Operating System?</vt:lpstr>
      <vt:lpstr>System and Application software</vt:lpstr>
      <vt:lpstr>What is an Operating System</vt:lpstr>
      <vt:lpstr>Brief History of Computing &amp; Operating Systems</vt:lpstr>
      <vt:lpstr>Layers of an Operating System</vt:lpstr>
      <vt:lpstr>PowerPoint Presentation</vt:lpstr>
      <vt:lpstr>PowerPoint Presentation</vt:lpstr>
      <vt:lpstr>What does an Operating System do:</vt:lpstr>
      <vt:lpstr>Bg. Some Benefits of Operating Systems:</vt:lpstr>
      <vt:lpstr>Memory &amp; Process Management</vt:lpstr>
      <vt:lpstr>What does an Operating System do:</vt:lpstr>
      <vt:lpstr>Activity: Q. 5 most used OSs today?</vt:lpstr>
      <vt:lpstr>Activity: Q. Which OSs do you use?</vt:lpstr>
      <vt:lpstr>Activity: Q. What is the best OS?</vt:lpstr>
      <vt:lpstr>Q. Which OS does this Logo represent?</vt:lpstr>
      <vt:lpstr>4th Gen. OSs - 70s to early 90s: Personal Computers</vt:lpstr>
      <vt:lpstr>Q. Which OS does this Logo represent?</vt:lpstr>
      <vt:lpstr>4th Gen. OSs - 70s to early 90s: PCs</vt:lpstr>
      <vt:lpstr>Bg. Daemon</vt:lpstr>
      <vt:lpstr>Bg. Darwin OS</vt:lpstr>
      <vt:lpstr>Bg. Dragon 32</vt:lpstr>
      <vt:lpstr>4th Gen. OSs 1990s: GUIs &amp; Networking</vt:lpstr>
      <vt:lpstr>Bg. Linux (pronounced LYN-ux)</vt:lpstr>
      <vt:lpstr>5th Gen. OSs 1990s-Present:  Mobile and Cloud Computing</vt:lpstr>
      <vt:lpstr>Bg. Timeline of Key Operating Systems</vt:lpstr>
      <vt:lpstr>The 5 most OSs used today</vt:lpstr>
      <vt:lpstr>Bg. OS Market Share: Overall - 2025</vt:lpstr>
      <vt:lpstr>Bg. The most popular OS used today</vt:lpstr>
      <vt:lpstr>Linux &amp; Server Operating Systems</vt:lpstr>
      <vt:lpstr>5th Gen. OSs - Present: IoT and Edge Computing </vt:lpstr>
      <vt:lpstr>Bg. IoT and Edge Computing </vt:lpstr>
      <vt:lpstr>5th &amp; 6th Gen. OSs: AI Operating Systems</vt:lpstr>
      <vt:lpstr>Bg. Salute: MS Clippy</vt:lpstr>
      <vt:lpstr>Bg. VR, AR, MR &amp; Spatial Computing </vt:lpstr>
      <vt:lpstr>Next Gen. OSs: Present &amp; future:  AI &amp; Quantum Operating Systems</vt:lpstr>
      <vt:lpstr>Bg. Video:‘Kaba AI OS’</vt:lpstr>
      <vt:lpstr>Bg. AI in Network Operating Systems</vt:lpstr>
      <vt:lpstr>Riverlane’s ‘Deltaflow OS’:  Quantum Computer Operating System</vt:lpstr>
      <vt:lpstr>Bg. Riverlane’s YouTube Channel</vt:lpstr>
      <vt:lpstr>Qubits &amp; Quantum Computers</vt:lpstr>
      <vt:lpstr>Quantum Computers &amp; the  Human brain</vt:lpstr>
      <vt:lpstr>The World’s most powerful Computer</vt:lpstr>
      <vt:lpstr>Bg. Human potential</vt:lpstr>
      <vt:lpstr>Bg. Photons, Biophotons &amp; Bioluminescence </vt:lpstr>
      <vt:lpstr>Register</vt:lpstr>
      <vt:lpstr>Bg. Supplementary material</vt:lpstr>
      <vt:lpstr>The end.</vt:lpstr>
      <vt:lpstr>Archive slides.</vt:lpstr>
      <vt:lpstr>Activity: The Best Operating System?</vt:lpstr>
      <vt:lpstr>Activity: Q. Which OSs do you use?</vt:lpstr>
      <vt:lpstr>Poll Activity: Q. Which OS does this Logo represent?</vt:lpstr>
      <vt:lpstr>Poll Activity: Q. Which OS does this Logo represent?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108</cp:revision>
  <dcterms:created xsi:type="dcterms:W3CDTF">2021-01-22T17:10:31Z</dcterms:created>
  <dcterms:modified xsi:type="dcterms:W3CDTF">2026-02-24T10:20:01Z</dcterms:modified>
</cp:coreProperties>
</file>