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1" r:id="rId5"/>
    <p:sldId id="257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chardscastlesoapbox.co.uk/cm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2020-21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673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few ‘lectures’ online (these will be scheduled in the calendar), supervisions will need to be booked from then onwards</a:t>
            </a:r>
          </a:p>
          <a:p>
            <a:endParaRPr lang="en-GB" dirty="0"/>
          </a:p>
          <a:p>
            <a:r>
              <a:rPr lang="en-GB" dirty="0"/>
              <a:t>Main contact will be with your supervisor (Rich S), lectures do not happen all year</a:t>
            </a:r>
          </a:p>
          <a:p>
            <a:endParaRPr lang="en-GB" dirty="0"/>
          </a:p>
          <a:p>
            <a:r>
              <a:rPr lang="en-GB" dirty="0"/>
              <a:t>Groups will have to book supervision slots when they want to discuss something – supervisions don’t need to happen every week</a:t>
            </a:r>
          </a:p>
          <a:p>
            <a:endParaRPr lang="en-GB" dirty="0"/>
          </a:p>
          <a:p>
            <a:r>
              <a:rPr lang="en-GB" dirty="0"/>
              <a:t>Individual ‘teams’ will be created for each group to work in and schedule meetings with each other (or Rich S)</a:t>
            </a:r>
          </a:p>
        </p:txBody>
      </p:sp>
    </p:spTree>
    <p:extLst>
      <p:ext uri="{BB962C8B-B14F-4D97-AF65-F5344CB8AC3E}">
        <p14:creationId xmlns:p14="http://schemas.microsoft.com/office/powerpoint/2010/main" val="2354176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9921" r="25146" b="-1"/>
          <a:stretch/>
        </p:blipFill>
        <p:spPr>
          <a:xfrm>
            <a:off x="20" y="10"/>
            <a:ext cx="2734036" cy="6867719"/>
          </a:xfrm>
          <a:custGeom>
            <a:avLst/>
            <a:gdLst>
              <a:gd name="connsiteX0" fmla="*/ 0 w 2734056"/>
              <a:gd name="connsiteY0" fmla="*/ 0 h 6858000"/>
              <a:gd name="connsiteX1" fmla="*/ 1674254 w 2734056"/>
              <a:gd name="connsiteY1" fmla="*/ 0 h 6858000"/>
              <a:gd name="connsiteX2" fmla="*/ 2734056 w 2734056"/>
              <a:gd name="connsiteY2" fmla="*/ 6850199 h 6858000"/>
              <a:gd name="connsiteX3" fmla="*/ 2734056 w 2734056"/>
              <a:gd name="connsiteY3" fmla="*/ 6858000 h 6858000"/>
              <a:gd name="connsiteX4" fmla="*/ 461457 w 2734056"/>
              <a:gd name="connsiteY4" fmla="*/ 6858000 h 6858000"/>
              <a:gd name="connsiteX5" fmla="*/ 0 w 2734056"/>
              <a:gd name="connsiteY5" fmla="*/ 41341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6" name="Isosceles Triangle 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2021-22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To research, cost-analyse, design and implement a soap box rally car</a:t>
            </a:r>
          </a:p>
          <a:p>
            <a:r>
              <a:rPr lang="en-GB" dirty="0"/>
              <a:t>Cars will be designed to follow the Richard’s castle soapbox challenge </a:t>
            </a:r>
            <a:r>
              <a:rPr lang="en-GB" dirty="0">
                <a:hlinkClick r:id="rId3"/>
              </a:rPr>
              <a:t>http://www.richardscastlesoapbox.co.uk/cms/</a:t>
            </a:r>
            <a:endParaRPr lang="en-GB" dirty="0"/>
          </a:p>
          <a:p>
            <a:r>
              <a:rPr lang="en-GB" dirty="0"/>
              <a:t>Cars will need to adhere to the sporting rules and regulations</a:t>
            </a:r>
          </a:p>
        </p:txBody>
      </p:sp>
    </p:spTree>
    <p:extLst>
      <p:ext uri="{BB962C8B-B14F-4D97-AF65-F5344CB8AC3E}">
        <p14:creationId xmlns:p14="http://schemas.microsoft.com/office/powerpoint/2010/main" val="2841050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assignment research and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Materials </a:t>
            </a:r>
            <a:r>
              <a:rPr lang="en-GB" dirty="0"/>
              <a:t>– which materials would be suitable to construct the kart from and why? </a:t>
            </a:r>
          </a:p>
          <a:p>
            <a:r>
              <a:rPr lang="en-GB" b="1" dirty="0"/>
              <a:t>Costing </a:t>
            </a:r>
            <a:r>
              <a:rPr lang="en-GB" dirty="0"/>
              <a:t>– explain why you have chosen certain materials, construction processes, steering/braking methods etc.</a:t>
            </a:r>
          </a:p>
          <a:p>
            <a:r>
              <a:rPr lang="en-GB" b="1" dirty="0"/>
              <a:t>Dynamics/driveability </a:t>
            </a:r>
            <a:r>
              <a:rPr lang="en-GB" dirty="0"/>
              <a:t>– explain why you have designed the car to look the way that it is, again look at steering, braking methods, aerodynamics etc. (this shouldn’t be exhaustive or analytical – that is for assignment 2)</a:t>
            </a:r>
          </a:p>
          <a:p>
            <a:r>
              <a:rPr lang="en-GB" dirty="0"/>
              <a:t> </a:t>
            </a:r>
            <a:r>
              <a:rPr lang="en-GB" b="1" dirty="0"/>
              <a:t>Organisation and communication</a:t>
            </a:r>
            <a:r>
              <a:rPr lang="en-GB" dirty="0"/>
              <a:t> – show how you have organised your group work via Gantt charts and meeting minutes. This is normally the hardest part of a group project!</a:t>
            </a:r>
          </a:p>
          <a:p>
            <a:r>
              <a:rPr lang="en-GB" b="1" dirty="0"/>
              <a:t>Design work</a:t>
            </a:r>
            <a:r>
              <a:rPr lang="en-GB" dirty="0"/>
              <a:t> – come up with 3+ possible designs that you could see as viable, pencil drawings are fine, I don’t expect any CAD (assignment 2)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6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Project: 60% assignment </a:t>
            </a:r>
            <a:r>
              <a:rPr lang="en-GB" dirty="0"/>
              <a:t>(background research, costing, materials, initial designs)</a:t>
            </a:r>
          </a:p>
          <a:p>
            <a:pPr marL="0" indent="0">
              <a:buNone/>
            </a:pPr>
            <a:r>
              <a:rPr lang="en-GB" dirty="0"/>
              <a:t>                  </a:t>
            </a:r>
            <a:r>
              <a:rPr lang="en-GB" b="1" dirty="0"/>
              <a:t>40% assignment </a:t>
            </a:r>
            <a:r>
              <a:rPr lang="en-GB" dirty="0"/>
              <a:t>(final designs, analysis, conclusions,          				                             presentation)</a:t>
            </a:r>
          </a:p>
          <a:p>
            <a:pPr marL="0" indent="0">
              <a:buNone/>
            </a:pPr>
            <a:r>
              <a:rPr lang="en-GB" i="1" dirty="0"/>
              <a:t>Marks will be adjusted via a peer-assessment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122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for this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project will be run in groups. You will need to get in to groups of </a:t>
            </a:r>
            <a:r>
              <a:rPr lang="en-GB" dirty="0" err="1"/>
              <a:t>approx</a:t>
            </a:r>
            <a:r>
              <a:rPr lang="en-GB" dirty="0"/>
              <a:t> 5 people. Add your names to the spreadsheet by next Monday. </a:t>
            </a:r>
          </a:p>
          <a:p>
            <a:endParaRPr lang="en-GB" dirty="0"/>
          </a:p>
          <a:p>
            <a:r>
              <a:rPr lang="en-GB" dirty="0"/>
              <a:t>Give your team a name (suitable ones please!)</a:t>
            </a:r>
          </a:p>
          <a:p>
            <a:endParaRPr lang="en-GB" dirty="0"/>
          </a:p>
          <a:p>
            <a:r>
              <a:rPr lang="en-GB" dirty="0"/>
              <a:t>Have a discussion about what team roles you would like (team manager/finances/materials/chief designer etc.)</a:t>
            </a:r>
          </a:p>
          <a:p>
            <a:endParaRPr lang="en-GB" dirty="0"/>
          </a:p>
          <a:p>
            <a:r>
              <a:rPr lang="en-GB" dirty="0"/>
              <a:t>All areas will need effort. If you feel people are not pulling their weight, please communicate this to your supervisor. Peer assessment will be used.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1521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81</TotalTime>
  <Words>424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Project</vt:lpstr>
      <vt:lpstr>Lecture strategy</vt:lpstr>
      <vt:lpstr>2021-22 Project</vt:lpstr>
      <vt:lpstr>First assignment research and aims</vt:lpstr>
      <vt:lpstr>Assessment strategy</vt:lpstr>
      <vt:lpstr>Task for this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Pre-Project/Project</dc:title>
  <dc:creator>Richard Sutton</dc:creator>
  <cp:lastModifiedBy>Richard Sutton</cp:lastModifiedBy>
  <cp:revision>19</cp:revision>
  <dcterms:created xsi:type="dcterms:W3CDTF">2016-10-02T15:53:19Z</dcterms:created>
  <dcterms:modified xsi:type="dcterms:W3CDTF">2021-10-03T12:12:36Z</dcterms:modified>
</cp:coreProperties>
</file>