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5"/>
  </p:notesMasterIdLst>
  <p:handoutMasterIdLst>
    <p:handoutMasterId r:id="rId6"/>
  </p:handoutMasterIdLst>
  <p:sldIdLst>
    <p:sldId id="500" r:id="rId4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D579"/>
    <a:srgbClr val="FF9183"/>
    <a:srgbClr val="C8FFCE"/>
    <a:srgbClr val="FFECEE"/>
    <a:srgbClr val="E2C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–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362"/>
    <p:restoredTop sz="95230" autoAdjust="0"/>
  </p:normalViewPr>
  <p:slideViewPr>
    <p:cSldViewPr snapToGrid="0" snapToObjects="1">
      <p:cViewPr varScale="1">
        <p:scale>
          <a:sx n="60" d="100"/>
          <a:sy n="60" d="100"/>
        </p:scale>
        <p:origin x="192" y="86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10/23/23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10/23/23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10/23/23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10/23/23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D0688-DF66-C241-8BE9-9EA3463255D3}" type="datetimeFigureOut">
              <a:rPr lang="en-US" smtClean="0"/>
              <a:t>10/23/23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7DC31-3421-464B-B875-DF9FF90E6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9327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BECF6-F5E9-C44F-9C37-6056D49FC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B07D8-5925-DA4D-B8B1-F9DC7CB567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834C5-AC5D-9642-87CC-51ABCFA69E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60EBF6-E397-A847-B3FB-39643FBC02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8E32BB-CBD7-9943-A4C1-C1044402F6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84307E-DF4D-F742-B893-0828E20A1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23/10/23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9B1A86-2CD1-8D4D-9CAC-F7CAA4E63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1704C2-716A-0242-AFF5-2F0F7FE5E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77657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9.xml"/><Relationship Id="rId21" Type="http://schemas.openxmlformats.org/officeDocument/2006/relationships/slideLayout" Target="../slideLayouts/slideLayout27.xml"/><Relationship Id="rId7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8.xml"/><Relationship Id="rId16" Type="http://schemas.openxmlformats.org/officeDocument/2006/relationships/slideLayout" Target="../slideLayouts/slideLayout22.xml"/><Relationship Id="rId20" Type="http://schemas.openxmlformats.org/officeDocument/2006/relationships/slideLayout" Target="../slideLayouts/slideLayout26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20.xml"/><Relationship Id="rId22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D57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5" r:id="rId3"/>
    <p:sldLayoutId id="2147484086" r:id="rId4"/>
    <p:sldLayoutId id="2147484087" r:id="rId5"/>
    <p:sldLayoutId id="2147484088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D57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37" r:id="rId2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D57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3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Backboard"/>
          <p:cNvSpPr/>
          <p:nvPr/>
        </p:nvSpPr>
        <p:spPr>
          <a:xfrm>
            <a:off x="0" y="-1"/>
            <a:ext cx="12192000" cy="6848475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81" name="Battleship"/>
          <p:cNvGrpSpPr/>
          <p:nvPr/>
        </p:nvGrpSpPr>
        <p:grpSpPr>
          <a:xfrm rot="5400000">
            <a:off x="7295130" y="3575276"/>
            <a:ext cx="1080000" cy="5040000"/>
            <a:chOff x="3320999" y="1651967"/>
            <a:chExt cx="1080000" cy="5040000"/>
          </a:xfrm>
        </p:grpSpPr>
        <p:sp>
          <p:nvSpPr>
            <p:cNvPr id="82" name="Base"/>
            <p:cNvSpPr/>
            <p:nvPr/>
          </p:nvSpPr>
          <p:spPr>
            <a:xfrm>
              <a:off x="3320999" y="1651967"/>
              <a:ext cx="1080000" cy="5040000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83" name="Points"/>
            <p:cNvGrpSpPr/>
            <p:nvPr/>
          </p:nvGrpSpPr>
          <p:grpSpPr>
            <a:xfrm>
              <a:off x="3575517" y="1989784"/>
              <a:ext cx="561729" cy="4438418"/>
              <a:chOff x="3575517" y="1989145"/>
              <a:chExt cx="561729" cy="4438418"/>
            </a:xfrm>
            <a:solidFill>
              <a:srgbClr val="FF9999"/>
            </a:solidFill>
          </p:grpSpPr>
          <p:sp>
            <p:nvSpPr>
              <p:cNvPr id="84" name="1 Point"/>
              <p:cNvSpPr/>
              <p:nvPr/>
            </p:nvSpPr>
            <p:spPr>
              <a:xfrm>
                <a:off x="3680999" y="1989145"/>
                <a:ext cx="360000" cy="36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5" name="1 Point"/>
              <p:cNvSpPr/>
              <p:nvPr/>
            </p:nvSpPr>
            <p:spPr>
              <a:xfrm>
                <a:off x="3597246" y="3235528"/>
                <a:ext cx="540000" cy="54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7" name="1 Point"/>
              <p:cNvSpPr/>
              <p:nvPr/>
            </p:nvSpPr>
            <p:spPr>
              <a:xfrm>
                <a:off x="3575517" y="4595695"/>
                <a:ext cx="540000" cy="54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88" name="1 Point"/>
              <p:cNvSpPr/>
              <p:nvPr/>
            </p:nvSpPr>
            <p:spPr>
              <a:xfrm>
                <a:off x="3680999" y="6067563"/>
                <a:ext cx="360000" cy="36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89" name="Cruiser"/>
          <p:cNvGrpSpPr/>
          <p:nvPr/>
        </p:nvGrpSpPr>
        <p:grpSpPr>
          <a:xfrm>
            <a:off x="9684620" y="1510305"/>
            <a:ext cx="1080000" cy="3600000"/>
            <a:chOff x="3320999" y="3291179"/>
            <a:chExt cx="1080000" cy="3441713"/>
          </a:xfrm>
          <a:solidFill>
            <a:srgbClr val="FFFF00"/>
          </a:solidFill>
        </p:grpSpPr>
        <p:sp>
          <p:nvSpPr>
            <p:cNvPr id="90" name="Base"/>
            <p:cNvSpPr/>
            <p:nvPr/>
          </p:nvSpPr>
          <p:spPr>
            <a:xfrm>
              <a:off x="3320999" y="3291179"/>
              <a:ext cx="1080000" cy="3441713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91" name="Points"/>
            <p:cNvGrpSpPr/>
            <p:nvPr/>
          </p:nvGrpSpPr>
          <p:grpSpPr>
            <a:xfrm>
              <a:off x="3597946" y="3511576"/>
              <a:ext cx="540000" cy="2984954"/>
              <a:chOff x="3597946" y="3510937"/>
              <a:chExt cx="540000" cy="2984954"/>
            </a:xfrm>
            <a:grpFill/>
          </p:grpSpPr>
          <p:sp>
            <p:nvSpPr>
              <p:cNvPr id="92" name="1 Point"/>
              <p:cNvSpPr/>
              <p:nvPr/>
            </p:nvSpPr>
            <p:spPr>
              <a:xfrm>
                <a:off x="3667054" y="3510937"/>
                <a:ext cx="360000" cy="36000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94" name="1 Point"/>
              <p:cNvSpPr/>
              <p:nvPr/>
            </p:nvSpPr>
            <p:spPr>
              <a:xfrm>
                <a:off x="3597946" y="4717938"/>
                <a:ext cx="540000" cy="54000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95" name="1 Point"/>
              <p:cNvSpPr/>
              <p:nvPr/>
            </p:nvSpPr>
            <p:spPr>
              <a:xfrm>
                <a:off x="3680999" y="6135891"/>
                <a:ext cx="360000" cy="36000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96" name="Destroyer_1"/>
          <p:cNvGrpSpPr/>
          <p:nvPr/>
        </p:nvGrpSpPr>
        <p:grpSpPr>
          <a:xfrm rot="5400000">
            <a:off x="2133360" y="2317974"/>
            <a:ext cx="1080000" cy="2258700"/>
            <a:chOff x="3333245" y="4696582"/>
            <a:chExt cx="1080000" cy="1943207"/>
          </a:xfrm>
          <a:solidFill>
            <a:srgbClr val="002060"/>
          </a:solidFill>
        </p:grpSpPr>
        <p:sp>
          <p:nvSpPr>
            <p:cNvPr id="97" name="Base"/>
            <p:cNvSpPr/>
            <p:nvPr/>
          </p:nvSpPr>
          <p:spPr>
            <a:xfrm>
              <a:off x="3333245" y="4696582"/>
              <a:ext cx="1080000" cy="1943207"/>
            </a:xfrm>
            <a:prstGeom prst="ellips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98" name="Points"/>
            <p:cNvGrpSpPr/>
            <p:nvPr/>
          </p:nvGrpSpPr>
          <p:grpSpPr>
            <a:xfrm>
              <a:off x="3678287" y="4936355"/>
              <a:ext cx="373900" cy="1476510"/>
              <a:chOff x="3678287" y="4935716"/>
              <a:chExt cx="373900" cy="1476510"/>
            </a:xfrm>
            <a:grpFill/>
          </p:grpSpPr>
          <p:sp>
            <p:nvSpPr>
              <p:cNvPr id="99" name="1 Point"/>
              <p:cNvSpPr/>
              <p:nvPr/>
            </p:nvSpPr>
            <p:spPr>
              <a:xfrm>
                <a:off x="3678287" y="4935716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01" name="1 Point"/>
              <p:cNvSpPr/>
              <p:nvPr/>
            </p:nvSpPr>
            <p:spPr>
              <a:xfrm>
                <a:off x="3692187" y="6102511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228" name="Destroyer_2"/>
          <p:cNvGrpSpPr/>
          <p:nvPr/>
        </p:nvGrpSpPr>
        <p:grpSpPr>
          <a:xfrm rot="5400000">
            <a:off x="3567490" y="2262825"/>
            <a:ext cx="1080000" cy="2258700"/>
            <a:chOff x="3333245" y="4696582"/>
            <a:chExt cx="1080000" cy="1943207"/>
          </a:xfrm>
          <a:solidFill>
            <a:srgbClr val="002060"/>
          </a:solidFill>
        </p:grpSpPr>
        <p:sp>
          <p:nvSpPr>
            <p:cNvPr id="229" name="Base"/>
            <p:cNvSpPr/>
            <p:nvPr/>
          </p:nvSpPr>
          <p:spPr>
            <a:xfrm>
              <a:off x="3333245" y="4696582"/>
              <a:ext cx="1080000" cy="1943207"/>
            </a:xfrm>
            <a:prstGeom prst="ellips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30" name="Points"/>
            <p:cNvGrpSpPr/>
            <p:nvPr/>
          </p:nvGrpSpPr>
          <p:grpSpPr>
            <a:xfrm>
              <a:off x="3678287" y="4936355"/>
              <a:ext cx="373900" cy="1476510"/>
              <a:chOff x="3678287" y="4935716"/>
              <a:chExt cx="373900" cy="1476510"/>
            </a:xfrm>
            <a:grpFill/>
          </p:grpSpPr>
          <p:sp>
            <p:nvSpPr>
              <p:cNvPr id="231" name="1 Point"/>
              <p:cNvSpPr/>
              <p:nvPr/>
            </p:nvSpPr>
            <p:spPr>
              <a:xfrm>
                <a:off x="3678287" y="4935716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32" name="1 Point"/>
              <p:cNvSpPr/>
              <p:nvPr/>
            </p:nvSpPr>
            <p:spPr>
              <a:xfrm>
                <a:off x="3692187" y="6102511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233" name="Submarine_1"/>
          <p:cNvGrpSpPr/>
          <p:nvPr/>
        </p:nvGrpSpPr>
        <p:grpSpPr>
          <a:xfrm>
            <a:off x="1464142" y="1595331"/>
            <a:ext cx="1080000" cy="900000"/>
            <a:chOff x="3333245" y="5887526"/>
            <a:chExt cx="1080000" cy="774289"/>
          </a:xfrm>
          <a:solidFill>
            <a:srgbClr val="002060"/>
          </a:solidFill>
        </p:grpSpPr>
        <p:sp>
          <p:nvSpPr>
            <p:cNvPr id="234" name="Base"/>
            <p:cNvSpPr/>
            <p:nvPr/>
          </p:nvSpPr>
          <p:spPr>
            <a:xfrm>
              <a:off x="3333245" y="5887526"/>
              <a:ext cx="1080000" cy="774289"/>
            </a:xfrm>
            <a:prstGeom prst="ellipse">
              <a:avLst/>
            </a:prstGeom>
            <a:solidFill>
              <a:srgbClr val="7030A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37" name="1 Point"/>
            <p:cNvSpPr/>
            <p:nvPr/>
          </p:nvSpPr>
          <p:spPr>
            <a:xfrm>
              <a:off x="3693245" y="6119814"/>
              <a:ext cx="360000" cy="309715"/>
            </a:xfrm>
            <a:prstGeom prst="ellipse">
              <a:avLst/>
            </a:prstGeom>
            <a:solidFill>
              <a:srgbClr val="CC99FF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43" name="Submarine_2"/>
          <p:cNvGrpSpPr/>
          <p:nvPr/>
        </p:nvGrpSpPr>
        <p:grpSpPr>
          <a:xfrm>
            <a:off x="1405783" y="5645276"/>
            <a:ext cx="1080000" cy="900000"/>
            <a:chOff x="3333245" y="5887526"/>
            <a:chExt cx="1080000" cy="774289"/>
          </a:xfrm>
          <a:solidFill>
            <a:srgbClr val="002060"/>
          </a:solidFill>
        </p:grpSpPr>
        <p:sp>
          <p:nvSpPr>
            <p:cNvPr id="244" name="Base"/>
            <p:cNvSpPr/>
            <p:nvPr/>
          </p:nvSpPr>
          <p:spPr>
            <a:xfrm>
              <a:off x="3333245" y="5887526"/>
              <a:ext cx="1080000" cy="774289"/>
            </a:xfrm>
            <a:prstGeom prst="ellipse">
              <a:avLst/>
            </a:prstGeom>
            <a:solidFill>
              <a:srgbClr val="7030A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5" name="1 Point"/>
            <p:cNvSpPr/>
            <p:nvPr/>
          </p:nvSpPr>
          <p:spPr>
            <a:xfrm>
              <a:off x="3693245" y="6119814"/>
              <a:ext cx="360000" cy="309715"/>
            </a:xfrm>
            <a:prstGeom prst="ellipse">
              <a:avLst/>
            </a:prstGeom>
            <a:solidFill>
              <a:srgbClr val="CC99FF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8" name="Top-left Corner"/>
          <p:cNvSpPr/>
          <p:nvPr/>
        </p:nvSpPr>
        <p:spPr>
          <a:xfrm>
            <a:off x="0" y="0"/>
            <a:ext cx="1296000" cy="1333607"/>
          </a:xfrm>
          <a:prstGeom prst="rect">
            <a:avLst/>
          </a:prstGeom>
          <a:gradFill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_left"/>
          <p:cNvSpPr/>
          <p:nvPr/>
        </p:nvSpPr>
        <p:spPr>
          <a:xfrm>
            <a:off x="0" y="1328705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6" name="B_left"/>
          <p:cNvSpPr/>
          <p:nvPr/>
        </p:nvSpPr>
        <p:spPr>
          <a:xfrm>
            <a:off x="0" y="2709803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7" name="C_left"/>
          <p:cNvSpPr/>
          <p:nvPr/>
        </p:nvSpPr>
        <p:spPr>
          <a:xfrm>
            <a:off x="0" y="4090901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8" name="D_left"/>
          <p:cNvSpPr/>
          <p:nvPr/>
        </p:nvSpPr>
        <p:spPr>
          <a:xfrm>
            <a:off x="0" y="5472000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209" name="A_right"/>
          <p:cNvSpPr/>
          <p:nvPr/>
        </p:nvSpPr>
        <p:spPr>
          <a:xfrm>
            <a:off x="10900983" y="1328705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210" name="B_right"/>
          <p:cNvSpPr/>
          <p:nvPr/>
        </p:nvSpPr>
        <p:spPr>
          <a:xfrm>
            <a:off x="10876013" y="2735798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211" name="C_right"/>
          <p:cNvSpPr/>
          <p:nvPr/>
        </p:nvSpPr>
        <p:spPr>
          <a:xfrm>
            <a:off x="10900983" y="4090901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212" name="D_right"/>
          <p:cNvSpPr/>
          <p:nvPr/>
        </p:nvSpPr>
        <p:spPr>
          <a:xfrm>
            <a:off x="10900983" y="5472000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11" name="1"/>
          <p:cNvSpPr/>
          <p:nvPr/>
        </p:nvSpPr>
        <p:spPr>
          <a:xfrm>
            <a:off x="129327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63" name="2"/>
          <p:cNvSpPr/>
          <p:nvPr/>
        </p:nvSpPr>
        <p:spPr>
          <a:xfrm>
            <a:off x="266535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69" name="3"/>
          <p:cNvSpPr/>
          <p:nvPr/>
        </p:nvSpPr>
        <p:spPr>
          <a:xfrm>
            <a:off x="4037424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75" name="4"/>
          <p:cNvSpPr/>
          <p:nvPr/>
        </p:nvSpPr>
        <p:spPr>
          <a:xfrm>
            <a:off x="5409498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81" name="5"/>
          <p:cNvSpPr/>
          <p:nvPr/>
        </p:nvSpPr>
        <p:spPr>
          <a:xfrm>
            <a:off x="6781572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87" name="6"/>
          <p:cNvSpPr/>
          <p:nvPr/>
        </p:nvSpPr>
        <p:spPr>
          <a:xfrm>
            <a:off x="815364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93" name="7"/>
          <p:cNvSpPr/>
          <p:nvPr/>
        </p:nvSpPr>
        <p:spPr>
          <a:xfrm>
            <a:off x="952572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19" name="Word01"/>
          <p:cNvSpPr/>
          <p:nvPr/>
        </p:nvSpPr>
        <p:spPr>
          <a:xfrm>
            <a:off x="8141699" y="2733083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popcorn</a:t>
            </a:r>
          </a:p>
        </p:txBody>
      </p:sp>
      <p:sp>
        <p:nvSpPr>
          <p:cNvPr id="164" name="Word02"/>
          <p:cNvSpPr/>
          <p:nvPr/>
        </p:nvSpPr>
        <p:spPr>
          <a:xfrm>
            <a:off x="2672750" y="4121770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afal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</p:txBody>
      </p:sp>
      <p:sp>
        <p:nvSpPr>
          <p:cNvPr id="170" name="Word03"/>
          <p:cNvSpPr/>
          <p:nvPr/>
        </p:nvSpPr>
        <p:spPr>
          <a:xfrm>
            <a:off x="6790644" y="2732947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ffonio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Mamgu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6" name="Word04"/>
          <p:cNvSpPr/>
          <p:nvPr/>
        </p:nvSpPr>
        <p:spPr>
          <a:xfrm>
            <a:off x="4044852" y="4083343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jam</a:t>
            </a:r>
          </a:p>
        </p:txBody>
      </p:sp>
      <p:sp>
        <p:nvSpPr>
          <p:cNvPr id="182" name="Word05"/>
          <p:cNvSpPr/>
          <p:nvPr/>
        </p:nvSpPr>
        <p:spPr>
          <a:xfrm>
            <a:off x="2636379" y="5462474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te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8" name="Word06"/>
          <p:cNvSpPr/>
          <p:nvPr/>
        </p:nvSpPr>
        <p:spPr>
          <a:xfrm>
            <a:off x="1276030" y="4118946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pasta</a:t>
            </a:r>
          </a:p>
        </p:txBody>
      </p:sp>
      <p:sp>
        <p:nvSpPr>
          <p:cNvPr id="194" name="Word07"/>
          <p:cNvSpPr/>
          <p:nvPr/>
        </p:nvSpPr>
        <p:spPr>
          <a:xfrm>
            <a:off x="6787370" y="4116220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cacen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Word08"/>
          <p:cNvSpPr/>
          <p:nvPr/>
        </p:nvSpPr>
        <p:spPr>
          <a:xfrm>
            <a:off x="9518130" y="2707929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oren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5" name="Word09"/>
          <p:cNvSpPr/>
          <p:nvPr/>
        </p:nvSpPr>
        <p:spPr>
          <a:xfrm>
            <a:off x="8129168" y="4108666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siopa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1" name="Word10"/>
          <p:cNvSpPr/>
          <p:nvPr/>
        </p:nvSpPr>
        <p:spPr>
          <a:xfrm>
            <a:off x="5392951" y="135786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7" name="Word11"/>
          <p:cNvSpPr/>
          <p:nvPr/>
        </p:nvSpPr>
        <p:spPr>
          <a:xfrm>
            <a:off x="6765025" y="135786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3" name="Word12"/>
          <p:cNvSpPr/>
          <p:nvPr/>
        </p:nvSpPr>
        <p:spPr>
          <a:xfrm>
            <a:off x="8137099" y="135786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canu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carioci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9" name="Word13"/>
          <p:cNvSpPr/>
          <p:nvPr/>
        </p:nvSpPr>
        <p:spPr>
          <a:xfrm>
            <a:off x="9509173" y="135786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coffi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5" name="Word14"/>
          <p:cNvSpPr/>
          <p:nvPr/>
        </p:nvSpPr>
        <p:spPr>
          <a:xfrm>
            <a:off x="6790031" y="549990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sudd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afal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Word15"/>
          <p:cNvSpPr/>
          <p:nvPr/>
        </p:nvSpPr>
        <p:spPr>
          <a:xfrm>
            <a:off x="9518130" y="4087150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 fontScale="92500"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gem</a:t>
            </a: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6" name="Word16"/>
          <p:cNvSpPr/>
          <p:nvPr/>
        </p:nvSpPr>
        <p:spPr>
          <a:xfrm>
            <a:off x="5409498" y="5477655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mefus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2" name="Word17"/>
          <p:cNvSpPr/>
          <p:nvPr/>
        </p:nvSpPr>
        <p:spPr>
          <a:xfrm>
            <a:off x="8163265" y="5500110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gwylio’r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teledu</a:t>
            </a:r>
          </a:p>
        </p:txBody>
      </p:sp>
      <p:sp>
        <p:nvSpPr>
          <p:cNvPr id="178" name="Word18"/>
          <p:cNvSpPr/>
          <p:nvPr/>
        </p:nvSpPr>
        <p:spPr>
          <a:xfrm>
            <a:off x="5409498" y="4092779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rygbi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" name="Word19"/>
          <p:cNvSpPr/>
          <p:nvPr/>
        </p:nvSpPr>
        <p:spPr>
          <a:xfrm>
            <a:off x="4045852" y="1347299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banana</a:t>
            </a:r>
          </a:p>
        </p:txBody>
      </p:sp>
      <p:sp>
        <p:nvSpPr>
          <p:cNvPr id="190" name="Word20"/>
          <p:cNvSpPr/>
          <p:nvPr/>
        </p:nvSpPr>
        <p:spPr>
          <a:xfrm>
            <a:off x="1287360" y="134979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6" name="Word21"/>
          <p:cNvSpPr/>
          <p:nvPr/>
        </p:nvSpPr>
        <p:spPr>
          <a:xfrm>
            <a:off x="2659434" y="134979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sinema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Word22"/>
          <p:cNvSpPr/>
          <p:nvPr/>
        </p:nvSpPr>
        <p:spPr>
          <a:xfrm>
            <a:off x="9539646" y="5466371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llaeth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7" name="Word23"/>
          <p:cNvSpPr/>
          <p:nvPr/>
        </p:nvSpPr>
        <p:spPr>
          <a:xfrm>
            <a:off x="1282917" y="5508202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 fontScale="92500"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dro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3" name="Word24"/>
          <p:cNvSpPr/>
          <p:nvPr/>
        </p:nvSpPr>
        <p:spPr>
          <a:xfrm>
            <a:off x="4026666" y="5461242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hufen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ia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9" name="Word25"/>
          <p:cNvSpPr/>
          <p:nvPr/>
        </p:nvSpPr>
        <p:spPr>
          <a:xfrm>
            <a:off x="5419368" y="2708102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mafon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5" name="Word26"/>
          <p:cNvSpPr/>
          <p:nvPr/>
        </p:nvSpPr>
        <p:spPr>
          <a:xfrm>
            <a:off x="4045852" y="2726520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siopa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bwyd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1" name="Word27"/>
          <p:cNvSpPr/>
          <p:nvPr/>
        </p:nvSpPr>
        <p:spPr>
          <a:xfrm>
            <a:off x="1287360" y="2729019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tost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7" name="Word28"/>
          <p:cNvSpPr/>
          <p:nvPr/>
        </p:nvSpPr>
        <p:spPr>
          <a:xfrm>
            <a:off x="2648676" y="2729019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paentio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8" name="Top-left Corner"/>
          <p:cNvSpPr/>
          <p:nvPr/>
        </p:nvSpPr>
        <p:spPr>
          <a:xfrm>
            <a:off x="10900983" y="0"/>
            <a:ext cx="1296000" cy="1333607"/>
          </a:xfrm>
          <a:prstGeom prst="rect">
            <a:avLst/>
          </a:prstGeom>
          <a:gradFill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7" name="Grid"/>
          <p:cNvGrpSpPr/>
          <p:nvPr/>
        </p:nvGrpSpPr>
        <p:grpSpPr>
          <a:xfrm>
            <a:off x="0" y="0"/>
            <a:ext cx="12192000" cy="6848475"/>
            <a:chOff x="0" y="0"/>
            <a:chExt cx="12192000" cy="6848475"/>
          </a:xfrm>
        </p:grpSpPr>
        <p:cxnSp>
          <p:nvCxnSpPr>
            <p:cNvPr id="214" name="VerticalLine1"/>
            <p:cNvCxnSpPr/>
            <p:nvPr/>
          </p:nvCxnSpPr>
          <p:spPr>
            <a:xfrm>
              <a:off x="12900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VerticalLine2"/>
            <p:cNvCxnSpPr/>
            <p:nvPr/>
          </p:nvCxnSpPr>
          <p:spPr>
            <a:xfrm>
              <a:off x="26599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VerticalLine3"/>
            <p:cNvCxnSpPr/>
            <p:nvPr/>
          </p:nvCxnSpPr>
          <p:spPr>
            <a:xfrm>
              <a:off x="40299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VerticalLine4"/>
            <p:cNvCxnSpPr/>
            <p:nvPr/>
          </p:nvCxnSpPr>
          <p:spPr>
            <a:xfrm>
              <a:off x="53998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VerticalLine5"/>
            <p:cNvCxnSpPr/>
            <p:nvPr/>
          </p:nvCxnSpPr>
          <p:spPr>
            <a:xfrm>
              <a:off x="67698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VerticalLine6"/>
            <p:cNvCxnSpPr/>
            <p:nvPr/>
          </p:nvCxnSpPr>
          <p:spPr>
            <a:xfrm>
              <a:off x="81397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VerticalLine7"/>
            <p:cNvCxnSpPr/>
            <p:nvPr/>
          </p:nvCxnSpPr>
          <p:spPr>
            <a:xfrm>
              <a:off x="95097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VerticalLine8"/>
            <p:cNvCxnSpPr/>
            <p:nvPr/>
          </p:nvCxnSpPr>
          <p:spPr>
            <a:xfrm>
              <a:off x="108796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HorizontalLine1"/>
            <p:cNvCxnSpPr/>
            <p:nvPr/>
          </p:nvCxnSpPr>
          <p:spPr>
            <a:xfrm>
              <a:off x="0" y="1328705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HorizontalLine2"/>
            <p:cNvCxnSpPr/>
            <p:nvPr/>
          </p:nvCxnSpPr>
          <p:spPr>
            <a:xfrm>
              <a:off x="0" y="2720333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HorizontalLine3"/>
            <p:cNvCxnSpPr/>
            <p:nvPr/>
          </p:nvCxnSpPr>
          <p:spPr>
            <a:xfrm>
              <a:off x="0" y="4099261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HorizontalLine4"/>
            <p:cNvCxnSpPr/>
            <p:nvPr/>
          </p:nvCxnSpPr>
          <p:spPr>
            <a:xfrm>
              <a:off x="0" y="5478189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92112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8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4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0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6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2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8"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7"/>
                  </p:tgtEl>
                </p:cond>
              </p:nextCondLst>
            </p:seq>
          </p:childTnLst>
        </p:cTn>
      </p:par>
    </p:tnLst>
    <p:bldLst>
      <p:bldP spid="19" grpId="0" animBg="1"/>
      <p:bldP spid="164" grpId="0" animBg="1"/>
      <p:bldP spid="170" grpId="0" animBg="1"/>
      <p:bldP spid="176" grpId="0" animBg="1"/>
      <p:bldP spid="182" grpId="0" animBg="1"/>
      <p:bldP spid="188" grpId="0" animBg="1"/>
      <p:bldP spid="194" grpId="0" animBg="1"/>
      <p:bldP spid="31" grpId="0" animBg="1"/>
      <p:bldP spid="165" grpId="0" animBg="1"/>
      <p:bldP spid="171" grpId="0" animBg="1"/>
      <p:bldP spid="177" grpId="0" animBg="1"/>
      <p:bldP spid="183" grpId="0" animBg="1"/>
      <p:bldP spid="189" grpId="0" animBg="1"/>
      <p:bldP spid="195" grpId="0" animBg="1"/>
      <p:bldP spid="37" grpId="0" animBg="1"/>
      <p:bldP spid="166" grpId="0" animBg="1"/>
      <p:bldP spid="172" grpId="0" animBg="1"/>
      <p:bldP spid="178" grpId="0" animBg="1"/>
      <p:bldP spid="184" grpId="0" animBg="1"/>
      <p:bldP spid="190" grpId="0" animBg="1"/>
      <p:bldP spid="196" grpId="0" animBg="1"/>
      <p:bldP spid="43" grpId="0" animBg="1"/>
      <p:bldP spid="167" grpId="0" animBg="1"/>
      <p:bldP spid="173" grpId="0" animBg="1"/>
      <p:bldP spid="179" grpId="0" animBg="1"/>
      <p:bldP spid="185" grpId="0" animBg="1"/>
      <p:bldP spid="191" grpId="0" animBg="1"/>
      <p:bldP spid="197" grpId="0" animBg="1"/>
    </p:bldLst>
  </p:timing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2560</TotalTime>
  <Words>65</Words>
  <Application>Microsoft Macintosh PowerPoint</Application>
  <PresentationFormat>Widescreen</PresentationFormat>
  <Paragraphs>43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Cover and End Slide Master</vt:lpstr>
      <vt:lpstr>Contents Slide Master</vt:lpstr>
      <vt:lpstr>Section Break Slide Master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41</cp:revision>
  <cp:lastPrinted>2020-10-27T10:21:36Z</cp:lastPrinted>
  <dcterms:created xsi:type="dcterms:W3CDTF">2020-10-15T18:57:45Z</dcterms:created>
  <dcterms:modified xsi:type="dcterms:W3CDTF">2023-10-24T09:00:32Z</dcterms:modified>
</cp:coreProperties>
</file>