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30240288" cy="427672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70" userDrawn="1">
          <p15:clr>
            <a:srgbClr val="A4A3A4"/>
          </p15:clr>
        </p15:guide>
        <p15:guide id="2" pos="952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25" d="100"/>
          <a:sy n="25" d="100"/>
        </p:scale>
        <p:origin x="547" y="-677"/>
      </p:cViewPr>
      <p:guideLst>
        <p:guide orient="horz" pos="13470"/>
        <p:guide pos="9525"/>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FC133-B912-4D19-9EE9-26429DF4A584}" type="datetimeFigureOut">
              <a:rPr lang="en-GB" smtClean="0"/>
              <a:t>21/11/2021</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47FB6A-4BE5-45E7-8E24-D9BA34A0BA07}" type="slidenum">
              <a:rPr lang="en-GB" smtClean="0"/>
              <a:t>‹#›</a:t>
            </a:fld>
            <a:endParaRPr lang="en-GB"/>
          </a:p>
        </p:txBody>
      </p:sp>
    </p:spTree>
    <p:extLst>
      <p:ext uri="{BB962C8B-B14F-4D97-AF65-F5344CB8AC3E}">
        <p14:creationId xmlns:p14="http://schemas.microsoft.com/office/powerpoint/2010/main" val="2378081456"/>
      </p:ext>
    </p:extLst>
  </p:cSld>
  <p:clrMap bg1="lt1" tx1="dk1" bg2="lt2" tx2="dk2" accent1="accent1" accent2="accent2" accent3="accent3" accent4="accent4" accent5="accent5" accent6="accent6" hlink="hlink" folHlink="folHlink"/>
  <p:notesStyle>
    <a:lvl1pPr marL="0" algn="l" defTabSz="3504347" rtl="0" eaLnBrk="1" latinLnBrk="0" hangingPunct="1">
      <a:defRPr sz="4599" kern="1200">
        <a:solidFill>
          <a:schemeClr val="tx1"/>
        </a:solidFill>
        <a:latin typeface="+mn-lt"/>
        <a:ea typeface="+mn-ea"/>
        <a:cs typeface="+mn-cs"/>
      </a:defRPr>
    </a:lvl1pPr>
    <a:lvl2pPr marL="1752173" algn="l" defTabSz="3504347" rtl="0" eaLnBrk="1" latinLnBrk="0" hangingPunct="1">
      <a:defRPr sz="4599" kern="1200">
        <a:solidFill>
          <a:schemeClr val="tx1"/>
        </a:solidFill>
        <a:latin typeface="+mn-lt"/>
        <a:ea typeface="+mn-ea"/>
        <a:cs typeface="+mn-cs"/>
      </a:defRPr>
    </a:lvl2pPr>
    <a:lvl3pPr marL="3504347" algn="l" defTabSz="3504347" rtl="0" eaLnBrk="1" latinLnBrk="0" hangingPunct="1">
      <a:defRPr sz="4599" kern="1200">
        <a:solidFill>
          <a:schemeClr val="tx1"/>
        </a:solidFill>
        <a:latin typeface="+mn-lt"/>
        <a:ea typeface="+mn-ea"/>
        <a:cs typeface="+mn-cs"/>
      </a:defRPr>
    </a:lvl3pPr>
    <a:lvl4pPr marL="5256520" algn="l" defTabSz="3504347" rtl="0" eaLnBrk="1" latinLnBrk="0" hangingPunct="1">
      <a:defRPr sz="4599" kern="1200">
        <a:solidFill>
          <a:schemeClr val="tx1"/>
        </a:solidFill>
        <a:latin typeface="+mn-lt"/>
        <a:ea typeface="+mn-ea"/>
        <a:cs typeface="+mn-cs"/>
      </a:defRPr>
    </a:lvl4pPr>
    <a:lvl5pPr marL="7008693" algn="l" defTabSz="3504347" rtl="0" eaLnBrk="1" latinLnBrk="0" hangingPunct="1">
      <a:defRPr sz="4599" kern="1200">
        <a:solidFill>
          <a:schemeClr val="tx1"/>
        </a:solidFill>
        <a:latin typeface="+mn-lt"/>
        <a:ea typeface="+mn-ea"/>
        <a:cs typeface="+mn-cs"/>
      </a:defRPr>
    </a:lvl5pPr>
    <a:lvl6pPr marL="8760866" algn="l" defTabSz="3504347" rtl="0" eaLnBrk="1" latinLnBrk="0" hangingPunct="1">
      <a:defRPr sz="4599" kern="1200">
        <a:solidFill>
          <a:schemeClr val="tx1"/>
        </a:solidFill>
        <a:latin typeface="+mn-lt"/>
        <a:ea typeface="+mn-ea"/>
        <a:cs typeface="+mn-cs"/>
      </a:defRPr>
    </a:lvl6pPr>
    <a:lvl7pPr marL="10513040" algn="l" defTabSz="3504347" rtl="0" eaLnBrk="1" latinLnBrk="0" hangingPunct="1">
      <a:defRPr sz="4599" kern="1200">
        <a:solidFill>
          <a:schemeClr val="tx1"/>
        </a:solidFill>
        <a:latin typeface="+mn-lt"/>
        <a:ea typeface="+mn-ea"/>
        <a:cs typeface="+mn-cs"/>
      </a:defRPr>
    </a:lvl7pPr>
    <a:lvl8pPr marL="12265213" algn="l" defTabSz="3504347" rtl="0" eaLnBrk="1" latinLnBrk="0" hangingPunct="1">
      <a:defRPr sz="4599" kern="1200">
        <a:solidFill>
          <a:schemeClr val="tx1"/>
        </a:solidFill>
        <a:latin typeface="+mn-lt"/>
        <a:ea typeface="+mn-ea"/>
        <a:cs typeface="+mn-cs"/>
      </a:defRPr>
    </a:lvl8pPr>
    <a:lvl9pPr marL="14017386" algn="l" defTabSz="3504347" rtl="0" eaLnBrk="1" latinLnBrk="0" hangingPunct="1">
      <a:defRPr sz="4599"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68022" y="6999180"/>
            <a:ext cx="25704245" cy="14889339"/>
          </a:xfrm>
        </p:spPr>
        <p:txBody>
          <a:bodyPr anchor="b"/>
          <a:lstStyle>
            <a:lvl1pPr algn="ctr">
              <a:defRPr sz="19843"/>
            </a:lvl1pPr>
          </a:lstStyle>
          <a:p>
            <a:r>
              <a:rPr lang="en-US"/>
              <a:t>Click to edit Master title style</a:t>
            </a:r>
            <a:endParaRPr lang="en-US" dirty="0"/>
          </a:p>
        </p:txBody>
      </p:sp>
      <p:sp>
        <p:nvSpPr>
          <p:cNvPr id="3" name="Subtitle 2"/>
          <p:cNvSpPr>
            <a:spLocks noGrp="1"/>
          </p:cNvSpPr>
          <p:nvPr>
            <p:ph type="subTitle" idx="1"/>
          </p:nvPr>
        </p:nvSpPr>
        <p:spPr>
          <a:xfrm>
            <a:off x="3780036" y="22462709"/>
            <a:ext cx="22680216" cy="10325516"/>
          </a:xfrm>
        </p:spPr>
        <p:txBody>
          <a:bodyPr/>
          <a:lstStyle>
            <a:lvl1pPr marL="0" indent="0" algn="ctr">
              <a:buNone/>
              <a:defRPr sz="7937"/>
            </a:lvl1pPr>
            <a:lvl2pPr marL="1512006" indent="0" algn="ctr">
              <a:buNone/>
              <a:defRPr sz="6614"/>
            </a:lvl2pPr>
            <a:lvl3pPr marL="3024012" indent="0" algn="ctr">
              <a:buNone/>
              <a:defRPr sz="5953"/>
            </a:lvl3pPr>
            <a:lvl4pPr marL="4536018" indent="0" algn="ctr">
              <a:buNone/>
              <a:defRPr sz="5291"/>
            </a:lvl4pPr>
            <a:lvl5pPr marL="6048024" indent="0" algn="ctr">
              <a:buNone/>
              <a:defRPr sz="5291"/>
            </a:lvl5pPr>
            <a:lvl6pPr marL="7560031" indent="0" algn="ctr">
              <a:buNone/>
              <a:defRPr sz="5291"/>
            </a:lvl6pPr>
            <a:lvl7pPr marL="9072037" indent="0" algn="ctr">
              <a:buNone/>
              <a:defRPr sz="5291"/>
            </a:lvl7pPr>
            <a:lvl8pPr marL="10584043" indent="0" algn="ctr">
              <a:buNone/>
              <a:defRPr sz="5291"/>
            </a:lvl8pPr>
            <a:lvl9pPr marL="12096049" indent="0" algn="ctr">
              <a:buNone/>
              <a:defRPr sz="529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15D07B-305C-485F-BA60-987D27889CC3}" type="datetimeFigureOut">
              <a:rPr lang="en-GB" smtClean="0"/>
              <a:t>21/11/2021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264-55E0-4A10-8FC2-EE999A1699A2}" type="slidenum">
              <a:rPr lang="en-GB" smtClean="0"/>
              <a:t>‹#›</a:t>
            </a:fld>
            <a:endParaRPr lang="en-GB"/>
          </a:p>
        </p:txBody>
      </p:sp>
    </p:spTree>
    <p:extLst>
      <p:ext uri="{BB962C8B-B14F-4D97-AF65-F5344CB8AC3E}">
        <p14:creationId xmlns:p14="http://schemas.microsoft.com/office/powerpoint/2010/main" val="2143613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15D07B-305C-485F-BA60-987D27889CC3}" type="datetimeFigureOut">
              <a:rPr lang="en-GB" smtClean="0"/>
              <a:t>21/11/2021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264-55E0-4A10-8FC2-EE999A1699A2}" type="slidenum">
              <a:rPr lang="en-GB" smtClean="0"/>
              <a:t>‹#›</a:t>
            </a:fld>
            <a:endParaRPr lang="en-GB"/>
          </a:p>
        </p:txBody>
      </p:sp>
    </p:spTree>
    <p:extLst>
      <p:ext uri="{BB962C8B-B14F-4D97-AF65-F5344CB8AC3E}">
        <p14:creationId xmlns:p14="http://schemas.microsoft.com/office/powerpoint/2010/main" val="4263680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3272" y="10662125"/>
            <a:ext cx="26082248" cy="17789985"/>
          </a:xfrm>
        </p:spPr>
        <p:txBody>
          <a:bodyPr anchor="b"/>
          <a:lstStyle>
            <a:lvl1pPr>
              <a:defRPr sz="19843"/>
            </a:lvl1pPr>
          </a:lstStyle>
          <a:p>
            <a:r>
              <a:rPr lang="en-US"/>
              <a:t>Click to edit Master title style</a:t>
            </a:r>
            <a:endParaRPr lang="en-US" dirty="0"/>
          </a:p>
        </p:txBody>
      </p:sp>
      <p:sp>
        <p:nvSpPr>
          <p:cNvPr id="3" name="Text Placeholder 2"/>
          <p:cNvSpPr>
            <a:spLocks noGrp="1"/>
          </p:cNvSpPr>
          <p:nvPr>
            <p:ph type="body" idx="1"/>
          </p:nvPr>
        </p:nvSpPr>
        <p:spPr>
          <a:xfrm>
            <a:off x="2063272" y="28620410"/>
            <a:ext cx="26082248" cy="9355333"/>
          </a:xfrm>
        </p:spPr>
        <p:txBody>
          <a:bodyPr/>
          <a:lstStyle>
            <a:lvl1pPr marL="0" indent="0">
              <a:buNone/>
              <a:defRPr sz="7937">
                <a:solidFill>
                  <a:schemeClr val="tx1"/>
                </a:solidFill>
              </a:defRPr>
            </a:lvl1pPr>
            <a:lvl2pPr marL="1512006" indent="0">
              <a:buNone/>
              <a:defRPr sz="6614">
                <a:solidFill>
                  <a:schemeClr val="tx1">
                    <a:tint val="75000"/>
                  </a:schemeClr>
                </a:solidFill>
              </a:defRPr>
            </a:lvl2pPr>
            <a:lvl3pPr marL="3024012" indent="0">
              <a:buNone/>
              <a:defRPr sz="5953">
                <a:solidFill>
                  <a:schemeClr val="tx1">
                    <a:tint val="75000"/>
                  </a:schemeClr>
                </a:solidFill>
              </a:defRPr>
            </a:lvl3pPr>
            <a:lvl4pPr marL="4536018" indent="0">
              <a:buNone/>
              <a:defRPr sz="5291">
                <a:solidFill>
                  <a:schemeClr val="tx1">
                    <a:tint val="75000"/>
                  </a:schemeClr>
                </a:solidFill>
              </a:defRPr>
            </a:lvl4pPr>
            <a:lvl5pPr marL="6048024" indent="0">
              <a:buNone/>
              <a:defRPr sz="5291">
                <a:solidFill>
                  <a:schemeClr val="tx1">
                    <a:tint val="75000"/>
                  </a:schemeClr>
                </a:solidFill>
              </a:defRPr>
            </a:lvl5pPr>
            <a:lvl6pPr marL="7560031" indent="0">
              <a:buNone/>
              <a:defRPr sz="5291">
                <a:solidFill>
                  <a:schemeClr val="tx1">
                    <a:tint val="75000"/>
                  </a:schemeClr>
                </a:solidFill>
              </a:defRPr>
            </a:lvl6pPr>
            <a:lvl7pPr marL="9072037" indent="0">
              <a:buNone/>
              <a:defRPr sz="5291">
                <a:solidFill>
                  <a:schemeClr val="tx1">
                    <a:tint val="75000"/>
                  </a:schemeClr>
                </a:solidFill>
              </a:defRPr>
            </a:lvl7pPr>
            <a:lvl8pPr marL="10584043" indent="0">
              <a:buNone/>
              <a:defRPr sz="5291">
                <a:solidFill>
                  <a:schemeClr val="tx1">
                    <a:tint val="75000"/>
                  </a:schemeClr>
                </a:solidFill>
              </a:defRPr>
            </a:lvl8pPr>
            <a:lvl9pPr marL="12096049" indent="0">
              <a:buNone/>
              <a:defRPr sz="529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15D07B-305C-485F-BA60-987D27889CC3}" type="datetimeFigureOut">
              <a:rPr lang="en-GB" smtClean="0"/>
              <a:t>21/11/2021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264-55E0-4A10-8FC2-EE999A1699A2}" type="slidenum">
              <a:rPr lang="en-GB" smtClean="0"/>
              <a:t>‹#›</a:t>
            </a:fld>
            <a:endParaRPr lang="en-GB"/>
          </a:p>
        </p:txBody>
      </p:sp>
    </p:spTree>
    <p:extLst>
      <p:ext uri="{BB962C8B-B14F-4D97-AF65-F5344CB8AC3E}">
        <p14:creationId xmlns:p14="http://schemas.microsoft.com/office/powerpoint/2010/main" val="1698661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79020" y="11384800"/>
            <a:ext cx="12852122" cy="271354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09146" y="11384800"/>
            <a:ext cx="12852122" cy="271354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15D07B-305C-485F-BA60-987D27889CC3}" type="datetimeFigureOut">
              <a:rPr lang="en-GB" smtClean="0"/>
              <a:t>21/11/2021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A4264-55E0-4A10-8FC2-EE999A1699A2}" type="slidenum">
              <a:rPr lang="en-GB" smtClean="0"/>
              <a:t>‹#›</a:t>
            </a:fld>
            <a:endParaRPr lang="en-GB"/>
          </a:p>
        </p:txBody>
      </p:sp>
    </p:spTree>
    <p:extLst>
      <p:ext uri="{BB962C8B-B14F-4D97-AF65-F5344CB8AC3E}">
        <p14:creationId xmlns:p14="http://schemas.microsoft.com/office/powerpoint/2010/main" val="1821231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2959" y="2276970"/>
            <a:ext cx="26082248" cy="826635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2962" y="10483919"/>
            <a:ext cx="12793057" cy="5138007"/>
          </a:xfrm>
        </p:spPr>
        <p:txBody>
          <a:bodyPr anchor="b"/>
          <a:lstStyle>
            <a:lvl1pPr marL="0" indent="0">
              <a:buNone/>
              <a:defRPr sz="7937" b="1"/>
            </a:lvl1pPr>
            <a:lvl2pPr marL="1512006" indent="0">
              <a:buNone/>
              <a:defRPr sz="6614" b="1"/>
            </a:lvl2pPr>
            <a:lvl3pPr marL="3024012" indent="0">
              <a:buNone/>
              <a:defRPr sz="5953" b="1"/>
            </a:lvl3pPr>
            <a:lvl4pPr marL="4536018" indent="0">
              <a:buNone/>
              <a:defRPr sz="5291" b="1"/>
            </a:lvl4pPr>
            <a:lvl5pPr marL="6048024" indent="0">
              <a:buNone/>
              <a:defRPr sz="5291" b="1"/>
            </a:lvl5pPr>
            <a:lvl6pPr marL="7560031" indent="0">
              <a:buNone/>
              <a:defRPr sz="5291" b="1"/>
            </a:lvl6pPr>
            <a:lvl7pPr marL="9072037" indent="0">
              <a:buNone/>
              <a:defRPr sz="5291" b="1"/>
            </a:lvl7pPr>
            <a:lvl8pPr marL="10584043" indent="0">
              <a:buNone/>
              <a:defRPr sz="5291" b="1"/>
            </a:lvl8pPr>
            <a:lvl9pPr marL="12096049" indent="0">
              <a:buNone/>
              <a:defRPr sz="5291" b="1"/>
            </a:lvl9pPr>
          </a:lstStyle>
          <a:p>
            <a:pPr lvl="0"/>
            <a:r>
              <a:rPr lang="en-US"/>
              <a:t>Click to edit Master text styles</a:t>
            </a:r>
          </a:p>
        </p:txBody>
      </p:sp>
      <p:sp>
        <p:nvSpPr>
          <p:cNvPr id="4" name="Content Placeholder 3"/>
          <p:cNvSpPr>
            <a:spLocks noGrp="1"/>
          </p:cNvSpPr>
          <p:nvPr>
            <p:ph sz="half" idx="2"/>
          </p:nvPr>
        </p:nvSpPr>
        <p:spPr>
          <a:xfrm>
            <a:off x="2082962" y="15621926"/>
            <a:ext cx="12793057" cy="22977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09148" y="10483919"/>
            <a:ext cx="12856061" cy="5138007"/>
          </a:xfrm>
        </p:spPr>
        <p:txBody>
          <a:bodyPr anchor="b"/>
          <a:lstStyle>
            <a:lvl1pPr marL="0" indent="0">
              <a:buNone/>
              <a:defRPr sz="7937" b="1"/>
            </a:lvl1pPr>
            <a:lvl2pPr marL="1512006" indent="0">
              <a:buNone/>
              <a:defRPr sz="6614" b="1"/>
            </a:lvl2pPr>
            <a:lvl3pPr marL="3024012" indent="0">
              <a:buNone/>
              <a:defRPr sz="5953" b="1"/>
            </a:lvl3pPr>
            <a:lvl4pPr marL="4536018" indent="0">
              <a:buNone/>
              <a:defRPr sz="5291" b="1"/>
            </a:lvl4pPr>
            <a:lvl5pPr marL="6048024" indent="0">
              <a:buNone/>
              <a:defRPr sz="5291" b="1"/>
            </a:lvl5pPr>
            <a:lvl6pPr marL="7560031" indent="0">
              <a:buNone/>
              <a:defRPr sz="5291" b="1"/>
            </a:lvl6pPr>
            <a:lvl7pPr marL="9072037" indent="0">
              <a:buNone/>
              <a:defRPr sz="5291" b="1"/>
            </a:lvl7pPr>
            <a:lvl8pPr marL="10584043" indent="0">
              <a:buNone/>
              <a:defRPr sz="5291" b="1"/>
            </a:lvl8pPr>
            <a:lvl9pPr marL="12096049" indent="0">
              <a:buNone/>
              <a:defRPr sz="5291" b="1"/>
            </a:lvl9pPr>
          </a:lstStyle>
          <a:p>
            <a:pPr lvl="0"/>
            <a:r>
              <a:rPr lang="en-US"/>
              <a:t>Click to edit Master text styles</a:t>
            </a:r>
          </a:p>
        </p:txBody>
      </p:sp>
      <p:sp>
        <p:nvSpPr>
          <p:cNvPr id="6" name="Content Placeholder 5"/>
          <p:cNvSpPr>
            <a:spLocks noGrp="1"/>
          </p:cNvSpPr>
          <p:nvPr>
            <p:ph sz="quarter" idx="4"/>
          </p:nvPr>
        </p:nvSpPr>
        <p:spPr>
          <a:xfrm>
            <a:off x="15309148" y="15621926"/>
            <a:ext cx="12856061" cy="22977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15D07B-305C-485F-BA60-987D27889CC3}" type="datetimeFigureOut">
              <a:rPr lang="en-GB" smtClean="0"/>
              <a:t>21/11/2021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3A4264-55E0-4A10-8FC2-EE999A1699A2}" type="slidenum">
              <a:rPr lang="en-GB" smtClean="0"/>
              <a:t>‹#›</a:t>
            </a:fld>
            <a:endParaRPr lang="en-GB"/>
          </a:p>
        </p:txBody>
      </p:sp>
    </p:spTree>
    <p:extLst>
      <p:ext uri="{BB962C8B-B14F-4D97-AF65-F5344CB8AC3E}">
        <p14:creationId xmlns:p14="http://schemas.microsoft.com/office/powerpoint/2010/main" val="2392514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15D07B-305C-485F-BA60-987D27889CC3}" type="datetimeFigureOut">
              <a:rPr lang="en-GB" smtClean="0"/>
              <a:t>21/11/2021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3A4264-55E0-4A10-8FC2-EE999A1699A2}" type="slidenum">
              <a:rPr lang="en-GB" smtClean="0"/>
              <a:t>‹#›</a:t>
            </a:fld>
            <a:endParaRPr lang="en-GB"/>
          </a:p>
        </p:txBody>
      </p:sp>
    </p:spTree>
    <p:extLst>
      <p:ext uri="{BB962C8B-B14F-4D97-AF65-F5344CB8AC3E}">
        <p14:creationId xmlns:p14="http://schemas.microsoft.com/office/powerpoint/2010/main" val="3420203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15D07B-305C-485F-BA60-987D27889CC3}" type="datetimeFigureOut">
              <a:rPr lang="en-GB" smtClean="0"/>
              <a:t>21/11/2021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3A4264-55E0-4A10-8FC2-EE999A1699A2}" type="slidenum">
              <a:rPr lang="en-GB" smtClean="0"/>
              <a:t>‹#›</a:t>
            </a:fld>
            <a:endParaRPr lang="en-GB"/>
          </a:p>
        </p:txBody>
      </p:sp>
    </p:spTree>
    <p:extLst>
      <p:ext uri="{BB962C8B-B14F-4D97-AF65-F5344CB8AC3E}">
        <p14:creationId xmlns:p14="http://schemas.microsoft.com/office/powerpoint/2010/main" val="3057484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2959" y="2851150"/>
            <a:ext cx="9753280" cy="9979025"/>
          </a:xfrm>
        </p:spPr>
        <p:txBody>
          <a:bodyPr anchor="b"/>
          <a:lstStyle>
            <a:lvl1pPr>
              <a:defRPr sz="10583"/>
            </a:lvl1pPr>
          </a:lstStyle>
          <a:p>
            <a:r>
              <a:rPr lang="en-US"/>
              <a:t>Click to edit Master title style</a:t>
            </a:r>
            <a:endParaRPr lang="en-US" dirty="0"/>
          </a:p>
        </p:txBody>
      </p:sp>
      <p:sp>
        <p:nvSpPr>
          <p:cNvPr id="3" name="Content Placeholder 2"/>
          <p:cNvSpPr>
            <a:spLocks noGrp="1"/>
          </p:cNvSpPr>
          <p:nvPr>
            <p:ph idx="1"/>
          </p:nvPr>
        </p:nvSpPr>
        <p:spPr>
          <a:xfrm>
            <a:off x="12856061" y="6157701"/>
            <a:ext cx="15309146" cy="30392467"/>
          </a:xfrm>
        </p:spPr>
        <p:txBody>
          <a:bodyPr/>
          <a:lstStyle>
            <a:lvl1pPr>
              <a:defRPr sz="10583"/>
            </a:lvl1pPr>
            <a:lvl2pPr>
              <a:defRPr sz="9260"/>
            </a:lvl2pPr>
            <a:lvl3pPr>
              <a:defRPr sz="7937"/>
            </a:lvl3pPr>
            <a:lvl4pPr>
              <a:defRPr sz="6614"/>
            </a:lvl4pPr>
            <a:lvl5pPr>
              <a:defRPr sz="6614"/>
            </a:lvl5pPr>
            <a:lvl6pPr>
              <a:defRPr sz="6614"/>
            </a:lvl6pPr>
            <a:lvl7pPr>
              <a:defRPr sz="6614"/>
            </a:lvl7pPr>
            <a:lvl8pPr>
              <a:defRPr sz="6614"/>
            </a:lvl8pPr>
            <a:lvl9pPr>
              <a:defRPr sz="661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2959" y="12830175"/>
            <a:ext cx="9753280" cy="23769486"/>
          </a:xfrm>
        </p:spPr>
        <p:txBody>
          <a:bodyPr/>
          <a:lstStyle>
            <a:lvl1pPr marL="0" indent="0">
              <a:buNone/>
              <a:defRPr sz="5291"/>
            </a:lvl1pPr>
            <a:lvl2pPr marL="1512006" indent="0">
              <a:buNone/>
              <a:defRPr sz="4630"/>
            </a:lvl2pPr>
            <a:lvl3pPr marL="3024012" indent="0">
              <a:buNone/>
              <a:defRPr sz="3969"/>
            </a:lvl3pPr>
            <a:lvl4pPr marL="4536018" indent="0">
              <a:buNone/>
              <a:defRPr sz="3307"/>
            </a:lvl4pPr>
            <a:lvl5pPr marL="6048024" indent="0">
              <a:buNone/>
              <a:defRPr sz="3307"/>
            </a:lvl5pPr>
            <a:lvl6pPr marL="7560031" indent="0">
              <a:buNone/>
              <a:defRPr sz="3307"/>
            </a:lvl6pPr>
            <a:lvl7pPr marL="9072037" indent="0">
              <a:buNone/>
              <a:defRPr sz="3307"/>
            </a:lvl7pPr>
            <a:lvl8pPr marL="10584043" indent="0">
              <a:buNone/>
              <a:defRPr sz="3307"/>
            </a:lvl8pPr>
            <a:lvl9pPr marL="12096049" indent="0">
              <a:buNone/>
              <a:defRPr sz="3307"/>
            </a:lvl9pPr>
          </a:lstStyle>
          <a:p>
            <a:pPr lvl="0"/>
            <a:r>
              <a:rPr lang="en-US"/>
              <a:t>Click to edit Master text styles</a:t>
            </a:r>
          </a:p>
        </p:txBody>
      </p:sp>
      <p:sp>
        <p:nvSpPr>
          <p:cNvPr id="5" name="Date Placeholder 4"/>
          <p:cNvSpPr>
            <a:spLocks noGrp="1"/>
          </p:cNvSpPr>
          <p:nvPr>
            <p:ph type="dt" sz="half" idx="10"/>
          </p:nvPr>
        </p:nvSpPr>
        <p:spPr/>
        <p:txBody>
          <a:bodyPr/>
          <a:lstStyle/>
          <a:p>
            <a:fld id="{4B15D07B-305C-485F-BA60-987D27889CC3}" type="datetimeFigureOut">
              <a:rPr lang="en-GB" smtClean="0"/>
              <a:t>21/11/2021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A4264-55E0-4A10-8FC2-EE999A1699A2}" type="slidenum">
              <a:rPr lang="en-GB" smtClean="0"/>
              <a:t>‹#›</a:t>
            </a:fld>
            <a:endParaRPr lang="en-GB"/>
          </a:p>
        </p:txBody>
      </p:sp>
    </p:spTree>
    <p:extLst>
      <p:ext uri="{BB962C8B-B14F-4D97-AF65-F5344CB8AC3E}">
        <p14:creationId xmlns:p14="http://schemas.microsoft.com/office/powerpoint/2010/main" val="881092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2959" y="2851150"/>
            <a:ext cx="9753280" cy="9979025"/>
          </a:xfrm>
        </p:spPr>
        <p:txBody>
          <a:bodyPr anchor="b"/>
          <a:lstStyle>
            <a:lvl1pPr>
              <a:defRPr sz="10583"/>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56061" y="6157701"/>
            <a:ext cx="15309146" cy="30392467"/>
          </a:xfrm>
        </p:spPr>
        <p:txBody>
          <a:bodyPr anchor="t"/>
          <a:lstStyle>
            <a:lvl1pPr marL="0" indent="0">
              <a:buNone/>
              <a:defRPr sz="10583"/>
            </a:lvl1pPr>
            <a:lvl2pPr marL="1512006" indent="0">
              <a:buNone/>
              <a:defRPr sz="9260"/>
            </a:lvl2pPr>
            <a:lvl3pPr marL="3024012" indent="0">
              <a:buNone/>
              <a:defRPr sz="7937"/>
            </a:lvl3pPr>
            <a:lvl4pPr marL="4536018" indent="0">
              <a:buNone/>
              <a:defRPr sz="6614"/>
            </a:lvl4pPr>
            <a:lvl5pPr marL="6048024" indent="0">
              <a:buNone/>
              <a:defRPr sz="6614"/>
            </a:lvl5pPr>
            <a:lvl6pPr marL="7560031" indent="0">
              <a:buNone/>
              <a:defRPr sz="6614"/>
            </a:lvl6pPr>
            <a:lvl7pPr marL="9072037" indent="0">
              <a:buNone/>
              <a:defRPr sz="6614"/>
            </a:lvl7pPr>
            <a:lvl8pPr marL="10584043" indent="0">
              <a:buNone/>
              <a:defRPr sz="6614"/>
            </a:lvl8pPr>
            <a:lvl9pPr marL="12096049" indent="0">
              <a:buNone/>
              <a:defRPr sz="6614"/>
            </a:lvl9pPr>
          </a:lstStyle>
          <a:p>
            <a:r>
              <a:rPr lang="en-US"/>
              <a:t>Click icon to add picture</a:t>
            </a:r>
            <a:endParaRPr lang="en-US" dirty="0"/>
          </a:p>
        </p:txBody>
      </p:sp>
      <p:sp>
        <p:nvSpPr>
          <p:cNvPr id="4" name="Text Placeholder 3"/>
          <p:cNvSpPr>
            <a:spLocks noGrp="1"/>
          </p:cNvSpPr>
          <p:nvPr>
            <p:ph type="body" sz="half" idx="2"/>
          </p:nvPr>
        </p:nvSpPr>
        <p:spPr>
          <a:xfrm>
            <a:off x="2082959" y="12830175"/>
            <a:ext cx="9753280" cy="23769486"/>
          </a:xfrm>
        </p:spPr>
        <p:txBody>
          <a:bodyPr/>
          <a:lstStyle>
            <a:lvl1pPr marL="0" indent="0">
              <a:buNone/>
              <a:defRPr sz="5291"/>
            </a:lvl1pPr>
            <a:lvl2pPr marL="1512006" indent="0">
              <a:buNone/>
              <a:defRPr sz="4630"/>
            </a:lvl2pPr>
            <a:lvl3pPr marL="3024012" indent="0">
              <a:buNone/>
              <a:defRPr sz="3969"/>
            </a:lvl3pPr>
            <a:lvl4pPr marL="4536018" indent="0">
              <a:buNone/>
              <a:defRPr sz="3307"/>
            </a:lvl4pPr>
            <a:lvl5pPr marL="6048024" indent="0">
              <a:buNone/>
              <a:defRPr sz="3307"/>
            </a:lvl5pPr>
            <a:lvl6pPr marL="7560031" indent="0">
              <a:buNone/>
              <a:defRPr sz="3307"/>
            </a:lvl6pPr>
            <a:lvl7pPr marL="9072037" indent="0">
              <a:buNone/>
              <a:defRPr sz="3307"/>
            </a:lvl7pPr>
            <a:lvl8pPr marL="10584043" indent="0">
              <a:buNone/>
              <a:defRPr sz="3307"/>
            </a:lvl8pPr>
            <a:lvl9pPr marL="12096049" indent="0">
              <a:buNone/>
              <a:defRPr sz="3307"/>
            </a:lvl9pPr>
          </a:lstStyle>
          <a:p>
            <a:pPr lvl="0"/>
            <a:r>
              <a:rPr lang="en-US"/>
              <a:t>Click to edit Master text styles</a:t>
            </a:r>
          </a:p>
        </p:txBody>
      </p:sp>
      <p:sp>
        <p:nvSpPr>
          <p:cNvPr id="5" name="Date Placeholder 4"/>
          <p:cNvSpPr>
            <a:spLocks noGrp="1"/>
          </p:cNvSpPr>
          <p:nvPr>
            <p:ph type="dt" sz="half" idx="10"/>
          </p:nvPr>
        </p:nvSpPr>
        <p:spPr/>
        <p:txBody>
          <a:bodyPr/>
          <a:lstStyle/>
          <a:p>
            <a:fld id="{4B15D07B-305C-485F-BA60-987D27889CC3}" type="datetimeFigureOut">
              <a:rPr lang="en-GB" smtClean="0"/>
              <a:t>21/11/2021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A4264-55E0-4A10-8FC2-EE999A1699A2}" type="slidenum">
              <a:rPr lang="en-GB" smtClean="0"/>
              <a:t>‹#›</a:t>
            </a:fld>
            <a:endParaRPr lang="en-GB"/>
          </a:p>
        </p:txBody>
      </p:sp>
    </p:spTree>
    <p:extLst>
      <p:ext uri="{BB962C8B-B14F-4D97-AF65-F5344CB8AC3E}">
        <p14:creationId xmlns:p14="http://schemas.microsoft.com/office/powerpoint/2010/main" val="1166892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15D07B-305C-485F-BA60-987D27889CC3}" type="datetimeFigureOut">
              <a:rPr lang="en-GB" smtClean="0"/>
              <a:t>21/11/2021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264-55E0-4A10-8FC2-EE999A1699A2}" type="slidenum">
              <a:rPr lang="en-GB" smtClean="0"/>
              <a:t>‹#›</a:t>
            </a:fld>
            <a:endParaRPr lang="en-GB"/>
          </a:p>
        </p:txBody>
      </p:sp>
    </p:spTree>
    <p:extLst>
      <p:ext uri="{BB962C8B-B14F-4D97-AF65-F5344CB8AC3E}">
        <p14:creationId xmlns:p14="http://schemas.microsoft.com/office/powerpoint/2010/main" val="31482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40708" y="2276960"/>
            <a:ext cx="6520562" cy="3624326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79021" y="2276960"/>
            <a:ext cx="19183683" cy="3624326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15D07B-305C-485F-BA60-987D27889CC3}" type="datetimeFigureOut">
              <a:rPr lang="en-GB" smtClean="0"/>
              <a:t>21/11/2021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A4264-55E0-4A10-8FC2-EE999A1699A2}" type="slidenum">
              <a:rPr lang="en-GB" smtClean="0"/>
              <a:t>‹#›</a:t>
            </a:fld>
            <a:endParaRPr lang="en-GB"/>
          </a:p>
        </p:txBody>
      </p:sp>
    </p:spTree>
    <p:extLst>
      <p:ext uri="{BB962C8B-B14F-4D97-AF65-F5344CB8AC3E}">
        <p14:creationId xmlns:p14="http://schemas.microsoft.com/office/powerpoint/2010/main" val="4099668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79020" y="2276970"/>
            <a:ext cx="26082248" cy="826635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79020" y="11384800"/>
            <a:ext cx="26082248" cy="271354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79020" y="39638914"/>
            <a:ext cx="6804065" cy="2276960"/>
          </a:xfrm>
          <a:prstGeom prst="rect">
            <a:avLst/>
          </a:prstGeom>
        </p:spPr>
        <p:txBody>
          <a:bodyPr vert="horz" lIns="91440" tIns="45720" rIns="91440" bIns="45720" rtlCol="0" anchor="ctr"/>
          <a:lstStyle>
            <a:lvl1pPr algn="l">
              <a:defRPr sz="3969">
                <a:solidFill>
                  <a:schemeClr val="tx1">
                    <a:tint val="75000"/>
                  </a:schemeClr>
                </a:solidFill>
              </a:defRPr>
            </a:lvl1pPr>
          </a:lstStyle>
          <a:p>
            <a:fld id="{4B15D07B-305C-485F-BA60-987D27889CC3}" type="datetimeFigureOut">
              <a:rPr lang="en-GB" smtClean="0"/>
              <a:t>21/11/2021</a:t>
            </a:fld>
            <a:endParaRPr lang="en-GB"/>
          </a:p>
        </p:txBody>
      </p:sp>
      <p:sp>
        <p:nvSpPr>
          <p:cNvPr id="5" name="Footer Placeholder 4"/>
          <p:cNvSpPr>
            <a:spLocks noGrp="1"/>
          </p:cNvSpPr>
          <p:nvPr>
            <p:ph type="ftr" sz="quarter" idx="3"/>
          </p:nvPr>
        </p:nvSpPr>
        <p:spPr>
          <a:xfrm>
            <a:off x="10017096" y="39638914"/>
            <a:ext cx="10206097" cy="2276960"/>
          </a:xfrm>
          <a:prstGeom prst="rect">
            <a:avLst/>
          </a:prstGeom>
        </p:spPr>
        <p:txBody>
          <a:bodyPr vert="horz" lIns="91440" tIns="45720" rIns="91440" bIns="45720" rtlCol="0" anchor="ctr"/>
          <a:lstStyle>
            <a:lvl1pPr algn="ctr">
              <a:defRPr sz="3969">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57203" y="39638914"/>
            <a:ext cx="6804065" cy="2276960"/>
          </a:xfrm>
          <a:prstGeom prst="rect">
            <a:avLst/>
          </a:prstGeom>
        </p:spPr>
        <p:txBody>
          <a:bodyPr vert="horz" lIns="91440" tIns="45720" rIns="91440" bIns="45720" rtlCol="0" anchor="ctr"/>
          <a:lstStyle>
            <a:lvl1pPr algn="r">
              <a:defRPr sz="3969">
                <a:solidFill>
                  <a:schemeClr val="tx1">
                    <a:tint val="75000"/>
                  </a:schemeClr>
                </a:solidFill>
              </a:defRPr>
            </a:lvl1pPr>
          </a:lstStyle>
          <a:p>
            <a:fld id="{B23A4264-55E0-4A10-8FC2-EE999A1699A2}" type="slidenum">
              <a:rPr lang="en-GB" smtClean="0"/>
              <a:t>‹#›</a:t>
            </a:fld>
            <a:endParaRPr lang="en-GB"/>
          </a:p>
        </p:txBody>
      </p:sp>
    </p:spTree>
    <p:extLst>
      <p:ext uri="{BB962C8B-B14F-4D97-AF65-F5344CB8AC3E}">
        <p14:creationId xmlns:p14="http://schemas.microsoft.com/office/powerpoint/2010/main" val="41425479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4012" rtl="0" eaLnBrk="1" latinLnBrk="0" hangingPunct="1">
        <a:lnSpc>
          <a:spcPct val="90000"/>
        </a:lnSpc>
        <a:spcBef>
          <a:spcPct val="0"/>
        </a:spcBef>
        <a:buNone/>
        <a:defRPr sz="14551" kern="1200">
          <a:solidFill>
            <a:schemeClr val="tx1"/>
          </a:solidFill>
          <a:latin typeface="+mj-lt"/>
          <a:ea typeface="+mj-ea"/>
          <a:cs typeface="+mj-cs"/>
        </a:defRPr>
      </a:lvl1pPr>
    </p:titleStyle>
    <p:bodyStyle>
      <a:lvl1pPr marL="756003" indent="-756003" algn="l" defTabSz="3024012" rtl="0" eaLnBrk="1" latinLnBrk="0" hangingPunct="1">
        <a:lnSpc>
          <a:spcPct val="90000"/>
        </a:lnSpc>
        <a:spcBef>
          <a:spcPts val="3307"/>
        </a:spcBef>
        <a:buFont typeface="Arial" panose="020B0604020202020204" pitchFamily="34" charset="0"/>
        <a:buChar char="•"/>
        <a:defRPr sz="9260" kern="1200">
          <a:solidFill>
            <a:schemeClr val="tx1"/>
          </a:solidFill>
          <a:latin typeface="+mn-lt"/>
          <a:ea typeface="+mn-ea"/>
          <a:cs typeface="+mn-cs"/>
        </a:defRPr>
      </a:lvl1pPr>
      <a:lvl2pPr marL="2268009" indent="-756003" algn="l" defTabSz="3024012" rtl="0" eaLnBrk="1" latinLnBrk="0" hangingPunct="1">
        <a:lnSpc>
          <a:spcPct val="90000"/>
        </a:lnSpc>
        <a:spcBef>
          <a:spcPts val="1654"/>
        </a:spcBef>
        <a:buFont typeface="Arial" panose="020B0604020202020204" pitchFamily="34" charset="0"/>
        <a:buChar char="•"/>
        <a:defRPr sz="7937" kern="1200">
          <a:solidFill>
            <a:schemeClr val="tx1"/>
          </a:solidFill>
          <a:latin typeface="+mn-lt"/>
          <a:ea typeface="+mn-ea"/>
          <a:cs typeface="+mn-cs"/>
        </a:defRPr>
      </a:lvl2pPr>
      <a:lvl3pPr marL="3780015" indent="-756003" algn="l" defTabSz="3024012" rtl="0" eaLnBrk="1" latinLnBrk="0" hangingPunct="1">
        <a:lnSpc>
          <a:spcPct val="90000"/>
        </a:lnSpc>
        <a:spcBef>
          <a:spcPts val="1654"/>
        </a:spcBef>
        <a:buFont typeface="Arial" panose="020B0604020202020204" pitchFamily="34" charset="0"/>
        <a:buChar char="•"/>
        <a:defRPr sz="6614" kern="1200">
          <a:solidFill>
            <a:schemeClr val="tx1"/>
          </a:solidFill>
          <a:latin typeface="+mn-lt"/>
          <a:ea typeface="+mn-ea"/>
          <a:cs typeface="+mn-cs"/>
        </a:defRPr>
      </a:lvl3pPr>
      <a:lvl4pPr marL="5292021" indent="-756003" algn="l" defTabSz="3024012" rtl="0" eaLnBrk="1" latinLnBrk="0" hangingPunct="1">
        <a:lnSpc>
          <a:spcPct val="90000"/>
        </a:lnSpc>
        <a:spcBef>
          <a:spcPts val="1654"/>
        </a:spcBef>
        <a:buFont typeface="Arial" panose="020B0604020202020204" pitchFamily="34" charset="0"/>
        <a:buChar char="•"/>
        <a:defRPr sz="5953" kern="1200">
          <a:solidFill>
            <a:schemeClr val="tx1"/>
          </a:solidFill>
          <a:latin typeface="+mn-lt"/>
          <a:ea typeface="+mn-ea"/>
          <a:cs typeface="+mn-cs"/>
        </a:defRPr>
      </a:lvl4pPr>
      <a:lvl5pPr marL="6804028" indent="-756003" algn="l" defTabSz="3024012" rtl="0" eaLnBrk="1" latinLnBrk="0" hangingPunct="1">
        <a:lnSpc>
          <a:spcPct val="90000"/>
        </a:lnSpc>
        <a:spcBef>
          <a:spcPts val="1654"/>
        </a:spcBef>
        <a:buFont typeface="Arial" panose="020B0604020202020204" pitchFamily="34" charset="0"/>
        <a:buChar char="•"/>
        <a:defRPr sz="5953" kern="1200">
          <a:solidFill>
            <a:schemeClr val="tx1"/>
          </a:solidFill>
          <a:latin typeface="+mn-lt"/>
          <a:ea typeface="+mn-ea"/>
          <a:cs typeface="+mn-cs"/>
        </a:defRPr>
      </a:lvl5pPr>
      <a:lvl6pPr marL="8316034" indent="-756003" algn="l" defTabSz="3024012" rtl="0" eaLnBrk="1" latinLnBrk="0" hangingPunct="1">
        <a:lnSpc>
          <a:spcPct val="90000"/>
        </a:lnSpc>
        <a:spcBef>
          <a:spcPts val="1654"/>
        </a:spcBef>
        <a:buFont typeface="Arial" panose="020B0604020202020204" pitchFamily="34" charset="0"/>
        <a:buChar char="•"/>
        <a:defRPr sz="5953" kern="1200">
          <a:solidFill>
            <a:schemeClr val="tx1"/>
          </a:solidFill>
          <a:latin typeface="+mn-lt"/>
          <a:ea typeface="+mn-ea"/>
          <a:cs typeface="+mn-cs"/>
        </a:defRPr>
      </a:lvl6pPr>
      <a:lvl7pPr marL="9828040" indent="-756003" algn="l" defTabSz="3024012" rtl="0" eaLnBrk="1" latinLnBrk="0" hangingPunct="1">
        <a:lnSpc>
          <a:spcPct val="90000"/>
        </a:lnSpc>
        <a:spcBef>
          <a:spcPts val="1654"/>
        </a:spcBef>
        <a:buFont typeface="Arial" panose="020B0604020202020204" pitchFamily="34" charset="0"/>
        <a:buChar char="•"/>
        <a:defRPr sz="5953" kern="1200">
          <a:solidFill>
            <a:schemeClr val="tx1"/>
          </a:solidFill>
          <a:latin typeface="+mn-lt"/>
          <a:ea typeface="+mn-ea"/>
          <a:cs typeface="+mn-cs"/>
        </a:defRPr>
      </a:lvl7pPr>
      <a:lvl8pPr marL="11340046" indent="-756003" algn="l" defTabSz="3024012" rtl="0" eaLnBrk="1" latinLnBrk="0" hangingPunct="1">
        <a:lnSpc>
          <a:spcPct val="90000"/>
        </a:lnSpc>
        <a:spcBef>
          <a:spcPts val="1654"/>
        </a:spcBef>
        <a:buFont typeface="Arial" panose="020B0604020202020204" pitchFamily="34" charset="0"/>
        <a:buChar char="•"/>
        <a:defRPr sz="5953" kern="1200">
          <a:solidFill>
            <a:schemeClr val="tx1"/>
          </a:solidFill>
          <a:latin typeface="+mn-lt"/>
          <a:ea typeface="+mn-ea"/>
          <a:cs typeface="+mn-cs"/>
        </a:defRPr>
      </a:lvl8pPr>
      <a:lvl9pPr marL="12852052" indent="-756003" algn="l" defTabSz="3024012" rtl="0" eaLnBrk="1" latinLnBrk="0" hangingPunct="1">
        <a:lnSpc>
          <a:spcPct val="90000"/>
        </a:lnSpc>
        <a:spcBef>
          <a:spcPts val="1654"/>
        </a:spcBef>
        <a:buFont typeface="Arial" panose="020B0604020202020204" pitchFamily="34" charset="0"/>
        <a:buChar char="•"/>
        <a:defRPr sz="5953" kern="1200">
          <a:solidFill>
            <a:schemeClr val="tx1"/>
          </a:solidFill>
          <a:latin typeface="+mn-lt"/>
          <a:ea typeface="+mn-ea"/>
          <a:cs typeface="+mn-cs"/>
        </a:defRPr>
      </a:lvl9pPr>
    </p:bodyStyle>
    <p:otherStyle>
      <a:defPPr>
        <a:defRPr lang="en-US"/>
      </a:defPPr>
      <a:lvl1pPr marL="0" algn="l" defTabSz="3024012" rtl="0" eaLnBrk="1" latinLnBrk="0" hangingPunct="1">
        <a:defRPr sz="5953" kern="1200">
          <a:solidFill>
            <a:schemeClr val="tx1"/>
          </a:solidFill>
          <a:latin typeface="+mn-lt"/>
          <a:ea typeface="+mn-ea"/>
          <a:cs typeface="+mn-cs"/>
        </a:defRPr>
      </a:lvl1pPr>
      <a:lvl2pPr marL="1512006" algn="l" defTabSz="3024012" rtl="0" eaLnBrk="1" latinLnBrk="0" hangingPunct="1">
        <a:defRPr sz="5953" kern="1200">
          <a:solidFill>
            <a:schemeClr val="tx1"/>
          </a:solidFill>
          <a:latin typeface="+mn-lt"/>
          <a:ea typeface="+mn-ea"/>
          <a:cs typeface="+mn-cs"/>
        </a:defRPr>
      </a:lvl2pPr>
      <a:lvl3pPr marL="3024012" algn="l" defTabSz="3024012" rtl="0" eaLnBrk="1" latinLnBrk="0" hangingPunct="1">
        <a:defRPr sz="5953" kern="1200">
          <a:solidFill>
            <a:schemeClr val="tx1"/>
          </a:solidFill>
          <a:latin typeface="+mn-lt"/>
          <a:ea typeface="+mn-ea"/>
          <a:cs typeface="+mn-cs"/>
        </a:defRPr>
      </a:lvl3pPr>
      <a:lvl4pPr marL="4536018" algn="l" defTabSz="3024012" rtl="0" eaLnBrk="1" latinLnBrk="0" hangingPunct="1">
        <a:defRPr sz="5953" kern="1200">
          <a:solidFill>
            <a:schemeClr val="tx1"/>
          </a:solidFill>
          <a:latin typeface="+mn-lt"/>
          <a:ea typeface="+mn-ea"/>
          <a:cs typeface="+mn-cs"/>
        </a:defRPr>
      </a:lvl4pPr>
      <a:lvl5pPr marL="6048024" algn="l" defTabSz="3024012" rtl="0" eaLnBrk="1" latinLnBrk="0" hangingPunct="1">
        <a:defRPr sz="5953" kern="1200">
          <a:solidFill>
            <a:schemeClr val="tx1"/>
          </a:solidFill>
          <a:latin typeface="+mn-lt"/>
          <a:ea typeface="+mn-ea"/>
          <a:cs typeface="+mn-cs"/>
        </a:defRPr>
      </a:lvl5pPr>
      <a:lvl6pPr marL="7560031" algn="l" defTabSz="3024012" rtl="0" eaLnBrk="1" latinLnBrk="0" hangingPunct="1">
        <a:defRPr sz="5953" kern="1200">
          <a:solidFill>
            <a:schemeClr val="tx1"/>
          </a:solidFill>
          <a:latin typeface="+mn-lt"/>
          <a:ea typeface="+mn-ea"/>
          <a:cs typeface="+mn-cs"/>
        </a:defRPr>
      </a:lvl6pPr>
      <a:lvl7pPr marL="9072037" algn="l" defTabSz="3024012" rtl="0" eaLnBrk="1" latinLnBrk="0" hangingPunct="1">
        <a:defRPr sz="5953" kern="1200">
          <a:solidFill>
            <a:schemeClr val="tx1"/>
          </a:solidFill>
          <a:latin typeface="+mn-lt"/>
          <a:ea typeface="+mn-ea"/>
          <a:cs typeface="+mn-cs"/>
        </a:defRPr>
      </a:lvl7pPr>
      <a:lvl8pPr marL="10584043" algn="l" defTabSz="3024012" rtl="0" eaLnBrk="1" latinLnBrk="0" hangingPunct="1">
        <a:defRPr sz="5953" kern="1200">
          <a:solidFill>
            <a:schemeClr val="tx1"/>
          </a:solidFill>
          <a:latin typeface="+mn-lt"/>
          <a:ea typeface="+mn-ea"/>
          <a:cs typeface="+mn-cs"/>
        </a:defRPr>
      </a:lvl8pPr>
      <a:lvl9pPr marL="12096049" algn="l" defTabSz="3024012" rtl="0" eaLnBrk="1" latinLnBrk="0" hangingPunct="1">
        <a:defRPr sz="595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30656D4-BE47-42A0-AF9D-AE2E9DCFE021}"/>
              </a:ext>
            </a:extLst>
          </p:cNvPr>
          <p:cNvSpPr txBox="1"/>
          <p:nvPr/>
        </p:nvSpPr>
        <p:spPr>
          <a:xfrm>
            <a:off x="1741488" y="5467046"/>
            <a:ext cx="26543952" cy="4524315"/>
          </a:xfrm>
          <a:prstGeom prst="rect">
            <a:avLst/>
          </a:prstGeom>
          <a:noFill/>
        </p:spPr>
        <p:txBody>
          <a:bodyPr wrap="square">
            <a:spAutoFit/>
          </a:bodyPr>
          <a:lstStyle/>
          <a:p>
            <a:pPr algn="ctr"/>
            <a:r>
              <a:rPr lang="en-GB" sz="4800" b="1" dirty="0">
                <a:latin typeface="Times New Roman" panose="02020603050405020304" pitchFamily="18" charset="0"/>
                <a:cs typeface="Times New Roman" panose="02020603050405020304" pitchFamily="18" charset="0"/>
              </a:rPr>
              <a:t>EFFECTIVENESS   OF THE USE OF MOBILE APPLICATION SOFTWARE “SCHEDULE.ME” IN THE BUSINESS OF   SMALL AND MEDIUM ENTERPRISES MANAGE HUMAN RESOURCE PRACTICES</a:t>
            </a:r>
          </a:p>
          <a:p>
            <a:pPr algn="ctr"/>
            <a:r>
              <a:rPr lang="en-IN" sz="4800" b="1" dirty="0">
                <a:latin typeface="Times New Roman" panose="02020603050405020304" pitchFamily="18" charset="0"/>
                <a:cs typeface="Times New Roman" panose="02020603050405020304" pitchFamily="18" charset="0"/>
              </a:rPr>
              <a:t>Celdwan Bandeira (ID1812407) </a:t>
            </a:r>
            <a:endParaRPr lang="en-US" sz="4800" b="1" dirty="0">
              <a:latin typeface="Times New Roman" panose="02020603050405020304" pitchFamily="18" charset="0"/>
              <a:cs typeface="Times New Roman" panose="02020603050405020304" pitchFamily="18" charset="0"/>
            </a:endParaRPr>
          </a:p>
          <a:p>
            <a:pPr algn="ctr"/>
            <a:endParaRPr lang="en-GB" sz="4800" b="1" dirty="0">
              <a:latin typeface="Times New Roman" panose="02020603050405020304" pitchFamily="18" charset="0"/>
              <a:cs typeface="Times New Roman" panose="02020603050405020304" pitchFamily="18" charset="0"/>
            </a:endParaRPr>
          </a:p>
          <a:p>
            <a:pPr algn="ctr"/>
            <a:endParaRPr lang="en-GB" sz="4800" b="1"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F452A6E0-BE6E-42C7-B660-D17DF91BDF93}"/>
              </a:ext>
            </a:extLst>
          </p:cNvPr>
          <p:cNvSpPr txBox="1"/>
          <p:nvPr/>
        </p:nvSpPr>
        <p:spPr>
          <a:xfrm>
            <a:off x="433054" y="9283546"/>
            <a:ext cx="14380226" cy="10803663"/>
          </a:xfrm>
          <a:prstGeom prst="rect">
            <a:avLst/>
          </a:prstGeom>
          <a:solidFill>
            <a:schemeClr val="accent6">
              <a:lumMod val="75000"/>
            </a:schemeClr>
          </a:solidFill>
        </p:spPr>
        <p:txBody>
          <a:bodyPr wrap="square">
            <a:spAutoFit/>
          </a:bodyPr>
          <a:lstStyle/>
          <a:p>
            <a:r>
              <a:rPr lang="en-GB" sz="4400" b="1" dirty="0">
                <a:latin typeface="Times New Roman" panose="02020603050405020304" pitchFamily="18" charset="0"/>
                <a:cs typeface="Times New Roman" panose="02020603050405020304" pitchFamily="18" charset="0"/>
              </a:rPr>
              <a:t>Introduction:</a:t>
            </a:r>
          </a:p>
          <a:p>
            <a:pPr algn="just">
              <a:lnSpc>
                <a:spcPct val="150000"/>
              </a:lnSpc>
            </a:pPr>
            <a:r>
              <a:rPr lang="en-IN" sz="4400" dirty="0">
                <a:effectLst/>
                <a:latin typeface="Times New Roman" panose="02020603050405020304" pitchFamily="18" charset="0"/>
                <a:ea typeface="Times New Roman" panose="02020603050405020304" pitchFamily="18" charset="0"/>
              </a:rPr>
              <a:t>Mobile software application development includes binary systems and algorithmic structures with installable features. Using mobile phones has become the most popular way to control lifestyles and livelihood which influences shopping, and performing almost every kind of job that is possible to make through electronic devices. The Schedule.me is an effective human resource management software for small and medium businesses. Schedule.me has been used to maintain the human resource activity of the organizations in a better and significant way and to support the work of the organization.</a:t>
            </a:r>
            <a:endParaRPr lang="en-GB" sz="4400" dirty="0">
              <a:effectLst/>
              <a:latin typeface="Arial" panose="020B0604020202020204" pitchFamily="34" charset="0"/>
              <a:ea typeface="Arial" panose="020B0604020202020204" pitchFamily="34" charset="0"/>
            </a:endParaRPr>
          </a:p>
        </p:txBody>
      </p:sp>
      <p:pic>
        <p:nvPicPr>
          <p:cNvPr id="10" name="Picture 23" descr="U:\UWTSD Logo.jpg">
            <a:extLst>
              <a:ext uri="{FF2B5EF4-FFF2-40B4-BE49-F238E27FC236}">
                <a16:creationId xmlns:a16="http://schemas.microsoft.com/office/drawing/2014/main" id="{EFC7745C-340B-48D9-9749-34E739F4F0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100"/>
            <a:ext cx="8839200" cy="4168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92635BD8-6E3C-42D6-A306-0468327AC7C3}"/>
              </a:ext>
            </a:extLst>
          </p:cNvPr>
          <p:cNvSpPr txBox="1"/>
          <p:nvPr/>
        </p:nvSpPr>
        <p:spPr>
          <a:xfrm>
            <a:off x="396240" y="28818840"/>
            <a:ext cx="14081760" cy="13634502"/>
          </a:xfrm>
          <a:prstGeom prst="rect">
            <a:avLst/>
          </a:prstGeom>
          <a:solidFill>
            <a:schemeClr val="accent4">
              <a:lumMod val="60000"/>
              <a:lumOff val="40000"/>
            </a:schemeClr>
          </a:solidFill>
        </p:spPr>
        <p:txBody>
          <a:bodyPr wrap="square" rtlCol="0">
            <a:spAutoFit/>
          </a:bodyPr>
          <a:lstStyle/>
          <a:p>
            <a:pPr algn="just"/>
            <a:r>
              <a:rPr lang="en-GB" sz="4400" b="1" dirty="0">
                <a:latin typeface="Times New Roman" panose="02020603050405020304" pitchFamily="18" charset="0"/>
                <a:cs typeface="Times New Roman" panose="02020603050405020304" pitchFamily="18" charset="0"/>
              </a:rPr>
              <a:t>Software Development Methodology</a:t>
            </a:r>
          </a:p>
          <a:p>
            <a:pPr marL="571500" indent="-571500" algn="just">
              <a:buFont typeface="Arial" panose="020B0604020202020204" pitchFamily="34" charset="0"/>
              <a:buChar char="•"/>
            </a:pPr>
            <a:r>
              <a:rPr lang="en-IN" sz="4400" dirty="0">
                <a:effectLst/>
                <a:latin typeface="Times New Roman" panose="02020603050405020304" pitchFamily="18" charset="0"/>
                <a:ea typeface="Times New Roman" panose="02020603050405020304" pitchFamily="18" charset="0"/>
                <a:cs typeface="Times New Roman" panose="02020603050405020304" pitchFamily="18" charset="0"/>
              </a:rPr>
              <a:t>SDLC is also known as Software Development Life Cycle mainly used to develop high-quality software applications. This process undergoes several phases to develop like requirement analysis, planning, architectural design software development, testing, and finally deployment.</a:t>
            </a:r>
          </a:p>
          <a:p>
            <a:pPr marL="571500" indent="-571500" algn="just">
              <a:buFont typeface="Arial" panose="020B0604020202020204" pitchFamily="34" charset="0"/>
              <a:buChar char="•"/>
            </a:pPr>
            <a:r>
              <a:rPr lang="en-US" sz="4400" dirty="0">
                <a:effectLst/>
                <a:latin typeface="Times New Roman" panose="02020603050405020304" pitchFamily="18" charset="0"/>
                <a:ea typeface="Times New Roman" panose="02020603050405020304" pitchFamily="18" charset="0"/>
                <a:cs typeface="Times New Roman" panose="02020603050405020304" pitchFamily="18" charset="0"/>
              </a:rPr>
              <a:t>the most commonly used software development approach is the agile method of software development. In the agile method, the flexibility of the development process is focused on and highlighted by the designer of the life cycle. The agile manifesto describes all the details about the agile method of software development, and the developers can develop the entire software in high flexibility, and most importantly, the developers are free to meet with the clients of the concerned project for gathering the necessary requirements and specification about the developed application. On the other hand, the concept of spring makes the agile method unique from all the other software development lifecycles</a:t>
            </a:r>
            <a:endParaRPr lang="en-GB" sz="44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GB" sz="4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3B01BD98-F1A8-4E84-91BC-B05D36B437E5}"/>
              </a:ext>
            </a:extLst>
          </p:cNvPr>
          <p:cNvSpPr txBox="1"/>
          <p:nvPr/>
        </p:nvSpPr>
        <p:spPr>
          <a:xfrm>
            <a:off x="15331441" y="9204960"/>
            <a:ext cx="14173199" cy="13634502"/>
          </a:xfrm>
          <a:prstGeom prst="rect">
            <a:avLst/>
          </a:prstGeom>
          <a:solidFill>
            <a:schemeClr val="accent5">
              <a:lumMod val="60000"/>
              <a:lumOff val="40000"/>
            </a:schemeClr>
          </a:solidFill>
        </p:spPr>
        <p:txBody>
          <a:bodyPr wrap="square" rtlCol="0">
            <a:spAutoFit/>
          </a:bodyPr>
          <a:lstStyle/>
          <a:p>
            <a:pPr algn="just"/>
            <a:r>
              <a:rPr lang="en-GB" sz="4400" b="1" dirty="0">
                <a:latin typeface="Times New Roman" panose="02020603050405020304" pitchFamily="18" charset="0"/>
                <a:cs typeface="Times New Roman" panose="02020603050405020304" pitchFamily="18" charset="0"/>
              </a:rPr>
              <a:t>Functionality of the system</a:t>
            </a:r>
          </a:p>
          <a:p>
            <a:pPr algn="just"/>
            <a:r>
              <a:rPr lang="en-US" sz="4400" dirty="0">
                <a:effectLst/>
                <a:latin typeface="Times New Roman" panose="02020603050405020304" pitchFamily="18" charset="0"/>
                <a:ea typeface="Times New Roman" panose="02020603050405020304" pitchFamily="18" charset="0"/>
              </a:rPr>
              <a:t>An application software has the capability to transform a real-life system into a software system. The human resource personnel are designated to such dense jobs where they have to organize the institutional progression, starting with new worker recruitment to termination.  Schedule.me will help the organization such making employee schedule, clock-in or clock-out, viewing time shifts, swift acceptance or decline, timesheet viewing, shift acceptance or rejection. Starting with the development of any application software, the developer has to follow a “Software development life cycle” or SDLC.</a:t>
            </a:r>
            <a:endParaRPr lang="en-GB" sz="4400" dirty="0">
              <a:latin typeface="Times New Roman" panose="02020603050405020304" pitchFamily="18" charset="0"/>
              <a:cs typeface="Times New Roman" panose="02020603050405020304" pitchFamily="18" charset="0"/>
            </a:endParaRPr>
          </a:p>
          <a:p>
            <a:pPr algn="just"/>
            <a:r>
              <a:rPr lang="en-IN" sz="4400" dirty="0">
                <a:effectLst/>
                <a:latin typeface="Times New Roman" panose="02020603050405020304" pitchFamily="18" charset="0"/>
                <a:ea typeface="Times New Roman" panose="02020603050405020304" pitchFamily="18" charset="0"/>
              </a:rPr>
              <a:t>Scheduled.me has been focused to develop to support the organizational work activity in a better way. In this process, this app will be effective for the employee to check their work activity, daily workload, and also it will give accesses to easy log in and log out to track the attendance of the employees. In fact, this application will be effective for both, the organization and employees to manage their activity in the business.</a:t>
            </a:r>
            <a:endParaRPr lang="en-US" sz="4400" dirty="0">
              <a:latin typeface="Times New Roman" panose="02020603050405020304" pitchFamily="18" charset="0"/>
              <a:ea typeface="Times New Roman" panose="02020603050405020304" pitchFamily="18" charset="0"/>
            </a:endParaRPr>
          </a:p>
          <a:p>
            <a:pPr algn="just"/>
            <a:endParaRPr lang="en-US" sz="4400" dirty="0">
              <a:effectLst/>
              <a:latin typeface="Times New Roman" panose="02020603050405020304" pitchFamily="18" charset="0"/>
              <a:ea typeface="Times New Roman" panose="02020603050405020304" pitchFamily="18" charset="0"/>
            </a:endParaRPr>
          </a:p>
        </p:txBody>
      </p:sp>
      <p:pic>
        <p:nvPicPr>
          <p:cNvPr id="3" name="Picture 2">
            <a:extLst>
              <a:ext uri="{FF2B5EF4-FFF2-40B4-BE49-F238E27FC236}">
                <a16:creationId xmlns:a16="http://schemas.microsoft.com/office/drawing/2014/main" id="{CEFED6DC-82C4-411A-8717-C879794A63FB}"/>
              </a:ext>
            </a:extLst>
          </p:cNvPr>
          <p:cNvPicPr>
            <a:picLocks noChangeAspect="1"/>
          </p:cNvPicPr>
          <p:nvPr/>
        </p:nvPicPr>
        <p:blipFill>
          <a:blip r:embed="rId3"/>
          <a:stretch>
            <a:fillRect/>
          </a:stretch>
        </p:blipFill>
        <p:spPr>
          <a:xfrm>
            <a:off x="396240" y="20756880"/>
            <a:ext cx="14264640" cy="7589520"/>
          </a:xfrm>
          <a:prstGeom prst="rect">
            <a:avLst/>
          </a:prstGeom>
        </p:spPr>
      </p:pic>
      <p:pic>
        <p:nvPicPr>
          <p:cNvPr id="4" name="Picture 3">
            <a:extLst>
              <a:ext uri="{FF2B5EF4-FFF2-40B4-BE49-F238E27FC236}">
                <a16:creationId xmlns:a16="http://schemas.microsoft.com/office/drawing/2014/main" id="{2C3E2B62-E6C3-44A6-AF30-0044D4FC52C8}"/>
              </a:ext>
            </a:extLst>
          </p:cNvPr>
          <p:cNvPicPr>
            <a:picLocks noChangeAspect="1"/>
          </p:cNvPicPr>
          <p:nvPr/>
        </p:nvPicPr>
        <p:blipFill>
          <a:blip r:embed="rId4"/>
          <a:stretch>
            <a:fillRect/>
          </a:stretch>
        </p:blipFill>
        <p:spPr>
          <a:xfrm>
            <a:off x="14843760" y="23154682"/>
            <a:ext cx="14813280" cy="19121078"/>
          </a:xfrm>
          <a:prstGeom prst="rect">
            <a:avLst/>
          </a:prstGeom>
        </p:spPr>
      </p:pic>
    </p:spTree>
    <p:extLst>
      <p:ext uri="{BB962C8B-B14F-4D97-AF65-F5344CB8AC3E}">
        <p14:creationId xmlns:p14="http://schemas.microsoft.com/office/powerpoint/2010/main" val="11034570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1302</TotalTime>
  <Words>475</Words>
  <Application>Microsoft Office PowerPoint</Application>
  <PresentationFormat>Custom</PresentationFormat>
  <Paragraphs>10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Celdwan Hure De Pina Bandeira (1812407)</dc:creator>
  <cp:lastModifiedBy>Celdwan Hure De Pina Bandeira (1812407)</cp:lastModifiedBy>
  <cp:revision>27</cp:revision>
  <dcterms:created xsi:type="dcterms:W3CDTF">2021-11-20T21:03:21Z</dcterms:created>
  <dcterms:modified xsi:type="dcterms:W3CDTF">2021-11-22T00:31:15Z</dcterms:modified>
</cp:coreProperties>
</file>