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37"/>
  </p:notesMasterIdLst>
  <p:sldIdLst>
    <p:sldId id="266" r:id="rId5"/>
    <p:sldId id="308" r:id="rId6"/>
    <p:sldId id="257" r:id="rId7"/>
    <p:sldId id="259" r:id="rId8"/>
    <p:sldId id="260" r:id="rId9"/>
    <p:sldId id="262" r:id="rId10"/>
    <p:sldId id="263" r:id="rId11"/>
    <p:sldId id="264" r:id="rId12"/>
    <p:sldId id="265" r:id="rId13"/>
    <p:sldId id="313" r:id="rId14"/>
    <p:sldId id="267" r:id="rId15"/>
    <p:sldId id="275" r:id="rId16"/>
    <p:sldId id="278" r:id="rId17"/>
    <p:sldId id="315" r:id="rId18"/>
    <p:sldId id="281" r:id="rId19"/>
    <p:sldId id="282" r:id="rId20"/>
    <p:sldId id="283" r:id="rId21"/>
    <p:sldId id="286" r:id="rId22"/>
    <p:sldId id="287" r:id="rId23"/>
    <p:sldId id="288" r:id="rId24"/>
    <p:sldId id="289" r:id="rId25"/>
    <p:sldId id="284" r:id="rId26"/>
    <p:sldId id="285" r:id="rId27"/>
    <p:sldId id="314" r:id="rId28"/>
    <p:sldId id="280" r:id="rId29"/>
    <p:sldId id="279" r:id="rId30"/>
    <p:sldId id="268" r:id="rId31"/>
    <p:sldId id="270" r:id="rId32"/>
    <p:sldId id="269" r:id="rId33"/>
    <p:sldId id="271" r:id="rId34"/>
    <p:sldId id="272" r:id="rId35"/>
    <p:sldId id="312"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4F2EFD-C369-4745-8F7F-6E38E2719F43}" v="198" dt="2022-04-01T10:13:12.1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83" autoAdjust="0"/>
    <p:restoredTop sz="94586" autoAdjust="0"/>
  </p:normalViewPr>
  <p:slideViewPr>
    <p:cSldViewPr snapToGrid="0">
      <p:cViewPr varScale="1">
        <p:scale>
          <a:sx n="109" d="100"/>
          <a:sy n="109" d="100"/>
        </p:scale>
        <p:origin x="720"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21" Type="http://schemas.openxmlformats.org/officeDocument/2006/relationships/slide" Target="slides/slide17.xml"/><Relationship Id="rId34" Type="http://schemas.openxmlformats.org/officeDocument/2006/relationships/slide" Target="slides/slide30.xml"/><Relationship Id="rId42"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e Pitson" userId="db8d2b3e-593d-47e6-a0b5-dc90f7ab49ec" providerId="ADAL" clId="{4E4F2EFD-C369-4745-8F7F-6E38E2719F43}"/>
    <pc:docChg chg="undo redo custSel addSld delSld modSld sldOrd">
      <pc:chgData name="Marie Pitson" userId="db8d2b3e-593d-47e6-a0b5-dc90f7ab49ec" providerId="ADAL" clId="{4E4F2EFD-C369-4745-8F7F-6E38E2719F43}" dt="2022-04-01T10:13:22.615" v="642" actId="26606"/>
      <pc:docMkLst>
        <pc:docMk/>
      </pc:docMkLst>
      <pc:sldChg chg="addSp delSp modSp add mod setBg setClrOvrMap">
        <pc:chgData name="Marie Pitson" userId="db8d2b3e-593d-47e6-a0b5-dc90f7ab49ec" providerId="ADAL" clId="{4E4F2EFD-C369-4745-8F7F-6E38E2719F43}" dt="2022-04-01T08:47:06.931" v="575" actId="255"/>
        <pc:sldMkLst>
          <pc:docMk/>
          <pc:sldMk cId="1171296663" sldId="257"/>
        </pc:sldMkLst>
        <pc:spChg chg="mod">
          <ac:chgData name="Marie Pitson" userId="db8d2b3e-593d-47e6-a0b5-dc90f7ab49ec" providerId="ADAL" clId="{4E4F2EFD-C369-4745-8F7F-6E38E2719F43}" dt="2022-04-01T08:27:24.401" v="281" actId="26606"/>
          <ac:spMkLst>
            <pc:docMk/>
            <pc:sldMk cId="1171296663" sldId="257"/>
            <ac:spMk id="2" creationId="{00000000-0000-0000-0000-000000000000}"/>
          </ac:spMkLst>
        </pc:spChg>
        <pc:spChg chg="mod">
          <ac:chgData name="Marie Pitson" userId="db8d2b3e-593d-47e6-a0b5-dc90f7ab49ec" providerId="ADAL" clId="{4E4F2EFD-C369-4745-8F7F-6E38E2719F43}" dt="2022-04-01T08:47:06.931" v="575" actId="255"/>
          <ac:spMkLst>
            <pc:docMk/>
            <pc:sldMk cId="1171296663" sldId="257"/>
            <ac:spMk id="3" creationId="{00000000-0000-0000-0000-000000000000}"/>
          </ac:spMkLst>
        </pc:spChg>
        <pc:spChg chg="add del">
          <ac:chgData name="Marie Pitson" userId="db8d2b3e-593d-47e6-a0b5-dc90f7ab49ec" providerId="ADAL" clId="{4E4F2EFD-C369-4745-8F7F-6E38E2719F43}" dt="2022-04-01T08:27:24.401" v="281" actId="26606"/>
          <ac:spMkLst>
            <pc:docMk/>
            <pc:sldMk cId="1171296663" sldId="257"/>
            <ac:spMk id="9" creationId="{E844E128-FF69-4E9F-8327-6B504B3C5AE1}"/>
          </ac:spMkLst>
        </pc:spChg>
        <pc:spChg chg="add">
          <ac:chgData name="Marie Pitson" userId="db8d2b3e-593d-47e6-a0b5-dc90f7ab49ec" providerId="ADAL" clId="{4E4F2EFD-C369-4745-8F7F-6E38E2719F43}" dt="2022-04-01T08:27:24.401" v="281" actId="26606"/>
          <ac:spMkLst>
            <pc:docMk/>
            <pc:sldMk cId="1171296663" sldId="257"/>
            <ac:spMk id="16" creationId="{E844E128-FF69-4E9F-8327-6B504B3C5AE1}"/>
          </ac:spMkLst>
        </pc:spChg>
        <pc:picChg chg="add del mod">
          <ac:chgData name="Marie Pitson" userId="db8d2b3e-593d-47e6-a0b5-dc90f7ab49ec" providerId="ADAL" clId="{4E4F2EFD-C369-4745-8F7F-6E38E2719F43}" dt="2022-04-01T08:27:19.396" v="279" actId="478"/>
          <ac:picMkLst>
            <pc:docMk/>
            <pc:sldMk cId="1171296663" sldId="257"/>
            <ac:picMk id="4" creationId="{EAD82C83-E5DA-4DE6-9B2A-B252DF71E6CD}"/>
          </ac:picMkLst>
        </pc:picChg>
        <pc:picChg chg="add mod">
          <ac:chgData name="Marie Pitson" userId="db8d2b3e-593d-47e6-a0b5-dc90f7ab49ec" providerId="ADAL" clId="{4E4F2EFD-C369-4745-8F7F-6E38E2719F43}" dt="2022-04-01T08:27:24.401" v="281" actId="26606"/>
          <ac:picMkLst>
            <pc:docMk/>
            <pc:sldMk cId="1171296663" sldId="257"/>
            <ac:picMk id="7" creationId="{C7BFADF6-9CCD-436B-BF5F-4A37748DF2F4}"/>
          </ac:picMkLst>
        </pc:picChg>
        <pc:cxnChg chg="add del">
          <ac:chgData name="Marie Pitson" userId="db8d2b3e-593d-47e6-a0b5-dc90f7ab49ec" providerId="ADAL" clId="{4E4F2EFD-C369-4745-8F7F-6E38E2719F43}" dt="2022-04-01T08:27:24.401" v="281" actId="26606"/>
          <ac:cxnSpMkLst>
            <pc:docMk/>
            <pc:sldMk cId="1171296663" sldId="257"/>
            <ac:cxnSpMk id="11" creationId="{055CEADF-09EA-423C-8C45-F94AF44D5AF0}"/>
          </ac:cxnSpMkLst>
        </pc:cxnChg>
        <pc:cxnChg chg="add">
          <ac:chgData name="Marie Pitson" userId="db8d2b3e-593d-47e6-a0b5-dc90f7ab49ec" providerId="ADAL" clId="{4E4F2EFD-C369-4745-8F7F-6E38E2719F43}" dt="2022-04-01T08:27:24.401" v="281" actId="26606"/>
          <ac:cxnSpMkLst>
            <pc:docMk/>
            <pc:sldMk cId="1171296663" sldId="257"/>
            <ac:cxnSpMk id="18" creationId="{055CEADF-09EA-423C-8C45-F94AF44D5AF0}"/>
          </ac:cxnSpMkLst>
        </pc:cxnChg>
      </pc:sldChg>
      <pc:sldChg chg="addSp modSp add mod setBg setClrOvrMap">
        <pc:chgData name="Marie Pitson" userId="db8d2b3e-593d-47e6-a0b5-dc90f7ab49ec" providerId="ADAL" clId="{4E4F2EFD-C369-4745-8F7F-6E38E2719F43}" dt="2022-04-01T08:47:28.276" v="579" actId="14100"/>
        <pc:sldMkLst>
          <pc:docMk/>
          <pc:sldMk cId="668233655" sldId="259"/>
        </pc:sldMkLst>
        <pc:spChg chg="mod">
          <ac:chgData name="Marie Pitson" userId="db8d2b3e-593d-47e6-a0b5-dc90f7ab49ec" providerId="ADAL" clId="{4E4F2EFD-C369-4745-8F7F-6E38E2719F43}" dt="2022-04-01T08:27:08.224" v="278" actId="26606"/>
          <ac:spMkLst>
            <pc:docMk/>
            <pc:sldMk cId="668233655" sldId="259"/>
            <ac:spMk id="2" creationId="{00000000-0000-0000-0000-000000000000}"/>
          </ac:spMkLst>
        </pc:spChg>
        <pc:spChg chg="mod">
          <ac:chgData name="Marie Pitson" userId="db8d2b3e-593d-47e6-a0b5-dc90f7ab49ec" providerId="ADAL" clId="{4E4F2EFD-C369-4745-8F7F-6E38E2719F43}" dt="2022-04-01T08:47:28.276" v="579" actId="14100"/>
          <ac:spMkLst>
            <pc:docMk/>
            <pc:sldMk cId="668233655" sldId="259"/>
            <ac:spMk id="3" creationId="{00000000-0000-0000-0000-000000000000}"/>
          </ac:spMkLst>
        </pc:spChg>
        <pc:spChg chg="add">
          <ac:chgData name="Marie Pitson" userId="db8d2b3e-593d-47e6-a0b5-dc90f7ab49ec" providerId="ADAL" clId="{4E4F2EFD-C369-4745-8F7F-6E38E2719F43}" dt="2022-04-01T08:27:08.224" v="278" actId="26606"/>
          <ac:spMkLst>
            <pc:docMk/>
            <pc:sldMk cId="668233655" sldId="259"/>
            <ac:spMk id="9" creationId="{E844E128-FF69-4E9F-8327-6B504B3C5AE1}"/>
          </ac:spMkLst>
        </pc:spChg>
        <pc:picChg chg="add mod">
          <ac:chgData name="Marie Pitson" userId="db8d2b3e-593d-47e6-a0b5-dc90f7ab49ec" providerId="ADAL" clId="{4E4F2EFD-C369-4745-8F7F-6E38E2719F43}" dt="2022-04-01T08:27:06.124" v="277"/>
          <ac:picMkLst>
            <pc:docMk/>
            <pc:sldMk cId="668233655" sldId="259"/>
            <ac:picMk id="4" creationId="{1911EFE6-79CC-4FC4-99CA-0F6A7C2067CF}"/>
          </ac:picMkLst>
        </pc:picChg>
        <pc:cxnChg chg="add">
          <ac:chgData name="Marie Pitson" userId="db8d2b3e-593d-47e6-a0b5-dc90f7ab49ec" providerId="ADAL" clId="{4E4F2EFD-C369-4745-8F7F-6E38E2719F43}" dt="2022-04-01T08:27:08.224" v="278" actId="26606"/>
          <ac:cxnSpMkLst>
            <pc:docMk/>
            <pc:sldMk cId="668233655" sldId="259"/>
            <ac:cxnSpMk id="11" creationId="{055CEADF-09EA-423C-8C45-F94AF44D5AF0}"/>
          </ac:cxnSpMkLst>
        </pc:cxnChg>
      </pc:sldChg>
      <pc:sldChg chg="addSp modSp add mod setBg">
        <pc:chgData name="Marie Pitson" userId="db8d2b3e-593d-47e6-a0b5-dc90f7ab49ec" providerId="ADAL" clId="{4E4F2EFD-C369-4745-8F7F-6E38E2719F43}" dt="2022-04-01T08:47:38.475" v="580" actId="2711"/>
        <pc:sldMkLst>
          <pc:docMk/>
          <pc:sldMk cId="1475228632" sldId="260"/>
        </pc:sldMkLst>
        <pc:spChg chg="mod">
          <ac:chgData name="Marie Pitson" userId="db8d2b3e-593d-47e6-a0b5-dc90f7ab49ec" providerId="ADAL" clId="{4E4F2EFD-C369-4745-8F7F-6E38E2719F43}" dt="2022-04-01T08:29:58.184" v="284" actId="26606"/>
          <ac:spMkLst>
            <pc:docMk/>
            <pc:sldMk cId="1475228632" sldId="260"/>
            <ac:spMk id="5" creationId="{00000000-0000-0000-0000-000000000000}"/>
          </ac:spMkLst>
        </pc:spChg>
        <pc:spChg chg="mod ord">
          <ac:chgData name="Marie Pitson" userId="db8d2b3e-593d-47e6-a0b5-dc90f7ab49ec" providerId="ADAL" clId="{4E4F2EFD-C369-4745-8F7F-6E38E2719F43}" dt="2022-04-01T08:47:38.475" v="580" actId="2711"/>
          <ac:spMkLst>
            <pc:docMk/>
            <pc:sldMk cId="1475228632" sldId="260"/>
            <ac:spMk id="6" creationId="{00000000-0000-0000-0000-000000000000}"/>
          </ac:spMkLst>
        </pc:spChg>
        <pc:spChg chg="add">
          <ac:chgData name="Marie Pitson" userId="db8d2b3e-593d-47e6-a0b5-dc90f7ab49ec" providerId="ADAL" clId="{4E4F2EFD-C369-4745-8F7F-6E38E2719F43}" dt="2022-04-01T08:29:58.184" v="284" actId="26606"/>
          <ac:spMkLst>
            <pc:docMk/>
            <pc:sldMk cId="1475228632" sldId="260"/>
            <ac:spMk id="11" creationId="{67B74F2B-9534-4540-96B0-5C8E958B940F}"/>
          </ac:spMkLst>
        </pc:spChg>
        <pc:spChg chg="add">
          <ac:chgData name="Marie Pitson" userId="db8d2b3e-593d-47e6-a0b5-dc90f7ab49ec" providerId="ADAL" clId="{4E4F2EFD-C369-4745-8F7F-6E38E2719F43}" dt="2022-04-01T08:29:58.184" v="284" actId="26606"/>
          <ac:spMkLst>
            <pc:docMk/>
            <pc:sldMk cId="1475228632" sldId="260"/>
            <ac:spMk id="15" creationId="{C1B60310-C5C3-46A0-A452-2A0B008434DA}"/>
          </ac:spMkLst>
        </pc:spChg>
        <pc:picChg chg="add mod">
          <ac:chgData name="Marie Pitson" userId="db8d2b3e-593d-47e6-a0b5-dc90f7ab49ec" providerId="ADAL" clId="{4E4F2EFD-C369-4745-8F7F-6E38E2719F43}" dt="2022-04-01T08:29:58.184" v="284" actId="26606"/>
          <ac:picMkLst>
            <pc:docMk/>
            <pc:sldMk cId="1475228632" sldId="260"/>
            <ac:picMk id="4" creationId="{245DA642-5F33-4588-B964-5185936F3E64}"/>
          </ac:picMkLst>
        </pc:picChg>
        <pc:cxnChg chg="add">
          <ac:chgData name="Marie Pitson" userId="db8d2b3e-593d-47e6-a0b5-dc90f7ab49ec" providerId="ADAL" clId="{4E4F2EFD-C369-4745-8F7F-6E38E2719F43}" dt="2022-04-01T08:29:58.184" v="284" actId="26606"/>
          <ac:cxnSpMkLst>
            <pc:docMk/>
            <pc:sldMk cId="1475228632" sldId="260"/>
            <ac:cxnSpMk id="13" creationId="{33BECB2B-2CFA-412C-880F-C4B60974936F}"/>
          </ac:cxnSpMkLst>
        </pc:cxnChg>
      </pc:sldChg>
      <pc:sldChg chg="addSp modSp add mod setBg">
        <pc:chgData name="Marie Pitson" userId="db8d2b3e-593d-47e6-a0b5-dc90f7ab49ec" providerId="ADAL" clId="{4E4F2EFD-C369-4745-8F7F-6E38E2719F43}" dt="2022-04-01T08:47:49.946" v="582" actId="27636"/>
        <pc:sldMkLst>
          <pc:docMk/>
          <pc:sldMk cId="4130201476" sldId="262"/>
        </pc:sldMkLst>
        <pc:spChg chg="mod">
          <ac:chgData name="Marie Pitson" userId="db8d2b3e-593d-47e6-a0b5-dc90f7ab49ec" providerId="ADAL" clId="{4E4F2EFD-C369-4745-8F7F-6E38E2719F43}" dt="2022-04-01T08:30:21.056" v="286" actId="26606"/>
          <ac:spMkLst>
            <pc:docMk/>
            <pc:sldMk cId="4130201476" sldId="262"/>
            <ac:spMk id="2" creationId="{00000000-0000-0000-0000-000000000000}"/>
          </ac:spMkLst>
        </pc:spChg>
        <pc:spChg chg="mod">
          <ac:chgData name="Marie Pitson" userId="db8d2b3e-593d-47e6-a0b5-dc90f7ab49ec" providerId="ADAL" clId="{4E4F2EFD-C369-4745-8F7F-6E38E2719F43}" dt="2022-04-01T08:47:49.946" v="582" actId="27636"/>
          <ac:spMkLst>
            <pc:docMk/>
            <pc:sldMk cId="4130201476" sldId="262"/>
            <ac:spMk id="3" creationId="{00000000-0000-0000-0000-000000000000}"/>
          </ac:spMkLst>
        </pc:spChg>
        <pc:spChg chg="add">
          <ac:chgData name="Marie Pitson" userId="db8d2b3e-593d-47e6-a0b5-dc90f7ab49ec" providerId="ADAL" clId="{4E4F2EFD-C369-4745-8F7F-6E38E2719F43}" dt="2022-04-01T08:30:21.056" v="286" actId="26606"/>
          <ac:spMkLst>
            <pc:docMk/>
            <pc:sldMk cId="4130201476" sldId="262"/>
            <ac:spMk id="9" creationId="{67B74F2B-9534-4540-96B0-5C8E958B940F}"/>
          </ac:spMkLst>
        </pc:spChg>
        <pc:spChg chg="add">
          <ac:chgData name="Marie Pitson" userId="db8d2b3e-593d-47e6-a0b5-dc90f7ab49ec" providerId="ADAL" clId="{4E4F2EFD-C369-4745-8F7F-6E38E2719F43}" dt="2022-04-01T08:30:21.056" v="286" actId="26606"/>
          <ac:spMkLst>
            <pc:docMk/>
            <pc:sldMk cId="4130201476" sldId="262"/>
            <ac:spMk id="13" creationId="{C1B60310-C5C3-46A0-A452-2A0B008434DA}"/>
          </ac:spMkLst>
        </pc:spChg>
        <pc:picChg chg="add">
          <ac:chgData name="Marie Pitson" userId="db8d2b3e-593d-47e6-a0b5-dc90f7ab49ec" providerId="ADAL" clId="{4E4F2EFD-C369-4745-8F7F-6E38E2719F43}" dt="2022-04-01T08:30:21.056" v="286" actId="26606"/>
          <ac:picMkLst>
            <pc:docMk/>
            <pc:sldMk cId="4130201476" sldId="262"/>
            <ac:picMk id="5" creationId="{DEEE0363-7F05-3DC5-F9B1-D93CD44B5672}"/>
          </ac:picMkLst>
        </pc:picChg>
        <pc:cxnChg chg="add">
          <ac:chgData name="Marie Pitson" userId="db8d2b3e-593d-47e6-a0b5-dc90f7ab49ec" providerId="ADAL" clId="{4E4F2EFD-C369-4745-8F7F-6E38E2719F43}" dt="2022-04-01T08:30:21.056" v="286" actId="26606"/>
          <ac:cxnSpMkLst>
            <pc:docMk/>
            <pc:sldMk cId="4130201476" sldId="262"/>
            <ac:cxnSpMk id="11" creationId="{33BECB2B-2CFA-412C-880F-C4B60974936F}"/>
          </ac:cxnSpMkLst>
        </pc:cxnChg>
      </pc:sldChg>
      <pc:sldChg chg="addSp modSp add mod setBg">
        <pc:chgData name="Marie Pitson" userId="db8d2b3e-593d-47e6-a0b5-dc90f7ab49ec" providerId="ADAL" clId="{4E4F2EFD-C369-4745-8F7F-6E38E2719F43}" dt="2022-04-01T08:48:00.232" v="583" actId="2711"/>
        <pc:sldMkLst>
          <pc:docMk/>
          <pc:sldMk cId="846705267" sldId="263"/>
        </pc:sldMkLst>
        <pc:spChg chg="mod">
          <ac:chgData name="Marie Pitson" userId="db8d2b3e-593d-47e6-a0b5-dc90f7ab49ec" providerId="ADAL" clId="{4E4F2EFD-C369-4745-8F7F-6E38E2719F43}" dt="2022-04-01T08:30:46.855" v="288" actId="26606"/>
          <ac:spMkLst>
            <pc:docMk/>
            <pc:sldMk cId="846705267" sldId="263"/>
            <ac:spMk id="2" creationId="{00000000-0000-0000-0000-000000000000}"/>
          </ac:spMkLst>
        </pc:spChg>
        <pc:spChg chg="mod">
          <ac:chgData name="Marie Pitson" userId="db8d2b3e-593d-47e6-a0b5-dc90f7ab49ec" providerId="ADAL" clId="{4E4F2EFD-C369-4745-8F7F-6E38E2719F43}" dt="2022-04-01T08:48:00.232" v="583" actId="2711"/>
          <ac:spMkLst>
            <pc:docMk/>
            <pc:sldMk cId="846705267" sldId="263"/>
            <ac:spMk id="3" creationId="{00000000-0000-0000-0000-000000000000}"/>
          </ac:spMkLst>
        </pc:spChg>
        <pc:spChg chg="add">
          <ac:chgData name="Marie Pitson" userId="db8d2b3e-593d-47e6-a0b5-dc90f7ab49ec" providerId="ADAL" clId="{4E4F2EFD-C369-4745-8F7F-6E38E2719F43}" dt="2022-04-01T08:30:46.855" v="288" actId="26606"/>
          <ac:spMkLst>
            <pc:docMk/>
            <pc:sldMk cId="846705267" sldId="263"/>
            <ac:spMk id="9" creationId="{67B74F2B-9534-4540-96B0-5C8E958B940F}"/>
          </ac:spMkLst>
        </pc:spChg>
        <pc:spChg chg="add">
          <ac:chgData name="Marie Pitson" userId="db8d2b3e-593d-47e6-a0b5-dc90f7ab49ec" providerId="ADAL" clId="{4E4F2EFD-C369-4745-8F7F-6E38E2719F43}" dt="2022-04-01T08:30:46.855" v="288" actId="26606"/>
          <ac:spMkLst>
            <pc:docMk/>
            <pc:sldMk cId="846705267" sldId="263"/>
            <ac:spMk id="13" creationId="{C1B60310-C5C3-46A0-A452-2A0B008434DA}"/>
          </ac:spMkLst>
        </pc:spChg>
        <pc:picChg chg="add">
          <ac:chgData name="Marie Pitson" userId="db8d2b3e-593d-47e6-a0b5-dc90f7ab49ec" providerId="ADAL" clId="{4E4F2EFD-C369-4745-8F7F-6E38E2719F43}" dt="2022-04-01T08:30:46.855" v="288" actId="26606"/>
          <ac:picMkLst>
            <pc:docMk/>
            <pc:sldMk cId="846705267" sldId="263"/>
            <ac:picMk id="5" creationId="{518447FA-917C-2566-0F8B-6EE351168A3C}"/>
          </ac:picMkLst>
        </pc:picChg>
        <pc:cxnChg chg="add">
          <ac:chgData name="Marie Pitson" userId="db8d2b3e-593d-47e6-a0b5-dc90f7ab49ec" providerId="ADAL" clId="{4E4F2EFD-C369-4745-8F7F-6E38E2719F43}" dt="2022-04-01T08:30:46.855" v="288" actId="26606"/>
          <ac:cxnSpMkLst>
            <pc:docMk/>
            <pc:sldMk cId="846705267" sldId="263"/>
            <ac:cxnSpMk id="11" creationId="{33BECB2B-2CFA-412C-880F-C4B60974936F}"/>
          </ac:cxnSpMkLst>
        </pc:cxnChg>
      </pc:sldChg>
      <pc:sldChg chg="modSp add mod modNotesTx">
        <pc:chgData name="Marie Pitson" userId="db8d2b3e-593d-47e6-a0b5-dc90f7ab49ec" providerId="ADAL" clId="{4E4F2EFD-C369-4745-8F7F-6E38E2719F43}" dt="2022-04-01T10:10:25.723" v="626" actId="20577"/>
        <pc:sldMkLst>
          <pc:docMk/>
          <pc:sldMk cId="3421586615" sldId="264"/>
        </pc:sldMkLst>
        <pc:spChg chg="mod">
          <ac:chgData name="Marie Pitson" userId="db8d2b3e-593d-47e6-a0b5-dc90f7ab49ec" providerId="ADAL" clId="{4E4F2EFD-C369-4745-8F7F-6E38E2719F43}" dt="2022-04-01T08:48:27.483" v="586" actId="113"/>
          <ac:spMkLst>
            <pc:docMk/>
            <pc:sldMk cId="3421586615" sldId="264"/>
            <ac:spMk id="3" creationId="{00000000-0000-0000-0000-000000000000}"/>
          </ac:spMkLst>
        </pc:spChg>
      </pc:sldChg>
      <pc:sldChg chg="addSp delSp modSp add mod setBg">
        <pc:chgData name="Marie Pitson" userId="db8d2b3e-593d-47e6-a0b5-dc90f7ab49ec" providerId="ADAL" clId="{4E4F2EFD-C369-4745-8F7F-6E38E2719F43}" dt="2022-04-01T08:31:35.096" v="292" actId="26606"/>
        <pc:sldMkLst>
          <pc:docMk/>
          <pc:sldMk cId="3660651709" sldId="265"/>
        </pc:sldMkLst>
        <pc:spChg chg="mod">
          <ac:chgData name="Marie Pitson" userId="db8d2b3e-593d-47e6-a0b5-dc90f7ab49ec" providerId="ADAL" clId="{4E4F2EFD-C369-4745-8F7F-6E38E2719F43}" dt="2022-04-01T08:31:35.096" v="292" actId="26606"/>
          <ac:spMkLst>
            <pc:docMk/>
            <pc:sldMk cId="3660651709" sldId="265"/>
            <ac:spMk id="2" creationId="{00000000-0000-0000-0000-000000000000}"/>
          </ac:spMkLst>
        </pc:spChg>
        <pc:spChg chg="del mod">
          <ac:chgData name="Marie Pitson" userId="db8d2b3e-593d-47e6-a0b5-dc90f7ab49ec" providerId="ADAL" clId="{4E4F2EFD-C369-4745-8F7F-6E38E2719F43}" dt="2022-04-01T08:31:35.096" v="292" actId="26606"/>
          <ac:spMkLst>
            <pc:docMk/>
            <pc:sldMk cId="3660651709" sldId="265"/>
            <ac:spMk id="3" creationId="{00000000-0000-0000-0000-000000000000}"/>
          </ac:spMkLst>
        </pc:spChg>
        <pc:spChg chg="add">
          <ac:chgData name="Marie Pitson" userId="db8d2b3e-593d-47e6-a0b5-dc90f7ab49ec" providerId="ADAL" clId="{4E4F2EFD-C369-4745-8F7F-6E38E2719F43}" dt="2022-04-01T08:31:35.096" v="292" actId="26606"/>
          <ac:spMkLst>
            <pc:docMk/>
            <pc:sldMk cId="3660651709" sldId="265"/>
            <ac:spMk id="9" creationId="{88F0A37D-2337-4AAF-98B0-7E4E9B98719A}"/>
          </ac:spMkLst>
        </pc:spChg>
        <pc:spChg chg="add">
          <ac:chgData name="Marie Pitson" userId="db8d2b3e-593d-47e6-a0b5-dc90f7ab49ec" providerId="ADAL" clId="{4E4F2EFD-C369-4745-8F7F-6E38E2719F43}" dt="2022-04-01T08:31:35.096" v="292" actId="26606"/>
          <ac:spMkLst>
            <pc:docMk/>
            <pc:sldMk cId="3660651709" sldId="265"/>
            <ac:spMk id="13" creationId="{F7234D70-FB65-4E99-985E-64D219674D45}"/>
          </ac:spMkLst>
        </pc:spChg>
        <pc:graphicFrameChg chg="add">
          <ac:chgData name="Marie Pitson" userId="db8d2b3e-593d-47e6-a0b5-dc90f7ab49ec" providerId="ADAL" clId="{4E4F2EFD-C369-4745-8F7F-6E38E2719F43}" dt="2022-04-01T08:31:35.096" v="292" actId="26606"/>
          <ac:graphicFrameMkLst>
            <pc:docMk/>
            <pc:sldMk cId="3660651709" sldId="265"/>
            <ac:graphicFrameMk id="5" creationId="{2AD89290-57B1-51A4-1F9F-CA2EF444186D}"/>
          </ac:graphicFrameMkLst>
        </pc:graphicFrameChg>
        <pc:cxnChg chg="add">
          <ac:chgData name="Marie Pitson" userId="db8d2b3e-593d-47e6-a0b5-dc90f7ab49ec" providerId="ADAL" clId="{4E4F2EFD-C369-4745-8F7F-6E38E2719F43}" dt="2022-04-01T08:31:35.096" v="292" actId="26606"/>
          <ac:cxnSpMkLst>
            <pc:docMk/>
            <pc:sldMk cId="3660651709" sldId="265"/>
            <ac:cxnSpMk id="11" creationId="{F15CCCF0-E573-463A-9760-1FDC0B2CFBD7}"/>
          </ac:cxnSpMkLst>
        </pc:cxnChg>
      </pc:sldChg>
      <pc:sldChg chg="addSp modSp mod">
        <pc:chgData name="Marie Pitson" userId="db8d2b3e-593d-47e6-a0b5-dc90f7ab49ec" providerId="ADAL" clId="{4E4F2EFD-C369-4745-8F7F-6E38E2719F43}" dt="2022-04-01T08:14:50.894" v="3" actId="255"/>
        <pc:sldMkLst>
          <pc:docMk/>
          <pc:sldMk cId="895915843" sldId="266"/>
        </pc:sldMkLst>
        <pc:spChg chg="add mod">
          <ac:chgData name="Marie Pitson" userId="db8d2b3e-593d-47e6-a0b5-dc90f7ab49ec" providerId="ADAL" clId="{4E4F2EFD-C369-4745-8F7F-6E38E2719F43}" dt="2022-04-01T08:14:50.894" v="3" actId="255"/>
          <ac:spMkLst>
            <pc:docMk/>
            <pc:sldMk cId="895915843" sldId="266"/>
            <ac:spMk id="7" creationId="{808F88F5-B7AF-4158-A98B-10F95C0669E5}"/>
          </ac:spMkLst>
        </pc:spChg>
      </pc:sldChg>
      <pc:sldChg chg="modSp add mod">
        <pc:chgData name="Marie Pitson" userId="db8d2b3e-593d-47e6-a0b5-dc90f7ab49ec" providerId="ADAL" clId="{4E4F2EFD-C369-4745-8F7F-6E38E2719F43}" dt="2022-04-01T08:49:24.705" v="596" actId="113"/>
        <pc:sldMkLst>
          <pc:docMk/>
          <pc:sldMk cId="134903774" sldId="267"/>
        </pc:sldMkLst>
        <pc:spChg chg="mod">
          <ac:chgData name="Marie Pitson" userId="db8d2b3e-593d-47e6-a0b5-dc90f7ab49ec" providerId="ADAL" clId="{4E4F2EFD-C369-4745-8F7F-6E38E2719F43}" dt="2022-04-01T08:49:08.462" v="592" actId="20577"/>
          <ac:spMkLst>
            <pc:docMk/>
            <pc:sldMk cId="134903774" sldId="267"/>
            <ac:spMk id="2" creationId="{00000000-0000-0000-0000-000000000000}"/>
          </ac:spMkLst>
        </pc:spChg>
        <pc:spChg chg="mod">
          <ac:chgData name="Marie Pitson" userId="db8d2b3e-593d-47e6-a0b5-dc90f7ab49ec" providerId="ADAL" clId="{4E4F2EFD-C369-4745-8F7F-6E38E2719F43}" dt="2022-04-01T08:49:04.534" v="590" actId="113"/>
          <ac:spMkLst>
            <pc:docMk/>
            <pc:sldMk cId="134903774" sldId="267"/>
            <ac:spMk id="3" creationId="{00000000-0000-0000-0000-000000000000}"/>
          </ac:spMkLst>
        </pc:spChg>
        <pc:spChg chg="mod">
          <ac:chgData name="Marie Pitson" userId="db8d2b3e-593d-47e6-a0b5-dc90f7ab49ec" providerId="ADAL" clId="{4E4F2EFD-C369-4745-8F7F-6E38E2719F43}" dt="2022-04-01T08:49:15.723" v="594" actId="27636"/>
          <ac:spMkLst>
            <pc:docMk/>
            <pc:sldMk cId="134903774" sldId="267"/>
            <ac:spMk id="4" creationId="{00000000-0000-0000-0000-000000000000}"/>
          </ac:spMkLst>
        </pc:spChg>
        <pc:spChg chg="mod">
          <ac:chgData name="Marie Pitson" userId="db8d2b3e-593d-47e6-a0b5-dc90f7ab49ec" providerId="ADAL" clId="{4E4F2EFD-C369-4745-8F7F-6E38E2719F43}" dt="2022-04-01T08:49:24.705" v="596" actId="113"/>
          <ac:spMkLst>
            <pc:docMk/>
            <pc:sldMk cId="134903774" sldId="267"/>
            <ac:spMk id="5" creationId="{00000000-0000-0000-0000-000000000000}"/>
          </ac:spMkLst>
        </pc:spChg>
        <pc:spChg chg="mod">
          <ac:chgData name="Marie Pitson" userId="db8d2b3e-593d-47e6-a0b5-dc90f7ab49ec" providerId="ADAL" clId="{4E4F2EFD-C369-4745-8F7F-6E38E2719F43}" dt="2022-04-01T08:49:15.726" v="595" actId="27636"/>
          <ac:spMkLst>
            <pc:docMk/>
            <pc:sldMk cId="134903774" sldId="267"/>
            <ac:spMk id="6" creationId="{00000000-0000-0000-0000-000000000000}"/>
          </ac:spMkLst>
        </pc:spChg>
      </pc:sldChg>
      <pc:sldChg chg="addSp modSp add mod setBg">
        <pc:chgData name="Marie Pitson" userId="db8d2b3e-593d-47e6-a0b5-dc90f7ab49ec" providerId="ADAL" clId="{4E4F2EFD-C369-4745-8F7F-6E38E2719F43}" dt="2022-04-01T08:45:33.188" v="566" actId="2711"/>
        <pc:sldMkLst>
          <pc:docMk/>
          <pc:sldMk cId="1055864579" sldId="268"/>
        </pc:sldMkLst>
        <pc:spChg chg="mod">
          <ac:chgData name="Marie Pitson" userId="db8d2b3e-593d-47e6-a0b5-dc90f7ab49ec" providerId="ADAL" clId="{4E4F2EFD-C369-4745-8F7F-6E38E2719F43}" dt="2022-04-01T08:38:53.790" v="545" actId="26606"/>
          <ac:spMkLst>
            <pc:docMk/>
            <pc:sldMk cId="1055864579" sldId="268"/>
            <ac:spMk id="2" creationId="{00000000-0000-0000-0000-000000000000}"/>
          </ac:spMkLst>
        </pc:spChg>
        <pc:spChg chg="mod">
          <ac:chgData name="Marie Pitson" userId="db8d2b3e-593d-47e6-a0b5-dc90f7ab49ec" providerId="ADAL" clId="{4E4F2EFD-C369-4745-8F7F-6E38E2719F43}" dt="2022-04-01T08:45:33.188" v="566" actId="2711"/>
          <ac:spMkLst>
            <pc:docMk/>
            <pc:sldMk cId="1055864579" sldId="268"/>
            <ac:spMk id="3" creationId="{00000000-0000-0000-0000-000000000000}"/>
          </ac:spMkLst>
        </pc:spChg>
        <pc:spChg chg="add">
          <ac:chgData name="Marie Pitson" userId="db8d2b3e-593d-47e6-a0b5-dc90f7ab49ec" providerId="ADAL" clId="{4E4F2EFD-C369-4745-8F7F-6E38E2719F43}" dt="2022-04-01T08:38:53.790" v="545" actId="26606"/>
          <ac:spMkLst>
            <pc:docMk/>
            <pc:sldMk cId="1055864579" sldId="268"/>
            <ac:spMk id="9" creationId="{67B74F2B-9534-4540-96B0-5C8E958B940F}"/>
          </ac:spMkLst>
        </pc:spChg>
        <pc:spChg chg="add">
          <ac:chgData name="Marie Pitson" userId="db8d2b3e-593d-47e6-a0b5-dc90f7ab49ec" providerId="ADAL" clId="{4E4F2EFD-C369-4745-8F7F-6E38E2719F43}" dt="2022-04-01T08:38:53.790" v="545" actId="26606"/>
          <ac:spMkLst>
            <pc:docMk/>
            <pc:sldMk cId="1055864579" sldId="268"/>
            <ac:spMk id="13" creationId="{C1B60310-C5C3-46A0-A452-2A0B008434DA}"/>
          </ac:spMkLst>
        </pc:spChg>
        <pc:picChg chg="add">
          <ac:chgData name="Marie Pitson" userId="db8d2b3e-593d-47e6-a0b5-dc90f7ab49ec" providerId="ADAL" clId="{4E4F2EFD-C369-4745-8F7F-6E38E2719F43}" dt="2022-04-01T08:38:53.790" v="545" actId="26606"/>
          <ac:picMkLst>
            <pc:docMk/>
            <pc:sldMk cId="1055864579" sldId="268"/>
            <ac:picMk id="5" creationId="{D443E7FE-A251-EA8D-4BC1-6F46D3D1F074}"/>
          </ac:picMkLst>
        </pc:picChg>
        <pc:cxnChg chg="add">
          <ac:chgData name="Marie Pitson" userId="db8d2b3e-593d-47e6-a0b5-dc90f7ab49ec" providerId="ADAL" clId="{4E4F2EFD-C369-4745-8F7F-6E38E2719F43}" dt="2022-04-01T08:38:53.790" v="545" actId="26606"/>
          <ac:cxnSpMkLst>
            <pc:docMk/>
            <pc:sldMk cId="1055864579" sldId="268"/>
            <ac:cxnSpMk id="11" creationId="{33BECB2B-2CFA-412C-880F-C4B60974936F}"/>
          </ac:cxnSpMkLst>
        </pc:cxnChg>
      </pc:sldChg>
      <pc:sldChg chg="addSp modSp add mod setBg">
        <pc:chgData name="Marie Pitson" userId="db8d2b3e-593d-47e6-a0b5-dc90f7ab49ec" providerId="ADAL" clId="{4E4F2EFD-C369-4745-8F7F-6E38E2719F43}" dt="2022-04-01T08:45:19.138" v="565" actId="255"/>
        <pc:sldMkLst>
          <pc:docMk/>
          <pc:sldMk cId="804884845" sldId="269"/>
        </pc:sldMkLst>
        <pc:spChg chg="mod">
          <ac:chgData name="Marie Pitson" userId="db8d2b3e-593d-47e6-a0b5-dc90f7ab49ec" providerId="ADAL" clId="{4E4F2EFD-C369-4745-8F7F-6E38E2719F43}" dt="2022-04-01T08:42:06.271" v="561" actId="26606"/>
          <ac:spMkLst>
            <pc:docMk/>
            <pc:sldMk cId="804884845" sldId="269"/>
            <ac:spMk id="2" creationId="{00000000-0000-0000-0000-000000000000}"/>
          </ac:spMkLst>
        </pc:spChg>
        <pc:spChg chg="mod ord">
          <ac:chgData name="Marie Pitson" userId="db8d2b3e-593d-47e6-a0b5-dc90f7ab49ec" providerId="ADAL" clId="{4E4F2EFD-C369-4745-8F7F-6E38E2719F43}" dt="2022-04-01T08:45:19.138" v="565" actId="255"/>
          <ac:spMkLst>
            <pc:docMk/>
            <pc:sldMk cId="804884845" sldId="269"/>
            <ac:spMk id="3" creationId="{00000000-0000-0000-0000-000000000000}"/>
          </ac:spMkLst>
        </pc:spChg>
        <pc:spChg chg="add">
          <ac:chgData name="Marie Pitson" userId="db8d2b3e-593d-47e6-a0b5-dc90f7ab49ec" providerId="ADAL" clId="{4E4F2EFD-C369-4745-8F7F-6E38E2719F43}" dt="2022-04-01T08:42:06.271" v="561" actId="26606"/>
          <ac:spMkLst>
            <pc:docMk/>
            <pc:sldMk cId="804884845" sldId="269"/>
            <ac:spMk id="9" creationId="{D40791F6-715D-481A-9C4A-3645AECFD5A0}"/>
          </ac:spMkLst>
        </pc:spChg>
        <pc:spChg chg="add">
          <ac:chgData name="Marie Pitson" userId="db8d2b3e-593d-47e6-a0b5-dc90f7ab49ec" providerId="ADAL" clId="{4E4F2EFD-C369-4745-8F7F-6E38E2719F43}" dt="2022-04-01T08:42:06.271" v="561" actId="26606"/>
          <ac:spMkLst>
            <pc:docMk/>
            <pc:sldMk cId="804884845" sldId="269"/>
            <ac:spMk id="13" creationId="{811CBAFA-D7E0-40A7-BB94-2C05304B407B}"/>
          </ac:spMkLst>
        </pc:spChg>
        <pc:picChg chg="add mod">
          <ac:chgData name="Marie Pitson" userId="db8d2b3e-593d-47e6-a0b5-dc90f7ab49ec" providerId="ADAL" clId="{4E4F2EFD-C369-4745-8F7F-6E38E2719F43}" dt="2022-04-01T08:42:06.271" v="561" actId="26606"/>
          <ac:picMkLst>
            <pc:docMk/>
            <pc:sldMk cId="804884845" sldId="269"/>
            <ac:picMk id="4" creationId="{A9D7A5AB-2903-4523-B397-60AE20532E93}"/>
          </ac:picMkLst>
        </pc:picChg>
        <pc:cxnChg chg="add">
          <ac:chgData name="Marie Pitson" userId="db8d2b3e-593d-47e6-a0b5-dc90f7ab49ec" providerId="ADAL" clId="{4E4F2EFD-C369-4745-8F7F-6E38E2719F43}" dt="2022-04-01T08:42:06.271" v="561" actId="26606"/>
          <ac:cxnSpMkLst>
            <pc:docMk/>
            <pc:sldMk cId="804884845" sldId="269"/>
            <ac:cxnSpMk id="11" creationId="{740F83A4-FAC4-4867-95A5-BBFD280C7BF5}"/>
          </ac:cxnSpMkLst>
        </pc:cxnChg>
      </pc:sldChg>
      <pc:sldChg chg="addSp modSp add mod setBg setClrOvrMap">
        <pc:chgData name="Marie Pitson" userId="db8d2b3e-593d-47e6-a0b5-dc90f7ab49ec" providerId="ADAL" clId="{4E4F2EFD-C369-4745-8F7F-6E38E2719F43}" dt="2022-04-01T08:45:41.658" v="567" actId="2711"/>
        <pc:sldMkLst>
          <pc:docMk/>
          <pc:sldMk cId="3737202142" sldId="270"/>
        </pc:sldMkLst>
        <pc:spChg chg="mod">
          <ac:chgData name="Marie Pitson" userId="db8d2b3e-593d-47e6-a0b5-dc90f7ab49ec" providerId="ADAL" clId="{4E4F2EFD-C369-4745-8F7F-6E38E2719F43}" dt="2022-04-01T08:39:15.044" v="547" actId="26606"/>
          <ac:spMkLst>
            <pc:docMk/>
            <pc:sldMk cId="3737202142" sldId="270"/>
            <ac:spMk id="2" creationId="{00000000-0000-0000-0000-000000000000}"/>
          </ac:spMkLst>
        </pc:spChg>
        <pc:spChg chg="mod">
          <ac:chgData name="Marie Pitson" userId="db8d2b3e-593d-47e6-a0b5-dc90f7ab49ec" providerId="ADAL" clId="{4E4F2EFD-C369-4745-8F7F-6E38E2719F43}" dt="2022-04-01T08:45:41.658" v="567" actId="2711"/>
          <ac:spMkLst>
            <pc:docMk/>
            <pc:sldMk cId="3737202142" sldId="270"/>
            <ac:spMk id="3" creationId="{00000000-0000-0000-0000-000000000000}"/>
          </ac:spMkLst>
        </pc:spChg>
        <pc:spChg chg="add">
          <ac:chgData name="Marie Pitson" userId="db8d2b3e-593d-47e6-a0b5-dc90f7ab49ec" providerId="ADAL" clId="{4E4F2EFD-C369-4745-8F7F-6E38E2719F43}" dt="2022-04-01T08:39:15.044" v="547" actId="26606"/>
          <ac:spMkLst>
            <pc:docMk/>
            <pc:sldMk cId="3737202142" sldId="270"/>
            <ac:spMk id="9" creationId="{E844E128-FF69-4E9F-8327-6B504B3C5AE1}"/>
          </ac:spMkLst>
        </pc:spChg>
        <pc:picChg chg="add">
          <ac:chgData name="Marie Pitson" userId="db8d2b3e-593d-47e6-a0b5-dc90f7ab49ec" providerId="ADAL" clId="{4E4F2EFD-C369-4745-8F7F-6E38E2719F43}" dt="2022-04-01T08:39:15.044" v="547" actId="26606"/>
          <ac:picMkLst>
            <pc:docMk/>
            <pc:sldMk cId="3737202142" sldId="270"/>
            <ac:picMk id="5" creationId="{847BE3D0-B986-CD64-757B-F914EDFA7DB6}"/>
          </ac:picMkLst>
        </pc:picChg>
        <pc:cxnChg chg="add">
          <ac:chgData name="Marie Pitson" userId="db8d2b3e-593d-47e6-a0b5-dc90f7ab49ec" providerId="ADAL" clId="{4E4F2EFD-C369-4745-8F7F-6E38E2719F43}" dt="2022-04-01T08:39:15.044" v="547" actId="26606"/>
          <ac:cxnSpMkLst>
            <pc:docMk/>
            <pc:sldMk cId="3737202142" sldId="270"/>
            <ac:cxnSpMk id="11" creationId="{055CEADF-09EA-423C-8C45-F94AF44D5AF0}"/>
          </ac:cxnSpMkLst>
        </pc:cxnChg>
      </pc:sldChg>
      <pc:sldChg chg="addSp delSp modSp add mod setBg">
        <pc:chgData name="Marie Pitson" userId="db8d2b3e-593d-47e6-a0b5-dc90f7ab49ec" providerId="ADAL" clId="{4E4F2EFD-C369-4745-8F7F-6E38E2719F43}" dt="2022-04-01T08:50:51.021" v="597" actId="2711"/>
        <pc:sldMkLst>
          <pc:docMk/>
          <pc:sldMk cId="45726181" sldId="271"/>
        </pc:sldMkLst>
        <pc:spChg chg="mod">
          <ac:chgData name="Marie Pitson" userId="db8d2b3e-593d-47e6-a0b5-dc90f7ab49ec" providerId="ADAL" clId="{4E4F2EFD-C369-4745-8F7F-6E38E2719F43}" dt="2022-04-01T08:40:33.608" v="555" actId="26606"/>
          <ac:spMkLst>
            <pc:docMk/>
            <pc:sldMk cId="45726181" sldId="271"/>
            <ac:spMk id="2" creationId="{00000000-0000-0000-0000-000000000000}"/>
          </ac:spMkLst>
        </pc:spChg>
        <pc:spChg chg="mod">
          <ac:chgData name="Marie Pitson" userId="db8d2b3e-593d-47e6-a0b5-dc90f7ab49ec" providerId="ADAL" clId="{4E4F2EFD-C369-4745-8F7F-6E38E2719F43}" dt="2022-04-01T08:50:51.021" v="597" actId="2711"/>
          <ac:spMkLst>
            <pc:docMk/>
            <pc:sldMk cId="45726181" sldId="271"/>
            <ac:spMk id="3" creationId="{00000000-0000-0000-0000-000000000000}"/>
          </ac:spMkLst>
        </pc:spChg>
        <pc:spChg chg="add del">
          <ac:chgData name="Marie Pitson" userId="db8d2b3e-593d-47e6-a0b5-dc90f7ab49ec" providerId="ADAL" clId="{4E4F2EFD-C369-4745-8F7F-6E38E2719F43}" dt="2022-04-01T08:40:33.589" v="554" actId="26606"/>
          <ac:spMkLst>
            <pc:docMk/>
            <pc:sldMk cId="45726181" sldId="271"/>
            <ac:spMk id="9" creationId="{0AB6E427-3F73-4C06-A5D5-AE52C3883B50}"/>
          </ac:spMkLst>
        </pc:spChg>
        <pc:spChg chg="add del">
          <ac:chgData name="Marie Pitson" userId="db8d2b3e-593d-47e6-a0b5-dc90f7ab49ec" providerId="ADAL" clId="{4E4F2EFD-C369-4745-8F7F-6E38E2719F43}" dt="2022-04-01T08:40:33.589" v="554" actId="26606"/>
          <ac:spMkLst>
            <pc:docMk/>
            <pc:sldMk cId="45726181" sldId="271"/>
            <ac:spMk id="11" creationId="{D8C9BDAA-0390-4B39-9B5C-BC95E5120DA4}"/>
          </ac:spMkLst>
        </pc:spChg>
        <pc:spChg chg="add">
          <ac:chgData name="Marie Pitson" userId="db8d2b3e-593d-47e6-a0b5-dc90f7ab49ec" providerId="ADAL" clId="{4E4F2EFD-C369-4745-8F7F-6E38E2719F43}" dt="2022-04-01T08:40:33.608" v="555" actId="26606"/>
          <ac:spMkLst>
            <pc:docMk/>
            <pc:sldMk cId="45726181" sldId="271"/>
            <ac:spMk id="16" creationId="{39E3965E-AC41-4711-9D10-E25ABB132D86}"/>
          </ac:spMkLst>
        </pc:spChg>
        <pc:spChg chg="add">
          <ac:chgData name="Marie Pitson" userId="db8d2b3e-593d-47e6-a0b5-dc90f7ab49ec" providerId="ADAL" clId="{4E4F2EFD-C369-4745-8F7F-6E38E2719F43}" dt="2022-04-01T08:40:33.608" v="555" actId="26606"/>
          <ac:spMkLst>
            <pc:docMk/>
            <pc:sldMk cId="45726181" sldId="271"/>
            <ac:spMk id="17" creationId="{596FA172-921E-4C46-94E3-3FC0695A7AA8}"/>
          </ac:spMkLst>
        </pc:spChg>
        <pc:spChg chg="add">
          <ac:chgData name="Marie Pitson" userId="db8d2b3e-593d-47e6-a0b5-dc90f7ab49ec" providerId="ADAL" clId="{4E4F2EFD-C369-4745-8F7F-6E38E2719F43}" dt="2022-04-01T08:40:33.608" v="555" actId="26606"/>
          <ac:spMkLst>
            <pc:docMk/>
            <pc:sldMk cId="45726181" sldId="271"/>
            <ac:spMk id="19" creationId="{2779F603-B669-4AD6-82F9-E09F76165B99}"/>
          </ac:spMkLst>
        </pc:spChg>
        <pc:picChg chg="add mod">
          <ac:chgData name="Marie Pitson" userId="db8d2b3e-593d-47e6-a0b5-dc90f7ab49ec" providerId="ADAL" clId="{4E4F2EFD-C369-4745-8F7F-6E38E2719F43}" dt="2022-04-01T08:40:33.608" v="555" actId="26606"/>
          <ac:picMkLst>
            <pc:docMk/>
            <pc:sldMk cId="45726181" sldId="271"/>
            <ac:picMk id="4" creationId="{AE3FC100-8F9E-4C28-BC48-B243CED2BB0A}"/>
          </ac:picMkLst>
        </pc:picChg>
        <pc:cxnChg chg="add del">
          <ac:chgData name="Marie Pitson" userId="db8d2b3e-593d-47e6-a0b5-dc90f7ab49ec" providerId="ADAL" clId="{4E4F2EFD-C369-4745-8F7F-6E38E2719F43}" dt="2022-04-01T08:40:33.589" v="554" actId="26606"/>
          <ac:cxnSpMkLst>
            <pc:docMk/>
            <pc:sldMk cId="45726181" sldId="271"/>
            <ac:cxnSpMk id="13" creationId="{E04A321A-A039-4720-87B4-66A4210E0D57}"/>
          </ac:cxnSpMkLst>
        </pc:cxnChg>
        <pc:cxnChg chg="add">
          <ac:chgData name="Marie Pitson" userId="db8d2b3e-593d-47e6-a0b5-dc90f7ab49ec" providerId="ADAL" clId="{4E4F2EFD-C369-4745-8F7F-6E38E2719F43}" dt="2022-04-01T08:40:33.608" v="555" actId="26606"/>
          <ac:cxnSpMkLst>
            <pc:docMk/>
            <pc:sldMk cId="45726181" sldId="271"/>
            <ac:cxnSpMk id="15" creationId="{7ABFD994-C2DC-4E7D-9411-C7FF7813EF47}"/>
          </ac:cxnSpMkLst>
        </pc:cxnChg>
        <pc:cxnChg chg="add">
          <ac:chgData name="Marie Pitson" userId="db8d2b3e-593d-47e6-a0b5-dc90f7ab49ec" providerId="ADAL" clId="{4E4F2EFD-C369-4745-8F7F-6E38E2719F43}" dt="2022-04-01T08:40:33.608" v="555" actId="26606"/>
          <ac:cxnSpMkLst>
            <pc:docMk/>
            <pc:sldMk cId="45726181" sldId="271"/>
            <ac:cxnSpMk id="18" creationId="{1F5DC8C3-BA5F-4EED-BB9A-A14272BD82A1}"/>
          </ac:cxnSpMkLst>
        </pc:cxnChg>
      </pc:sldChg>
      <pc:sldChg chg="addSp modSp add mod setBg">
        <pc:chgData name="Marie Pitson" userId="db8d2b3e-593d-47e6-a0b5-dc90f7ab49ec" providerId="ADAL" clId="{4E4F2EFD-C369-4745-8F7F-6E38E2719F43}" dt="2022-04-01T08:45:04.718" v="564" actId="122"/>
        <pc:sldMkLst>
          <pc:docMk/>
          <pc:sldMk cId="2082014440" sldId="272"/>
        </pc:sldMkLst>
        <pc:spChg chg="mod">
          <ac:chgData name="Marie Pitson" userId="db8d2b3e-593d-47e6-a0b5-dc90f7ab49ec" providerId="ADAL" clId="{4E4F2EFD-C369-4745-8F7F-6E38E2719F43}" dt="2022-04-01T08:41:06.163" v="559" actId="26606"/>
          <ac:spMkLst>
            <pc:docMk/>
            <pc:sldMk cId="2082014440" sldId="272"/>
            <ac:spMk id="2" creationId="{00000000-0000-0000-0000-000000000000}"/>
          </ac:spMkLst>
        </pc:spChg>
        <pc:spChg chg="mod ord">
          <ac:chgData name="Marie Pitson" userId="db8d2b3e-593d-47e6-a0b5-dc90f7ab49ec" providerId="ADAL" clId="{4E4F2EFD-C369-4745-8F7F-6E38E2719F43}" dt="2022-04-01T08:45:04.718" v="564" actId="122"/>
          <ac:spMkLst>
            <pc:docMk/>
            <pc:sldMk cId="2082014440" sldId="272"/>
            <ac:spMk id="3" creationId="{00000000-0000-0000-0000-000000000000}"/>
          </ac:spMkLst>
        </pc:spChg>
        <pc:spChg chg="add">
          <ac:chgData name="Marie Pitson" userId="db8d2b3e-593d-47e6-a0b5-dc90f7ab49ec" providerId="ADAL" clId="{4E4F2EFD-C369-4745-8F7F-6E38E2719F43}" dt="2022-04-01T08:41:06.163" v="559" actId="26606"/>
          <ac:spMkLst>
            <pc:docMk/>
            <pc:sldMk cId="2082014440" sldId="272"/>
            <ac:spMk id="9" creationId="{67B74F2B-9534-4540-96B0-5C8E958B940F}"/>
          </ac:spMkLst>
        </pc:spChg>
        <pc:spChg chg="add">
          <ac:chgData name="Marie Pitson" userId="db8d2b3e-593d-47e6-a0b5-dc90f7ab49ec" providerId="ADAL" clId="{4E4F2EFD-C369-4745-8F7F-6E38E2719F43}" dt="2022-04-01T08:41:06.163" v="559" actId="26606"/>
          <ac:spMkLst>
            <pc:docMk/>
            <pc:sldMk cId="2082014440" sldId="272"/>
            <ac:spMk id="13" creationId="{C1B60310-C5C3-46A0-A452-2A0B008434DA}"/>
          </ac:spMkLst>
        </pc:spChg>
        <pc:picChg chg="add mod">
          <ac:chgData name="Marie Pitson" userId="db8d2b3e-593d-47e6-a0b5-dc90f7ab49ec" providerId="ADAL" clId="{4E4F2EFD-C369-4745-8F7F-6E38E2719F43}" dt="2022-04-01T08:41:06.163" v="559" actId="26606"/>
          <ac:picMkLst>
            <pc:docMk/>
            <pc:sldMk cId="2082014440" sldId="272"/>
            <ac:picMk id="4" creationId="{91BBA720-FE13-40AB-80B1-CA8F5222C219}"/>
          </ac:picMkLst>
        </pc:picChg>
        <pc:cxnChg chg="add">
          <ac:chgData name="Marie Pitson" userId="db8d2b3e-593d-47e6-a0b5-dc90f7ab49ec" providerId="ADAL" clId="{4E4F2EFD-C369-4745-8F7F-6E38E2719F43}" dt="2022-04-01T08:41:06.163" v="559" actId="26606"/>
          <ac:cxnSpMkLst>
            <pc:docMk/>
            <pc:sldMk cId="2082014440" sldId="272"/>
            <ac:cxnSpMk id="11" creationId="{33BECB2B-2CFA-412C-880F-C4B60974936F}"/>
          </ac:cxnSpMkLst>
        </pc:cxnChg>
      </pc:sldChg>
      <pc:sldChg chg="addSp modSp add mod modMedia setBg modNotesTx">
        <pc:chgData name="Marie Pitson" userId="db8d2b3e-593d-47e6-a0b5-dc90f7ab49ec" providerId="ADAL" clId="{4E4F2EFD-C369-4745-8F7F-6E38E2719F43}" dt="2022-04-01T10:11:12.206" v="631" actId="20577"/>
        <pc:sldMkLst>
          <pc:docMk/>
          <pc:sldMk cId="3994732257" sldId="275"/>
        </pc:sldMkLst>
        <pc:spChg chg="mod">
          <ac:chgData name="Marie Pitson" userId="db8d2b3e-593d-47e6-a0b5-dc90f7ab49ec" providerId="ADAL" clId="{4E4F2EFD-C369-4745-8F7F-6E38E2719F43}" dt="2022-04-01T08:32:20.269" v="297" actId="26606"/>
          <ac:spMkLst>
            <pc:docMk/>
            <pc:sldMk cId="3994732257" sldId="275"/>
            <ac:spMk id="2" creationId="{00000000-0000-0000-0000-000000000000}"/>
          </ac:spMkLst>
        </pc:spChg>
        <pc:spChg chg="add">
          <ac:chgData name="Marie Pitson" userId="db8d2b3e-593d-47e6-a0b5-dc90f7ab49ec" providerId="ADAL" clId="{4E4F2EFD-C369-4745-8F7F-6E38E2719F43}" dt="2022-04-01T08:32:20.269" v="297" actId="26606"/>
          <ac:spMkLst>
            <pc:docMk/>
            <pc:sldMk cId="3994732257" sldId="275"/>
            <ac:spMk id="8" creationId="{39E3965E-AC41-4711-9D10-E25ABB132D86}"/>
          </ac:spMkLst>
        </pc:spChg>
        <pc:spChg chg="add">
          <ac:chgData name="Marie Pitson" userId="db8d2b3e-593d-47e6-a0b5-dc90f7ab49ec" providerId="ADAL" clId="{4E4F2EFD-C369-4745-8F7F-6E38E2719F43}" dt="2022-04-01T08:32:20.269" v="297" actId="26606"/>
          <ac:spMkLst>
            <pc:docMk/>
            <pc:sldMk cId="3994732257" sldId="275"/>
            <ac:spMk id="12" creationId="{0AF4F2BA-3C03-4E2C-8ABC-0949B61B3C5E}"/>
          </ac:spMkLst>
        </pc:spChg>
        <pc:spChg chg="add">
          <ac:chgData name="Marie Pitson" userId="db8d2b3e-593d-47e6-a0b5-dc90f7ab49ec" providerId="ADAL" clId="{4E4F2EFD-C369-4745-8F7F-6E38E2719F43}" dt="2022-04-01T08:32:20.269" v="297" actId="26606"/>
          <ac:spMkLst>
            <pc:docMk/>
            <pc:sldMk cId="3994732257" sldId="275"/>
            <ac:spMk id="14" creationId="{4B986F88-1433-4AF7-AF71-41A89DC93F15}"/>
          </ac:spMkLst>
        </pc:spChg>
        <pc:spChg chg="add">
          <ac:chgData name="Marie Pitson" userId="db8d2b3e-593d-47e6-a0b5-dc90f7ab49ec" providerId="ADAL" clId="{4E4F2EFD-C369-4745-8F7F-6E38E2719F43}" dt="2022-04-01T08:32:20.269" v="297" actId="26606"/>
          <ac:spMkLst>
            <pc:docMk/>
            <pc:sldMk cId="3994732257" sldId="275"/>
            <ac:spMk id="18" creationId="{A44FFD5D-B985-4624-BBCD-50AD2E1686B4}"/>
          </ac:spMkLst>
        </pc:spChg>
        <pc:picChg chg="add mod">
          <ac:chgData name="Marie Pitson" userId="db8d2b3e-593d-47e6-a0b5-dc90f7ab49ec" providerId="ADAL" clId="{4E4F2EFD-C369-4745-8F7F-6E38E2719F43}" dt="2022-04-01T08:32:21.414" v="299"/>
          <ac:picMkLst>
            <pc:docMk/>
            <pc:sldMk cId="3994732257" sldId="275"/>
            <ac:picMk id="4" creationId="{BBD29606-B43E-F355-9128-B59F0BAFC44A}"/>
          </ac:picMkLst>
        </pc:picChg>
        <pc:cxnChg chg="add">
          <ac:chgData name="Marie Pitson" userId="db8d2b3e-593d-47e6-a0b5-dc90f7ab49ec" providerId="ADAL" clId="{4E4F2EFD-C369-4745-8F7F-6E38E2719F43}" dt="2022-04-01T08:32:20.269" v="297" actId="26606"/>
          <ac:cxnSpMkLst>
            <pc:docMk/>
            <pc:sldMk cId="3994732257" sldId="275"/>
            <ac:cxnSpMk id="10" creationId="{1F5DC8C3-BA5F-4EED-BB9A-A14272BD82A1}"/>
          </ac:cxnSpMkLst>
        </pc:cxnChg>
        <pc:cxnChg chg="add">
          <ac:chgData name="Marie Pitson" userId="db8d2b3e-593d-47e6-a0b5-dc90f7ab49ec" providerId="ADAL" clId="{4E4F2EFD-C369-4745-8F7F-6E38E2719F43}" dt="2022-04-01T08:32:20.269" v="297" actId="26606"/>
          <ac:cxnSpMkLst>
            <pc:docMk/>
            <pc:sldMk cId="3994732257" sldId="275"/>
            <ac:cxnSpMk id="16" creationId="{A07787ED-5EDC-4C54-AD87-55B60D0FE397}"/>
          </ac:cxnSpMkLst>
        </pc:cxnChg>
      </pc:sldChg>
      <pc:sldChg chg="addSp modSp add mod setBg">
        <pc:chgData name="Marie Pitson" userId="db8d2b3e-593d-47e6-a0b5-dc90f7ab49ec" providerId="ADAL" clId="{4E4F2EFD-C369-4745-8F7F-6E38E2719F43}" dt="2022-04-01T08:33:36.546" v="312" actId="26606"/>
        <pc:sldMkLst>
          <pc:docMk/>
          <pc:sldMk cId="1533525115" sldId="278"/>
        </pc:sldMkLst>
        <pc:spChg chg="mod">
          <ac:chgData name="Marie Pitson" userId="db8d2b3e-593d-47e6-a0b5-dc90f7ab49ec" providerId="ADAL" clId="{4E4F2EFD-C369-4745-8F7F-6E38E2719F43}" dt="2022-04-01T08:33:36.546" v="312" actId="26606"/>
          <ac:spMkLst>
            <pc:docMk/>
            <pc:sldMk cId="1533525115" sldId="278"/>
            <ac:spMk id="2" creationId="{00000000-0000-0000-0000-000000000000}"/>
          </ac:spMkLst>
        </pc:spChg>
        <pc:spChg chg="mod">
          <ac:chgData name="Marie Pitson" userId="db8d2b3e-593d-47e6-a0b5-dc90f7ab49ec" providerId="ADAL" clId="{4E4F2EFD-C369-4745-8F7F-6E38E2719F43}" dt="2022-04-01T08:33:36.546" v="312" actId="26606"/>
          <ac:spMkLst>
            <pc:docMk/>
            <pc:sldMk cId="1533525115" sldId="278"/>
            <ac:spMk id="3" creationId="{00000000-0000-0000-0000-000000000000}"/>
          </ac:spMkLst>
        </pc:spChg>
        <pc:spChg chg="add">
          <ac:chgData name="Marie Pitson" userId="db8d2b3e-593d-47e6-a0b5-dc90f7ab49ec" providerId="ADAL" clId="{4E4F2EFD-C369-4745-8F7F-6E38E2719F43}" dt="2022-04-01T08:33:36.546" v="312" actId="26606"/>
          <ac:spMkLst>
            <pc:docMk/>
            <pc:sldMk cId="1533525115" sldId="278"/>
            <ac:spMk id="71" creationId="{873ECEC8-0F24-45B8-950F-35FC94BCEAC8}"/>
          </ac:spMkLst>
        </pc:spChg>
        <pc:spChg chg="add">
          <ac:chgData name="Marie Pitson" userId="db8d2b3e-593d-47e6-a0b5-dc90f7ab49ec" providerId="ADAL" clId="{4E4F2EFD-C369-4745-8F7F-6E38E2719F43}" dt="2022-04-01T08:33:36.546" v="312" actId="26606"/>
          <ac:spMkLst>
            <pc:docMk/>
            <pc:sldMk cId="1533525115" sldId="278"/>
            <ac:spMk id="75" creationId="{8B53612E-ADB2-4457-9688-89506397AF28}"/>
          </ac:spMkLst>
        </pc:spChg>
        <pc:picChg chg="mod">
          <ac:chgData name="Marie Pitson" userId="db8d2b3e-593d-47e6-a0b5-dc90f7ab49ec" providerId="ADAL" clId="{4E4F2EFD-C369-4745-8F7F-6E38E2719F43}" dt="2022-04-01T08:33:36.546" v="312" actId="26606"/>
          <ac:picMkLst>
            <pc:docMk/>
            <pc:sldMk cId="1533525115" sldId="278"/>
            <ac:picMk id="1026" creationId="{00000000-0000-0000-0000-000000000000}"/>
          </ac:picMkLst>
        </pc:picChg>
        <pc:cxnChg chg="add">
          <ac:chgData name="Marie Pitson" userId="db8d2b3e-593d-47e6-a0b5-dc90f7ab49ec" providerId="ADAL" clId="{4E4F2EFD-C369-4745-8F7F-6E38E2719F43}" dt="2022-04-01T08:33:36.546" v="312" actId="26606"/>
          <ac:cxnSpMkLst>
            <pc:docMk/>
            <pc:sldMk cId="1533525115" sldId="278"/>
            <ac:cxnSpMk id="73" creationId="{89EB8C68-FF1B-4849-867B-32D29B19F102}"/>
          </ac:cxnSpMkLst>
        </pc:cxnChg>
      </pc:sldChg>
      <pc:sldChg chg="addSp modSp add mod setBg">
        <pc:chgData name="Marie Pitson" userId="db8d2b3e-593d-47e6-a0b5-dc90f7ab49ec" providerId="ADAL" clId="{4E4F2EFD-C369-4745-8F7F-6E38E2719F43}" dt="2022-04-01T08:38:20.545" v="543" actId="207"/>
        <pc:sldMkLst>
          <pc:docMk/>
          <pc:sldMk cId="1515926757" sldId="279"/>
        </pc:sldMkLst>
        <pc:spChg chg="mod">
          <ac:chgData name="Marie Pitson" userId="db8d2b3e-593d-47e6-a0b5-dc90f7ab49ec" providerId="ADAL" clId="{4E4F2EFD-C369-4745-8F7F-6E38E2719F43}" dt="2022-04-01T08:37:21.853" v="523" actId="26606"/>
          <ac:spMkLst>
            <pc:docMk/>
            <pc:sldMk cId="1515926757" sldId="279"/>
            <ac:spMk id="2" creationId="{00000000-0000-0000-0000-000000000000}"/>
          </ac:spMkLst>
        </pc:spChg>
        <pc:spChg chg="mod">
          <ac:chgData name="Marie Pitson" userId="db8d2b3e-593d-47e6-a0b5-dc90f7ab49ec" providerId="ADAL" clId="{4E4F2EFD-C369-4745-8F7F-6E38E2719F43}" dt="2022-04-01T08:38:20.545" v="543" actId="207"/>
          <ac:spMkLst>
            <pc:docMk/>
            <pc:sldMk cId="1515926757" sldId="279"/>
            <ac:spMk id="3" creationId="{00000000-0000-0000-0000-000000000000}"/>
          </ac:spMkLst>
        </pc:spChg>
        <pc:spChg chg="add">
          <ac:chgData name="Marie Pitson" userId="db8d2b3e-593d-47e6-a0b5-dc90f7ab49ec" providerId="ADAL" clId="{4E4F2EFD-C369-4745-8F7F-6E38E2719F43}" dt="2022-04-01T08:37:21.853" v="523" actId="26606"/>
          <ac:spMkLst>
            <pc:docMk/>
            <pc:sldMk cId="1515926757" sldId="279"/>
            <ac:spMk id="8" creationId="{3741B58E-3B65-4A01-A276-975AB2CF8A08}"/>
          </ac:spMkLst>
        </pc:spChg>
        <pc:spChg chg="add">
          <ac:chgData name="Marie Pitson" userId="db8d2b3e-593d-47e6-a0b5-dc90f7ab49ec" providerId="ADAL" clId="{4E4F2EFD-C369-4745-8F7F-6E38E2719F43}" dt="2022-04-01T08:37:21.853" v="523" actId="26606"/>
          <ac:spMkLst>
            <pc:docMk/>
            <pc:sldMk cId="1515926757" sldId="279"/>
            <ac:spMk id="10" creationId="{7AAC67C3-831B-4AB1-A259-DFB839CAFAFC}"/>
          </ac:spMkLst>
        </pc:spChg>
      </pc:sldChg>
      <pc:sldChg chg="addSp delSp modSp add mod setBg">
        <pc:chgData name="Marie Pitson" userId="db8d2b3e-593d-47e6-a0b5-dc90f7ab49ec" providerId="ADAL" clId="{4E4F2EFD-C369-4745-8F7F-6E38E2719F43}" dt="2022-04-01T08:46:09.875" v="570" actId="20577"/>
        <pc:sldMkLst>
          <pc:docMk/>
          <pc:sldMk cId="2767024399" sldId="280"/>
        </pc:sldMkLst>
        <pc:spChg chg="mod">
          <ac:chgData name="Marie Pitson" userId="db8d2b3e-593d-47e6-a0b5-dc90f7ab49ec" providerId="ADAL" clId="{4E4F2EFD-C369-4745-8F7F-6E38E2719F43}" dt="2022-04-01T08:37:07.802" v="521" actId="26606"/>
          <ac:spMkLst>
            <pc:docMk/>
            <pc:sldMk cId="2767024399" sldId="280"/>
            <ac:spMk id="2" creationId="{00000000-0000-0000-0000-000000000000}"/>
          </ac:spMkLst>
        </pc:spChg>
        <pc:spChg chg="del">
          <ac:chgData name="Marie Pitson" userId="db8d2b3e-593d-47e6-a0b5-dc90f7ab49ec" providerId="ADAL" clId="{4E4F2EFD-C369-4745-8F7F-6E38E2719F43}" dt="2022-04-01T08:37:07.802" v="521" actId="26606"/>
          <ac:spMkLst>
            <pc:docMk/>
            <pc:sldMk cId="2767024399" sldId="280"/>
            <ac:spMk id="3" creationId="{00000000-0000-0000-0000-000000000000}"/>
          </ac:spMkLst>
        </pc:spChg>
        <pc:spChg chg="add">
          <ac:chgData name="Marie Pitson" userId="db8d2b3e-593d-47e6-a0b5-dc90f7ab49ec" providerId="ADAL" clId="{4E4F2EFD-C369-4745-8F7F-6E38E2719F43}" dt="2022-04-01T08:37:07.802" v="521" actId="26606"/>
          <ac:spMkLst>
            <pc:docMk/>
            <pc:sldMk cId="2767024399" sldId="280"/>
            <ac:spMk id="9" creationId="{88F0A37D-2337-4AAF-98B0-7E4E9B98719A}"/>
          </ac:spMkLst>
        </pc:spChg>
        <pc:spChg chg="add">
          <ac:chgData name="Marie Pitson" userId="db8d2b3e-593d-47e6-a0b5-dc90f7ab49ec" providerId="ADAL" clId="{4E4F2EFD-C369-4745-8F7F-6E38E2719F43}" dt="2022-04-01T08:37:07.802" v="521" actId="26606"/>
          <ac:spMkLst>
            <pc:docMk/>
            <pc:sldMk cId="2767024399" sldId="280"/>
            <ac:spMk id="13" creationId="{F7234D70-FB65-4E99-985E-64D219674D45}"/>
          </ac:spMkLst>
        </pc:spChg>
        <pc:graphicFrameChg chg="add mod">
          <ac:chgData name="Marie Pitson" userId="db8d2b3e-593d-47e6-a0b5-dc90f7ab49ec" providerId="ADAL" clId="{4E4F2EFD-C369-4745-8F7F-6E38E2719F43}" dt="2022-04-01T08:46:09.875" v="570" actId="20577"/>
          <ac:graphicFrameMkLst>
            <pc:docMk/>
            <pc:sldMk cId="2767024399" sldId="280"/>
            <ac:graphicFrameMk id="5" creationId="{5410C0E1-1C46-A663-C603-E847EB9B49D9}"/>
          </ac:graphicFrameMkLst>
        </pc:graphicFrameChg>
        <pc:cxnChg chg="add">
          <ac:chgData name="Marie Pitson" userId="db8d2b3e-593d-47e6-a0b5-dc90f7ab49ec" providerId="ADAL" clId="{4E4F2EFD-C369-4745-8F7F-6E38E2719F43}" dt="2022-04-01T08:37:07.802" v="521" actId="26606"/>
          <ac:cxnSpMkLst>
            <pc:docMk/>
            <pc:sldMk cId="2767024399" sldId="280"/>
            <ac:cxnSpMk id="11" creationId="{F15CCCF0-E573-463A-9760-1FDC0B2CFBD7}"/>
          </ac:cxnSpMkLst>
        </pc:cxnChg>
      </pc:sldChg>
      <pc:sldChg chg="addSp modSp add mod setBg">
        <pc:chgData name="Marie Pitson" userId="db8d2b3e-593d-47e6-a0b5-dc90f7ab49ec" providerId="ADAL" clId="{4E4F2EFD-C369-4745-8F7F-6E38E2719F43}" dt="2022-04-01T08:33:52.369" v="314" actId="26606"/>
        <pc:sldMkLst>
          <pc:docMk/>
          <pc:sldMk cId="1866075955" sldId="281"/>
        </pc:sldMkLst>
        <pc:spChg chg="mod">
          <ac:chgData name="Marie Pitson" userId="db8d2b3e-593d-47e6-a0b5-dc90f7ab49ec" providerId="ADAL" clId="{4E4F2EFD-C369-4745-8F7F-6E38E2719F43}" dt="2022-04-01T08:33:52.369" v="314" actId="26606"/>
          <ac:spMkLst>
            <pc:docMk/>
            <pc:sldMk cId="1866075955" sldId="281"/>
            <ac:spMk id="2" creationId="{00000000-0000-0000-0000-000000000000}"/>
          </ac:spMkLst>
        </pc:spChg>
        <pc:spChg chg="add">
          <ac:chgData name="Marie Pitson" userId="db8d2b3e-593d-47e6-a0b5-dc90f7ab49ec" providerId="ADAL" clId="{4E4F2EFD-C369-4745-8F7F-6E38E2719F43}" dt="2022-04-01T08:33:52.369" v="314" actId="26606"/>
          <ac:spMkLst>
            <pc:docMk/>
            <pc:sldMk cId="1866075955" sldId="281"/>
            <ac:spMk id="72" creationId="{39E3965E-AC41-4711-9D10-E25ABB132D86}"/>
          </ac:spMkLst>
        </pc:spChg>
        <pc:spChg chg="add">
          <ac:chgData name="Marie Pitson" userId="db8d2b3e-593d-47e6-a0b5-dc90f7ab49ec" providerId="ADAL" clId="{4E4F2EFD-C369-4745-8F7F-6E38E2719F43}" dt="2022-04-01T08:33:52.369" v="314" actId="26606"/>
          <ac:spMkLst>
            <pc:docMk/>
            <pc:sldMk cId="1866075955" sldId="281"/>
            <ac:spMk id="76" creationId="{548B4202-DCD5-4F8C-B481-743A989A9DFF}"/>
          </ac:spMkLst>
        </pc:spChg>
        <pc:spChg chg="add">
          <ac:chgData name="Marie Pitson" userId="db8d2b3e-593d-47e6-a0b5-dc90f7ab49ec" providerId="ADAL" clId="{4E4F2EFD-C369-4745-8F7F-6E38E2719F43}" dt="2022-04-01T08:33:52.369" v="314" actId="26606"/>
          <ac:spMkLst>
            <pc:docMk/>
            <pc:sldMk cId="1866075955" sldId="281"/>
            <ac:spMk id="80" creationId="{8EE702CF-91CE-4661-ACBF-3C8160D1B433}"/>
          </ac:spMkLst>
        </pc:spChg>
        <pc:picChg chg="mod">
          <ac:chgData name="Marie Pitson" userId="db8d2b3e-593d-47e6-a0b5-dc90f7ab49ec" providerId="ADAL" clId="{4E4F2EFD-C369-4745-8F7F-6E38E2719F43}" dt="2022-04-01T08:33:52.369" v="314" actId="26606"/>
          <ac:picMkLst>
            <pc:docMk/>
            <pc:sldMk cId="1866075955" sldId="281"/>
            <ac:picMk id="2050" creationId="{00000000-0000-0000-0000-000000000000}"/>
          </ac:picMkLst>
        </pc:picChg>
        <pc:picChg chg="mod">
          <ac:chgData name="Marie Pitson" userId="db8d2b3e-593d-47e6-a0b5-dc90f7ab49ec" providerId="ADAL" clId="{4E4F2EFD-C369-4745-8F7F-6E38E2719F43}" dt="2022-04-01T08:33:52.369" v="314" actId="26606"/>
          <ac:picMkLst>
            <pc:docMk/>
            <pc:sldMk cId="1866075955" sldId="281"/>
            <ac:picMk id="2051" creationId="{00000000-0000-0000-0000-000000000000}"/>
          </ac:picMkLst>
        </pc:picChg>
        <pc:cxnChg chg="add">
          <ac:chgData name="Marie Pitson" userId="db8d2b3e-593d-47e6-a0b5-dc90f7ab49ec" providerId="ADAL" clId="{4E4F2EFD-C369-4745-8F7F-6E38E2719F43}" dt="2022-04-01T08:33:52.369" v="314" actId="26606"/>
          <ac:cxnSpMkLst>
            <pc:docMk/>
            <pc:sldMk cId="1866075955" sldId="281"/>
            <ac:cxnSpMk id="74" creationId="{1F5DC8C3-BA5F-4EED-BB9A-A14272BD82A1}"/>
          </ac:cxnSpMkLst>
        </pc:cxnChg>
        <pc:cxnChg chg="add">
          <ac:chgData name="Marie Pitson" userId="db8d2b3e-593d-47e6-a0b5-dc90f7ab49ec" providerId="ADAL" clId="{4E4F2EFD-C369-4745-8F7F-6E38E2719F43}" dt="2022-04-01T08:33:52.369" v="314" actId="26606"/>
          <ac:cxnSpMkLst>
            <pc:docMk/>
            <pc:sldMk cId="1866075955" sldId="281"/>
            <ac:cxnSpMk id="78" creationId="{F7F57F6B-E621-4E40-A34D-2FE12902AA20}"/>
          </ac:cxnSpMkLst>
        </pc:cxnChg>
      </pc:sldChg>
      <pc:sldChg chg="addSp modSp add mod setBg">
        <pc:chgData name="Marie Pitson" userId="db8d2b3e-593d-47e6-a0b5-dc90f7ab49ec" providerId="ADAL" clId="{4E4F2EFD-C369-4745-8F7F-6E38E2719F43}" dt="2022-04-01T08:34:05.705" v="316" actId="26606"/>
        <pc:sldMkLst>
          <pc:docMk/>
          <pc:sldMk cId="386420416" sldId="282"/>
        </pc:sldMkLst>
        <pc:spChg chg="add">
          <ac:chgData name="Marie Pitson" userId="db8d2b3e-593d-47e6-a0b5-dc90f7ab49ec" providerId="ADAL" clId="{4E4F2EFD-C369-4745-8F7F-6E38E2719F43}" dt="2022-04-01T08:34:05.705" v="316" actId="26606"/>
          <ac:spMkLst>
            <pc:docMk/>
            <pc:sldMk cId="386420416" sldId="282"/>
            <ac:spMk id="71" creationId="{41497DE5-0939-4D1D-9350-0C5E1B209C68}"/>
          </ac:spMkLst>
        </pc:spChg>
        <pc:spChg chg="add">
          <ac:chgData name="Marie Pitson" userId="db8d2b3e-593d-47e6-a0b5-dc90f7ab49ec" providerId="ADAL" clId="{4E4F2EFD-C369-4745-8F7F-6E38E2719F43}" dt="2022-04-01T08:34:05.705" v="316" actId="26606"/>
          <ac:spMkLst>
            <pc:docMk/>
            <pc:sldMk cId="386420416" sldId="282"/>
            <ac:spMk id="73" creationId="{5CCC70ED-6C63-4537-B7EB-51990D6C0A6F}"/>
          </ac:spMkLst>
        </pc:spChg>
        <pc:spChg chg="add">
          <ac:chgData name="Marie Pitson" userId="db8d2b3e-593d-47e6-a0b5-dc90f7ab49ec" providerId="ADAL" clId="{4E4F2EFD-C369-4745-8F7F-6E38E2719F43}" dt="2022-04-01T08:34:05.705" v="316" actId="26606"/>
          <ac:spMkLst>
            <pc:docMk/>
            <pc:sldMk cId="386420416" sldId="282"/>
            <ac:spMk id="75" creationId="{B76E24C1-2968-40DC-A36E-F6B85F0F0752}"/>
          </ac:spMkLst>
        </pc:spChg>
        <pc:picChg chg="mod">
          <ac:chgData name="Marie Pitson" userId="db8d2b3e-593d-47e6-a0b5-dc90f7ab49ec" providerId="ADAL" clId="{4E4F2EFD-C369-4745-8F7F-6E38E2719F43}" dt="2022-04-01T08:34:05.705" v="316" actId="26606"/>
          <ac:picMkLst>
            <pc:docMk/>
            <pc:sldMk cId="386420416" sldId="282"/>
            <ac:picMk id="3074" creationId="{00000000-0000-0000-0000-000000000000}"/>
          </ac:picMkLst>
        </pc:picChg>
      </pc:sldChg>
      <pc:sldChg chg="add">
        <pc:chgData name="Marie Pitson" userId="db8d2b3e-593d-47e6-a0b5-dc90f7ab49ec" providerId="ADAL" clId="{4E4F2EFD-C369-4745-8F7F-6E38E2719F43}" dt="2022-04-01T08:34:17.274" v="317"/>
        <pc:sldMkLst>
          <pc:docMk/>
          <pc:sldMk cId="3597281521" sldId="283"/>
        </pc:sldMkLst>
      </pc:sldChg>
      <pc:sldChg chg="addSp modSp add mod setBg">
        <pc:chgData name="Marie Pitson" userId="db8d2b3e-593d-47e6-a0b5-dc90f7ab49ec" providerId="ADAL" clId="{4E4F2EFD-C369-4745-8F7F-6E38E2719F43}" dt="2022-04-01T08:34:34.985" v="321" actId="26606"/>
        <pc:sldMkLst>
          <pc:docMk/>
          <pc:sldMk cId="366394329" sldId="284"/>
        </pc:sldMkLst>
        <pc:spChg chg="add">
          <ac:chgData name="Marie Pitson" userId="db8d2b3e-593d-47e6-a0b5-dc90f7ab49ec" providerId="ADAL" clId="{4E4F2EFD-C369-4745-8F7F-6E38E2719F43}" dt="2022-04-01T08:34:34.985" v="321" actId="26606"/>
          <ac:spMkLst>
            <pc:docMk/>
            <pc:sldMk cId="366394329" sldId="284"/>
            <ac:spMk id="71" creationId="{652BD35A-BC99-4831-A358-06E2CEB96697}"/>
          </ac:spMkLst>
        </pc:spChg>
        <pc:spChg chg="add">
          <ac:chgData name="Marie Pitson" userId="db8d2b3e-593d-47e6-a0b5-dc90f7ab49ec" providerId="ADAL" clId="{4E4F2EFD-C369-4745-8F7F-6E38E2719F43}" dt="2022-04-01T08:34:34.985" v="321" actId="26606"/>
          <ac:spMkLst>
            <pc:docMk/>
            <pc:sldMk cId="366394329" sldId="284"/>
            <ac:spMk id="73" creationId="{B76E24C1-2968-40DC-A36E-F6B85F0F0752}"/>
          </ac:spMkLst>
        </pc:spChg>
        <pc:picChg chg="mod">
          <ac:chgData name="Marie Pitson" userId="db8d2b3e-593d-47e6-a0b5-dc90f7ab49ec" providerId="ADAL" clId="{4E4F2EFD-C369-4745-8F7F-6E38E2719F43}" dt="2022-04-01T08:34:34.985" v="321" actId="26606"/>
          <ac:picMkLst>
            <pc:docMk/>
            <pc:sldMk cId="366394329" sldId="284"/>
            <ac:picMk id="5122" creationId="{00000000-0000-0000-0000-000000000000}"/>
          </ac:picMkLst>
        </pc:picChg>
      </pc:sldChg>
      <pc:sldChg chg="modSp add mod setBg modNotesTx">
        <pc:chgData name="Marie Pitson" userId="db8d2b3e-593d-47e6-a0b5-dc90f7ab49ec" providerId="ADAL" clId="{4E4F2EFD-C369-4745-8F7F-6E38E2719F43}" dt="2022-04-01T10:11:08.602" v="629" actId="20577"/>
        <pc:sldMkLst>
          <pc:docMk/>
          <pc:sldMk cId="1838654031" sldId="285"/>
        </pc:sldMkLst>
        <pc:picChg chg="mod">
          <ac:chgData name="Marie Pitson" userId="db8d2b3e-593d-47e6-a0b5-dc90f7ab49ec" providerId="ADAL" clId="{4E4F2EFD-C369-4745-8F7F-6E38E2719F43}" dt="2022-04-01T08:34:50.767" v="323" actId="26606"/>
          <ac:picMkLst>
            <pc:docMk/>
            <pc:sldMk cId="1838654031" sldId="285"/>
            <ac:picMk id="6146" creationId="{00000000-0000-0000-0000-000000000000}"/>
          </ac:picMkLst>
        </pc:picChg>
      </pc:sldChg>
      <pc:sldChg chg="modSp add mod ord setBg">
        <pc:chgData name="Marie Pitson" userId="db8d2b3e-593d-47e6-a0b5-dc90f7ab49ec" providerId="ADAL" clId="{4E4F2EFD-C369-4745-8F7F-6E38E2719F43}" dt="2022-04-01T08:35:51.098" v="514"/>
        <pc:sldMkLst>
          <pc:docMk/>
          <pc:sldMk cId="2662401131" sldId="286"/>
        </pc:sldMkLst>
        <pc:picChg chg="mod">
          <ac:chgData name="Marie Pitson" userId="db8d2b3e-593d-47e6-a0b5-dc90f7ab49ec" providerId="ADAL" clId="{4E4F2EFD-C369-4745-8F7F-6E38E2719F43}" dt="2022-04-01T08:35:02.676" v="325" actId="26606"/>
          <ac:picMkLst>
            <pc:docMk/>
            <pc:sldMk cId="2662401131" sldId="286"/>
            <ac:picMk id="7170" creationId="{00000000-0000-0000-0000-000000000000}"/>
          </ac:picMkLst>
        </pc:picChg>
      </pc:sldChg>
      <pc:sldChg chg="add">
        <pc:chgData name="Marie Pitson" userId="db8d2b3e-593d-47e6-a0b5-dc90f7ab49ec" providerId="ADAL" clId="{4E4F2EFD-C369-4745-8F7F-6E38E2719F43}" dt="2022-04-01T08:36:01.087" v="515"/>
        <pc:sldMkLst>
          <pc:docMk/>
          <pc:sldMk cId="4086747376" sldId="287"/>
        </pc:sldMkLst>
      </pc:sldChg>
      <pc:sldChg chg="addSp modSp add mod setBg">
        <pc:chgData name="Marie Pitson" userId="db8d2b3e-593d-47e6-a0b5-dc90f7ab49ec" providerId="ADAL" clId="{4E4F2EFD-C369-4745-8F7F-6E38E2719F43}" dt="2022-04-01T08:36:25.738" v="517" actId="26606"/>
        <pc:sldMkLst>
          <pc:docMk/>
          <pc:sldMk cId="2346245953" sldId="288"/>
        </pc:sldMkLst>
        <pc:spChg chg="add">
          <ac:chgData name="Marie Pitson" userId="db8d2b3e-593d-47e6-a0b5-dc90f7ab49ec" providerId="ADAL" clId="{4E4F2EFD-C369-4745-8F7F-6E38E2719F43}" dt="2022-04-01T08:36:25.738" v="517" actId="26606"/>
          <ac:spMkLst>
            <pc:docMk/>
            <pc:sldMk cId="2346245953" sldId="288"/>
            <ac:spMk id="71" creationId="{41497DE5-0939-4D1D-9350-0C5E1B209C68}"/>
          </ac:spMkLst>
        </pc:spChg>
        <pc:spChg chg="add">
          <ac:chgData name="Marie Pitson" userId="db8d2b3e-593d-47e6-a0b5-dc90f7ab49ec" providerId="ADAL" clId="{4E4F2EFD-C369-4745-8F7F-6E38E2719F43}" dt="2022-04-01T08:36:25.738" v="517" actId="26606"/>
          <ac:spMkLst>
            <pc:docMk/>
            <pc:sldMk cId="2346245953" sldId="288"/>
            <ac:spMk id="73" creationId="{5CCC70ED-6C63-4537-B7EB-51990D6C0A6F}"/>
          </ac:spMkLst>
        </pc:spChg>
        <pc:spChg chg="add">
          <ac:chgData name="Marie Pitson" userId="db8d2b3e-593d-47e6-a0b5-dc90f7ab49ec" providerId="ADAL" clId="{4E4F2EFD-C369-4745-8F7F-6E38E2719F43}" dt="2022-04-01T08:36:25.738" v="517" actId="26606"/>
          <ac:spMkLst>
            <pc:docMk/>
            <pc:sldMk cId="2346245953" sldId="288"/>
            <ac:spMk id="75" creationId="{B76E24C1-2968-40DC-A36E-F6B85F0F0752}"/>
          </ac:spMkLst>
        </pc:spChg>
        <pc:picChg chg="mod">
          <ac:chgData name="Marie Pitson" userId="db8d2b3e-593d-47e6-a0b5-dc90f7ab49ec" providerId="ADAL" clId="{4E4F2EFD-C369-4745-8F7F-6E38E2719F43}" dt="2022-04-01T08:36:25.738" v="517" actId="26606"/>
          <ac:picMkLst>
            <pc:docMk/>
            <pc:sldMk cId="2346245953" sldId="288"/>
            <ac:picMk id="9218" creationId="{00000000-0000-0000-0000-000000000000}"/>
          </ac:picMkLst>
        </pc:picChg>
      </pc:sldChg>
      <pc:sldChg chg="addSp modSp add mod setBg">
        <pc:chgData name="Marie Pitson" userId="db8d2b3e-593d-47e6-a0b5-dc90f7ab49ec" providerId="ADAL" clId="{4E4F2EFD-C369-4745-8F7F-6E38E2719F43}" dt="2022-04-01T08:36:47.753" v="519" actId="26606"/>
        <pc:sldMkLst>
          <pc:docMk/>
          <pc:sldMk cId="1589641183" sldId="289"/>
        </pc:sldMkLst>
        <pc:spChg chg="add">
          <ac:chgData name="Marie Pitson" userId="db8d2b3e-593d-47e6-a0b5-dc90f7ab49ec" providerId="ADAL" clId="{4E4F2EFD-C369-4745-8F7F-6E38E2719F43}" dt="2022-04-01T08:36:47.753" v="519" actId="26606"/>
          <ac:spMkLst>
            <pc:docMk/>
            <pc:sldMk cId="1589641183" sldId="289"/>
            <ac:spMk id="71" creationId="{41497DE5-0939-4D1D-9350-0C5E1B209C68}"/>
          </ac:spMkLst>
        </pc:spChg>
        <pc:spChg chg="add">
          <ac:chgData name="Marie Pitson" userId="db8d2b3e-593d-47e6-a0b5-dc90f7ab49ec" providerId="ADAL" clId="{4E4F2EFD-C369-4745-8F7F-6E38E2719F43}" dt="2022-04-01T08:36:47.753" v="519" actId="26606"/>
          <ac:spMkLst>
            <pc:docMk/>
            <pc:sldMk cId="1589641183" sldId="289"/>
            <ac:spMk id="73" creationId="{5CCC70ED-6C63-4537-B7EB-51990D6C0A6F}"/>
          </ac:spMkLst>
        </pc:spChg>
        <pc:spChg chg="add">
          <ac:chgData name="Marie Pitson" userId="db8d2b3e-593d-47e6-a0b5-dc90f7ab49ec" providerId="ADAL" clId="{4E4F2EFD-C369-4745-8F7F-6E38E2719F43}" dt="2022-04-01T08:36:47.753" v="519" actId="26606"/>
          <ac:spMkLst>
            <pc:docMk/>
            <pc:sldMk cId="1589641183" sldId="289"/>
            <ac:spMk id="75" creationId="{B76E24C1-2968-40DC-A36E-F6B85F0F0752}"/>
          </ac:spMkLst>
        </pc:spChg>
        <pc:picChg chg="mod">
          <ac:chgData name="Marie Pitson" userId="db8d2b3e-593d-47e6-a0b5-dc90f7ab49ec" providerId="ADAL" clId="{4E4F2EFD-C369-4745-8F7F-6E38E2719F43}" dt="2022-04-01T08:36:47.753" v="519" actId="26606"/>
          <ac:picMkLst>
            <pc:docMk/>
            <pc:sldMk cId="1589641183" sldId="289"/>
            <ac:picMk id="10242" creationId="{00000000-0000-0000-0000-000000000000}"/>
          </ac:picMkLst>
        </pc:picChg>
      </pc:sldChg>
      <pc:sldChg chg="modSp mod">
        <pc:chgData name="Marie Pitson" userId="db8d2b3e-593d-47e6-a0b5-dc90f7ab49ec" providerId="ADAL" clId="{4E4F2EFD-C369-4745-8F7F-6E38E2719F43}" dt="2022-04-01T08:46:51.577" v="573" actId="2711"/>
        <pc:sldMkLst>
          <pc:docMk/>
          <pc:sldMk cId="265522590" sldId="308"/>
        </pc:sldMkLst>
        <pc:spChg chg="mod">
          <ac:chgData name="Marie Pitson" userId="db8d2b3e-593d-47e6-a0b5-dc90f7ab49ec" providerId="ADAL" clId="{4E4F2EFD-C369-4745-8F7F-6E38E2719F43}" dt="2022-04-01T08:15:11.045" v="65" actId="20577"/>
          <ac:spMkLst>
            <pc:docMk/>
            <pc:sldMk cId="265522590" sldId="308"/>
            <ac:spMk id="2" creationId="{66A47F5C-50EC-416A-AE8C-6F6BB4225673}"/>
          </ac:spMkLst>
        </pc:spChg>
        <pc:graphicFrameChg chg="mod">
          <ac:chgData name="Marie Pitson" userId="db8d2b3e-593d-47e6-a0b5-dc90f7ab49ec" providerId="ADAL" clId="{4E4F2EFD-C369-4745-8F7F-6E38E2719F43}" dt="2022-04-01T08:46:51.577" v="573" actId="2711"/>
          <ac:graphicFrameMkLst>
            <pc:docMk/>
            <pc:sldMk cId="265522590" sldId="308"/>
            <ac:graphicFrameMk id="4" creationId="{59F5A1AC-D08D-42AE-B94A-1CAFB517D846}"/>
          </ac:graphicFrameMkLst>
        </pc:graphicFrameChg>
      </pc:sldChg>
      <pc:sldChg chg="delSp del">
        <pc:chgData name="Marie Pitson" userId="db8d2b3e-593d-47e6-a0b5-dc90f7ab49ec" providerId="ADAL" clId="{4E4F2EFD-C369-4745-8F7F-6E38E2719F43}" dt="2022-04-01T08:51:04.377" v="598" actId="47"/>
        <pc:sldMkLst>
          <pc:docMk/>
          <pc:sldMk cId="1944777997" sldId="309"/>
        </pc:sldMkLst>
        <pc:picChg chg="del">
          <ac:chgData name="Marie Pitson" userId="db8d2b3e-593d-47e6-a0b5-dc90f7ab49ec" providerId="ADAL" clId="{4E4F2EFD-C369-4745-8F7F-6E38E2719F43}" dt="2022-04-01T08:40:54.692" v="557" actId="478"/>
          <ac:picMkLst>
            <pc:docMk/>
            <pc:sldMk cId="1944777997" sldId="309"/>
            <ac:picMk id="1028" creationId="{180B8AB6-D46E-477E-9947-42AC363679A3}"/>
          </ac:picMkLst>
        </pc:picChg>
      </pc:sldChg>
      <pc:sldChg chg="addSp delSp modSp del">
        <pc:chgData name="Marie Pitson" userId="db8d2b3e-593d-47e6-a0b5-dc90f7ab49ec" providerId="ADAL" clId="{4E4F2EFD-C369-4745-8F7F-6E38E2719F43}" dt="2022-04-01T08:51:05.600" v="599" actId="47"/>
        <pc:sldMkLst>
          <pc:docMk/>
          <pc:sldMk cId="2181464629" sldId="310"/>
        </pc:sldMkLst>
        <pc:spChg chg="add mod">
          <ac:chgData name="Marie Pitson" userId="db8d2b3e-593d-47e6-a0b5-dc90f7ab49ec" providerId="ADAL" clId="{4E4F2EFD-C369-4745-8F7F-6E38E2719F43}" dt="2022-04-01T08:42:15.791" v="562" actId="478"/>
          <ac:spMkLst>
            <pc:docMk/>
            <pc:sldMk cId="2181464629" sldId="310"/>
            <ac:spMk id="3" creationId="{8673FA31-0E1F-4FC2-A3FE-3B9BE03DC9B2}"/>
          </ac:spMkLst>
        </pc:spChg>
        <pc:picChg chg="del">
          <ac:chgData name="Marie Pitson" userId="db8d2b3e-593d-47e6-a0b5-dc90f7ab49ec" providerId="ADAL" clId="{4E4F2EFD-C369-4745-8F7F-6E38E2719F43}" dt="2022-04-01T08:42:15.791" v="562" actId="478"/>
          <ac:picMkLst>
            <pc:docMk/>
            <pc:sldMk cId="2181464629" sldId="310"/>
            <ac:picMk id="2054" creationId="{05578630-54E2-4777-8277-F8E1AEDD18FD}"/>
          </ac:picMkLst>
        </pc:picChg>
      </pc:sldChg>
      <pc:sldChg chg="addSp delSp modSp del">
        <pc:chgData name="Marie Pitson" userId="db8d2b3e-593d-47e6-a0b5-dc90f7ab49ec" providerId="ADAL" clId="{4E4F2EFD-C369-4745-8F7F-6E38E2719F43}" dt="2022-04-01T08:51:07.110" v="600" actId="47"/>
        <pc:sldMkLst>
          <pc:docMk/>
          <pc:sldMk cId="1981581641" sldId="311"/>
        </pc:sldMkLst>
        <pc:spChg chg="add mod">
          <ac:chgData name="Marie Pitson" userId="db8d2b3e-593d-47e6-a0b5-dc90f7ab49ec" providerId="ADAL" clId="{4E4F2EFD-C369-4745-8F7F-6E38E2719F43}" dt="2022-04-01T08:26:32.020" v="273" actId="478"/>
          <ac:spMkLst>
            <pc:docMk/>
            <pc:sldMk cId="1981581641" sldId="311"/>
            <ac:spMk id="3" creationId="{8E18F627-4115-4A56-B4F9-20C706895BFC}"/>
          </ac:spMkLst>
        </pc:spChg>
        <pc:picChg chg="del">
          <ac:chgData name="Marie Pitson" userId="db8d2b3e-593d-47e6-a0b5-dc90f7ab49ec" providerId="ADAL" clId="{4E4F2EFD-C369-4745-8F7F-6E38E2719F43}" dt="2022-04-01T08:26:32.020" v="273" actId="478"/>
          <ac:picMkLst>
            <pc:docMk/>
            <pc:sldMk cId="1981581641" sldId="311"/>
            <ac:picMk id="3078" creationId="{1BD12BAE-028F-4186-B9FB-CA70DD869395}"/>
          </ac:picMkLst>
        </pc:picChg>
      </pc:sldChg>
      <pc:sldChg chg="modSp add mod setBg">
        <pc:chgData name="Marie Pitson" userId="db8d2b3e-593d-47e6-a0b5-dc90f7ab49ec" providerId="ADAL" clId="{4E4F2EFD-C369-4745-8F7F-6E38E2719F43}" dt="2022-04-01T08:51:13.040" v="625" actId="20577"/>
        <pc:sldMkLst>
          <pc:docMk/>
          <pc:sldMk cId="2620858352" sldId="312"/>
        </pc:sldMkLst>
        <pc:spChg chg="mod">
          <ac:chgData name="Marie Pitson" userId="db8d2b3e-593d-47e6-a0b5-dc90f7ab49ec" providerId="ADAL" clId="{4E4F2EFD-C369-4745-8F7F-6E38E2719F43}" dt="2022-04-01T08:51:13.040" v="625" actId="20577"/>
          <ac:spMkLst>
            <pc:docMk/>
            <pc:sldMk cId="2620858352" sldId="312"/>
            <ac:spMk id="2" creationId="{66A47F5C-50EC-416A-AE8C-6F6BB4225673}"/>
          </ac:spMkLst>
        </pc:spChg>
        <pc:graphicFrameChg chg="mod">
          <ac:chgData name="Marie Pitson" userId="db8d2b3e-593d-47e6-a0b5-dc90f7ab49ec" providerId="ADAL" clId="{4E4F2EFD-C369-4745-8F7F-6E38E2719F43}" dt="2022-04-01T08:25:46.504" v="271" actId="20577"/>
          <ac:graphicFrameMkLst>
            <pc:docMk/>
            <pc:sldMk cId="2620858352" sldId="312"/>
            <ac:graphicFrameMk id="4" creationId="{59F5A1AC-D08D-42AE-B94A-1CAFB517D846}"/>
          </ac:graphicFrameMkLst>
        </pc:graphicFrameChg>
      </pc:sldChg>
      <pc:sldChg chg="addSp modSp add mod setBg setClrOvrMap">
        <pc:chgData name="Marie Pitson" userId="db8d2b3e-593d-47e6-a0b5-dc90f7ab49ec" providerId="ADAL" clId="{4E4F2EFD-C369-4745-8F7F-6E38E2719F43}" dt="2022-04-01T08:48:50.309" v="588" actId="255"/>
        <pc:sldMkLst>
          <pc:docMk/>
          <pc:sldMk cId="142549615" sldId="313"/>
        </pc:sldMkLst>
        <pc:spChg chg="mod">
          <ac:chgData name="Marie Pitson" userId="db8d2b3e-593d-47e6-a0b5-dc90f7ab49ec" providerId="ADAL" clId="{4E4F2EFD-C369-4745-8F7F-6E38E2719F43}" dt="2022-04-01T08:31:49.689" v="294" actId="26606"/>
          <ac:spMkLst>
            <pc:docMk/>
            <pc:sldMk cId="142549615" sldId="313"/>
            <ac:spMk id="2" creationId="{00000000-0000-0000-0000-000000000000}"/>
          </ac:spMkLst>
        </pc:spChg>
        <pc:spChg chg="mod">
          <ac:chgData name="Marie Pitson" userId="db8d2b3e-593d-47e6-a0b5-dc90f7ab49ec" providerId="ADAL" clId="{4E4F2EFD-C369-4745-8F7F-6E38E2719F43}" dt="2022-04-01T08:48:50.309" v="588" actId="255"/>
          <ac:spMkLst>
            <pc:docMk/>
            <pc:sldMk cId="142549615" sldId="313"/>
            <ac:spMk id="3" creationId="{00000000-0000-0000-0000-000000000000}"/>
          </ac:spMkLst>
        </pc:spChg>
        <pc:spChg chg="add">
          <ac:chgData name="Marie Pitson" userId="db8d2b3e-593d-47e6-a0b5-dc90f7ab49ec" providerId="ADAL" clId="{4E4F2EFD-C369-4745-8F7F-6E38E2719F43}" dt="2022-04-01T08:31:49.689" v="294" actId="26606"/>
          <ac:spMkLst>
            <pc:docMk/>
            <pc:sldMk cId="142549615" sldId="313"/>
            <ac:spMk id="9" creationId="{E844E128-FF69-4E9F-8327-6B504B3C5AE1}"/>
          </ac:spMkLst>
        </pc:spChg>
        <pc:picChg chg="add">
          <ac:chgData name="Marie Pitson" userId="db8d2b3e-593d-47e6-a0b5-dc90f7ab49ec" providerId="ADAL" clId="{4E4F2EFD-C369-4745-8F7F-6E38E2719F43}" dt="2022-04-01T08:31:49.689" v="294" actId="26606"/>
          <ac:picMkLst>
            <pc:docMk/>
            <pc:sldMk cId="142549615" sldId="313"/>
            <ac:picMk id="5" creationId="{E4E7FCD0-8E49-8CE6-5AF3-F9AAB5D99812}"/>
          </ac:picMkLst>
        </pc:picChg>
        <pc:cxnChg chg="add">
          <ac:chgData name="Marie Pitson" userId="db8d2b3e-593d-47e6-a0b5-dc90f7ab49ec" providerId="ADAL" clId="{4E4F2EFD-C369-4745-8F7F-6E38E2719F43}" dt="2022-04-01T08:31:49.689" v="294" actId="26606"/>
          <ac:cxnSpMkLst>
            <pc:docMk/>
            <pc:sldMk cId="142549615" sldId="313"/>
            <ac:cxnSpMk id="11" creationId="{055CEADF-09EA-423C-8C45-F94AF44D5AF0}"/>
          </ac:cxnSpMkLst>
        </pc:cxnChg>
      </pc:sldChg>
      <pc:sldChg chg="addSp delSp modSp new mod setBg">
        <pc:chgData name="Marie Pitson" userId="db8d2b3e-593d-47e6-a0b5-dc90f7ab49ec" providerId="ADAL" clId="{4E4F2EFD-C369-4745-8F7F-6E38E2719F43}" dt="2022-04-01T10:13:22.615" v="642" actId="26606"/>
        <pc:sldMkLst>
          <pc:docMk/>
          <pc:sldMk cId="1173252682" sldId="314"/>
        </pc:sldMkLst>
        <pc:spChg chg="add del">
          <ac:chgData name="Marie Pitson" userId="db8d2b3e-593d-47e6-a0b5-dc90f7ab49ec" providerId="ADAL" clId="{4E4F2EFD-C369-4745-8F7F-6E38E2719F43}" dt="2022-04-01T10:13:22.615" v="642" actId="26606"/>
          <ac:spMkLst>
            <pc:docMk/>
            <pc:sldMk cId="1173252682" sldId="314"/>
            <ac:spMk id="7" creationId="{2C7211D9-E545-4D00-9874-641EC7C7BD85}"/>
          </ac:spMkLst>
        </pc:spChg>
        <pc:spChg chg="add del">
          <ac:chgData name="Marie Pitson" userId="db8d2b3e-593d-47e6-a0b5-dc90f7ab49ec" providerId="ADAL" clId="{4E4F2EFD-C369-4745-8F7F-6E38E2719F43}" dt="2022-04-01T10:13:22.615" v="642" actId="26606"/>
          <ac:spMkLst>
            <pc:docMk/>
            <pc:sldMk cId="1173252682" sldId="314"/>
            <ac:spMk id="9" creationId="{5DBBC34A-8C43-4368-951E-A04EB7C00E32}"/>
          </ac:spMkLst>
        </pc:spChg>
        <pc:spChg chg="add">
          <ac:chgData name="Marie Pitson" userId="db8d2b3e-593d-47e6-a0b5-dc90f7ab49ec" providerId="ADAL" clId="{4E4F2EFD-C369-4745-8F7F-6E38E2719F43}" dt="2022-04-01T10:13:22.615" v="642" actId="26606"/>
          <ac:spMkLst>
            <pc:docMk/>
            <pc:sldMk cId="1173252682" sldId="314"/>
            <ac:spMk id="14" creationId="{BCD2D517-BC35-4439-AC31-06DF764F25FC}"/>
          </ac:spMkLst>
        </pc:spChg>
        <pc:spChg chg="add">
          <ac:chgData name="Marie Pitson" userId="db8d2b3e-593d-47e6-a0b5-dc90f7ab49ec" providerId="ADAL" clId="{4E4F2EFD-C369-4745-8F7F-6E38E2719F43}" dt="2022-04-01T10:13:22.615" v="642" actId="26606"/>
          <ac:spMkLst>
            <pc:docMk/>
            <pc:sldMk cId="1173252682" sldId="314"/>
            <ac:spMk id="16" creationId="{2DD3F846-0483-40F5-A881-0C1AD2A0CAD7}"/>
          </ac:spMkLst>
        </pc:spChg>
        <pc:picChg chg="add del mod">
          <ac:chgData name="Marie Pitson" userId="db8d2b3e-593d-47e6-a0b5-dc90f7ab49ec" providerId="ADAL" clId="{4E4F2EFD-C369-4745-8F7F-6E38E2719F43}" dt="2022-04-01T10:13:10.168" v="640" actId="478"/>
          <ac:picMkLst>
            <pc:docMk/>
            <pc:sldMk cId="1173252682" sldId="314"/>
            <ac:picMk id="2" creationId="{5DDE4E94-7C89-454F-843A-DCEF82634F1F}"/>
          </ac:picMkLst>
        </pc:picChg>
        <pc:picChg chg="add mod">
          <ac:chgData name="Marie Pitson" userId="db8d2b3e-593d-47e6-a0b5-dc90f7ab49ec" providerId="ADAL" clId="{4E4F2EFD-C369-4745-8F7F-6E38E2719F43}" dt="2022-04-01T10:13:22.615" v="642" actId="26606"/>
          <ac:picMkLst>
            <pc:docMk/>
            <pc:sldMk cId="1173252682" sldId="314"/>
            <ac:picMk id="3" creationId="{B58CA0C0-7000-49F5-BAE9-B5F8AB2BEE3F}"/>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8" Type="http://schemas.openxmlformats.org/officeDocument/2006/relationships/image" Target="../media/image23.svg"/><Relationship Id="rId13" Type="http://schemas.openxmlformats.org/officeDocument/2006/relationships/image" Target="../media/image28.png"/><Relationship Id="rId3" Type="http://schemas.openxmlformats.org/officeDocument/2006/relationships/image" Target="../media/image18.png"/><Relationship Id="rId7" Type="http://schemas.openxmlformats.org/officeDocument/2006/relationships/image" Target="../media/image22.png"/><Relationship Id="rId12" Type="http://schemas.openxmlformats.org/officeDocument/2006/relationships/image" Target="../media/image27.svg"/><Relationship Id="rId2" Type="http://schemas.openxmlformats.org/officeDocument/2006/relationships/image" Target="../media/image17.svg"/><Relationship Id="rId16" Type="http://schemas.openxmlformats.org/officeDocument/2006/relationships/image" Target="../media/image31.svg"/><Relationship Id="rId1" Type="http://schemas.openxmlformats.org/officeDocument/2006/relationships/image" Target="../media/image16.png"/><Relationship Id="rId6" Type="http://schemas.openxmlformats.org/officeDocument/2006/relationships/image" Target="../media/image21.svg"/><Relationship Id="rId11" Type="http://schemas.openxmlformats.org/officeDocument/2006/relationships/image" Target="../media/image26.png"/><Relationship Id="rId5" Type="http://schemas.openxmlformats.org/officeDocument/2006/relationships/image" Target="../media/image20.png"/><Relationship Id="rId15" Type="http://schemas.openxmlformats.org/officeDocument/2006/relationships/image" Target="../media/image3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 Id="rId14" Type="http://schemas.openxmlformats.org/officeDocument/2006/relationships/image" Target="../media/image29.svg"/></Relationships>
</file>

<file path=ppt/diagrams/_rels/data3.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svg"/><Relationship Id="rId1" Type="http://schemas.openxmlformats.org/officeDocument/2006/relationships/image" Target="../media/image48.png"/><Relationship Id="rId4" Type="http://schemas.openxmlformats.org/officeDocument/2006/relationships/image" Target="../media/image51.svg"/></Relationships>
</file>

<file path=ppt/diagrams/_rels/data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svg"/><Relationship Id="rId1" Type="http://schemas.openxmlformats.org/officeDocument/2006/relationships/image" Target="../media/image8.png"/><Relationship Id="rId6" Type="http://schemas.openxmlformats.org/officeDocument/2006/relationships/image" Target="../media/image7.svg"/><Relationship Id="rId5" Type="http://schemas.openxmlformats.org/officeDocument/2006/relationships/image" Target="../media/image10.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3.svg"/><Relationship Id="rId13" Type="http://schemas.openxmlformats.org/officeDocument/2006/relationships/image" Target="../media/image28.png"/><Relationship Id="rId3" Type="http://schemas.openxmlformats.org/officeDocument/2006/relationships/image" Target="../media/image18.png"/><Relationship Id="rId7" Type="http://schemas.openxmlformats.org/officeDocument/2006/relationships/image" Target="../media/image22.png"/><Relationship Id="rId12" Type="http://schemas.openxmlformats.org/officeDocument/2006/relationships/image" Target="../media/image27.svg"/><Relationship Id="rId2" Type="http://schemas.openxmlformats.org/officeDocument/2006/relationships/image" Target="../media/image17.svg"/><Relationship Id="rId16" Type="http://schemas.openxmlformats.org/officeDocument/2006/relationships/image" Target="../media/image31.svg"/><Relationship Id="rId1" Type="http://schemas.openxmlformats.org/officeDocument/2006/relationships/image" Target="../media/image16.png"/><Relationship Id="rId6" Type="http://schemas.openxmlformats.org/officeDocument/2006/relationships/image" Target="../media/image21.svg"/><Relationship Id="rId11" Type="http://schemas.openxmlformats.org/officeDocument/2006/relationships/image" Target="../media/image26.png"/><Relationship Id="rId5" Type="http://schemas.openxmlformats.org/officeDocument/2006/relationships/image" Target="../media/image20.png"/><Relationship Id="rId15" Type="http://schemas.openxmlformats.org/officeDocument/2006/relationships/image" Target="../media/image3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 Id="rId14" Type="http://schemas.openxmlformats.org/officeDocument/2006/relationships/image" Target="../media/image29.svg"/></Relationships>
</file>

<file path=ppt/diagrams/_rels/drawing3.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svg"/><Relationship Id="rId1" Type="http://schemas.openxmlformats.org/officeDocument/2006/relationships/image" Target="../media/image48.png"/><Relationship Id="rId4" Type="http://schemas.openxmlformats.org/officeDocument/2006/relationships/image" Target="../media/image51.svg"/></Relationships>
</file>

<file path=ppt/diagrams/_rels/drawing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svg"/><Relationship Id="rId1" Type="http://schemas.openxmlformats.org/officeDocument/2006/relationships/image" Target="../media/image8.png"/><Relationship Id="rId6" Type="http://schemas.openxmlformats.org/officeDocument/2006/relationships/image" Target="../media/image7.svg"/><Relationship Id="rId5" Type="http://schemas.openxmlformats.org/officeDocument/2006/relationships/image" Target="../media/image10.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A66772-F185-4D58-B8BB-E9370D7A7A2B}"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0FC4FFE-8987-4A26-B7F4-8A516F18ADAE}">
      <dgm:prSet/>
      <dgm:spPr/>
      <dgm:t>
        <a:bodyPr/>
        <a:lstStyle/>
        <a:p>
          <a:pPr>
            <a:lnSpc>
              <a:spcPct val="100000"/>
            </a:lnSpc>
            <a:defRPr cap="all"/>
          </a:pPr>
          <a:r>
            <a:rPr lang="en-US" dirty="0">
              <a:latin typeface="Arial" panose="020B0604020202020204" pitchFamily="34" charset="0"/>
              <a:cs typeface="Arial" panose="020B0604020202020204" pitchFamily="34" charset="0"/>
            </a:rPr>
            <a:t>Leadership and Management</a:t>
          </a:r>
        </a:p>
      </dgm:t>
    </dgm:pt>
    <dgm:pt modelId="{CAD7EF86-FB23-41F6-BF42-040B36DEFDB1}" type="parTrans" cxnId="{C7AD8469-3C68-4AF9-AB82-79B0043AA120}">
      <dgm:prSet/>
      <dgm:spPr/>
      <dgm:t>
        <a:bodyPr/>
        <a:lstStyle/>
        <a:p>
          <a:endParaRPr lang="en-US"/>
        </a:p>
      </dgm:t>
    </dgm:pt>
    <dgm:pt modelId="{5B62599A-5C9B-48E7-896E-EA782AC60C8B}" type="sibTrans" cxnId="{C7AD8469-3C68-4AF9-AB82-79B0043AA120}">
      <dgm:prSet/>
      <dgm:spPr/>
      <dgm:t>
        <a:bodyPr/>
        <a:lstStyle/>
        <a:p>
          <a:endParaRPr lang="en-US"/>
        </a:p>
      </dgm:t>
    </dgm:pt>
    <dgm:pt modelId="{49225C73-1633-42F1-AB3B-7CB183E5F8B8}">
      <dgm:prSet/>
      <dgm:spPr/>
      <dgm:t>
        <a:bodyPr/>
        <a:lstStyle/>
        <a:p>
          <a:pPr>
            <a:lnSpc>
              <a:spcPct val="100000"/>
            </a:lnSpc>
            <a:defRPr cap="all"/>
          </a:pPr>
          <a:r>
            <a:rPr lang="en-US" dirty="0">
              <a:latin typeface="Arial" panose="020B0604020202020204" pitchFamily="34" charset="0"/>
              <a:cs typeface="Arial" panose="020B0604020202020204" pitchFamily="34" charset="0"/>
            </a:rPr>
            <a:t>Change management and motivation.</a:t>
          </a:r>
        </a:p>
      </dgm:t>
    </dgm:pt>
    <dgm:pt modelId="{1A0E2090-1D4F-438A-8766-B6030CE01ADD}" type="parTrans" cxnId="{A9154303-8225-4248-91DC-1B0156A35F07}">
      <dgm:prSet/>
      <dgm:spPr/>
      <dgm:t>
        <a:bodyPr/>
        <a:lstStyle/>
        <a:p>
          <a:endParaRPr lang="en-US"/>
        </a:p>
      </dgm:t>
    </dgm:pt>
    <dgm:pt modelId="{9646853A-8964-4519-A5B1-0B7D18B2983D}" type="sibTrans" cxnId="{A9154303-8225-4248-91DC-1B0156A35F07}">
      <dgm:prSet/>
      <dgm:spPr/>
      <dgm:t>
        <a:bodyPr/>
        <a:lstStyle/>
        <a:p>
          <a:endParaRPr lang="en-US"/>
        </a:p>
      </dgm:t>
    </dgm:pt>
    <dgm:pt modelId="{1C383F32-22E8-4F62-A3E0-BDC3D5F48992}">
      <dgm:prSet/>
      <dgm:spPr/>
      <dgm:t>
        <a:bodyPr/>
        <a:lstStyle/>
        <a:p>
          <a:pPr>
            <a:lnSpc>
              <a:spcPct val="100000"/>
            </a:lnSpc>
            <a:defRPr cap="all"/>
          </a:pPr>
          <a:r>
            <a:rPr lang="en-US" dirty="0">
              <a:latin typeface="Arial" panose="020B0604020202020204" pitchFamily="34" charset="0"/>
              <a:cs typeface="Arial" panose="020B0604020202020204" pitchFamily="34" charset="0"/>
            </a:rPr>
            <a:t>Business analysis</a:t>
          </a:r>
        </a:p>
      </dgm:t>
    </dgm:pt>
    <dgm:pt modelId="{A7920A2F-3244-4159-AF04-6A1D38B7B317}" type="parTrans" cxnId="{C4CCE57E-E871-46D6-BAD5-880252C95D22}">
      <dgm:prSet/>
      <dgm:spPr/>
      <dgm:t>
        <a:bodyPr/>
        <a:lstStyle/>
        <a:p>
          <a:endParaRPr lang="en-US"/>
        </a:p>
      </dgm:t>
    </dgm:pt>
    <dgm:pt modelId="{8500F72A-2C6D-4FDF-9C1D-CA691380EB0B}" type="sibTrans" cxnId="{C4CCE57E-E871-46D6-BAD5-880252C95D22}">
      <dgm:prSet/>
      <dgm:spPr/>
      <dgm:t>
        <a:bodyPr/>
        <a:lstStyle/>
        <a:p>
          <a:endParaRPr lang="en-US"/>
        </a:p>
      </dgm:t>
    </dgm:pt>
    <dgm:pt modelId="{B6056BFB-47D7-4C5F-BA11-2CB63C56A52D}" type="pres">
      <dgm:prSet presAssocID="{01A66772-F185-4D58-B8BB-E9370D7A7A2B}" presName="root" presStyleCnt="0">
        <dgm:presLayoutVars>
          <dgm:dir/>
          <dgm:resizeHandles val="exact"/>
        </dgm:presLayoutVars>
      </dgm:prSet>
      <dgm:spPr/>
    </dgm:pt>
    <dgm:pt modelId="{311B26C8-22B1-4363-B621-DD56FB7418C8}" type="pres">
      <dgm:prSet presAssocID="{40FC4FFE-8987-4A26-B7F4-8A516F18ADAE}" presName="compNode" presStyleCnt="0"/>
      <dgm:spPr/>
    </dgm:pt>
    <dgm:pt modelId="{A201D7A7-914C-4D24-8B82-EE40155AB0BE}" type="pres">
      <dgm:prSet presAssocID="{40FC4FFE-8987-4A26-B7F4-8A516F18ADAE}" presName="iconBgRect" presStyleLbl="bgShp" presStyleIdx="0" presStyleCnt="3"/>
      <dgm:spPr>
        <a:prstGeom prst="ellipse">
          <a:avLst/>
        </a:prstGeom>
      </dgm:spPr>
    </dgm:pt>
    <dgm:pt modelId="{8FA2F131-CD01-4CBD-B7A5-1B9B5E7F0402}" type="pres">
      <dgm:prSet presAssocID="{40FC4FFE-8987-4A26-B7F4-8A516F18ADAE}" presName="iconRect" presStyleLbl="node1" presStyleIdx="0" presStyleCnt="3"/>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Pie chart"/>
        </a:ext>
      </dgm:extLst>
    </dgm:pt>
    <dgm:pt modelId="{F755F00C-B2DB-4097-B4BC-8F1BACC938B7}" type="pres">
      <dgm:prSet presAssocID="{40FC4FFE-8987-4A26-B7F4-8A516F18ADAE}" presName="spaceRect" presStyleCnt="0"/>
      <dgm:spPr/>
    </dgm:pt>
    <dgm:pt modelId="{08F4E96D-0DB6-4476-8C51-7CC7EC2F227B}" type="pres">
      <dgm:prSet presAssocID="{40FC4FFE-8987-4A26-B7F4-8A516F18ADAE}" presName="textRect" presStyleLbl="revTx" presStyleIdx="0" presStyleCnt="3">
        <dgm:presLayoutVars>
          <dgm:chMax val="1"/>
          <dgm:chPref val="1"/>
        </dgm:presLayoutVars>
      </dgm:prSet>
      <dgm:spPr/>
    </dgm:pt>
    <dgm:pt modelId="{5AB3C10D-885E-4522-AB39-7ED4318D191A}" type="pres">
      <dgm:prSet presAssocID="{5B62599A-5C9B-48E7-896E-EA782AC60C8B}" presName="sibTrans" presStyleCnt="0"/>
      <dgm:spPr/>
    </dgm:pt>
    <dgm:pt modelId="{2F278BF9-E1B2-4A1C-B065-C19A7B904219}" type="pres">
      <dgm:prSet presAssocID="{49225C73-1633-42F1-AB3B-7CB183E5F8B8}" presName="compNode" presStyleCnt="0"/>
      <dgm:spPr/>
    </dgm:pt>
    <dgm:pt modelId="{543C18BC-1989-44B2-9862-C670C61D3452}" type="pres">
      <dgm:prSet presAssocID="{49225C73-1633-42F1-AB3B-7CB183E5F8B8}" presName="iconBgRect" presStyleLbl="bgShp" presStyleIdx="1" presStyleCnt="3"/>
      <dgm:spPr>
        <a:prstGeom prst="ellipse">
          <a:avLst/>
        </a:prstGeom>
      </dgm:spPr>
    </dgm:pt>
    <dgm:pt modelId="{E94F35BC-9C76-400A-BBCA-0032259E2E5A}" type="pres">
      <dgm:prSet presAssocID="{49225C73-1633-42F1-AB3B-7CB183E5F8B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Bullseye"/>
        </a:ext>
      </dgm:extLst>
    </dgm:pt>
    <dgm:pt modelId="{503A6D04-9ADD-43CC-9847-497CD48F2D11}" type="pres">
      <dgm:prSet presAssocID="{49225C73-1633-42F1-AB3B-7CB183E5F8B8}" presName="spaceRect" presStyleCnt="0"/>
      <dgm:spPr/>
    </dgm:pt>
    <dgm:pt modelId="{20363298-B2A6-463D-A7BE-F9F67404E389}" type="pres">
      <dgm:prSet presAssocID="{49225C73-1633-42F1-AB3B-7CB183E5F8B8}" presName="textRect" presStyleLbl="revTx" presStyleIdx="1" presStyleCnt="3">
        <dgm:presLayoutVars>
          <dgm:chMax val="1"/>
          <dgm:chPref val="1"/>
        </dgm:presLayoutVars>
      </dgm:prSet>
      <dgm:spPr/>
    </dgm:pt>
    <dgm:pt modelId="{A47947BB-708D-4F7E-B072-3C2E42B34B24}" type="pres">
      <dgm:prSet presAssocID="{9646853A-8964-4519-A5B1-0B7D18B2983D}" presName="sibTrans" presStyleCnt="0"/>
      <dgm:spPr/>
    </dgm:pt>
    <dgm:pt modelId="{BDCD0AC9-D564-4025-AD8A-36664A6CBE31}" type="pres">
      <dgm:prSet presAssocID="{1C383F32-22E8-4F62-A3E0-BDC3D5F48992}" presName="compNode" presStyleCnt="0"/>
      <dgm:spPr/>
    </dgm:pt>
    <dgm:pt modelId="{5BDDFF18-9AEC-4E5E-B9AA-33D86F01A63E}" type="pres">
      <dgm:prSet presAssocID="{1C383F32-22E8-4F62-A3E0-BDC3D5F48992}" presName="iconBgRect" presStyleLbl="bgShp" presStyleIdx="2" presStyleCnt="3"/>
      <dgm:spPr>
        <a:prstGeom prst="ellipse">
          <a:avLst/>
        </a:prstGeom>
      </dgm:spPr>
    </dgm:pt>
    <dgm:pt modelId="{F09AEBFF-D2D3-4FFF-AD65-C3CEAEEB10F2}" type="pres">
      <dgm:prSet presAssocID="{1C383F32-22E8-4F62-A3E0-BDC3D5F4899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Stopwatch"/>
        </a:ext>
      </dgm:extLst>
    </dgm:pt>
    <dgm:pt modelId="{F2EBFBCF-0520-415A-A886-3C4F90D208EF}" type="pres">
      <dgm:prSet presAssocID="{1C383F32-22E8-4F62-A3E0-BDC3D5F48992}" presName="spaceRect" presStyleCnt="0"/>
      <dgm:spPr/>
    </dgm:pt>
    <dgm:pt modelId="{AB9CAFAA-6939-48A6-A89B-19D1A94B9EA1}" type="pres">
      <dgm:prSet presAssocID="{1C383F32-22E8-4F62-A3E0-BDC3D5F48992}" presName="textRect" presStyleLbl="revTx" presStyleIdx="2" presStyleCnt="3">
        <dgm:presLayoutVars>
          <dgm:chMax val="1"/>
          <dgm:chPref val="1"/>
        </dgm:presLayoutVars>
      </dgm:prSet>
      <dgm:spPr/>
    </dgm:pt>
  </dgm:ptLst>
  <dgm:cxnLst>
    <dgm:cxn modelId="{A9154303-8225-4248-91DC-1B0156A35F07}" srcId="{01A66772-F185-4D58-B8BB-E9370D7A7A2B}" destId="{49225C73-1633-42F1-AB3B-7CB183E5F8B8}" srcOrd="1" destOrd="0" parTransId="{1A0E2090-1D4F-438A-8766-B6030CE01ADD}" sibTransId="{9646853A-8964-4519-A5B1-0B7D18B2983D}"/>
    <dgm:cxn modelId="{BA953D32-2DFF-47FE-AF26-C6B9E63D38DF}" type="presOf" srcId="{49225C73-1633-42F1-AB3B-7CB183E5F8B8}" destId="{20363298-B2A6-463D-A7BE-F9F67404E389}" srcOrd="0" destOrd="0" presId="urn:microsoft.com/office/officeart/2018/5/layout/IconLeafLabelList"/>
    <dgm:cxn modelId="{EC450542-0ED9-4BD6-9E85-5709B80794C5}" type="presOf" srcId="{01A66772-F185-4D58-B8BB-E9370D7A7A2B}" destId="{B6056BFB-47D7-4C5F-BA11-2CB63C56A52D}" srcOrd="0" destOrd="0" presId="urn:microsoft.com/office/officeart/2018/5/layout/IconLeafLabelList"/>
    <dgm:cxn modelId="{C7AD8469-3C68-4AF9-AB82-79B0043AA120}" srcId="{01A66772-F185-4D58-B8BB-E9370D7A7A2B}" destId="{40FC4FFE-8987-4A26-B7F4-8A516F18ADAE}" srcOrd="0" destOrd="0" parTransId="{CAD7EF86-FB23-41F6-BF42-040B36DEFDB1}" sibTransId="{5B62599A-5C9B-48E7-896E-EA782AC60C8B}"/>
    <dgm:cxn modelId="{C4CCE57E-E871-46D6-BAD5-880252C95D22}" srcId="{01A66772-F185-4D58-B8BB-E9370D7A7A2B}" destId="{1C383F32-22E8-4F62-A3E0-BDC3D5F48992}" srcOrd="2" destOrd="0" parTransId="{A7920A2F-3244-4159-AF04-6A1D38B7B317}" sibTransId="{8500F72A-2C6D-4FDF-9C1D-CA691380EB0B}"/>
    <dgm:cxn modelId="{D55FAE9C-CF3C-44F3-9D1E-DE6DF574E6D9}" type="presOf" srcId="{1C383F32-22E8-4F62-A3E0-BDC3D5F48992}" destId="{AB9CAFAA-6939-48A6-A89B-19D1A94B9EA1}" srcOrd="0" destOrd="0" presId="urn:microsoft.com/office/officeart/2018/5/layout/IconLeafLabelList"/>
    <dgm:cxn modelId="{A85983B4-FADF-419C-BC71-B5F0871C3055}" type="presOf" srcId="{40FC4FFE-8987-4A26-B7F4-8A516F18ADAE}" destId="{08F4E96D-0DB6-4476-8C51-7CC7EC2F227B}" srcOrd="0" destOrd="0" presId="urn:microsoft.com/office/officeart/2018/5/layout/IconLeafLabelList"/>
    <dgm:cxn modelId="{A3E74EE8-8900-4EBD-8983-3BF0AFD6DCC7}" type="presParOf" srcId="{B6056BFB-47D7-4C5F-BA11-2CB63C56A52D}" destId="{311B26C8-22B1-4363-B621-DD56FB7418C8}" srcOrd="0" destOrd="0" presId="urn:microsoft.com/office/officeart/2018/5/layout/IconLeafLabelList"/>
    <dgm:cxn modelId="{044EA9E0-B51B-492A-BE32-015CEAD0BAC9}" type="presParOf" srcId="{311B26C8-22B1-4363-B621-DD56FB7418C8}" destId="{A201D7A7-914C-4D24-8B82-EE40155AB0BE}" srcOrd="0" destOrd="0" presId="urn:microsoft.com/office/officeart/2018/5/layout/IconLeafLabelList"/>
    <dgm:cxn modelId="{08373EC6-14CB-429D-9495-F32683B931D7}" type="presParOf" srcId="{311B26C8-22B1-4363-B621-DD56FB7418C8}" destId="{8FA2F131-CD01-4CBD-B7A5-1B9B5E7F0402}" srcOrd="1" destOrd="0" presId="urn:microsoft.com/office/officeart/2018/5/layout/IconLeafLabelList"/>
    <dgm:cxn modelId="{9AB500F0-62A2-4E73-B4F4-5056804C8D6A}" type="presParOf" srcId="{311B26C8-22B1-4363-B621-DD56FB7418C8}" destId="{F755F00C-B2DB-4097-B4BC-8F1BACC938B7}" srcOrd="2" destOrd="0" presId="urn:microsoft.com/office/officeart/2018/5/layout/IconLeafLabelList"/>
    <dgm:cxn modelId="{676606A7-6564-4CEB-ACE0-4FF9A3A04E67}" type="presParOf" srcId="{311B26C8-22B1-4363-B621-DD56FB7418C8}" destId="{08F4E96D-0DB6-4476-8C51-7CC7EC2F227B}" srcOrd="3" destOrd="0" presId="urn:microsoft.com/office/officeart/2018/5/layout/IconLeafLabelList"/>
    <dgm:cxn modelId="{EAE0F94A-A454-4049-84F7-9EC90E847A03}" type="presParOf" srcId="{B6056BFB-47D7-4C5F-BA11-2CB63C56A52D}" destId="{5AB3C10D-885E-4522-AB39-7ED4318D191A}" srcOrd="1" destOrd="0" presId="urn:microsoft.com/office/officeart/2018/5/layout/IconLeafLabelList"/>
    <dgm:cxn modelId="{B0B5B21A-5ADD-4500-9A67-9B26AF543EBA}" type="presParOf" srcId="{B6056BFB-47D7-4C5F-BA11-2CB63C56A52D}" destId="{2F278BF9-E1B2-4A1C-B065-C19A7B904219}" srcOrd="2" destOrd="0" presId="urn:microsoft.com/office/officeart/2018/5/layout/IconLeafLabelList"/>
    <dgm:cxn modelId="{11FEAF2C-54F7-4E9C-A1D6-5FA0BF7F3665}" type="presParOf" srcId="{2F278BF9-E1B2-4A1C-B065-C19A7B904219}" destId="{543C18BC-1989-44B2-9862-C670C61D3452}" srcOrd="0" destOrd="0" presId="urn:microsoft.com/office/officeart/2018/5/layout/IconLeafLabelList"/>
    <dgm:cxn modelId="{92C17ECB-A80D-4A0E-95CF-40A53D32275F}" type="presParOf" srcId="{2F278BF9-E1B2-4A1C-B065-C19A7B904219}" destId="{E94F35BC-9C76-400A-BBCA-0032259E2E5A}" srcOrd="1" destOrd="0" presId="urn:microsoft.com/office/officeart/2018/5/layout/IconLeafLabelList"/>
    <dgm:cxn modelId="{54E5AE33-4BE6-44E7-871B-1103A0BA7A56}" type="presParOf" srcId="{2F278BF9-E1B2-4A1C-B065-C19A7B904219}" destId="{503A6D04-9ADD-43CC-9847-497CD48F2D11}" srcOrd="2" destOrd="0" presId="urn:microsoft.com/office/officeart/2018/5/layout/IconLeafLabelList"/>
    <dgm:cxn modelId="{3575FCA0-4FCE-460A-8D84-2C767D311A20}" type="presParOf" srcId="{2F278BF9-E1B2-4A1C-B065-C19A7B904219}" destId="{20363298-B2A6-463D-A7BE-F9F67404E389}" srcOrd="3" destOrd="0" presId="urn:microsoft.com/office/officeart/2018/5/layout/IconLeafLabelList"/>
    <dgm:cxn modelId="{4FD22448-C17B-4C43-BAB3-A0B7AA9BCE0D}" type="presParOf" srcId="{B6056BFB-47D7-4C5F-BA11-2CB63C56A52D}" destId="{A47947BB-708D-4F7E-B072-3C2E42B34B24}" srcOrd="3" destOrd="0" presId="urn:microsoft.com/office/officeart/2018/5/layout/IconLeafLabelList"/>
    <dgm:cxn modelId="{75E30F4F-0E76-457B-9D4F-CDE27C2F7F77}" type="presParOf" srcId="{B6056BFB-47D7-4C5F-BA11-2CB63C56A52D}" destId="{BDCD0AC9-D564-4025-AD8A-36664A6CBE31}" srcOrd="4" destOrd="0" presId="urn:microsoft.com/office/officeart/2018/5/layout/IconLeafLabelList"/>
    <dgm:cxn modelId="{C6A367E7-6A7C-42CB-94E4-8EA78AEF87BF}" type="presParOf" srcId="{BDCD0AC9-D564-4025-AD8A-36664A6CBE31}" destId="{5BDDFF18-9AEC-4E5E-B9AA-33D86F01A63E}" srcOrd="0" destOrd="0" presId="urn:microsoft.com/office/officeart/2018/5/layout/IconLeafLabelList"/>
    <dgm:cxn modelId="{B180CBEB-FA9F-4E52-8CA3-A65CB80BB91B}" type="presParOf" srcId="{BDCD0AC9-D564-4025-AD8A-36664A6CBE31}" destId="{F09AEBFF-D2D3-4FFF-AD65-C3CEAEEB10F2}" srcOrd="1" destOrd="0" presId="urn:microsoft.com/office/officeart/2018/5/layout/IconLeafLabelList"/>
    <dgm:cxn modelId="{170B020E-1E19-4EB4-A72C-4FCF01A7DD7E}" type="presParOf" srcId="{BDCD0AC9-D564-4025-AD8A-36664A6CBE31}" destId="{F2EBFBCF-0520-415A-A886-3C4F90D208EF}" srcOrd="2" destOrd="0" presId="urn:microsoft.com/office/officeart/2018/5/layout/IconLeafLabelList"/>
    <dgm:cxn modelId="{CADD8F7D-722C-42A0-AF21-39A3559F8D7B}" type="presParOf" srcId="{BDCD0AC9-D564-4025-AD8A-36664A6CBE31}" destId="{AB9CAFAA-6939-48A6-A89B-19D1A94B9EA1}"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A69FB97-666C-43E3-985D-34CFD445737A}"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9CD4DCF-D9BD-4BE7-A5DC-420D6CB5926E}">
      <dgm:prSet/>
      <dgm:spPr/>
      <dgm:t>
        <a:bodyPr/>
        <a:lstStyle/>
        <a:p>
          <a:r>
            <a:rPr lang="en-US"/>
            <a:t>Anticipate or recognise need</a:t>
          </a:r>
        </a:p>
      </dgm:t>
    </dgm:pt>
    <dgm:pt modelId="{55C78D2C-C6A8-4310-B297-183363531A81}" type="parTrans" cxnId="{DBE69EFF-C8CC-4FAB-A5C6-EAD092F2EB1D}">
      <dgm:prSet/>
      <dgm:spPr/>
      <dgm:t>
        <a:bodyPr/>
        <a:lstStyle/>
        <a:p>
          <a:endParaRPr lang="en-US"/>
        </a:p>
      </dgm:t>
    </dgm:pt>
    <dgm:pt modelId="{465C058A-C450-4251-9718-E9D12169E8D4}" type="sibTrans" cxnId="{DBE69EFF-C8CC-4FAB-A5C6-EAD092F2EB1D}">
      <dgm:prSet/>
      <dgm:spPr/>
      <dgm:t>
        <a:bodyPr/>
        <a:lstStyle/>
        <a:p>
          <a:endParaRPr lang="en-US"/>
        </a:p>
      </dgm:t>
    </dgm:pt>
    <dgm:pt modelId="{8CC45343-29B2-4ADF-B6E6-3B1DE5AC8A73}">
      <dgm:prSet/>
      <dgm:spPr/>
      <dgm:t>
        <a:bodyPr/>
        <a:lstStyle/>
        <a:p>
          <a:r>
            <a:rPr lang="en-US"/>
            <a:t>Determine characteristics/quality of need</a:t>
          </a:r>
        </a:p>
      </dgm:t>
    </dgm:pt>
    <dgm:pt modelId="{53734198-D268-498E-A510-56A720C4B02E}" type="parTrans" cxnId="{4D171F34-BBB7-4E4A-9346-832970568A58}">
      <dgm:prSet/>
      <dgm:spPr/>
      <dgm:t>
        <a:bodyPr/>
        <a:lstStyle/>
        <a:p>
          <a:endParaRPr lang="en-US"/>
        </a:p>
      </dgm:t>
    </dgm:pt>
    <dgm:pt modelId="{81F8E78F-E889-44EE-87D0-622847EACE08}" type="sibTrans" cxnId="{4D171F34-BBB7-4E4A-9346-832970568A58}">
      <dgm:prSet/>
      <dgm:spPr/>
      <dgm:t>
        <a:bodyPr/>
        <a:lstStyle/>
        <a:p>
          <a:endParaRPr lang="en-US"/>
        </a:p>
      </dgm:t>
    </dgm:pt>
    <dgm:pt modelId="{875DD12E-B5C4-4638-82FD-DABB0CC868FA}">
      <dgm:prSet/>
      <dgm:spPr/>
      <dgm:t>
        <a:bodyPr/>
        <a:lstStyle/>
        <a:p>
          <a:r>
            <a:rPr lang="en-US"/>
            <a:t>Prepare specifications</a:t>
          </a:r>
        </a:p>
      </dgm:t>
    </dgm:pt>
    <dgm:pt modelId="{15319E09-43B0-476C-B461-5D56073B7CDC}" type="parTrans" cxnId="{31376202-5FD6-4284-9980-13AF22C19D3E}">
      <dgm:prSet/>
      <dgm:spPr/>
      <dgm:t>
        <a:bodyPr/>
        <a:lstStyle/>
        <a:p>
          <a:endParaRPr lang="en-US"/>
        </a:p>
      </dgm:t>
    </dgm:pt>
    <dgm:pt modelId="{40431AB3-E22D-4475-B7E6-267A03EB821A}" type="sibTrans" cxnId="{31376202-5FD6-4284-9980-13AF22C19D3E}">
      <dgm:prSet/>
      <dgm:spPr/>
      <dgm:t>
        <a:bodyPr/>
        <a:lstStyle/>
        <a:p>
          <a:endParaRPr lang="en-US"/>
        </a:p>
      </dgm:t>
    </dgm:pt>
    <dgm:pt modelId="{544056A8-E400-4EC5-AD31-1008324602A0}">
      <dgm:prSet/>
      <dgm:spPr/>
      <dgm:t>
        <a:bodyPr/>
        <a:lstStyle/>
        <a:p>
          <a:r>
            <a:rPr lang="en-US"/>
            <a:t>Search for suppliers</a:t>
          </a:r>
        </a:p>
      </dgm:t>
    </dgm:pt>
    <dgm:pt modelId="{66EC50CF-2D9D-4CC5-BAE9-513051D5B451}" type="parTrans" cxnId="{2BC22531-9DE2-4CAE-94C4-CB4F3729E5D2}">
      <dgm:prSet/>
      <dgm:spPr/>
      <dgm:t>
        <a:bodyPr/>
        <a:lstStyle/>
        <a:p>
          <a:endParaRPr lang="en-US"/>
        </a:p>
      </dgm:t>
    </dgm:pt>
    <dgm:pt modelId="{D0BBFF3D-2AA2-4C48-8168-0FC138BA50F8}" type="sibTrans" cxnId="{2BC22531-9DE2-4CAE-94C4-CB4F3729E5D2}">
      <dgm:prSet/>
      <dgm:spPr/>
      <dgm:t>
        <a:bodyPr/>
        <a:lstStyle/>
        <a:p>
          <a:endParaRPr lang="en-US"/>
        </a:p>
      </dgm:t>
    </dgm:pt>
    <dgm:pt modelId="{4AF04C05-406E-4AED-9E99-4947939A8796}">
      <dgm:prSet/>
      <dgm:spPr/>
      <dgm:t>
        <a:bodyPr/>
        <a:lstStyle/>
        <a:p>
          <a:r>
            <a:rPr lang="en-US"/>
            <a:t>Acquire proposals</a:t>
          </a:r>
        </a:p>
      </dgm:t>
    </dgm:pt>
    <dgm:pt modelId="{0361FF07-5156-462D-ACE5-57729E9FC603}" type="parTrans" cxnId="{E813BC8B-90FF-4108-BF80-0370F363B908}">
      <dgm:prSet/>
      <dgm:spPr/>
      <dgm:t>
        <a:bodyPr/>
        <a:lstStyle/>
        <a:p>
          <a:endParaRPr lang="en-US"/>
        </a:p>
      </dgm:t>
    </dgm:pt>
    <dgm:pt modelId="{CC1BAE7D-8B38-4984-8ED2-8719B2B3CC17}" type="sibTrans" cxnId="{E813BC8B-90FF-4108-BF80-0370F363B908}">
      <dgm:prSet/>
      <dgm:spPr/>
      <dgm:t>
        <a:bodyPr/>
        <a:lstStyle/>
        <a:p>
          <a:endParaRPr lang="en-US"/>
        </a:p>
      </dgm:t>
    </dgm:pt>
    <dgm:pt modelId="{CF04FBC8-5E98-4CA6-940A-E0B34CA687A7}">
      <dgm:prSet/>
      <dgm:spPr/>
      <dgm:t>
        <a:bodyPr/>
        <a:lstStyle/>
        <a:p>
          <a:r>
            <a:rPr lang="en-US"/>
            <a:t>Evaluate proposals and select supplier</a:t>
          </a:r>
        </a:p>
      </dgm:t>
    </dgm:pt>
    <dgm:pt modelId="{27E5E6DF-E44B-4BD7-BFFA-B2230CB1DE8D}" type="parTrans" cxnId="{C81E4FFF-CB98-4F10-9570-C77DE13019B2}">
      <dgm:prSet/>
      <dgm:spPr/>
      <dgm:t>
        <a:bodyPr/>
        <a:lstStyle/>
        <a:p>
          <a:endParaRPr lang="en-US"/>
        </a:p>
      </dgm:t>
    </dgm:pt>
    <dgm:pt modelId="{2F954D64-E152-49CF-83D7-F8FDF0AF0CD6}" type="sibTrans" cxnId="{C81E4FFF-CB98-4F10-9570-C77DE13019B2}">
      <dgm:prSet/>
      <dgm:spPr/>
      <dgm:t>
        <a:bodyPr/>
        <a:lstStyle/>
        <a:p>
          <a:endParaRPr lang="en-US"/>
        </a:p>
      </dgm:t>
    </dgm:pt>
    <dgm:pt modelId="{67C68B05-394D-4B80-83BF-41268DE929B3}">
      <dgm:prSet/>
      <dgm:spPr/>
      <dgm:t>
        <a:bodyPr/>
        <a:lstStyle/>
        <a:p>
          <a:r>
            <a:rPr lang="en-US"/>
            <a:t>Place orders</a:t>
          </a:r>
        </a:p>
      </dgm:t>
    </dgm:pt>
    <dgm:pt modelId="{63CEFF9C-774F-4FE8-AFC5-F6B9ABC828AB}" type="parTrans" cxnId="{AD61396B-C403-4A67-9BCD-15FE7AEDE9EC}">
      <dgm:prSet/>
      <dgm:spPr/>
      <dgm:t>
        <a:bodyPr/>
        <a:lstStyle/>
        <a:p>
          <a:endParaRPr lang="en-US"/>
        </a:p>
      </dgm:t>
    </dgm:pt>
    <dgm:pt modelId="{75EA6727-5F93-4586-9B5B-ED533DCEE04E}" type="sibTrans" cxnId="{AD61396B-C403-4A67-9BCD-15FE7AEDE9EC}">
      <dgm:prSet/>
      <dgm:spPr/>
      <dgm:t>
        <a:bodyPr/>
        <a:lstStyle/>
        <a:p>
          <a:endParaRPr lang="en-US"/>
        </a:p>
      </dgm:t>
    </dgm:pt>
    <dgm:pt modelId="{FF7A8256-EB10-4423-B713-118C88573D2B}">
      <dgm:prSet/>
      <dgm:spPr/>
      <dgm:t>
        <a:bodyPr/>
        <a:lstStyle/>
        <a:p>
          <a:r>
            <a:rPr lang="en-US"/>
            <a:t>Evaluation and feedback</a:t>
          </a:r>
        </a:p>
      </dgm:t>
    </dgm:pt>
    <dgm:pt modelId="{D1DFE94D-6337-4B70-A082-E204163217AF}" type="parTrans" cxnId="{341C10DB-3A44-46F7-9A3E-C201B92E3A07}">
      <dgm:prSet/>
      <dgm:spPr/>
      <dgm:t>
        <a:bodyPr/>
        <a:lstStyle/>
        <a:p>
          <a:endParaRPr lang="en-US"/>
        </a:p>
      </dgm:t>
    </dgm:pt>
    <dgm:pt modelId="{D333BA1B-5229-43EF-B59B-471706E48504}" type="sibTrans" cxnId="{341C10DB-3A44-46F7-9A3E-C201B92E3A07}">
      <dgm:prSet/>
      <dgm:spPr/>
      <dgm:t>
        <a:bodyPr/>
        <a:lstStyle/>
        <a:p>
          <a:endParaRPr lang="en-US"/>
        </a:p>
      </dgm:t>
    </dgm:pt>
    <dgm:pt modelId="{44FA10D4-BBC0-4248-B29A-2B8C43C5E078}" type="pres">
      <dgm:prSet presAssocID="{EA69FB97-666C-43E3-985D-34CFD445737A}" presName="root" presStyleCnt="0">
        <dgm:presLayoutVars>
          <dgm:dir/>
          <dgm:resizeHandles val="exact"/>
        </dgm:presLayoutVars>
      </dgm:prSet>
      <dgm:spPr/>
    </dgm:pt>
    <dgm:pt modelId="{784C97DB-2973-4F24-B19E-A6EC9BF8636F}" type="pres">
      <dgm:prSet presAssocID="{EA69FB97-666C-43E3-985D-34CFD445737A}" presName="container" presStyleCnt="0">
        <dgm:presLayoutVars>
          <dgm:dir/>
          <dgm:resizeHandles val="exact"/>
        </dgm:presLayoutVars>
      </dgm:prSet>
      <dgm:spPr/>
    </dgm:pt>
    <dgm:pt modelId="{1145B85C-70A6-4BD8-961D-E0B1EAA00CDF}" type="pres">
      <dgm:prSet presAssocID="{49CD4DCF-D9BD-4BE7-A5DC-420D6CB5926E}" presName="compNode" presStyleCnt="0"/>
      <dgm:spPr/>
    </dgm:pt>
    <dgm:pt modelId="{7A2A178B-5686-43AC-B856-CB321A735C8C}" type="pres">
      <dgm:prSet presAssocID="{49CD4DCF-D9BD-4BE7-A5DC-420D6CB5926E}" presName="iconBgRect" presStyleLbl="bgShp" presStyleIdx="0" presStyleCnt="8"/>
      <dgm:spPr/>
    </dgm:pt>
    <dgm:pt modelId="{091D5CAE-1E20-41BA-B28C-EFEFD49769B3}" type="pres">
      <dgm:prSet presAssocID="{49CD4DCF-D9BD-4BE7-A5DC-420D6CB5926E}"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elationship"/>
        </a:ext>
      </dgm:extLst>
    </dgm:pt>
    <dgm:pt modelId="{5EAAE070-FE4C-4F7A-A68D-975B1F964324}" type="pres">
      <dgm:prSet presAssocID="{49CD4DCF-D9BD-4BE7-A5DC-420D6CB5926E}" presName="spaceRect" presStyleCnt="0"/>
      <dgm:spPr/>
    </dgm:pt>
    <dgm:pt modelId="{386BD0D4-33DA-452B-A87E-28A30E301ED3}" type="pres">
      <dgm:prSet presAssocID="{49CD4DCF-D9BD-4BE7-A5DC-420D6CB5926E}" presName="textRect" presStyleLbl="revTx" presStyleIdx="0" presStyleCnt="8">
        <dgm:presLayoutVars>
          <dgm:chMax val="1"/>
          <dgm:chPref val="1"/>
        </dgm:presLayoutVars>
      </dgm:prSet>
      <dgm:spPr/>
    </dgm:pt>
    <dgm:pt modelId="{91B66FE9-8E6B-4D78-A7D9-D388206FC3BA}" type="pres">
      <dgm:prSet presAssocID="{465C058A-C450-4251-9718-E9D12169E8D4}" presName="sibTrans" presStyleLbl="sibTrans2D1" presStyleIdx="0" presStyleCnt="0"/>
      <dgm:spPr/>
    </dgm:pt>
    <dgm:pt modelId="{30BBDED5-4FBA-4569-A2AE-ED6C00541A22}" type="pres">
      <dgm:prSet presAssocID="{8CC45343-29B2-4ADF-B6E6-3B1DE5AC8A73}" presName="compNode" presStyleCnt="0"/>
      <dgm:spPr/>
    </dgm:pt>
    <dgm:pt modelId="{F1F07BF6-3463-48BD-8D2F-01F7B45D173C}" type="pres">
      <dgm:prSet presAssocID="{8CC45343-29B2-4ADF-B6E6-3B1DE5AC8A73}" presName="iconBgRect" presStyleLbl="bgShp" presStyleIdx="1" presStyleCnt="8"/>
      <dgm:spPr/>
    </dgm:pt>
    <dgm:pt modelId="{5D1FA143-204B-483F-90F1-0BFDF33B9BEC}" type="pres">
      <dgm:prSet presAssocID="{8CC45343-29B2-4ADF-B6E6-3B1DE5AC8A73}"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nboarding"/>
        </a:ext>
      </dgm:extLst>
    </dgm:pt>
    <dgm:pt modelId="{14D110A3-A526-46F7-A216-C872868BEC11}" type="pres">
      <dgm:prSet presAssocID="{8CC45343-29B2-4ADF-B6E6-3B1DE5AC8A73}" presName="spaceRect" presStyleCnt="0"/>
      <dgm:spPr/>
    </dgm:pt>
    <dgm:pt modelId="{017AB4AC-1CDE-4CBB-A97A-FF2953875723}" type="pres">
      <dgm:prSet presAssocID="{8CC45343-29B2-4ADF-B6E6-3B1DE5AC8A73}" presName="textRect" presStyleLbl="revTx" presStyleIdx="1" presStyleCnt="8">
        <dgm:presLayoutVars>
          <dgm:chMax val="1"/>
          <dgm:chPref val="1"/>
        </dgm:presLayoutVars>
      </dgm:prSet>
      <dgm:spPr/>
    </dgm:pt>
    <dgm:pt modelId="{927AFA5E-FAB4-411D-AD77-9DE2A41CCF4E}" type="pres">
      <dgm:prSet presAssocID="{81F8E78F-E889-44EE-87D0-622847EACE08}" presName="sibTrans" presStyleLbl="sibTrans2D1" presStyleIdx="0" presStyleCnt="0"/>
      <dgm:spPr/>
    </dgm:pt>
    <dgm:pt modelId="{38F29090-8501-40F1-B746-C95060279F4F}" type="pres">
      <dgm:prSet presAssocID="{875DD12E-B5C4-4638-82FD-DABB0CC868FA}" presName="compNode" presStyleCnt="0"/>
      <dgm:spPr/>
    </dgm:pt>
    <dgm:pt modelId="{30417037-CB4B-4AFE-AFA5-B6F485B8492E}" type="pres">
      <dgm:prSet presAssocID="{875DD12E-B5C4-4638-82FD-DABB0CC868FA}" presName="iconBgRect" presStyleLbl="bgShp" presStyleIdx="2" presStyleCnt="8"/>
      <dgm:spPr/>
    </dgm:pt>
    <dgm:pt modelId="{20DE461D-D6D2-4DA8-93CE-542E3E83AC22}" type="pres">
      <dgm:prSet presAssocID="{875DD12E-B5C4-4638-82FD-DABB0CC868FA}"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osed Caption"/>
        </a:ext>
      </dgm:extLst>
    </dgm:pt>
    <dgm:pt modelId="{49AAD07F-F0E4-4BA5-8C3E-48F6966E24E5}" type="pres">
      <dgm:prSet presAssocID="{875DD12E-B5C4-4638-82FD-DABB0CC868FA}" presName="spaceRect" presStyleCnt="0"/>
      <dgm:spPr/>
    </dgm:pt>
    <dgm:pt modelId="{630F39A4-DC2B-4EE2-B870-8E0794AAC090}" type="pres">
      <dgm:prSet presAssocID="{875DD12E-B5C4-4638-82FD-DABB0CC868FA}" presName="textRect" presStyleLbl="revTx" presStyleIdx="2" presStyleCnt="8">
        <dgm:presLayoutVars>
          <dgm:chMax val="1"/>
          <dgm:chPref val="1"/>
        </dgm:presLayoutVars>
      </dgm:prSet>
      <dgm:spPr/>
    </dgm:pt>
    <dgm:pt modelId="{922AB62F-801D-4B91-AF0C-12C184AB52C0}" type="pres">
      <dgm:prSet presAssocID="{40431AB3-E22D-4475-B7E6-267A03EB821A}" presName="sibTrans" presStyleLbl="sibTrans2D1" presStyleIdx="0" presStyleCnt="0"/>
      <dgm:spPr/>
    </dgm:pt>
    <dgm:pt modelId="{EC20FD3B-0E8E-40B3-BE4D-1C8E689483BB}" type="pres">
      <dgm:prSet presAssocID="{544056A8-E400-4EC5-AD31-1008324602A0}" presName="compNode" presStyleCnt="0"/>
      <dgm:spPr/>
    </dgm:pt>
    <dgm:pt modelId="{AC4908A2-9A40-403D-9AF8-0AEAB94E715F}" type="pres">
      <dgm:prSet presAssocID="{544056A8-E400-4EC5-AD31-1008324602A0}" presName="iconBgRect" presStyleLbl="bgShp" presStyleIdx="3" presStyleCnt="8"/>
      <dgm:spPr/>
    </dgm:pt>
    <dgm:pt modelId="{556505A4-D941-4844-A18C-19A5B665CC73}" type="pres">
      <dgm:prSet presAssocID="{544056A8-E400-4EC5-AD31-1008324602A0}"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earch"/>
        </a:ext>
      </dgm:extLst>
    </dgm:pt>
    <dgm:pt modelId="{2D92A4CB-31D7-4996-A7F8-F37799FE8FE4}" type="pres">
      <dgm:prSet presAssocID="{544056A8-E400-4EC5-AD31-1008324602A0}" presName="spaceRect" presStyleCnt="0"/>
      <dgm:spPr/>
    </dgm:pt>
    <dgm:pt modelId="{E6330237-4D97-4DAF-B365-DB96108227AF}" type="pres">
      <dgm:prSet presAssocID="{544056A8-E400-4EC5-AD31-1008324602A0}" presName="textRect" presStyleLbl="revTx" presStyleIdx="3" presStyleCnt="8">
        <dgm:presLayoutVars>
          <dgm:chMax val="1"/>
          <dgm:chPref val="1"/>
        </dgm:presLayoutVars>
      </dgm:prSet>
      <dgm:spPr/>
    </dgm:pt>
    <dgm:pt modelId="{8AC80884-2548-4D72-9231-E8D8B23EF6AD}" type="pres">
      <dgm:prSet presAssocID="{D0BBFF3D-2AA2-4C48-8168-0FC138BA50F8}" presName="sibTrans" presStyleLbl="sibTrans2D1" presStyleIdx="0" presStyleCnt="0"/>
      <dgm:spPr/>
    </dgm:pt>
    <dgm:pt modelId="{F06B2B0B-F6C4-481E-B1F8-F10A7507BBC0}" type="pres">
      <dgm:prSet presAssocID="{4AF04C05-406E-4AED-9E99-4947939A8796}" presName="compNode" presStyleCnt="0"/>
      <dgm:spPr/>
    </dgm:pt>
    <dgm:pt modelId="{FB8580E9-DE8A-4AC4-8E19-5348951DF249}" type="pres">
      <dgm:prSet presAssocID="{4AF04C05-406E-4AED-9E99-4947939A8796}" presName="iconBgRect" presStyleLbl="bgShp" presStyleIdx="4" presStyleCnt="8"/>
      <dgm:spPr/>
    </dgm:pt>
    <dgm:pt modelId="{C24F7FF9-372A-4F7D-B64E-C759F6D1DDC4}" type="pres">
      <dgm:prSet presAssocID="{4AF04C05-406E-4AED-9E99-4947939A8796}"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Robot"/>
        </a:ext>
      </dgm:extLst>
    </dgm:pt>
    <dgm:pt modelId="{573E64E3-7C28-42A7-9DEA-029441F679F9}" type="pres">
      <dgm:prSet presAssocID="{4AF04C05-406E-4AED-9E99-4947939A8796}" presName="spaceRect" presStyleCnt="0"/>
      <dgm:spPr/>
    </dgm:pt>
    <dgm:pt modelId="{9B77398C-913B-4677-ADAA-69933D2AAA09}" type="pres">
      <dgm:prSet presAssocID="{4AF04C05-406E-4AED-9E99-4947939A8796}" presName="textRect" presStyleLbl="revTx" presStyleIdx="4" presStyleCnt="8">
        <dgm:presLayoutVars>
          <dgm:chMax val="1"/>
          <dgm:chPref val="1"/>
        </dgm:presLayoutVars>
      </dgm:prSet>
      <dgm:spPr/>
    </dgm:pt>
    <dgm:pt modelId="{5CC34722-5017-44CC-ACE8-A59B2E869F27}" type="pres">
      <dgm:prSet presAssocID="{CC1BAE7D-8B38-4984-8ED2-8719B2B3CC17}" presName="sibTrans" presStyleLbl="sibTrans2D1" presStyleIdx="0" presStyleCnt="0"/>
      <dgm:spPr/>
    </dgm:pt>
    <dgm:pt modelId="{94ACD541-616C-4D0A-B2D3-F1A2C23BF891}" type="pres">
      <dgm:prSet presAssocID="{CF04FBC8-5E98-4CA6-940A-E0B34CA687A7}" presName="compNode" presStyleCnt="0"/>
      <dgm:spPr/>
    </dgm:pt>
    <dgm:pt modelId="{CB6E8BFD-98B6-46D2-9A0F-CF4A55B96788}" type="pres">
      <dgm:prSet presAssocID="{CF04FBC8-5E98-4CA6-940A-E0B34CA687A7}" presName="iconBgRect" presStyleLbl="bgShp" presStyleIdx="5" presStyleCnt="8"/>
      <dgm:spPr/>
    </dgm:pt>
    <dgm:pt modelId="{C4B89A7E-EBDD-465C-B082-1970663812C8}" type="pres">
      <dgm:prSet presAssocID="{CF04FBC8-5E98-4CA6-940A-E0B34CA687A7}"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Package"/>
        </a:ext>
      </dgm:extLst>
    </dgm:pt>
    <dgm:pt modelId="{EFDFDF06-D7EF-43EE-BCF2-B77B459989D2}" type="pres">
      <dgm:prSet presAssocID="{CF04FBC8-5E98-4CA6-940A-E0B34CA687A7}" presName="spaceRect" presStyleCnt="0"/>
      <dgm:spPr/>
    </dgm:pt>
    <dgm:pt modelId="{8B6B8B91-0C93-4A82-BFC5-C7036F6A9F0B}" type="pres">
      <dgm:prSet presAssocID="{CF04FBC8-5E98-4CA6-940A-E0B34CA687A7}" presName="textRect" presStyleLbl="revTx" presStyleIdx="5" presStyleCnt="8">
        <dgm:presLayoutVars>
          <dgm:chMax val="1"/>
          <dgm:chPref val="1"/>
        </dgm:presLayoutVars>
      </dgm:prSet>
      <dgm:spPr/>
    </dgm:pt>
    <dgm:pt modelId="{F23D2EA3-6A5C-4AFF-8403-307C9D7BCF69}" type="pres">
      <dgm:prSet presAssocID="{2F954D64-E152-49CF-83D7-F8FDF0AF0CD6}" presName="sibTrans" presStyleLbl="sibTrans2D1" presStyleIdx="0" presStyleCnt="0"/>
      <dgm:spPr/>
    </dgm:pt>
    <dgm:pt modelId="{CBE7EA5E-75A5-49C9-B648-FC7EF2F1CBA1}" type="pres">
      <dgm:prSet presAssocID="{67C68B05-394D-4B80-83BF-41268DE929B3}" presName="compNode" presStyleCnt="0"/>
      <dgm:spPr/>
    </dgm:pt>
    <dgm:pt modelId="{D299072D-D7A0-438C-8865-75B778D3BAAB}" type="pres">
      <dgm:prSet presAssocID="{67C68B05-394D-4B80-83BF-41268DE929B3}" presName="iconBgRect" presStyleLbl="bgShp" presStyleIdx="6" presStyleCnt="8"/>
      <dgm:spPr/>
    </dgm:pt>
    <dgm:pt modelId="{F29D1678-EE68-4C0B-9D86-9BF436485D1A}" type="pres">
      <dgm:prSet presAssocID="{67C68B05-394D-4B80-83BF-41268DE929B3}"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Report Add"/>
        </a:ext>
      </dgm:extLst>
    </dgm:pt>
    <dgm:pt modelId="{DFBA4A54-CC16-4A1D-8EDB-E918970E53AE}" type="pres">
      <dgm:prSet presAssocID="{67C68B05-394D-4B80-83BF-41268DE929B3}" presName="spaceRect" presStyleCnt="0"/>
      <dgm:spPr/>
    </dgm:pt>
    <dgm:pt modelId="{1BF5BD46-4BC8-4B5A-A51D-F299B61B21CF}" type="pres">
      <dgm:prSet presAssocID="{67C68B05-394D-4B80-83BF-41268DE929B3}" presName="textRect" presStyleLbl="revTx" presStyleIdx="6" presStyleCnt="8">
        <dgm:presLayoutVars>
          <dgm:chMax val="1"/>
          <dgm:chPref val="1"/>
        </dgm:presLayoutVars>
      </dgm:prSet>
      <dgm:spPr/>
    </dgm:pt>
    <dgm:pt modelId="{218E1240-1C12-42D8-93D4-FAA970B8AA14}" type="pres">
      <dgm:prSet presAssocID="{75EA6727-5F93-4586-9B5B-ED533DCEE04E}" presName="sibTrans" presStyleLbl="sibTrans2D1" presStyleIdx="0" presStyleCnt="0"/>
      <dgm:spPr/>
    </dgm:pt>
    <dgm:pt modelId="{96B342B6-0AFE-4FAE-B58D-082A319114F2}" type="pres">
      <dgm:prSet presAssocID="{FF7A8256-EB10-4423-B713-118C88573D2B}" presName="compNode" presStyleCnt="0"/>
      <dgm:spPr/>
    </dgm:pt>
    <dgm:pt modelId="{BE3E78E8-6CAE-4431-95AE-501F558FC862}" type="pres">
      <dgm:prSet presAssocID="{FF7A8256-EB10-4423-B713-118C88573D2B}" presName="iconBgRect" presStyleLbl="bgShp" presStyleIdx="7" presStyleCnt="8"/>
      <dgm:spPr/>
    </dgm:pt>
    <dgm:pt modelId="{2C5AD855-F61C-4185-9C75-6F31ABA5A626}" type="pres">
      <dgm:prSet presAssocID="{FF7A8256-EB10-4423-B713-118C88573D2B}"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Questionnaire"/>
        </a:ext>
      </dgm:extLst>
    </dgm:pt>
    <dgm:pt modelId="{3632A605-604E-48AC-BA87-FD32556DC87D}" type="pres">
      <dgm:prSet presAssocID="{FF7A8256-EB10-4423-B713-118C88573D2B}" presName="spaceRect" presStyleCnt="0"/>
      <dgm:spPr/>
    </dgm:pt>
    <dgm:pt modelId="{3BE936CB-9E28-4EA8-9AD8-DBE4FA579DC2}" type="pres">
      <dgm:prSet presAssocID="{FF7A8256-EB10-4423-B713-118C88573D2B}" presName="textRect" presStyleLbl="revTx" presStyleIdx="7" presStyleCnt="8">
        <dgm:presLayoutVars>
          <dgm:chMax val="1"/>
          <dgm:chPref val="1"/>
        </dgm:presLayoutVars>
      </dgm:prSet>
      <dgm:spPr/>
    </dgm:pt>
  </dgm:ptLst>
  <dgm:cxnLst>
    <dgm:cxn modelId="{2B44C200-B28D-4439-A6C1-0FAE608BA3AD}" type="presOf" srcId="{544056A8-E400-4EC5-AD31-1008324602A0}" destId="{E6330237-4D97-4DAF-B365-DB96108227AF}" srcOrd="0" destOrd="0" presId="urn:microsoft.com/office/officeart/2018/2/layout/IconCircleList"/>
    <dgm:cxn modelId="{31376202-5FD6-4284-9980-13AF22C19D3E}" srcId="{EA69FB97-666C-43E3-985D-34CFD445737A}" destId="{875DD12E-B5C4-4638-82FD-DABB0CC868FA}" srcOrd="2" destOrd="0" parTransId="{15319E09-43B0-476C-B461-5D56073B7CDC}" sibTransId="{40431AB3-E22D-4475-B7E6-267A03EB821A}"/>
    <dgm:cxn modelId="{B0E88903-EADE-4D5B-B11B-76A1041C55BE}" type="presOf" srcId="{EA69FB97-666C-43E3-985D-34CFD445737A}" destId="{44FA10D4-BBC0-4248-B29A-2B8C43C5E078}" srcOrd="0" destOrd="0" presId="urn:microsoft.com/office/officeart/2018/2/layout/IconCircleList"/>
    <dgm:cxn modelId="{283DFF2E-560D-4707-866E-3ECFC788E439}" type="presOf" srcId="{8CC45343-29B2-4ADF-B6E6-3B1DE5AC8A73}" destId="{017AB4AC-1CDE-4CBB-A97A-FF2953875723}" srcOrd="0" destOrd="0" presId="urn:microsoft.com/office/officeart/2018/2/layout/IconCircleList"/>
    <dgm:cxn modelId="{2BC22531-9DE2-4CAE-94C4-CB4F3729E5D2}" srcId="{EA69FB97-666C-43E3-985D-34CFD445737A}" destId="{544056A8-E400-4EC5-AD31-1008324602A0}" srcOrd="3" destOrd="0" parTransId="{66EC50CF-2D9D-4CC5-BAE9-513051D5B451}" sibTransId="{D0BBFF3D-2AA2-4C48-8168-0FC138BA50F8}"/>
    <dgm:cxn modelId="{4D171F34-BBB7-4E4A-9346-832970568A58}" srcId="{EA69FB97-666C-43E3-985D-34CFD445737A}" destId="{8CC45343-29B2-4ADF-B6E6-3B1DE5AC8A73}" srcOrd="1" destOrd="0" parTransId="{53734198-D268-498E-A510-56A720C4B02E}" sibTransId="{81F8E78F-E889-44EE-87D0-622847EACE08}"/>
    <dgm:cxn modelId="{52D26635-13CF-46E0-A8EF-5DC01C946805}" type="presOf" srcId="{75EA6727-5F93-4586-9B5B-ED533DCEE04E}" destId="{218E1240-1C12-42D8-93D4-FAA970B8AA14}" srcOrd="0" destOrd="0" presId="urn:microsoft.com/office/officeart/2018/2/layout/IconCircleList"/>
    <dgm:cxn modelId="{C335BA44-5DD5-4C75-A520-EA629D2666CB}" type="presOf" srcId="{49CD4DCF-D9BD-4BE7-A5DC-420D6CB5926E}" destId="{386BD0D4-33DA-452B-A87E-28A30E301ED3}" srcOrd="0" destOrd="0" presId="urn:microsoft.com/office/officeart/2018/2/layout/IconCircleList"/>
    <dgm:cxn modelId="{3500004A-D568-49D9-97CC-0F2FC2A5C431}" type="presOf" srcId="{465C058A-C450-4251-9718-E9D12169E8D4}" destId="{91B66FE9-8E6B-4D78-A7D9-D388206FC3BA}" srcOrd="0" destOrd="0" presId="urn:microsoft.com/office/officeart/2018/2/layout/IconCircleList"/>
    <dgm:cxn modelId="{5DFBFE4A-B8DC-427D-A396-F4E1E1671E41}" type="presOf" srcId="{FF7A8256-EB10-4423-B713-118C88573D2B}" destId="{3BE936CB-9E28-4EA8-9AD8-DBE4FA579DC2}" srcOrd="0" destOrd="0" presId="urn:microsoft.com/office/officeart/2018/2/layout/IconCircleList"/>
    <dgm:cxn modelId="{735BED4D-29B2-4AAC-A653-A7F9D571E42A}" type="presOf" srcId="{875DD12E-B5C4-4638-82FD-DABB0CC868FA}" destId="{630F39A4-DC2B-4EE2-B870-8E0794AAC090}" srcOrd="0" destOrd="0" presId="urn:microsoft.com/office/officeart/2018/2/layout/IconCircleList"/>
    <dgm:cxn modelId="{AD61396B-C403-4A67-9BCD-15FE7AEDE9EC}" srcId="{EA69FB97-666C-43E3-985D-34CFD445737A}" destId="{67C68B05-394D-4B80-83BF-41268DE929B3}" srcOrd="6" destOrd="0" parTransId="{63CEFF9C-774F-4FE8-AFC5-F6B9ABC828AB}" sibTransId="{75EA6727-5F93-4586-9B5B-ED533DCEE04E}"/>
    <dgm:cxn modelId="{E577B76D-723C-48C1-ACE7-1F7AA074F99A}" type="presOf" srcId="{40431AB3-E22D-4475-B7E6-267A03EB821A}" destId="{922AB62F-801D-4B91-AF0C-12C184AB52C0}" srcOrd="0" destOrd="0" presId="urn:microsoft.com/office/officeart/2018/2/layout/IconCircleList"/>
    <dgm:cxn modelId="{3B619686-3BB1-42B3-BF52-B12C54720F8D}" type="presOf" srcId="{CC1BAE7D-8B38-4984-8ED2-8719B2B3CC17}" destId="{5CC34722-5017-44CC-ACE8-A59B2E869F27}" srcOrd="0" destOrd="0" presId="urn:microsoft.com/office/officeart/2018/2/layout/IconCircleList"/>
    <dgm:cxn modelId="{BF022F87-67EC-49F4-8F68-E6B3E3839B42}" type="presOf" srcId="{2F954D64-E152-49CF-83D7-F8FDF0AF0CD6}" destId="{F23D2EA3-6A5C-4AFF-8403-307C9D7BCF69}" srcOrd="0" destOrd="0" presId="urn:microsoft.com/office/officeart/2018/2/layout/IconCircleList"/>
    <dgm:cxn modelId="{E813BC8B-90FF-4108-BF80-0370F363B908}" srcId="{EA69FB97-666C-43E3-985D-34CFD445737A}" destId="{4AF04C05-406E-4AED-9E99-4947939A8796}" srcOrd="4" destOrd="0" parTransId="{0361FF07-5156-462D-ACE5-57729E9FC603}" sibTransId="{CC1BAE7D-8B38-4984-8ED2-8719B2B3CC17}"/>
    <dgm:cxn modelId="{5EBBAFA8-8B55-4E92-8A7B-D7A0ED157C41}" type="presOf" srcId="{67C68B05-394D-4B80-83BF-41268DE929B3}" destId="{1BF5BD46-4BC8-4B5A-A51D-F299B61B21CF}" srcOrd="0" destOrd="0" presId="urn:microsoft.com/office/officeart/2018/2/layout/IconCircleList"/>
    <dgm:cxn modelId="{C6FC4FBB-6C42-4F54-BFA2-B98159289444}" type="presOf" srcId="{81F8E78F-E889-44EE-87D0-622847EACE08}" destId="{927AFA5E-FAB4-411D-AD77-9DE2A41CCF4E}" srcOrd="0" destOrd="0" presId="urn:microsoft.com/office/officeart/2018/2/layout/IconCircleList"/>
    <dgm:cxn modelId="{F576FDBE-B041-412B-A103-40440F3478AE}" type="presOf" srcId="{CF04FBC8-5E98-4CA6-940A-E0B34CA687A7}" destId="{8B6B8B91-0C93-4A82-BFC5-C7036F6A9F0B}" srcOrd="0" destOrd="0" presId="urn:microsoft.com/office/officeart/2018/2/layout/IconCircleList"/>
    <dgm:cxn modelId="{367EA4D8-4E31-47B6-ADA4-612B90D68871}" type="presOf" srcId="{D0BBFF3D-2AA2-4C48-8168-0FC138BA50F8}" destId="{8AC80884-2548-4D72-9231-E8D8B23EF6AD}" srcOrd="0" destOrd="0" presId="urn:microsoft.com/office/officeart/2018/2/layout/IconCircleList"/>
    <dgm:cxn modelId="{341C10DB-3A44-46F7-9A3E-C201B92E3A07}" srcId="{EA69FB97-666C-43E3-985D-34CFD445737A}" destId="{FF7A8256-EB10-4423-B713-118C88573D2B}" srcOrd="7" destOrd="0" parTransId="{D1DFE94D-6337-4B70-A082-E204163217AF}" sibTransId="{D333BA1B-5229-43EF-B59B-471706E48504}"/>
    <dgm:cxn modelId="{528DE1F1-F0AD-49ED-A32B-19E10DD11A4C}" type="presOf" srcId="{4AF04C05-406E-4AED-9E99-4947939A8796}" destId="{9B77398C-913B-4677-ADAA-69933D2AAA09}" srcOrd="0" destOrd="0" presId="urn:microsoft.com/office/officeart/2018/2/layout/IconCircleList"/>
    <dgm:cxn modelId="{C81E4FFF-CB98-4F10-9570-C77DE13019B2}" srcId="{EA69FB97-666C-43E3-985D-34CFD445737A}" destId="{CF04FBC8-5E98-4CA6-940A-E0B34CA687A7}" srcOrd="5" destOrd="0" parTransId="{27E5E6DF-E44B-4BD7-BFFA-B2230CB1DE8D}" sibTransId="{2F954D64-E152-49CF-83D7-F8FDF0AF0CD6}"/>
    <dgm:cxn modelId="{DBE69EFF-C8CC-4FAB-A5C6-EAD092F2EB1D}" srcId="{EA69FB97-666C-43E3-985D-34CFD445737A}" destId="{49CD4DCF-D9BD-4BE7-A5DC-420D6CB5926E}" srcOrd="0" destOrd="0" parTransId="{55C78D2C-C6A8-4310-B297-183363531A81}" sibTransId="{465C058A-C450-4251-9718-E9D12169E8D4}"/>
    <dgm:cxn modelId="{59A1209C-172C-4CB9-908F-D3A599FCF5BD}" type="presParOf" srcId="{44FA10D4-BBC0-4248-B29A-2B8C43C5E078}" destId="{784C97DB-2973-4F24-B19E-A6EC9BF8636F}" srcOrd="0" destOrd="0" presId="urn:microsoft.com/office/officeart/2018/2/layout/IconCircleList"/>
    <dgm:cxn modelId="{DD188D03-5A2C-45F5-8D11-A4006036D159}" type="presParOf" srcId="{784C97DB-2973-4F24-B19E-A6EC9BF8636F}" destId="{1145B85C-70A6-4BD8-961D-E0B1EAA00CDF}" srcOrd="0" destOrd="0" presId="urn:microsoft.com/office/officeart/2018/2/layout/IconCircleList"/>
    <dgm:cxn modelId="{6DDB71D9-555A-443D-8207-886C33EAAD35}" type="presParOf" srcId="{1145B85C-70A6-4BD8-961D-E0B1EAA00CDF}" destId="{7A2A178B-5686-43AC-B856-CB321A735C8C}" srcOrd="0" destOrd="0" presId="urn:microsoft.com/office/officeart/2018/2/layout/IconCircleList"/>
    <dgm:cxn modelId="{19869754-CDDE-405D-B8C1-23885F600DE6}" type="presParOf" srcId="{1145B85C-70A6-4BD8-961D-E0B1EAA00CDF}" destId="{091D5CAE-1E20-41BA-B28C-EFEFD49769B3}" srcOrd="1" destOrd="0" presId="urn:microsoft.com/office/officeart/2018/2/layout/IconCircleList"/>
    <dgm:cxn modelId="{A9B0264F-C2A7-407A-95A2-570CB7343CF4}" type="presParOf" srcId="{1145B85C-70A6-4BD8-961D-E0B1EAA00CDF}" destId="{5EAAE070-FE4C-4F7A-A68D-975B1F964324}" srcOrd="2" destOrd="0" presId="urn:microsoft.com/office/officeart/2018/2/layout/IconCircleList"/>
    <dgm:cxn modelId="{8BC0613C-9915-45D4-95DF-791898BB6520}" type="presParOf" srcId="{1145B85C-70A6-4BD8-961D-E0B1EAA00CDF}" destId="{386BD0D4-33DA-452B-A87E-28A30E301ED3}" srcOrd="3" destOrd="0" presId="urn:microsoft.com/office/officeart/2018/2/layout/IconCircleList"/>
    <dgm:cxn modelId="{2A308A7E-8140-4E68-A67C-F764821F0561}" type="presParOf" srcId="{784C97DB-2973-4F24-B19E-A6EC9BF8636F}" destId="{91B66FE9-8E6B-4D78-A7D9-D388206FC3BA}" srcOrd="1" destOrd="0" presId="urn:microsoft.com/office/officeart/2018/2/layout/IconCircleList"/>
    <dgm:cxn modelId="{D565AC48-767A-44C9-A2CE-3E5C1E8B423B}" type="presParOf" srcId="{784C97DB-2973-4F24-B19E-A6EC9BF8636F}" destId="{30BBDED5-4FBA-4569-A2AE-ED6C00541A22}" srcOrd="2" destOrd="0" presId="urn:microsoft.com/office/officeart/2018/2/layout/IconCircleList"/>
    <dgm:cxn modelId="{3B8E0F8D-A34F-4E50-9A19-6BF047F38837}" type="presParOf" srcId="{30BBDED5-4FBA-4569-A2AE-ED6C00541A22}" destId="{F1F07BF6-3463-48BD-8D2F-01F7B45D173C}" srcOrd="0" destOrd="0" presId="urn:microsoft.com/office/officeart/2018/2/layout/IconCircleList"/>
    <dgm:cxn modelId="{2C603D9F-3237-4C79-A586-1D7CF13D3791}" type="presParOf" srcId="{30BBDED5-4FBA-4569-A2AE-ED6C00541A22}" destId="{5D1FA143-204B-483F-90F1-0BFDF33B9BEC}" srcOrd="1" destOrd="0" presId="urn:microsoft.com/office/officeart/2018/2/layout/IconCircleList"/>
    <dgm:cxn modelId="{4DFB8745-67D5-4D6D-BE98-F0FDE085AFC2}" type="presParOf" srcId="{30BBDED5-4FBA-4569-A2AE-ED6C00541A22}" destId="{14D110A3-A526-46F7-A216-C872868BEC11}" srcOrd="2" destOrd="0" presId="urn:microsoft.com/office/officeart/2018/2/layout/IconCircleList"/>
    <dgm:cxn modelId="{699A9452-977E-4F43-927E-B14F336C3D3B}" type="presParOf" srcId="{30BBDED5-4FBA-4569-A2AE-ED6C00541A22}" destId="{017AB4AC-1CDE-4CBB-A97A-FF2953875723}" srcOrd="3" destOrd="0" presId="urn:microsoft.com/office/officeart/2018/2/layout/IconCircleList"/>
    <dgm:cxn modelId="{39C58650-D73A-47BC-BA7D-D7462D4F17D4}" type="presParOf" srcId="{784C97DB-2973-4F24-B19E-A6EC9BF8636F}" destId="{927AFA5E-FAB4-411D-AD77-9DE2A41CCF4E}" srcOrd="3" destOrd="0" presId="urn:microsoft.com/office/officeart/2018/2/layout/IconCircleList"/>
    <dgm:cxn modelId="{42629D9D-EBC0-4C42-A86F-A363F030F2F6}" type="presParOf" srcId="{784C97DB-2973-4F24-B19E-A6EC9BF8636F}" destId="{38F29090-8501-40F1-B746-C95060279F4F}" srcOrd="4" destOrd="0" presId="urn:microsoft.com/office/officeart/2018/2/layout/IconCircleList"/>
    <dgm:cxn modelId="{3C7AB6EC-894C-473A-9224-FE7D8A42FE23}" type="presParOf" srcId="{38F29090-8501-40F1-B746-C95060279F4F}" destId="{30417037-CB4B-4AFE-AFA5-B6F485B8492E}" srcOrd="0" destOrd="0" presId="urn:microsoft.com/office/officeart/2018/2/layout/IconCircleList"/>
    <dgm:cxn modelId="{71DF4F66-3D8B-47BE-9802-A748EF3A72CB}" type="presParOf" srcId="{38F29090-8501-40F1-B746-C95060279F4F}" destId="{20DE461D-D6D2-4DA8-93CE-542E3E83AC22}" srcOrd="1" destOrd="0" presId="urn:microsoft.com/office/officeart/2018/2/layout/IconCircleList"/>
    <dgm:cxn modelId="{005EBFFC-981A-464C-8C60-3DBDA968DDE4}" type="presParOf" srcId="{38F29090-8501-40F1-B746-C95060279F4F}" destId="{49AAD07F-F0E4-4BA5-8C3E-48F6966E24E5}" srcOrd="2" destOrd="0" presId="urn:microsoft.com/office/officeart/2018/2/layout/IconCircleList"/>
    <dgm:cxn modelId="{C826D9BD-955C-4F72-B996-AC1055012537}" type="presParOf" srcId="{38F29090-8501-40F1-B746-C95060279F4F}" destId="{630F39A4-DC2B-4EE2-B870-8E0794AAC090}" srcOrd="3" destOrd="0" presId="urn:microsoft.com/office/officeart/2018/2/layout/IconCircleList"/>
    <dgm:cxn modelId="{34049D00-7252-4603-BEF4-542C54E9CBCC}" type="presParOf" srcId="{784C97DB-2973-4F24-B19E-A6EC9BF8636F}" destId="{922AB62F-801D-4B91-AF0C-12C184AB52C0}" srcOrd="5" destOrd="0" presId="urn:microsoft.com/office/officeart/2018/2/layout/IconCircleList"/>
    <dgm:cxn modelId="{FE45BE3A-E135-4E73-AC6B-7621442B2A14}" type="presParOf" srcId="{784C97DB-2973-4F24-B19E-A6EC9BF8636F}" destId="{EC20FD3B-0E8E-40B3-BE4D-1C8E689483BB}" srcOrd="6" destOrd="0" presId="urn:microsoft.com/office/officeart/2018/2/layout/IconCircleList"/>
    <dgm:cxn modelId="{EEF9F5E7-6869-4A31-849B-939FD7AD8EEB}" type="presParOf" srcId="{EC20FD3B-0E8E-40B3-BE4D-1C8E689483BB}" destId="{AC4908A2-9A40-403D-9AF8-0AEAB94E715F}" srcOrd="0" destOrd="0" presId="urn:microsoft.com/office/officeart/2018/2/layout/IconCircleList"/>
    <dgm:cxn modelId="{6719D482-374B-44C0-BF03-84523940DDE0}" type="presParOf" srcId="{EC20FD3B-0E8E-40B3-BE4D-1C8E689483BB}" destId="{556505A4-D941-4844-A18C-19A5B665CC73}" srcOrd="1" destOrd="0" presId="urn:microsoft.com/office/officeart/2018/2/layout/IconCircleList"/>
    <dgm:cxn modelId="{3CD27819-C9F0-4935-8010-A193EDD3C6A8}" type="presParOf" srcId="{EC20FD3B-0E8E-40B3-BE4D-1C8E689483BB}" destId="{2D92A4CB-31D7-4996-A7F8-F37799FE8FE4}" srcOrd="2" destOrd="0" presId="urn:microsoft.com/office/officeart/2018/2/layout/IconCircleList"/>
    <dgm:cxn modelId="{37AE4371-5E4F-40CF-9DF4-F1072069F41A}" type="presParOf" srcId="{EC20FD3B-0E8E-40B3-BE4D-1C8E689483BB}" destId="{E6330237-4D97-4DAF-B365-DB96108227AF}" srcOrd="3" destOrd="0" presId="urn:microsoft.com/office/officeart/2018/2/layout/IconCircleList"/>
    <dgm:cxn modelId="{DFBC89D0-3548-4F00-BE20-F5749D23E25A}" type="presParOf" srcId="{784C97DB-2973-4F24-B19E-A6EC9BF8636F}" destId="{8AC80884-2548-4D72-9231-E8D8B23EF6AD}" srcOrd="7" destOrd="0" presId="urn:microsoft.com/office/officeart/2018/2/layout/IconCircleList"/>
    <dgm:cxn modelId="{09554CA2-2190-4574-844F-3C5E1F149AA0}" type="presParOf" srcId="{784C97DB-2973-4F24-B19E-A6EC9BF8636F}" destId="{F06B2B0B-F6C4-481E-B1F8-F10A7507BBC0}" srcOrd="8" destOrd="0" presId="urn:microsoft.com/office/officeart/2018/2/layout/IconCircleList"/>
    <dgm:cxn modelId="{DB69B016-067B-4284-89D3-7D6D87438ACB}" type="presParOf" srcId="{F06B2B0B-F6C4-481E-B1F8-F10A7507BBC0}" destId="{FB8580E9-DE8A-4AC4-8E19-5348951DF249}" srcOrd="0" destOrd="0" presId="urn:microsoft.com/office/officeart/2018/2/layout/IconCircleList"/>
    <dgm:cxn modelId="{79BAF69B-2DD2-47CD-BE0C-4D483FBBEC03}" type="presParOf" srcId="{F06B2B0B-F6C4-481E-B1F8-F10A7507BBC0}" destId="{C24F7FF9-372A-4F7D-B64E-C759F6D1DDC4}" srcOrd="1" destOrd="0" presId="urn:microsoft.com/office/officeart/2018/2/layout/IconCircleList"/>
    <dgm:cxn modelId="{FACF25B6-0D72-450B-A3C9-FBE8D6C25F83}" type="presParOf" srcId="{F06B2B0B-F6C4-481E-B1F8-F10A7507BBC0}" destId="{573E64E3-7C28-42A7-9DEA-029441F679F9}" srcOrd="2" destOrd="0" presId="urn:microsoft.com/office/officeart/2018/2/layout/IconCircleList"/>
    <dgm:cxn modelId="{A0BBAB50-5733-4290-A6D9-013B16FEEBE3}" type="presParOf" srcId="{F06B2B0B-F6C4-481E-B1F8-F10A7507BBC0}" destId="{9B77398C-913B-4677-ADAA-69933D2AAA09}" srcOrd="3" destOrd="0" presId="urn:microsoft.com/office/officeart/2018/2/layout/IconCircleList"/>
    <dgm:cxn modelId="{6D13C1AE-7B5F-4790-809B-02F2AAA778D0}" type="presParOf" srcId="{784C97DB-2973-4F24-B19E-A6EC9BF8636F}" destId="{5CC34722-5017-44CC-ACE8-A59B2E869F27}" srcOrd="9" destOrd="0" presId="urn:microsoft.com/office/officeart/2018/2/layout/IconCircleList"/>
    <dgm:cxn modelId="{8214956E-5625-49ED-97AA-A54F7FDBE154}" type="presParOf" srcId="{784C97DB-2973-4F24-B19E-A6EC9BF8636F}" destId="{94ACD541-616C-4D0A-B2D3-F1A2C23BF891}" srcOrd="10" destOrd="0" presId="urn:microsoft.com/office/officeart/2018/2/layout/IconCircleList"/>
    <dgm:cxn modelId="{9A0ACB23-2B3F-4DDF-8B49-3796FA325049}" type="presParOf" srcId="{94ACD541-616C-4D0A-B2D3-F1A2C23BF891}" destId="{CB6E8BFD-98B6-46D2-9A0F-CF4A55B96788}" srcOrd="0" destOrd="0" presId="urn:microsoft.com/office/officeart/2018/2/layout/IconCircleList"/>
    <dgm:cxn modelId="{58291519-FEE9-4141-9C97-183B45F72FF8}" type="presParOf" srcId="{94ACD541-616C-4D0A-B2D3-F1A2C23BF891}" destId="{C4B89A7E-EBDD-465C-B082-1970663812C8}" srcOrd="1" destOrd="0" presId="urn:microsoft.com/office/officeart/2018/2/layout/IconCircleList"/>
    <dgm:cxn modelId="{2A1B2283-6CEA-4741-A313-157AE3E11C46}" type="presParOf" srcId="{94ACD541-616C-4D0A-B2D3-F1A2C23BF891}" destId="{EFDFDF06-D7EF-43EE-BCF2-B77B459989D2}" srcOrd="2" destOrd="0" presId="urn:microsoft.com/office/officeart/2018/2/layout/IconCircleList"/>
    <dgm:cxn modelId="{7FC347C2-FF7D-4C72-87A1-98356BB7F639}" type="presParOf" srcId="{94ACD541-616C-4D0A-B2D3-F1A2C23BF891}" destId="{8B6B8B91-0C93-4A82-BFC5-C7036F6A9F0B}" srcOrd="3" destOrd="0" presId="urn:microsoft.com/office/officeart/2018/2/layout/IconCircleList"/>
    <dgm:cxn modelId="{A3F0E9B9-CFD7-45FE-9AEA-7D593C5E43E0}" type="presParOf" srcId="{784C97DB-2973-4F24-B19E-A6EC9BF8636F}" destId="{F23D2EA3-6A5C-4AFF-8403-307C9D7BCF69}" srcOrd="11" destOrd="0" presId="urn:microsoft.com/office/officeart/2018/2/layout/IconCircleList"/>
    <dgm:cxn modelId="{C02A7FC8-2AB1-4EE8-A18B-4B704CC1CAA2}" type="presParOf" srcId="{784C97DB-2973-4F24-B19E-A6EC9BF8636F}" destId="{CBE7EA5E-75A5-49C9-B648-FC7EF2F1CBA1}" srcOrd="12" destOrd="0" presId="urn:microsoft.com/office/officeart/2018/2/layout/IconCircleList"/>
    <dgm:cxn modelId="{60D83196-81FE-468E-9D94-D455D2834ACE}" type="presParOf" srcId="{CBE7EA5E-75A5-49C9-B648-FC7EF2F1CBA1}" destId="{D299072D-D7A0-438C-8865-75B778D3BAAB}" srcOrd="0" destOrd="0" presId="urn:microsoft.com/office/officeart/2018/2/layout/IconCircleList"/>
    <dgm:cxn modelId="{A229A6D1-1F38-4B53-83DC-913E88D15AFC}" type="presParOf" srcId="{CBE7EA5E-75A5-49C9-B648-FC7EF2F1CBA1}" destId="{F29D1678-EE68-4C0B-9D86-9BF436485D1A}" srcOrd="1" destOrd="0" presId="urn:microsoft.com/office/officeart/2018/2/layout/IconCircleList"/>
    <dgm:cxn modelId="{FAFDCAB8-E405-460E-913E-6BB7D41FB366}" type="presParOf" srcId="{CBE7EA5E-75A5-49C9-B648-FC7EF2F1CBA1}" destId="{DFBA4A54-CC16-4A1D-8EDB-E918970E53AE}" srcOrd="2" destOrd="0" presId="urn:microsoft.com/office/officeart/2018/2/layout/IconCircleList"/>
    <dgm:cxn modelId="{AAABA606-B4F0-4E7E-87C3-E744014AD3DE}" type="presParOf" srcId="{CBE7EA5E-75A5-49C9-B648-FC7EF2F1CBA1}" destId="{1BF5BD46-4BC8-4B5A-A51D-F299B61B21CF}" srcOrd="3" destOrd="0" presId="urn:microsoft.com/office/officeart/2018/2/layout/IconCircleList"/>
    <dgm:cxn modelId="{2981A2D0-2913-4AB5-A77B-417A49001167}" type="presParOf" srcId="{784C97DB-2973-4F24-B19E-A6EC9BF8636F}" destId="{218E1240-1C12-42D8-93D4-FAA970B8AA14}" srcOrd="13" destOrd="0" presId="urn:microsoft.com/office/officeart/2018/2/layout/IconCircleList"/>
    <dgm:cxn modelId="{0ACCD2B7-F42A-42D1-B519-21C3967958FB}" type="presParOf" srcId="{784C97DB-2973-4F24-B19E-A6EC9BF8636F}" destId="{96B342B6-0AFE-4FAE-B58D-082A319114F2}" srcOrd="14" destOrd="0" presId="urn:microsoft.com/office/officeart/2018/2/layout/IconCircleList"/>
    <dgm:cxn modelId="{A268C097-EC51-466B-A09B-A7C31D6A2E71}" type="presParOf" srcId="{96B342B6-0AFE-4FAE-B58D-082A319114F2}" destId="{BE3E78E8-6CAE-4431-95AE-501F558FC862}" srcOrd="0" destOrd="0" presId="urn:microsoft.com/office/officeart/2018/2/layout/IconCircleList"/>
    <dgm:cxn modelId="{04E05EE0-E48F-4F22-AA6F-A8A1077FDB8E}" type="presParOf" srcId="{96B342B6-0AFE-4FAE-B58D-082A319114F2}" destId="{2C5AD855-F61C-4185-9C75-6F31ABA5A626}" srcOrd="1" destOrd="0" presId="urn:microsoft.com/office/officeart/2018/2/layout/IconCircleList"/>
    <dgm:cxn modelId="{03F5A9F7-5B59-4832-B44C-CE28B108DF12}" type="presParOf" srcId="{96B342B6-0AFE-4FAE-B58D-082A319114F2}" destId="{3632A605-604E-48AC-BA87-FD32556DC87D}" srcOrd="2" destOrd="0" presId="urn:microsoft.com/office/officeart/2018/2/layout/IconCircleList"/>
    <dgm:cxn modelId="{CE8122A6-5969-468B-B280-431093CA57FB}" type="presParOf" srcId="{96B342B6-0AFE-4FAE-B58D-082A319114F2}" destId="{3BE936CB-9E28-4EA8-9AD8-DBE4FA579DC2}"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A263BFA-0A5B-4B08-BD33-B4763F0CCD91}" type="doc">
      <dgm:prSet loTypeId="urn:microsoft.com/office/officeart/2018/2/layout/IconLabel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27A70983-09FC-4ED8-81E1-974692208102}">
      <dgm:prSet/>
      <dgm:spPr/>
      <dgm:t>
        <a:bodyPr/>
        <a:lstStyle/>
        <a:p>
          <a:r>
            <a:rPr lang="en-US" dirty="0">
              <a:latin typeface="Arial" panose="020B0604020202020204" pitchFamily="34" charset="0"/>
              <a:cs typeface="Arial" panose="020B0604020202020204" pitchFamily="34" charset="0"/>
            </a:rPr>
            <a:t>So, what is a brand?  </a:t>
          </a:r>
        </a:p>
        <a:p>
          <a:r>
            <a:rPr lang="en-US" dirty="0">
              <a:latin typeface="Arial" panose="020B0604020202020204" pitchFamily="34" charset="0"/>
              <a:cs typeface="Arial" panose="020B0604020202020204" pitchFamily="34" charset="0"/>
            </a:rPr>
            <a:t>What is the purpose of a brand?</a:t>
          </a:r>
        </a:p>
      </dgm:t>
    </dgm:pt>
    <dgm:pt modelId="{C91B8827-CE49-44C5-9439-15EF433C632C}" type="parTrans" cxnId="{6B886941-A838-4F06-81BA-3F12340AB4FE}">
      <dgm:prSet/>
      <dgm:spPr/>
      <dgm:t>
        <a:bodyPr/>
        <a:lstStyle/>
        <a:p>
          <a:endParaRPr lang="en-US"/>
        </a:p>
      </dgm:t>
    </dgm:pt>
    <dgm:pt modelId="{6F0BD292-E95F-4858-91B1-91862DD0B8D8}" type="sibTrans" cxnId="{6B886941-A838-4F06-81BA-3F12340AB4FE}">
      <dgm:prSet/>
      <dgm:spPr/>
      <dgm:t>
        <a:bodyPr/>
        <a:lstStyle/>
        <a:p>
          <a:endParaRPr lang="en-US"/>
        </a:p>
      </dgm:t>
    </dgm:pt>
    <dgm:pt modelId="{21CFDC65-8EE7-4534-BAF7-504A0B940877}">
      <dgm:prSet/>
      <dgm:spPr/>
      <dgm:t>
        <a:bodyPr/>
        <a:lstStyle/>
        <a:p>
          <a:r>
            <a:rPr lang="en-US" dirty="0">
              <a:latin typeface="Arial" panose="020B0604020202020204" pitchFamily="34" charset="0"/>
              <a:cs typeface="Arial" panose="020B0604020202020204" pitchFamily="34" charset="0"/>
            </a:rPr>
            <a:t>List ten further brands</a:t>
          </a:r>
        </a:p>
      </dgm:t>
    </dgm:pt>
    <dgm:pt modelId="{4EBF80C0-31DA-40BE-BDB1-CD2700626BC1}" type="parTrans" cxnId="{450B2A4B-3079-4600-9006-C086C2EDFB2F}">
      <dgm:prSet/>
      <dgm:spPr/>
      <dgm:t>
        <a:bodyPr/>
        <a:lstStyle/>
        <a:p>
          <a:endParaRPr lang="en-US"/>
        </a:p>
      </dgm:t>
    </dgm:pt>
    <dgm:pt modelId="{CC3DDFB5-1BFC-4C34-A3B9-FE4A6F88C6B5}" type="sibTrans" cxnId="{450B2A4B-3079-4600-9006-C086C2EDFB2F}">
      <dgm:prSet/>
      <dgm:spPr/>
      <dgm:t>
        <a:bodyPr/>
        <a:lstStyle/>
        <a:p>
          <a:endParaRPr lang="en-US"/>
        </a:p>
      </dgm:t>
    </dgm:pt>
    <dgm:pt modelId="{EC1E4332-38BC-4B69-AC90-92A6CF91353F}" type="pres">
      <dgm:prSet presAssocID="{6A263BFA-0A5B-4B08-BD33-B4763F0CCD91}" presName="root" presStyleCnt="0">
        <dgm:presLayoutVars>
          <dgm:dir/>
          <dgm:resizeHandles val="exact"/>
        </dgm:presLayoutVars>
      </dgm:prSet>
      <dgm:spPr/>
    </dgm:pt>
    <dgm:pt modelId="{7F2BFB00-B83F-4ECA-A2D9-28C76032633D}" type="pres">
      <dgm:prSet presAssocID="{27A70983-09FC-4ED8-81E1-974692208102}" presName="compNode" presStyleCnt="0"/>
      <dgm:spPr/>
    </dgm:pt>
    <dgm:pt modelId="{8DCDF651-8627-43F1-B6D6-631137A2F9AD}" type="pres">
      <dgm:prSet presAssocID="{27A70983-09FC-4ED8-81E1-97469220810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dvertising"/>
        </a:ext>
      </dgm:extLst>
    </dgm:pt>
    <dgm:pt modelId="{E9E87BDC-132D-4C1A-A98B-3A3C81ED890C}" type="pres">
      <dgm:prSet presAssocID="{27A70983-09FC-4ED8-81E1-974692208102}" presName="spaceRect" presStyleCnt="0"/>
      <dgm:spPr/>
    </dgm:pt>
    <dgm:pt modelId="{89F3C406-09AB-4A1A-B7E0-8052ED2B9825}" type="pres">
      <dgm:prSet presAssocID="{27A70983-09FC-4ED8-81E1-974692208102}" presName="textRect" presStyleLbl="revTx" presStyleIdx="0" presStyleCnt="2">
        <dgm:presLayoutVars>
          <dgm:chMax val="1"/>
          <dgm:chPref val="1"/>
        </dgm:presLayoutVars>
      </dgm:prSet>
      <dgm:spPr/>
    </dgm:pt>
    <dgm:pt modelId="{CC3164B4-0DF3-45C3-B863-0627F7BF3627}" type="pres">
      <dgm:prSet presAssocID="{6F0BD292-E95F-4858-91B1-91862DD0B8D8}" presName="sibTrans" presStyleCnt="0"/>
      <dgm:spPr/>
    </dgm:pt>
    <dgm:pt modelId="{AA1DD39D-231D-4C38-8854-507690969192}" type="pres">
      <dgm:prSet presAssocID="{21CFDC65-8EE7-4534-BAF7-504A0B940877}" presName="compNode" presStyleCnt="0"/>
      <dgm:spPr/>
    </dgm:pt>
    <dgm:pt modelId="{7DF23E16-9D5F-44C9-8AAA-8E2815997CC7}" type="pres">
      <dgm:prSet presAssocID="{21CFDC65-8EE7-4534-BAF7-504A0B94087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86E1024A-C03F-4BF3-AE97-1BAC1D064F21}" type="pres">
      <dgm:prSet presAssocID="{21CFDC65-8EE7-4534-BAF7-504A0B940877}" presName="spaceRect" presStyleCnt="0"/>
      <dgm:spPr/>
    </dgm:pt>
    <dgm:pt modelId="{A5EFF9E0-E3C1-470F-B16B-0DCCBDA73C21}" type="pres">
      <dgm:prSet presAssocID="{21CFDC65-8EE7-4534-BAF7-504A0B940877}" presName="textRect" presStyleLbl="revTx" presStyleIdx="1" presStyleCnt="2">
        <dgm:presLayoutVars>
          <dgm:chMax val="1"/>
          <dgm:chPref val="1"/>
        </dgm:presLayoutVars>
      </dgm:prSet>
      <dgm:spPr/>
    </dgm:pt>
  </dgm:ptLst>
  <dgm:cxnLst>
    <dgm:cxn modelId="{6B886941-A838-4F06-81BA-3F12340AB4FE}" srcId="{6A263BFA-0A5B-4B08-BD33-B4763F0CCD91}" destId="{27A70983-09FC-4ED8-81E1-974692208102}" srcOrd="0" destOrd="0" parTransId="{C91B8827-CE49-44C5-9439-15EF433C632C}" sibTransId="{6F0BD292-E95F-4858-91B1-91862DD0B8D8}"/>
    <dgm:cxn modelId="{450B2A4B-3079-4600-9006-C086C2EDFB2F}" srcId="{6A263BFA-0A5B-4B08-BD33-B4763F0CCD91}" destId="{21CFDC65-8EE7-4534-BAF7-504A0B940877}" srcOrd="1" destOrd="0" parTransId="{4EBF80C0-31DA-40BE-BDB1-CD2700626BC1}" sibTransId="{CC3DDFB5-1BFC-4C34-A3B9-FE4A6F88C6B5}"/>
    <dgm:cxn modelId="{14FE155C-029D-4DB3-BAC5-CECE3F58268F}" type="presOf" srcId="{27A70983-09FC-4ED8-81E1-974692208102}" destId="{89F3C406-09AB-4A1A-B7E0-8052ED2B9825}" srcOrd="0" destOrd="0" presId="urn:microsoft.com/office/officeart/2018/2/layout/IconLabelList"/>
    <dgm:cxn modelId="{1FFD67A3-BD48-46F8-88D2-83BAB7B4FD01}" type="presOf" srcId="{21CFDC65-8EE7-4534-BAF7-504A0B940877}" destId="{A5EFF9E0-E3C1-470F-B16B-0DCCBDA73C21}" srcOrd="0" destOrd="0" presId="urn:microsoft.com/office/officeart/2018/2/layout/IconLabelList"/>
    <dgm:cxn modelId="{15F5A8A3-5726-4205-8361-33264BA5250B}" type="presOf" srcId="{6A263BFA-0A5B-4B08-BD33-B4763F0CCD91}" destId="{EC1E4332-38BC-4B69-AC90-92A6CF91353F}" srcOrd="0" destOrd="0" presId="urn:microsoft.com/office/officeart/2018/2/layout/IconLabelList"/>
    <dgm:cxn modelId="{E7B1B8F9-6C84-4902-AA20-4E1649E8DF16}" type="presParOf" srcId="{EC1E4332-38BC-4B69-AC90-92A6CF91353F}" destId="{7F2BFB00-B83F-4ECA-A2D9-28C76032633D}" srcOrd="0" destOrd="0" presId="urn:microsoft.com/office/officeart/2018/2/layout/IconLabelList"/>
    <dgm:cxn modelId="{5EBDB50D-5FD5-4788-BCD4-4EB3CECC3247}" type="presParOf" srcId="{7F2BFB00-B83F-4ECA-A2D9-28C76032633D}" destId="{8DCDF651-8627-43F1-B6D6-631137A2F9AD}" srcOrd="0" destOrd="0" presId="urn:microsoft.com/office/officeart/2018/2/layout/IconLabelList"/>
    <dgm:cxn modelId="{0E8302C7-E6B7-4557-AD0B-5A7A69E7F33D}" type="presParOf" srcId="{7F2BFB00-B83F-4ECA-A2D9-28C76032633D}" destId="{E9E87BDC-132D-4C1A-A98B-3A3C81ED890C}" srcOrd="1" destOrd="0" presId="urn:microsoft.com/office/officeart/2018/2/layout/IconLabelList"/>
    <dgm:cxn modelId="{A4780135-219F-4961-A4F1-65849860AE2C}" type="presParOf" srcId="{7F2BFB00-B83F-4ECA-A2D9-28C76032633D}" destId="{89F3C406-09AB-4A1A-B7E0-8052ED2B9825}" srcOrd="2" destOrd="0" presId="urn:microsoft.com/office/officeart/2018/2/layout/IconLabelList"/>
    <dgm:cxn modelId="{4DEA1A58-1CE5-451E-A8BC-41DD72E81F31}" type="presParOf" srcId="{EC1E4332-38BC-4B69-AC90-92A6CF91353F}" destId="{CC3164B4-0DF3-45C3-B863-0627F7BF3627}" srcOrd="1" destOrd="0" presId="urn:microsoft.com/office/officeart/2018/2/layout/IconLabelList"/>
    <dgm:cxn modelId="{31E9BC1F-EED5-481C-977A-0C4F86CDA92C}" type="presParOf" srcId="{EC1E4332-38BC-4B69-AC90-92A6CF91353F}" destId="{AA1DD39D-231D-4C38-8854-507690969192}" srcOrd="2" destOrd="0" presId="urn:microsoft.com/office/officeart/2018/2/layout/IconLabelList"/>
    <dgm:cxn modelId="{1339E4D2-8AE0-4FC0-B8DD-63A56F4D2777}" type="presParOf" srcId="{AA1DD39D-231D-4C38-8854-507690969192}" destId="{7DF23E16-9D5F-44C9-8AAA-8E2815997CC7}" srcOrd="0" destOrd="0" presId="urn:microsoft.com/office/officeart/2018/2/layout/IconLabelList"/>
    <dgm:cxn modelId="{BD3AC2EC-A763-4B11-B9AD-650356A44646}" type="presParOf" srcId="{AA1DD39D-231D-4C38-8854-507690969192}" destId="{86E1024A-C03F-4BF3-AE97-1BAC1D064F21}" srcOrd="1" destOrd="0" presId="urn:microsoft.com/office/officeart/2018/2/layout/IconLabelList"/>
    <dgm:cxn modelId="{6E143AF8-084F-4FD1-B2EA-7218C0501C4A}" type="presParOf" srcId="{AA1DD39D-231D-4C38-8854-507690969192}" destId="{A5EFF9E0-E3C1-470F-B16B-0DCCBDA73C21}"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1A66772-F185-4D58-B8BB-E9370D7A7A2B}"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0FC4FFE-8987-4A26-B7F4-8A516F18ADAE}">
      <dgm:prSet/>
      <dgm:spPr/>
      <dgm:t>
        <a:bodyPr/>
        <a:lstStyle/>
        <a:p>
          <a:pPr>
            <a:lnSpc>
              <a:spcPct val="100000"/>
            </a:lnSpc>
            <a:defRPr cap="all"/>
          </a:pPr>
          <a:r>
            <a:rPr lang="en-US" dirty="0"/>
            <a:t>Look at market segmentation</a:t>
          </a:r>
        </a:p>
      </dgm:t>
    </dgm:pt>
    <dgm:pt modelId="{CAD7EF86-FB23-41F6-BF42-040B36DEFDB1}" type="parTrans" cxnId="{C7AD8469-3C68-4AF9-AB82-79B0043AA120}">
      <dgm:prSet/>
      <dgm:spPr/>
      <dgm:t>
        <a:bodyPr/>
        <a:lstStyle/>
        <a:p>
          <a:endParaRPr lang="en-US"/>
        </a:p>
      </dgm:t>
    </dgm:pt>
    <dgm:pt modelId="{5B62599A-5C9B-48E7-896E-EA782AC60C8B}" type="sibTrans" cxnId="{C7AD8469-3C68-4AF9-AB82-79B0043AA120}">
      <dgm:prSet/>
      <dgm:spPr/>
      <dgm:t>
        <a:bodyPr/>
        <a:lstStyle/>
        <a:p>
          <a:endParaRPr lang="en-US"/>
        </a:p>
      </dgm:t>
    </dgm:pt>
    <dgm:pt modelId="{49225C73-1633-42F1-AB3B-7CB183E5F8B8}">
      <dgm:prSet/>
      <dgm:spPr/>
      <dgm:t>
        <a:bodyPr/>
        <a:lstStyle/>
        <a:p>
          <a:pPr>
            <a:lnSpc>
              <a:spcPct val="100000"/>
            </a:lnSpc>
            <a:defRPr cap="all"/>
          </a:pPr>
          <a:r>
            <a:rPr lang="en-US" dirty="0"/>
            <a:t>Business sustainability.</a:t>
          </a:r>
        </a:p>
      </dgm:t>
    </dgm:pt>
    <dgm:pt modelId="{1A0E2090-1D4F-438A-8766-B6030CE01ADD}" type="parTrans" cxnId="{A9154303-8225-4248-91DC-1B0156A35F07}">
      <dgm:prSet/>
      <dgm:spPr/>
      <dgm:t>
        <a:bodyPr/>
        <a:lstStyle/>
        <a:p>
          <a:endParaRPr lang="en-US"/>
        </a:p>
      </dgm:t>
    </dgm:pt>
    <dgm:pt modelId="{9646853A-8964-4519-A5B1-0B7D18B2983D}" type="sibTrans" cxnId="{A9154303-8225-4248-91DC-1B0156A35F07}">
      <dgm:prSet/>
      <dgm:spPr/>
      <dgm:t>
        <a:bodyPr/>
        <a:lstStyle/>
        <a:p>
          <a:endParaRPr lang="en-US"/>
        </a:p>
      </dgm:t>
    </dgm:pt>
    <dgm:pt modelId="{1C383F32-22E8-4F62-A3E0-BDC3D5F48992}">
      <dgm:prSet/>
      <dgm:spPr/>
      <dgm:t>
        <a:bodyPr/>
        <a:lstStyle/>
        <a:p>
          <a:pPr>
            <a:lnSpc>
              <a:spcPct val="100000"/>
            </a:lnSpc>
            <a:defRPr cap="all"/>
          </a:pPr>
          <a:r>
            <a:rPr lang="en-US" dirty="0"/>
            <a:t>Introduce </a:t>
          </a:r>
          <a:r>
            <a:rPr lang="en-US" dirty="0" err="1"/>
            <a:t>csr</a:t>
          </a:r>
          <a:r>
            <a:rPr lang="en-US" dirty="0"/>
            <a:t>.</a:t>
          </a:r>
        </a:p>
      </dgm:t>
    </dgm:pt>
    <dgm:pt modelId="{A7920A2F-3244-4159-AF04-6A1D38B7B317}" type="parTrans" cxnId="{C4CCE57E-E871-46D6-BAD5-880252C95D22}">
      <dgm:prSet/>
      <dgm:spPr/>
      <dgm:t>
        <a:bodyPr/>
        <a:lstStyle/>
        <a:p>
          <a:endParaRPr lang="en-US"/>
        </a:p>
      </dgm:t>
    </dgm:pt>
    <dgm:pt modelId="{8500F72A-2C6D-4FDF-9C1D-CA691380EB0B}" type="sibTrans" cxnId="{C4CCE57E-E871-46D6-BAD5-880252C95D22}">
      <dgm:prSet/>
      <dgm:spPr/>
      <dgm:t>
        <a:bodyPr/>
        <a:lstStyle/>
        <a:p>
          <a:endParaRPr lang="en-US"/>
        </a:p>
      </dgm:t>
    </dgm:pt>
    <dgm:pt modelId="{B6056BFB-47D7-4C5F-BA11-2CB63C56A52D}" type="pres">
      <dgm:prSet presAssocID="{01A66772-F185-4D58-B8BB-E9370D7A7A2B}" presName="root" presStyleCnt="0">
        <dgm:presLayoutVars>
          <dgm:dir/>
          <dgm:resizeHandles val="exact"/>
        </dgm:presLayoutVars>
      </dgm:prSet>
      <dgm:spPr/>
    </dgm:pt>
    <dgm:pt modelId="{311B26C8-22B1-4363-B621-DD56FB7418C8}" type="pres">
      <dgm:prSet presAssocID="{40FC4FFE-8987-4A26-B7F4-8A516F18ADAE}" presName="compNode" presStyleCnt="0"/>
      <dgm:spPr/>
    </dgm:pt>
    <dgm:pt modelId="{A201D7A7-914C-4D24-8B82-EE40155AB0BE}" type="pres">
      <dgm:prSet presAssocID="{40FC4FFE-8987-4A26-B7F4-8A516F18ADAE}" presName="iconBgRect" presStyleLbl="bgShp" presStyleIdx="0" presStyleCnt="3"/>
      <dgm:spPr>
        <a:prstGeom prst="ellipse">
          <a:avLst/>
        </a:prstGeom>
      </dgm:spPr>
    </dgm:pt>
    <dgm:pt modelId="{8FA2F131-CD01-4CBD-B7A5-1B9B5E7F0402}" type="pres">
      <dgm:prSet presAssocID="{40FC4FFE-8987-4A26-B7F4-8A516F18ADAE}" presName="iconRect" presStyleLbl="node1" presStyleIdx="0" presStyleCnt="3"/>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Pie chart"/>
        </a:ext>
      </dgm:extLst>
    </dgm:pt>
    <dgm:pt modelId="{F755F00C-B2DB-4097-B4BC-8F1BACC938B7}" type="pres">
      <dgm:prSet presAssocID="{40FC4FFE-8987-4A26-B7F4-8A516F18ADAE}" presName="spaceRect" presStyleCnt="0"/>
      <dgm:spPr/>
    </dgm:pt>
    <dgm:pt modelId="{08F4E96D-0DB6-4476-8C51-7CC7EC2F227B}" type="pres">
      <dgm:prSet presAssocID="{40FC4FFE-8987-4A26-B7F4-8A516F18ADAE}" presName="textRect" presStyleLbl="revTx" presStyleIdx="0" presStyleCnt="3">
        <dgm:presLayoutVars>
          <dgm:chMax val="1"/>
          <dgm:chPref val="1"/>
        </dgm:presLayoutVars>
      </dgm:prSet>
      <dgm:spPr/>
    </dgm:pt>
    <dgm:pt modelId="{5AB3C10D-885E-4522-AB39-7ED4318D191A}" type="pres">
      <dgm:prSet presAssocID="{5B62599A-5C9B-48E7-896E-EA782AC60C8B}" presName="sibTrans" presStyleCnt="0"/>
      <dgm:spPr/>
    </dgm:pt>
    <dgm:pt modelId="{2F278BF9-E1B2-4A1C-B065-C19A7B904219}" type="pres">
      <dgm:prSet presAssocID="{49225C73-1633-42F1-AB3B-7CB183E5F8B8}" presName="compNode" presStyleCnt="0"/>
      <dgm:spPr/>
    </dgm:pt>
    <dgm:pt modelId="{543C18BC-1989-44B2-9862-C670C61D3452}" type="pres">
      <dgm:prSet presAssocID="{49225C73-1633-42F1-AB3B-7CB183E5F8B8}" presName="iconBgRect" presStyleLbl="bgShp" presStyleIdx="1" presStyleCnt="3"/>
      <dgm:spPr>
        <a:prstGeom prst="ellipse">
          <a:avLst/>
        </a:prstGeom>
      </dgm:spPr>
    </dgm:pt>
    <dgm:pt modelId="{E94F35BC-9C76-400A-BBCA-0032259E2E5A}" type="pres">
      <dgm:prSet presAssocID="{49225C73-1633-42F1-AB3B-7CB183E5F8B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Bullseye"/>
        </a:ext>
      </dgm:extLst>
    </dgm:pt>
    <dgm:pt modelId="{503A6D04-9ADD-43CC-9847-497CD48F2D11}" type="pres">
      <dgm:prSet presAssocID="{49225C73-1633-42F1-AB3B-7CB183E5F8B8}" presName="spaceRect" presStyleCnt="0"/>
      <dgm:spPr/>
    </dgm:pt>
    <dgm:pt modelId="{20363298-B2A6-463D-A7BE-F9F67404E389}" type="pres">
      <dgm:prSet presAssocID="{49225C73-1633-42F1-AB3B-7CB183E5F8B8}" presName="textRect" presStyleLbl="revTx" presStyleIdx="1" presStyleCnt="3">
        <dgm:presLayoutVars>
          <dgm:chMax val="1"/>
          <dgm:chPref val="1"/>
        </dgm:presLayoutVars>
      </dgm:prSet>
      <dgm:spPr/>
    </dgm:pt>
    <dgm:pt modelId="{A47947BB-708D-4F7E-B072-3C2E42B34B24}" type="pres">
      <dgm:prSet presAssocID="{9646853A-8964-4519-A5B1-0B7D18B2983D}" presName="sibTrans" presStyleCnt="0"/>
      <dgm:spPr/>
    </dgm:pt>
    <dgm:pt modelId="{BDCD0AC9-D564-4025-AD8A-36664A6CBE31}" type="pres">
      <dgm:prSet presAssocID="{1C383F32-22E8-4F62-A3E0-BDC3D5F48992}" presName="compNode" presStyleCnt="0"/>
      <dgm:spPr/>
    </dgm:pt>
    <dgm:pt modelId="{5BDDFF18-9AEC-4E5E-B9AA-33D86F01A63E}" type="pres">
      <dgm:prSet presAssocID="{1C383F32-22E8-4F62-A3E0-BDC3D5F48992}" presName="iconBgRect" presStyleLbl="bgShp" presStyleIdx="2" presStyleCnt="3"/>
      <dgm:spPr>
        <a:prstGeom prst="ellipse">
          <a:avLst/>
        </a:prstGeom>
      </dgm:spPr>
    </dgm:pt>
    <dgm:pt modelId="{F09AEBFF-D2D3-4FFF-AD65-C3CEAEEB10F2}" type="pres">
      <dgm:prSet presAssocID="{1C383F32-22E8-4F62-A3E0-BDC3D5F4899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Stopwatch"/>
        </a:ext>
      </dgm:extLst>
    </dgm:pt>
    <dgm:pt modelId="{F2EBFBCF-0520-415A-A886-3C4F90D208EF}" type="pres">
      <dgm:prSet presAssocID="{1C383F32-22E8-4F62-A3E0-BDC3D5F48992}" presName="spaceRect" presStyleCnt="0"/>
      <dgm:spPr/>
    </dgm:pt>
    <dgm:pt modelId="{AB9CAFAA-6939-48A6-A89B-19D1A94B9EA1}" type="pres">
      <dgm:prSet presAssocID="{1C383F32-22E8-4F62-A3E0-BDC3D5F48992}" presName="textRect" presStyleLbl="revTx" presStyleIdx="2" presStyleCnt="3">
        <dgm:presLayoutVars>
          <dgm:chMax val="1"/>
          <dgm:chPref val="1"/>
        </dgm:presLayoutVars>
      </dgm:prSet>
      <dgm:spPr/>
    </dgm:pt>
  </dgm:ptLst>
  <dgm:cxnLst>
    <dgm:cxn modelId="{A9154303-8225-4248-91DC-1B0156A35F07}" srcId="{01A66772-F185-4D58-B8BB-E9370D7A7A2B}" destId="{49225C73-1633-42F1-AB3B-7CB183E5F8B8}" srcOrd="1" destOrd="0" parTransId="{1A0E2090-1D4F-438A-8766-B6030CE01ADD}" sibTransId="{9646853A-8964-4519-A5B1-0B7D18B2983D}"/>
    <dgm:cxn modelId="{BA953D32-2DFF-47FE-AF26-C6B9E63D38DF}" type="presOf" srcId="{49225C73-1633-42F1-AB3B-7CB183E5F8B8}" destId="{20363298-B2A6-463D-A7BE-F9F67404E389}" srcOrd="0" destOrd="0" presId="urn:microsoft.com/office/officeart/2018/5/layout/IconLeafLabelList"/>
    <dgm:cxn modelId="{EC450542-0ED9-4BD6-9E85-5709B80794C5}" type="presOf" srcId="{01A66772-F185-4D58-B8BB-E9370D7A7A2B}" destId="{B6056BFB-47D7-4C5F-BA11-2CB63C56A52D}" srcOrd="0" destOrd="0" presId="urn:microsoft.com/office/officeart/2018/5/layout/IconLeafLabelList"/>
    <dgm:cxn modelId="{C7AD8469-3C68-4AF9-AB82-79B0043AA120}" srcId="{01A66772-F185-4D58-B8BB-E9370D7A7A2B}" destId="{40FC4FFE-8987-4A26-B7F4-8A516F18ADAE}" srcOrd="0" destOrd="0" parTransId="{CAD7EF86-FB23-41F6-BF42-040B36DEFDB1}" sibTransId="{5B62599A-5C9B-48E7-896E-EA782AC60C8B}"/>
    <dgm:cxn modelId="{C4CCE57E-E871-46D6-BAD5-880252C95D22}" srcId="{01A66772-F185-4D58-B8BB-E9370D7A7A2B}" destId="{1C383F32-22E8-4F62-A3E0-BDC3D5F48992}" srcOrd="2" destOrd="0" parTransId="{A7920A2F-3244-4159-AF04-6A1D38B7B317}" sibTransId="{8500F72A-2C6D-4FDF-9C1D-CA691380EB0B}"/>
    <dgm:cxn modelId="{D55FAE9C-CF3C-44F3-9D1E-DE6DF574E6D9}" type="presOf" srcId="{1C383F32-22E8-4F62-A3E0-BDC3D5F48992}" destId="{AB9CAFAA-6939-48A6-A89B-19D1A94B9EA1}" srcOrd="0" destOrd="0" presId="urn:microsoft.com/office/officeart/2018/5/layout/IconLeafLabelList"/>
    <dgm:cxn modelId="{A85983B4-FADF-419C-BC71-B5F0871C3055}" type="presOf" srcId="{40FC4FFE-8987-4A26-B7F4-8A516F18ADAE}" destId="{08F4E96D-0DB6-4476-8C51-7CC7EC2F227B}" srcOrd="0" destOrd="0" presId="urn:microsoft.com/office/officeart/2018/5/layout/IconLeafLabelList"/>
    <dgm:cxn modelId="{A3E74EE8-8900-4EBD-8983-3BF0AFD6DCC7}" type="presParOf" srcId="{B6056BFB-47D7-4C5F-BA11-2CB63C56A52D}" destId="{311B26C8-22B1-4363-B621-DD56FB7418C8}" srcOrd="0" destOrd="0" presId="urn:microsoft.com/office/officeart/2018/5/layout/IconLeafLabelList"/>
    <dgm:cxn modelId="{044EA9E0-B51B-492A-BE32-015CEAD0BAC9}" type="presParOf" srcId="{311B26C8-22B1-4363-B621-DD56FB7418C8}" destId="{A201D7A7-914C-4D24-8B82-EE40155AB0BE}" srcOrd="0" destOrd="0" presId="urn:microsoft.com/office/officeart/2018/5/layout/IconLeafLabelList"/>
    <dgm:cxn modelId="{08373EC6-14CB-429D-9495-F32683B931D7}" type="presParOf" srcId="{311B26C8-22B1-4363-B621-DD56FB7418C8}" destId="{8FA2F131-CD01-4CBD-B7A5-1B9B5E7F0402}" srcOrd="1" destOrd="0" presId="urn:microsoft.com/office/officeart/2018/5/layout/IconLeafLabelList"/>
    <dgm:cxn modelId="{9AB500F0-62A2-4E73-B4F4-5056804C8D6A}" type="presParOf" srcId="{311B26C8-22B1-4363-B621-DD56FB7418C8}" destId="{F755F00C-B2DB-4097-B4BC-8F1BACC938B7}" srcOrd="2" destOrd="0" presId="urn:microsoft.com/office/officeart/2018/5/layout/IconLeafLabelList"/>
    <dgm:cxn modelId="{676606A7-6564-4CEB-ACE0-4FF9A3A04E67}" type="presParOf" srcId="{311B26C8-22B1-4363-B621-DD56FB7418C8}" destId="{08F4E96D-0DB6-4476-8C51-7CC7EC2F227B}" srcOrd="3" destOrd="0" presId="urn:microsoft.com/office/officeart/2018/5/layout/IconLeafLabelList"/>
    <dgm:cxn modelId="{EAE0F94A-A454-4049-84F7-9EC90E847A03}" type="presParOf" srcId="{B6056BFB-47D7-4C5F-BA11-2CB63C56A52D}" destId="{5AB3C10D-885E-4522-AB39-7ED4318D191A}" srcOrd="1" destOrd="0" presId="urn:microsoft.com/office/officeart/2018/5/layout/IconLeafLabelList"/>
    <dgm:cxn modelId="{B0B5B21A-5ADD-4500-9A67-9B26AF543EBA}" type="presParOf" srcId="{B6056BFB-47D7-4C5F-BA11-2CB63C56A52D}" destId="{2F278BF9-E1B2-4A1C-B065-C19A7B904219}" srcOrd="2" destOrd="0" presId="urn:microsoft.com/office/officeart/2018/5/layout/IconLeafLabelList"/>
    <dgm:cxn modelId="{11FEAF2C-54F7-4E9C-A1D6-5FA0BF7F3665}" type="presParOf" srcId="{2F278BF9-E1B2-4A1C-B065-C19A7B904219}" destId="{543C18BC-1989-44B2-9862-C670C61D3452}" srcOrd="0" destOrd="0" presId="urn:microsoft.com/office/officeart/2018/5/layout/IconLeafLabelList"/>
    <dgm:cxn modelId="{92C17ECB-A80D-4A0E-95CF-40A53D32275F}" type="presParOf" srcId="{2F278BF9-E1B2-4A1C-B065-C19A7B904219}" destId="{E94F35BC-9C76-400A-BBCA-0032259E2E5A}" srcOrd="1" destOrd="0" presId="urn:microsoft.com/office/officeart/2018/5/layout/IconLeafLabelList"/>
    <dgm:cxn modelId="{54E5AE33-4BE6-44E7-871B-1103A0BA7A56}" type="presParOf" srcId="{2F278BF9-E1B2-4A1C-B065-C19A7B904219}" destId="{503A6D04-9ADD-43CC-9847-497CD48F2D11}" srcOrd="2" destOrd="0" presId="urn:microsoft.com/office/officeart/2018/5/layout/IconLeafLabelList"/>
    <dgm:cxn modelId="{3575FCA0-4FCE-460A-8D84-2C767D311A20}" type="presParOf" srcId="{2F278BF9-E1B2-4A1C-B065-C19A7B904219}" destId="{20363298-B2A6-463D-A7BE-F9F67404E389}" srcOrd="3" destOrd="0" presId="urn:microsoft.com/office/officeart/2018/5/layout/IconLeafLabelList"/>
    <dgm:cxn modelId="{4FD22448-C17B-4C43-BAB3-A0B7AA9BCE0D}" type="presParOf" srcId="{B6056BFB-47D7-4C5F-BA11-2CB63C56A52D}" destId="{A47947BB-708D-4F7E-B072-3C2E42B34B24}" srcOrd="3" destOrd="0" presId="urn:microsoft.com/office/officeart/2018/5/layout/IconLeafLabelList"/>
    <dgm:cxn modelId="{75E30F4F-0E76-457B-9D4F-CDE27C2F7F77}" type="presParOf" srcId="{B6056BFB-47D7-4C5F-BA11-2CB63C56A52D}" destId="{BDCD0AC9-D564-4025-AD8A-36664A6CBE31}" srcOrd="4" destOrd="0" presId="urn:microsoft.com/office/officeart/2018/5/layout/IconLeafLabelList"/>
    <dgm:cxn modelId="{C6A367E7-6A7C-42CB-94E4-8EA78AEF87BF}" type="presParOf" srcId="{BDCD0AC9-D564-4025-AD8A-36664A6CBE31}" destId="{5BDDFF18-9AEC-4E5E-B9AA-33D86F01A63E}" srcOrd="0" destOrd="0" presId="urn:microsoft.com/office/officeart/2018/5/layout/IconLeafLabelList"/>
    <dgm:cxn modelId="{B180CBEB-FA9F-4E52-8CA3-A65CB80BB91B}" type="presParOf" srcId="{BDCD0AC9-D564-4025-AD8A-36664A6CBE31}" destId="{F09AEBFF-D2D3-4FFF-AD65-C3CEAEEB10F2}" srcOrd="1" destOrd="0" presId="urn:microsoft.com/office/officeart/2018/5/layout/IconLeafLabelList"/>
    <dgm:cxn modelId="{170B020E-1E19-4EB4-A72C-4FCF01A7DD7E}" type="presParOf" srcId="{BDCD0AC9-D564-4025-AD8A-36664A6CBE31}" destId="{F2EBFBCF-0520-415A-A886-3C4F90D208EF}" srcOrd="2" destOrd="0" presId="urn:microsoft.com/office/officeart/2018/5/layout/IconLeafLabelList"/>
    <dgm:cxn modelId="{CADD8F7D-722C-42A0-AF21-39A3559F8D7B}" type="presParOf" srcId="{BDCD0AC9-D564-4025-AD8A-36664A6CBE31}" destId="{AB9CAFAA-6939-48A6-A89B-19D1A94B9EA1}"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01D7A7-914C-4D24-8B82-EE40155AB0BE}">
      <dsp:nvSpPr>
        <dsp:cNvPr id="0" name=""/>
        <dsp:cNvSpPr/>
      </dsp:nvSpPr>
      <dsp:spPr>
        <a:xfrm>
          <a:off x="616949" y="340539"/>
          <a:ext cx="1818562" cy="181856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A2F131-CD01-4CBD-B7A5-1B9B5E7F0402}">
      <dsp:nvSpPr>
        <dsp:cNvPr id="0" name=""/>
        <dsp:cNvSpPr/>
      </dsp:nvSpPr>
      <dsp:spPr>
        <a:xfrm>
          <a:off x="1004512" y="728102"/>
          <a:ext cx="1043437" cy="1043437"/>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8F4E96D-0DB6-4476-8C51-7CC7EC2F227B}">
      <dsp:nvSpPr>
        <dsp:cNvPr id="0" name=""/>
        <dsp:cNvSpPr/>
      </dsp:nvSpPr>
      <dsp:spPr>
        <a:xfrm>
          <a:off x="35606"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US" sz="2000" kern="1200" dirty="0">
              <a:latin typeface="Arial" panose="020B0604020202020204" pitchFamily="34" charset="0"/>
              <a:cs typeface="Arial" panose="020B0604020202020204" pitchFamily="34" charset="0"/>
            </a:rPr>
            <a:t>Leadership and Management</a:t>
          </a:r>
        </a:p>
      </dsp:txBody>
      <dsp:txXfrm>
        <a:off x="35606" y="2725540"/>
        <a:ext cx="2981250" cy="720000"/>
      </dsp:txXfrm>
    </dsp:sp>
    <dsp:sp modelId="{543C18BC-1989-44B2-9862-C670C61D3452}">
      <dsp:nvSpPr>
        <dsp:cNvPr id="0" name=""/>
        <dsp:cNvSpPr/>
      </dsp:nvSpPr>
      <dsp:spPr>
        <a:xfrm>
          <a:off x="4119918" y="340539"/>
          <a:ext cx="1818562" cy="181856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4F35BC-9C76-400A-BBCA-0032259E2E5A}">
      <dsp:nvSpPr>
        <dsp:cNvPr id="0" name=""/>
        <dsp:cNvSpPr/>
      </dsp:nvSpPr>
      <dsp:spPr>
        <a:xfrm>
          <a:off x="4507481" y="728102"/>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0363298-B2A6-463D-A7BE-F9F67404E389}">
      <dsp:nvSpPr>
        <dsp:cNvPr id="0" name=""/>
        <dsp:cNvSpPr/>
      </dsp:nvSpPr>
      <dsp:spPr>
        <a:xfrm>
          <a:off x="3538574"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US" sz="2000" kern="1200" dirty="0">
              <a:latin typeface="Arial" panose="020B0604020202020204" pitchFamily="34" charset="0"/>
              <a:cs typeface="Arial" panose="020B0604020202020204" pitchFamily="34" charset="0"/>
            </a:rPr>
            <a:t>Change management and motivation.</a:t>
          </a:r>
        </a:p>
      </dsp:txBody>
      <dsp:txXfrm>
        <a:off x="3538574" y="2725540"/>
        <a:ext cx="2981250" cy="720000"/>
      </dsp:txXfrm>
    </dsp:sp>
    <dsp:sp modelId="{5BDDFF18-9AEC-4E5E-B9AA-33D86F01A63E}">
      <dsp:nvSpPr>
        <dsp:cNvPr id="0" name=""/>
        <dsp:cNvSpPr/>
      </dsp:nvSpPr>
      <dsp:spPr>
        <a:xfrm>
          <a:off x="7622887" y="340539"/>
          <a:ext cx="1818562" cy="181856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9AEBFF-D2D3-4FFF-AD65-C3CEAEEB10F2}">
      <dsp:nvSpPr>
        <dsp:cNvPr id="0" name=""/>
        <dsp:cNvSpPr/>
      </dsp:nvSpPr>
      <dsp:spPr>
        <a:xfrm>
          <a:off x="8010450" y="728102"/>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B9CAFAA-6939-48A6-A89B-19D1A94B9EA1}">
      <dsp:nvSpPr>
        <dsp:cNvPr id="0" name=""/>
        <dsp:cNvSpPr/>
      </dsp:nvSpPr>
      <dsp:spPr>
        <a:xfrm>
          <a:off x="7041543"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US" sz="2000" kern="1200" dirty="0">
              <a:latin typeface="Arial" panose="020B0604020202020204" pitchFamily="34" charset="0"/>
              <a:cs typeface="Arial" panose="020B0604020202020204" pitchFamily="34" charset="0"/>
            </a:rPr>
            <a:t>Business analysis</a:t>
          </a:r>
        </a:p>
      </dsp:txBody>
      <dsp:txXfrm>
        <a:off x="7041543" y="2725540"/>
        <a:ext cx="29812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2A178B-5686-43AC-B856-CB321A735C8C}">
      <dsp:nvSpPr>
        <dsp:cNvPr id="0" name=""/>
        <dsp:cNvSpPr/>
      </dsp:nvSpPr>
      <dsp:spPr>
        <a:xfrm>
          <a:off x="344932" y="31206"/>
          <a:ext cx="812133" cy="81213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1D5CAE-1E20-41BA-B28C-EFEFD49769B3}">
      <dsp:nvSpPr>
        <dsp:cNvPr id="0" name=""/>
        <dsp:cNvSpPr/>
      </dsp:nvSpPr>
      <dsp:spPr>
        <a:xfrm>
          <a:off x="515480" y="201754"/>
          <a:ext cx="471037" cy="4710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86BD0D4-33DA-452B-A87E-28A30E301ED3}">
      <dsp:nvSpPr>
        <dsp:cNvPr id="0" name=""/>
        <dsp:cNvSpPr/>
      </dsp:nvSpPr>
      <dsp:spPr>
        <a:xfrm>
          <a:off x="1331094" y="31206"/>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US" sz="1700" kern="1200"/>
            <a:t>Anticipate or recognise need</a:t>
          </a:r>
        </a:p>
      </dsp:txBody>
      <dsp:txXfrm>
        <a:off x="1331094" y="31206"/>
        <a:ext cx="1914313" cy="812133"/>
      </dsp:txXfrm>
    </dsp:sp>
    <dsp:sp modelId="{F1F07BF6-3463-48BD-8D2F-01F7B45D173C}">
      <dsp:nvSpPr>
        <dsp:cNvPr id="0" name=""/>
        <dsp:cNvSpPr/>
      </dsp:nvSpPr>
      <dsp:spPr>
        <a:xfrm>
          <a:off x="3578962" y="31206"/>
          <a:ext cx="812133" cy="812133"/>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1FA143-204B-483F-90F1-0BFDF33B9BEC}">
      <dsp:nvSpPr>
        <dsp:cNvPr id="0" name=""/>
        <dsp:cNvSpPr/>
      </dsp:nvSpPr>
      <dsp:spPr>
        <a:xfrm>
          <a:off x="3749510" y="201754"/>
          <a:ext cx="471037" cy="4710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17AB4AC-1CDE-4CBB-A97A-FF2953875723}">
      <dsp:nvSpPr>
        <dsp:cNvPr id="0" name=""/>
        <dsp:cNvSpPr/>
      </dsp:nvSpPr>
      <dsp:spPr>
        <a:xfrm>
          <a:off x="4565123" y="31206"/>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US" sz="1700" kern="1200"/>
            <a:t>Determine characteristics/quality of need</a:t>
          </a:r>
        </a:p>
      </dsp:txBody>
      <dsp:txXfrm>
        <a:off x="4565123" y="31206"/>
        <a:ext cx="1914313" cy="812133"/>
      </dsp:txXfrm>
    </dsp:sp>
    <dsp:sp modelId="{30417037-CB4B-4AFE-AFA5-B6F485B8492E}">
      <dsp:nvSpPr>
        <dsp:cNvPr id="0" name=""/>
        <dsp:cNvSpPr/>
      </dsp:nvSpPr>
      <dsp:spPr>
        <a:xfrm>
          <a:off x="6812992" y="31206"/>
          <a:ext cx="812133" cy="812133"/>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DE461D-D6D2-4DA8-93CE-542E3E83AC22}">
      <dsp:nvSpPr>
        <dsp:cNvPr id="0" name=""/>
        <dsp:cNvSpPr/>
      </dsp:nvSpPr>
      <dsp:spPr>
        <a:xfrm>
          <a:off x="6983540" y="201754"/>
          <a:ext cx="471037" cy="4710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30F39A4-DC2B-4EE2-B870-8E0794AAC090}">
      <dsp:nvSpPr>
        <dsp:cNvPr id="0" name=""/>
        <dsp:cNvSpPr/>
      </dsp:nvSpPr>
      <dsp:spPr>
        <a:xfrm>
          <a:off x="7799153" y="31206"/>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US" sz="1700" kern="1200"/>
            <a:t>Prepare specifications</a:t>
          </a:r>
        </a:p>
      </dsp:txBody>
      <dsp:txXfrm>
        <a:off x="7799153" y="31206"/>
        <a:ext cx="1914313" cy="812133"/>
      </dsp:txXfrm>
    </dsp:sp>
    <dsp:sp modelId="{AC4908A2-9A40-403D-9AF8-0AEAB94E715F}">
      <dsp:nvSpPr>
        <dsp:cNvPr id="0" name=""/>
        <dsp:cNvSpPr/>
      </dsp:nvSpPr>
      <dsp:spPr>
        <a:xfrm>
          <a:off x="344932" y="1486973"/>
          <a:ext cx="812133" cy="812133"/>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6505A4-D941-4844-A18C-19A5B665CC73}">
      <dsp:nvSpPr>
        <dsp:cNvPr id="0" name=""/>
        <dsp:cNvSpPr/>
      </dsp:nvSpPr>
      <dsp:spPr>
        <a:xfrm>
          <a:off x="515480" y="1657521"/>
          <a:ext cx="471037" cy="47103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6330237-4D97-4DAF-B365-DB96108227AF}">
      <dsp:nvSpPr>
        <dsp:cNvPr id="0" name=""/>
        <dsp:cNvSpPr/>
      </dsp:nvSpPr>
      <dsp:spPr>
        <a:xfrm>
          <a:off x="1331094" y="1486973"/>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US" sz="1700" kern="1200"/>
            <a:t>Search for suppliers</a:t>
          </a:r>
        </a:p>
      </dsp:txBody>
      <dsp:txXfrm>
        <a:off x="1331094" y="1486973"/>
        <a:ext cx="1914313" cy="812133"/>
      </dsp:txXfrm>
    </dsp:sp>
    <dsp:sp modelId="{FB8580E9-DE8A-4AC4-8E19-5348951DF249}">
      <dsp:nvSpPr>
        <dsp:cNvPr id="0" name=""/>
        <dsp:cNvSpPr/>
      </dsp:nvSpPr>
      <dsp:spPr>
        <a:xfrm>
          <a:off x="3578962" y="1486973"/>
          <a:ext cx="812133" cy="812133"/>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4F7FF9-372A-4F7D-B64E-C759F6D1DDC4}">
      <dsp:nvSpPr>
        <dsp:cNvPr id="0" name=""/>
        <dsp:cNvSpPr/>
      </dsp:nvSpPr>
      <dsp:spPr>
        <a:xfrm>
          <a:off x="3749510" y="1657521"/>
          <a:ext cx="471037" cy="47103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B77398C-913B-4677-ADAA-69933D2AAA09}">
      <dsp:nvSpPr>
        <dsp:cNvPr id="0" name=""/>
        <dsp:cNvSpPr/>
      </dsp:nvSpPr>
      <dsp:spPr>
        <a:xfrm>
          <a:off x="4565123" y="1486973"/>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US" sz="1700" kern="1200"/>
            <a:t>Acquire proposals</a:t>
          </a:r>
        </a:p>
      </dsp:txBody>
      <dsp:txXfrm>
        <a:off x="4565123" y="1486973"/>
        <a:ext cx="1914313" cy="812133"/>
      </dsp:txXfrm>
    </dsp:sp>
    <dsp:sp modelId="{CB6E8BFD-98B6-46D2-9A0F-CF4A55B96788}">
      <dsp:nvSpPr>
        <dsp:cNvPr id="0" name=""/>
        <dsp:cNvSpPr/>
      </dsp:nvSpPr>
      <dsp:spPr>
        <a:xfrm>
          <a:off x="6812992" y="1486973"/>
          <a:ext cx="812133" cy="81213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B89A7E-EBDD-465C-B082-1970663812C8}">
      <dsp:nvSpPr>
        <dsp:cNvPr id="0" name=""/>
        <dsp:cNvSpPr/>
      </dsp:nvSpPr>
      <dsp:spPr>
        <a:xfrm>
          <a:off x="6983540" y="1657521"/>
          <a:ext cx="471037" cy="47103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B6B8B91-0C93-4A82-BFC5-C7036F6A9F0B}">
      <dsp:nvSpPr>
        <dsp:cNvPr id="0" name=""/>
        <dsp:cNvSpPr/>
      </dsp:nvSpPr>
      <dsp:spPr>
        <a:xfrm>
          <a:off x="7799153" y="1486973"/>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US" sz="1700" kern="1200"/>
            <a:t>Evaluate proposals and select supplier</a:t>
          </a:r>
        </a:p>
      </dsp:txBody>
      <dsp:txXfrm>
        <a:off x="7799153" y="1486973"/>
        <a:ext cx="1914313" cy="812133"/>
      </dsp:txXfrm>
    </dsp:sp>
    <dsp:sp modelId="{D299072D-D7A0-438C-8865-75B778D3BAAB}">
      <dsp:nvSpPr>
        <dsp:cNvPr id="0" name=""/>
        <dsp:cNvSpPr/>
      </dsp:nvSpPr>
      <dsp:spPr>
        <a:xfrm>
          <a:off x="344932" y="2942740"/>
          <a:ext cx="812133" cy="812133"/>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9D1678-EE68-4C0B-9D86-9BF436485D1A}">
      <dsp:nvSpPr>
        <dsp:cNvPr id="0" name=""/>
        <dsp:cNvSpPr/>
      </dsp:nvSpPr>
      <dsp:spPr>
        <a:xfrm>
          <a:off x="515480" y="3113288"/>
          <a:ext cx="471037" cy="471037"/>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BF5BD46-4BC8-4B5A-A51D-F299B61B21CF}">
      <dsp:nvSpPr>
        <dsp:cNvPr id="0" name=""/>
        <dsp:cNvSpPr/>
      </dsp:nvSpPr>
      <dsp:spPr>
        <a:xfrm>
          <a:off x="1331094" y="2942740"/>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US" sz="1700" kern="1200"/>
            <a:t>Place orders</a:t>
          </a:r>
        </a:p>
      </dsp:txBody>
      <dsp:txXfrm>
        <a:off x="1331094" y="2942740"/>
        <a:ext cx="1914313" cy="812133"/>
      </dsp:txXfrm>
    </dsp:sp>
    <dsp:sp modelId="{BE3E78E8-6CAE-4431-95AE-501F558FC862}">
      <dsp:nvSpPr>
        <dsp:cNvPr id="0" name=""/>
        <dsp:cNvSpPr/>
      </dsp:nvSpPr>
      <dsp:spPr>
        <a:xfrm>
          <a:off x="3578962" y="2942740"/>
          <a:ext cx="812133" cy="812133"/>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5AD855-F61C-4185-9C75-6F31ABA5A626}">
      <dsp:nvSpPr>
        <dsp:cNvPr id="0" name=""/>
        <dsp:cNvSpPr/>
      </dsp:nvSpPr>
      <dsp:spPr>
        <a:xfrm>
          <a:off x="3749510" y="3113288"/>
          <a:ext cx="471037" cy="471037"/>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BE936CB-9E28-4EA8-9AD8-DBE4FA579DC2}">
      <dsp:nvSpPr>
        <dsp:cNvPr id="0" name=""/>
        <dsp:cNvSpPr/>
      </dsp:nvSpPr>
      <dsp:spPr>
        <a:xfrm>
          <a:off x="4565123" y="2942740"/>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US" sz="1700" kern="1200"/>
            <a:t>Evaluation and feedback</a:t>
          </a:r>
        </a:p>
      </dsp:txBody>
      <dsp:txXfrm>
        <a:off x="4565123" y="2942740"/>
        <a:ext cx="1914313" cy="8121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CDF651-8627-43F1-B6D6-631137A2F9AD}">
      <dsp:nvSpPr>
        <dsp:cNvPr id="0" name=""/>
        <dsp:cNvSpPr/>
      </dsp:nvSpPr>
      <dsp:spPr>
        <a:xfrm>
          <a:off x="1519199" y="325888"/>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9F3C406-09AB-4A1A-B7E0-8052ED2B9825}">
      <dsp:nvSpPr>
        <dsp:cNvPr id="0" name=""/>
        <dsp:cNvSpPr/>
      </dsp:nvSpPr>
      <dsp:spPr>
        <a:xfrm>
          <a:off x="331199" y="2740191"/>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So, what is a brand?  </a:t>
          </a:r>
        </a:p>
        <a:p>
          <a:pPr marL="0" lvl="0" indent="0" algn="ctr"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What is the purpose of a brand?</a:t>
          </a:r>
        </a:p>
      </dsp:txBody>
      <dsp:txXfrm>
        <a:off x="331199" y="2740191"/>
        <a:ext cx="4320000" cy="720000"/>
      </dsp:txXfrm>
    </dsp:sp>
    <dsp:sp modelId="{7DF23E16-9D5F-44C9-8AAA-8E2815997CC7}">
      <dsp:nvSpPr>
        <dsp:cNvPr id="0" name=""/>
        <dsp:cNvSpPr/>
      </dsp:nvSpPr>
      <dsp:spPr>
        <a:xfrm>
          <a:off x="6595199" y="325888"/>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5EFF9E0-E3C1-470F-B16B-0DCCBDA73C21}">
      <dsp:nvSpPr>
        <dsp:cNvPr id="0" name=""/>
        <dsp:cNvSpPr/>
      </dsp:nvSpPr>
      <dsp:spPr>
        <a:xfrm>
          <a:off x="5407199" y="2740191"/>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List ten further brands</a:t>
          </a:r>
        </a:p>
      </dsp:txBody>
      <dsp:txXfrm>
        <a:off x="5407199" y="2740191"/>
        <a:ext cx="432000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01D7A7-914C-4D24-8B82-EE40155AB0BE}">
      <dsp:nvSpPr>
        <dsp:cNvPr id="0" name=""/>
        <dsp:cNvSpPr/>
      </dsp:nvSpPr>
      <dsp:spPr>
        <a:xfrm>
          <a:off x="616949" y="340539"/>
          <a:ext cx="1818562" cy="181856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A2F131-CD01-4CBD-B7A5-1B9B5E7F0402}">
      <dsp:nvSpPr>
        <dsp:cNvPr id="0" name=""/>
        <dsp:cNvSpPr/>
      </dsp:nvSpPr>
      <dsp:spPr>
        <a:xfrm>
          <a:off x="1004512" y="728102"/>
          <a:ext cx="1043437" cy="1043437"/>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8F4E96D-0DB6-4476-8C51-7CC7EC2F227B}">
      <dsp:nvSpPr>
        <dsp:cNvPr id="0" name=""/>
        <dsp:cNvSpPr/>
      </dsp:nvSpPr>
      <dsp:spPr>
        <a:xfrm>
          <a:off x="35606"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US" sz="2400" kern="1200" dirty="0"/>
            <a:t>Look at market segmentation</a:t>
          </a:r>
        </a:p>
      </dsp:txBody>
      <dsp:txXfrm>
        <a:off x="35606" y="2725540"/>
        <a:ext cx="2981250" cy="720000"/>
      </dsp:txXfrm>
    </dsp:sp>
    <dsp:sp modelId="{543C18BC-1989-44B2-9862-C670C61D3452}">
      <dsp:nvSpPr>
        <dsp:cNvPr id="0" name=""/>
        <dsp:cNvSpPr/>
      </dsp:nvSpPr>
      <dsp:spPr>
        <a:xfrm>
          <a:off x="4119918" y="340539"/>
          <a:ext cx="1818562" cy="181856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4F35BC-9C76-400A-BBCA-0032259E2E5A}">
      <dsp:nvSpPr>
        <dsp:cNvPr id="0" name=""/>
        <dsp:cNvSpPr/>
      </dsp:nvSpPr>
      <dsp:spPr>
        <a:xfrm>
          <a:off x="4507481" y="728102"/>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0363298-B2A6-463D-A7BE-F9F67404E389}">
      <dsp:nvSpPr>
        <dsp:cNvPr id="0" name=""/>
        <dsp:cNvSpPr/>
      </dsp:nvSpPr>
      <dsp:spPr>
        <a:xfrm>
          <a:off x="3538574"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US" sz="2400" kern="1200" dirty="0"/>
            <a:t>Business sustainability.</a:t>
          </a:r>
        </a:p>
      </dsp:txBody>
      <dsp:txXfrm>
        <a:off x="3538574" y="2725540"/>
        <a:ext cx="2981250" cy="720000"/>
      </dsp:txXfrm>
    </dsp:sp>
    <dsp:sp modelId="{5BDDFF18-9AEC-4E5E-B9AA-33D86F01A63E}">
      <dsp:nvSpPr>
        <dsp:cNvPr id="0" name=""/>
        <dsp:cNvSpPr/>
      </dsp:nvSpPr>
      <dsp:spPr>
        <a:xfrm>
          <a:off x="7622887" y="340539"/>
          <a:ext cx="1818562" cy="181856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9AEBFF-D2D3-4FFF-AD65-C3CEAEEB10F2}">
      <dsp:nvSpPr>
        <dsp:cNvPr id="0" name=""/>
        <dsp:cNvSpPr/>
      </dsp:nvSpPr>
      <dsp:spPr>
        <a:xfrm>
          <a:off x="8010450" y="728102"/>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B9CAFAA-6939-48A6-A89B-19D1A94B9EA1}">
      <dsp:nvSpPr>
        <dsp:cNvPr id="0" name=""/>
        <dsp:cNvSpPr/>
      </dsp:nvSpPr>
      <dsp:spPr>
        <a:xfrm>
          <a:off x="7041543"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US" sz="2400" kern="1200" dirty="0"/>
            <a:t>Introduce </a:t>
          </a:r>
          <a:r>
            <a:rPr lang="en-US" sz="2400" kern="1200" dirty="0" err="1"/>
            <a:t>csr</a:t>
          </a:r>
          <a:r>
            <a:rPr lang="en-US" sz="2400" kern="1200" dirty="0"/>
            <a:t>.</a:t>
          </a:r>
        </a:p>
      </dsp:txBody>
      <dsp:txXfrm>
        <a:off x="7041543" y="2725540"/>
        <a:ext cx="298125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9DE09D-2E47-48F8-A8E7-ECBB3AE26F74}" type="datetimeFigureOut">
              <a:rPr lang="en-GB" smtClean="0"/>
              <a:t>12/04/2023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C42E8C-B2CD-4B11-9DF8-3BA90C32CD9A}" type="slidenum">
              <a:rPr lang="en-GB" smtClean="0"/>
              <a:t>‹#›</a:t>
            </a:fld>
            <a:endParaRPr lang="en-GB"/>
          </a:p>
        </p:txBody>
      </p:sp>
    </p:spTree>
    <p:extLst>
      <p:ext uri="{BB962C8B-B14F-4D97-AF65-F5344CB8AC3E}">
        <p14:creationId xmlns:p14="http://schemas.microsoft.com/office/powerpoint/2010/main" val="9283338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10"/>
          </p:nvPr>
        </p:nvSpPr>
        <p:spPr/>
        <p:txBody>
          <a:bodyPr/>
          <a:lstStyle/>
          <a:p>
            <a:fld id="{5F46707C-804B-6943-B8A7-A788F0654D04}" type="slidenum">
              <a:rPr lang="en-US" smtClean="0"/>
              <a:t>8</a:t>
            </a:fld>
            <a:endParaRPr lang="en-US" dirty="0"/>
          </a:p>
        </p:txBody>
      </p:sp>
    </p:spTree>
    <p:extLst>
      <p:ext uri="{BB962C8B-B14F-4D97-AF65-F5344CB8AC3E}">
        <p14:creationId xmlns:p14="http://schemas.microsoft.com/office/powerpoint/2010/main" val="38631304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a:t>
            </a:r>
            <a:endParaRPr lang="en-GB" dirty="0"/>
          </a:p>
        </p:txBody>
      </p:sp>
      <p:sp>
        <p:nvSpPr>
          <p:cNvPr id="4" name="Slide Number Placeholder 3"/>
          <p:cNvSpPr>
            <a:spLocks noGrp="1"/>
          </p:cNvSpPr>
          <p:nvPr>
            <p:ph type="sldNum" sz="quarter" idx="5"/>
          </p:nvPr>
        </p:nvSpPr>
        <p:spPr/>
        <p:txBody>
          <a:bodyPr/>
          <a:lstStyle/>
          <a:p>
            <a:fld id="{E4C42E8C-B2CD-4B11-9DF8-3BA90C32CD9A}" type="slidenum">
              <a:rPr lang="en-GB" smtClean="0"/>
              <a:t>12</a:t>
            </a:fld>
            <a:endParaRPr lang="en-GB"/>
          </a:p>
        </p:txBody>
      </p:sp>
    </p:spTree>
    <p:extLst>
      <p:ext uri="{BB962C8B-B14F-4D97-AF65-F5344CB8AC3E}">
        <p14:creationId xmlns:p14="http://schemas.microsoft.com/office/powerpoint/2010/main" val="14977134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So, if we travel overseas and our usual brands are available there, naturally the wording would in many cases be in the language of the country we are visiting.  There are some exceptions, in Europe for example, some well known brands used changed so that a universal language was used </a:t>
            </a:r>
            <a:r>
              <a:rPr lang="en-US" dirty="0" err="1"/>
              <a:t>ie</a:t>
            </a:r>
            <a:r>
              <a:rPr lang="en-US" dirty="0"/>
              <a:t>. Jif became </a:t>
            </a:r>
            <a:r>
              <a:rPr lang="en-US" dirty="0" err="1"/>
              <a:t>Cif</a:t>
            </a:r>
            <a:r>
              <a:rPr lang="en-US" dirty="0"/>
              <a:t> </a:t>
            </a:r>
          </a:p>
          <a:p>
            <a:endParaRPr lang="en-US" dirty="0"/>
          </a:p>
        </p:txBody>
      </p:sp>
      <p:sp>
        <p:nvSpPr>
          <p:cNvPr id="4" name="Slide Number Placeholder 3"/>
          <p:cNvSpPr>
            <a:spLocks noGrp="1"/>
          </p:cNvSpPr>
          <p:nvPr>
            <p:ph type="sldNum" sz="quarter" idx="5"/>
          </p:nvPr>
        </p:nvSpPr>
        <p:spPr/>
        <p:txBody>
          <a:bodyPr/>
          <a:lstStyle/>
          <a:p>
            <a:fld id="{E4C42E8C-B2CD-4B11-9DF8-3BA90C32CD9A}" type="slidenum">
              <a:rPr lang="en-GB" smtClean="0"/>
              <a:t>14</a:t>
            </a:fld>
            <a:endParaRPr lang="en-GB"/>
          </a:p>
        </p:txBody>
      </p:sp>
    </p:spTree>
    <p:extLst>
      <p:ext uri="{BB962C8B-B14F-4D97-AF65-F5344CB8AC3E}">
        <p14:creationId xmlns:p14="http://schemas.microsoft.com/office/powerpoint/2010/main" val="27137977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Brand identification is an important element for organisations, they want customers to be able to identify them irrespective of the language used by the customer.   </a:t>
            </a:r>
          </a:p>
        </p:txBody>
      </p:sp>
      <p:sp>
        <p:nvSpPr>
          <p:cNvPr id="4" name="Slide Number Placeholder 3"/>
          <p:cNvSpPr>
            <a:spLocks noGrp="1"/>
          </p:cNvSpPr>
          <p:nvPr>
            <p:ph type="sldNum" sz="quarter" idx="5"/>
          </p:nvPr>
        </p:nvSpPr>
        <p:spPr/>
        <p:txBody>
          <a:bodyPr/>
          <a:lstStyle/>
          <a:p>
            <a:fld id="{E4C42E8C-B2CD-4B11-9DF8-3BA90C32CD9A}" type="slidenum">
              <a:rPr lang="en-GB" smtClean="0"/>
              <a:t>15</a:t>
            </a:fld>
            <a:endParaRPr lang="en-GB"/>
          </a:p>
        </p:txBody>
      </p:sp>
    </p:spTree>
    <p:extLst>
      <p:ext uri="{BB962C8B-B14F-4D97-AF65-F5344CB8AC3E}">
        <p14:creationId xmlns:p14="http://schemas.microsoft.com/office/powerpoint/2010/main" val="11439655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What we also need to consider is the brands within a brand.  For example, Nestle produce a number of products that are brand leaders themselves.  Can you name some of these?</a:t>
            </a:r>
            <a:endParaRPr lang="en-GB" dirty="0"/>
          </a:p>
        </p:txBody>
      </p:sp>
      <p:sp>
        <p:nvSpPr>
          <p:cNvPr id="4" name="Slide Number Placeholder 3"/>
          <p:cNvSpPr>
            <a:spLocks noGrp="1"/>
          </p:cNvSpPr>
          <p:nvPr>
            <p:ph type="sldNum" sz="quarter" idx="5"/>
          </p:nvPr>
        </p:nvSpPr>
        <p:spPr/>
        <p:txBody>
          <a:bodyPr/>
          <a:lstStyle/>
          <a:p>
            <a:fld id="{E4C42E8C-B2CD-4B11-9DF8-3BA90C32CD9A}" type="slidenum">
              <a:rPr lang="en-GB" smtClean="0"/>
              <a:t>23</a:t>
            </a:fld>
            <a:endParaRPr lang="en-GB"/>
          </a:p>
        </p:txBody>
      </p:sp>
    </p:spTree>
    <p:extLst>
      <p:ext uri="{BB962C8B-B14F-4D97-AF65-F5344CB8AC3E}">
        <p14:creationId xmlns:p14="http://schemas.microsoft.com/office/powerpoint/2010/main" val="2548376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Ok, so we have looked at different brands, but what is the purpose of a brand?  </a:t>
            </a:r>
          </a:p>
          <a:p>
            <a:endParaRPr lang="en-US" dirty="0"/>
          </a:p>
          <a:p>
            <a:r>
              <a:rPr lang="en-US" dirty="0"/>
              <a:t>Can you list ten other brands?  </a:t>
            </a:r>
          </a:p>
        </p:txBody>
      </p:sp>
      <p:sp>
        <p:nvSpPr>
          <p:cNvPr id="4" name="Slide Number Placeholder 3"/>
          <p:cNvSpPr>
            <a:spLocks noGrp="1"/>
          </p:cNvSpPr>
          <p:nvPr>
            <p:ph type="sldNum" sz="quarter" idx="5"/>
          </p:nvPr>
        </p:nvSpPr>
        <p:spPr/>
        <p:txBody>
          <a:bodyPr/>
          <a:lstStyle/>
          <a:p>
            <a:fld id="{E4C42E8C-B2CD-4B11-9DF8-3BA90C32CD9A}" type="slidenum">
              <a:rPr lang="en-GB" smtClean="0"/>
              <a:t>25</a:t>
            </a:fld>
            <a:endParaRPr lang="en-GB"/>
          </a:p>
        </p:txBody>
      </p:sp>
    </p:spTree>
    <p:extLst>
      <p:ext uri="{BB962C8B-B14F-4D97-AF65-F5344CB8AC3E}">
        <p14:creationId xmlns:p14="http://schemas.microsoft.com/office/powerpoint/2010/main" val="39078641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4/12/23</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4/12/23</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4/12/23</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4/12/23</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4/12/23</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4/12/23</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4/12/23</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4/12/23</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4/12/23</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4/12/23</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33.png"/><Relationship Id="rId4" Type="http://schemas.openxmlformats.org/officeDocument/2006/relationships/notesSlide" Target="../notesSlides/notesSlide2.xml"/></Relationships>
</file>

<file path=ppt/slides/_rels/slide13.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5.tiff"/><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36.tiff"/></Relationships>
</file>

<file path=ppt/slides/_rels/slide1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8.png"/></Relationships>
</file>

<file path=ppt/slides/_rels/slide16.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6729999" y="4455621"/>
            <a:ext cx="4829101" cy="1238616"/>
          </a:xfrm>
        </p:spPr>
        <p:txBody>
          <a:bodyPr>
            <a:normAutofit/>
          </a:bodyPr>
          <a:lstStyle/>
          <a:p>
            <a:r>
              <a:rPr lang="en-US" dirty="0"/>
              <a:t> </a:t>
            </a:r>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 y="10"/>
            <a:ext cx="6096000" cy="6857990"/>
          </a:xfrm>
          <a:prstGeom prst="rect">
            <a:avLst/>
          </a:prstGeom>
        </p:spPr>
      </p:pic>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808F88F5-B7AF-4158-A98B-10F95C0669E5}"/>
              </a:ext>
            </a:extLst>
          </p:cNvPr>
          <p:cNvSpPr txBox="1"/>
          <p:nvPr/>
        </p:nvSpPr>
        <p:spPr>
          <a:xfrm>
            <a:off x="6729999" y="3291858"/>
            <a:ext cx="2075950" cy="954107"/>
          </a:xfrm>
          <a:prstGeom prst="rect">
            <a:avLst/>
          </a:prstGeom>
          <a:noFill/>
        </p:spPr>
        <p:txBody>
          <a:bodyPr wrap="square">
            <a:spAutoFit/>
          </a:bodyPr>
          <a:lstStyle/>
          <a:p>
            <a:r>
              <a:rPr lang="en-US" sz="2800" dirty="0"/>
              <a:t>What is Marketing?</a:t>
            </a:r>
            <a:endParaRPr lang="en-GB" sz="2800" dirty="0"/>
          </a:p>
        </p:txBody>
      </p:sp>
    </p:spTree>
    <p:extLst>
      <p:ext uri="{BB962C8B-B14F-4D97-AF65-F5344CB8AC3E}">
        <p14:creationId xmlns:p14="http://schemas.microsoft.com/office/powerpoint/2010/main" val="895915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1097280" y="286603"/>
            <a:ext cx="10058400" cy="1450757"/>
          </a:xfrm>
        </p:spPr>
        <p:txBody>
          <a:bodyPr>
            <a:normAutofit/>
          </a:bodyPr>
          <a:lstStyle/>
          <a:p>
            <a:r>
              <a:rPr lang="en-US" dirty="0"/>
              <a:t>Previously we have looked at……………..</a:t>
            </a:r>
          </a:p>
        </p:txBody>
      </p:sp>
      <p:graphicFrame>
        <p:nvGraphicFramePr>
          <p:cNvPr id="4" name="Content Placeholder 2" descr="SmartArt graphic">
            <a:extLst>
              <a:ext uri="{FF2B5EF4-FFF2-40B4-BE49-F238E27FC236}">
                <a16:creationId xmlns:a16="http://schemas.microsoft.com/office/drawing/2014/main" id="{59F5A1AC-D08D-42AE-B94A-1CAFB517D846}"/>
              </a:ext>
            </a:extLst>
          </p:cNvPr>
          <p:cNvGraphicFramePr>
            <a:graphicFrameLocks noGrp="1"/>
          </p:cNvGraphicFramePr>
          <p:nvPr>
            <p:ph idx="1"/>
            <p:extLst>
              <p:ext uri="{D42A27DB-BD31-4B8C-83A1-F6EECF244321}">
                <p14:modId xmlns:p14="http://schemas.microsoft.com/office/powerpoint/2010/main" val="3044590776"/>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522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16835"/>
            <a:ext cx="5977937" cy="1666501"/>
          </a:xfrm>
        </p:spPr>
        <p:txBody>
          <a:bodyPr>
            <a:normAutofit/>
          </a:bodyPr>
          <a:lstStyle/>
          <a:p>
            <a:r>
              <a:rPr lang="en-US" sz="4000">
                <a:solidFill>
                  <a:srgbClr val="FFFFFF"/>
                </a:solidFill>
              </a:rPr>
              <a:t>What is Marketing?</a:t>
            </a:r>
          </a:p>
        </p:txBody>
      </p:sp>
      <p:cxnSp>
        <p:nvCxnSpPr>
          <p:cNvPr id="18" name="Straight Connector 17">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5896" y="2353592"/>
            <a:ext cx="53035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1097279" y="2546224"/>
            <a:ext cx="5977938" cy="3342747"/>
          </a:xfrm>
        </p:spPr>
        <p:txBody>
          <a:bodyPr>
            <a:normAutofit/>
          </a:bodyPr>
          <a:lstStyle/>
          <a:p>
            <a:r>
              <a:rPr lang="en-US" dirty="0">
                <a:solidFill>
                  <a:srgbClr val="FFFFFF"/>
                </a:solidFill>
                <a:latin typeface="Arial" panose="020B0604020202020204" pitchFamily="34" charset="0"/>
                <a:cs typeface="Arial" panose="020B0604020202020204" pitchFamily="34" charset="0"/>
              </a:rPr>
              <a:t>Make a list of your favorite products and/or service</a:t>
            </a:r>
          </a:p>
          <a:p>
            <a:r>
              <a:rPr lang="en-US" dirty="0">
                <a:solidFill>
                  <a:srgbClr val="FFFFFF"/>
                </a:solidFill>
                <a:latin typeface="Arial" panose="020B0604020202020204" pitchFamily="34" charset="0"/>
                <a:cs typeface="Arial" panose="020B0604020202020204" pitchFamily="34" charset="0"/>
              </a:rPr>
              <a:t>Do you currently buy/use your favorite</a:t>
            </a:r>
          </a:p>
          <a:p>
            <a:r>
              <a:rPr lang="en-US" dirty="0">
                <a:solidFill>
                  <a:srgbClr val="FFFFFF"/>
                </a:solidFill>
                <a:latin typeface="Arial" panose="020B0604020202020204" pitchFamily="34" charset="0"/>
                <a:cs typeface="Arial" panose="020B0604020202020204" pitchFamily="34" charset="0"/>
              </a:rPr>
              <a:t>Why?</a:t>
            </a:r>
          </a:p>
          <a:p>
            <a:endParaRPr lang="en-US" sz="1800" dirty="0">
              <a:solidFill>
                <a:srgbClr val="FFFFFF"/>
              </a:solidFill>
            </a:endParaRPr>
          </a:p>
        </p:txBody>
      </p:sp>
      <p:pic>
        <p:nvPicPr>
          <p:cNvPr id="7" name="Content Placeholder 4">
            <a:extLst>
              <a:ext uri="{FF2B5EF4-FFF2-40B4-BE49-F238E27FC236}">
                <a16:creationId xmlns:a16="http://schemas.microsoft.com/office/drawing/2014/main" id="{C7BFADF6-9CCD-436B-BF5F-4A37748DF2F4}"/>
              </a:ext>
            </a:extLst>
          </p:cNvPr>
          <p:cNvPicPr>
            <a:picLocks noChangeAspect="1"/>
          </p:cNvPicPr>
          <p:nvPr/>
        </p:nvPicPr>
        <p:blipFill rotWithShape="1">
          <a:blip r:embed="rId2"/>
          <a:srcRect l="16072" r="16244"/>
          <a:stretch/>
        </p:blipFill>
        <p:spPr>
          <a:xfrm>
            <a:off x="7611902" y="10"/>
            <a:ext cx="4580097" cy="6857990"/>
          </a:xfrm>
          <a:prstGeom prst="rect">
            <a:avLst/>
          </a:prstGeom>
        </p:spPr>
      </p:pic>
    </p:spTree>
    <p:extLst>
      <p:ext uri="{BB962C8B-B14F-4D97-AF65-F5344CB8AC3E}">
        <p14:creationId xmlns:p14="http://schemas.microsoft.com/office/powerpoint/2010/main" val="1171296663"/>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7" y="516835"/>
            <a:ext cx="3448259" cy="1666501"/>
          </a:xfrm>
        </p:spPr>
        <p:txBody>
          <a:bodyPr>
            <a:normAutofit/>
          </a:bodyPr>
          <a:lstStyle/>
          <a:p>
            <a:r>
              <a:rPr lang="en-US" sz="4000" dirty="0">
                <a:solidFill>
                  <a:srgbClr val="FFFFFF"/>
                </a:solidFill>
              </a:rPr>
              <a:t>What is Marketing?</a:t>
            </a:r>
          </a:p>
        </p:txBody>
      </p:sp>
      <p:cxnSp>
        <p:nvCxnSpPr>
          <p:cNvPr id="11" name="Straight Connector 1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69169" y="2546225"/>
            <a:ext cx="3722558" cy="2940176"/>
          </a:xfrm>
        </p:spPr>
        <p:txBody>
          <a:bodyPr>
            <a:noAutofit/>
          </a:bodyPr>
          <a:lstStyle/>
          <a:p>
            <a:pPr>
              <a:lnSpc>
                <a:spcPct val="100000"/>
              </a:lnSpc>
            </a:pPr>
            <a:r>
              <a:rPr lang="en-US" sz="1800" dirty="0">
                <a:solidFill>
                  <a:srgbClr val="FFFFFF"/>
                </a:solidFill>
                <a:latin typeface="Arial" panose="020B0604020202020204" pitchFamily="34" charset="0"/>
                <a:cs typeface="Arial" panose="020B0604020202020204" pitchFamily="34" charset="0"/>
              </a:rPr>
              <a:t>The definition of marketing is to inform the consumer/business/customer about the uses of the product or services.  </a:t>
            </a:r>
          </a:p>
          <a:p>
            <a:pPr>
              <a:lnSpc>
                <a:spcPct val="100000"/>
              </a:lnSpc>
            </a:pPr>
            <a:r>
              <a:rPr lang="en-US" sz="1800" dirty="0">
                <a:solidFill>
                  <a:srgbClr val="FFFFFF"/>
                </a:solidFill>
                <a:latin typeface="Arial" panose="020B0604020202020204" pitchFamily="34" charset="0"/>
                <a:cs typeface="Arial" panose="020B0604020202020204" pitchFamily="34" charset="0"/>
              </a:rPr>
              <a:t>It is also about knowing which products or services the customer wants or needs.</a:t>
            </a:r>
          </a:p>
          <a:p>
            <a:pPr>
              <a:lnSpc>
                <a:spcPct val="100000"/>
              </a:lnSpc>
            </a:pPr>
            <a:r>
              <a:rPr lang="en-US" sz="1800" dirty="0">
                <a:solidFill>
                  <a:srgbClr val="FFFFFF"/>
                </a:solidFill>
                <a:latin typeface="Arial" panose="020B0604020202020204" pitchFamily="34" charset="0"/>
                <a:cs typeface="Arial" panose="020B0604020202020204" pitchFamily="34" charset="0"/>
              </a:rPr>
              <a:t>The aim is also for the </a:t>
            </a:r>
            <a:r>
              <a:rPr lang="en-US" sz="1800" dirty="0" err="1">
                <a:solidFill>
                  <a:srgbClr val="FFFFFF"/>
                </a:solidFill>
                <a:latin typeface="Arial" panose="020B0604020202020204" pitchFamily="34" charset="0"/>
                <a:cs typeface="Arial" panose="020B0604020202020204" pitchFamily="34" charset="0"/>
              </a:rPr>
              <a:t>organisation</a:t>
            </a:r>
            <a:r>
              <a:rPr lang="en-US" sz="1800" dirty="0">
                <a:solidFill>
                  <a:srgbClr val="FFFFFF"/>
                </a:solidFill>
                <a:latin typeface="Arial" panose="020B0604020202020204" pitchFamily="34" charset="0"/>
                <a:cs typeface="Arial" panose="020B0604020202020204" pitchFamily="34" charset="0"/>
              </a:rPr>
              <a:t> that produces/provides the product/services to make a product, all the while, giving the customer what they want and need.</a:t>
            </a:r>
          </a:p>
        </p:txBody>
      </p:sp>
      <p:pic>
        <p:nvPicPr>
          <p:cNvPr id="4" name="Picture 6" descr="Infographic of telescope surrounded by astronomy and maths icons">
            <a:extLst>
              <a:ext uri="{FF2B5EF4-FFF2-40B4-BE49-F238E27FC236}">
                <a16:creationId xmlns:a16="http://schemas.microsoft.com/office/drawing/2014/main" id="{1911EFE6-79CC-4FC4-99CA-0F6A7C2067C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961" r="-1" b="-1"/>
          <a:stretch/>
        </p:blipFill>
        <p:spPr bwMode="auto">
          <a:xfrm>
            <a:off x="4654296" y="10"/>
            <a:ext cx="7537703"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68233655"/>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5172074" y="286603"/>
            <a:ext cx="5983605" cy="1450757"/>
          </a:xfrm>
        </p:spPr>
        <p:txBody>
          <a:bodyPr>
            <a:normAutofit/>
          </a:bodyPr>
          <a:lstStyle/>
          <a:p>
            <a:r>
              <a:rPr lang="en-US" dirty="0"/>
              <a:t>Roles and Responsibilities</a:t>
            </a:r>
          </a:p>
        </p:txBody>
      </p:sp>
      <p:pic>
        <p:nvPicPr>
          <p:cNvPr id="4" name="Picture 6" descr="Infographic of a stressed male with microphones and speech bubbles pointing at him">
            <a:extLst>
              <a:ext uri="{FF2B5EF4-FFF2-40B4-BE49-F238E27FC236}">
                <a16:creationId xmlns:a16="http://schemas.microsoft.com/office/drawing/2014/main" id="{245DA642-5F33-4588-B964-5185936F3E6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953"/>
          <a:stretch/>
        </p:blipFill>
        <p:spPr bwMode="auto">
          <a:xfrm>
            <a:off x="20" y="10"/>
            <a:ext cx="4580077" cy="6400784"/>
          </a:xfrm>
          <a:prstGeom prst="rect">
            <a:avLst/>
          </a:prstGeom>
          <a:noFill/>
          <a:extLst>
            <a:ext uri="{909E8E84-426E-40DD-AFC4-6F175D3DCCD1}">
              <a14:hiddenFill xmlns:a14="http://schemas.microsoft.com/office/drawing/2010/main">
                <a:solidFill>
                  <a:srgbClr val="FFFFFF"/>
                </a:solidFill>
              </a14:hiddenFill>
            </a:ext>
          </a:extLst>
        </p:spPr>
      </p:pic>
      <p:cxnSp>
        <p:nvCxnSpPr>
          <p:cNvPr id="13"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6" name="Content Placeholder 5"/>
          <p:cNvSpPr>
            <a:spLocks noGrp="1"/>
          </p:cNvSpPr>
          <p:nvPr>
            <p:ph idx="1"/>
          </p:nvPr>
        </p:nvSpPr>
        <p:spPr>
          <a:xfrm>
            <a:off x="5172074" y="2108201"/>
            <a:ext cx="5983606" cy="3760891"/>
          </a:xfrm>
        </p:spPr>
        <p:txBody>
          <a:bodyPr>
            <a:normAutofit/>
          </a:bodyPr>
          <a:lstStyle/>
          <a:p>
            <a:r>
              <a:rPr lang="en-US" dirty="0">
                <a:latin typeface="Arial" panose="020B0604020202020204" pitchFamily="34" charset="0"/>
                <a:cs typeface="Arial" panose="020B0604020202020204" pitchFamily="34" charset="0"/>
              </a:rPr>
              <a:t>It is the role and responsibility of those in marketing to only aim products and services to the correct people and organisations</a:t>
            </a:r>
          </a:p>
          <a:p>
            <a:r>
              <a:rPr lang="en-US" dirty="0">
                <a:latin typeface="Arial" panose="020B0604020202020204" pitchFamily="34" charset="0"/>
                <a:cs typeface="Arial" panose="020B0604020202020204" pitchFamily="34" charset="0"/>
              </a:rPr>
              <a:t>E.g. Alcohol and cigarettes should be aimed at only the adult population and not at children</a:t>
            </a:r>
          </a:p>
          <a:p>
            <a:r>
              <a:rPr lang="en-US" dirty="0">
                <a:latin typeface="Arial" panose="020B0604020202020204" pitchFamily="34" charset="0"/>
                <a:cs typeface="Arial" panose="020B0604020202020204" pitchFamily="34" charset="0"/>
              </a:rPr>
              <a:t>In small groups consider 5 other examples</a:t>
            </a:r>
          </a:p>
          <a:p>
            <a:pPr marL="0" indent="0">
              <a:buNone/>
            </a:pPr>
            <a:endParaRPr lang="en-US" dirty="0"/>
          </a:p>
        </p:txBody>
      </p:sp>
      <p:sp>
        <p:nvSpPr>
          <p:cNvPr id="15" name="Rectangle 14">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752286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72074" y="286603"/>
            <a:ext cx="5983605" cy="1450757"/>
          </a:xfrm>
        </p:spPr>
        <p:txBody>
          <a:bodyPr>
            <a:normAutofit/>
          </a:bodyPr>
          <a:lstStyle/>
          <a:p>
            <a:r>
              <a:rPr lang="en-US" dirty="0"/>
              <a:t>Who is our customer?</a:t>
            </a:r>
          </a:p>
        </p:txBody>
      </p:sp>
      <p:pic>
        <p:nvPicPr>
          <p:cNvPr id="5" name="Picture 4" descr="Abstract blurred background of department store">
            <a:extLst>
              <a:ext uri="{FF2B5EF4-FFF2-40B4-BE49-F238E27FC236}">
                <a16:creationId xmlns:a16="http://schemas.microsoft.com/office/drawing/2014/main" id="{DEEE0363-7F05-3DC5-F9B1-D93CD44B5672}"/>
              </a:ext>
            </a:extLst>
          </p:cNvPr>
          <p:cNvPicPr>
            <a:picLocks noChangeAspect="1"/>
          </p:cNvPicPr>
          <p:nvPr/>
        </p:nvPicPr>
        <p:blipFill rotWithShape="1">
          <a:blip r:embed="rId2"/>
          <a:srcRect l="20162" r="32075"/>
          <a:stretch/>
        </p:blipFill>
        <p:spPr>
          <a:xfrm>
            <a:off x="20" y="10"/>
            <a:ext cx="4580077" cy="6400784"/>
          </a:xfrm>
          <a:prstGeom prst="rect">
            <a:avLst/>
          </a:prstGeom>
        </p:spPr>
      </p:pic>
      <p:cxnSp>
        <p:nvCxnSpPr>
          <p:cNvPr id="11"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172074" y="2108201"/>
            <a:ext cx="5983606" cy="3760891"/>
          </a:xfrm>
        </p:spPr>
        <p:txBody>
          <a:bodyPr>
            <a:normAutofit fontScale="92500"/>
          </a:bodyPr>
          <a:lstStyle/>
          <a:p>
            <a:pPr marL="0" indent="0">
              <a:lnSpc>
                <a:spcPct val="100000"/>
              </a:lnSpc>
              <a:buNone/>
            </a:pPr>
            <a:r>
              <a:rPr lang="en-US" dirty="0">
                <a:latin typeface="Arial" panose="020B0604020202020204" pitchFamily="34" charset="0"/>
                <a:cs typeface="Arial" panose="020B0604020202020204" pitchFamily="34" charset="0"/>
              </a:rPr>
              <a:t>Is it the individual? Or it is another company?</a:t>
            </a:r>
          </a:p>
          <a:p>
            <a:pPr marL="0" indent="0">
              <a:lnSpc>
                <a:spcPct val="100000"/>
              </a:lnSpc>
              <a:buNone/>
            </a:pPr>
            <a:r>
              <a:rPr lang="en-US" dirty="0">
                <a:latin typeface="Arial" panose="020B0604020202020204" pitchFamily="34" charset="0"/>
                <a:cs typeface="Arial" panose="020B0604020202020204" pitchFamily="34" charset="0"/>
              </a:rPr>
              <a:t>Is the customer also the consumer?</a:t>
            </a:r>
          </a:p>
          <a:p>
            <a:pPr marL="0" indent="0">
              <a:lnSpc>
                <a:spcPct val="100000"/>
              </a:lnSpc>
              <a:buNone/>
            </a:pPr>
            <a:r>
              <a:rPr lang="en-US" dirty="0">
                <a:latin typeface="Arial" panose="020B0604020202020204" pitchFamily="34" charset="0"/>
                <a:cs typeface="Arial" panose="020B0604020202020204" pitchFamily="34" charset="0"/>
              </a:rPr>
              <a:t>What process does the buyer go through when making a purchase decision?  Consider your own purchasing decisions</a:t>
            </a:r>
          </a:p>
          <a:p>
            <a:pPr marL="0" indent="0">
              <a:lnSpc>
                <a:spcPct val="100000"/>
              </a:lnSpc>
              <a:buNone/>
            </a:pPr>
            <a:endParaRPr lang="en-US" dirty="0">
              <a:latin typeface="Arial" panose="020B0604020202020204" pitchFamily="34" charset="0"/>
              <a:cs typeface="Arial" panose="020B0604020202020204" pitchFamily="34" charset="0"/>
            </a:endParaRPr>
          </a:p>
          <a:p>
            <a:pPr marL="0" indent="0">
              <a:lnSpc>
                <a:spcPct val="100000"/>
              </a:lnSpc>
              <a:buNone/>
            </a:pPr>
            <a:r>
              <a:rPr lang="en-US" dirty="0">
                <a:latin typeface="Arial" panose="020B0604020202020204" pitchFamily="34" charset="0"/>
                <a:cs typeface="Arial" panose="020B0604020202020204" pitchFamily="34" charset="0"/>
              </a:rPr>
              <a:t>Why the need to buy; what to buy; when to buy; where to buy: how much to buy; who does the buying…….</a:t>
            </a:r>
          </a:p>
          <a:p>
            <a:pPr marL="0" indent="0">
              <a:lnSpc>
                <a:spcPct val="100000"/>
              </a:lnSpc>
              <a:buNone/>
            </a:pPr>
            <a:r>
              <a:rPr lang="en-US" b="1" dirty="0">
                <a:latin typeface="Arial" panose="020B0604020202020204" pitchFamily="34" charset="0"/>
                <a:cs typeface="Arial" panose="020B0604020202020204" pitchFamily="34" charset="0"/>
              </a:rPr>
              <a:t>Consider your organisation.  Who is the customer?</a:t>
            </a:r>
          </a:p>
        </p:txBody>
      </p:sp>
      <p:sp>
        <p:nvSpPr>
          <p:cNvPr id="13" name="Rectangle 12">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1302014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72074" y="286603"/>
            <a:ext cx="5983605" cy="1450757"/>
          </a:xfrm>
        </p:spPr>
        <p:txBody>
          <a:bodyPr>
            <a:normAutofit/>
          </a:bodyPr>
          <a:lstStyle/>
          <a:p>
            <a:r>
              <a:rPr lang="en-US" dirty="0"/>
              <a:t>Consumer buying behaviour</a:t>
            </a:r>
          </a:p>
        </p:txBody>
      </p:sp>
      <p:pic>
        <p:nvPicPr>
          <p:cNvPr id="5" name="Picture 4" descr="Drawings on colourful paper">
            <a:extLst>
              <a:ext uri="{FF2B5EF4-FFF2-40B4-BE49-F238E27FC236}">
                <a16:creationId xmlns:a16="http://schemas.microsoft.com/office/drawing/2014/main" id="{518447FA-917C-2566-0F8B-6EE351168A3C}"/>
              </a:ext>
            </a:extLst>
          </p:cNvPr>
          <p:cNvPicPr>
            <a:picLocks noChangeAspect="1"/>
          </p:cNvPicPr>
          <p:nvPr/>
        </p:nvPicPr>
        <p:blipFill rotWithShape="1">
          <a:blip r:embed="rId2"/>
          <a:srcRect l="15990" r="36248"/>
          <a:stretch/>
        </p:blipFill>
        <p:spPr>
          <a:xfrm>
            <a:off x="20" y="10"/>
            <a:ext cx="4580077" cy="6400784"/>
          </a:xfrm>
          <a:prstGeom prst="rect">
            <a:avLst/>
          </a:prstGeom>
        </p:spPr>
      </p:pic>
      <p:cxnSp>
        <p:nvCxnSpPr>
          <p:cNvPr id="11"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172074" y="2108201"/>
            <a:ext cx="5983606" cy="3760891"/>
          </a:xfrm>
        </p:spPr>
        <p:txBody>
          <a:bodyPr>
            <a:normAutofit/>
          </a:bodyPr>
          <a:lstStyle/>
          <a:p>
            <a:r>
              <a:rPr lang="en-US" dirty="0">
                <a:latin typeface="Arial" panose="020B0604020202020204" pitchFamily="34" charset="0"/>
                <a:cs typeface="Arial" panose="020B0604020202020204" pitchFamily="34" charset="0"/>
              </a:rPr>
              <a:t>Need identification/</a:t>
            </a:r>
          </a:p>
          <a:p>
            <a:r>
              <a:rPr lang="en-US" dirty="0">
                <a:latin typeface="Arial" panose="020B0604020202020204" pitchFamily="34" charset="0"/>
                <a:cs typeface="Arial" panose="020B0604020202020204" pitchFamily="34" charset="0"/>
              </a:rPr>
              <a:t>Problem awareness</a:t>
            </a:r>
          </a:p>
          <a:p>
            <a:r>
              <a:rPr lang="en-US" dirty="0">
                <a:latin typeface="Arial" panose="020B0604020202020204" pitchFamily="34" charset="0"/>
                <a:cs typeface="Arial" panose="020B0604020202020204" pitchFamily="34" charset="0"/>
              </a:rPr>
              <a:t>Information gathered</a:t>
            </a:r>
          </a:p>
          <a:p>
            <a:r>
              <a:rPr lang="en-US" dirty="0">
                <a:latin typeface="Arial" panose="020B0604020202020204" pitchFamily="34" charset="0"/>
                <a:cs typeface="Arial" panose="020B0604020202020204" pitchFamily="34" charset="0"/>
              </a:rPr>
              <a:t>Evaluation of alternatives solutions (products)</a:t>
            </a:r>
          </a:p>
          <a:p>
            <a:r>
              <a:rPr lang="en-US" dirty="0">
                <a:latin typeface="Arial" panose="020B0604020202020204" pitchFamily="34" charset="0"/>
                <a:cs typeface="Arial" panose="020B0604020202020204" pitchFamily="34" charset="0"/>
              </a:rPr>
              <a:t>Selection of an appropriate solution (product)</a:t>
            </a:r>
          </a:p>
          <a:p>
            <a:r>
              <a:rPr lang="en-US" dirty="0">
                <a:latin typeface="Arial" panose="020B0604020202020204" pitchFamily="34" charset="0"/>
                <a:cs typeface="Arial" panose="020B0604020202020204" pitchFamily="34" charset="0"/>
              </a:rPr>
              <a:t>Post purchase evaluation of decision</a:t>
            </a:r>
          </a:p>
          <a:p>
            <a:endParaRPr lang="en-US" dirty="0"/>
          </a:p>
          <a:p>
            <a:endParaRPr lang="en-US" dirty="0"/>
          </a:p>
          <a:p>
            <a:endParaRPr lang="en-US" dirty="0"/>
          </a:p>
        </p:txBody>
      </p:sp>
      <p:sp>
        <p:nvSpPr>
          <p:cNvPr id="13" name="Rectangle 12">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8467052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Types of buying situation</a:t>
            </a:r>
          </a:p>
        </p:txBody>
      </p:sp>
      <p:sp>
        <p:nvSpPr>
          <p:cNvPr id="3" name="Content Placeholder 2"/>
          <p:cNvSpPr>
            <a:spLocks noGrp="1"/>
          </p:cNvSpPr>
          <p:nvPr>
            <p:ph idx="1"/>
          </p:nvPr>
        </p:nvSpPr>
        <p:spPr/>
        <p:txBody>
          <a:bodyPr/>
          <a:lstStyle/>
          <a:p>
            <a:pPr marL="0" indent="0">
              <a:buNone/>
            </a:pPr>
            <a:r>
              <a:rPr lang="en-US" b="1" dirty="0">
                <a:latin typeface="Arial" panose="020B0604020202020204" pitchFamily="34" charset="0"/>
                <a:cs typeface="Arial" panose="020B0604020202020204" pitchFamily="34" charset="0"/>
              </a:rPr>
              <a:t>Consumer</a:t>
            </a:r>
          </a:p>
          <a:p>
            <a:r>
              <a:rPr lang="en-US" dirty="0">
                <a:latin typeface="Arial" panose="020B0604020202020204" pitchFamily="34" charset="0"/>
                <a:cs typeface="Arial" panose="020B0604020202020204" pitchFamily="34" charset="0"/>
              </a:rPr>
              <a:t>Routine purchase – frequently purchased items (shampoo)</a:t>
            </a:r>
          </a:p>
          <a:p>
            <a:r>
              <a:rPr lang="en-US" dirty="0">
                <a:latin typeface="Arial" panose="020B0604020202020204" pitchFamily="34" charset="0"/>
                <a:cs typeface="Arial" panose="020B0604020202020204" pitchFamily="34" charset="0"/>
              </a:rPr>
              <a:t>Limited problem solving – occasionally purchased items (video game)</a:t>
            </a:r>
          </a:p>
          <a:p>
            <a:r>
              <a:rPr lang="en-US" dirty="0">
                <a:latin typeface="Arial" panose="020B0604020202020204" pitchFamily="34" charset="0"/>
                <a:cs typeface="Arial" panose="020B0604020202020204" pitchFamily="34" charset="0"/>
              </a:rPr>
              <a:t>Extensive problem solving – expensive, infrequently purchased items (cars)</a:t>
            </a:r>
          </a:p>
        </p:txBody>
      </p:sp>
    </p:spTree>
    <p:extLst>
      <p:ext uri="{BB962C8B-B14F-4D97-AF65-F5344CB8AC3E}">
        <p14:creationId xmlns:p14="http://schemas.microsoft.com/office/powerpoint/2010/main" val="34215866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97280" y="286603"/>
            <a:ext cx="10058400" cy="1450757"/>
          </a:xfrm>
        </p:spPr>
        <p:txBody>
          <a:bodyPr>
            <a:normAutofit/>
          </a:bodyPr>
          <a:lstStyle/>
          <a:p>
            <a:r>
              <a:rPr lang="en-US" dirty="0"/>
              <a:t>Organisation Buying Process</a:t>
            </a:r>
          </a:p>
        </p:txBody>
      </p:sp>
      <p:cxnSp>
        <p:nvCxnSpPr>
          <p:cNvPr id="11" name="Straight Connector 10">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2AD89290-57B1-51A4-1F9F-CA2EF444186D}"/>
              </a:ext>
            </a:extLst>
          </p:cNvPr>
          <p:cNvGraphicFramePr>
            <a:graphicFrameLocks noGrp="1"/>
          </p:cNvGraphicFramePr>
          <p:nvPr>
            <p:ph idx="1"/>
            <p:extLst>
              <p:ext uri="{D42A27DB-BD31-4B8C-83A1-F6EECF244321}">
                <p14:modId xmlns:p14="http://schemas.microsoft.com/office/powerpoint/2010/main" val="4191064218"/>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606517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7" y="516835"/>
            <a:ext cx="3448259" cy="1666501"/>
          </a:xfrm>
        </p:spPr>
        <p:txBody>
          <a:bodyPr>
            <a:normAutofit/>
          </a:bodyPr>
          <a:lstStyle/>
          <a:p>
            <a:r>
              <a:rPr lang="en-US" sz="4000">
                <a:solidFill>
                  <a:srgbClr val="FFFFFF"/>
                </a:solidFill>
              </a:rPr>
              <a:t>Activity</a:t>
            </a:r>
          </a:p>
        </p:txBody>
      </p:sp>
      <p:cxnSp>
        <p:nvCxnSpPr>
          <p:cNvPr id="11" name="Straight Connector 1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643467" y="2546224"/>
            <a:ext cx="3448259" cy="3342747"/>
          </a:xfrm>
        </p:spPr>
        <p:txBody>
          <a:bodyPr>
            <a:normAutofit/>
          </a:bodyPr>
          <a:lstStyle/>
          <a:p>
            <a:r>
              <a:rPr lang="en-US" dirty="0">
                <a:solidFill>
                  <a:srgbClr val="FFFFFF"/>
                </a:solidFill>
                <a:latin typeface="Arial" panose="020B0604020202020204" pitchFamily="34" charset="0"/>
                <a:cs typeface="Arial" panose="020B0604020202020204" pitchFamily="34" charset="0"/>
              </a:rPr>
              <a:t>Compare and contrast Consumer buying </a:t>
            </a:r>
            <a:r>
              <a:rPr lang="en-US" dirty="0" err="1">
                <a:solidFill>
                  <a:srgbClr val="FFFFFF"/>
                </a:solidFill>
                <a:latin typeface="Arial" panose="020B0604020202020204" pitchFamily="34" charset="0"/>
                <a:cs typeface="Arial" panose="020B0604020202020204" pitchFamily="34" charset="0"/>
              </a:rPr>
              <a:t>behaviour</a:t>
            </a:r>
            <a:r>
              <a:rPr lang="en-US" dirty="0">
                <a:solidFill>
                  <a:srgbClr val="FFFFFF"/>
                </a:solidFill>
                <a:latin typeface="Arial" panose="020B0604020202020204" pitchFamily="34" charset="0"/>
                <a:cs typeface="Arial" panose="020B0604020202020204" pitchFamily="34" charset="0"/>
              </a:rPr>
              <a:t> with </a:t>
            </a:r>
            <a:r>
              <a:rPr lang="en-US" dirty="0" err="1">
                <a:solidFill>
                  <a:srgbClr val="FFFFFF"/>
                </a:solidFill>
                <a:latin typeface="Arial" panose="020B0604020202020204" pitchFamily="34" charset="0"/>
                <a:cs typeface="Arial" panose="020B0604020202020204" pitchFamily="34" charset="0"/>
              </a:rPr>
              <a:t>organisation</a:t>
            </a:r>
            <a:r>
              <a:rPr lang="en-US" dirty="0">
                <a:solidFill>
                  <a:srgbClr val="FFFFFF"/>
                </a:solidFill>
                <a:latin typeface="Arial" panose="020B0604020202020204" pitchFamily="34" charset="0"/>
                <a:cs typeface="Arial" panose="020B0604020202020204" pitchFamily="34" charset="0"/>
              </a:rPr>
              <a:t> buying </a:t>
            </a:r>
            <a:r>
              <a:rPr lang="en-US" dirty="0" err="1">
                <a:solidFill>
                  <a:srgbClr val="FFFFFF"/>
                </a:solidFill>
                <a:latin typeface="Arial" panose="020B0604020202020204" pitchFamily="34" charset="0"/>
                <a:cs typeface="Arial" panose="020B0604020202020204" pitchFamily="34" charset="0"/>
              </a:rPr>
              <a:t>behaviour</a:t>
            </a:r>
            <a:endParaRPr lang="en-US" dirty="0">
              <a:solidFill>
                <a:srgbClr val="FFFFFF"/>
              </a:solidFill>
              <a:latin typeface="Arial" panose="020B0604020202020204" pitchFamily="34" charset="0"/>
              <a:cs typeface="Arial" panose="020B0604020202020204" pitchFamily="34" charset="0"/>
            </a:endParaRPr>
          </a:p>
        </p:txBody>
      </p:sp>
      <p:pic>
        <p:nvPicPr>
          <p:cNvPr id="5" name="Picture 4" descr="Humans balancing on pencil concept">
            <a:extLst>
              <a:ext uri="{FF2B5EF4-FFF2-40B4-BE49-F238E27FC236}">
                <a16:creationId xmlns:a16="http://schemas.microsoft.com/office/drawing/2014/main" id="{E4E7FCD0-8E49-8CE6-5AF3-F9AAB5D99812}"/>
              </a:ext>
            </a:extLst>
          </p:cNvPr>
          <p:cNvPicPr>
            <a:picLocks noChangeAspect="1"/>
          </p:cNvPicPr>
          <p:nvPr/>
        </p:nvPicPr>
        <p:blipFill rotWithShape="1">
          <a:blip r:embed="rId2"/>
          <a:srcRect l="12064" r="14569" b="-1"/>
          <a:stretch/>
        </p:blipFill>
        <p:spPr>
          <a:xfrm>
            <a:off x="4654296" y="10"/>
            <a:ext cx="7537703" cy="6857990"/>
          </a:xfrm>
          <a:prstGeom prst="rect">
            <a:avLst/>
          </a:prstGeom>
        </p:spPr>
      </p:pic>
    </p:spTree>
    <p:extLst>
      <p:ext uri="{BB962C8B-B14F-4D97-AF65-F5344CB8AC3E}">
        <p14:creationId xmlns:p14="http://schemas.microsoft.com/office/powerpoint/2010/main" val="142549615"/>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Solution</a:t>
            </a:r>
          </a:p>
        </p:txBody>
      </p:sp>
      <p:sp>
        <p:nvSpPr>
          <p:cNvPr id="3" name="Text Placeholder 2"/>
          <p:cNvSpPr>
            <a:spLocks noGrp="1"/>
          </p:cNvSpPr>
          <p:nvPr>
            <p:ph type="body" idx="1"/>
          </p:nvPr>
        </p:nvSpPr>
        <p:spPr/>
        <p:txBody>
          <a:bodyPr/>
          <a:lstStyle/>
          <a:p>
            <a:r>
              <a:rPr lang="en-US" b="1" dirty="0"/>
              <a:t>similarities</a:t>
            </a:r>
          </a:p>
        </p:txBody>
      </p:sp>
      <p:sp>
        <p:nvSpPr>
          <p:cNvPr id="4" name="Content Placeholder 3"/>
          <p:cNvSpPr>
            <a:spLocks noGrp="1"/>
          </p:cNvSpPr>
          <p:nvPr>
            <p:ph sz="half" idx="2"/>
          </p:nvPr>
        </p:nvSpPr>
        <p:spPr/>
        <p:txBody>
          <a:bodyPr>
            <a:normAutofit fontScale="70000" lnSpcReduction="20000"/>
          </a:bodyPr>
          <a:lstStyle/>
          <a:p>
            <a:r>
              <a:rPr lang="en-US" dirty="0">
                <a:latin typeface="Arial" panose="020B0604020202020204" pitchFamily="34" charset="0"/>
                <a:cs typeface="Arial" panose="020B0604020202020204" pitchFamily="34" charset="0"/>
              </a:rPr>
              <a:t>Recognize a problem</a:t>
            </a:r>
          </a:p>
          <a:p>
            <a:r>
              <a:rPr lang="en-US" dirty="0">
                <a:latin typeface="Arial" panose="020B0604020202020204" pitchFamily="34" charset="0"/>
                <a:cs typeface="Arial" panose="020B0604020202020204" pitchFamily="34" charset="0"/>
              </a:rPr>
              <a:t>Information</a:t>
            </a:r>
          </a:p>
          <a:p>
            <a:r>
              <a:rPr lang="en-US" dirty="0">
                <a:latin typeface="Arial" panose="020B0604020202020204" pitchFamily="34" charset="0"/>
                <a:cs typeface="Arial" panose="020B0604020202020204" pitchFamily="34" charset="0"/>
              </a:rPr>
              <a:t>Selection of an appropriate solution</a:t>
            </a:r>
          </a:p>
          <a:p>
            <a:r>
              <a:rPr lang="en-US" dirty="0">
                <a:latin typeface="Arial" panose="020B0604020202020204" pitchFamily="34" charset="0"/>
                <a:cs typeface="Arial" panose="020B0604020202020204" pitchFamily="34" charset="0"/>
              </a:rPr>
              <a:t>Evaluation of alternative solutions</a:t>
            </a:r>
          </a:p>
        </p:txBody>
      </p:sp>
      <p:sp>
        <p:nvSpPr>
          <p:cNvPr id="5" name="Text Placeholder 4"/>
          <p:cNvSpPr>
            <a:spLocks noGrp="1"/>
          </p:cNvSpPr>
          <p:nvPr>
            <p:ph type="body" sz="quarter" idx="3"/>
          </p:nvPr>
        </p:nvSpPr>
        <p:spPr/>
        <p:txBody>
          <a:bodyPr/>
          <a:lstStyle/>
          <a:p>
            <a:r>
              <a:rPr lang="en-US" b="1" dirty="0"/>
              <a:t>differences</a:t>
            </a:r>
          </a:p>
        </p:txBody>
      </p:sp>
      <p:sp>
        <p:nvSpPr>
          <p:cNvPr id="6" name="Content Placeholder 5"/>
          <p:cNvSpPr>
            <a:spLocks noGrp="1"/>
          </p:cNvSpPr>
          <p:nvPr>
            <p:ph sz="quarter" idx="4"/>
          </p:nvPr>
        </p:nvSpPr>
        <p:spPr/>
        <p:txBody>
          <a:bodyPr>
            <a:normAutofit fontScale="70000" lnSpcReduction="20000"/>
          </a:bodyPr>
          <a:lstStyle/>
          <a:p>
            <a:r>
              <a:rPr lang="en-US" dirty="0">
                <a:latin typeface="Arial" panose="020B0604020202020204" pitchFamily="34" charset="0"/>
                <a:cs typeface="Arial" panose="020B0604020202020204" pitchFamily="34" charset="0"/>
              </a:rPr>
              <a:t>Consumers buy things spontaneously</a:t>
            </a:r>
          </a:p>
          <a:p>
            <a:r>
              <a:rPr lang="en-US" dirty="0">
                <a:latin typeface="Arial" panose="020B0604020202020204" pitchFamily="34" charset="0"/>
                <a:cs typeface="Arial" panose="020B0604020202020204" pitchFamily="34" charset="0"/>
              </a:rPr>
              <a:t>Bigger scale (organisations)</a:t>
            </a:r>
          </a:p>
          <a:p>
            <a:r>
              <a:rPr lang="en-US" dirty="0">
                <a:latin typeface="Arial" panose="020B0604020202020204" pitchFamily="34" charset="0"/>
                <a:cs typeface="Arial" panose="020B0604020202020204" pitchFamily="34" charset="0"/>
              </a:rPr>
              <a:t>7 steps for organisation vs. 5 steps for the consumer</a:t>
            </a:r>
          </a:p>
          <a:p>
            <a:r>
              <a:rPr lang="en-US" dirty="0">
                <a:latin typeface="Arial" panose="020B0604020202020204" pitchFamily="34" charset="0"/>
                <a:cs typeface="Arial" panose="020B0604020202020204" pitchFamily="34" charset="0"/>
              </a:rPr>
              <a:t>Organisation relates to process</a:t>
            </a:r>
          </a:p>
          <a:p>
            <a:r>
              <a:rPr lang="en-US" dirty="0">
                <a:latin typeface="Arial" panose="020B0604020202020204" pitchFamily="34" charset="0"/>
                <a:cs typeface="Arial" panose="020B0604020202020204" pitchFamily="34" charset="0"/>
              </a:rPr>
              <a:t>Organisation takes time to decide</a:t>
            </a:r>
          </a:p>
          <a:p>
            <a:r>
              <a:rPr lang="en-US" dirty="0">
                <a:latin typeface="Arial" panose="020B0604020202020204" pitchFamily="34" charset="0"/>
                <a:cs typeface="Arial" panose="020B0604020202020204" pitchFamily="34" charset="0"/>
              </a:rPr>
              <a:t>Organisation formal </a:t>
            </a:r>
          </a:p>
          <a:p>
            <a:r>
              <a:rPr lang="en-US" dirty="0">
                <a:latin typeface="Arial" panose="020B0604020202020204" pitchFamily="34" charset="0"/>
                <a:cs typeface="Arial" panose="020B0604020202020204" pitchFamily="34" charset="0"/>
              </a:rPr>
              <a:t>Consumer informal</a:t>
            </a:r>
          </a:p>
          <a:p>
            <a:endParaRPr lang="en-US" dirty="0"/>
          </a:p>
        </p:txBody>
      </p:sp>
    </p:spTree>
    <p:extLst>
      <p:ext uri="{BB962C8B-B14F-4D97-AF65-F5344CB8AC3E}">
        <p14:creationId xmlns:p14="http://schemas.microsoft.com/office/powerpoint/2010/main" val="1349037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0" name="Straight Connector 9">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0AF4F2BA-3C03-4E2C-8ABC-0949B61B3C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a:extLst>
              <a:ext uri="{FF2B5EF4-FFF2-40B4-BE49-F238E27FC236}">
                <a16:creationId xmlns:a16="http://schemas.microsoft.com/office/drawing/2014/main" id="{BBD29606-B43E-F355-9128-B59F0BAFC44A}"/>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alphaModFix/>
          </a:blip>
          <a:srcRect t="284" r="-1" b="-1"/>
          <a:stretch/>
        </p:blipFill>
        <p:spPr>
          <a:xfrm>
            <a:off x="20" y="10"/>
            <a:ext cx="12191980" cy="6857990"/>
          </a:xfrm>
          <a:prstGeom prst="rect">
            <a:avLst/>
          </a:prstGeom>
        </p:spPr>
      </p:pic>
      <p:sp>
        <p:nvSpPr>
          <p:cNvPr id="14" name="Rectangle 13">
            <a:extLst>
              <a:ext uri="{FF2B5EF4-FFF2-40B4-BE49-F238E27FC236}">
                <a16:creationId xmlns:a16="http://schemas.microsoft.com/office/drawing/2014/main" id="{4B986F88-1433-4AF7-AF71-41A89DC93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46064">
                <a:srgbClr val="000000">
                  <a:alpha val="30000"/>
                </a:srgbClr>
              </a:gs>
              <a:gs pos="68000">
                <a:srgbClr val="000000">
                  <a:alpha val="20000"/>
                </a:srgbClr>
              </a:gs>
              <a:gs pos="0">
                <a:schemeClr val="tx1">
                  <a:alpha val="0"/>
                </a:schemeClr>
              </a:gs>
              <a:gs pos="26000">
                <a:schemeClr val="tx1">
                  <a:alpha val="20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97280" y="758952"/>
            <a:ext cx="10058400" cy="3566160"/>
          </a:xfrm>
        </p:spPr>
        <p:txBody>
          <a:bodyPr vert="horz" lIns="91440" tIns="45720" rIns="91440" bIns="45720" rtlCol="0" anchor="b">
            <a:normAutofit/>
          </a:bodyPr>
          <a:lstStyle/>
          <a:p>
            <a:r>
              <a:rPr lang="en-US" sz="8000">
                <a:solidFill>
                  <a:srgbClr val="FFFFFF"/>
                </a:solidFill>
              </a:rPr>
              <a:t>What other factors affect customer buying habits?</a:t>
            </a:r>
          </a:p>
        </p:txBody>
      </p:sp>
      <p:cxnSp>
        <p:nvCxnSpPr>
          <p:cNvPr id="16" name="Straight Connector 15">
            <a:extLst>
              <a:ext uri="{FF2B5EF4-FFF2-40B4-BE49-F238E27FC236}">
                <a16:creationId xmlns:a16="http://schemas.microsoft.com/office/drawing/2014/main" id="{A07787ED-5EDC-4C54-AD87-55B60D0FE3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A44FFD5D-B985-4624-BBCD-50AD2E1686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6400798"/>
            <a:ext cx="12188952" cy="457201"/>
          </a:xfrm>
          <a:prstGeom prst="rect">
            <a:avLst/>
          </a:prstGeom>
          <a:gradFill>
            <a:gsLst>
              <a:gs pos="61000">
                <a:srgbClr val="000000">
                  <a:alpha val="10000"/>
                </a:srgbClr>
              </a:gs>
              <a:gs pos="7000">
                <a:schemeClr val="tx1">
                  <a:alpha val="0"/>
                </a:schemeClr>
              </a:gs>
              <a:gs pos="100000">
                <a:schemeClr val="tx1">
                  <a:alpha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94732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873ECEC8-0F24-45B8-950F-35FC94BCEA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2257" y="634946"/>
            <a:ext cx="3690257" cy="1450757"/>
          </a:xfrm>
        </p:spPr>
        <p:txBody>
          <a:bodyPr>
            <a:normAutofit/>
          </a:bodyPr>
          <a:lstStyle/>
          <a:p>
            <a:r>
              <a:rPr lang="en-GB" dirty="0"/>
              <a:t>Brand Identity</a:t>
            </a:r>
          </a:p>
        </p:txBody>
      </p:sp>
      <p:cxnSp>
        <p:nvCxnSpPr>
          <p:cNvPr id="73" name="Straight Connector 72">
            <a:extLst>
              <a:ext uri="{FF2B5EF4-FFF2-40B4-BE49-F238E27FC236}">
                <a16:creationId xmlns:a16="http://schemas.microsoft.com/office/drawing/2014/main" id="{89EB8C68-FF1B-4849-867B-32D29B19F1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797" y="2250460"/>
            <a:ext cx="34747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642257" y="2407436"/>
            <a:ext cx="3690257" cy="3461658"/>
          </a:xfrm>
        </p:spPr>
        <p:txBody>
          <a:bodyPr>
            <a:normAutofit/>
          </a:bodyPr>
          <a:lstStyle/>
          <a:p>
            <a:endParaRPr lang="en-GB" dirty="0"/>
          </a:p>
          <a:p>
            <a:pPr marL="0">
              <a:spcBef>
                <a:spcPts val="0"/>
              </a:spcBef>
              <a:spcAft>
                <a:spcPts val="0"/>
              </a:spcAft>
              <a:buFont typeface="+mj-lt"/>
              <a:buAutoNum type="arabicPeriod"/>
            </a:pPr>
            <a:endParaRPr lang="en-GB"/>
          </a:p>
          <a:p>
            <a:endParaRPr lang="en-GB" dirty="0"/>
          </a:p>
        </p:txBody>
      </p:sp>
      <p:pic>
        <p:nvPicPr>
          <p:cNvPr id="102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2909" r="-1" b="9973"/>
          <a:stretch/>
        </p:blipFill>
        <p:spPr bwMode="auto">
          <a:xfrm>
            <a:off x="4648201" y="640081"/>
            <a:ext cx="6909801" cy="5314406"/>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5" name="Rectangle 74">
            <a:extLst>
              <a:ext uri="{FF2B5EF4-FFF2-40B4-BE49-F238E27FC236}">
                <a16:creationId xmlns:a16="http://schemas.microsoft.com/office/drawing/2014/main" id="{8B53612E-ADB2-4457-9688-89506397A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5335251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EF3A556-98A6-6C48-9E4E-992A770F5D84}"/>
              </a:ext>
            </a:extLst>
          </p:cNvPr>
          <p:cNvPicPr>
            <a:picLocks noChangeAspect="1"/>
          </p:cNvPicPr>
          <p:nvPr/>
        </p:nvPicPr>
        <p:blipFill>
          <a:blip r:embed="rId3"/>
          <a:stretch>
            <a:fillRect/>
          </a:stretch>
        </p:blipFill>
        <p:spPr>
          <a:xfrm>
            <a:off x="1090246" y="949568"/>
            <a:ext cx="4290646" cy="4032739"/>
          </a:xfrm>
          <a:prstGeom prst="rect">
            <a:avLst/>
          </a:prstGeom>
        </p:spPr>
      </p:pic>
      <p:pic>
        <p:nvPicPr>
          <p:cNvPr id="3" name="Picture 2">
            <a:extLst>
              <a:ext uri="{FF2B5EF4-FFF2-40B4-BE49-F238E27FC236}">
                <a16:creationId xmlns:a16="http://schemas.microsoft.com/office/drawing/2014/main" id="{6D82059D-CEC2-7A4C-AA0A-21BD3B7F0EA5}"/>
              </a:ext>
            </a:extLst>
          </p:cNvPr>
          <p:cNvPicPr>
            <a:picLocks noChangeAspect="1"/>
          </p:cNvPicPr>
          <p:nvPr/>
        </p:nvPicPr>
        <p:blipFill>
          <a:blip r:embed="rId4"/>
          <a:stretch>
            <a:fillRect/>
          </a:stretch>
        </p:blipFill>
        <p:spPr>
          <a:xfrm>
            <a:off x="6409104" y="1242647"/>
            <a:ext cx="4290646" cy="3446584"/>
          </a:xfrm>
          <a:prstGeom prst="rect">
            <a:avLst/>
          </a:prstGeom>
        </p:spPr>
      </p:pic>
    </p:spTree>
    <p:extLst>
      <p:ext uri="{BB962C8B-B14F-4D97-AF65-F5344CB8AC3E}">
        <p14:creationId xmlns:p14="http://schemas.microsoft.com/office/powerpoint/2010/main" val="42501986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4" name="Straight Connector 73">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76" name="Rectangle 75">
            <a:extLst>
              <a:ext uri="{FF2B5EF4-FFF2-40B4-BE49-F238E27FC236}">
                <a16:creationId xmlns:a16="http://schemas.microsoft.com/office/drawing/2014/main" id="{548B4202-DCD5-4F8C-B481-743A989A9D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3999" y="4550230"/>
            <a:ext cx="10909073" cy="957902"/>
          </a:xfrm>
        </p:spPr>
        <p:txBody>
          <a:bodyPr vert="horz" lIns="91440" tIns="45720" rIns="91440" bIns="45720" rtlCol="0" anchor="b">
            <a:normAutofit/>
          </a:bodyPr>
          <a:lstStyle/>
          <a:p>
            <a:r>
              <a:rPr lang="en-US" sz="6000">
                <a:solidFill>
                  <a:schemeClr val="tx1">
                    <a:lumMod val="85000"/>
                    <a:lumOff val="15000"/>
                  </a:schemeClr>
                </a:solidFill>
              </a:rPr>
              <a:t>Can you identify these brands?</a:t>
            </a:r>
          </a:p>
        </p:txBody>
      </p:sp>
      <p:pic>
        <p:nvPicPr>
          <p:cNvPr id="2050" name="Picture 2"/>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6377" r="8063"/>
          <a:stretch/>
        </p:blipFill>
        <p:spPr bwMode="auto">
          <a:xfrm>
            <a:off x="-1" y="-2"/>
            <a:ext cx="6050281" cy="4242816"/>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t="1304" r="-2" b="-2"/>
          <a:stretch/>
        </p:blipFill>
        <p:spPr bwMode="auto">
          <a:xfrm>
            <a:off x="6141720" y="2"/>
            <a:ext cx="6050279" cy="4242815"/>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78" name="Straight Connector 77">
            <a:extLst>
              <a:ext uri="{FF2B5EF4-FFF2-40B4-BE49-F238E27FC236}">
                <a16:creationId xmlns:a16="http://schemas.microsoft.com/office/drawing/2014/main" id="{F7F57F6B-E621-4E40-A34D-2FE12902AA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086" y="5645296"/>
            <a:ext cx="10515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80" name="Rectangle 79">
            <a:extLst>
              <a:ext uri="{FF2B5EF4-FFF2-40B4-BE49-F238E27FC236}">
                <a16:creationId xmlns:a16="http://schemas.microsoft.com/office/drawing/2014/main" id="{8EE702CF-91CE-4661-ACBF-3C8160D1B4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8660759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1497DE5-0939-4D1D-9350-0C5E1B209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5CCC70ED-6C63-4537-B7EB-51990D6C0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24" y="457200"/>
            <a:ext cx="11274552" cy="5943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B76E24C1-2968-40DC-A36E-F6B85F0F0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732" y="521208"/>
            <a:ext cx="11146536" cy="58155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752183" y="905933"/>
            <a:ext cx="6719637" cy="5039728"/>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64204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85975" y="1443039"/>
            <a:ext cx="8020050" cy="39719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972815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7331" b="7669"/>
          <a:stretch/>
        </p:blipFill>
        <p:spPr bwMode="auto">
          <a:xfrm>
            <a:off x="20" y="10"/>
            <a:ext cx="12191980" cy="685799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624011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05214" y="1714500"/>
            <a:ext cx="4981575" cy="3429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867473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1497DE5-0939-4D1D-9350-0C5E1B209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5CCC70ED-6C63-4537-B7EB-51990D6C0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24" y="457200"/>
            <a:ext cx="11274552" cy="5943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B76E24C1-2968-40DC-A36E-F6B85F0F0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732" y="521208"/>
            <a:ext cx="11146536" cy="58155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752183" y="905933"/>
            <a:ext cx="6719637" cy="5039728"/>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462459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1497DE5-0939-4D1D-9350-0C5E1B209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5CCC70ED-6C63-4537-B7EB-51990D6C0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24" y="457200"/>
            <a:ext cx="11274552" cy="5943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B76E24C1-2968-40DC-A36E-F6B85F0F0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732" y="521208"/>
            <a:ext cx="11146536" cy="58155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190035" y="905933"/>
            <a:ext cx="7843934" cy="5039728"/>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896411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652BD35A-BC99-4831-A358-06E2CEB966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B76E24C1-2968-40DC-A36E-F6B85F0F0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732" y="521208"/>
            <a:ext cx="11146536" cy="5815584"/>
          </a:xfrm>
          <a:prstGeom prst="rect">
            <a:avLst/>
          </a:prstGeom>
          <a:solidFill>
            <a:srgbClr val="FFFFFF"/>
          </a:solidFill>
          <a:ln w="69850">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752183" y="905933"/>
            <a:ext cx="6719637" cy="5039728"/>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63943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51845" y="643467"/>
            <a:ext cx="10688309" cy="5050225"/>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386540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CD2D517-BC35-4439-AC31-06DF764F25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5582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2DD3F846-0483-40F5-A881-0C1AD2A0C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B58CA0C0-7000-49F5-BAE9-B5F8AB2BEE3F}"/>
              </a:ext>
            </a:extLst>
          </p:cNvPr>
          <p:cNvPicPr>
            <a:picLocks noChangeAspect="1"/>
          </p:cNvPicPr>
          <p:nvPr/>
        </p:nvPicPr>
        <p:blipFill>
          <a:blip r:embed="rId2"/>
          <a:stretch>
            <a:fillRect/>
          </a:stretch>
        </p:blipFill>
        <p:spPr>
          <a:xfrm>
            <a:off x="1701786" y="801793"/>
            <a:ext cx="8788427" cy="5273056"/>
          </a:xfrm>
          <a:prstGeom prst="rect">
            <a:avLst/>
          </a:prstGeom>
        </p:spPr>
      </p:pic>
    </p:spTree>
    <p:extLst>
      <p:ext uri="{BB962C8B-B14F-4D97-AF65-F5344CB8AC3E}">
        <p14:creationId xmlns:p14="http://schemas.microsoft.com/office/powerpoint/2010/main" val="11732526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97280" y="286603"/>
            <a:ext cx="10058400" cy="1450757"/>
          </a:xfrm>
        </p:spPr>
        <p:txBody>
          <a:bodyPr>
            <a:normAutofit/>
          </a:bodyPr>
          <a:lstStyle/>
          <a:p>
            <a:r>
              <a:rPr lang="en-US" dirty="0"/>
              <a:t>What is a brand?</a:t>
            </a:r>
          </a:p>
        </p:txBody>
      </p:sp>
      <p:cxnSp>
        <p:nvCxnSpPr>
          <p:cNvPr id="11" name="Straight Connector 10">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5410C0E1-1C46-A663-C603-E847EB9B49D9}"/>
              </a:ext>
            </a:extLst>
          </p:cNvPr>
          <p:cNvGraphicFramePr>
            <a:graphicFrameLocks noGrp="1"/>
          </p:cNvGraphicFramePr>
          <p:nvPr>
            <p:ph idx="1"/>
            <p:extLst>
              <p:ext uri="{D42A27DB-BD31-4B8C-83A1-F6EECF244321}">
                <p14:modId xmlns:p14="http://schemas.microsoft.com/office/powerpoint/2010/main" val="98476520"/>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670243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69" y="605896"/>
            <a:ext cx="3642309" cy="5646208"/>
          </a:xfrm>
        </p:spPr>
        <p:txBody>
          <a:bodyPr anchor="ctr">
            <a:normAutofit/>
          </a:bodyPr>
          <a:lstStyle/>
          <a:p>
            <a:r>
              <a:rPr lang="en-US" sz="4400">
                <a:solidFill>
                  <a:srgbClr val="FFFFFF"/>
                </a:solidFill>
              </a:rPr>
              <a:t>What is a brand?</a:t>
            </a:r>
          </a:p>
        </p:txBody>
      </p:sp>
      <p:sp>
        <p:nvSpPr>
          <p:cNvPr id="3" name="Content Placeholder 2"/>
          <p:cNvSpPr>
            <a:spLocks noGrp="1"/>
          </p:cNvSpPr>
          <p:nvPr>
            <p:ph idx="1"/>
          </p:nvPr>
        </p:nvSpPr>
        <p:spPr>
          <a:xfrm>
            <a:off x="5231958" y="605896"/>
            <a:ext cx="5923721" cy="5646208"/>
          </a:xfrm>
        </p:spPr>
        <p:txBody>
          <a:bodyPr anchor="ctr">
            <a:normAutofit/>
          </a:bodyPr>
          <a:lstStyle/>
          <a:p>
            <a:pPr marL="0" indent="0">
              <a:buNone/>
            </a:pPr>
            <a:r>
              <a:rPr lang="en-US" sz="2400" dirty="0">
                <a:solidFill>
                  <a:schemeClr val="tx1"/>
                </a:solidFill>
                <a:latin typeface="Arial" panose="020B0604020202020204" pitchFamily="34" charset="0"/>
                <a:cs typeface="Arial" panose="020B0604020202020204" pitchFamily="34" charset="0"/>
              </a:rPr>
              <a:t>“a brand is a name, term, sign, symbol, design, or any combination of these, that identifies the maker or seller of a  product or service.”</a:t>
            </a:r>
          </a:p>
          <a:p>
            <a:pPr marL="0" indent="0">
              <a:buNone/>
            </a:pPr>
            <a:r>
              <a:rPr lang="en-US" sz="2400" dirty="0">
                <a:solidFill>
                  <a:schemeClr val="tx1"/>
                </a:solidFill>
                <a:latin typeface="Arial" panose="020B0604020202020204" pitchFamily="34" charset="0"/>
                <a:cs typeface="Arial" panose="020B0604020202020204" pitchFamily="34" charset="0"/>
              </a:rPr>
              <a:t>(Kotler and </a:t>
            </a:r>
            <a:r>
              <a:rPr lang="en-US" sz="2400" dirty="0" err="1">
                <a:solidFill>
                  <a:schemeClr val="tx1"/>
                </a:solidFill>
                <a:latin typeface="Arial" panose="020B0604020202020204" pitchFamily="34" charset="0"/>
                <a:cs typeface="Arial" panose="020B0604020202020204" pitchFamily="34" charset="0"/>
              </a:rPr>
              <a:t>Armstraong</a:t>
            </a:r>
            <a:r>
              <a:rPr lang="en-US" sz="2400" dirty="0">
                <a:solidFill>
                  <a:schemeClr val="tx1"/>
                </a:solidFill>
                <a:latin typeface="Arial" panose="020B0604020202020204" pitchFamily="34" charset="0"/>
                <a:cs typeface="Arial" panose="020B0604020202020204" pitchFamily="34" charset="0"/>
              </a:rPr>
              <a:t> 2001:301)</a:t>
            </a:r>
          </a:p>
          <a:p>
            <a:pPr>
              <a:buAutoNum type="arabicPeriod"/>
            </a:pPr>
            <a:r>
              <a:rPr lang="en-US" sz="2400" dirty="0">
                <a:solidFill>
                  <a:schemeClr val="tx1"/>
                </a:solidFill>
                <a:latin typeface="Arial" panose="020B0604020202020204" pitchFamily="34" charset="0"/>
                <a:cs typeface="Arial" panose="020B0604020202020204" pitchFamily="34" charset="0"/>
              </a:rPr>
              <a:t>    Coca Cola	2. Yankee Candle</a:t>
            </a:r>
          </a:p>
          <a:p>
            <a:pPr marL="0" indent="0">
              <a:buNone/>
            </a:pPr>
            <a:r>
              <a:rPr lang="en-US" sz="2400" dirty="0">
                <a:solidFill>
                  <a:schemeClr val="tx1"/>
                </a:solidFill>
                <a:latin typeface="Arial" panose="020B0604020202020204" pitchFamily="34" charset="0"/>
                <a:cs typeface="Arial" panose="020B0604020202020204" pitchFamily="34" charset="0"/>
              </a:rPr>
              <a:t>3.    Mars		4. Dyson</a:t>
            </a:r>
          </a:p>
          <a:p>
            <a:pPr marL="0" indent="0">
              <a:buNone/>
            </a:pPr>
            <a:r>
              <a:rPr lang="en-US" sz="2400" dirty="0">
                <a:solidFill>
                  <a:schemeClr val="tx1"/>
                </a:solidFill>
                <a:latin typeface="Arial" panose="020B0604020202020204" pitchFamily="34" charset="0"/>
                <a:cs typeface="Arial" panose="020B0604020202020204" pitchFamily="34" charset="0"/>
              </a:rPr>
              <a:t>5.    Pepsi		6. Cadbury</a:t>
            </a:r>
          </a:p>
          <a:p>
            <a:pPr>
              <a:buAutoNum type="arabicPeriod" startAt="7"/>
            </a:pPr>
            <a:r>
              <a:rPr lang="en-US" sz="2400" dirty="0">
                <a:solidFill>
                  <a:schemeClr val="tx1"/>
                </a:solidFill>
                <a:latin typeface="Arial" panose="020B0604020202020204" pitchFamily="34" charset="0"/>
                <a:cs typeface="Arial" panose="020B0604020202020204" pitchFamily="34" charset="0"/>
              </a:rPr>
              <a:t>    Ford		8. Kia</a:t>
            </a:r>
          </a:p>
          <a:p>
            <a:pPr marL="0" indent="0">
              <a:buNone/>
            </a:pPr>
            <a:r>
              <a:rPr lang="en-US" sz="2400" dirty="0">
                <a:solidFill>
                  <a:schemeClr val="tx1"/>
                </a:solidFill>
                <a:latin typeface="Arial" panose="020B0604020202020204" pitchFamily="34" charset="0"/>
                <a:cs typeface="Arial" panose="020B0604020202020204" pitchFamily="34" charset="0"/>
              </a:rPr>
              <a:t>9.    </a:t>
            </a:r>
            <a:r>
              <a:rPr lang="en-US" sz="2400" dirty="0" err="1">
                <a:solidFill>
                  <a:schemeClr val="tx1"/>
                </a:solidFill>
                <a:latin typeface="Arial" panose="020B0604020202020204" pitchFamily="34" charset="0"/>
                <a:cs typeface="Arial" panose="020B0604020202020204" pitchFamily="34" charset="0"/>
              </a:rPr>
              <a:t>Addidas</a:t>
            </a:r>
            <a:r>
              <a:rPr lang="en-US" sz="2400" dirty="0">
                <a:solidFill>
                  <a:schemeClr val="tx1"/>
                </a:solidFill>
                <a:latin typeface="Arial" panose="020B0604020202020204" pitchFamily="34" charset="0"/>
                <a:cs typeface="Arial" panose="020B0604020202020204" pitchFamily="34" charset="0"/>
              </a:rPr>
              <a:t>		10.  Nescafe</a:t>
            </a:r>
          </a:p>
          <a:p>
            <a:pPr>
              <a:buAutoNum type="arabicPeriod"/>
            </a:pPr>
            <a:endParaRPr lang="en-US" sz="2400" dirty="0"/>
          </a:p>
        </p:txBody>
      </p:sp>
    </p:spTree>
    <p:extLst>
      <p:ext uri="{BB962C8B-B14F-4D97-AF65-F5344CB8AC3E}">
        <p14:creationId xmlns:p14="http://schemas.microsoft.com/office/powerpoint/2010/main" val="151592675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72074" y="286603"/>
            <a:ext cx="5983605" cy="1450757"/>
          </a:xfrm>
        </p:spPr>
        <p:txBody>
          <a:bodyPr>
            <a:normAutofit/>
          </a:bodyPr>
          <a:lstStyle/>
          <a:p>
            <a:r>
              <a:rPr lang="en-US" dirty="0"/>
              <a:t>Consider buying a box of chocolate:</a:t>
            </a:r>
          </a:p>
        </p:txBody>
      </p:sp>
      <p:pic>
        <p:nvPicPr>
          <p:cNvPr id="5" name="Picture 4" descr="Chocolates in a box">
            <a:extLst>
              <a:ext uri="{FF2B5EF4-FFF2-40B4-BE49-F238E27FC236}">
                <a16:creationId xmlns:a16="http://schemas.microsoft.com/office/drawing/2014/main" id="{D443E7FE-A251-EA8D-4BC1-6F46D3D1F074}"/>
              </a:ext>
            </a:extLst>
          </p:cNvPr>
          <p:cNvPicPr>
            <a:picLocks noChangeAspect="1"/>
          </p:cNvPicPr>
          <p:nvPr/>
        </p:nvPicPr>
        <p:blipFill rotWithShape="1">
          <a:blip r:embed="rId2"/>
          <a:srcRect l="18463" r="33774"/>
          <a:stretch/>
        </p:blipFill>
        <p:spPr>
          <a:xfrm>
            <a:off x="20" y="10"/>
            <a:ext cx="4580077" cy="6400784"/>
          </a:xfrm>
          <a:prstGeom prst="rect">
            <a:avLst/>
          </a:prstGeom>
        </p:spPr>
      </p:pic>
      <p:cxnSp>
        <p:nvCxnSpPr>
          <p:cNvPr id="11"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172074" y="2108201"/>
            <a:ext cx="5983606" cy="3760891"/>
          </a:xfrm>
        </p:spPr>
        <p:txBody>
          <a:bodyPr>
            <a:normAutofit/>
          </a:bodyPr>
          <a:lstStyle/>
          <a:p>
            <a:r>
              <a:rPr lang="en-US" dirty="0">
                <a:latin typeface="Arial" panose="020B0604020202020204" pitchFamily="34" charset="0"/>
                <a:cs typeface="Arial" panose="020B0604020202020204" pitchFamily="34" charset="0"/>
              </a:rPr>
              <a:t>For yourself</a:t>
            </a:r>
          </a:p>
          <a:p>
            <a:r>
              <a:rPr lang="en-US" dirty="0">
                <a:latin typeface="Arial" panose="020B0604020202020204" pitchFamily="34" charset="0"/>
                <a:cs typeface="Arial" panose="020B0604020202020204" pitchFamily="34" charset="0"/>
              </a:rPr>
              <a:t>For your best friend as a gift</a:t>
            </a:r>
          </a:p>
          <a:p>
            <a:r>
              <a:rPr lang="en-US" dirty="0">
                <a:latin typeface="Arial" panose="020B0604020202020204" pitchFamily="34" charset="0"/>
                <a:cs typeface="Arial" panose="020B0604020202020204" pitchFamily="34" charset="0"/>
              </a:rPr>
              <a:t>To impress your potential in-laws</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Consider the brands available and allocate one to each scenario</a:t>
            </a:r>
          </a:p>
        </p:txBody>
      </p:sp>
      <p:sp>
        <p:nvSpPr>
          <p:cNvPr id="13" name="Rectangle 12">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558645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7" y="516835"/>
            <a:ext cx="3448259" cy="1666501"/>
          </a:xfrm>
        </p:spPr>
        <p:txBody>
          <a:bodyPr>
            <a:normAutofit/>
          </a:bodyPr>
          <a:lstStyle/>
          <a:p>
            <a:r>
              <a:rPr lang="en-US" sz="4000">
                <a:solidFill>
                  <a:srgbClr val="FFFFFF"/>
                </a:solidFill>
              </a:rPr>
              <a:t>What is a product</a:t>
            </a:r>
          </a:p>
        </p:txBody>
      </p:sp>
      <p:cxnSp>
        <p:nvCxnSpPr>
          <p:cNvPr id="11" name="Straight Connector 1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643467" y="2546224"/>
            <a:ext cx="3448259" cy="3342747"/>
          </a:xfrm>
        </p:spPr>
        <p:txBody>
          <a:bodyPr>
            <a:normAutofit/>
          </a:bodyPr>
          <a:lstStyle/>
          <a:p>
            <a:r>
              <a:rPr lang="en-US" sz="1800" dirty="0">
                <a:solidFill>
                  <a:srgbClr val="FFFFFF"/>
                </a:solidFill>
                <a:latin typeface="Arial" panose="020B0604020202020204" pitchFamily="34" charset="0"/>
                <a:cs typeface="Arial" panose="020B0604020202020204" pitchFamily="34" charset="0"/>
              </a:rPr>
              <a:t>List five products</a:t>
            </a:r>
          </a:p>
        </p:txBody>
      </p:sp>
      <p:pic>
        <p:nvPicPr>
          <p:cNvPr id="5" name="Picture 4" descr="Plastic containers in bright colours">
            <a:extLst>
              <a:ext uri="{FF2B5EF4-FFF2-40B4-BE49-F238E27FC236}">
                <a16:creationId xmlns:a16="http://schemas.microsoft.com/office/drawing/2014/main" id="{847BE3D0-B986-CD64-757B-F914EDFA7DB6}"/>
              </a:ext>
            </a:extLst>
          </p:cNvPr>
          <p:cNvPicPr>
            <a:picLocks noChangeAspect="1"/>
          </p:cNvPicPr>
          <p:nvPr/>
        </p:nvPicPr>
        <p:blipFill rotWithShape="1">
          <a:blip r:embed="rId2"/>
          <a:srcRect l="12094" r="14539" b="-1"/>
          <a:stretch/>
        </p:blipFill>
        <p:spPr>
          <a:xfrm>
            <a:off x="4654296" y="10"/>
            <a:ext cx="7537703" cy="6857990"/>
          </a:xfrm>
          <a:prstGeom prst="rect">
            <a:avLst/>
          </a:prstGeom>
        </p:spPr>
      </p:pic>
    </p:spTree>
    <p:extLst>
      <p:ext uri="{BB962C8B-B14F-4D97-AF65-F5344CB8AC3E}">
        <p14:creationId xmlns:p14="http://schemas.microsoft.com/office/powerpoint/2010/main" val="3737202142"/>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40791F6-715D-481A-9C4A-3645AECFD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17309" y="634946"/>
            <a:ext cx="6432434" cy="1450757"/>
          </a:xfrm>
        </p:spPr>
        <p:txBody>
          <a:bodyPr>
            <a:normAutofit/>
          </a:bodyPr>
          <a:lstStyle/>
          <a:p>
            <a:r>
              <a:rPr lang="en-US" dirty="0"/>
              <a:t>What is a Product</a:t>
            </a:r>
          </a:p>
        </p:txBody>
      </p:sp>
      <p:pic>
        <p:nvPicPr>
          <p:cNvPr id="4" name="Picture 6" descr="Infographic of road icons with scissors cutting through">
            <a:extLst>
              <a:ext uri="{FF2B5EF4-FFF2-40B4-BE49-F238E27FC236}">
                <a16:creationId xmlns:a16="http://schemas.microsoft.com/office/drawing/2014/main" id="{A9D7A5AB-2903-4523-B397-60AE20532E9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1050"/>
          <a:stretch/>
        </p:blipFill>
        <p:spPr bwMode="auto">
          <a:xfrm>
            <a:off x="633999" y="640081"/>
            <a:ext cx="4001315" cy="5314406"/>
          </a:xfrm>
          <a:prstGeom prst="rect">
            <a:avLst/>
          </a:prstGeom>
          <a:noFill/>
          <a:extLst>
            <a:ext uri="{909E8E84-426E-40DD-AFC4-6F175D3DCCD1}">
              <a14:hiddenFill xmlns:a14="http://schemas.microsoft.com/office/drawing/2010/main">
                <a:solidFill>
                  <a:srgbClr val="FFFFFF"/>
                </a:solidFill>
              </a14:hiddenFill>
            </a:ext>
          </a:extLst>
        </p:spPr>
      </p:pic>
      <p:cxnSp>
        <p:nvCxnSpPr>
          <p:cNvPr id="11" name="Straight Connector 10">
            <a:extLst>
              <a:ext uri="{FF2B5EF4-FFF2-40B4-BE49-F238E27FC236}">
                <a16:creationId xmlns:a16="http://schemas.microsoft.com/office/drawing/2014/main" id="{740F83A4-FAC4-4867-95A5-BBFD280C7B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80720" y="2267421"/>
            <a:ext cx="603504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117308" y="2407436"/>
            <a:ext cx="6432434" cy="3461658"/>
          </a:xfrm>
        </p:spPr>
        <p:txBody>
          <a:bodyPr>
            <a:normAutofit/>
          </a:bodyPr>
          <a:lstStyle/>
          <a:p>
            <a:pPr marL="0" indent="0">
              <a:buNone/>
            </a:pPr>
            <a:r>
              <a:rPr lang="en-US" dirty="0">
                <a:latin typeface="Arial" panose="020B0604020202020204" pitchFamily="34" charset="0"/>
                <a:cs typeface="Arial" panose="020B0604020202020204" pitchFamily="34" charset="0"/>
              </a:rPr>
              <a:t>“anything offered to a market for attention, acquisition, use or consumption that might satisfy a need or a want”.</a:t>
            </a:r>
          </a:p>
          <a:p>
            <a:pPr marL="914400" lvl="2" indent="0">
              <a:buNone/>
            </a:pPr>
            <a:r>
              <a:rPr lang="en-US" sz="2000" dirty="0">
                <a:latin typeface="Arial" panose="020B0604020202020204" pitchFamily="34" charset="0"/>
                <a:cs typeface="Arial" panose="020B0604020202020204" pitchFamily="34" charset="0"/>
              </a:rPr>
              <a:t>(Kotler &amp; Armstrong 2001:291)</a:t>
            </a:r>
          </a:p>
          <a:p>
            <a:pPr marL="914400" lvl="2" indent="0">
              <a:buNone/>
            </a:pPr>
            <a:endParaRPr lang="en-US" sz="2000" dirty="0">
              <a:latin typeface="Arial" panose="020B0604020202020204" pitchFamily="34" charset="0"/>
              <a:cs typeface="Arial" panose="020B0604020202020204" pitchFamily="34" charset="0"/>
            </a:endParaRPr>
          </a:p>
          <a:p>
            <a:pPr marL="1257300" lvl="2" indent="-342900">
              <a:buAutoNum type="arabicPeriod"/>
            </a:pPr>
            <a:r>
              <a:rPr lang="en-US" sz="2000" dirty="0">
                <a:latin typeface="Arial" panose="020B0604020202020204" pitchFamily="34" charset="0"/>
                <a:cs typeface="Arial" panose="020B0604020202020204" pitchFamily="34" charset="0"/>
              </a:rPr>
              <a:t>Food</a:t>
            </a:r>
          </a:p>
          <a:p>
            <a:pPr marL="1257300" lvl="2" indent="-342900">
              <a:buAutoNum type="arabicPeriod"/>
            </a:pPr>
            <a:r>
              <a:rPr lang="en-US" sz="2000" dirty="0">
                <a:latin typeface="Arial" panose="020B0604020202020204" pitchFamily="34" charset="0"/>
                <a:cs typeface="Arial" panose="020B0604020202020204" pitchFamily="34" charset="0"/>
              </a:rPr>
              <a:t>Clothing</a:t>
            </a:r>
          </a:p>
          <a:p>
            <a:pPr marL="1257300" lvl="2" indent="-342900">
              <a:buAutoNum type="arabicPeriod"/>
            </a:pPr>
            <a:r>
              <a:rPr lang="en-US" sz="2000" dirty="0">
                <a:latin typeface="Arial" panose="020B0604020202020204" pitchFamily="34" charset="0"/>
                <a:cs typeface="Arial" panose="020B0604020202020204" pitchFamily="34" charset="0"/>
              </a:rPr>
              <a:t>Toys</a:t>
            </a:r>
          </a:p>
          <a:p>
            <a:pPr marL="1257300" lvl="2" indent="-342900">
              <a:buAutoNum type="arabicPeriod"/>
            </a:pPr>
            <a:r>
              <a:rPr lang="en-US" sz="2000" dirty="0">
                <a:latin typeface="Arial" panose="020B0604020202020204" pitchFamily="34" charset="0"/>
                <a:cs typeface="Arial" panose="020B0604020202020204" pitchFamily="34" charset="0"/>
              </a:rPr>
              <a:t>Toothpaste</a:t>
            </a:r>
          </a:p>
          <a:p>
            <a:pPr marL="1257300" lvl="2" indent="-342900">
              <a:buAutoNum type="arabicPeriod"/>
            </a:pPr>
            <a:r>
              <a:rPr lang="en-US" sz="2000" dirty="0">
                <a:latin typeface="Arial" panose="020B0604020202020204" pitchFamily="34" charset="0"/>
                <a:cs typeface="Arial" panose="020B0604020202020204" pitchFamily="34" charset="0"/>
              </a:rPr>
              <a:t>furniture</a:t>
            </a:r>
          </a:p>
          <a:p>
            <a:pPr lvl="2"/>
            <a:endParaRPr lang="en-US" dirty="0"/>
          </a:p>
        </p:txBody>
      </p:sp>
      <p:sp>
        <p:nvSpPr>
          <p:cNvPr id="13" name="Rectangle 12">
            <a:extLst>
              <a:ext uri="{FF2B5EF4-FFF2-40B4-BE49-F238E27FC236}">
                <a16:creationId xmlns:a16="http://schemas.microsoft.com/office/drawing/2014/main" id="{811CBAFA-D7E0-40A7-BB94-2C05304B4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80488484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8"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9" name="Rectangle 12">
            <a:extLst>
              <a:ext uri="{FF2B5EF4-FFF2-40B4-BE49-F238E27FC236}">
                <a16:creationId xmlns:a16="http://schemas.microsoft.com/office/drawing/2014/main" id="{2779F603-B669-4AD6-82F9-E09F76165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97280" y="758952"/>
            <a:ext cx="5536780" cy="3566160"/>
          </a:xfrm>
        </p:spPr>
        <p:txBody>
          <a:bodyPr vert="horz" lIns="91440" tIns="45720" rIns="91440" bIns="45720" rtlCol="0" anchor="b">
            <a:normAutofit/>
          </a:bodyPr>
          <a:lstStyle/>
          <a:p>
            <a:r>
              <a:rPr lang="en-US" sz="8000">
                <a:solidFill>
                  <a:schemeClr val="tx1">
                    <a:lumMod val="85000"/>
                    <a:lumOff val="15000"/>
                  </a:schemeClr>
                </a:solidFill>
              </a:rPr>
              <a:t>What is a service?</a:t>
            </a:r>
          </a:p>
        </p:txBody>
      </p:sp>
      <p:sp>
        <p:nvSpPr>
          <p:cNvPr id="3" name="Content Placeholder 2"/>
          <p:cNvSpPr>
            <a:spLocks noGrp="1"/>
          </p:cNvSpPr>
          <p:nvPr>
            <p:ph idx="1"/>
          </p:nvPr>
        </p:nvSpPr>
        <p:spPr>
          <a:xfrm>
            <a:off x="1100050" y="4645152"/>
            <a:ext cx="5534009" cy="1143000"/>
          </a:xfrm>
        </p:spPr>
        <p:txBody>
          <a:bodyPr vert="horz" lIns="91440" tIns="45720" rIns="91440" bIns="45720" rtlCol="0">
            <a:normAutofit/>
          </a:bodyPr>
          <a:lstStyle/>
          <a:p>
            <a:pPr marL="0" indent="0">
              <a:lnSpc>
                <a:spcPct val="100000"/>
              </a:lnSpc>
              <a:buNone/>
            </a:pPr>
            <a:r>
              <a:rPr lang="en-US" sz="2400" cap="all" spc="200" dirty="0">
                <a:solidFill>
                  <a:schemeClr val="tx1"/>
                </a:solidFill>
                <a:latin typeface="Arial" panose="020B0604020202020204" pitchFamily="34" charset="0"/>
                <a:cs typeface="Arial" panose="020B0604020202020204" pitchFamily="34" charset="0"/>
              </a:rPr>
              <a:t>List 5 services</a:t>
            </a:r>
          </a:p>
        </p:txBody>
      </p:sp>
      <p:cxnSp>
        <p:nvCxnSpPr>
          <p:cNvPr id="15" name="Straight Connector 14">
            <a:extLst>
              <a:ext uri="{FF2B5EF4-FFF2-40B4-BE49-F238E27FC236}">
                <a16:creationId xmlns:a16="http://schemas.microsoft.com/office/drawing/2014/main" id="{7ABFD994-C2DC-4E7D-9411-C7FF7813EF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47660" y="4485132"/>
            <a:ext cx="54864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4" name="Picture 4" descr="Infographic of globe with lifestyle icons surrounding it">
            <a:extLst>
              <a:ext uri="{FF2B5EF4-FFF2-40B4-BE49-F238E27FC236}">
                <a16:creationId xmlns:a16="http://schemas.microsoft.com/office/drawing/2014/main" id="{AE3FC100-8F9E-4C28-BC48-B243CED2BB0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571404" y="620720"/>
            <a:ext cx="3789765" cy="5086933"/>
          </a:xfrm>
          <a:prstGeom prst="rect">
            <a:avLst/>
          </a:prstGeom>
          <a:noFill/>
          <a:extLst>
            <a:ext uri="{909E8E84-426E-40DD-AFC4-6F175D3DCCD1}">
              <a14:hiddenFill xmlns:a14="http://schemas.microsoft.com/office/drawing/2010/main">
                <a:solidFill>
                  <a:srgbClr val="FFFFFF"/>
                </a:solidFill>
              </a14:hiddenFill>
            </a:ext>
          </a:extLst>
        </p:spPr>
      </p:pic>
      <p:sp>
        <p:nvSpPr>
          <p:cNvPr id="17" name="Rectangle 16">
            <a:extLst>
              <a:ext uri="{FF2B5EF4-FFF2-40B4-BE49-F238E27FC236}">
                <a16:creationId xmlns:a16="http://schemas.microsoft.com/office/drawing/2014/main" id="{596FA172-921E-4C46-94E3-3FC0695A7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572618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72074" y="286603"/>
            <a:ext cx="5983605" cy="1450757"/>
          </a:xfrm>
        </p:spPr>
        <p:txBody>
          <a:bodyPr>
            <a:normAutofit/>
          </a:bodyPr>
          <a:lstStyle/>
          <a:p>
            <a:r>
              <a:rPr lang="en-US" dirty="0"/>
              <a:t>What is a service</a:t>
            </a:r>
          </a:p>
        </p:txBody>
      </p:sp>
      <p:pic>
        <p:nvPicPr>
          <p:cNvPr id="4" name="Picture 2" descr="Infographic of man juggling lifestyle icons such as money and education">
            <a:extLst>
              <a:ext uri="{FF2B5EF4-FFF2-40B4-BE49-F238E27FC236}">
                <a16:creationId xmlns:a16="http://schemas.microsoft.com/office/drawing/2014/main" id="{91BBA720-FE13-40AB-80B1-CA8F5222C21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953"/>
          <a:stretch/>
        </p:blipFill>
        <p:spPr bwMode="auto">
          <a:xfrm>
            <a:off x="20" y="10"/>
            <a:ext cx="4580077" cy="6400784"/>
          </a:xfrm>
          <a:prstGeom prst="rect">
            <a:avLst/>
          </a:prstGeom>
          <a:noFill/>
          <a:extLst>
            <a:ext uri="{909E8E84-426E-40DD-AFC4-6F175D3DCCD1}">
              <a14:hiddenFill xmlns:a14="http://schemas.microsoft.com/office/drawing/2010/main">
                <a:solidFill>
                  <a:srgbClr val="FFFFFF"/>
                </a:solidFill>
              </a14:hiddenFill>
            </a:ext>
          </a:extLst>
        </p:spPr>
      </p:pic>
      <p:cxnSp>
        <p:nvCxnSpPr>
          <p:cNvPr id="11"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172074" y="2108201"/>
            <a:ext cx="5983606" cy="3760891"/>
          </a:xfrm>
        </p:spPr>
        <p:txBody>
          <a:bodyPr>
            <a:normAutofit/>
          </a:bodyPr>
          <a:lstStyle/>
          <a:p>
            <a:pPr marL="0" indent="0" algn="ctr">
              <a:lnSpc>
                <a:spcPct val="100000"/>
              </a:lnSpc>
              <a:buNone/>
            </a:pPr>
            <a:r>
              <a:rPr lang="en-US" dirty="0">
                <a:latin typeface="Arial" panose="020B0604020202020204" pitchFamily="34" charset="0"/>
                <a:cs typeface="Arial" panose="020B0604020202020204" pitchFamily="34" charset="0"/>
              </a:rPr>
              <a:t>“consists of activities, benefits or satisfactions offered for sale that are essentially intangible”</a:t>
            </a:r>
          </a:p>
          <a:p>
            <a:pPr marL="0" indent="0" algn="ctr">
              <a:lnSpc>
                <a:spcPct val="100000"/>
              </a:lnSpc>
              <a:buNone/>
            </a:pPr>
            <a:r>
              <a:rPr lang="en-US" dirty="0">
                <a:latin typeface="Arial" panose="020B0604020202020204" pitchFamily="34" charset="0"/>
                <a:cs typeface="Arial" panose="020B0604020202020204" pitchFamily="34" charset="0"/>
              </a:rPr>
              <a:t>(Kotler and Armstrong 2001:291)</a:t>
            </a:r>
          </a:p>
          <a:p>
            <a:pPr>
              <a:lnSpc>
                <a:spcPct val="100000"/>
              </a:lnSpc>
              <a:buAutoNum type="arabicPeriod"/>
            </a:pPr>
            <a:r>
              <a:rPr lang="en-US" dirty="0">
                <a:latin typeface="Arial" panose="020B0604020202020204" pitchFamily="34" charset="0"/>
                <a:cs typeface="Arial" panose="020B0604020202020204" pitchFamily="34" charset="0"/>
              </a:rPr>
              <a:t>Haircuts</a:t>
            </a:r>
          </a:p>
          <a:p>
            <a:pPr>
              <a:lnSpc>
                <a:spcPct val="100000"/>
              </a:lnSpc>
              <a:buAutoNum type="arabicPeriod"/>
            </a:pPr>
            <a:r>
              <a:rPr lang="en-US" dirty="0">
                <a:latin typeface="Arial" panose="020B0604020202020204" pitchFamily="34" charset="0"/>
                <a:cs typeface="Arial" panose="020B0604020202020204" pitchFamily="34" charset="0"/>
              </a:rPr>
              <a:t>Car repairs</a:t>
            </a:r>
          </a:p>
          <a:p>
            <a:pPr>
              <a:lnSpc>
                <a:spcPct val="100000"/>
              </a:lnSpc>
              <a:buAutoNum type="arabicPeriod"/>
            </a:pPr>
            <a:r>
              <a:rPr lang="en-US" dirty="0">
                <a:latin typeface="Arial" panose="020B0604020202020204" pitchFamily="34" charset="0"/>
                <a:cs typeface="Arial" panose="020B0604020202020204" pitchFamily="34" charset="0"/>
              </a:rPr>
              <a:t>Education</a:t>
            </a:r>
          </a:p>
          <a:p>
            <a:pPr>
              <a:lnSpc>
                <a:spcPct val="100000"/>
              </a:lnSpc>
              <a:buAutoNum type="arabicPeriod"/>
            </a:pPr>
            <a:r>
              <a:rPr lang="en-US" dirty="0">
                <a:latin typeface="Arial" panose="020B0604020202020204" pitchFamily="34" charset="0"/>
                <a:cs typeface="Arial" panose="020B0604020202020204" pitchFamily="34" charset="0"/>
              </a:rPr>
              <a:t>Hotel stays</a:t>
            </a:r>
          </a:p>
          <a:p>
            <a:pPr>
              <a:lnSpc>
                <a:spcPct val="100000"/>
              </a:lnSpc>
              <a:buAutoNum type="arabicPeriod"/>
            </a:pPr>
            <a:r>
              <a:rPr lang="en-US" dirty="0">
                <a:latin typeface="Arial" panose="020B0604020202020204" pitchFamily="34" charset="0"/>
                <a:cs typeface="Arial" panose="020B0604020202020204" pitchFamily="34" charset="0"/>
              </a:rPr>
              <a:t>Car valet</a:t>
            </a:r>
          </a:p>
          <a:p>
            <a:pPr>
              <a:lnSpc>
                <a:spcPct val="100000"/>
              </a:lnSpc>
              <a:buAutoNum type="arabicPeriod"/>
            </a:pPr>
            <a:endParaRPr lang="en-US" dirty="0"/>
          </a:p>
          <a:p>
            <a:pPr>
              <a:lnSpc>
                <a:spcPct val="100000"/>
              </a:lnSpc>
              <a:buAutoNum type="arabicPeriod"/>
            </a:pPr>
            <a:endParaRPr lang="en-US" dirty="0"/>
          </a:p>
        </p:txBody>
      </p:sp>
      <p:sp>
        <p:nvSpPr>
          <p:cNvPr id="13" name="Rectangle 12">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08201444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1097280" y="286603"/>
            <a:ext cx="10058400" cy="1450757"/>
          </a:xfrm>
        </p:spPr>
        <p:txBody>
          <a:bodyPr>
            <a:normAutofit/>
          </a:bodyPr>
          <a:lstStyle/>
          <a:p>
            <a:r>
              <a:rPr lang="en-US" dirty="0"/>
              <a:t>Next week we will………………. </a:t>
            </a:r>
          </a:p>
        </p:txBody>
      </p:sp>
      <p:graphicFrame>
        <p:nvGraphicFramePr>
          <p:cNvPr id="4" name="Content Placeholder 2" descr="SmartArt graphic">
            <a:extLst>
              <a:ext uri="{FF2B5EF4-FFF2-40B4-BE49-F238E27FC236}">
                <a16:creationId xmlns:a16="http://schemas.microsoft.com/office/drawing/2014/main" id="{59F5A1AC-D08D-42AE-B94A-1CAFB517D846}"/>
              </a:ext>
            </a:extLst>
          </p:cNvPr>
          <p:cNvGraphicFramePr>
            <a:graphicFrameLocks noGrp="1"/>
          </p:cNvGraphicFramePr>
          <p:nvPr>
            <p:ph idx="1"/>
            <p:extLst>
              <p:ext uri="{D42A27DB-BD31-4B8C-83A1-F6EECF244321}">
                <p14:modId xmlns:p14="http://schemas.microsoft.com/office/powerpoint/2010/main" val="2781995267"/>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20858352"/>
      </p:ext>
    </p:extLst>
  </p:cSld>
  <p:clrMapOvr>
    <a:masterClrMapping/>
  </p:clrMapOvr>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theme/themeOverride2.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F3CD65D-61A5-43C9-A837-6EC73C7DA8AB}">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31F006B4-A9E1-4F39-85C8-FB836F9193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{976120E3-1BCB-4457-9AF7-003E1E96A680}tf11437505_win32</Template>
  <TotalTime>1269</TotalTime>
  <Words>818</Words>
  <Application>Microsoft Macintosh PowerPoint</Application>
  <PresentationFormat>Widescreen</PresentationFormat>
  <Paragraphs>124</Paragraphs>
  <Slides>32</Slides>
  <Notes>6</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Arial</vt:lpstr>
      <vt:lpstr>Calibri</vt:lpstr>
      <vt:lpstr>Georgia Pro Cond Light</vt:lpstr>
      <vt:lpstr>Speak Pro</vt:lpstr>
      <vt:lpstr>RetrospectVTI</vt:lpstr>
      <vt:lpstr>PowerPoint Presentation</vt:lpstr>
      <vt:lpstr>Previously we have looked at……………..</vt:lpstr>
      <vt:lpstr>What is Marketing?</vt:lpstr>
      <vt:lpstr>What is Marketing?</vt:lpstr>
      <vt:lpstr>Roles and Responsibilities</vt:lpstr>
      <vt:lpstr>Who is our customer?</vt:lpstr>
      <vt:lpstr>Consumer buying behaviour</vt:lpstr>
      <vt:lpstr>Types of buying situation</vt:lpstr>
      <vt:lpstr>Organisation Buying Process</vt:lpstr>
      <vt:lpstr>Activity</vt:lpstr>
      <vt:lpstr>Solution</vt:lpstr>
      <vt:lpstr>What other factors affect customer buying habits?</vt:lpstr>
      <vt:lpstr>Brand Identity</vt:lpstr>
      <vt:lpstr>PowerPoint Presentation</vt:lpstr>
      <vt:lpstr>Can you identify these brands?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is a brand?</vt:lpstr>
      <vt:lpstr>What is a brand?</vt:lpstr>
      <vt:lpstr>Consider buying a box of chocolate:</vt:lpstr>
      <vt:lpstr>What is a product</vt:lpstr>
      <vt:lpstr>What is a Product</vt:lpstr>
      <vt:lpstr>What is a service?</vt:lpstr>
      <vt:lpstr>What is a service</vt:lpstr>
      <vt:lpstr>Next week we will……………….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Marie Pitson</dc:creator>
  <cp:lastModifiedBy>Marie Pitson</cp:lastModifiedBy>
  <cp:revision>6</cp:revision>
  <dcterms:created xsi:type="dcterms:W3CDTF">2021-12-13T12:42:04Z</dcterms:created>
  <dcterms:modified xsi:type="dcterms:W3CDTF">2023-04-13T06:43:54Z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