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3304F-B850-14CA-C563-783E0FC66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0DCBC6-AEF1-7E88-D67B-2B6B00D612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11A742-E510-CBAF-860B-40342B683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0581A-9714-4B44-AA80-E34B7F5DE161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F62F35-E0C5-5560-4F77-16220AB02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CB8C0-E78D-5FBF-FC7D-200785469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8EEA0-48CD-4E1E-BE2C-82A23298E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33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D137E-54D2-D527-D77A-56F9A7194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6CBA6-18F5-6A29-5BB4-7B21A36A89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75E174-CA46-4765-8DF2-707DCA97E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0581A-9714-4B44-AA80-E34B7F5DE161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D6A6EB-D594-BCC7-4E06-5A0BC3366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E1E2B-B9F9-750B-FF3E-F417CC8BD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8EEA0-48CD-4E1E-BE2C-82A23298E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53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9B275-71C7-0B11-9491-525E5C584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0D0303-FB31-E90A-0A72-824C1ED541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A0972-E3B6-80B8-A50C-1833047EE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0581A-9714-4B44-AA80-E34B7F5DE161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0BCCD-3699-DA8F-AEF9-E68F0C32C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E6EF55-8D63-02BA-5642-E68385112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8EEA0-48CD-4E1E-BE2C-82A23298E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227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71C93-1F1C-1C19-5B78-15DB258E4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0893A-0363-93D2-D187-51D657966C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7A8BCA-F6ED-3BD2-30F0-824F3DE87A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9B0EB9-A8C6-B135-60D8-B121D29B9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0581A-9714-4B44-AA80-E34B7F5DE161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A4A58F-A9B4-B024-8F09-9228DD359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063A1-DBC6-AB6F-7F2A-9D51FE1D7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8EEA0-48CD-4E1E-BE2C-82A23298E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942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29657-3AF5-5A91-EDB5-5642AF48D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405BB-00F4-028C-34F9-358D0CDAAC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D2B373-E018-D276-1CB7-2B2092CF14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F9A2E9-B905-DAD1-A6B9-4CA6B1E051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7120B1-311A-D0B0-82B9-581FAF1C91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77A5D-E5B7-107D-56D0-BD95906AC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0581A-9714-4B44-AA80-E34B7F5DE161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B97E78-9CA0-AA1F-A449-63487DE74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DCD764-C777-0284-2174-260631E97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8EEA0-48CD-4E1E-BE2C-82A23298E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045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78053-6AA5-B19C-B7E7-6673F83B9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CFC797-82E1-868B-A2FC-5320481D7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0581A-9714-4B44-AA80-E34B7F5DE161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95E522-6D2B-2373-B27B-7D60C5260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67C9CC-C793-1E9F-015F-29FE3066C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8EEA0-48CD-4E1E-BE2C-82A23298E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55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F983D1-8C0F-805A-0277-E9D68039D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0581A-9714-4B44-AA80-E34B7F5DE161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7EE451-FD6B-172B-8DB5-18CEA3E72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0F35F9-0ADE-7ECF-384B-A734D2613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8EEA0-48CD-4E1E-BE2C-82A23298E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537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F4585-11B1-80DA-446F-B996C337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2CCD9-0A96-8D24-D10E-BB15252FA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694D7-D7A4-CCBA-5181-C06D5B2A32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8C5135-9E27-B2C9-3763-4FE82BC68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0581A-9714-4B44-AA80-E34B7F5DE161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DB3BB2-0D38-727B-789A-C573C8B52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0D62C3-E0B2-760C-314E-05452D01C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8EEA0-48CD-4E1E-BE2C-82A23298E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304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E9EE7-6F39-BE5D-A7E4-ABFE6B385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E0C2A1-DE92-FD34-8BF2-9AFC6E9E7E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5A544B-2CC5-504C-117C-ECBF6068DB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5F83F0-7B40-38B3-E6B5-46F27260D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0581A-9714-4B44-AA80-E34B7F5DE161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9EBBD9-5266-8A79-6144-57FF672F3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BFAC15-3440-E534-2784-F11D8B16B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8EEA0-48CD-4E1E-BE2C-82A23298E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380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3F1A6-EC56-8F1E-32EC-CF70F5FE2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D515AA-35B7-0A9F-7DF4-ECF2D6430F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7BF202-5756-F331-8486-6CD14A448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0581A-9714-4B44-AA80-E34B7F5DE161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0A2E09-8034-01FB-0DBC-D15FE3E1B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14CCE0-DFBF-84C1-EED0-9CDBFDCA0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8EEA0-48CD-4E1E-BE2C-82A23298E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702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E2AF0D-2AD6-331E-5628-A7E2BB50E3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C5C2D6-5B9C-AAF6-26C6-C58DB7DAC4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4CB765-214F-1CCB-AE83-07A0ABD75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0581A-9714-4B44-AA80-E34B7F5DE161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3ECE4C-F135-C75B-8F09-27D908287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73663-EC12-9A07-FE10-99C1ABB78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8EEA0-48CD-4E1E-BE2C-82A23298E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577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2DB1AD-B9EB-EBB6-00B0-708D0F51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CD721-C255-4524-DD9D-6695EF1408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E5D87-2A6A-647F-D018-E767FF13E5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0581A-9714-4B44-AA80-E34B7F5DE161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397C59-251E-5D2F-0A00-357136E8D6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EA2E0-9E0A-9FC8-5C6E-7D1AA4A03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8EEA0-48CD-4E1E-BE2C-82A23298E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79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AA0FA-3845-AF4F-EED2-BA556914828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Psychrometric Processes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877831-FEF6-1B10-D899-9E6A992ED5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720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>
            <a:extLst>
              <a:ext uri="{FF2B5EF4-FFF2-40B4-BE49-F238E27FC236}">
                <a16:creationId xmlns:a16="http://schemas.microsoft.com/office/drawing/2014/main" id="{B4E7D19B-D633-9EBE-DFE1-90CA27AAA8E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5438" y="861335"/>
            <a:ext cx="7946798" cy="5441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5328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228EC55-30F2-8BDD-6159-8A3F264812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6656" y="1892808"/>
            <a:ext cx="3218688" cy="307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742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44652A-C180-2C09-6BE6-CAB919EB9C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52"/>
          <a:stretch/>
        </p:blipFill>
        <p:spPr>
          <a:xfrm>
            <a:off x="4559808" y="2008094"/>
            <a:ext cx="3072384" cy="2957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8377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AA012B-E495-7420-6A8D-928B07B12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3504" y="1892808"/>
            <a:ext cx="3364992" cy="307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8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965836-88FC-E1F1-E92A-E3931E7384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3504" y="1819656"/>
            <a:ext cx="3364992" cy="321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332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D8E623-BC5F-CAE8-4799-6DF8990681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0352" y="1819656"/>
            <a:ext cx="3511296" cy="321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102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DF802A-27D8-7201-32A9-511B084253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9808" y="1892808"/>
            <a:ext cx="3072384" cy="307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6565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A983DE-9FF0-12A8-580C-B0ABECB73B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0352" y="1819656"/>
            <a:ext cx="3511296" cy="321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3898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5F44E8-2865-8895-17E3-375913C979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6656" y="1819656"/>
            <a:ext cx="3218688" cy="321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149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Psychrometric Processes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Psychrometric Processes</dc:title>
  <dc:creator>Paul  Manley</dc:creator>
  <cp:lastModifiedBy>Paul  Manley</cp:lastModifiedBy>
  <cp:revision>1</cp:revision>
  <dcterms:created xsi:type="dcterms:W3CDTF">2023-02-21T19:11:28Z</dcterms:created>
  <dcterms:modified xsi:type="dcterms:W3CDTF">2023-02-21T19:11:52Z</dcterms:modified>
</cp:coreProperties>
</file>